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2.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3.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4.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notesSlides/notesSlide5.xml" ContentType="application/vnd.openxmlformats-officedocument.presentationml.notesSlide+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notesSlides/notesSlide6.xml" ContentType="application/vnd.openxmlformats-officedocument.presentationml.notesSlide+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notesSlides/notesSlide7.xml" ContentType="application/vnd.openxmlformats-officedocument.presentationml.notesSlide+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notesSlides/notesSlide8.xml" ContentType="application/vnd.openxmlformats-officedocument.presentationml.notesSlide+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notesSlides/notesSlide9.xml" ContentType="application/vnd.openxmlformats-officedocument.presentationml.notesSlide+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notesSlides/notesSlide10.xml" ContentType="application/vnd.openxmlformats-officedocument.presentationml.notesSlide+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notesSlides/notesSlide11.xml" ContentType="application/vnd.openxmlformats-officedocument.presentationml.notesSlide+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notesSlides/notesSlide12.xml" ContentType="application/vnd.openxmlformats-officedocument.presentationml.notesSlide+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notesSlides/notesSlide13.xml" ContentType="application/vnd.openxmlformats-officedocument.presentationml.notesSlide+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422" r:id="rId17"/>
    <p:sldId id="1423" r:id="rId18"/>
    <p:sldId id="1369" r:id="rId19"/>
    <p:sldId id="1333" r:id="rId20"/>
    <p:sldId id="1334" r:id="rId21"/>
    <p:sldId id="1335" r:id="rId22"/>
    <p:sldId id="1336" r:id="rId23"/>
    <p:sldId id="1337" r:id="rId24"/>
    <p:sldId id="1338" r:id="rId25"/>
    <p:sldId id="1339" r:id="rId26"/>
    <p:sldId id="1340" r:id="rId27"/>
    <p:sldId id="1341" r:id="rId28"/>
    <p:sldId id="1342" r:id="rId29"/>
    <p:sldId id="1343" r:id="rId30"/>
    <p:sldId id="1344" r:id="rId31"/>
    <p:sldId id="1345" r:id="rId32"/>
    <p:sldId id="134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447" autoAdjust="0"/>
  </p:normalViewPr>
  <p:slideViewPr>
    <p:cSldViewPr snapToGrid="0">
      <p:cViewPr varScale="1">
        <p:scale>
          <a:sx n="72" d="100"/>
          <a:sy n="72" d="100"/>
        </p:scale>
        <p:origin x="5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6.989"/>
    </inkml:context>
    <inkml:brush xml:id="br0">
      <inkml:brushProperty name="width" value="0.025" units="cm"/>
      <inkml:brushProperty name="height" value="0.025" units="cm"/>
      <inkml:brushProperty name="color" value="#004F8B"/>
    </inkml:brush>
  </inkml:definitions>
  <inkml:trace contextRef="#ctx0" brushRef="#br0">1 0 19122,'0'0'2530,"14"60"-2177,-10-21-225,-2 8-32,3 0-64,-1 1-32,1-7-64,0-5-256,1-9 192,-3-9 31,3-10-287,-1-8-929,-5-2-1218,0-20-2337,-2-7-2531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19.828"/>
    </inkml:context>
    <inkml:brush xml:id="br0">
      <inkml:brushProperty name="width" value="0.025" units="cm"/>
      <inkml:brushProperty name="height" value="0.025" units="cm"/>
      <inkml:brushProperty name="color" value="#E71224"/>
    </inkml:brush>
  </inkml:definitions>
  <inkml:trace contextRef="#ctx0" brushRef="#br0">0 179 4260,'0'0'14403,"1"1"-14276,0 0 1,0-1-1,0 1 1,0 0-1,0-1 1,1 1-1,-1-1 1,0 0-1,0 1 1,0-1-1,1 0 1,-1 1-1,0-1 1,0 0-1,0 0 1,3 0-1,1-10 360,1 0-1,-2 0 0,1 0 1,4-19-1,-7 23-337,-1 0 1,1 0-1,-1 0 0,0 0 0,-1 0 0,0 0 1,0 0-1,0 0 0,0 0 0,-3-9 1,3 15-141,0-1 0,0 1 1,-1-1-1,1 1 1,0 0-1,0-1 1,-1 1-1,1-1 1,0 1-1,-1 0 1,1-1-1,0 1 0,-1 0 1,1-1-1,0 1 1,-1 0-1,1 0 1,-1-1-1,1 1 1,-1 0-1,1 0 0,-1 0 1,1 0-1,-1 0 1,1-1-1,-1 1 1,1 0-1,0 0 1,-1 0-1,1 0 1,-1 0-1,1 0 0,-1 1 1,1-1-1,-1 0 1,1 0-1,-1 0 1,1 0-1,-1 1 1,1-1-1,-1 0 1,1 0-1,0 1 0,-1-1 1,1 0-1,0 0 1,-1 1-1,0 0 1,-16 19 237,14-10-246,0 0 0,1 0 0,0 1 0,1-1 0,0 1 0,0 11 1,1-19-1,1 0 1,-1 0 0,0 1-1,1-1 1,0 0 0,0 0 0,0 0-1,0 0 1,0 0 0,3 5 0,-3-7-1,0 0 1,0 1-1,0-1 1,1 0-1,-1 0 1,0-1-1,0 1 1,0 0-1,1 0 1,-1 0 0,0-1-1,1 1 1,-1-1-1,1 1 1,-1-1-1,0 0 1,1 1-1,-1-1 1,1 0-1,-1 0 1,1 0 0,-1 0-1,4-1 1,-1 0 63,-1 0 0,1-1 0,-1 0 0,1 0 1,-1 0-1,0 0 0,1-1 0,-1 1 0,0-1 0,-1 1 1,1-1-1,0 0 0,-1 0 0,1-1 0,-1 1 1,0 0-1,0-1 0,-1 1 0,1-1 0,-1 0 1,0 0-1,2-7 0,0 4 67,-1-1 1,0 0 0,-1 0-1,0 0 1,0 0-1,0 0 1,-1 0-1,0 0 1,-1 0 0,-2-13-1,3 19-120,-1 1 0,1 0 0,0 0 0,0 0 0,-1 0 0,1 0 0,-1 0 0,1 0 0,-1 0 0,1 0 0,-1 0 0,1 0 0,-1 1 0,0-1 0,0 0-1,1 0 1,-1 1 0,0-1 0,0 0 0,0 1 0,0-1 0,0 1 0,0-1 0,0 1 0,0-1 0,0 1 0,0 0 0,0-1 0,0 1 0,0 0 0,0 0 0,0 0 0,-1 0 0,1 0 0,0 0 0,0 0 0,0 0 0,0 0 0,0 1 0,0-1-1,0 0 1,0 1 0,0-1 0,0 1 0,0-1 0,-1 2 0,-2 0-8,1 0-1,0 0 1,0 1 0,0 0-1,0-1 1,1 1-1,-1 0 1,1 0-1,-1 1 1,1-1 0,0 0-1,-1 5 1,-2 5-14,1 1 1,0 0 0,1 0 0,0 0 0,2 0-1,-1 0 1,2 1 0,0-1 0,1 0-1,2 16 1,-3-29 8,0-1 1,0 1-1,0-1 0,0 1 0,0 0 0,0-1 1,1 1-1,-1-1 0,0 1 0,0-1 0,0 1 1,1-1-1,-1 1 0,0-1 0,0 1 0,1-1 0,-1 0 1,0 1-1,1-1 0,-1 1 0,1-1 0,-1 0 1,1 1-1,-1-1 0,1 0 0,-1 0 0,1 1 1,-1-1-1,1 0 0,-1 0 0,1 0 0,-1 1 0,1-1 1,-1 0-1,1 0 0,-1 0 0,1 0 0,-1 0 1,1 0-1,0 0 0,-1 0 0,1-1 0,-1 1 1,1 0-1,-1 0 0,1 0 0,-1 0 0,1-1 1,-1 1-1,1 0 0,-1-1 0,1 1 0,-1 0 0,0-1 1,1 1-1,-1 0 0,1-2 0,19-24 80,-17 17-52,0 0 0,0 0-1,-1-1 1,-1 1 0,0 0-1,0-1 1,0 1 0,-1-1-1,-3-16 1,3 26-25,0-1 1,0 0-1,0 1 0,0-1 0,0 0 1,0 1-1,0-1 0,0 1 0,0-1 0,0 0 1,-1 1-1,1-1 0,0 1 0,0-1 1,-1 1-1,1-1 0,0 1 0,-1-1 0,1 1 1,-1-1-1,1 1 0,0-1 0,-1 1 1,1 0-1,-1-1 0,1 1 0,-1 0 1,0-1-1,1 1 0,-1 0 0,1 0 0,-1-1 1,1 1-1,-1 0 0,0 0 0,1 0 1,-1 0-1,1 0 0,-1 0 0,0 0 0,1 0 1,-1 0-1,0 0 0,1 0 0,-1 1 1,1-1-1,-1 0 0,1 0 0,-1 0 1,0 1-1,0-1 0,-1 2-4,0-1 0,0 0 0,0 1 0,0 0 0,0-1-1,0 1 1,1 0 0,-1 0 0,0 0 0,1 0 0,-3 4 0,-1 6-9,0 0 1,1 0-1,0 1 0,1-1 1,1 1-1,0 0 0,0 0 1,1 0-1,1 0 0,0 0 1,3 19-1,-3-31 4,0-1-1,1 1 1,-1 0 0,0 0 0,0 0 0,1-1 0,-1 1-1,0 0 1,1 0 0,-1-1 0,1 1 0,-1 0 0,1-1-1,-1 1 1,1-1 0,0 1 0,-1-1 0,1 1 0,0-1-1,-1 1 1,1-1 0,0 1 0,0-1 0,-1 0 0,1 1-1,0-1 1,0 0 0,0 0 0,-1 0 0,1 0 0,0 0-1,0 0 1,0 0 0,0 0 0,-1 0 0,1 0 0,0 0-1,0 0 1,0 0 0,-1-1 0,2 0 0,0 1-3,0-1 1,0 0-1,0 0 1,0-1-1,0 1 1,0 0-1,-1-1 1,1 1 0,0-1-1,-1 1 1,1-1-1,-1 0 1,0 0-1,2-2 1,0-6 24,1 0 0,-2 1-1,0-2 1,2-16 0,-3 24-43,-1-1 0,1 1-1,-1-1 1,0 1 0,0-1 0,0 0-1,-1 1 1,1-1 0,-1 1 0,0-1-1,0 1 1,0-1 0,0 1 0,-1 0 0,0 0-1,-2-5 1,3 7-13,1 1-1,-1-1 1,1 0 0,-1 1 0,0-1-1,1 1 1,-1-1 0,0 1-1,0-1 1,1 1 0,-1-1 0,0 1-1,0 0 1,0-1 0,0 1-1,1 0 1,-1 0 0,0 0 0,0 0-1,0 0 1,0 0 0,0 0-1,0 0 1,1 0 0,-1 0 0,0 0-1,0 0 1,0 1 0,0-1-1,0 1 1,-1 0-40,0 1 1,1-1-1,0 0 0,-1 1 0,1 0 0,0-1 1,0 1-1,0 0 0,0 0 0,0 0 1,0 0-1,0 2 0,-2 7-348,0-1 0,1 1 0,-2 19 0,4-17-130,-1 42-2104,8-20-2999,3-16-2660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42.927"/>
    </inkml:context>
    <inkml:brush xml:id="br0">
      <inkml:brushProperty name="width" value="0.025" units="cm"/>
      <inkml:brushProperty name="height" value="0.025" units="cm"/>
      <inkml:brushProperty name="color" value="#E71224"/>
    </inkml:brush>
  </inkml:definitions>
  <inkml:trace contextRef="#ctx0" brushRef="#br0">0 141 8264,'0'0'12267,"74"14"-10985,-24-18-129,13-15-128,11-9-385,15-3-480,2-3-128,-4 8-384,-6 13-1377,-14 13-2243,-17 1-5349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2.974"/>
    </inkml:context>
    <inkml:brush xml:id="br0">
      <inkml:brushProperty name="width" value="0.025" units="cm"/>
      <inkml:brushProperty name="height" value="0.025" units="cm"/>
      <inkml:brushProperty name="color" value="#E71224"/>
    </inkml:brush>
  </inkml:definitions>
  <inkml:trace contextRef="#ctx0" brushRef="#br0">28 175 5189,'2'-10'2808,"5"-17"-1043,1-10 3903,19-52-1,-19 77-3552,-2 18-775,-1 23-476,-9 43-90,-3 0-1,-31 132 1,11-72 28,24-96-954,5-60-5104,-5-22-3098,-7 20 2866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3.371"/>
    </inkml:context>
    <inkml:brush xml:id="br0">
      <inkml:brushProperty name="width" value="0.025" units="cm"/>
      <inkml:brushProperty name="height" value="0.025" units="cm"/>
      <inkml:brushProperty name="color" value="#E71224"/>
    </inkml:brush>
  </inkml:definitions>
  <inkml:trace contextRef="#ctx0" brushRef="#br0">64 128 4676,'0'0'4373,"-8"-1"-920,-3-2-1998,-9-1 89,-4 3 5510,34-6-4358,46-20-1285,81-28 0,-116 48-1420,1 1 1,-1 1-1,1 1 1,0 0-1,0 2 1,0 1 0,34 2-1,-52 0-181,1 0-1,-1 0 0,0 1 1,1-1-1,-1 1 0,0 0 1,4 3-1,-2 1-3906,-4-1-3782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3.701"/>
    </inkml:context>
    <inkml:brush xml:id="br0">
      <inkml:brushProperty name="width" value="0.025" units="cm"/>
      <inkml:brushProperty name="height" value="0.025" units="cm"/>
      <inkml:brushProperty name="color" value="#E71224"/>
    </inkml:brush>
  </inkml:definitions>
  <inkml:trace contextRef="#ctx0" brushRef="#br0">757 154 5477,'0'0'3080,"-12"-9"-1505,1 1-1265,6 4-196,0 0 0,0 0 0,-1 0 0,1 1 0,-1 0 0,0 0 0,0 0 0,0 1 0,0 0 0,-1 0 0,1 1 0,-1-1 0,-8 0 0,-1 3 179,0 0 1,0 1-1,0 0 0,0 2 1,0-1-1,1 2 0,0 0 1,0 1-1,0 1 1,1 0-1,-1 1 0,2 0 1,-1 1-1,1 1 0,-15 14 1,-7 9 298,1 1 0,2 2 0,-52 77 1,55-69-491,2 1-1,2 2 1,2 0 0,2 1 0,-18 64 0,28-71-56,2 0 1,1 1-1,2 0 0,2 0 1,2 1-1,2-1 1,5 44-1,-4-76-42,0 0 0,0 0-1,1 0 1,1 0 0,0-1 0,0 1-1,0-1 1,2 0 0,-1 0 0,1 0-1,0 0 1,1-1 0,0 0 0,0 0-1,1 0 1,0-1 0,0 0 0,0-1-1,1 1 1,0-2 0,1 1 0,-1-1-1,1 0 1,0-1 0,0 0 0,19 6-1,-8-7 219,1-1-1,0 0 1,0-2-1,0 0 0,0-1 1,0-1-1,0-2 0,-1 0 1,1 0-1,-1-2 1,0-1-1,-1 0 0,25-14 1,11-8 248,-1-3 0,-2-2 1,56-48-1,-53 39-98,-2-3-1,-3-2 0,-1-2 1,-3-2-1,58-85 0,-87 110-270,-2-1 0,0 0 0,-2 0 0,-2-2 0,0 0 0,7-34-1,-14 42-49,0-1 0,-2 1 0,-1-1 0,0 1 0,-2-1 0,0 1 0,-2-1 0,-1 1-1,-9-33 1,9 39-50,-1 1-1,-1 0 0,-1 0 0,0 0 1,-1 1-1,0 0 0,-1 0 0,-1 1 1,0 1-1,-1-1 0,0 2 0,-1-1 1,-17-11-1,19 16-35,-1 0 1,-1 1-1,1 0 1,-1 1-1,0 0 0,-1 1 1,1 0-1,-1 1 1,1 1-1,-1 0 0,0 0 1,0 1-1,0 1 1,0 0-1,0 1 0,0 1 1,-15 3-1,-1 2-100,1 2 1,0 1-1,0 2 0,1 0 0,1 2 1,-39 26-1,-138 119-6588,167-128 1358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46.702"/>
    </inkml:context>
    <inkml:brush xml:id="br0">
      <inkml:brushProperty name="width" value="0.025" units="cm"/>
      <inkml:brushProperty name="height" value="0.025" units="cm"/>
      <inkml:brushProperty name="color" value="#E71224"/>
    </inkml:brush>
  </inkml:definitions>
  <inkml:trace contextRef="#ctx0" brushRef="#br0">570 141 9321,'-42'21'725,"1"2"-1,1 2 1,1 1 0,1 2-1,2 2 1,1 1 0,1 2 0,2 1-1,-40 55 1,51-60-494,2 0-1,1 2 0,2 0 1,1 0-1,1 2 1,1-1-1,3 2 1,0 0-1,2 0 1,2 0-1,1 1 1,1 0-1,2 42 1,3-60-219,1 0 0,0 0 0,2-1 0,-1 1 0,2-1 0,0 0 0,1 0 0,1 0 1,1-1-1,0 0 0,0-1 0,2 0 0,-1 0 0,2-1 0,0 0 0,1 0 0,0-2 0,0 1 0,2-2 1,22 15-1,-17-14-15,0 0 0,1-1 0,0-2 0,1 0 0,0-1 0,0-1 1,1-1-1,-1-1 0,1-1 0,0 0 0,0-2 0,0-1 0,0-1 1,0 0-1,33-8 0,-26 2 8,0-2 1,-1-1-1,0-2 1,0 0-1,-1-2 1,-1-1-1,-1-1 1,29-23-1,-13 5 20,-2-1 0,-1-2 0,61-77 0,-69 73 22,-2-1-1,-1-1 1,-3-2-1,-1 0 1,25-76-1,-37 86 143,-1-1 0,-1 1 0,-3-2 0,-1 1 1,-1-1-1,-2 1 0,-2-1 0,-6-51 0,3 69-138,0 0 0,-2 1 0,0-1 0,-1 1 0,-1 1 0,0-1 0,-1 1 0,-13-18 0,15 26-47,0 0 1,0 1-1,-1 0 1,0 0-1,-1 1 0,0 0 1,0 0-1,0 1 1,-1 0-1,0 0 0,0 1 1,0 0-1,-1 1 1,0 0-1,0 0 0,-12-2 1,4 4-17,0 0 0,0 1 1,0 1-1,0 1 0,0 0 0,0 1 1,0 1-1,0 1 0,1 1 0,-1 0 1,1 1-1,1 1 0,-1 0 0,1 2 1,-16 10-1,-15 12 0,2 1 0,1 3 1,-62 63-1,52-44-29,1 3 1,4 2-1,2 2 1,-59 100-1,86-113-1059,19-48 1017,1 1 0,0-1 0,0 0 0,-1 1-1,1-1 1,0 1 0,0-1 0,-1 1 0,1-1 0,0 1-1,0-1 1,0 1 0,0-1 0,0 1 0,0-1-1,0 0 1,0 1 0,0-1 0,0 1 0,0-1 0,0 1-1,0-1 1,0 1 0,0-1 0,0 1 0,1-1-1,-1 1 1,0-1 0,0 1 0,1-1 0,-1 0 0,0 1-1,0-1 1,1 1 0,-1-1 0,1 0 0,-1 1 0,0-1-1,1 0 1,0 1 0,19-11-4973,17-27-4500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55.061"/>
    </inkml:context>
    <inkml:brush xml:id="br0">
      <inkml:brushProperty name="width" value="0.025" units="cm"/>
      <inkml:brushProperty name="height" value="0.025" units="cm"/>
      <inkml:brushProperty name="color" value="#E71224"/>
    </inkml:brush>
  </inkml:definitions>
  <inkml:trace contextRef="#ctx0" brushRef="#br0">51 31 4612,'0'0'18156,"-10"12"-15465,11-13-2623,0-1-1,0 1 1,0-1 0,0 1 0,0-1-1,-1 0 1,1 1 0,-1-1 0,1 0 0,-1 0-1,1 1 1,-1-1 0,0 0 0,0 0 0,0 0-1,0 1 1,0-1 0,-1-4 0,1 6-42,0 0 0,0-1 1,0 1-1,0 0 0,0-1 1,0 1-1,0 0 1,-1-1-1,1 1 0,0 0 1,0-1-1,0 1 0,-1 0 1,1 0-1,0-1 0,0 1 1,-1 0-1,1 0 0,0 0 1,-1-1-1,1 1 1,0 0-1,-1 0 0,1 0 1,0 0-1,-1 0 0,1-1 1,0 1-1,-1 0 0,0 0 1,-14 12 339,11-6-373,1 0 0,0 0 0,0 0 1,0 0-1,1 0 0,0 1 0,0-1 0,1 1 0,0-1 0,0 1 0,0-1 0,1 14 0,0-20 6,0 1 0,1-1 0,-1 1 1,0-1-1,0 1 0,0-1 0,0 0 1,1 1-1,-1-1 0,0 0 0,1 1 1,-1-1-1,0 0 0,1 1 0,-1-1 1,0 0-1,1 0 0,-1 1 0,0-1 0,1 0 1,-1 0-1,1 0 0,-1 1 0,1-1 1,-1 0-1,0 0 0,1 0 0,-1 0 1,1 0-1,-1 0 0,1 0 0,-1 0 1,1 0-1,-1 0 0,0 0 0,1 0 1,-1 0-1,1 0 0,-1-1 0,1 1 1,-1 0-1,0 0 0,1 0 0,-1-1 0,1 1 1,-1 0-1,0-1 0,1 1 0,20-14 33,-19 10-15,-1 0-1,0 0 0,0 0 0,-1 0 1,1 0-1,-1-1 0,0-7 0,-5-5 108,4 17-119,1-1-1,-1 1 1,1 0 0,-1 0-1,1 0 1,-1-1 0,1 1-1,-1 0 1,1 0-1,-1 0 1,1 0 0,-1 0-1,1 0 1,0 0 0,-1 0-1,1 0 1,-1 0-1,1 0 1,-1 0 0,1 1-1,-1-1 1,1 0 0,-1 0-1,1 0 1,-1 1-1,1-1 1,0 0 0,-1 0-1,1 1 1,-1-1 0,1 0-1,0 1 1,-1 0-1,-1 4-14,1 0 1,-1 0-1,1 0 0,0 0 0,1 1 0,-1-1 0,1 0 0,0 1 0,0-1 0,1 0 0,0 1 0,0-1 1,1 6-1,-1-10 12,-1 0 0,1 1 0,-1-1 0,1 1 0,-1-1 0,1 0 0,0 1 0,0-1 1,-1 0-1,1 0 0,0 0 0,0 0 0,0 0 0,0 0 0,1 0 0,-1 0 0,0 0 0,0 0 1,0 0-1,1-1 0,-1 1 0,0 0 0,1-1 0,-1 1 0,1-1 0,-1 0 0,1 0 0,-1 1 1,1-1-1,-1 0 0,1 0 0,-1 0 0,1 0 0,-1-1 0,0 1 0,1 0 0,-1-1 0,1 1 1,-1 0-1,0-1 0,1 0 0,1-1 0,1 0 14,0 0 1,0-1-1,0 0 1,0 0-1,0 0 1,-1-1-1,0 1 1,0-1-1,0 0 1,0 0-1,0 0 0,2-5 1,-3 5-2,0 0 1,0 0 0,-1-1-1,1 1 1,-1-1-1,0 1 1,0-1-1,-1 1 1,1-1-1,-1-6 1,-1 9-8,1 1 1,-1 0 0,1 0-1,-1-1 1,1 1-1,-1 0 1,0 0 0,0-1-1,1 1 1,-1 0-1,0 0 1,0 0 0,0 0-1,0 0 1,0 1-1,-1-1 1,1 0 0,0 0-1,0 1 1,-1-1-1,1 1 1,0-1 0,0 1-1,-1-1 1,1 1-1,-1 0 1,1 0 0,0-1-1,-1 1 1,1 0-1,0 0 1,-1 1 0,1-1-1,-1 0 1,-1 1-1,1-1-10,-1 1 0,1-1 0,0 1-1,-1 0 1,1 0 0,0 0-1,0 0 1,0 0 0,0 1 0,0-1-1,0 1 1,0-1 0,0 1 0,1 0-1,-1-1 1,0 1 0,1 0 0,0 0-1,-1 0 1,1 0 0,0 0-1,0 1 1,0-1 0,0 0 0,1 1-1,-1-1 1,1 0 0,-1 1 0,1 3-1,-3 11-20,2 1 0,0-1-1,1 19 1,1-20 19,3-11-28,4-11 24,7-11 43,-12 11-23,0 0 0,0 0 1,-1-1-1,1 1 0,-1-1 1,-1 1-1,1-1 0,-1 1 1,0-1-1,-1 0 0,1 0 1,-1 1-1,-1-1 0,1 0 1,-3-8-1,3 14-12,0 0 0,-1 1 1,1-1-1,0 0 0,-1 1 0,1-1 1,0 0-1,-1 1 0,1-1 0,-1 0 1,1 1-1,-1-1 0,0 1 0,1-1 0,-1 1 1,1-1-1,-1 1 0,0 0 0,1-1 1,-1 1-1,0 0 0,0 0 0,0-1 0,0 1-3,1 0-1,-1 0 0,1 0 0,0 1 0,-1-1 0,1 0 1,-1 0-1,1 0 0,0 1 0,-1-1 0,1 0 0,-1 0 1,1 1-1,0-1 0,-1 0 0,1 1 0,0-1 0,0 0 1,-1 1-1,1-1 0,0 0 0,0 1 0,-1-1 0,1 1 1,0-1-1,0 0 0,0 1 0,0-1 0,0 1 0,0-1 1,0 1-1,0-1 0,0 1 0,0-1 0,0 1 0,0-1 1,0 0-1,0 1 0,0 21-36,0-12 172,3-30-37,-6-6 1,3 26-96,0-1 1,0 1-1,-1 0 1,1-1 0,0 1-1,0-1 1,-1 1-1,1 0 1,0-1 0,-1 1-1,1 0 1,0 0-1,-1-1 1,1 1 0,0 0-1,-1 0 1,1-1-1,-1 1 1,1 0 0,-1 0-1,1 0 1,0 0-1,-1 0 1,1 0 0,-1 0-1,1 0 1,-1 0-1,1 0 1,-1 0-1,1 0 1,-1 0 0,1 0-1,0 0 1,-1 0-1,1 0 1,-1 1 0,1-1-1,-1 0 1,1 0-1,0 0 1,-1 1 0,1-1-1,0 0 1,-1 1-1,1-1 1,0 0 0,-1 1-1,1-1 1,0 0-1,0 1 1,-1-1 0,1 1-1,0 0 1,-1 1-9,0 1-1,0-1 1,0 1 0,0-1-1,0 1 1,1 0 0,0 0 0,-1-1-1,1 1 1,0 0 0,0 0-1,1-1 1,-1 1 0,1 4 0,0-1 33,-4-12 74,3 6-94,0 0 1,0-1-1,0 1 0,0 0 1,0 0-1,0-1 0,0 1 1,0 0-1,0 0 0,0 0 1,-1-1-1,1 1 1,0 0-1,0 0 0,0 0 1,0 0-1,0-1 0,-1 1 1,1 0-1,0 0 0,0 0 1,0 0-1,0 0 0,-1-1 1,1 1-1,0 0 1,0 0-1,-1 0 0,1 0 1,0 0-1,0 0 0,0 0 1,-1 0-1,1 0 0,0 0 1,0 0-1,-1 0 0,1 0 1,0 0-1,0 0 1,-1 0-1,-6 10-1314,-2 16-4515,13-1-1063,1-12 1522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03.787"/>
    </inkml:context>
    <inkml:brush xml:id="br0">
      <inkml:brushProperty name="width" value="0.025" units="cm"/>
      <inkml:brushProperty name="height" value="0.025" units="cm"/>
      <inkml:brushProperty name="color" value="#E71224"/>
    </inkml:brush>
  </inkml:definitions>
  <inkml:trace contextRef="#ctx0" brushRef="#br0">80 106 4676,'0'0'9631,"5"-8"-9594,29-40-58,-34 48 28,0-1 0,0 1 0,1 0 0,-1-1-1,0 1 1,0 0 0,0-1 0,0 1 0,1-1 0,-1 1 0,0 0 0,0-1 0,0 1 0,0-1 0,0 1 0,0 0 0,0-1-1,0 1 1,0-1 0,0 1 0,0 0 0,0-1 0,0 1 0,0-1 0,0 1 0,-1 0 0,1-1 0,0 1 0,0 0-1,0-1 1,-1 1 0,1 0 0,0-1 0,0 1 0,-1 0 0,1-1 0,0 1 0,-1 0 0,-19-5 203,16 4-167,0 1 0,-1 0 1,1 1-1,0-1 1,0 1-1,0 0 0,0 0 1,-7 2-1,6 2 103,-1 0-1,1 0 1,-1 0-1,1 0 1,-5 9-1,8-12-83,1 0-1,-1 0 0,1 0 0,-1 0 1,1 0-1,0 1 0,0-1 0,0 0 0,0 1 1,1-1-1,-1 0 0,0 1 0,1-1 1,0 1-1,0 0 0,0-1 0,0 1 1,0-1-1,0 4 0,1-6-58,-1 0 1,1 0-1,-1 0 1,1 0-1,-1 0 1,1 1-1,0-1 1,-1 0-1,1 0 1,-1 0-1,1 0 1,-1 0-1,1-1 1,-1 1-1,1 0 1,-1 0-1,1 0 1,-1 0-1,1 0 1,-1-1-1,1 1 1,-1 0-1,1-1 0,-1 1 1,0 0-1,1-1 1,-1 1-1,1 0 1,-1-1-1,0 1 1,1-1-1,-1 1 1,1-1-1,14-14 66,-7 6 64,-3 4-56,1-1 0,-2 1 0,1-1 0,0 1 0,-1-1 0,0-1 0,-1 1 0,1 0 0,-1-1 0,-1 0 0,1 0 1,-1 0-1,2-8 0,-24 32 761,17-13-834,1 0 1,-1 1 0,1-1-1,0 0 1,0 1-1,0 0 1,1-1-1,0 1 1,0 0 0,0 0-1,0 0 1,1 0-1,0 9 1,3-14-351,0 0-1,0 1 1,0-1 0,0 0 0,0 0-1,0-1 1,0 1 0,0-1 0,0 1 0,0-1-1,0 0 1,0 0 0,2-2 0,11-5-4197,-3 1-2808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1.203"/>
    </inkml:context>
    <inkml:brush xml:id="br0">
      <inkml:brushProperty name="width" value="0.025" units="cm"/>
      <inkml:brushProperty name="height" value="0.025" units="cm"/>
      <inkml:brushProperty name="color" value="#E71224"/>
    </inkml:brush>
  </inkml:definitions>
  <inkml:trace contextRef="#ctx0" brushRef="#br0">132 71 4292,'0'0'7682,"-8"8"-6801,-5 3-519,8-7-140,0 0 0,1 1 0,-1-1 0,1 1 0,0-1 0,1 2 0,-1-1-1,-3 7 1,8-8 1294,7-8-1097,9-10-288,-14 9-39,0 1 0,0-1 0,-1 0 0,0 0 0,0 0 0,0-1 0,0 1 0,-1 0 0,0-1-1,0 1 1,0 0 0,-1-10 0,0 13-44,0 0 1,0 0-1,0 0 1,-1 0-1,1 1 0,0-1 1,-1 0-1,1 0 0,-1 1 1,0-1-1,0 0 0,0 1 1,0-1-1,0 0 0,0 1 1,0-1-1,0 1 0,-1 0 1,1-1-1,0 1 0,-1 0 1,1 0-1,-1 0 0,1 0 1,-1 0-1,0 0 0,1 1 1,-1-1-1,0 0 1,0 1-1,0-1 0,1 1 1,-1 0-1,0 0 0,0-1 1,0 1-1,0 0 0,-2 1 1,1 0-45,-1 0 0,1 0 0,0 0 0,0 0 0,0 0 0,0 1 0,0 0 0,0 0 0,0 0 1,1 0-1,-1 0 0,1 0 0,-1 1 0,1-1 0,0 1 0,0-1 0,0 1 0,0 0 0,1 0 0,-1 0 1,1 0-1,-1 0 0,1 0 0,0 0 0,0 1 0,1-1 0,-1 4 0,-2 4-3,1 0-1,0 0 0,1 0 1,0 0-1,1 0 0,0 0 1,2 12-1,-2-21 2,1-1 0,-1 0 1,0 1-1,0-1 0,1 0 0,-1 1 0,1-1 0,-1 0 0,1 0 1,-1 1-1,1-1 0,0 0 0,0 0 0,-1 0 0,1 0 1,0 0-1,0 0 0,0 0 0,0 0 0,0 0 0,0 0 0,1-1 1,-1 1-1,0 0 0,0-1 0,0 1 0,1-1 0,-1 1 1,0-1-1,1 0 0,-1 0 0,0 1 0,1-1 0,-1 0 1,0 0-1,1 0 0,2-1 0,-1 0 14,0 1 0,0-1 0,1-1 0,-1 1-1,0 0 1,0-1 0,0 1 0,-1-1 0,1 0 0,0 0 0,-1 0 0,1-1 0,-1 1-1,4-4 1,-1-2 57,1 1 0,-1-1-1,0-1 1,0 1-1,-1-1 1,0 0 0,-1 1-1,0-2 1,0 1-1,-1 0 1,0-1 0,-1 1-1,0-1 1,-1-12-1,0 21-57,0 0 0,0 1 0,0-1 0,-1 0 1,1 1-1,0-1 0,-1 0 0,1 1 0,0-1 0,-1 0 0,1 1 0,-1-1 0,1 1 0,-1-1 0,1 1 0,-1-1 0,1 1 0,-1-1 0,0 1 0,1 0 0,-1-1 0,0 1 0,1 0 0,-1-1 0,0 1 0,1 0 0,-1 0 0,0 0 0,1 0 0,-1 0 0,0 0 0,0 0 0,1 0 0,-1 0 0,0 0 0,0 0 0,1 0 0,-1 0 0,0 1 0,1-1 0,-2 1 1,-1 0 2,0-1 1,0 1-1,0 1 1,0-1-1,1 0 1,-1 1-1,0 0 1,1-1 0,-4 4-1,1 2-11,0 0 0,0 1 0,1-1 0,-1 1-1,2 0 1,-1 1 0,1-1 0,0 1 0,1-1 0,0 1 0,1 0 0,-1 0-1,1 13 1,29-67 319,-22 34-293,-1-2 1,0 1-1,-1-1 0,0 1 1,-1-1-1,0 0 0,0-17 1,-13 38 57,-3 9-33,-13 53 277,24-58-93,17-47-109,-12 26-105,1 0-1,-1 0 1,-1 0 0,1 0-1,0-17 1,-26 83 271,16-34-263,2 0 0,0 0 1,1 1-1,0 32 0,24-78 423,7-62-196,-21 62-212,-5 21-17,-2 7 13,-27 105 663,32-170-693,-3 53-82,0 8-13,0 31-89,-4-5 54,0-28 47,2-16-204,21 47-1374,-20-38-60,0 10-973,0 12-6870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2.723"/>
    </inkml:context>
    <inkml:brush xml:id="br0">
      <inkml:brushProperty name="width" value="0.025" units="cm"/>
      <inkml:brushProperty name="height" value="0.025" units="cm"/>
      <inkml:brushProperty name="color" value="#E71224"/>
    </inkml:brush>
  </inkml:definitions>
  <inkml:trace contextRef="#ctx0" brushRef="#br0">447 3 4228,'0'0'5050,"-11"0"-3363,-1-2-1434,0 1 0,0 1 0,0 0-1,0 1 1,0 0 0,0 1 0,0 0 0,1 1 0,-1 1-1,-11 4 1,9 0-97,1 1 0,0 1 0,0 0 0,1 0 0,0 1 0,1 1 0,0 0 0,1 0 0,0 1 0,1 0 0,-13 27 0,0 4 16,3 1-1,-23 75 1,26-64-193,2 1 0,3 0 1,2 1-1,3 0 1,2 1-1,4 64 0,1-116 36,-1-1-1,1 1 0,0 0 0,0 0 0,1-1 1,0 1-1,0-1 0,0 1 0,1-1 0,0 0 1,0 0-1,1 0 0,0-1 0,0 1 0,0-1 1,0 0-1,1 0 0,0 0 0,0-1 0,0 1 1,9 4-1,-7-6 71,0 0 0,0 0 0,1-1 0,-1 1 0,1-2 0,0 1 0,-1-1 0,1 0 0,0-1 0,-1 0 0,1 0 0,0-1 0,0 0 0,-1 0 0,1-1 0,-1 0 0,1 0 0,11-6 0,9-5 162,-1-2 0,0-1 0,-2-1 0,0-1 0,-1-1 0,0-2 0,-2 0 0,-1-1 0,0-1 0,-2-1 0,-1-1 0,0-1 0,-2 0 0,-1-1 0,-2 0 0,0-2 0,17-57 0,-25 63-116,-1 0 0,-1 0 0,-1-1 0,0 1 0,-2-1 0,-4-32 0,2 43-143,0 0 0,-1 0 0,-1 0 1,1 1-1,-2-1 0,0 1 0,-1 0 1,0 0-1,0 1 0,-1-1 0,-1 2 1,-15-18-1,19 24-155,-1-1 1,-1 1-1,1 1 1,0-1-1,-1 1 1,0-1-1,0 2 1,0-1-1,0 1 1,0 0-1,0 0 1,0 0-1,-9 0 1,2 1-1021,-1 0 1,0 1 0,1 0 0,-1 1-1,-16 4 1,-9 4-5957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319"/>
    </inkml:context>
    <inkml:brush xml:id="br0">
      <inkml:brushProperty name="width" value="0.025" units="cm"/>
      <inkml:brushProperty name="height" value="0.025" units="cm"/>
      <inkml:brushProperty name="color" value="#004F8B"/>
    </inkml:brush>
  </inkml:definitions>
  <inkml:trace contextRef="#ctx0" brushRef="#br0">1 145 6054,'0'0'13901,"34"-56"-12204,0 42-607,8 1 223,3 0-320,7 1-673,0 1-256,-2 0-64,-4 5-865,-9 0-576,-13 3-545,-10 3-1057,-21 0-8071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7.919"/>
    </inkml:context>
    <inkml:brush xml:id="br0">
      <inkml:brushProperty name="width" value="0.025" units="cm"/>
      <inkml:brushProperty name="height" value="0.025" units="cm"/>
      <inkml:brushProperty name="color" value="#E71224"/>
    </inkml:brush>
  </inkml:definitions>
  <inkml:trace contextRef="#ctx0" brushRef="#br0">309 6 4837,'0'0'3678,"-10"-1"-2328,7 1-1358,-3-2 307,0 1 0,-1 1 0,1-1-1,-1 1 1,1 0 0,-1 0 0,1 1 0,0 0-1,-1 0 1,1 1 0,0-1 0,0 1 0,0 1-1,0-1 1,0 1 0,-7 5 0,-2 4 62,1 0 0,0 2 0,1 0 0,0 0 0,2 1 0,-1 1 0,2 0 0,0 0 0,1 1 0,1 0 0,0 1 0,1 0-1,1 0 1,1 1 0,-4 27 0,-1 25 172,4 0 0,4 132 0,4-110-642,-4-52 128,1 37-9,2-72-6,-1 0-1,1 1 1,1-1-1,-1 0 1,1 0-1,0-1 1,0 1-1,0 0 1,6 9-1,-6-13 30,0 0-1,-1 0 1,1 0-1,0-1 1,0 1 0,0 0-1,0-1 1,1 0-1,-1 1 1,0-1-1,1 0 1,-1 0-1,0 0 1,1-1-1,-1 1 1,1 0-1,-1-1 1,1 0-1,0 0 1,-1 1-1,1-1 1,-1-1-1,1 1 1,0 0-1,-1-1 1,1 1 0,-1-1-1,0 0 1,1 0-1,-1 0 1,1 0-1,-1 0 1,0 0-1,3-3 1,7-3 149,-1 0 0,0-1 0,0 0 0,-1-1 1,10-10-1,11-16-24,-3 0 0,-1-2 0,-1-1 0,-2-1 0,-2-1 0,-2-1 0,-1-1 0,-2 0 0,-2-2 0,-2 0 0,-2 0 0,-2-1 0,-2 0 0,2-75 0,-9 115-138,0 0 0,0 1 0,0-1 0,-1 1 0,0-1 0,0 0 0,0 1 0,0 0 0,-1-1 0,0 1 0,0 0 0,0 0 0,0 0 0,-1 0 0,1 0 0,-1 0 0,0 1 0,0-1 0,-6-4 0,4 4-18,-1 1 0,0 0 0,0 0-1,0 0 1,0 1 0,0 0 0,-1 0 0,1 0 0,-1 1 0,1 0 0,-1 0 0,1 1 0,-9 0 0,5 0-95,-1 1 1,1 0-1,-1 1 0,1 0 1,0 0-1,0 1 0,0 1 1,-13 5-1,-17 11-3672,1 0-5067,25-13-163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28.833"/>
    </inkml:context>
    <inkml:brush xml:id="br0">
      <inkml:brushProperty name="width" value="0.025" units="cm"/>
      <inkml:brushProperty name="height" value="0.025" units="cm"/>
      <inkml:brushProperty name="color" value="#E71224"/>
    </inkml:brush>
  </inkml:definitions>
  <inkml:trace contextRef="#ctx0" brushRef="#br0">156 5 4356,'0'0'3812,"-10"-1"-1939,-4 0-1469,-51-2 4106,60 3-3997,1 0-1,0 0 0,-1 1 0,1 0 1,0 0-1,0 0 0,-1 0 1,1 0-1,0 1 0,0 0 1,0 0-1,-7 4 0,11-5-482,0-1-1,-1 1 1,1-1-1,-1 0 1,1 1-1,0 0 1,-1-1 0,1 1-1,0-1 1,0 1-1,-1-1 1,1 1-1,0-1 1,0 1-1,0 0 1,0-1 0,0 1-1,0 0 1,0-1-1,0 1 1,0-1-1,0 1 1,0 0-1,0-1 1,0 1 0,1-1-1,-1 1 1,0 0-1,0-1 1,1 1-1,-1-1 1,0 1-1,1-1 1,-1 1 0,0-1-1,1 1 1,-1-1-1,1 0 1,-1 1-1,1-1 1,-1 1-1,1-1 1,-1 0 0,1 0-1,-1 1 1,1-1-1,-1 0 1,1 0-1,0 0 1,-1 1-1,1-1 1,-1 0 0,2 0-1,31 10 462,30-1 80,69 2 0,30 2-421,-83-3-83,99-2-1,-69-10-2628,-105 2 2090,24-4-2408,-28 4 2648,1 0 1,-1 0-1,1-1 0,-1 1 1,1 0-1,-1 0 0,0-1 0,1 1 1,-1 0-1,1-1 0,-1 1 0,0-1 1,1 1-1,-1 0 0,0-1 0,1 1 1,-1-1-1,0 1 0,0-1 0,0 1 1,1-1-1,-1 1 0,0-1 0,0 1 1,0-1-1,0 0 0,0-9-4204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29.180"/>
    </inkml:context>
    <inkml:brush xml:id="br0">
      <inkml:brushProperty name="width" value="0.025" units="cm"/>
      <inkml:brushProperty name="height" value="0.025" units="cm"/>
      <inkml:brushProperty name="color" value="#E71224"/>
    </inkml:brush>
  </inkml:definitions>
  <inkml:trace contextRef="#ctx0" brushRef="#br0">268 1 7591,'0'0'7874,"12"0"-6544,50 5-612,0 3 0,-1 3 0,82 25 0,-138-35-714,0 0 0,-1 1 0,1 0 1,-1 0-1,0 0 0,1 0 0,-1 1 1,7 5-1,-10-7 8,0 0 1,-1 0-1,1 0 1,0 0-1,0 0 1,-1 0-1,1 1 1,-1-1-1,1 0 1,-1 1-1,1-1 1,-1 0-1,0 1 1,0-1-1,0 0 1,1 1-1,-1-1 1,-1 1-1,1-1 0,0 0 1,0 1-1,0-1 1,-1 0-1,1 1 1,-1-1-1,1 0 1,-1 1-1,1-1 1,-1 0-1,0 0 1,0 0-1,1 0 1,-1 0-1,0 0 1,0 0-1,0 0 1,-2 2-1,-16 14 316,0 0-1,-1-1 1,-1 0-1,-32 17 1,-11 8-92,-170 134-124,134-98-2476,54-41-7,-28 22-4265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35.706"/>
    </inkml:context>
    <inkml:brush xml:id="br0">
      <inkml:brushProperty name="width" value="0.025" units="cm"/>
      <inkml:brushProperty name="height" value="0.025" units="cm"/>
      <inkml:brushProperty name="color" value="#E71224"/>
    </inkml:brush>
  </inkml:definitions>
  <inkml:trace contextRef="#ctx0" brushRef="#br0">37 77 8168,'0'0'15332,"-5"1"-14270,3 0-1021,0 0 0,0 0 1,1 0-1,-1 0 0,0 0 0,1 0 1,-1 0-1,1 0 0,-1 1 0,1-1 1,0 0-1,0 1 0,-1-1 0,1 1 0,0 0 1,0-1-1,1 1 0,-1 0 0,0 0 1,0 0-1,1-1 0,-1 1 0,1 0 1,0 0-1,0 0 0,-1 0 0,1 0 1,0 0-1,0 0 0,1 0 0,-1 0 1,0 0-1,1-1 0,-1 1 0,1 0 1,0 0-1,-1 0 0,1-1 0,2 4 0,-2-3 16,1 1 0,-1-1 0,1 0-1,0-1 1,-1 1 0,1 0 0,0 0-1,0-1 1,0 1 0,0-1 0,1 0-1,-1 1 1,0-1 0,0 0-1,1 0 1,-1-1 0,1 1 0,-1 0-1,1-1 1,-1 0 0,1 1 0,-1-1-1,1 0 1,-1 0 0,1 0 0,-1-1-1,1 1 1,-1-1 0,1 1-1,-1-1 1,0 0 0,1 0 0,-1 0-1,0 0 1,1 0 0,-1 0 0,0-1-1,0 1 1,0-1 0,0 0 0,-1 1-1,1-1 1,0 0 0,-1 0-1,1 0 1,-1 0 0,1 0 0,-1-1-1,0 1 1,2-5 0,-3 3 21,1 1 0,0-1 0,-1 0 1,0 0-1,0 0 0,0 0 0,0 0 1,-1 0-1,0 0 0,1 0 0,-2 0 0,1 1 1,0-1-1,-1 0 0,-1-3 0,2 6-68,0-1-1,0 1 1,0-1-1,0 1 1,-1-1-1,1 1 0,0 0 1,-1 0-1,1 0 1,0 0-1,-1 0 1,0 0-1,1 0 1,-1 0-1,1 1 1,-1-1-1,0 1 1,0-1-1,1 1 0,-1 0 1,0-1-1,0 1 1,1 0-1,-1 0 1,0 0-1,0 0 1,0 1-1,1-1 1,-1 0-1,0 1 1,1-1-1,-1 1 1,0 0-1,1 0 0,-1-1 1,-1 2-1,0 0-10,0 0 0,0 0 0,0 0-1,1 1 1,-1-1 0,1 1 0,-1-1-1,1 1 1,0 0 0,0 0-1,0 0 1,0 0 0,1 0 0,-1 0-1,1 0 1,-2 6 0,1 1 0,0 0 0,0 0 0,1 0 0,0 16 0,1-25 0,0 0 0,-1-1 0,1 1 0,0 0 0,0 0 0,0 0 0,0-1 0,1 1 0,-1 0 0,0 0 0,0 0 0,0 0 1,1-1-1,-1 1 0,0 0 0,1 0 0,-1-1 0,0 1 0,1 0 0,-1-1 0,1 1 0,0 0 0,-1-1 0,1 1 0,-1-1 0,1 1 0,0-1 0,-1 1 1,2-1-1,-1 1 3,1-1 1,-1 0 0,1 0 0,-1-1 0,0 1 0,1 0-1,-1 0 1,1-1 0,-1 1 0,0-1 0,1 1-1,-1-1 1,0 0 0,0 1 0,2-2 0,4-3 56,0 0 1,-1 0-1,0 0 1,10-12 0,-15 17-58,41-63 271,-40 60-260,0 1 1,-1-1 0,1 0 0,-1-1 0,0 1 0,1 0 0,-1 0-1,-1 0 1,1-1 0,-1 1 0,1 0 0,-1-1 0,0 1 0,0-1-1,0 1 1,-1 0 0,1-1 0,-1 1 0,0 0 0,-1-5 0,1 7-8,1 0 0,-1 0 1,0 0-1,0 0 0,0 0 1,0 0-1,0 1 0,0-1 1,0 0-1,-1 0 0,1 1 1,0-1-1,0 1 0,0-1 1,-1 1-1,1-1 0,0 1 1,-1 0-1,1 0 0,0-1 1,-1 1-1,1 0 0,0 0 1,-1 0-1,1 1 0,0-1 1,-1 0-1,1 0 0,0 1 1,-1-1-1,1 1 0,0-1 1,0 1-1,-1-1 0,1 1 1,-2 1-1,-1 1-9,0-1 0,0 1-1,0 0 1,1 0 0,-1 0 0,1 0 0,-1 1 0,1 0 0,-3 4-1,4-4-5,1 0 0,-1 0 0,1 0 0,0 1-1,0-1 1,0 0 0,0 0 0,1 1 0,-1-1-1,1 1 1,1-1 0,-1 0 0,1 6 0,0-9 4,-1 0 1,0 0-1,0 0 1,1 0-1,-1 0 1,0 0-1,1-1 1,-1 1-1,1 0 1,-1 0-1,1 0 1,-1-1-1,1 1 1,-1 0-1,1 0 1,0-1-1,0 1 1,-1-1 0,1 1-1,0-1 1,0 1-1,0-1 1,1 1-1,0-1 1,-1 0 0,1 0 0,0 0 0,-1-1-1,1 1 1,0 0 0,-1-1 0,1 1 0,-1-1 0,1 0 0,-1 0-1,1 1 1,-1-1 0,1 0 0,-1 0 0,0 0 0,1-1 0,1-1-1,32-41-788,-33 41 103,-1 0 0,1 1 0,-1-1 0,0 0 0,0 0 1,0 0-1,0 0 0,0 0 0,0-5 0,-14 8-15155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4.518"/>
    </inkml:context>
    <inkml:brush xml:id="br0">
      <inkml:brushProperty name="width" value="0.025" units="cm"/>
      <inkml:brushProperty name="height" value="0.025" units="cm"/>
      <inkml:brushProperty name="color" value="#E71224"/>
    </inkml:brush>
  </inkml:definitions>
  <inkml:trace contextRef="#ctx0" brushRef="#br0">1 0 25208,'0'0'2082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6.313"/>
    </inkml:context>
    <inkml:brush xml:id="br0">
      <inkml:brushProperty name="width" value="0.025" units="cm"/>
      <inkml:brushProperty name="height" value="0.025" units="cm"/>
      <inkml:brushProperty name="color" value="#E71224"/>
    </inkml:brush>
  </inkml:definitions>
  <inkml:trace contextRef="#ctx0" brushRef="#br0">99 28 15951,'0'0'4730,"-8"4"-2413,-1 0-1654,7-2-425,-1-1 1,0 1-1,0-1 0,0 0 1,0 0-1,0 0 0,0 0 1,0 0-1,0-1 0,0 1 1,-6-1-1,8-4-202,0 0 0,0 0 0,1 0 0,-1 0 0,1 0 0,0 0 0,0 0 0,1-6 0,-1 4-515,-14 13-6828,3 0 4151,-2-4-1504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6.706"/>
    </inkml:context>
    <inkml:brush xml:id="br0">
      <inkml:brushProperty name="width" value="0.025" units="cm"/>
      <inkml:brushProperty name="height" value="0.025" units="cm"/>
      <inkml:brushProperty name="color" value="#E71224"/>
    </inkml:brush>
  </inkml:definitions>
  <inkml:trace contextRef="#ctx0" brushRef="#br0">15 1 18257,'0'0'2082,"-14"46"-1793,14-35-225,3-4-64,12-3 0,1-4-481,-2 0-352,2 0-1024,-5 0-1827,-9-4-1857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3.566"/>
    </inkml:context>
    <inkml:brush xml:id="br0">
      <inkml:brushProperty name="width" value="0.025" units="cm"/>
      <inkml:brushProperty name="height" value="0.025" units="cm"/>
      <inkml:brushProperty name="color" value="#E71224"/>
    </inkml:brush>
  </inkml:definitions>
  <inkml:trace contextRef="#ctx0" brushRef="#br0">4 9 13901,'0'0'11312,"6"4"-10196,18 5-243,-13-10-190,-18-12 169,6 12-847,0 1 1,0-1 0,1 0-1,-1 1 1,0-1 0,0 1 0,0-1-1,1 1 1,-1-1 0,0 1-1,0 0 1,0-1 0,0 1 0,0 0-1,0 0 1,0 0 0,0 0-1,0 0 1,0 0 0,0 0 0,0 0-1,0 0 1,0 0 0,0 0-1,0 1 1,0-1 0,0 0 0,1 1-1,-1-1 1,0 1 0,0-1 0,0 1-1,0-1 1,1 1 0,-1-1-1,0 1 1,0 0 0,0 0 0,1 0-106,-1 0 0,1-1 1,0 1-1,0 0 0,-1-1 1,1 1-1,0 0 1,0-1-1,0 1 0,0 0 1,0-1-1,0 1 1,0 0-1,0 0 0,0-1 1,0 1-1,0 0 0,0-1 1,1 1-1,-1 0 1,0-1-1,1 1 0,-1 0 1,0-1-1,1 1 1,-1-1-1,0 1 0,1 0 1,-1-1-1,1 1 0,-1-1 1,1 0-1,0 1 1,-1-1-1,2 1 0,26 13-8356,-8-8 540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4.037"/>
    </inkml:context>
    <inkml:brush xml:id="br0">
      <inkml:brushProperty name="width" value="0.025" units="cm"/>
      <inkml:brushProperty name="height" value="0.025" units="cm"/>
      <inkml:brushProperty name="color" value="#E71224"/>
    </inkml:brush>
  </inkml:definitions>
  <inkml:trace contextRef="#ctx0" brushRef="#br0">0 0 14926,'0'0'14494,"4"7"-14387,-3-6-105,0 2 11,0-1 1,1 1-1,-1-1 0,1 1 0,0-1 1,-1 0-1,1 0 0,0 0 0,0 0 1,0 0-1,1 0 0,-1-1 0,0 1 1,1-1-1,-1 1 0,1-1 0,0 0 1,-1 0-1,1 0 0,0 0 0,-1-1 1,1 1-1,0-1 0,0 1 0,5-1 1,23 6-277,-24 0-3390,-5 4-5211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5.317"/>
    </inkml:context>
    <inkml:brush xml:id="br0">
      <inkml:brushProperty name="width" value="0.025" units="cm"/>
      <inkml:brushProperty name="height" value="0.025" units="cm"/>
      <inkml:brushProperty name="color" value="#E71224"/>
    </inkml:brush>
  </inkml:definitions>
  <inkml:trace contextRef="#ctx0" brushRef="#br0">0 11 4452,'0'0'24087,"45"4"-23222,-45-8-769,0 2-352,0-1-961,-5 2-1186,-10-2-1953,-3 1-3171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694"/>
    </inkml:context>
    <inkml:brush xml:id="br0">
      <inkml:brushProperty name="width" value="0.025" units="cm"/>
      <inkml:brushProperty name="height" value="0.025" units="cm"/>
      <inkml:brushProperty name="color" value="#004F8B"/>
    </inkml:brush>
  </inkml:definitions>
  <inkml:trace contextRef="#ctx0" brushRef="#br0">74 37 10570,'0'0'10410,"76"19"-9193,-33-32-480,7-2-193,-7 3-223,-5 0-257,-7 9-673,-11 3-960,-13 0-1282,-7 12-1569,-18 5-1538</inkml:trace>
  <inkml:trace contextRef="#ctx0" brushRef="#br0" timeOffset="1">0 362 12812,'0'0'5189,"63"-9"-2915,-21-9-768,6-7-33,4 0-416,1 3-769,-5 0-224,-8 10-736,-6 3-1122,-9 3-1121,-7 1-2178,-7-1-2978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5.776"/>
    </inkml:context>
    <inkml:brush xml:id="br0">
      <inkml:brushProperty name="width" value="0.025" units="cm"/>
      <inkml:brushProperty name="height" value="0.025" units="cm"/>
      <inkml:brushProperty name="color" value="#E71224"/>
    </inkml:brush>
  </inkml:definitions>
  <inkml:trace contextRef="#ctx0" brushRef="#br0">0 43 21172,'0'0'4890,"4"4"-4794,19 10 274,-13-17-1106,-8-18-3339,-2 20 3540,0-1 1,0 1-1,-1 0 1,1-1-1,-1 1 1,1 0 0,-1 0-1,0-1 1,1 1-1,-1 0 1,0 0-1,0 0 1,0 0 0,0 0-1,0 0 1,0 0-1,-1-1 1,1 1 21,-13-12-10879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59.215"/>
    </inkml:context>
    <inkml:brush xml:id="br0">
      <inkml:brushProperty name="width" value="0.025" units="cm"/>
      <inkml:brushProperty name="height" value="0.025" units="cm"/>
      <inkml:brushProperty name="color" value="#E71224"/>
    </inkml:brush>
  </inkml:definitions>
  <inkml:trace contextRef="#ctx0" brushRef="#br0">0 1 4805,'0'0'6614,"1"8"-5942,2 0-507,-1 0 0,1 0-1,1 0 1,0 0 0,0 0-1,0 0 1,1-1 0,0 0-1,0 0 1,1 0 0,7 6-1,-12-11-154,115 133 1382,5-5-1,169 141 1,264 192 588,-319-282-199,-36-31-1309,-157-116-593,36 28 814,-3 3 1,90 100-1,-137-133-664,2-2-1,2 0 1,43 30-1,110 63 227,-152-103-239,81 61 25,-3 5-1,144 145 1,-11-9 178,537 424 166,-243-153-198,-102-118 343,-288-257-441,-94-75-88,255 201 45,-218-180-24,149 81 0,-118-83-161,-12-7-1054,108 72 0,-212-122-707,-8-2-2601,-10-2-3352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5.406"/>
    </inkml:context>
    <inkml:brush xml:id="br0">
      <inkml:brushProperty name="width" value="0.025" units="cm"/>
      <inkml:brushProperty name="height" value="0.025" units="cm"/>
      <inkml:brushProperty name="color" value="#E71224"/>
    </inkml:brush>
  </inkml:definitions>
  <inkml:trace contextRef="#ctx0" brushRef="#br0">49 0 10794,'0'0'10378,"4"10"-9807,-2-3-415,0 1 0,0-1 0,0 1 0,-1-1 0,0 1 0,-1 0 0,0-1 0,0 1 0,0 0 0,-1-1 0,-1 1 0,1 0 0,-5 12 0,-14 30 493,14-38-285,1 0 0,0 0 0,1 1 0,0 0 0,1 0 0,-2 24 0,5-36-333,0 0 0,1 0 0,-1 0 0,0-1 0,1 1 0,-1 0 0,1 0 0,0-1 0,-1 1 0,1 0 0,-1-1 0,1 1 0,0 0 0,0-1 0,-1 1 0,1-1 0,0 1 0,0-1 0,0 1 0,-1-1 0,1 0 0,0 0 0,0 1 1,0-1-1,0 0 0,0 0 0,0 0 0,0 0 0,0 0 0,-1 0 0,1 0 0,2 0 0,35-3 455,-36 3-442,26-5 74,0-2 1,50-19 0,-20 6-1324,13-7-5132,-44 12-165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5.753"/>
    </inkml:context>
    <inkml:brush xml:id="br0">
      <inkml:brushProperty name="width" value="0.025" units="cm"/>
      <inkml:brushProperty name="height" value="0.025" units="cm"/>
      <inkml:brushProperty name="color" value="#E71224"/>
    </inkml:brush>
  </inkml:definitions>
  <inkml:trace contextRef="#ctx0" brushRef="#br0">9 0 16464,'0'0'7879,"-5"46"-7366,3-16-193,0 4-224,2 0-96,0-4-32,4-3-673,7-6-768,3-5-641,-7-7-224,-5-4-1602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095"/>
    </inkml:context>
    <inkml:brush xml:id="br0">
      <inkml:brushProperty name="width" value="0.025" units="cm"/>
      <inkml:brushProperty name="height" value="0.025" units="cm"/>
      <inkml:brushProperty name="color" value="#E71224"/>
    </inkml:brush>
  </inkml:definitions>
  <inkml:trace contextRef="#ctx0" brushRef="#br0">0 74 6983,'0'0'11920,"8"-7"-10617,-1 0-1079,1 2 1,0-1 0,0 1-1,0 0 1,0 1-1,1 0 1,0 0 0,0 1-1,0 0 1,0 0-1,0 1 1,1 0-1,10 0 1,24-4-44,1 2-1,-1 2 0,1 2 1,46 6-1,-88-6-173,1 1 0,0 0 0,0 0 0,-1 0 0,1 0 0,-1 0 0,1 1 0,-1-1 0,0 1 0,1 0 0,-1 0 0,0 0 0,0 0 0,0 1 0,-1-1 0,1 1 0,0 0 0,-1 0 1,0 0-1,0 0 0,0 0 0,0 0 0,0 1 0,-1-1 0,1 1 0,1 6 0,-2-5 86,-1 1 0,1-1 0,-1 1 0,0-1 0,-1 1 0,1-1 1,-1 0-1,0 1 0,0-1 0,-1 0 0,0 1 0,0-1 1,0 0-1,0 0 0,-1 0 0,0-1 0,0 1 0,-3 4 0,-15 13 248,0-1 0,-2 0 0,0-2-1,-1-1 1,0-1 0,-2 0-1,0-3 1,-1 0 0,0-1-1,-52 16 1,38-23-1734,40-10-3983,14-13 1564,5-2-2754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474"/>
    </inkml:context>
    <inkml:brush xml:id="br0">
      <inkml:brushProperty name="width" value="0.025" units="cm"/>
      <inkml:brushProperty name="height" value="0.025" units="cm"/>
      <inkml:brushProperty name="color" value="#E71224"/>
    </inkml:brush>
  </inkml:definitions>
  <inkml:trace contextRef="#ctx0" brushRef="#br0">185 1 11243,'0'0'14173,"-8"13"-13506,-30 52-34,-35 88 0,61-125-563,-28 84 113,36-101-172,2 1-1,-1 0 0,1 0 1,1 0-1,0 0 0,1 0 1,1 18-1,0-28-4,0 0 1,0 1-1,0-1 0,1 1 1,-1-1-1,0 0 0,1 0 1,0 0-1,-1 0 0,1 0 1,0 0-1,0 0 1,0-1-1,0 1 0,0-1 1,1 1-1,-1-1 0,0 0 1,1 0-1,-1 0 0,1 0 1,-1 0-1,1-1 1,-1 1-1,1-1 0,-1 1 1,1-1-1,2 0 0,15 1-256,-1 0-1,33-3 1,-38 1-368,32-4-2761,-4-7-2446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965"/>
    </inkml:context>
    <inkml:brush xml:id="br0">
      <inkml:brushProperty name="width" value="0.025" units="cm"/>
      <inkml:brushProperty name="height" value="0.025" units="cm"/>
      <inkml:brushProperty name="color" value="#E71224"/>
    </inkml:brush>
  </inkml:definitions>
  <inkml:trace contextRef="#ctx0" brushRef="#br0">0 1 10634,'0'0'15439,"29"46"-14767,-18-27-319,1-1-257,5-3 0,-1-4-64,2-3 0,2-4 0,3-4-32,-3 0-833,1-10-1409,-3-8-2114,2-7-2915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7.294"/>
    </inkml:context>
    <inkml:brush xml:id="br0">
      <inkml:brushProperty name="width" value="0.025" units="cm"/>
      <inkml:brushProperty name="height" value="0.025" units="cm"/>
      <inkml:brushProperty name="color" value="#E71224"/>
    </inkml:brush>
  </inkml:definitions>
  <inkml:trace contextRef="#ctx0" brushRef="#br0">145 1 14734,'0'0'3299,"-45"47"-801,22-18 33,3 5-1026,0 6-63,6 4-481,-1 5-545,8-1-384,7-3 32,0-6-224,7-5-961,8-10-1442,-3-9-992,4-9-2499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7.687"/>
    </inkml:context>
    <inkml:brush xml:id="br0">
      <inkml:brushProperty name="width" value="0.025" units="cm"/>
      <inkml:brushProperty name="height" value="0.025" units="cm"/>
      <inkml:brushProperty name="color" value="#E71224"/>
    </inkml:brush>
  </inkml:definitions>
  <inkml:trace contextRef="#ctx0" brushRef="#br0">0 49 11018,'0'0'12903,"12"-7"-11995,-4 1-748,1 1-1,0 0 1,1 0 0,-1 1 0,1 1-1,-1-1 1,1 2 0,0-1 0,0 1 0,0 1-1,1 0 1,-1 0 0,16 2 0,-25-1-151,1 0 0,-1 1 0,0-1 1,0 0-1,1 1 0,-1-1 1,0 1-1,0 0 0,0-1 1,1 1-1,-1 0 0,0 0 0,0 0 1,0-1-1,0 1 0,0 0 1,-1 1-1,1-1 0,0 0 0,0 0 1,-1 0-1,1 0 0,0 0 1,-1 1-1,0-1 0,1 0 1,-1 1-1,0-1 0,1 0 0,-1 1 1,0-1-1,0 0 0,0 1 1,0-1-1,0 0 0,0 1 0,-1-1 1,1 0-1,0 1 0,-2 1 1,1 3 11,0 0 0,-1-1 0,0 1 0,-1-1 0,1 1 0,-1-1 1,0 0-1,-4 6 0,-5 2 5,-1 0 1,0-1 0,-1-1 0,0 0-1,-1 0 1,-25 12 0,77-22-262,37-19-2366,-1-10-5630,-28 7-2280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032"/>
    </inkml:context>
    <inkml:brush xml:id="br0">
      <inkml:brushProperty name="width" value="0.025" units="cm"/>
      <inkml:brushProperty name="height" value="0.025" units="cm"/>
      <inkml:brushProperty name="color" value="#E71224"/>
    </inkml:brush>
  </inkml:definitions>
  <inkml:trace contextRef="#ctx0" brushRef="#br0">22 1 6534,'0'0'19443,"-16"58"-18483,10-35-287,6 8-481,0-3-160,0-1-32,0-1-961,6-5-1537,3-5-1249,-4-7-1635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8.072"/>
    </inkml:context>
    <inkml:brush xml:id="br0">
      <inkml:brushProperty name="width" value="0.025" units="cm"/>
      <inkml:brushProperty name="height" value="0.025" units="cm"/>
      <inkml:brushProperty name="color" value="#004F8B"/>
    </inkml:brush>
  </inkml:definitions>
  <inkml:trace contextRef="#ctx0" brushRef="#br0">22 57 8264,'0'0'9379,"-2"8"-6555,-4 17-1876,1 0-1,1 1 1,2 0 0,0-1-1,3 37 1,-1-60-938,1 1-1,-1 0 1,1 0 0,0-1 0,0 1-1,0 0 1,0-1 0,1 1 0,-1-1-1,1 0 1,-1 1 0,1-1 0,0 0-1,0 0 1,0 0 0,0 0 0,0 0-1,0 0 1,0-1 0,1 1 0,-1-1-1,1 0 1,-1 1 0,1-1 0,0 0 0,-1-1-1,1 1 1,0 0 0,0-1 0,-1 1-1,1-1 1,0 0 0,0 0 0,0 0-1,3-1 1,2 0-20,0 0 1,0-1-1,-1 1 0,1-2 1,-1 1-1,0-1 0,1 0 0,-1 0 1,-1-1-1,1 0 0,11-9 1,-7 4-98,-1-2 1,-1 1 0,1-1 0,-2 0 0,1-1-1,-2 0 1,1-1 0,8-22 0,-5 6 399,-2 0 1,11-59 0,-25 110 109,2 0-1,0 0 1,1 0 0,1 0 0,3 26-1,-1-42-369,0 0-1,0-1 0,0 1 1,1 0-1,0 0 0,0-1 1,1 1-1,-1-1 0,1 0 1,0 0-1,1 0 0,-1 0 0,1 0 1,0-1-1,0 1 0,1-1 1,-1 0-1,1 0 0,0-1 1,0 0-1,0 0 0,0 0 1,0 0-1,9 2 0,-3-1-429,0-1 0,1 0 0,-1-1 0,1-1 0,-1 0 0,1 0 0,-1-1 0,1 0 0,-1-1 0,22-5 0,10-13-5427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407"/>
    </inkml:context>
    <inkml:brush xml:id="br0">
      <inkml:brushProperty name="width" value="0.025" units="cm"/>
      <inkml:brushProperty name="height" value="0.025" units="cm"/>
      <inkml:brushProperty name="color" value="#E71224"/>
    </inkml:brush>
  </inkml:definitions>
  <inkml:trace contextRef="#ctx0" brushRef="#br0">1 0 18257,'0'0'5317,"0"55"-4420,0-33-352,0 3-257,0 0-160,0-4-32,0-2-64,3-6 32,8-2-64,4-8 0,4-3 64,1 0-576,2-7-1058,0-10-1152,-4-7-2051,-2-2-2722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752"/>
    </inkml:context>
    <inkml:brush xml:id="br0">
      <inkml:brushProperty name="width" value="0.025" units="cm"/>
      <inkml:brushProperty name="height" value="0.025" units="cm"/>
      <inkml:brushProperty name="color" value="#E71224"/>
    </inkml:brush>
  </inkml:definitions>
  <inkml:trace contextRef="#ctx0" brushRef="#br0">0 64 14414,'0'0'10249,"49"3"-10121,-24 2-160,-2-3-2018,-3-2-2370,-5 0-3747</inkml:trace>
  <inkml:trace contextRef="#ctx0" brushRef="#br0" timeOffset="1">333 0 17649,'0'0'2882,"-14"55"-1056,14-19 288,0 7-1057,14 5-32,1 5-256,-1 5-449,-1 5-256,-8 8 0,-5 7-32,-9 8-224,-16 8-352,-15 12-642,-6 4-1152,-14 1-2530,-3-4-8841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1.930"/>
    </inkml:context>
    <inkml:brush xml:id="br0">
      <inkml:brushProperty name="width" value="0.025" units="cm"/>
      <inkml:brushProperty name="height" value="0.025" units="cm"/>
      <inkml:brushProperty name="color" value="#E71224"/>
    </inkml:brush>
  </inkml:definitions>
  <inkml:trace contextRef="#ctx0" brushRef="#br0">11 107 8456,'0'0'2087,"3"-10"-47,0-2-1420,8-30 1949,8-1 3450,-20 46-5815,1-1-1,-1 1 0,1 0 1,-1-1-1,1 1 1,0-1-1,0 1 0,0 0 1,1-1-1,0 6 0,0 6 267,-40 682 2537,36-660-2939,-1 67-455,3-61-2221,1-34 1658,1 1-3433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2.919"/>
    </inkml:context>
    <inkml:brush xml:id="br0">
      <inkml:brushProperty name="width" value="0.025" units="cm"/>
      <inkml:brushProperty name="height" value="0.025" units="cm"/>
      <inkml:brushProperty name="color" value="#E71224"/>
    </inkml:brush>
  </inkml:definitions>
  <inkml:trace contextRef="#ctx0" brushRef="#br0">20 68 12268,'0'0'2242,"-3"-9"267,-2-1-1660,3 6-481,0 1 0,1-1 0,0 0 0,-1 0-1,1 0 1,0 1 0,1-1 0,-1 0-1,1 0 1,-1-6 0,2 14-54,0 0 0,1 1 0,-1-1 0,1 0 0,-1 0 1,1 0-1,5 6 0,4 12 269,-5-5-324,-1-3-96,0-1-1,1 1 1,0-1-1,16 24 1,-19-34-150,0 1 0,0-1 0,0 0 0,1 0 0,-1 0 0,1 0 0,0 0 0,-1-1 0,1 0 0,1 0 0,-1 0 0,0 0 0,0-1 0,1 1 0,-1-1 0,1 0 0,-1-1 0,1 1 1,-1-1-1,6 0 0,6 0-338,0-1 0,0 0 0,0-1 0,0-1 0,22-8 0,-25 7-1452,-1-1-1,0-1 1,-1 0-1,13-8 1,8-10-6599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3.267"/>
    </inkml:context>
    <inkml:brush xml:id="br0">
      <inkml:brushProperty name="width" value="0.025" units="cm"/>
      <inkml:brushProperty name="height" value="0.025" units="cm"/>
      <inkml:brushProperty name="color" value="#E71224"/>
    </inkml:brush>
  </inkml:definitions>
  <inkml:trace contextRef="#ctx0" brushRef="#br0">242 0 11371,'0'0'5733,"-71"65"-3971,34-22 416,-1 4-833,2 4-480,7 1-160,9-3-417,9-6-224,11-10-128,0-9-1121,18-12-961,6-12-673,-1 0-2530,2-16-3780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3.613"/>
    </inkml:context>
    <inkml:brush xml:id="br0">
      <inkml:brushProperty name="width" value="0.025" units="cm"/>
      <inkml:brushProperty name="height" value="0.025" units="cm"/>
      <inkml:brushProperty name="color" value="#E71224"/>
    </inkml:brush>
  </inkml:definitions>
  <inkml:trace contextRef="#ctx0" brushRef="#br0">45 82 16015,'0'0'1783,"11"-9"-592,1 0-892,0 1 0,1 0-1,0 1 1,0 0 0,0 1 0,1 0 0,0 1 0,0 1 0,17-3 0,-27 6-232,8-1 123,0 1 0,0 0 1,-1 0-1,1 1 0,20 3 0,-30-3-178,0 1 1,0-1-1,1 1 1,-1 0-1,0-1 1,0 1-1,0 0 1,0 0-1,-1 1 0,1-1 1,0 0-1,0 1 1,-1-1-1,1 1 1,-1-1-1,1 1 1,-1 0-1,0 0 1,1-1-1,-1 1 1,0 0-1,0 0 1,0 0-1,-1 0 1,1 1-1,0-1 1,-1 0-1,0 0 0,1 0 1,-1 0-1,0 1 1,0-1-1,0 0 1,0 0-1,-1 0 1,1 1-1,-1 2 1,-1 5 117,-1-1 1,0 1-1,-1-1 1,1 1-1,-2-1 1,1 0-1,-1-1 1,-1 1-1,0-1 1,0 0 0,0 0-1,-11 9 1,-14 12 767,-55 40 0,55-46-532,-17 11 204,32-24-301,1 2 0,-23 19 1,38-31-267,-1 0 1,1 1-1,0-1 1,-1 0-1,1 1 0,-1-1 1,1 0-1,0 1 1,-1-1-1,1 0 1,0 1-1,0-1 1,-1 1-1,1-1 1,0 1-1,0-1 1,0 1-1,-1-1 1,1 1-1,0-1 1,0 1-1,0-1 0,0 1 1,0-1-1,0 1 1,0-1-1,0 1 1,0-1-1,0 1 1,0-1-1,1 1 1,-1-1-1,0 1 1,0 0-1,19 6 49,41-6-28,-48-1-8,214-16-1759,-77-9-8728,-102 14-83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9.054"/>
    </inkml:context>
    <inkml:brush xml:id="br0">
      <inkml:brushProperty name="width" value="0.025" units="cm"/>
      <inkml:brushProperty name="height" value="0.025" units="cm"/>
      <inkml:brushProperty name="color" value="#E71224"/>
    </inkml:brush>
  </inkml:definitions>
  <inkml:trace contextRef="#ctx0" brushRef="#br0">11 0 15407,'0'0'6117,"-7"50"-3842,3-24 223,4 0-1217,4 0-224,12-4-544,9-5-321,9-5-96,4-4-128,7-5-769,0-3-512,-7 0-769,0-12-865,-7-5-1345,-6-4-4292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9.385"/>
    </inkml:context>
    <inkml:brush xml:id="br0">
      <inkml:brushProperty name="width" value="0.025" units="cm"/>
      <inkml:brushProperty name="height" value="0.025" units="cm"/>
      <inkml:brushProperty name="color" value="#E71224"/>
    </inkml:brush>
  </inkml:definitions>
  <inkml:trace contextRef="#ctx0" brushRef="#br0">310 0 15118,'0'0'3460,"-34"48"-129,9-11-929,-1 7-192,-2 8-544,-1 8-417,-2 5-416,2 4-609,1 0-192,10 0-32,0-4-609,5-9-1184,-3-7-2115,1-12-4612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0.243"/>
    </inkml:context>
    <inkml:brush xml:id="br0">
      <inkml:brushProperty name="width" value="0.025" units="cm"/>
      <inkml:brushProperty name="height" value="0.025" units="cm"/>
      <inkml:brushProperty name="color" value="#E71224"/>
    </inkml:brush>
  </inkml:definitions>
  <inkml:trace contextRef="#ctx0" brushRef="#br0">56 17 3908,'0'0'20067,"14"-2"-18930,26-2-483,1-1 356,69-1 0,-109 6-998,1 0-1,-1 0 1,0 0-1,1 0 1,-1 0-1,1 1 1,-1-1-1,0 0 0,1 1 1,-1-1-1,0 1 1,1-1-1,-1 1 1,0 0-1,0-1 1,0 1-1,1 0 1,-1 0-1,0 0 1,0 0-1,0 0 1,0 0-1,-1 0 1,1 0-1,0 1 0,0-1 1,0 2-1,0 0 16,-1-1 0,0 1 0,0 0-1,0-1 1,0 1 0,0 0-1,0 0 1,-1-1 0,1 1-1,-1-1 1,0 1 0,0 0-1,-2 2 1,-3 8 113,-1 0 0,-1 0-1,0-1 1,-12 14 0,-5 1 18,-2 0 0,-1-1 0,-1-2 0,-63 40 0,60-52-3,26-13-168,19-8-316,-7 5 267,1 1-1,0 0 1,0 0 0,0 1-1,1 0 1,-1 0 0,1 1 0,-1 0-1,1 0 1,-1 1 0,1-1 0,-1 2-1,1-1 1,-1 1 0,11 3-1,-12-3 90,0 1 0,-1 1-1,1-1 1,-1 1-1,1 0 1,-1 0 0,0 0-1,0 1 1,0 0-1,-1 0 1,1 0 0,-1 0-1,0 1 1,-1 0-1,1-1 1,-1 2 0,1-1-1,-2 0 1,5 10-1,-7-14 35,1 1 0,-1 0 0,1-1 0,0 1 0,-1-1 0,1 0 0,0 1 0,0-1 0,0 1 0,0-1 0,0 0 0,0 0 0,0 0 0,0 0 0,1 0 0,-1 0 0,0 0 0,1 0 0,-1 0 0,1 0 0,-1-1 0,1 1 0,1 0 0,-1-1-15,0 0 0,-1-1 0,1 1 0,-1-1 0,1 1 0,-1-1 0,1 0 0,-1 1 0,0-1 0,1 0 0,-1 0 0,0 0 0,0 0 0,1 0 0,-1 0 0,0-1 0,0 1 0,0 0 0,0-1 0,-1 1 0,1 0 0,0-1 0,0-2 0,4-6-51,-1-1-1,0 0 0,-1 0 1,0-1-1,1-12 0,4-16-2501,5 2-4774,-4 21-562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0.770"/>
    </inkml:context>
    <inkml:brush xml:id="br0">
      <inkml:brushProperty name="width" value="0.025" units="cm"/>
      <inkml:brushProperty name="height" value="0.025" units="cm"/>
      <inkml:brushProperty name="color" value="#E71224"/>
    </inkml:brush>
  </inkml:definitions>
  <inkml:trace contextRef="#ctx0" brushRef="#br0">87 1 16752,'-10'0'2237,"-27"1"0,35-1-2001,0 0-1,0 0 0,1 0 1,-1 0-1,0 0 0,0 0 0,1 0 1,-1 1-1,0-1 0,0 1 1,1-1-1,-1 1 0,1 0 0,-1-1 1,0 1-1,1 0 0,-1 0 1,1 0-1,0 0 0,-1 0 1,1 1-1,0-1 0,-2 2 0,3-2-183,1 0-1,-1 0 1,1 0-1,-1 0 0,1 0 1,-1 0-1,1 0 1,0 0-1,0 0 1,-1-1-1,1 1 0,0 0 1,0 0-1,0-1 1,-1 1-1,1-1 0,0 1 1,0-1-1,0 1 1,0-1-1,0 0 0,2 1 1,31 9 281,-27-8-215,69 15 106,88 9 0,13 1-592,-171-25 331,1-1-1,-1 1 1,0 0-1,0 1 1,1-1-1,6 5 1,-13-6 34,1-1 0,0 1 1,0 0-1,-1-1 0,1 1 1,0-1-1,-1 1 0,1 0 1,0 0-1,-1-1 0,1 1 1,-1 0-1,1 0 0,-1 0 1,0 0-1,1-1 0,-1 1 1,0 0-1,0 0 0,1 2 1,-2-2 11,1 0 0,0 1 0,-1-1 1,1 0-1,-1 0 0,0 0 0,1 1 1,-1-1-1,0 0 0,0 0 0,1 0 1,-1 0-1,0 0 0,0 0 0,0 0 1,0-1-1,-1 1 0,1 0 0,-2 0 1,-34 20 753,-1-3 0,-1-1 0,-81 23 0,20-7-116,40-9-433,-17 6-2964,84-41-8989,14-9-5947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1.298"/>
    </inkml:context>
    <inkml:brush xml:id="br0">
      <inkml:brushProperty name="width" value="0.025" units="cm"/>
      <inkml:brushProperty name="height" value="0.025" units="cm"/>
      <inkml:brushProperty name="color" value="#004F8B"/>
    </inkml:brush>
  </inkml:definitions>
  <inkml:trace contextRef="#ctx0" brushRef="#br0">382 22 4420,'0'0'4986,"8"-1"-4238,12-5-258,-12 3 190,0 0 0,0 1 0,0 0 0,1 0 1,-1 1-1,0 0 0,1 1 0,-1 0 1,13 1-1,-20 0-614,1 0 0,-1 0 0,0 0 1,0 0-1,0 1 0,0-1 0,0 0 1,0 1-1,0-1 0,-1 1 0,1-1 0,0 1 1,-1-1-1,1 1 0,-1-1 0,0 1 0,1-1 1,-1 1-1,0 0 0,0 2 0,-1 43 515,1-27-342,5 39 139,-3-46-84,0 0-1,-1 0 1,0 0 0,-1 0-1,0 0 1,-1 0 0,-1-1 0,0 1-1,0 0 1,-9 22 0,-4-7-184,-1-2 0,-1 0 0,-2-1 0,0-1 0,-42 39 0,-125 93 1321,161-136-1003,16-13-532,0 0 0,0 0-1,0-1 1,-1 0 0,0-1 0,0 0-1,-1 0 1,1-1 0,-1-1-1,0 1 1,0-2 0,-15 2-1,26-4 52,0 0-1,-1 0 0,1 0 1,-1-1-1,1 1 0,0 0 1,-1 0-1,1 0 0,-1-1 1,1 1-1,0 0 0,-1-1 1,1 1-1,0 0 0,0-1 1,-1 1-1,1-1 0,0 1 1,0 0-1,0-1 0,-1 1 1,1-1-1,0 1 0,0-1 1,0 1-1,0 0 0,0-1 1,0 1-1,0-1 0,0 1 1,0-1-1,0 1 0,0-1 1,0 1-1,0 0 0,0-1 1,1 1-1,-1-1 0,0 1 1,0-1-1,0 1 0,1 0 1,-1-1-1,0 1 0,0 0 1,1-1-1,0 0 0,11-22-2831,7-5-2757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334"/>
    </inkml:context>
    <inkml:brush xml:id="br0">
      <inkml:brushProperty name="width" value="0.025" units="cm"/>
      <inkml:brushProperty name="height" value="0.025" units="cm"/>
      <inkml:brushProperty name="color" value="#E71224"/>
    </inkml:brush>
  </inkml:definitions>
  <inkml:trace contextRef="#ctx0" brushRef="#br0">0 0 8808,'0'0'15071,"2"10"-13187,0-4-1738,-1 0 0,1 0 1,0-1-1,0 1 0,1 0 0,-1-1 1,1 0-1,1 0 0,-1 0 0,1 0 1,0 0-1,0-1 0,0 1 0,0-1 0,1 0 1,0 0-1,0-1 0,0 0 0,0 0 1,0 0-1,1 0 0,8 2 0,10 1-96,0-1-1,1-1 1,0-1-1,0-2 1,0 0-1,30-4 1,-33 1-819,1-1 1,-1-1-1,41-13 0,-25-2-4353,-19-2-3748,-8 3-749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667"/>
    </inkml:context>
    <inkml:brush xml:id="br0">
      <inkml:brushProperty name="width" value="0.025" units="cm"/>
      <inkml:brushProperty name="height" value="0.025" units="cm"/>
      <inkml:brushProperty name="color" value="#E71224"/>
    </inkml:brush>
  </inkml:definitions>
  <inkml:trace contextRef="#ctx0" brushRef="#br0">463 0 14926,'0'0'4228,"-41"60"-640,14-22-770,-7 6-992,-6 8-225,0 8-351,-3 5-386,-5 6-511,3-1-289,5 2-32,4-8-32,3-5-192,14-8-737,4-12-1121,13-10-2082,2-15-3011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998"/>
    </inkml:context>
    <inkml:brush xml:id="br0">
      <inkml:brushProperty name="width" value="0.025" units="cm"/>
      <inkml:brushProperty name="height" value="0.025" units="cm"/>
      <inkml:brushProperty name="color" value="#E71224"/>
    </inkml:brush>
  </inkml:definitions>
  <inkml:trace contextRef="#ctx0" brushRef="#br0">1 333 18161,'0'0'11675,"12"-5"-10458,10-7-1082,-1-1 0,0-1 0,-2-1 0,1 0 0,-2-1 0,23-26 0,34-49-107,18-18-232,-93 109 201,0 0 0,1 0-1,-1 0 1,0 0 0,0 0 0,0 0-1,0 0 1,0 0 0,0 0 0,0-1-1,1 1 1,-1 0 0,0 0 0,0 0-1,0 0 1,0 0 0,0 0 0,1 0-1,-1 0 1,0 0 0,0 0 0,0 0-1,0 0 1,0 0 0,0 1 0,1-1-1,-1 0 1,0 0 0,0 0 0,0 0-1,0 0 1,0 0 0,0 0 0,0 0-1,1 0 1,-1 0 0,0 0 0,0 1-1,0-1 1,0 0 0,0 0 0,0 0-1,0 0 1,0 0 0,0 0 0,0 0-1,0 1 1,0-1 0,0 0 0,0 0-1,0 0 1,0 0 0,0 0 0,0 1-1,0-1 1,0 0 0,0 0 0,0 0-1,0 0 1,0 0 0,0 0-1,0 1 1,0-1 0,0 0 0,0 0-1,0 0 1,0 0 0,0 0 0,-2 15-109,-11 34 84,-3 0 0,-22 47 0,-8 24 21,35-85-151,1 1 1,2 0-1,-4 44 1,8 2-6329,4-71-1009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281"/>
    </inkml:context>
    <inkml:brush xml:id="br0">
      <inkml:brushProperty name="width" value="0.025" units="cm"/>
      <inkml:brushProperty name="height" value="0.025" units="cm"/>
      <inkml:brushProperty name="color" value="#E71224"/>
    </inkml:brush>
  </inkml:definitions>
  <inkml:trace contextRef="#ctx0" brushRef="#br0">1 1 15086,'0'0'11179,"79"11"-11147,-30 7-192,-6 0-385,-4 1-384,-1-1-544,-7-3 32,-9-4-898,-12-2-1440,-10-1-1282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615"/>
    </inkml:context>
    <inkml:brush xml:id="br0">
      <inkml:brushProperty name="width" value="0.025" units="cm"/>
      <inkml:brushProperty name="height" value="0.025" units="cm"/>
      <inkml:brushProperty name="color" value="#E71224"/>
    </inkml:brush>
  </inkml:definitions>
  <inkml:trace contextRef="#ctx0" brushRef="#br0">83 0 10602,'0'0'1762,"-64"8"1024,49-3 545,12-2-896,3 0-994,18-1-544,16-2 0,11 0-481,11 0-288,1 0-320,1 0-2306,-4-2-2531,-7-7-5797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972"/>
    </inkml:context>
    <inkml:brush xml:id="br0">
      <inkml:brushProperty name="width" value="0.025" units="cm"/>
      <inkml:brushProperty name="height" value="0.025" units="cm"/>
      <inkml:brushProperty name="color" value="#E71224"/>
    </inkml:brush>
  </inkml:definitions>
  <inkml:trace contextRef="#ctx0" brushRef="#br0">153 1 4676,'0'0'11740,"11"-1"-9477,0 1-1771,0 1 0,1 0 0,-1 0 0,0 1 0,1 0 0,-1 1 0,12 5 0,-18-6-430,0 0 0,0 0 1,0 0-1,-1 1 0,1 0 0,-1 0 1,0 0-1,0 0 0,0 1 0,0-1 0,0 1 1,-1 0-1,0 0 0,0 1 0,0-1 0,0 1 1,-1-1-1,1 1 0,-1 0 0,2 8 0,-3-6-41,0 1-1,0 0 1,-1-1-1,0 1 1,-1 0 0,0-1-1,0 1 1,0-1-1,-1 1 1,0-1-1,-1 0 1,1 0-1,-1 0 1,-1 0 0,1 0-1,-1-1 1,-1 1-1,1-1 1,-1 0-1,-10 10 1,-11 9 217,-1-1 0,-2-1 0,-36 23 0,24-17 124,16-10-478,-18 12 21,13-14-4269,24-15-3820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074"/>
    </inkml:context>
    <inkml:brush xml:id="br0">
      <inkml:brushProperty name="width" value="0.025" units="cm"/>
      <inkml:brushProperty name="height" value="0.025" units="cm"/>
      <inkml:brushProperty name="color" value="#E71224"/>
    </inkml:brush>
  </inkml:definitions>
  <inkml:trace contextRef="#ctx0" brushRef="#br0">174 1 16207,'3'8'3550,"-7"31"-1975,-16 45 313,-48 127 0,-13 48-865,81-258-991,-1 0-1,1 0 0,-1 1 1,1-1-1,0 0 0,-1 0 1,1 1-1,0-1 0,0 0 1,0 1-1,0-1 0,0 0 1,0 1-1,0-1 0,1 0 1,-1 0-1,0 1 0,1-1 1,-1 0-1,1 0 0,-1 0 1,1 0-1,0 1 0,0-1 1,-1 0-1,1 0 0,0 0 1,2 1-1,0-1 10,0 0 0,0 0 1,1 0-1,-1-1 0,0 1 0,0-1 0,1 0 0,-1 0 0,5-1 1,5 1 121,22-1 209,0-1 0,68-15 1,-79 11-1221,-1 0 1,39-18 0,-58 23 244,-1-1 0,0 0-1,1 0 1,-1 0 0,0 0 0,0-1-1,0 1 1,-1-1 0,1 1 0,0-1-1,-1 0 1,0 0 0,4-6 0,5-18-9295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417"/>
    </inkml:context>
    <inkml:brush xml:id="br0">
      <inkml:brushProperty name="width" value="0.025" units="cm"/>
      <inkml:brushProperty name="height" value="0.025" units="cm"/>
      <inkml:brushProperty name="color" value="#E71224"/>
    </inkml:brush>
  </inkml:definitions>
  <inkml:trace contextRef="#ctx0" brushRef="#br0">1 1 17585,'0'0'4708,"14"47"-4676,-5-12 0,2 5-288,-6 4-833,-3-2-352,-2 3-481,0-5-1249,-2-6-2371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748"/>
    </inkml:context>
    <inkml:brush xml:id="br0">
      <inkml:brushProperty name="width" value="0.025" units="cm"/>
      <inkml:brushProperty name="height" value="0.025" units="cm"/>
      <inkml:brushProperty name="color" value="#E71224"/>
    </inkml:brush>
  </inkml:definitions>
  <inkml:trace contextRef="#ctx0" brushRef="#br0">0 84 13389,'0'0'5263,"3"-9"-3111,-3 7-2047,1-1 1,0 0-1,0 0 1,0 1 0,0-1-1,0 1 1,1-1-1,-1 1 1,1-1-1,0 1 1,0 0 0,0 0-1,0 0 1,0 0-1,0 0 1,0 0-1,1 1 1,2-3 0,3 1 50,1 0 1,-1 0-1,1 0 1,-1 1-1,1 0 1,11 0-1,87-7 154,129 7-1,-204 2-287,-14 0-44,0 0 0,0 2 0,0 0 0,0 1 0,0 0 0,22 9-1,-36-11 63,-1 0 0,0 1 0,1 0-1,-1-1 1,0 1 0,0 0-1,0 1 1,0-1 0,-1 0-1,1 1 1,-1-1 0,1 1-1,-1 0 1,0 0 0,0 0-1,0 0 1,0 0 0,-1 1 0,1-1-1,-1 0 1,0 1 0,0-1-1,0 1 1,-1-1 0,1 1-1,-1 0 1,0-1 0,0 1-1,0 0 1,0-1 0,0 1-1,-1-1 1,0 1 0,0-1-1,0 1 1,0-1 0,0 1 0,-3 3-1,-1 3 150,0 0-1,0 0 0,-1-1 1,0 0-1,-1 0 1,0 0-1,-1-1 0,0 0 1,0 0-1,0-1 1,-12 8-1,-12 6 422,-64 34 0,84-50-610,-123 57 442,121-57-596,1 0 0,-1-1 0,0 0 0,0-2-1,0 1 1,0-2 0,-1 0 0,-14-1 0,29 0 29,-1 0 0,0 0 0,0 0 0,0-1 0,1 1 0,-1 0 0,0-1 0,1 1 0,-1 0 1,0-1-1,1 1 0,-1-1 0,0 1 0,1-1 0,-1 1 0,1-1 0,-1 0 0,1 1 0,-1-1 0,1 0 0,-1 1 0,1-1 0,0 0 0,-1 1 0,1-1 0,0 0 1,0 0-1,0 1 0,-1-1 0,1 0 0,0 0 0,0 0 0,0 1 0,0-1 0,0 0 0,0 0 0,1 0 0,-1 1 0,0-1 0,0 0 0,1 0 0,-1 1 0,0-1 1,1 0-1,-1 1 0,1-2 0,13-31-6335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250"/>
    </inkml:context>
    <inkml:brush xml:id="br0">
      <inkml:brushProperty name="width" value="0.025" units="cm"/>
      <inkml:brushProperty name="height" value="0.025" units="cm"/>
      <inkml:brushProperty name="color" value="#E71224"/>
    </inkml:brush>
  </inkml:definitions>
  <inkml:trace contextRef="#ctx0" brushRef="#br0">61 0 15535,'0'0'2850,"4"59"-2081,-18-15 512,-3 5-416,5 1-705,1-1-96,0-6-32,11-7-128,0-12-1345,0-9-993,6-11-930,-1-4-1472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098"/>
    </inkml:context>
    <inkml:brush xml:id="br0">
      <inkml:brushProperty name="width" value="0.025" units="cm"/>
      <inkml:brushProperty name="height" value="0.025" units="cm"/>
      <inkml:brushProperty name="color" value="#004F8B"/>
    </inkml:brush>
  </inkml:definitions>
  <inkml:trace contextRef="#ctx0" brushRef="#br0">0 0 4388,'0'0'8744,"15"72"-7142,5-38-65,9 1-351,5-7-546,11-4 193,3-10-32,1-7-449,1-5-256,-6-2-32,-10 0 0,-9 0-672,-10 1-2339,-15 5-2979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580"/>
    </inkml:context>
    <inkml:brush xml:id="br0">
      <inkml:brushProperty name="width" value="0.025" units="cm"/>
      <inkml:brushProperty name="height" value="0.025" units="cm"/>
      <inkml:brushProperty name="color" value="#E71224"/>
    </inkml:brush>
  </inkml:definitions>
  <inkml:trace contextRef="#ctx0" brushRef="#br0">13 1 9769,'0'0'12012,"-13"50"-11980,31-29-96,9-3-1698,4-3-1954,-1-7-2722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957"/>
    </inkml:context>
    <inkml:brush xml:id="br0">
      <inkml:brushProperty name="width" value="0.025" units="cm"/>
      <inkml:brushProperty name="height" value="0.025" units="cm"/>
      <inkml:brushProperty name="color" value="#E71224"/>
    </inkml:brush>
  </inkml:definitions>
  <inkml:trace contextRef="#ctx0" brushRef="#br0">159 1 11435,'-9'10'1916,"-27"25"301,18-19-1021,0 1-1,2 1 1,0 0-1,-26 39 1,42-56-1186,-1 0 0,1-1-1,-1 1 1,1 0 0,0 0 0,-1-1 0,1 1 0,0 0 0,0 0 0,0-1 0,0 1 0,-1 0-1,1 0 1,0 0 0,0-1 0,0 1 0,1 0 0,-1 0 0,0 0 0,0-1 0,0 1 0,0 0-1,1 0 1,-1-1 0,0 1 0,1 0 0,-1 0 0,1-1 0,0 1 0,0 0-3,1 0 0,-1 0 0,1 0 0,-1 0 0,1 0 0,0-1 0,-1 1 0,1-1 0,0 0 1,-1 1-1,1-1 0,0 0 0,1 0 0,66-6-237,-58 4 112,-10 2 100,33-4-341,55-1 1,-82 4 359,0 1-1,0 1 1,0-1 0,0 1 0,-1 0 0,1 1 0,0 0 0,-1 0 0,1 0 0,-1 1 0,0 0-1,1 0 1,-1 1 0,-1-1 0,7 6 0,-10-7 64,-1-1-1,0 0 1,0 1 0,0-1-1,0 1 1,0-1 0,0 1-1,0 0 1,0-1 0,0 1-1,-1 0 1,1 0 0,-1-1-1,0 1 1,1 0-1,-1 0 1,0 0 0,0 0-1,0-1 1,0 1 0,0 0-1,-1 0 1,1 0 0,0 0-1,-1-1 1,0 1 0,1 0-1,-1-1 1,0 1 0,0 0-1,0-1 1,0 1 0,0-1-1,0 1 1,0-1-1,0 1 1,-1-1 0,1 0-1,-1 0 1,1 0 0,-1 0-1,-2 2 1,-7 4 513,0 0 0,-1 0 0,0-1 0,-17 6-1,9-5-474,0-1 0,0-1 0,-1 0 0,1-2 0,-1 0 0,-28-1 0,49-1-199,-1-1-1,1 0 0,-1 0 1,1 0-1,-1 0 1,1 0-1,0 0 1,-1 0-1,1 0 0,-1 0 1,1 0-1,-1 0 1,1 0-1,0 0 0,-1 0 1,1-1-1,-1 1 1,1 0-1,0 0 1,-1 0-1,1-1 0,-1 1 1,1 0-1,0 0 1,-1-1-1,1 1 1,0 0-1,0-1 0,-1 1 1,1 0-1,0-1 1,0 1-1,-1 0 1,1-1-1,0 1 0,0-1 1,0 1-1,0 0 1,0-1-1,-1 1 0,1-1 1,0 1-1,0-1 1,0 1-1,0 0 1,0-1-1,0 1 0,0-1 1,1 1-1,-1-1 1,0 0-1,0 0-230,0-18-5284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9.299"/>
    </inkml:context>
    <inkml:brush xml:id="br0">
      <inkml:brushProperty name="width" value="0.025" units="cm"/>
      <inkml:brushProperty name="height" value="0.025" units="cm"/>
      <inkml:brushProperty name="color" value="#E71224"/>
    </inkml:brush>
  </inkml:definitions>
  <inkml:trace contextRef="#ctx0" brushRef="#br0">266 37 4933,'0'0'13879,"-9"-7"-12186,4 2-1482,2 3-167,1 0 1,0 0 0,-1 0 0,1 0-1,-1 0 1,0 0 0,1 1-1,-1-1 1,0 1 0,0 0 0,0 0-1,0 0 1,0 0 0,0 0 0,0 1-1,-1-1 1,1 1 0,0 0 0,0 0-1,0 0 1,0 0 0,-1 1 0,1-1-1,-3 2 1,-7 4 53,0 0-1,1 1 1,1 1 0,-1 0-1,1 0 1,0 1 0,1 1-1,0 0 1,-9 12 0,13-15-14,0 0 0,1 0 0,0 1 0,0-1 0,1 1 0,0 0 0,1 0 0,0 1 0,0-1 1,0 1-1,1-1 0,1 1 0,-1 0 0,1 0 0,1 12 0,0-19-100,1 0 0,-1 0 0,1 0 0,0 0 0,0 0 1,0 0-1,0 0 0,0 0 0,0 0 0,0-1 0,1 1 0,-1 0 0,1-1 0,-1 1 0,1-1 0,0 0 0,0 1 0,-1-1 0,1 0 0,0 0 0,0 0 0,0 0 0,0 0 0,0-1 1,0 1-1,0-1 0,0 1 0,1-1 0,-1 0 0,0 0 0,0 0 0,3 0 0,7 0-326,-1 0 0,0-1 0,1 0 0,-1 0 0,13-5 0,-12 2-366,0 0 1,-1 0 0,17-10-1,38-26-4683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0.628"/>
    </inkml:context>
    <inkml:brush xml:id="br0">
      <inkml:brushProperty name="width" value="0.025" units="cm"/>
      <inkml:brushProperty name="height" value="0.025" units="cm"/>
      <inkml:brushProperty name="color" value="#E71224"/>
    </inkml:brush>
  </inkml:definitions>
  <inkml:trace contextRef="#ctx0" brushRef="#br0">218 0 12844,'-16'19'481,"-23"26"2429,-58 89-1,87-119-2583,2 1-1,0 0 1,0 1 0,2 0-1,0 0 1,1 1-1,0 0 1,2-1-1,0 1 1,0 22-1,2-37-330,1 0-1,0 1 0,0-1 1,1 0-1,-1 1 0,1-1 0,-1 0 1,1 0-1,0 0 0,0 0 1,1 0-1,-1 0 0,1 0 0,-1 0 1,1 0-1,0 0 0,0-1 1,0 1-1,0-1 0,0 0 0,1 1 1,-1-1-1,1 0 0,0 0 0,4 2 1,0-1-41,-1-1 0,0 0 0,1-1 0,-1 0 0,1 0 0,0 0 1,-1 0-1,1-1 0,0 0 0,0-1 0,12-2 0,-10 1-40,-1 0 1,0-1-1,0-1 0,0 1 0,-1-1 1,1 0-1,-1-1 0,13-10 0,29-16 164,-49 31-49,1 0 1,0-1-1,-1 1 0,1 0 1,0 0-1,-1 0 0,1 0 1,-1 0-1,1 0 0,0 0 1,-1 1-1,1-1 0,0 0 1,-1 0-1,1 0 0,-1 1 1,1-1-1,-1 0 0,1 0 0,-1 1 1,1-1-1,-1 1 0,1-1 1,-1 0-1,1 1 0,-1-1 1,1 1-1,-1-1 0,0 1 1,1-1-1,-1 1 0,0 0 1,1-1-1,-1 1 0,0-1 0,0 1 1,0 0-1,0-1 0,1 1 1,-1-1-1,0 1 0,0 0 1,0-1-1,0 1 0,0 0 1,-1-1-1,1 1 0,0 0 1,0 0-1,-2 43 746,1-39-635,-6 73 607,7-77-737,0 0 0,1 0-1,-1-1 1,1 1-1,-1 0 1,1 0-1,-1 0 1,1 0 0,0 0-1,0 0 1,-1-1-1,1 1 1,0 0-1,0-1 1,0 1-1,0-1 1,0 1 0,0-1-1,0 1 1,-1-1-1,2 1 1,-1-1-1,0 0 1,0 0-1,0 1 1,0-1 0,0 0-1,0 0 1,0 0-1,0 0 1,0 0-1,0-1 1,0 1-1,0 0 1,2-1 0,43-10 190,14-23-198,-50 27-417,1 1 1,-1 0 0,1 0 0,0 1 0,0 0-1,1 1 1,-1 0 0,23-3 0,-31 7 53,-1 0 0,1 1-1,0-1 1,0 1 0,-1 0 0,1 0 0,0 0 0,-1 0 0,1 0 0,-1 0-1,1 1 1,-1 0 0,1-1 0,-1 1 0,0 0 0,0 0 0,0 0-1,0 0 1,3 5 0,-2-4 128,-1 0-1,1 0 0,0 0 1,0 0-1,0 0 1,1-1-1,-1 1 1,1-1-1,0 0 0,-1 0 1,8 2-1,-1-2 106,0-1 0,0-1 0,0 0 0,0 0-1,0-1 1,0 0 0,0-1 0,-1 0 0,1 0 0,0-1-1,-1 0 1,0-1 0,0 0 0,0 0 0,0-1 0,0-1-1,10-7 1,55-49 1319,-20 6 3481,-61 63-4020,0 1 1,0 0 0,1 1 0,0-1-1,0 1 1,1 1 0,0-1 0,1 1-1,0-1 1,-4 17 0,7-26-643,1 1 0,1 0 0,-1 0 0,0 0 0,0 0 0,0-1 1,0 1-1,1 0 0,-1 0 0,0 0 0,1-1 0,-1 1 0,0 0 0,1 0 0,-1-1 0,1 1 1,-1 0-1,1-1 0,-1 1 0,1-1 0,0 1 0,-1-1 0,1 1 0,0-1 0,0 1 0,-1-1 1,1 1-1,0-1 0,0 0 0,-1 0 0,1 1 0,0-1 0,0 0 0,0 0 0,0 0 1,-1 0-1,1 0 0,0 0 0,0 0 0,0 0 0,0 0 0,-1 0 0,3-1 0,40-9-38,-21 2-766,-1-2-1,36-22 1,-40 21-709,0 1 0,1 1 0,0 1 1,35-12-1,-52 20 1506,-1 0 1,0 0-1,1 0 1,-1 0-1,0-1 1,1 1 0,-1 0-1,0 0 1,1 0-1,-1 0 1,1 0-1,-1 0 1,0 0-1,1 0 1,-1 0-1,0 1 1,1-1-1,-1 0 1,1 0 0,-1 0-1,0 0 1,1 0-1,-1 1 1,0-1-1,1 0 1,-1 0-1,0 1 1,0-1-1,1 0 1,-1 0-1,0 1 1,0-1-1,1 0 1,-1 1 0,0-1-1,0 1 1,-1 16 745,-14 18 1024,-18 22 500,-1-3-645,4 2 1,2 1-1,-27 76 1,45-97-1519,-15 43-648,23-73 425,0-1-1,-1 0 1,0 0-1,0 0 1,0 0-1,0 0 1,-1 0-1,0-1 1,0 0-1,-8 7 1,11-10 108,1-1 0,-1 1 0,1-1 0,0 1 0,-1-1 0,1 0 0,-1 1 0,1-1 0,-1 0 0,0 1 0,1-1 0,-1 0 0,1 0 0,-1 1 0,1-1 0,-1 0 0,0 0 0,1 0 0,-1 0 0,1 0 0,-1 0 0,0 0 0,1 0 0,-1 0 0,1 0 0,-1 0 0,0 0 1,1-1-1,-1 1 0,1 0 0,-1 0 0,1-1 0,-1 1 0,1 0 0,-1-1 0,1 1 0,-1 0 0,1-1 0,-1 1 0,0-2 0,0 0-21,0-1 0,1 1 0,-1-1 0,0 1 1,1-1-1,0 0 0,0 1 0,0-1 0,0 0 0,0-3 0,2-7-224,0 0 0,0-1 0,7-18-1,4 3-29,1 2 0,1 0-1,1 0 1,2 2-1,0 0 1,2 1 0,1 1-1,36-32 1,-5 11 655,2 3 0,108-64 0,-153 99-321,-4 3-8,-1 0 1,0 1-1,1-1 1,0 1-1,-1 0 1,1 0-1,0 1 1,0-1-1,0 1 1,7-1 0,-11 3 13,-1 0 0,1-1 1,-1 1-1,1-1 0,-1 1 1,0 0-1,1-1 0,-1 1 1,0 0-1,0 0 0,1-1 1,-1 1-1,0 0 0,0 0 1,0-1-1,0 1 0,0 0 1,0 0-1,0-1 0,0 1 1,0 0-1,0 0 0,0-1 1,-1 1-1,1 0 0,0 0 1,-1-1-1,1 1 0,0 0 1,-1 0-1,-8 24 910,9-23-860,-18 50 1617,18-51-1703,-1 1-1,1-1 0,-1 0 0,1 0 0,0 0 0,-1 0 0,1 1 1,0-1-1,0 0 0,0 0 0,0 0 0,0 1 0,0-1 0,0 0 1,0 0-1,1 1 0,-1-1 0,0 0 0,1 0 0,-1 0 0,1 0 1,-1 0-1,1 0 0,-1 1 0,1-1 0,0 0 0,0-1 0,-1 1 0,1 0 1,0 0-1,0 0 0,0 0 0,0-1 0,0 1 0,0 0 0,0-1 1,2 2-1,6-2 27,1 0-1,-1 0 1,0-1 0,0 0 0,0-1 0,0 0-1,0 0 1,0-1 0,0 0 0,-1 0 0,12-7-1,12-8-50,45-33 0,-49 31-23,7-7-2,-28 21 25,0-1 0,1 1 0,0 0 0,1 1 0,-1-1 0,1 2 0,0-1 0,0 1 0,0 1 0,1 0 1,9-2-1,-18 5 32,1 1 0,-1 0 0,0 0 0,0-1 0,0 1 0,0 0 0,0 0 1,0 0-1,0 0 0,0 1 0,0-1 0,-1 0 0,1 0 0,0 0 0,-1 1 0,1-1 0,-1 0 1,1 1-1,-1-1 0,0 0 0,1 3 0,4 9 187,-1-9-221,-1 0 0,1-1 1,0 0-1,0 0 0,1 0 0,-1 0 1,1-1-1,-1 1 0,1-1 0,0 0 0,0-1 1,0 1-1,0-1 0,0 0 0,0 0 1,0-1-1,0 1 0,7-2 0,15 2-869,-1-2 0,29-5 0,36-14-3835,-69 14 3403,0 1 0,0 0-1,31-1 1,-52 6 1368,0 0 1,0 0 0,-1 0-1,1 0 1,0 0 0,0 0-1,-1 1 1,1-1 0,0 0-1,0 0 1,-1 1 0,1-1 0,0 0-1,-1 1 1,1-1 0,0 1-1,-1-1 1,1 1 0,-1-1-1,1 1 1,-1-1 0,1 1-1,-1 0 1,1-1 0,-1 1-1,0 0 1,1-1 0,-1 1 0,0 0-1,0-1 1,1 1 0,-1 0-1,0 0 1,0-1 0,0 1-1,0 0 1,0 0 0,0-1-1,0 1 1,0 0 0,0 0 0,0-1-1,0 1 1,-1 0 0,1-1-1,0 1 1,0 0 0,-1 0-1,1-1 1,-1 1 0,1-1-1,-1 2 1,-22 41 2994,23-42-2991,-17 26 1445,1 0 1,1 1-1,-20 58 1,29-68-1279,2 1 0,0 0-1,1 0 1,-1 32 0,7 27-240,-1-59-134,0 0 1,-2 0-1,0 0 0,-1 0 0,-1 0 0,-1 0 0,-6 22 1,7-36 153,0-1 1,-1 1-1,0-1 1,0 0-1,0 1 1,0-2 0,0 1-1,-1 0 1,0-1-1,0 1 1,0-1-1,0 0 1,-8 4 0,10-6 7,0 0 1,0 0-1,1 0 1,-1-1-1,0 1 1,0 0-1,0-1 1,0 1-1,0-1 1,0 0 0,0 0-1,0 0 1,0 0-1,0 0 1,0 0-1,0 0 1,0-1-1,0 1 1,0-1-1,0 1 1,0-1-1,0 0 1,1 0 0,-1 0-1,0 0 1,0 0-1,1 0 1,-1 0-1,1 0 1,-1-1-1,1 1 1,-1-1-1,1 1 1,0-1-1,0 1 1,-2-4 0,-2-5-29,1-1 0,0-1 0,1 1 0,0 0 1,0-1-1,1 0 0,1 0 0,-1-13 0,2-14-787,4-43-1,-4 74 760,1 1 0,0 0 0,1-1 0,-1 1 0,1 0 0,1 0 0,0 0 0,-1 0 0,2 1 0,-1-1 0,1 1 0,0 0 0,1 0 0,-1 0 0,1 0 0,10-9 0,-4 7 128,1 1 0,-1 0 0,1 1 0,1 0 0,-1 1 0,1 0 0,0 1 0,18-4 0,35-4-14,-37 8-581,0-2 0,33-10 1,-56 15-95,1-2 0,-1 1 1,0-1-1,0 0 0,-1 0 1,1 0-1,-1-1 0,1 0 1,-1 0-1,0-1 0,-1 1 1,1-1-1,-1 0 0,0 0 1,4-6-1,9-32-8054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1.006"/>
    </inkml:context>
    <inkml:brush xml:id="br0">
      <inkml:brushProperty name="width" value="0.025" units="cm"/>
      <inkml:brushProperty name="height" value="0.025" units="cm"/>
      <inkml:brushProperty name="color" value="#E71224"/>
    </inkml:brush>
  </inkml:definitions>
  <inkml:trace contextRef="#ctx0" brushRef="#br0">20 225 17713,'-14'-22'1665,"9"6"1763,5 7-1314,9 9-1826,10 0-352,14 0-897,3 3-3139,7-1-6854</inkml:trace>
  <inkml:trace contextRef="#ctx0" brushRef="#br0" timeOffset="1">672 0 20756,'0'0'2306,"0"49"-384,0-12 192,0 8-1185,0 11-673,4 7-192,3 8 0,0 4-1345,-7 2-2723,0-1-1569,-7-4-2403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1.336"/>
    </inkml:context>
    <inkml:brush xml:id="br0">
      <inkml:brushProperty name="width" value="0.025" units="cm"/>
      <inkml:brushProperty name="height" value="0.025" units="cm"/>
      <inkml:brushProperty name="color" value="#E71224"/>
    </inkml:brush>
  </inkml:definitions>
  <inkml:trace contextRef="#ctx0" brushRef="#br0">1 1 9161,'0'0'18193,"43"56"-17296,-38-37-737,1-3-96,-5-1-769,1-13-2145,4-2-5414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7.521"/>
    </inkml:context>
    <inkml:brush xml:id="br0">
      <inkml:brushProperty name="width" value="0.025" units="cm"/>
      <inkml:brushProperty name="height" value="0.025" units="cm"/>
      <inkml:brushProperty name="color" value="#E71224"/>
    </inkml:brush>
  </inkml:definitions>
  <inkml:trace contextRef="#ctx0" brushRef="#br0">11 167 4933,'-2'9'5621,"0"-3"-5020,-4 33 481,5-37-1053,1 0-1,1 0 1,-1-1 0,0 1-1,0 0 1,1 0 0,-1-1-1,1 1 1,-1 0-1,1-1 1,0 1 0,0 0-1,0-1 1,0 1 0,0-1-1,0 0 1,0 1-1,0-1 1,0 0 0,1 0-1,-1 1 1,1-1 0,2 1-1,6 3 293,1-1-1,0 0 1,0-1-1,0-1 1,1 1-1,-1-2 1,22 1-1,88-4 2684,-101 0-2684,119-13 366,-1-6 0,153-44 0,-193 41-576,-18 6-83,-1-3-1,149-62 1,-222 79-36,1 1 0,0-1 0,-1 0 0,1-1 0,6-6 1,-50 11 306,-42 18-36,-103 38 0,89-25-182,-178 57 103,-275 82 1684,457-152-1307,89-18-557,0 1-1,-1-1 1,1 0-1,0 0 1,0 0-1,0 0 1,-1 0-1,1 0 1,0 0 0,0 0-1,0 0 1,0 0-1,-1 0 1,1 0-1,0 1 1,0-1-1,-1 0 1,1-1-1,0 1 1,0 0-1,0 0 1,-1 0 0,1 0-1,0 0 1,0 0-1,0 0 1,-1 0-1,1 0 1,0 0-1,0 0 1,0 0-1,0-1 1,-1 1-1,1 0 1,0 0-1,0 0 1,0 0 0,0-1-1,0 1 1,0 0-1,-1 0 1,1 0-1,0 0 1,0-1-1,0 1 1,0 0-1,0 0 1,0 0-1,0-1 1,0 1-1,0 0 1,0 0 0,0 0-1,0-1 1,0 1-1,11-14-38,23-11-134,29-7-44,2 3 0,1 3 0,114-30 0,-77 32-2988,190-18 0,-226 37-839,-18 4-177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1.880"/>
    </inkml:context>
    <inkml:brush xml:id="br0">
      <inkml:brushProperty name="width" value="0.025" units="cm"/>
      <inkml:brushProperty name="height" value="0.025" units="cm"/>
      <inkml:brushProperty name="color" value="#E71224"/>
    </inkml:brush>
  </inkml:definitions>
  <inkml:trace contextRef="#ctx0" brushRef="#br0">0 10 5990,'0'0'9064,"45"16"-8583,-5-13-321,9-1-64,12 1 0,7-3-32,3 0-1025,1 0-384,-2-7-321,-5-5-95,-6-2-1026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258"/>
    </inkml:context>
    <inkml:brush xml:id="br0">
      <inkml:brushProperty name="width" value="0.025" units="cm"/>
      <inkml:brushProperty name="height" value="0.025" units="cm"/>
      <inkml:brushProperty name="color" value="#E71224"/>
    </inkml:brush>
  </inkml:definitions>
  <inkml:trace contextRef="#ctx0" brushRef="#br0">1 13 13325,'0'0'2530,"74"3"-2370,-17-9-2114,17-3-2178</inkml:trace>
  <inkml:trace contextRef="#ctx0" brushRef="#br0" timeOffset="1">849 34 9545,'0'0'833,"61"2"-609,-21 1-160,10 1-32,3-1-288,6 0-513,8-1-1569,-1-2-4100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620"/>
    </inkml:context>
    <inkml:brush xml:id="br0">
      <inkml:brushProperty name="width" value="0.025" units="cm"/>
      <inkml:brushProperty name="height" value="0.025" units="cm"/>
      <inkml:brushProperty name="color" value="#E71224"/>
    </inkml:brush>
  </inkml:definitions>
  <inkml:trace contextRef="#ctx0" brushRef="#br0">0 53 7976,'56'-6'2402,"-4"1"-737,4-2-576,-7 3 0,5 0-512,-6-1-225,-3 3-63,4 0-33,-11 0-64,1 0-96,5 1-64,-3 1 0,4-1-833,6-3-2530,8-3-2626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473"/>
    </inkml:context>
    <inkml:brush xml:id="br0">
      <inkml:brushProperty name="width" value="0.025" units="cm"/>
      <inkml:brushProperty name="height" value="0.025" units="cm"/>
      <inkml:brushProperty name="color" value="#004F8B"/>
    </inkml:brush>
  </inkml:definitions>
  <inkml:trace contextRef="#ctx0" brushRef="#br0">1 6 8264,'0'0'8840,"48"-5"-6790,-19 9-1249,5 12-417,1 4-224,2 6-128,-1 3-704,-7 1-1570,-4-7-2307,-5-2-1376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964"/>
    </inkml:context>
    <inkml:brush xml:id="br0">
      <inkml:brushProperty name="width" value="0.025" units="cm"/>
      <inkml:brushProperty name="height" value="0.025" units="cm"/>
      <inkml:brushProperty name="color" value="#E71224"/>
    </inkml:brush>
  </inkml:definitions>
  <inkml:trace contextRef="#ctx0" brushRef="#br0">0 25 13773,'0'0'1527,"9"-2"-161,34-7-894,1 3-1,0 1 0,82 2 1,140 27-671,-227-19 207,0-1-1,0-2 1,1-1-1,40-6 1,-43-6-3302,-11 3-1073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8.698"/>
    </inkml:context>
    <inkml:brush xml:id="br0">
      <inkml:brushProperty name="width" value="0.025" units="cm"/>
      <inkml:brushProperty name="height" value="0.025" units="cm"/>
      <inkml:brushProperty name="color" value="#E71224"/>
    </inkml:brush>
  </inkml:definitions>
  <inkml:trace contextRef="#ctx0" brushRef="#br0">153 1 11050,'0'0'10960,"-10"11"-10234,-3 4-573,-13 16 496,-37 54 0,58-78-536,0 1 1,1-1-1,-1 1 1,1 0-1,1 0 1,0 0-1,0 0 1,1 1 0,0-1-1,0 1 1,1-1-1,0 1 1,0 0-1,1 0 1,1 8-1,0-16-95,-1 1 0,1-1 0,0 0 0,-1 0 0,1 0 0,0-1-1,0 1 1,0 0 0,0 0 0,0 0 0,0-1 0,0 1 0,0 0 0,0-1-1,0 1 1,1-1 0,-1 1 0,0-1 0,0 0 0,0 1 0,1-1 0,-1 0-1,0 0 1,0 0 0,3 0 0,38 0 180,-33-1-156,1 0-179,1 0 0,-1-1 0,1 0 0,-1-1 1,13-4-1,24-17-3831,-9-3-2865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0.396"/>
    </inkml:context>
    <inkml:brush xml:id="br0">
      <inkml:brushProperty name="width" value="0.025" units="cm"/>
      <inkml:brushProperty name="height" value="0.025" units="cm"/>
      <inkml:brushProperty name="color" value="#E71224"/>
    </inkml:brush>
  </inkml:definitions>
  <inkml:trace contextRef="#ctx0" brushRef="#br0">85 50 9897,'0'0'13704,"4"-7"-13298,-1 2-349,-3 3-27,1-1-1,0 1 1,0 0-1,0 0 0,0 0 1,0 0-1,1 1 1,-1-1-1,0 0 0,1 0 1,0 1-1,-1-1 1,1 1-1,0-1 0,0 1 1,0 0-1,0 0 1,0 0-1,0 0 0,0 0 1,0 0-1,0 0 1,0 1-1,0-1 0,1 1 1,-1 0-1,2-1 1,-3 3 19,-1-1 1,1 0-1,-1 1 1,0-1-1,1 0 1,-1 1-1,0-1 1,0 1-1,0-1 1,0 1-1,-1-1 1,1 0-1,0 1 1,0-1-1,-1 1 1,1-1 0,-1 2-1,-5 7 157,0 0-1,0 0 1,-1-1 0,0 0-1,0 0 1,-1-1 0,0 0-1,-11 9 1,6-6 14,2 0 1,-1 1 0,-11 17-1,22-29-217,1 1 1,-1 0-1,0-1 0,1 1 0,-1 0 0,1 0 0,0-1 1,-1 1-1,1 0 0,-1 0 0,1 0 0,0-1 0,0 1 0,-1 0 1,1 0-1,0 0 0,0 0 0,0 0 0,0-1 0,0 1 0,0 0 1,0 0-1,1 0 0,-1 0 0,0 0 0,0-1 0,1 1 1,-1 0-1,0 0 0,1 0 0,-1-1 0,1 1 0,-1 0 0,1 0 1,-1-1-1,1 1 0,0-1 0,-1 1 0,1 0 0,0-1 0,-1 1 1,1-1-1,0 1 0,0-1 0,-1 0 0,1 1 0,0-1 1,0 0-1,0 0 0,0 1 0,-1-1 0,1 0 0,0 0 0,0 0 1,0 0-1,1 0 0,59 1 76,-55-2-97,5 0-500,0 0 1,0-1 0,0 0 0,0-1 0,14-6 0,25-16-7378,-24 7-699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0.773"/>
    </inkml:context>
    <inkml:brush xml:id="br0">
      <inkml:brushProperty name="width" value="0.025" units="cm"/>
      <inkml:brushProperty name="height" value="0.025" units="cm"/>
      <inkml:brushProperty name="color" value="#E71224"/>
    </inkml:brush>
  </inkml:definitions>
  <inkml:trace contextRef="#ctx0" brushRef="#br0">180 0 15567,'0'0'2188,"-9"5"1,-5 5-1511,0 0-1,1 1 1,1 1-1,-1 0 0,2 0 1,0 1-1,0 0 1,1 1-1,-14 28 1,16-25-544,0 1 1,-6 28 0,12-39-131,0 0 0,1 1-1,0-1 1,0 0 0,1 1 0,0-1 0,0 1 0,1-1 0,2 12 0,-2-17-75,0 1 1,0-1-1,1 0 0,-1 0 1,1 0-1,-1 0 1,1 0-1,0 0 1,0-1-1,-1 1 1,1-1-1,1 1 0,-1-1 1,0 0-1,0 1 1,0-1-1,1 0 1,-1-1-1,0 1 1,1 0-1,-1-1 0,1 1 1,-1-1-1,1 0 1,-1 1-1,1-1 1,-1-1-1,1 1 1,-1 0-1,1-1 0,2 0 1,42-9-4423,-13-8-3528,-6-3-2063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135"/>
    </inkml:context>
    <inkml:brush xml:id="br0">
      <inkml:brushProperty name="width" value="0.025" units="cm"/>
      <inkml:brushProperty name="height" value="0.025" units="cm"/>
      <inkml:brushProperty name="color" value="#E71224"/>
    </inkml:brush>
  </inkml:definitions>
  <inkml:trace contextRef="#ctx0" brushRef="#br0">60 36 13164,'0'0'7752,"-49"48"-5830,44-31-225,-1 0-640,6-2-608,0-2-353,6-6 0,8-3-96,0-4 0,8 0 32,0-9-929,-1-8-1537,-1-5-545,-2 0-1698,-2 0-864</inkml:trace>
  <inkml:trace contextRef="#ctx0" brushRef="#br0" timeOffset="1">186 0 9097,'0'0'8872,"-29"58"-7206,18-28-1,-1 4 1,1 1-225,-4-1-352,10-3-384,1-2-417,4-4-256,0-4-64,0-4-480,0-2-1154,0-6-1249,0 0-1249,2-3-2466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466"/>
    </inkml:context>
    <inkml:brush xml:id="br0">
      <inkml:brushProperty name="width" value="0.025" units="cm"/>
      <inkml:brushProperty name="height" value="0.025" units="cm"/>
      <inkml:brushProperty name="color" value="#E71224"/>
    </inkml:brush>
  </inkml:definitions>
  <inkml:trace contextRef="#ctx0" brushRef="#br0">1 117 1890,'0'0'11883,"5"-8"-7746,2-4-3475,0 1 0,1 0 0,0 0 0,12-10 1,-16 17-538,0 0 1,0 0 0,0 1 0,1-1 0,0 1 0,-1 0 0,1 1 0,1-1 0,-1 1 0,0 0 0,0 0 0,1 0 0,-1 1 0,11-2 0,-15 3-113,0 0 1,0 0-1,-1 0 0,1 0 1,0 0-1,0 0 1,0 0-1,-1 0 0,1 1 1,0-1-1,0 0 1,-1 0-1,1 1 0,0-1 1,0 0-1,-1 1 1,1-1-1,0 1 0,-1-1 1,1 1-1,-1-1 1,1 1-1,-1-1 0,1 1 1,-1-1-1,1 1 1,-1 0-1,1-1 0,-1 1 1,0 0-1,1 0 1,-1 0-1,1 2 70,-1-1 0,0 1 0,0 0 0,0-1 0,0 1 1,-1-1-1,1 1 0,-1 0 0,1-1 0,-2 3 0,-2 6 264,0 0 0,-1 0 0,-11 16 0,7-13 158,0-1 0,-1 1-1,-1-2 1,0 1 0,-1-1 0,-21 16 0,31-27-366,23-7-118,-4-3-713,0 0 0,22-17 1,-26 16-1609,-1 0 0,0-1 0,13-15 0,-1-6-6812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856"/>
    </inkml:context>
    <inkml:brush xml:id="br0">
      <inkml:brushProperty name="width" value="0.025" units="cm"/>
      <inkml:brushProperty name="height" value="0.025" units="cm"/>
      <inkml:brushProperty name="color" value="#E71224"/>
    </inkml:brush>
  </inkml:definitions>
  <inkml:trace contextRef="#ctx0" brushRef="#br0">158 0 15246,'0'0'5093,"39"72"-3747,-30-34-257,-3 12-129,-6 11-63,-6 14 64,-14 9-512,-8 8-321,-7 5-64,-1 0-705,-7-10-2242,0-10-4163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8.665"/>
    </inkml:context>
    <inkml:brush xml:id="br0">
      <inkml:brushProperty name="width" value="0.025" units="cm"/>
      <inkml:brushProperty name="height" value="0.025" units="cm"/>
      <inkml:brushProperty name="color" value="#E71224"/>
    </inkml:brush>
  </inkml:definitions>
  <inkml:trace contextRef="#ctx0" brushRef="#br0">101 198 4100,'0'0'10303,"-4"9"-9369,2-6-909,-10 25 865,12-28-868,0 1 0,0-1 0,0 0 0,0 1 0,0-1 0,0 1 0,0-1 0,0 0 0,0 1 0,0-1 0,0 0 0,1 1 0,-1-1 0,0 0 0,0 1 0,0-1 0,0 0 0,1 1 0,-1-1 0,0 0 0,1 0 0,-1 1 0,0-1 0,0 0 0,1 0 0,-1 0 0,0 1 0,1-1 0,0 0 0,22-1 576,-17-1-543,-1-1-1,1 1 1,-1-1-1,0 0 1,0 0 0,-1 0-1,1-1 1,0 1 0,-1-1-1,0-1 1,0 1-1,0 0 1,-1-1 0,1 0-1,-1 0 1,3-6 0,-5 8-23,1 1 0,-1-1 0,0 1 0,0-1 0,0 0 0,0 1 0,0-1 0,-1 0 0,1 0 0,-1 0 0,1 1 0,-1-1 0,0 0 0,-1 0 0,1 0 0,0 0 0,-1 0 0,1 1 0,-1-1 0,0 0 0,0 1 0,0-1 0,0 0 0,-1 1 0,1-1 1,-1 1-1,1 0 0,-1-1 0,0 1 0,0 0 0,0 0 0,0 0 0,-5-3 0,-1 1 7,0 0 1,-1 0-1,1 0 1,-1 1-1,0 1 1,0-1 0,0 2-1,-11-2 1,17 2 3,0 1 1,-1-1-1,1 1 1,0 0 0,0 0-1,-1 0 1,1 0-1,0 1 1,0-1 0,-1 1-1,1 0 1,0 0-1,0 0 1,0 0 0,0 1-1,0-1 1,0 1-1,0 0 1,1 0 0,-1 0-1,1 0 1,-1 0-1,1 0 1,0 1 0,-4 4-1,6-6-25,0-1 0,-1 1 0,1 0 0,0-1 0,0 1 0,0 0 0,-1-1 0,1 1 0,0 0 0,0-1 0,0 1 0,0 0 0,0 0 0,0-1 0,1 1 0,-1 0 0,0-1 0,0 1 0,0 0 0,1 0 0,-1-1 0,0 1 0,1-1 0,-1 1 0,0 0 0,1-1 0,-1 1 0,1-1 0,-1 1-1,1-1 1,-1 1 0,1-1 0,0 1 0,-1-1 0,1 0 0,-1 1 0,1-1 0,0 0 0,-1 1 0,1-1 0,0 0 0,-1 0 0,1 0 0,0 0 0,0 0 0,-1 1 0,1-1 0,0-1 0,0 1 0,-1 0 0,1 0 0,1 0 0,41-3 507,-43 3-524,12-2 50,-1-1 1,1 0-1,-1-1 1,15-7-1,-22 10-7,0-1 0,0 0 0,-1 0 0,1 0 0,-1-1 0,1 1 0,-1-1 0,0 1 0,0-1 0,0 0 0,0-1 0,0 1 0,-1 0 0,1-1 0,2-5 0,-6 9-23,1-1-1,0 0 1,-1 1 0,1-1-1,0 1 1,-1-1 0,1 0 0,0 1-1,-1-1 1,1 1 0,-1 0-1,1-1 1,-1 1 0,1-1-1,-1 1 1,0 0 0,1-1 0,-1 1-1,1 0 1,-1-1 0,0 1-1,1 0 1,-1 0 0,0 0 0,1 0-1,-1 0 1,0 0 0,1 0-1,-1 0 1,0 0 0,1 0 0,-1 0-1,0 0 1,1 0 0,-1 0-1,0 1 1,1-1 0,-1 0-1,0 1 1,-31 5 42,21-1 3,0 0 0,0 1-1,1 0 1,0 1-1,0 0 1,1 1-1,0 0 1,0 0 0,1 1-1,0 0 1,0 1-1,1 0 1,-7 12 0,15-22-58,-1 1 1,0-1 0,0 0 0,0 1 0,0-1 0,0 0 0,1 1 0,-1-1-1,0 0 1,0 0 0,1 1 0,-1-1 0,0 0 0,0 0 0,1 0 0,-1 1-1,0-1 1,0 0 0,1 0 0,-1 0 0,0 0 0,1 0 0,-1 1 0,0-1-1,1 0 1,-1 0 0,0 0 0,1 0 0,-1 0 0,0 0 0,1 0 0,-1 0 0,1 0-1,-1 0 1,0-1 0,0 1 0,1 0 0,0 0 0,16-2 317,-11-1-297,0 0 0,1 0 1,-1-1-1,0 1 0,-1-1 0,1-1 0,-1 1 0,0-1 0,0 0 0,0 0 1,0 0-1,-1-1 0,0 1 0,0-1 0,-1 0 0,1-1 0,-1 1 0,-1 0 0,1-1 1,-1 0-1,2-12 0,-4 18-27,0 1 1,0-1 0,-1 0-1,1 1 1,0-1-1,-1 0 1,1 1 0,0-1-1,-1 0 1,1 1-1,-1-1 1,1 1 0,-1-1-1,1 1 1,-1-1-1,1 1 1,-1-1 0,0 1-1,1 0 1,-1-1-1,0 1 1,1 0 0,-1 0-1,0-1 1,1 1-1,-1 0 1,0 0-1,1 0 1,-1 0 0,0 0-1,0 0 1,1 0-1,-1 0 1,0 0 0,1 0-1,-1 0 1,0 1-1,0-1 1,0 0 0,-31 10-38,27-7 32,-1 1 0,1 0 0,0 0 0,0 1 1,0-1-1,0 1 0,1 0 0,0 1 0,0-1 0,0 1 0,1-1 0,-1 1 0,2 0 0,-1 0 0,1 0 0,-1 1 0,2-1 0,-1 1 0,-1 8 0,3-14 5,1 0 0,-1 0 0,0 0 0,0 0 0,0 0 0,0 0 0,1 0 0,-1 0 0,0 0 0,1 0 0,-1 0 0,1 0 0,-1 0 0,1-1 0,-1 1 0,1 0 0,0 0 0,-1-1 0,1 1 0,0 0 0,0-1 0,0 1 0,-1 0 0,1-1 0,0 0 0,1 1 0,32 5 178,-23-7-127,-1 0 1,1-1 0,-1 0 0,16-5-1,-12 2-34,-1-1 1,-1-1-1,1 0 0,-1-1 0,18-14 0,-27 20-19,0 0-1,0 0 1,0 0 0,-1-1-1,1 0 1,-1 1 0,1-1 0,-1 0-1,0 0 1,0 0 0,0-1-1,0 1 1,-1 0 0,1-1 0,-1 1-1,0-1 1,0 1 0,0-1-1,-1 1 1,1-1 0,-1 0 0,0 0-1,0 1 1,0-1 0,0 0-1,-2-5 1,1 7-4,0 1 0,-1 0 1,1-1-1,0 1 0,-1 0 0,1 0 0,-1-1 0,1 1 0,-1 0 1,0 1-1,1-1 0,-1 0 0,0 0 0,0 1 0,0-1 0,1 1 1,-1 0-1,0-1 0,0 1 0,0 0 0,0 0 0,0 0 1,0 0-1,1 1 0,-4 0 0,-50 11-35,46-8 71,0 0 1,1 1-1,0 0 0,0 1 0,0 0 1,0 0-1,1 1 0,0-1 0,1 2 0,-1-1 1,2 1-1,-1 0 0,1 0 0,0 0 0,-5 12 1,8-15-180,0 1 1,0 0 0,0 0 0,1 0 0,0-1 0,0 1 0,0 0 0,1 1-1,0-1 1,0 0 0,2 7 0,-1-8-385,0 0-1,1 0 1,-1-1-1,1 1 1,0 0-1,1-1 0,-1 0 1,1 1-1,0-1 1,0 0-1,0-1 1,0 1-1,1 0 1,-1-1-1,6 4 1,13 7-8395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049"/>
    </inkml:context>
    <inkml:brush xml:id="br0">
      <inkml:brushProperty name="width" value="0.025" units="cm"/>
      <inkml:brushProperty name="height" value="0.025" units="cm"/>
      <inkml:brushProperty name="color" value="#E71224"/>
    </inkml:brush>
  </inkml:definitions>
  <inkml:trace contextRef="#ctx0" brushRef="#br0">0 173 2915,'11'0'357,"33"0"460,-1-2 0,0-2 0,66-14 0,36-28 4565,75-19-5806,-190 59 365,1 1-1,-1 1 1,1 1-1,0 2 1,43 4-1,-53-2-1,1-1 1,0-1-1,-1-1 0,26-6 1,-20 4-184,48-3 1,-73 7 267,-1 0-1,0 0 1,0 0-1,0 0 1,1 0-1,-1 0 1,0 0-1,0 1 1,0-1-1,0 0 0,0 1 1,1-1-1,-1 0 1,0 1-1,0 0 1,0-1-1,0 1 1,0 0-1,0-1 1,0 1-1,-1 0 1,1 0-1,0 0 1,0 0-1,0-1 1,-1 1-1,2 2 1,0 30 2174,-3-30-2033,1 1 1,0 0 0,0 0-1,0 0 1,0-1-1,1 1 1,1 7-1,0-10-154,1 1 0,-1-1-1,1 0 1,-1 0 0,1 0 0,-1-1 0,1 1-1,0-1 1,-1 1 0,1-1 0,0 0-1,-1 0 1,1 0 0,0 0 0,-1-1 0,5 0-1,3 0-49,16-1-1081,-1-1-1,1-1 0,39-12 0,-41 9 953,1 1-1,0 1 1,49-3-1,-68 8 425,-1 0-1,1 0 0,0 1 1,-1 0-1,1 0 0,-1 1 0,1-1 1,-1 1-1,0 0 0,1 1 1,-1-1-1,0 1 0,0 0 0,-1 0 1,1 1-1,-1-1 0,0 1 1,0 0-1,4 5 0,12 9-311,-11-12-127,-1 0-1,1 0 0,0-2 1,1 1-1,-1-1 0,1 0 1,0-1-1,0 0 0,0-1 1,0 0-1,0 0 0,21 0 0,4-2-480,0-1-1,52-8 0,-57 5 305,137-15 2840,-144 19-2065,0 0-1,0 1 0,0 2 1,0 0-1,31 9 1,-31-6-655,48 6 0,27-7-3519,-38-5 316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395"/>
    </inkml:context>
    <inkml:brush xml:id="br0">
      <inkml:brushProperty name="width" value="0.025" units="cm"/>
      <inkml:brushProperty name="height" value="0.025" units="cm"/>
      <inkml:brushProperty name="color" value="#E71224"/>
    </inkml:brush>
  </inkml:definitions>
  <inkml:trace contextRef="#ctx0" brushRef="#br0">1 26 5221,'0'0'3139,"84"-2"-384,-51 2-449,-3 1-1345,-1 8-545,2 0-320,-2 0-64,5-3 0,2-4-801,7-2-1441,6-1-897</inkml:trace>
  <inkml:trace contextRef="#ctx0" brushRef="#br0" timeOffset="1">853 1 9545,'0'0'3075,"70"25"-1089,-36-8-1025,0 0-833,4 2-32,2-3-32,1-3-705,4-2-1280,2-6-802,9-4-736,0-1-1730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815"/>
    </inkml:context>
    <inkml:brush xml:id="br0">
      <inkml:brushProperty name="width" value="0.025" units="cm"/>
      <inkml:brushProperty name="height" value="0.025" units="cm"/>
      <inkml:brushProperty name="color" value="#004F8B"/>
    </inkml:brush>
  </inkml:definitions>
  <inkml:trace contextRef="#ctx0" brushRef="#br0">0 1 11403,'0'0'2594,"40"46"-992,-6-17 63,13 1-1312,3-5-770,8-4-4163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769"/>
    </inkml:context>
    <inkml:brush xml:id="br0">
      <inkml:brushProperty name="width" value="0.025" units="cm"/>
      <inkml:brushProperty name="height" value="0.025" units="cm"/>
      <inkml:brushProperty name="color" value="#E71224"/>
    </inkml:brush>
  </inkml:definitions>
  <inkml:trace contextRef="#ctx0" brushRef="#br0">1 1 5061,'0'0'3459,"83"17"-1121,-46-5-576,-1 2-769,2 1-449,-3 0-383,6-2-65,-1-3 0,8-2-705,1-3-1537,5-5-641,5 0-2273</inkml:trace>
  <inkml:trace contextRef="#ctx0" brushRef="#br0" timeOffset="1">880 99 6566,'50'0'2531,"-8"0"-706,3 2-640,-8 5-704,3 1-353,0-2-64,-2-3-1441,7-3-1794</inkml:trace>
  <inkml:trace contextRef="#ctx0" brushRef="#br0" timeOffset="2">1750 76 10346,'0'0'2786,"74"-6"-1376,-38 6-770,1 0-576,-2 0-32,4 0-512,1 0-2339,-2-3-1985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4.114"/>
    </inkml:context>
    <inkml:brush xml:id="br0">
      <inkml:brushProperty name="width" value="0.025" units="cm"/>
      <inkml:brushProperty name="height" value="0.025" units="cm"/>
      <inkml:brushProperty name="color" value="#E71224"/>
    </inkml:brush>
  </inkml:definitions>
  <inkml:trace contextRef="#ctx0" brushRef="#br0">1 54 8680,'15'0'2194,"162"-9"16,114-15-6635,-281 23 4430,3-1 537,0 1 1,-1 0-1,1 1 1,18 2-1,-30-1-500,-1-1 0,1 0-1,0 0 1,-1 0 0,1 0 0,-1 1 0,1-1-1,-1 0 1,1 1 0,0-1 0,-1 0-1,1 1 1,-1-1 0,1 1 0,-1-1 0,0 1-1,1-1 1,-1 1 0,1-1 0,-1 1-1,0-1 1,0 1 0,1-1 0,-1 1-1,0 0 1,0-1 0,0 1 0,1 0 0,-1-1-1,0 1 1,0-1 0,0 1 0,0 0-1,0 1 1,0-2-71,-1 1-1,1-1 0,0 1 0,0-1 1,0 1-1,0-1 0,1 1 1,-1-1-1,0 1 0,0-1 0,0 1 1,0-1-1,0 1 0,1-1 1,-1 0-1,0 1 0,0-1 1,1 1-1,-1-1 0,0 1 0,1-1 1,-1 0-1,0 1 0,1-1 1,-1 0-1,1 1 0,-1-1 1,0 0-1,1 0 0,-1 1 0,1-1 1,-1 0-1,1 0 0,-1 0 1,1 0-1,-1 0 0,1 0 1,-1 1-1,1-1 0,-1 0 0,1 0 1,-1-1-1,1 1 0,-1 0 1,1 0-1,-1 0 0,1 0 1,-1 0-1,1 0 0,-1-1 0,1 1 1,0 0-1,7-3-246,0 1-1,0-2 1,0 1-1,0-1 1,12-7-1,0 0-1860,-4 2-14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5.451"/>
    </inkml:context>
    <inkml:brush xml:id="br0">
      <inkml:brushProperty name="width" value="0.025" units="cm"/>
      <inkml:brushProperty name="height" value="0.025" units="cm"/>
      <inkml:brushProperty name="color" value="#E71224"/>
    </inkml:brush>
  </inkml:definitions>
  <inkml:trace contextRef="#ctx0" brushRef="#br0">174 0 14510,'0'0'11942,"-11"11"-11505,-8 9-256,2 1-1,0 0 0,1 1 1,1 1-1,1 0 0,2 1 1,0 1-1,-10 31 0,19-47-162,-1 4 43,1 0 0,0 0 1,1 1-1,-1 18 0,3-30-49,0 0 1,0 1-1,0-1 1,0 0-1,0 0 0,1 0 1,-1 1-1,1-1 1,-1 0-1,1 0 0,0 0 1,0 0-1,0 0 1,0 0-1,0 0 1,0-1-1,0 1 0,1 0 1,-1 0-1,1-1 1,-1 1-1,1-1 0,0 0 1,0 1-1,-1-1 1,1 0-1,0 0 0,0 0 1,0 0-1,0 0 1,0-1-1,1 1 1,-1-1-1,2 1 0,12 1-13,0-2 0,0 1-1,0-2 1,0 0 0,0-1 0,0-1-1,-1 0 1,20-8 0,-25 8-489,-1-1 1,1 0-1,-1-1 1,-1 0 0,1 0-1,10-9 1,-14 10-272,-1 0 1,-1 0-1,1 0 1,0 0-1,-1 0 1,0-1-1,0 1 0,0-1 1,-1 0-1,0 0 1,1 0-1,1-8 1,-1-21-6282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5.796"/>
    </inkml:context>
    <inkml:brush xml:id="br0">
      <inkml:brushProperty name="width" value="0.025" units="cm"/>
      <inkml:brushProperty name="height" value="0.025" units="cm"/>
      <inkml:brushProperty name="color" value="#E71224"/>
    </inkml:brush>
  </inkml:definitions>
  <inkml:trace contextRef="#ctx0" brushRef="#br0">0 18 12940,'0'0'13005,"9"-18"-12941,20 31-705,2-1-2754,-4 1-3844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6.452"/>
    </inkml:context>
    <inkml:brush xml:id="br0">
      <inkml:brushProperty name="width" value="0.025" units="cm"/>
      <inkml:brushProperty name="height" value="0.025" units="cm"/>
      <inkml:brushProperty name="color" value="#E71224"/>
    </inkml:brush>
  </inkml:definitions>
  <inkml:trace contextRef="#ctx0" brushRef="#br0">0 307 15054,'0'0'9177,"10"0"-7303,-2-1-1649,0 0 1,-1-1-1,1 1 1,-1-1-1,1-1 1,-1 1-1,0-1 1,0-1-1,11-6 1,1-2 38,0-1 0,27-25 1,-23 16-166,42-47 0,-59 60-87,1 1 0,-1-1 0,-1 0 1,0 0-1,0-1 0,-1 0 0,0 1 1,0-2-1,3-19 0,-6 29-18,0 0 1,0 1-1,0-1 0,0 0 0,0 0 1,1 1-1,-1-1 0,0 0 0,0 1 1,0-1-1,0 1 0,1-1 0,-1 1 0,0 0 1,1 0-1,-1-1 0,0 1 0,0 0 1,1 0-1,-1 0 0,0 0 0,3 1 1,34 2 30,-36-3-21,1 1-1,0-1 1,-1 1-1,1 0 1,-1 0-1,0 0 1,1 0-1,-1 0 1,0 1-1,1-1 1,-1 1-1,0-1 1,0 1-1,0 0 1,0 0-1,-1 0 1,1 0-1,0 0 1,-1 0-1,1 0 1,-1 1-1,0-1 1,0 0-1,0 1 1,0-1-1,0 1 1,-1 0 0,1-1-1,-1 1 1,1-1-1,-1 1 1,0 0-1,0-1 1,0 1-1,-1 0 1,1-1-1,-2 5 1,0 5 88,0 0 0,-1-1 0,0 1 0,-1-1 0,-1 0 0,0 0 0,-7 12 1,-9 11 25,-2-1 0,-1-1 1,-2-2-1,-1 0 0,-61 52 1,81-77-94,0 0 1,0 0-1,-1-1 1,0 0-1,0-1 1,0 1-1,0-1 1,0-1 0,-1 0-1,1 0 1,-1 0-1,1-1 1,-16 0-1,23-1-14,27 8-32,-14-5 136,0 1 1,0-2 0,0 0 0,0 0 0,1-1 0,23-2 0,76-13 548,-36 3-698,-67 11-2852,-16 3-4579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9.394"/>
    </inkml:context>
    <inkml:brush xml:id="br0">
      <inkml:brushProperty name="width" value="0.025" units="cm"/>
      <inkml:brushProperty name="height" value="0.025" units="cm"/>
      <inkml:brushProperty name="color" value="#E71224"/>
    </inkml:brush>
  </inkml:definitions>
  <inkml:trace contextRef="#ctx0" brushRef="#br0">80 224 3459,'0'-10'539,"1"-3"122,0 8-274,-1 0 1,0 0 0,0 0 0,0 0 0,0 0 0,-1 1 0,-1-11 0,1 14-110,0-1 0,0 1 1,0 0-1,1 0 0,-1 0 0,0-1 1,-1 1-1,1 0 0,0 0 0,0 0 1,0 0-1,-1 1 0,1-1 0,0 0 0,-1 0 1,1 1-1,0-1 0,-1 1 0,1-1 1,-4 1-1,-12-8 5533,17 16-5393,4 47 172,-3-54-584,-1 0-1,0 0 0,0 0 1,1 0-1,-1-1 0,0 1 0,1 0 1,-1 0-1,1 0 0,-1-1 1,1 1-1,-1 0 0,1-1 0,-1 1 1,1-1-1,0 1 0,-1 0 1,1-1-1,0 0 0,0 1 1,0 0-1,1-1 26,-1 0-1,0 0 1,1 0 0,-1-1 0,0 1-1,0 0 1,1-1 0,-1 1 0,0 0-1,0-1 1,0 0 0,0 1 0,0-1-1,0 0 1,0 1 0,0-1 0,0 0-1,0 0 1,2-2 0,3-3 65,0-2-1,0 1 1,-1-1 0,0 1 0,0-1-1,3-9 1,-6 13-73,0 0 0,0 0 0,0 0-1,-1 0 1,0 0 0,0-1 0,0 1 0,0 0 0,-1 0 0,0-1-1,0 1 1,0 0 0,0-1 0,0 1 0,-2-6 0,1 9-16,0 0 0,1 1 1,-1-1-1,0 0 0,1 0 0,-1 1 1,0-1-1,0 1 0,0-1 0,0 0 1,1 1-1,-1 0 0,0-1 1,0 1-1,0 0 0,0-1 0,0 1 1,0 0-1,0 0 0,0 0 1,0 0-1,0 0 0,0 0 0,0 0 1,0 0-1,0 0 0,0 0 1,0 1-1,0-1 0,0 0 0,0 1 1,0-1-1,0 1 0,0-1 1,0 1-1,0-1 0,1 1 0,-1 0 1,0-1-1,0 2 0,-35 26-6,30-22-3,1 0 1,0 0 0,0 0 0,1 0-1,-1 1 1,1 0 0,1 0 0,-1 0 0,1 0-1,0 1 1,1-1 0,-3 14 0,5-20 3,0-1 0,1 1 0,-1 0 1,0 0-1,0-1 0,0 1 0,1 0 1,-1-1-1,0 1 0,1 0 1,-1-1-1,1 1 0,-1 0 0,1-1 1,-1 1-1,1-1 0,-1 1 0,1-1 1,-1 1-1,1-1 0,0 0 0,-1 1 1,1-1-1,0 0 0,-1 1 1,1-1-1,0 0 0,0 0 0,-1 1 1,1-1-1,0 0 0,0 0 0,-1 0 1,1 0-1,0 0 0,0 0 0,-1 0 1,1-1-1,0 1 0,0 0 0,-1 0 1,1 0-1,0-1 0,1 0 1,35-14 338,-26 8-298,-1-1 1,0 0-1,0-1 0,0 0 1,-1 0-1,-1-1 1,1-1-1,-2 1 0,1-1 1,-1 0-1,-1-1 1,0 0-1,-1 0 1,5-17-1,-10 28-40,1 1 0,-1 0 1,0-1-1,0 1 0,0-1 1,0 1-1,0 0 0,1-1 0,-1 1 1,0-1-1,0 1 0,0-1 0,0 1 1,-1-1-1,1 1 0,0 0 0,0-1 1,0 1-1,0-1 0,0 1 0,0-1 1,-1 1-1,1 0 0,0-1 0,0 1 1,-1 0-1,1-1 0,0 1 0,0 0 1,-1-1-1,1 1 0,0 0 0,-1 0 1,1-1-1,-1 1 0,1 0 0,-17 6 148,-14 21 32,29-24-261,0 0 1,0 1-1,0-1 1,0 0-1,1 0 1,-1 1-1,1-1 1,0 1-1,0-1 1,1 1-1,-1 0 1,1-1-1,-1 1 1,1-1 0,0 1-1,1 0 1,0 5-1,0-6-23,0-1 0,0 0 0,0 0 0,0 0 0,1 0 0,-1 0 0,1-1 0,-1 1 0,1 0 0,-1-1 0,1 1 0,0-1 0,0 1 0,0-1 0,0 0 0,0 0 0,0 0 0,0 0 0,0 0 0,0-1 0,1 1 0,-1 0 0,0-1 0,1 0 0,-1 1 0,0-1 0,4-1 0,24 0-3705,0-10-1778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3.747"/>
    </inkml:context>
    <inkml:brush xml:id="br0">
      <inkml:brushProperty name="width" value="0.025" units="cm"/>
      <inkml:brushProperty name="height" value="0.025" units="cm"/>
      <inkml:brushProperty name="color" value="#008C3A"/>
    </inkml:brush>
  </inkml:definitions>
  <inkml:trace contextRef="#ctx0" brushRef="#br0">268 3 11627,'-8'0'2931,"-5"-2"-2371,1 2 1,-1 0-1,0 0 1,1 2-1,-1-1 1,1 1-1,0 1 1,0 0 0,0 1-1,0 0 1,0 1-1,-17 10 1,20-9-451,1 1 0,1 0 0,-1 0 0,1 0 1,0 1-1,1 0 0,-7 10 0,11-14-93,-1 0-1,1 0 1,0 0-1,1 0 1,-1 0-1,1 0 1,-1 0-1,1 1 1,1-1-1,-1 0 1,0 1-1,1-1 1,0 1-1,0-1 1,1 0-1,-1 1 1,1-1-1,0 1 1,1 4-1,0-7-1,-1 0 0,0 0 0,1 0-1,0-1 1,-1 1 0,1-1 0,0 1-1,0-1 1,0 1 0,0-1-1,0 0 1,0 0 0,0 0 0,0 0-1,0 0 1,1-1 0,-1 1-1,0-1 1,0 1 0,1-1 0,-1 0-1,3 0 1,4 0 75,0 1 1,0-2-1,0 1 0,15-4 1,-14 1-49,0 0 1,-1-1-1,1 0 1,-1 0-1,0-1 1,0-1-1,-1 1 1,0-1-1,0-1 1,14-13 0,-17 14-9,1 0 1,-2 1-1,1-2 0,0 1 1,-1 0-1,-1-1 1,1 0-1,-1 0 1,0 0-1,0 0 1,-1-1-1,0 1 1,0-1-1,-1 1 1,0-9-1,-1 16-20,0-1 0,0 1 0,0 0 0,0-1 0,0 1 0,0 0 0,0-1 0,0 1-1,0 0 1,0 0 0,0-1 0,-1 1 0,1 0 0,0-1 0,0 1 0,0 0 0,-1 0 0,1 0 0,0-1-1,0 1 1,-1 0 0,1 0 0,0 0 0,0-1 0,-1 1 0,1 0 0,0 0 0,0 0 0,-1 0 0,1 0 0,0 0-1,-1 0 1,1 0 0,0 0 0,-1 0 0,1 0 0,0 0 0,-1 0 0,1 0 0,0 0 0,0 0 0,-1 0-1,1 0 1,0 0 0,-1 0 0,1 0 0,0 1 0,0-1 0,-1 0 0,1 0 0,0 0 0,0 0 0,-1 1 0,1-1-1,0 0 1,0 0 0,0 1 0,-1-1 0,1 0 0,0 1 0,-17 15 221,10-5-191,0 1 0,1 1 1,0-1-1,1 1 0,1 0 0,0 0 1,0 0-1,2 1 0,-1-1 0,2 1 0,0 0 1,0 0-1,3 22 0,-1-34-41,0-1-1,0 1 1,0 0-1,0 0 1,0-1-1,1 1 1,-1 0-1,0-1 1,1 1-1,-1-1 1,1 0-1,0 0 1,-1 1-1,1-1 1,0 0-1,0 0 1,0 0-1,-1-1 1,1 1-1,0 0 1,0-1-1,0 1 1,0-1-1,0 0 1,1 0-1,-1 0 1,3 0-1,5 0-261,0 0-1,0-1 1,0 0-1,15-3 0,-16 1-691,1 0 1,-1-1-1,0 0 0,0-1 0,0 0 0,-1 0 0,13-10 0,17-19-6950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4.126"/>
    </inkml:context>
    <inkml:brush xml:id="br0">
      <inkml:brushProperty name="width" value="0.025" units="cm"/>
      <inkml:brushProperty name="height" value="0.025" units="cm"/>
      <inkml:brushProperty name="color" value="#008C3A"/>
    </inkml:brush>
  </inkml:definitions>
  <inkml:trace contextRef="#ctx0" brushRef="#br0">116 1 13837,'0'0'10527,"-6"6"-10543,6-5 9,-25 33-44,24-33 10,0 0-1,0 0 1,1 0-1,-1 0 0,1 0 1,-1 0-1,1 0 1,-1 0-1,1 1 0,0-1 1,0 0-1,-1 0 0,1 0 1,0 0-1,0 1 1,0-1-1,0 0 0,0 0 1,0 0-1,1 0 1,-1 1-1,0-1 0,1 0 1,-1 0-1,0 0 1,1 0-1,-1 0 0,1 0 1,0 0-1,-1 0 1,1 0-1,0 0 0,0 0 1,0 0-1,-1-1 1,1 1-1,0 0 0,0 0 1,0-1-1,0 1 1,0-1-1,2 1 0,21 7-357,-10-4 258,-1 1 0,1 0 1,-1 1-1,25 14 0,-36-19 180,0 0 1,-1 1-1,1-1 0,0 0 0,-1 1 1,1-1-1,-1 1 0,0-1 1,1 1-1,-1 0 0,0 0 1,0-1-1,0 1 0,0 0 1,0 0-1,-1 0 0,1 0 1,0 0-1,-1 0 0,0 0 1,1 0-1,-1 0 0,0 0 0,0 1 1,0-1-1,0 0 0,-1 0 1,1 0-1,0 0 0,-1 0 1,0 0-1,1 0 0,-1 0 1,0 0-1,0 0 0,0-1 1,0 1-1,0 0 0,-1-1 1,1 1-1,0 0 0,-3 1 1,-3 4 222,-1-1 0,0 1 1,0-1-1,-1-1 1,0 1-1,0-2 0,0 1 1,-1-1-1,1 0 1,-1-1-1,0 0 1,0-1-1,0 0 0,0-1 1,0 0-1,0 0 1,-1-1-1,-17-2 1,27 2-324,1 0 0,-1 0 0,0 0 0,0 0 0,0 0 0,0 0 0,0 0 0,0-1 0,0 1 1,0 0-1,0-1 0,0 1 0,0 0 0,1-1 0,-1 1 0,0-1 0,0 1 0,1-1 0,-1 0 0,0 1 1,0-1-1,1 0 0,-1 0 0,1 1 0,-1-1 0,1 0 0,-1 0 0,1 0 0,0 0 0,-1 0 1,1 1-1,0-1 0,-1 0 0,1 0 0,0 0 0,0 0 0,0 0 0,0 0 0,0 0 0,0 0 0,0 0 1,0 0-1,1 0 0,-1-1 0,1-1-572,0 0-1,1 0 1,-1 0 0,1 0-1,0 0 1,-1 0 0,1 0-1,1 0 1,-1 1 0,0-1-1,5-3 1,21-14-5832,5-1-2402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4.646"/>
    </inkml:context>
    <inkml:brush xml:id="br0">
      <inkml:brushProperty name="width" value="0.025" units="cm"/>
      <inkml:brushProperty name="height" value="0.025" units="cm"/>
      <inkml:brushProperty name="color" value="#008C3A"/>
    </inkml:brush>
  </inkml:definitions>
  <inkml:trace contextRef="#ctx0" brushRef="#br0">320 1 16432,'0'0'5898,"-9"0"-5497,4-1-398,1 1 0,0 0 1,-1 0-1,1 1 0,0-1 1,-1 1-1,1 0 0,0 0 1,0 0-1,0 1 0,0 0 0,0-1 1,0 1-1,0 1 0,0-1 1,1 0-1,-1 1 0,1 0 1,0 0-1,-6 6 0,-7 8 1,5-5 50,0-1 0,-18 28 0,57-54 346,-3-6-397,23-17-129,-45 41 794,-7 9-111,-5 9 263,3-12-567,-1-1-168,2 1-1,-1-1 1,1 1-1,0 0 1,1 0-1,0 0 1,0 0-1,1 1 1,0 0-1,1-1 1,0 1-1,1 0 0,-1 15 1,2-20 5,1-1 0,-1 1-1,0 0 1,0 0 0,-1 0 0,1 0 0,-1-1 0,0 1-1,-1 0 1,1-1 0,-1 1 0,0-1 0,0 1 0,0-1-1,0 0 1,-1 0 0,0 0 0,0 0 0,0 0 0,0-1-1,-1 1 1,1-1 0,-1 0 0,0 0 0,0 0 0,0-1-1,0 1 1,-9 3 0,-40 20 227,49-25-321,0 1 0,0-1 0,-1 1 0,1-1-1,0-1 1,-1 1 0,1-1 0,-1 1 0,1-1-1,0-1 1,-7 0 0,11 1-29,0 0 0,-1 0 0,1 0 0,0 0-1,-1 0 1,1 0 0,0 0 0,0-1 0,0 1 0,-1 0 0,1 0 0,0 0 0,0 0-1,-1-1 1,1 1 0,0 0 0,0 0 0,0 0 0,0-1 0,-1 1 0,1 0 0,0 0-1,0-1 1,0 1 0,0 0 0,0 0 0,0-1 0,0 1 0,0 0 0,0-1 0,0 1-1,0 0 1,0 0 0,0-1 0,0 1 0,0 0 0,0 0 0,0-1 0,0 1 0,0 0-1,0-1 1,0 1 0,0 0 0,1 0 0,-1-1 0,0 1 0,0 0 0,0 0-1,0 0 1,1-1 0,10-11-1951,72-25-8917,-47 21 4815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5.353"/>
    </inkml:context>
    <inkml:brush xml:id="br0">
      <inkml:brushProperty name="width" value="0.025" units="cm"/>
      <inkml:brushProperty name="height" value="0.025" units="cm"/>
      <inkml:brushProperty name="color" value="#008C3A"/>
    </inkml:brush>
  </inkml:definitions>
  <inkml:trace contextRef="#ctx0" brushRef="#br0">10 44 14221,'0'0'10095,"-2"9"-9523,-5 33-279,7-41-288,-1 0 0,1 0 1,0 0-1,0 1 0,0-1 0,0 0 0,0 0 0,1 0 0,-1 1 1,0-1-1,0 0 0,1 0 0,-1 0 0,1 0 0,-1 1 0,1-1 1,-1 0-1,1 0 0,0 0 0,-1 0 0,1 0 0,0-1 0,0 1 0,0 0 1,1 1-1,1-1 7,-1 1-1,1-1 1,0 0 0,0 0 0,-1 0-1,1 0 1,0-1 0,0 1 0,0-1-1,4 0 1,6 0 25,0 0 0,0-2 0,18-3 0,29-12-718,-47 12 531,1 1 0,0 0 1,0 1-1,0 1 0,18-1 0,-31 3 210,0 0-1,1 1 1,-1-1 0,0 0-1,1 1 1,-1-1 0,0 1-1,0 0 1,1 0 0,-1-1-1,0 1 1,0 0 0,0 0-1,0 0 1,0 0 0,0 0-1,0 0 1,-1 0 0,1 0-1,0 1 1,0-1 0,-1 0-1,1 0 1,-1 1 0,1-1-1,-1 0 1,0 1 0,1-1-1,-1 0 1,0 1 0,0-1-1,0 1 1,0 1 0,0-1-25,0-1 0,0 1 0,0 0 0,0 0 0,1-1 1,-1 1-1,1 0 0,-1 0 0,1-1 0,-1 1 0,1-1 1,0 1-1,0 0 0,0-1 0,0 0 0,0 1 0,0-1 1,1 0-1,-1 1 0,0-1 0,1 0 0,-1 0 0,1 0 0,-1 0 1,1 0-1,-1 0 0,1-1 0,2 2 0,8-2-65,0 0 1,0 0-1,0-1 0,0 0 0,-1-1 0,1-1 0,0 0 1,-1 0-1,1-1 0,13-7 0,-11 5-184,-1 1 0,1 0 0,0 1 0,0 0 0,1 2 0,19-2 1,-32 3 215,-1 1 0,0 1 0,1-1 0,-1 0 0,0 0 0,1 0 0,-1 1 0,0-1 0,0 0 0,1 1 0,-1-1 1,0 1-1,0 0 0,0-1 0,0 1 0,0 0 0,0 0 0,0 0 0,0 0 0,0 0 0,0 0 0,0 0 0,0 0 1,-1 0-1,1 0 0,0 0 0,-1 0 0,1 1 0,-1-1 0,1 0 0,-1 0 0,0 1 0,1-1 0,-1 0 0,0 0 0,0 1 1,0 1-1,0-2 7,0 1 1,0-1 0,0 0 0,0 1-1,0-1 1,1 0 0,-1 1-1,0-1 1,1 0 0,-1 0 0,1 1-1,-1-1 1,1 0 0,0 0-1,0 0 1,-1 0 0,1 0 0,0 0-1,0 0 1,0 0 0,0 0-1,0 0 1,0 0 0,0-1 0,0 1-1,1 0 1,-1-1 0,0 1 0,0-1-1,1 1 1,-1-1 0,0 0-1,0 1 1,1-1 0,-1 0 0,0 0-1,3 0 1,4 0-178,0-1 0,0 0 1,0 0-1,0-1 0,0 0 0,7-3 1,6-4-2429,-1 0-1,26-18 1,-26 15 1358,0 1-1,22-9 0,-41 19 1428,-1 1 1,1 0-1,0-1 0,-1 1 0,1 0 0,-1 0 1,1 0-1,-1-1 0,1 1 0,0 0 0,-1 0 1,1 0-1,-1 0 0,1 0 0,0 0 0,-1 0 0,1 0 1,-1 0-1,1 0 0,0 0 0,-1 1 0,1-1 1,-1 0-1,1 0 0,0 1 0,-1-1 0,1 0 1,-1 1-1,1-1 0,-1 0 0,1 1 0,-1-1 0,0 1 1,1 0-1,3 23 3288,-4-23-3383,0 1 0,-1 0-1,1 0 1,0 0 0,0 0-1,1 0 1,-1 0 0,0 0-1,1 0 1,-1 0 0,1 0-1,-1-1 1,1 1 0,0 0-1,0 0 1,0-1 0,0 1-1,0-1 1,0 1 0,1-1-1,-1 1 1,0-1 0,1 1-1,-1-1 1,4 2 0,4-1-34,0 0 1,0 0 0,0-1-1,1 0 1,-1-1-1,0 0 1,1 0 0,-1-1-1,0 0 1,0-1-1,1 0 1,-1-1 0,11-4-1,11-5-214,-1-1-1,40-24 0,24-28 378,-82 56 173,-17 15-123,0-1-1,0 1 1,1-1-1,0 1 0,-6 10 1,-9 13 415,0-9-208,15-16-435,0-1 0,0 1 1,0 0-1,1 0 1,0 1-1,-1-1 0,2 1 1,-1-1-1,0 1 1,1 0-1,0 0 1,0 0-1,-1 5 0,3-8-95,0-1 0,0 0-1,1 0 1,-1 0 0,0 0 0,1 0-1,-1 0 1,1 0 0,-1 0-1,1 0 1,0 0 0,-1-1 0,1 1-1,0 0 1,0 0 0,-1 0-1,1-1 1,0 1 0,0-1-1,0 1 1,0 0 0,0-1 0,0 1-1,0-1 1,0 0 0,0 1-1,0-1 1,0 0 0,0 0-1,0 0 1,1 0 0,0 1 0,41 2-3575,-40-3 3005,36 0-5039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3.676"/>
    </inkml:context>
    <inkml:brush xml:id="br0">
      <inkml:brushProperty name="width" value="0.025" units="cm"/>
      <inkml:brushProperty name="height" value="0.025" units="cm"/>
      <inkml:brushProperty name="color" value="#004F8B"/>
    </inkml:brush>
  </inkml:definitions>
  <inkml:trace contextRef="#ctx0" brushRef="#br0">0 249 19378,'0'0'3299,"0"-9"-2423,1 2-834,0-1-1,1 1 1,0-1 0,0 1-1,0 0 1,1 0 0,0 0-1,1 0 1,0 1 0,0-1-1,0 1 1,6-7 0,-8 10-38,0 0 0,1 0 0,0 0 0,0 0 0,0 0 0,0 1 0,0-1 1,1 1-1,-1 0 0,0 0 0,1 0 0,0 0 0,0 1 0,-1-1 0,1 1 0,0 0 0,0 0 1,0 1-1,0-1 0,0 1 0,0 0 0,0 0 0,0 0 0,0 0 0,0 1 0,0 0 0,7 1 1,-2 4 110,-1 0 0,1 0 1,-1 0-1,0 1 0,-1 0 1,1 1-1,-1 0 0,-1 0 0,0 0 1,7 13-1,17 18 469,-25-33-491,0 0 0,1 0 0,-1-1-1,1 0 1,1 0 0,-1 0 0,1-1 0,-1 0 0,1 0 0,0-1 0,1 0-1,-1 0 1,0 0 0,12 1 0,-12-3 4,0-1 0,-1 0 0,1 0 0,-1 0 0,1-1 0,-1 0 0,1-1 0,-1 1 0,0-1 0,1-1 0,-1 1 0,0-1 0,0 0 0,-1 0 0,1-1 0,-1 1 0,9-9 0,-3 2-19,0 0 0,-1-1-1,0-1 1,-1 0 0,0 0 0,-1-1-1,-1 0 1,8-17 0,-13 25-107,0 0 0,0 0-1,0-1 1,-1 1 0,0-1 0,0 1-1,-1-1 1,1 1 0,-1-1 0,-1 1-1,0-8 1,0 10-88,0-1-1,0 1 0,0 0 1,-1 0-1,1-1 1,-1 1-1,0 0 1,0 1-1,0-1 1,0 0-1,0 1 0,-1-1 1,1 1-1,-1-1 1,1 1-1,-1 0 1,0 0-1,0 0 1,-5-2-1,2 2-812,0 0-1,0 0 1,0 0-1,0 1 1,0-1 0,-13 1-1,-3 0-5181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5.919"/>
    </inkml:context>
    <inkml:brush xml:id="br0">
      <inkml:brushProperty name="width" value="0.025" units="cm"/>
      <inkml:brushProperty name="height" value="0.025" units="cm"/>
      <inkml:brushProperty name="color" value="#008C3A"/>
    </inkml:brush>
  </inkml:definitions>
  <inkml:trace contextRef="#ctx0" brushRef="#br0">60 1 16688,'0'29'2722,"-14"5"-319,-1 1-578,1 2-159,3-3-33,6-4-960,5-8-449,5-6-192,17-10-32,10-6-160,10 0-416,4-18-898,8-4-1120,-5-7-1058,0-3-2273,-13-2-33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6.249"/>
    </inkml:context>
    <inkml:brush xml:id="br0">
      <inkml:brushProperty name="width" value="0.025" units="cm"/>
      <inkml:brushProperty name="height" value="0.025" units="cm"/>
      <inkml:brushProperty name="color" value="#008C3A"/>
    </inkml:brush>
  </inkml:definitions>
  <inkml:trace contextRef="#ctx0" brushRef="#br0">240 0 897,'0'0'20467,"-60"35"-18353,32 5-416,-10 8-513,7 5-32,-1 1-352,8-2-385,6-5-352,9-3-32,9-7-768,4-10-1539,10-14-1472,8-8-1410,1-5-7879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6.609"/>
    </inkml:context>
    <inkml:brush xml:id="br0">
      <inkml:brushProperty name="width" value="0.025" units="cm"/>
      <inkml:brushProperty name="height" value="0.025" units="cm"/>
      <inkml:brushProperty name="color" value="#008C3A"/>
    </inkml:brush>
  </inkml:definitions>
  <inkml:trace contextRef="#ctx0" brushRef="#br0">0 111 14798,'0'0'3401,"3"-10"-844,-2 5-2335,1 1 0,0-1 0,0 1 0,0-1 0,0 1 0,1 0 0,-1 0 0,1 0 0,0 0 0,1 0 0,-1 0 0,1 1 0,-1 0 0,1 0 0,0 0 0,0 0 0,0 0 0,1 1 0,-1 0 0,0 0 0,10-3 0,3 0 307,1 0 0,0 1 0,19-1 0,-29 4-447,0 1 0,0-1 0,0 1 0,0 1 0,0 0 0,0 0 0,0 0 0,0 1 0,10 4 0,-16-5-23,0 0-1,1 1 1,-1-1-1,0 1 1,0-1-1,0 1 0,0 0 1,0 0-1,0 0 1,0 0-1,-1 0 1,1 1-1,-1-1 1,0 0-1,1 1 0,-1-1 1,0 1-1,0-1 1,-1 1-1,1-1 1,-1 1-1,1 0 1,-1 0-1,0-1 0,0 1 1,0 0-1,0-1 1,0 1-1,-1 0 1,1-1-1,-1 1 1,1 0-1,-1-1 0,0 1 1,-2 3-1,-3 7 221,0 1-1,-1-2 0,0 1 1,-1-1-1,-10 12 1,8-12-149,7-11-122,1 1 0,0 0 0,0 0 0,1 0 0,-1 0 0,0 0 0,1 0 0,-1 0 0,1 1 0,0-1 0,0 1 0,-2 3 0,43-6-1913,24-4 295,-28 2 1217,0 1 0,1 1 0,38 6 0,-73-6 395,0 0 1,0 1-1,0-1 1,0 1-1,0-1 1,0 1-1,0 0 1,0 0-1,0-1 0,0 1 1,0 1-1,0-1 1,-1 0-1,1 0 1,0 1-1,-1-1 1,1 1-1,-1-1 0,0 1 1,1 0-1,1 3 1,-3-3 60,0-1 1,0 1 0,0 0-1,0 0 1,0-1 0,0 1-1,0 0 1,-1-1 0,1 1-1,-1 0 1,1-1 0,-1 1-1,1 0 1,-1-1 0,0 1-1,0-1 1,0 1 0,0-1-1,0 0 1,0 1 0,0-1-1,-1 0 1,1 0 0,0 0-1,-1 0 1,1 0 0,-4 2-1,-20 14 588,-1-1 0,-1-1 0,-1-1 0,-55 19 0,55-24-719,-1-2 0,1 0 0,-1-2-1,0-1 1,-36 0 0,60-4-93,3 0-89,1 0 1,-1 0-1,0 0 0,0 1 0,0-2 1,0 1-1,0 0 0,0 0 0,0-1 0,0 1 1,0-1-1,0 1 0,0-1 0,1 0 1,-1 0-1,0 0 0,1 0 0,-1 0 0,0 0 1,1 0-1,-1-1 0,1 1 0,-2-2 1,-6-23-6878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7.435"/>
    </inkml:context>
    <inkml:brush xml:id="br0">
      <inkml:brushProperty name="width" value="0.025" units="cm"/>
      <inkml:brushProperty name="height" value="0.025" units="cm"/>
      <inkml:brushProperty name="color" value="#008C3A"/>
    </inkml:brush>
  </inkml:definitions>
  <inkml:trace contextRef="#ctx0" brushRef="#br0">542 1 7303,'0'0'13922,"-6"10"-11642,3-3-1880,-1 0-54,0 0 0,0 0 0,0-1 0,-1 1 0,0-1 0,0 0 0,-1 0 0,0-1 0,-10 8 0,-62 35 364,-2-3 0,-2-4 0,-130 45 0,211-86-709,0 1 1,0-1-1,-1 0 1,1 1 0,0-1-1,0 0 1,0 1 0,0 0-1,0-1 1,-1 1-1,1 0 1,0-1 0,1 1-1,-1 0 1,0 0 0,0 0-1,0 0 1,0 0-1,1 0 1,-2 1 0,3-1-2,-1 0 0,1-1 0,-1 1 0,1 0 0,-1-1 0,1 1 0,-1-1 0,1 1 0,0-1 1,-1 1-1,1-1 0,0 1 0,-1-1 0,1 0 0,0 1 0,0-1 0,-1 0 0,1 0 0,0 1 0,0-1 1,1 0-1,63 8 31,-59-7-8,63 2 27,-46-3-45,0 1 0,0 1 0,0 0 0,0 2 0,-1 1 1,44 15-1,-64-19-2,0 0 0,0 0 0,0 0-1,0 1 1,-1-1 0,1 1 0,0-1 0,-1 1 0,1 0 0,0 0 0,-1-1 0,0 1 0,0 0 0,1 0 0,-1 0 0,0 1 0,-1-1-1,2 3 1,-2-4 28,0 0 0,0 0 0,0 0 0,0-1 0,0 1 0,0 0 0,0 0 0,0 0 0,0 0-1,-1 0 1,1 0 0,0 0 0,-1 0 0,1 0 0,0-1 0,-1 1 0,1 0 0,-1 0 0,0-1 0,1 1 0,-1 0-1,1-1 1,-1 1 0,0 0 0,0-1 0,1 1 0,-1-1 0,0 1 0,0-1 0,0 1 0,0-1 0,0 0-1,1 0 1,-1 1 0,0-1 0,0 0 0,0 0 0,0 0 0,0 0 0,0 0 0,0 0 0,0 0 0,0 0 0,-1-1-1,-9 2 316,9-1-316,1 1 0,-1-1 1,0 0-1,0 0 1,0 0-1,0 0 1,0 0-1,0-1 1,0 1-1,1 0 0,-1-1 1,0 0-1,0 1 1,0-1-1,1 0 1,-1 0-1,0 0 1,-1-1-1,2 1-99,7 12-2061,11-15-3022,-6-4-1393,2-4-4495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012"/>
    </inkml:context>
    <inkml:brush xml:id="br0">
      <inkml:brushProperty name="width" value="0.025" units="cm"/>
      <inkml:brushProperty name="height" value="0.025" units="cm"/>
      <inkml:brushProperty name="color" value="#008C3A"/>
    </inkml:brush>
  </inkml:definitions>
  <inkml:trace contextRef="#ctx0" brushRef="#br0">26 1 13805,'0'0'5381,"-24"66"-3011,22-35-640,2 1 96,6 0-513,14-2-416,7-4-449,7-7-288,7-8-96,13-7 1,-7-4-1,9-3-545,-7-14-1248,-4-7-1507,-7-8-1824,-4-4-3460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387"/>
    </inkml:context>
    <inkml:brush xml:id="br0">
      <inkml:brushProperty name="width" value="0.025" units="cm"/>
      <inkml:brushProperty name="height" value="0.025" units="cm"/>
      <inkml:brushProperty name="color" value="#008C3A"/>
    </inkml:brush>
  </inkml:definitions>
  <inkml:trace contextRef="#ctx0" brushRef="#br0">296 0 13901,'0'0'1858,"-62"82"800,28-36-800,3 2 224,-3 4-320,2 2-417,7 2-736,-2-1-481,5-5-96,9-5-32,6-11-1185,2-14-1474,1-16-2273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745"/>
    </inkml:context>
    <inkml:brush xml:id="br0">
      <inkml:brushProperty name="width" value="0.025" units="cm"/>
      <inkml:brushProperty name="height" value="0.025" units="cm"/>
      <inkml:brushProperty name="color" value="#008C3A"/>
    </inkml:brush>
  </inkml:definitions>
  <inkml:trace contextRef="#ctx0" brushRef="#br0">0 216 11179,'0'0'15203,"9"0"-14434,2-2-709,0 0 0,0 0 0,0-1 0,0 0 0,-1-1 0,1 0 0,-1-1 0,0 0 0,15-12 0,93-71-841,-82 59 273,30-22-250,-66 65 561,-8 5 442,0-1 0,-1 0 0,-20 30 1,-8 14 38,29-47-405,0 0 0,1 1 0,1 0 0,0 0 0,1 0 0,1 0 0,1 1 0,-3 27 0,7-28-4652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51.730"/>
    </inkml:context>
    <inkml:brush xml:id="br0">
      <inkml:brushProperty name="width" value="0.025" units="cm"/>
      <inkml:brushProperty name="height" value="0.025" units="cm"/>
      <inkml:brushProperty name="color" value="#008C3A"/>
    </inkml:brush>
  </inkml:definitions>
  <inkml:trace contextRef="#ctx0" brushRef="#br0">1 1 13229,'0'0'971,"8"0"-928,8 0-39,1 1 0,-1 0 0,1 2 1,-1 0-1,21 7 0,31 5 14,30-1 46,130 2 1,104-16 78,-132-3 337,1071 72 3876,-507 2-4184,2-37 169,526-85 1057,-317-3-1339,-858 46-2248,-42-4-2183,2-8-4505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38.767"/>
    </inkml:context>
    <inkml:brush xml:id="br0">
      <inkml:brushProperty name="width" value="0.025" units="cm"/>
      <inkml:brushProperty name="height" value="0.025" units="cm"/>
      <inkml:brushProperty name="color" value="#008C3A"/>
    </inkml:brush>
  </inkml:definitions>
  <inkml:trace contextRef="#ctx0" brushRef="#br0">2 1 3075,'0'0'9924,"-1"4"-9102,1-1-720,0 0-1,1 0 1,0-1 0,0 1 0,0 0-1,0 0 1,0-1 0,0 1-1,1-1 1,-1 1 0,1-1-1,0 1 1,-1-1 0,1 0-1,0 0 1,1 0 0,-1 0-1,4 2 1,59 48 753,-39-33 47,114 105 739,-95-80-1380,2-3 0,88 60 0,-54-45-167,-3 4 1,124 122-1,-42-34 247,-91-91-177,-32-28 253,61 63 0,-8 2-344,36 41 52,-41-38 41,119 103 1,-65-67-62,-53-48 19,354 369 275,59 87-190,-340-385-108,232 174 0,-306-265-100,890 695 41,-208-189 29,-501-384-68,-210-146-24,622 478 58,-357-205 620,-1 0-6,-263-274-6208,-73-53-1922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39.798"/>
    </inkml:context>
    <inkml:brush xml:id="br0">
      <inkml:brushProperty name="width" value="0.025" units="cm"/>
      <inkml:brushProperty name="height" value="0.025" units="cm"/>
      <inkml:brushProperty name="color" value="#008C3A"/>
    </inkml:brush>
  </inkml:definitions>
  <inkml:trace contextRef="#ctx0" brushRef="#br0">104 0 4837,'0'0'19554,"-4"13"-18492,-27 69 40,-15 39 224,41-104-1105,0 1 0,1-1 1,1 1-1,-2 31 0,5-47-201,0 0 0,1 0-1,-1 0 1,1 0-1,0 0 1,-1 0 0,1 0-1,0 0 1,0 0-1,0 0 1,0-1 0,0 1-1,1 0 1,-1-1-1,0 1 1,1-1 0,0 1-1,-1-1 1,1 0-1,0 0 1,-1 0 0,1 0-1,0 0 1,0 0-1,0 0 1,0 0 0,0-1-1,0 1 1,0-1-1,0 1 1,4-1 0,10 2 29,0 0 1,1-1 0,18-2-1,-12 0-20,29 3-174,52-2-2346,-37-11-3628,-23-5-2444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319"/>
    </inkml:context>
    <inkml:brush xml:id="br0">
      <inkml:brushProperty name="width" value="0.025" units="cm"/>
      <inkml:brushProperty name="height" value="0.025" units="cm"/>
      <inkml:brushProperty name="color" value="#004F8B"/>
    </inkml:brush>
  </inkml:definitions>
  <inkml:trace contextRef="#ctx0" brushRef="#br0">0 54 14221,'0'0'2536,"7"-9"-342,25-27-187,-32 36-1971,0-1-1,0 1 0,1-1 1,-1 1-1,0-1 0,1 1 0,-1-1 1,0 1-1,1-1 0,-1 1 1,1 0-1,-1-1 0,1 1 0,-1 0 1,1-1-1,-1 1 0,1 0 0,-1 0 1,1-1-1,-1 1 0,1 0 1,-1 0-1,1 0 0,0 0 0,-1 0 1,1 0-1,-1 0 0,1 0 1,0 0-1,-1 0 0,1 0 0,-1 0 1,1 0-1,-1 0 0,1 1 0,-1-1 1,1 0-1,0 0 0,-1 1 1,1-1-1,-1 0 0,0 1 0,1-1 1,-1 0-1,1 1 0,-1-1 0,1 1 1,-1-1-1,0 1 0,1-1 1,-1 1-1,0-1 0,0 1 0,1-1 1,-1 2-1,4 28 853,-4-28-799,-1 54 838,0-40-867,0 1 0,1 0 0,1-1 0,4 25 0,-4-39-61,0 1 0,-1-1 0,1 0-1,0 0 1,0 0 0,0 0-1,1 0 1,-1 0 0,0 0 0,1 0-1,-1 0 1,1-1 0,0 1-1,0-1 1,-1 1 0,1-1-1,0 1 1,0-1 0,3 1 0,-1 0-41,2 0 1,-1-1-1,0 1 1,0-1 0,0 0-1,1-1 1,-1 1-1,6-1 1,4-1-184,-1 0 1,1-1-1,-1 0 1,0-2-1,19-5 1,-16 2-28,-1 1 102,-1 0-1,1 2 0,31-6 1,-46 10 158,1-1 1,-1 1-1,0 1 1,0-1-1,0 0 0,0 0 1,1 0-1,-1 1 1,0-1-1,0 0 1,0 1-1,0-1 1,0 1-1,0 0 1,0-1-1,0 1 1,0 0-1,0-1 1,0 1-1,-1 0 1,1 0-1,0 0 0,0 0 1,-1 0-1,1 0 1,-1 0-1,1 0 1,-1 0-1,1 0 1,-1 0-1,1 0 1,-1 0-1,0 0 1,0 0-1,0 1 1,0-1-1,1 0 0,-2 1 1,-2 48 1049,-1-38-813,0-1 0,-1 1 0,0-1 0,0 0 0,-1-1 0,-1 0 0,0 1 0,0-2 0,-14 14 0,4-5 175,0-1 1,-2-1-1,-36 24 1,49-36-417,1-1 1,-1 1 0,0-1-1,0-1 1,0 1 0,-1-1 0,-10 2-1,15-4-152,0 0-1,0 1 0,0-1 0,0 0 1,0-1-1,0 1 0,0 0 0,1 0 0,-1-1 1,0 1-1,0-1 0,0 0 0,0 0 0,1 1 1,-1-1-1,0 0 0,1 0 0,-1-1 1,0 1-1,1 0 0,0 0 0,-1-1 0,1 1 1,0-1-1,0 1 0,-1-1 0,1 0 1,1 1-1,-3-5 0,-13-32-3668,-7-13-2354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174"/>
    </inkml:context>
    <inkml:brush xml:id="br0">
      <inkml:brushProperty name="width" value="0.025" units="cm"/>
      <inkml:brushProperty name="height" value="0.025" units="cm"/>
      <inkml:brushProperty name="color" value="#008C3A"/>
    </inkml:brush>
  </inkml:definitions>
  <inkml:trace contextRef="#ctx0" brushRef="#br0">56 0 16944,'0'0'5541,"-34"53"-3907,23-31-257,6 3-576,-1-2-449,6 0-288,0-3 0,9-1-672,4-2-994,-6-2-736,2-4-993,-7-4-2947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538"/>
    </inkml:context>
    <inkml:brush xml:id="br0">
      <inkml:brushProperty name="width" value="0.025" units="cm"/>
      <inkml:brushProperty name="height" value="0.025" units="cm"/>
      <inkml:brushProperty name="color" value="#008C3A"/>
    </inkml:brush>
  </inkml:definitions>
  <inkml:trace contextRef="#ctx0" brushRef="#br0">15 120 12524,'-2'-10'2274,"-1"4"-1847,-6-40 2614,8 44-2929,1 1 0,0-1-1,1 0 1,-1 0-1,0 0 1,0 1 0,1-1-1,-1 0 1,1 0-1,0 1 1,-1-1 0,1 0-1,0 1 1,0-1-1,0 1 1,0-1 0,0 1-1,1 0 1,-1-1-1,0 1 1,1 0 0,-1 0-1,0 0 1,1 0 0,-1 0-1,1 0 1,0 0-1,1 0 1,10-3 76,1 0 0,-1 2 0,1-1 0,-1 2 0,1 0 0,17 1 0,83 8 76,-92-7-236,-1 2 1,0 1-1,0 0 0,0 2 0,-1 0 0,28 13 1,-46-19 53,0 1-1,0 0 1,0 0 0,-1 0 0,1 0 0,0 0 0,0 0 0,-1 0-1,1 1 1,-1-1 0,1 0 0,-1 1 0,0 0 0,1-1 0,-1 1-1,0 0 1,0-1 0,0 1 0,0 0 0,-1 0 0,1 0 0,0 0-1,-1 0 1,1 0 0,-1 0 0,0 0 0,0 0 0,1 0 0,-1 0-1,-1 0 1,1 0 0,0 0 0,0 0 0,-1 0 0,1 0 0,-1 0-1,0 0 1,0 0 0,1 0 0,-3 2 0,-1 2 176,0 0 1,-1 0-1,0-1 0,0 1 1,0-1-1,-1-1 0,0 1 1,0-1-1,0 0 0,-9 5 1,-9 2 248,-1 0 1,-1-2 0,1-1-1,-46 9 1,-110 4-319,180-21-368,0 0 0,0 0 0,-1 0 0,1 0 0,0 0 0,0 0 0,0 0 0,0 0 0,-1 0 0,1 1 0,0-1 0,0 0 0,0 1 0,0-1 0,0 1-1,0-1 1,0 1 0,0-1 0,0 1 0,0 0 0,-1 1 0,19 10-4756,42 4-4400,-20-13 1168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883"/>
    </inkml:context>
    <inkml:brush xml:id="br0">
      <inkml:brushProperty name="width" value="0.025" units="cm"/>
      <inkml:brushProperty name="height" value="0.025" units="cm"/>
      <inkml:brushProperty name="color" value="#008C3A"/>
    </inkml:brush>
  </inkml:definitions>
  <inkml:trace contextRef="#ctx0" brushRef="#br0">231 0 6598,'0'0'18455,"-5"9"-17798,-10 16-91,-1-2 1,-1 0-1,-26 27 1,17-20 141,-38 56 0,58-76-687,0 0 1,0 0-1,2 1 1,-1 0-1,1-1 1,1 2-1,0-1 1,0 0-1,1 1 1,-1 14-1,3-23-25,0-1 1,0 1-1,1 0 0,-1-1 0,0 1 0,1 0 1,0-1-1,-1 1 0,1 0 0,0-1 1,0 1-1,1-1 0,-1 0 0,0 1 1,1-1-1,0 0 0,-1 0 0,1 0 1,4 3-1,-2-2-70,0 0-1,1 0 1,-1-1 0,1 0 0,0 0-1,-1 0 1,1-1 0,0 1-1,0-1 1,5 0 0,8 1-589,-1-1 0,1-1 1,-1-1-1,1 0 0,22-6 0,19-11-3314,1-7-2455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225"/>
    </inkml:context>
    <inkml:brush xml:id="br0">
      <inkml:brushProperty name="width" value="0.025" units="cm"/>
      <inkml:brushProperty name="height" value="0.025" units="cm"/>
      <inkml:brushProperty name="color" value="#008C3A"/>
    </inkml:brush>
  </inkml:definitions>
  <inkml:trace contextRef="#ctx0" brushRef="#br0">46 1 12011,'0'0'10634,"-45"48"-8904,45-31-385,0-2-640,5 1-449,13-5-128,9-5-96,6-5 0,6-1-352,-5 0-1666,2-11-1889,-3-5-3044</inkml:trace>
  <inkml:trace contextRef="#ctx0" brushRef="#br0" timeOffset="1">256 61 13164,'0'0'3876,"-55"58"-577,29-27-768,3 2-353,3-2-929,11-2-512,4-6-513,5-2-192,5-5-96,8-10-1538,-1-4-2402,3-2-5156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585"/>
    </inkml:context>
    <inkml:brush xml:id="br0">
      <inkml:brushProperty name="width" value="0.025" units="cm"/>
      <inkml:brushProperty name="height" value="0.025" units="cm"/>
      <inkml:brushProperty name="color" value="#008C3A"/>
    </inkml:brush>
  </inkml:definitions>
  <inkml:trace contextRef="#ctx0" brushRef="#br0">62 76 18417,'0'0'1869,"7"-9"-11,-4 4-1680,1 0 1,0 0 0,0 1 0,0-1 0,0 1 0,1 0-1,-1 0 1,1 0 0,0 1 0,0-1 0,1 1 0,-1 0-1,1 1 1,-1 0 0,1-1 0,0 2 0,0-1 0,0 1 0,0 0-1,0 0 1,0 0 0,0 1 0,9 1 0,-13-1-177,-1 0 1,1 1 0,-1 0 0,0-1 0,1 1-1,-1 0 1,0-1 0,0 1 0,1 0 0,-1 0-1,0 0 1,0 0 0,0 0 0,0 0 0,0 0-1,0 0 1,-1 1 0,1-1 0,0 0 0,0 1-1,-1-1 1,1 0 0,-1 1 0,0-1 0,1 1-1,-1-1 1,0 0 0,0 1 0,1-1 0,-1 1-1,0-1 1,-1 1 0,1-1 0,0 1 0,0-1-1,-1 1 1,1-1 0,-1 0 0,1 1 0,-2 2-1,0 3 113,-1 0 0,0 0 0,0 0 0,-1 0-1,0 0 1,-6 8 0,1-4 322,-1 0 0,0 0 0,0-1 0,-1 0 0,0-1 0,-24 15 0,42-26-762,1-1 0,0 1 0,1 0 0,-1 1 0,0 0 0,0 0 0,1 1 0,15 1 1,-20-1 222,-1 1 0,1-1 0,-1 1 0,1 0 0,-1 0 0,0 0 0,1 0 0,-1 1 0,0 0 0,0-1 0,3 3 0,-5-2 77,1-1 1,-1 0 0,0 0-1,0 1 1,0-1-1,0 1 1,0-1-1,0 1 1,-1-1-1,1 1 1,0 0-1,-1-1 1,1 1-1,-1 0 1,1 0-1,-1-1 1,0 1-1,0 0 1,0 0 0,0-1-1,0 1 1,0 0-1,-1 2 1,-1-1 152,1 1 1,-1-1 0,0 0 0,0 1 0,0-1-1,0 0 1,0 0 0,-1-1 0,0 1 0,1 0 0,-1-1-1,0 0 1,0 1 0,0-1 0,-1 0 0,1-1-1,0 1 1,-1 0 0,-4 0 0,-6 4 500,0-1 0,0-1 0,-24 4 0,27-6-388,0-1-1,1-1 0,-1 0 1,-16-1-1,25 0-366,0 1 0,0-1 0,0 1-1,0-1 1,0 1 0,0-1 0,0 0 0,0 0-1,0 0 1,0 0 0,0-1 0,-3-2 0,5 3-170,-1 0 0,0 0 0,1 0 0,-1 0 1,0 0-1,1-1 0,-1 1 0,1 0 1,0 0-1,-1-1 0,1 1 0,0 0 0,0-1 1,0 1-1,0 0 0,0-1 0,0 1 0,0 0 1,1 0-1,-1-1 0,0 1 0,1 0 0,0-2 1,7-8-5503,11 0-2829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929"/>
    </inkml:context>
    <inkml:brush xml:id="br0">
      <inkml:brushProperty name="width" value="0.025" units="cm"/>
      <inkml:brushProperty name="height" value="0.025" units="cm"/>
      <inkml:brushProperty name="color" value="#008C3A"/>
    </inkml:brush>
  </inkml:definitions>
  <inkml:trace contextRef="#ctx0" brushRef="#br0">44 1 17745,'0'0'11659,"-26"64"-10890,19-46-481,2 2-256,-1-3-32,6-3-865,0-4-865,4-2-960,7-5-1058,-2-3-1857,5 0-4260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2.302"/>
    </inkml:context>
    <inkml:brush xml:id="br0">
      <inkml:brushProperty name="width" value="0.025" units="cm"/>
      <inkml:brushProperty name="height" value="0.025" units="cm"/>
      <inkml:brushProperty name="color" value="#008C3A"/>
    </inkml:brush>
  </inkml:definitions>
  <inkml:trace contextRef="#ctx0" brushRef="#br0">93 0 12620,'0'0'13314,"-3"9"-11969,-2 7-982,-1-1-1,0 1 1,-14 21-1,12-24-245,1-1 0,0 1 0,1 0 1,1 1-1,0 0 0,1 0 0,0 0 0,-2 25 0,6-38-109,0 0-1,0 0 1,0 0 0,0 0 0,0 0-1,0 0 1,1 0 0,-1 0 0,0 0-1,1 0 1,-1 0 0,1-1 0,-1 1-1,1 0 1,-1 0 0,1 0 0,0 0-1,-1-1 1,1 1 0,0 0 0,0-1-1,-1 1 1,1-1 0,0 1 0,0-1-1,0 1 1,0-1 0,1 1 0,2 0 16,-1 0 0,1 0 0,0-1 0,0 0 0,-1 1 0,1-1 1,0-1-1,4 0 0,3 0-1,0-1 0,-1-1 1,1 0-1,-1 0 0,11-6 1,-9 3-363,0-1 1,-1 0 0,0-1-1,12-11 1,-19 15-465,0-1-1,0 1 1,0-1-1,-1 0 1,1 0-1,-1 0 1,3-9-1,4-15-6034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2.648"/>
    </inkml:context>
    <inkml:brush xml:id="br0">
      <inkml:brushProperty name="width" value="0.025" units="cm"/>
      <inkml:brushProperty name="height" value="0.025" units="cm"/>
      <inkml:brushProperty name="color" value="#008C3A"/>
    </inkml:brush>
  </inkml:definitions>
  <inkml:trace contextRef="#ctx0" brushRef="#br0">1 8 17392,'0'0'10795,"34"-7"-27932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3.849"/>
    </inkml:context>
    <inkml:brush xml:id="br0">
      <inkml:brushProperty name="width" value="0.025" units="cm"/>
      <inkml:brushProperty name="height" value="0.025" units="cm"/>
      <inkml:brushProperty name="color" value="#008C3A"/>
    </inkml:brush>
  </inkml:definitions>
  <inkml:trace contextRef="#ctx0" brushRef="#br0">4 0 18257,'0'0'4388,"5"49"-3971,-3-6-1,-2 14 33,4 12-65,-4 8-224,0 7-96,0 1-32,0-7-1089,-9-9-2530,3-12-6759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4.476"/>
    </inkml:context>
    <inkml:brush xml:id="br0">
      <inkml:brushProperty name="width" value="0.025" units="cm"/>
      <inkml:brushProperty name="height" value="0.025" units="cm"/>
      <inkml:brushProperty name="color" value="#008C3A"/>
    </inkml:brush>
  </inkml:definitions>
  <inkml:trace contextRef="#ctx0" brushRef="#br0">0 0 19314,'0'0'2723,"65"72"-2147,-45-34-127,7 3-225,-2 1-160,-3-2-32,1-7-801,-1-8-352,1-12-865,1-11-992,1-2-1443,0-14-2081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695"/>
    </inkml:context>
    <inkml:brush xml:id="br0">
      <inkml:brushProperty name="width" value="0.025" units="cm"/>
      <inkml:brushProperty name="height" value="0.025" units="cm"/>
      <inkml:brushProperty name="color" value="#004F8B"/>
    </inkml:brush>
  </inkml:definitions>
  <inkml:trace contextRef="#ctx0" brushRef="#br0">0 107 16271,'0'0'6983,"67"-32"-5734,-33 21-448,6 2-641,5 0-160,2 1-1281,0-1-1442,-4-4-1633,-7-2-3235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4.853"/>
    </inkml:context>
    <inkml:brush xml:id="br0">
      <inkml:brushProperty name="width" value="0.025" units="cm"/>
      <inkml:brushProperty name="height" value="0.025" units="cm"/>
      <inkml:brushProperty name="color" value="#008C3A"/>
    </inkml:brush>
  </inkml:definitions>
  <inkml:trace contextRef="#ctx0" brushRef="#br0">361 1 14894,'0'0'1249,"-58"70"257,20-20 31,-1 10-864,-3 4 224,1 1-1,7 3-671,-1-3-193,5 0-1025,6-9-1826,4-7-3843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5.920"/>
    </inkml:context>
    <inkml:brush xml:id="br0">
      <inkml:brushProperty name="width" value="0.025" units="cm"/>
      <inkml:brushProperty name="height" value="0.025" units="cm"/>
      <inkml:brushProperty name="color" value="#008C3A"/>
    </inkml:brush>
  </inkml:definitions>
  <inkml:trace contextRef="#ctx0" brushRef="#br0">122 20 14830,'0'0'5168,"8"-2"-3257,35-6-569,0 3 1,1 1 0,56 3-1,-96 1-1324,1 0 0,-1 1 0,1-1 0,-1 1 0,0 0 0,1 0 0,-1 0 0,0 0-1,0 1 1,0 0 0,0 0 0,0 0 0,0 0 0,0 1 0,3 2 0,-6-4-11,0 1 0,0-1 0,0 0 0,0 0 0,0 1 0,0-1 0,-1 0 0,1 1 0,-1-1 1,1 1-1,-1-1 0,1 0 0,-1 1 0,0-1 0,0 1 0,1-1 0,-1 1 0,-1 2 0,1-1 17,-1 0-1,0 0 1,0 0-1,0-1 0,0 1 1,-1 0-1,1 0 1,-1-1-1,1 1 1,-1-1-1,0 1 1,-3 2-1,-16 14 202,-1-1-1,-1 0 1,-1-2-1,0-1 1,-1-1 0,-31 13-1,53-25-152,39-4 47,-19 2-120,6-2-196,-1 1-1,1 2 1,-1 0 0,40 8 0,-57-8 140,1 1 0,-1-1 0,0 1-1,1 0 1,-1 1 0,0 0 0,0-1 0,-1 1 0,1 1-1,7 6 1,-9-7 36,-1 0 0,0 0-1,0 0 1,0 0 0,-1 0 0,1 0 0,-1 0-1,0 0 1,1 1 0,-2-1 0,1 1-1,0-1 1,-1 0 0,1 1 0,-1-1-1,0 1 1,0-1 0,0 1 0,-1 4 0,-1-4 38,1 0 1,-1 1-1,0-1 1,0 0-1,-1 0 1,1 0 0,-1 0-1,0 0 1,0-1-1,0 1 1,0-1-1,0 0 1,-1 0-1,0 0 1,1 0 0,-1 0-1,0-1 1,-1 0-1,1 0 1,-5 2-1,-16 6 309,1-1 0,-32 8 0,48-15-263,-30 8-132,-1-2 1,0-2-1,0-2 1,0-1-1,-51-3 1,68-2-2588,9-2-2461,5 2-3312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0.389"/>
    </inkml:context>
    <inkml:brush xml:id="br0">
      <inkml:brushProperty name="width" value="0.025" units="cm"/>
      <inkml:brushProperty name="height" value="0.025" units="cm"/>
      <inkml:brushProperty name="color" value="#008C3A"/>
    </inkml:brush>
  </inkml:definitions>
  <inkml:trace contextRef="#ctx0" brushRef="#br0">1 1 9705,'0'0'1377,"70"18"-1344,-37-13 31,8-1 64,4 1-64,11 0-32,3 0-160,8-3-769,3 2-480,-1-4-866,-1 0-3010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0.753"/>
    </inkml:context>
    <inkml:brush xml:id="br0">
      <inkml:brushProperty name="width" value="0.025" units="cm"/>
      <inkml:brushProperty name="height" value="0.025" units="cm"/>
      <inkml:brushProperty name="color" value="#008C3A"/>
    </inkml:brush>
  </inkml:definitions>
  <inkml:trace contextRef="#ctx0" brushRef="#br0">0 112 6438,'0'0'545,"71"16"127,-32-10 193,8 0-609,7-3-96,6 0-95,3-3-546,5 0-864,0 0-961</inkml:trace>
  <inkml:trace contextRef="#ctx0" brushRef="#br0" timeOffset="1">1209 59 10090,'0'0'288,"58"9"833,-21-8-705,7-1-288,10 0-32,3 0 1,12-9-65,6-1-673,8-1-608,0-2-417,5 2-1088,-5-3 1088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1.082"/>
    </inkml:context>
    <inkml:brush xml:id="br0">
      <inkml:brushProperty name="width" value="0.025" units="cm"/>
      <inkml:brushProperty name="height" value="0.025" units="cm"/>
      <inkml:brushProperty name="color" value="#008C3A"/>
    </inkml:brush>
  </inkml:definitions>
  <inkml:trace contextRef="#ctx0" brushRef="#br0">1 126 8520,'15'-3'1554,"110"-20"-1158,1 6 0,0 5 0,1 6 0,157 12 0,-284-6-400,50 6-796,0-2 0,1-2 1,89-9-1,-83-12 1195,-54 19-205,-1-1 0,1 0 0,-1-1 0,0 1 0,1 0 0,-1-1 1,0 1-1,0-1 0,0 0 0,0 1 0,0-1 0,-1 0 0,1 0 0,0-1 0,-1 1 0,0 0 0,1 0 0,-1-1 0,1-3 0,-2 6-192,0-1 1,0 1-1,-1-1 1,1 0-1,0 1 1,0-1-1,-1 0 0,1 1 1,0-1-1,-1 1 1,1-1-1,-1 1 0,1-1 1,-1 1-1,1-1 1,-1 1-1,1 0 0,-1-1 1,1 1-1,-1 0 1,1-1-1,-1 1 1,0 0-1,1 0 0,-1-1 1,0 1-1,1 0 1,-1 0-1,0 0 0,1 0 1,-1 0-1,0 0 1,1 0-1,-2 0 1,-6-1-766,-12-4-1817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051"/>
    </inkml:context>
    <inkml:brush xml:id="br0">
      <inkml:brushProperty name="width" value="0.025" units="cm"/>
      <inkml:brushProperty name="height" value="0.025" units="cm"/>
      <inkml:brushProperty name="color" value="#008C3A"/>
    </inkml:brush>
  </inkml:definitions>
  <inkml:trace contextRef="#ctx0" brushRef="#br0">56 55 5093,'0'0'9860,"0"-8"-7255,2-39 1393,-4 50-810,-9 16-2996,5-2 59,-25 90 642,29-96-849,0 0-1,0 0 1,1 0 0,1 0 0,0 0 0,0 0 0,4 19-1,-4-29-39,1 0-1,-1 0 0,1 0 1,-1 0-1,1-1 0,0 1 1,-1 0-1,1 0 0,0-1 1,0 1-1,-1-1 0,1 1 1,0 0-1,0-1 0,0 0 1,0 1-1,0-1 0,0 1 1,0-1-1,-1 0 0,1 0 1,0 0-1,0 0 0,0 1 1,0-1-1,0 0 0,0-1 1,0 1-1,2 0 0,30-7-733,-26 4-80,-1 0 0,0-1 0,1 0 0,-1 0 0,-1 0 0,1-1 0,-1 0 0,1 0 0,-1 0-1,-1-1 1,8-10 0,4-18-6749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384"/>
    </inkml:context>
    <inkml:brush xml:id="br0">
      <inkml:brushProperty name="width" value="0.025" units="cm"/>
      <inkml:brushProperty name="height" value="0.025" units="cm"/>
      <inkml:brushProperty name="color" value="#008C3A"/>
    </inkml:brush>
  </inkml:definitions>
  <inkml:trace contextRef="#ctx0" brushRef="#br0">49 26 9001,'0'0'13484,"-49"-26"-11594,49 28-1826,2 10-192,14 1-32,2 1-1378,0-2-1376,2-3-2788,-11-1-1953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715"/>
    </inkml:context>
    <inkml:brush xml:id="br0">
      <inkml:brushProperty name="width" value="0.025" units="cm"/>
      <inkml:brushProperty name="height" value="0.025" units="cm"/>
      <inkml:brushProperty name="color" value="#008C3A"/>
    </inkml:brush>
  </inkml:definitions>
  <inkml:trace contextRef="#ctx0" brushRef="#br0">119 1 7815,'0'0'8713,"8"7"-7171,60 48 1571,-66-53-3049,0-1 0,0 1 0,-1 0 0,1 0 0,-1 0 0,1 0 0,-1 0 0,0 0 0,1 0 0,-1 1 1,0-1-1,-1 0 0,1 1 0,0-1 0,-1 1 0,1-1 0,-1 1 0,0-1 0,0 1 0,0-1 0,0 5 0,-1-2 134,-1 0 0,1 1-1,-1-1 1,0 0-1,0 0 1,-1 0 0,1 0-1,-1-1 1,-5 8 0,-6 3 414,0 1 1,0-2-1,-2 0 1,-19 14-1,29-22-228,9-5-198,23-9-190,24-7-129,-48 14 124,0 1-1,1 0 1,-1 0 0,1 0 0,-1 0-1,1 0 1,-1 0 0,0 0 0,1 1-1,-1-1 1,1 1 0,-1 0 0,0 0-1,0 0 1,1 0 0,-1 0 0,0 0-1,0 1 1,0-1 0,0 1 0,0-1-1,0 1 1,2 2 0,-3-1 11,0-1 1,-1 1-1,1-1 0,0 1 1,-1-1-1,0 1 0,1-1 1,-1 1-1,0-1 0,0 1 1,0 0-1,-1-1 0,1 1 1,-1-1-1,1 1 1,-1-1-1,0 1 0,0-1 1,0 0-1,0 1 0,-1-1 1,1 0-1,-2 2 0,-4 6 121,-1 0-1,0-1 0,-1 0 0,0-1 1,0 0-1,-1-1 0,0 1 0,0-2 0,0 0 1,-1 0-1,0 0 0,0-2 0,-1 1 0,1-2 1,-1 1-1,0-1 0,0-1 0,-15 1 1,27-3-203,-1 0 0,1-1 0,-1 1 0,1 0 0,-1 0 0,1-1 0,-1 1 0,1 0 0,0-1 0,-1 1 0,1-1 0,0 1 0,-1 0 0,1-1 0,0 1 0,-1-1 0,1 1 0,0-1 0,0 1 0,0-1 0,-1 1 1,1-1-1,0 1 0,0-1 0,0 1 0,0-1 0,0 1 0,0-1 0,0 1 0,0-1 0,0 0 0,0 1 0,0-1 0,0 1 0,1-1 0,-1 1 0,0-1 0,0 1 0,0-1 0,1 1 0,-1 0 0,0-1 0,1 1 0,-1-1 0,0 1 1,1-1-1,15-28-4293,-15 27 3717,15-28-5462,4-7-2472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088"/>
    </inkml:context>
    <inkml:brush xml:id="br0">
      <inkml:brushProperty name="width" value="0.025" units="cm"/>
      <inkml:brushProperty name="height" value="0.025" units="cm"/>
      <inkml:brushProperty name="color" value="#008C3A"/>
    </inkml:brush>
  </inkml:definitions>
  <inkml:trace contextRef="#ctx0" brushRef="#br0">30 0 13261,'0'0'11130,"2"8"-11055,-1 3-51,-1 1 1,0-1-1,0 0 1,-2 0 0,1 0-1,-1 0 1,0 0-1,-6 14 1,4-12-205,0 0 0,1 0 0,1 0 0,0 0 0,1 0 0,0 1 0,1-1 0,1 14 0,0-25-58,0-1 1,-1 1-1,1-1 0,0 1 1,0-1-1,0 1 0,0-1 1,0 0-1,0 0 0,0 0 1,0 1-1,1-1 0,-1 0 1,0-1-1,1 1 0,-1 0 0,1 0 1,-1-1-1,1 1 0,-1 0 1,1-1-1,0 0 0,-1 1 1,1-1-1,-1 0 0,1 0 1,0 0-1,-1 0 0,1 0 1,0 0-1,-1 0 0,4-1 0,-4 1 32,26 0-4145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419"/>
    </inkml:context>
    <inkml:brush xml:id="br0">
      <inkml:brushProperty name="width" value="0.025" units="cm"/>
      <inkml:brushProperty name="height" value="0.025" units="cm"/>
      <inkml:brushProperty name="color" value="#008C3A"/>
    </inkml:brush>
  </inkml:definitions>
  <inkml:trace contextRef="#ctx0" brushRef="#br0">37 1 12620,'0'0'4740,"-5"9"-3378,3-5-1285,-20 43 1352,20-43-1307,1-1 1,0 1-1,0 0 0,0-1 1,0 1-1,1 0 1,0 0-1,0 0 0,0-1 1,0 1-1,0 0 0,1 0 1,0 0-1,1 5 1,-1-8-106,1 1 0,-1-1 1,0 1-1,1-1 1,-1 0-1,1 0 0,-1 0 1,1 0-1,0 0 1,0 0-1,-1 0 0,1 0 1,0-1-1,0 1 1,0-1-1,0 1 0,0-1 1,0 0-1,-1 0 1,1 0-1,0 0 1,0 0-1,3 0 0,46-9 329,-42 6-697,0-1 1,0 0-1,-1-1 1,0 0-1,0 0 1,0-1-1,-1 0 1,0 0-1,0-1 0,-1 0 1,1 0-1,-1 0 1,-1-1-1,6-8 1,-13 12 599,-5 7 9,-7 9 137,-3 9 203,0 1 0,2 0-1,1 2 1,-16 33 0,22-40-464,1 0-1,1 0 1,1 0-1,0 1 1,1-1-1,1 1 0,-1 28 1,4-46-216,0 1 1,0-1-1,0 1 1,0-1-1,0 1 0,0-1 1,0 1-1,0-1 0,0 1 1,0-1-1,0 1 1,0-1-1,0 1 0,1-1 1,-1 1-1,0-1 0,0 1 1,0-1-1,1 1 1,-1-1-1,0 0 0,1 1 1,-1-1-1,1 0 1,-1 1-1,0-1 0,1 0 1,-1 1-1,1-1 0,-1 0 1,1 0-1,-1 1 1,1-1-1,-1 0 0,1 0 1,-1 0-1,1 0 0,-1 0 1,1 1-1,-1-1 1,1 0-1,-1 0 0,1 0 1,0-1-1,12 2-5288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054"/>
    </inkml:context>
    <inkml:brush xml:id="br0">
      <inkml:brushProperty name="width" value="0.025" units="cm"/>
      <inkml:brushProperty name="height" value="0.025" units="cm"/>
      <inkml:brushProperty name="color" value="#004F8B"/>
    </inkml:brush>
  </inkml:definitions>
  <inkml:trace contextRef="#ctx0" brushRef="#br0">129 197 13741,'-2'10'1981,"2"-7"-1800,-26 221 6431,25-198-6639,1-1 1,0 0 0,2 0-1,1 0 1,2 0 0,0 0-1,10 29 1,-14-51-68,0-1-1,-1 1 1,1-1 0,0 1 0,1-1-1,-1 0 1,0 1 0,1-1 0,-1 0 0,1 0-1,-1 0 1,1 0 0,0 0 0,0 0-1,0 0 1,0-1 0,1 1 0,-1-1 0,5 3-1,-7-5 35,1 1-1,0 0 0,-1-1 1,1 1-1,0 0 0,-1-1 0,1 1 1,-1-1-1,1 1 0,-1-1 1,1 1-1,-1-1 0,1 0 1,-1 1-1,0-1 0,1 1 0,-1-1 1,0 0-1,1 0 0,-1 1 1,0-1-1,0 0 0,0 1 1,0-1-1,0 0 0,0 0 1,0 1-1,0-1 0,0 0 0,0 0 1,1-31-2341,-1 28 1804,0-10-1015,-1-1 0,0 0-1,-2 0 1,-4-19 0,-11-22-3144</inkml:trace>
  <inkml:trace contextRef="#ctx0" brushRef="#br0" timeOffset="1">1 242 9321,'0'0'15145,"10"-3"-14190,101-15 113,-106 17-1058,0-1-1,0 1 1,0-1-1,0 0 1,-1-1 0,1 1-1,-1-1 1,0 0 0,0 0-1,0 0 1,0 0-1,0-1 1,0 0 0,-1 1-1,0-1 1,0-1-1,0 1 1,0 0 0,-1-1-1,0 1 1,1-1-1,-2 0 1,4-9 0,0-3-40,-1-1 1,0 0-1,-1 0 1,-1-1-1,-1-23 0,-12 144-290,9-66 369,-1 17 166,5 77 1,-2-117-173,2 0 0,0 0-1,0 0 1,2 0 0,-1 0 0,1-1-1,1 1 1,1-1 0,-1 0 0,2-1-1,10 15 1,-13-21-73,0-1 0,1 0-1,0 0 1,-1-1 0,2 1-1,-1-1 1,0 0 0,11 4-1,-15-7-89,0 1 0,0-1 0,0 1 0,0-1 0,0 1-1,0-1 1,0 1 0,0-1 0,0 0 0,1 0 0,-1 0 0,0 0-1,0 0 1,0 0 0,0 0 0,1 0 0,-1 0 0,0 0-1,0-1 1,0 1 0,0 0 0,0-1 0,0 1 0,0-1-1,0 1 1,0-1 0,0 0 0,0 1 0,0-1 0,0 0 0,0 0-1,0 1 1,0-1 0,-1 0 0,1 0 0,0 0 0,-1 0-1,1 0 1,-1 0 0,1 0 0,-1 0 0,1-1 0,-1 1-1,0 0 1,0 0 0,1 0 0,-1 0 0,0-1 0,0 1 0,0-1-1,-1-45-8612,-4 22 2738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744"/>
    </inkml:context>
    <inkml:brush xml:id="br0">
      <inkml:brushProperty name="width" value="0.025" units="cm"/>
      <inkml:brushProperty name="height" value="0.025" units="cm"/>
      <inkml:brushProperty name="color" value="#008C3A"/>
    </inkml:brush>
  </inkml:definitions>
  <inkml:trace contextRef="#ctx0" brushRef="#br0">36 28 13741,'0'0'7276,"11"-5"-6582,-6 3-650,3-2 107,0 1 0,0 0 0,0 0 0,0 1 0,11-2 0,-17 3-115,0 1 1,-1 0 0,1-1-1,0 1 1,0 0 0,0 0-1,0 1 1,0-1 0,0 0-1,-1 1 1,1-1 0,0 1-1,0-1 1,0 1-1,-1 0 1,1 0 0,0 0-1,-1 0 1,1 0 0,-1 0-1,1 0 1,-1 0 0,1 1-1,-1-1 1,0 0 0,0 1-1,0-1 1,0 1-1,0 0 1,0-1 0,0 1-1,0 0 1,0 0 0,-1-1-1,1 3 1,0 2 90,0-1-1,-1 1 1,0-1-1,0 0 1,0 1 0,-1-1-1,1 1 1,-1-1-1,0 0 1,-1 0-1,0 1 1,1-1 0,-2 0-1,1-1 1,0 1-1,-1 0 1,0-1 0,0 1-1,-4 4 1,-11 11 76,0-1 0,-37 30 0,12-10-72,42-38-93,17-8-524,58-18-1801,-2 1-2616,-27 3-3004,-18 5-1206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4.166"/>
    </inkml:context>
    <inkml:brush xml:id="br0">
      <inkml:brushProperty name="width" value="0.025" units="cm"/>
      <inkml:brushProperty name="height" value="0.025" units="cm"/>
      <inkml:brushProperty name="color" value="#008C3A"/>
    </inkml:brush>
  </inkml:definitions>
  <inkml:trace contextRef="#ctx0" brushRef="#br0">171 1 2659,'0'0'21567,"6"0"-20553,10 0-431,31 5 192,-46-5-770,1 0 0,-1 1 0,0-1-1,1 1 1,-1-1 0,0 1 0,0 0 0,1-1 0,-1 1 0,0 0 0,0 0 0,0 0 0,0 0 0,0 0 0,0 0 0,0 0 0,0 0 0,-1 1-1,1-1 1,0 0 0,-1 0 0,1 1 0,-1-1 0,1 0 0,-1 1 0,0-1 0,1 0 0,-1 1 0,0-1 0,0 2 0,-1 5 167,0-1 1,0 1-1,-1-1 1,0 0-1,-1 0 1,0 0-1,0 0 1,0 0-1,-1-1 1,1 1-1,-2-1 1,1 0-1,-1 0 1,0 0-1,0-1 1,0 0-1,-13 9 1,11-9-65,1 1 1,-1-2-1,0 1 1,-1-1-1,1 0 0,-1-1 1,0 0-1,0 0 1,0-1-1,0 1 1,0-2-1,-1 1 1,1-1-1,-1-1 0,1 1 1,-11-2-1,16 0-145,-1 0-1,1 1 1,0-1 0,0-1-1,0 1 1,1 0-1,-1-1 1,0 1-1,0-1 1,1 0-1,-1 0 1,1 0 0,0 0-1,-3-3 1,4 4-113,1 0 1,-1 0 0,1 0 0,-1 0 0,1 0-1,-1 0 1,1 0 0,0 0 0,-1 0 0,1 0-1,0 0 1,0 0 0,0 0 0,0-1 0,0 1-1,0 0 1,0 0 0,0 0 0,0 0 0,0 0-1,1 0 1,-1 0 0,1 0 0,-1 0 0,0 0-1,1 0 1,0 0 0,-1 0 0,1 0 0,-1 0-1,1 0 1,0 0 0,0 1 0,0-1 0,-1 0-1,1 0 1,0 1 0,0-1 0,0 1 0,0-1-1,0 1 1,2-1 0,44-32-9380,-18 12 2376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4.497"/>
    </inkml:context>
    <inkml:brush xml:id="br0">
      <inkml:brushProperty name="width" value="0.025" units="cm"/>
      <inkml:brushProperty name="height" value="0.025" units="cm"/>
      <inkml:brushProperty name="color" value="#008C3A"/>
    </inkml:brush>
  </inkml:definitions>
  <inkml:trace contextRef="#ctx0" brushRef="#br0">127 55 11691,'0'0'3187,"1"-8"-507,8-24-892,-8 31-1723,0 0-1,0 0 0,-1 0 0,1 0 1,0 0-1,0 0 0,0 1 1,0-1-1,0 0 0,0 0 0,0 1 1,0-1-1,0 0 0,0 1 1,0-1-1,1 1 0,-1 0 0,0-1 1,0 1-1,0 0 0,1 0 1,-1 0-1,0 0 0,0 0 0,1 0 1,-1 0-1,0 0 0,0 0 1,1 0-1,-1 1 0,0-1 0,0 1 1,0-1-1,0 1 0,1-1 0,0 2 1,38 22 540,-29-14-494,-1 1 0,0 0 0,0 1 0,-1 0 0,-1 1 0,0 0-1,0 0 1,-1 0 0,-1 1 0,-1 0 0,5 16 0,-5-10-39,-2 0 1,0 0-1,-1 1 1,-1-1 0,0 1-1,-2-1 1,-4 28-1,-5 2-145,-3 0 0,-1-2 0,-3 1 1,-1-2-1,-45 80 0,-64 79-6472,60-110-2642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227"/>
    </inkml:context>
    <inkml:brush xml:id="br0">
      <inkml:brushProperty name="width" value="0.025" units="cm"/>
      <inkml:brushProperty name="height" value="0.025" units="cm"/>
      <inkml:brushProperty name="color" value="#008C3A"/>
    </inkml:brush>
  </inkml:definitions>
  <inkml:trace contextRef="#ctx0" brushRef="#br0">0 7 7335,'0'0'4548,"74"23"-4420,-27-20-320,9-1 64,1-2-32,-1 0 160,-4 0 0,-7-3 32,-1-3 128,-10 2 0,-4 1-128,-1-1-128,-2-2-2658,-1-2-4485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604"/>
    </inkml:context>
    <inkml:brush xml:id="br0">
      <inkml:brushProperty name="width" value="0.025" units="cm"/>
      <inkml:brushProperty name="height" value="0.025" units="cm"/>
      <inkml:brushProperty name="color" value="#008C3A"/>
    </inkml:brush>
  </inkml:definitions>
  <inkml:trace contextRef="#ctx0" brushRef="#br0">0 0 6438,'11'1'1500,"252"5"1223,145-7-3240,-18 0-167,-333 5 945,0 3 0,-1 2 0,0 2 0,105 37 0,-110-32-77,60 11-793,-46-18-1531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934"/>
    </inkml:context>
    <inkml:brush xml:id="br0">
      <inkml:brushProperty name="width" value="0.025" units="cm"/>
      <inkml:brushProperty name="height" value="0.025" units="cm"/>
      <inkml:brushProperty name="color" value="#008C3A"/>
    </inkml:brush>
  </inkml:definitions>
  <inkml:trace contextRef="#ctx0" brushRef="#br0">1 0 13357,'50'14'1953,"-1"-1"-767,5 4-674,4-3-384,5-6-608,2-8-3332</inkml:trace>
  <inkml:trace contextRef="#ctx0" brushRef="#br0" timeOffset="1">1172 100 14157,'0'0'737,"84"16"64,-35-12 64,9 1-769,1-5-897,10 0-3235,-1-9-3715</inkml:trace>
  <inkml:trace contextRef="#ctx0" brushRef="#br0" timeOffset="2">2256 60 10954,'0'0'3652,"86"8"-2723,-40-6-97,9 4-735,1-4-97,4-2-1890,8-4-2338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7.263"/>
    </inkml:context>
    <inkml:brush xml:id="br0">
      <inkml:brushProperty name="width" value="0.025" units="cm"/>
      <inkml:brushProperty name="height" value="0.025" units="cm"/>
      <inkml:brushProperty name="color" value="#008C3A"/>
    </inkml:brush>
  </inkml:definitions>
  <inkml:trace contextRef="#ctx0" brushRef="#br0">1 9 10890,'77'0'513,"2"0"-97,4 0-352,0-4-993,-4-1-1569,-7 5-2915</inkml:trace>
  <inkml:trace contextRef="#ctx0" brushRef="#br0" timeOffset="1">656 14 8200,'0'0'6278,"33"46"-4613,-26-30-1024,2-1-449,7-3-64,2-6-480,2-4-1314,7-2-1761,2-4-2947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7.985"/>
    </inkml:context>
    <inkml:brush xml:id="br0">
      <inkml:brushProperty name="width" value="0.025" units="cm"/>
      <inkml:brushProperty name="height" value="0.025" units="cm"/>
      <inkml:brushProperty name="color" value="#008C3A"/>
    </inkml:brush>
  </inkml:definitions>
  <inkml:trace contextRef="#ctx0" brushRef="#br0">71 0 9385,'0'0'10527,"-6"11"-10078,-5 12-309,1 1 1,1 0 0,0 0 0,2 1 0,1-1-1,1 2 1,-2 47 0,6-62-126,2 0-1,-1 0 1,1 0-1,1 0 1,0 0 0,1 0-1,4 11 1,-5-18-7,-1-1 0,1 1 0,0-1 1,0 0-1,0 1 0,1-1 0,-1-1 0,1 1 0,0 0 0,0-1 0,0 1 1,0-1-1,0 0 0,0 0 0,0 0 0,1 0 0,-1 0 0,1-1 1,-1 0-1,1 0 0,0 0 0,0 0 0,-1 0 0,7 0 0,-2-1-110,-1 1 0,0-1-1,0-1 1,1 1 0,-1-1 0,0 0-1,0-1 1,0 0 0,0 0 0,0 0-1,9-5 1,-12 4-349,0 0 0,0 0 0,0 0 0,0 0 0,-1 0 0,0-1 0,1 1 0,-1-1 0,-1 0 0,1 0 0,0 0 0,-1 0 0,0-1 0,0 1 0,0 0 0,-1-1 0,1 0 0,0-8 0,3-27-5026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8.329"/>
    </inkml:context>
    <inkml:brush xml:id="br0">
      <inkml:brushProperty name="width" value="0.025" units="cm"/>
      <inkml:brushProperty name="height" value="0.025" units="cm"/>
      <inkml:brushProperty name="color" value="#008C3A"/>
    </inkml:brush>
  </inkml:definitions>
  <inkml:trace contextRef="#ctx0" brushRef="#br0">62 45 9385,'0'0'4452,"-56"-42"-1986,50 39-640,6 8-1698,6 7-96,8 2 32,6-2-320,3-5-1986,3-7-2178,-1 0-4517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8.692"/>
    </inkml:context>
    <inkml:brush xml:id="br0">
      <inkml:brushProperty name="width" value="0.025" units="cm"/>
      <inkml:brushProperty name="height" value="0.025" units="cm"/>
      <inkml:brushProperty name="color" value="#008C3A"/>
    </inkml:brush>
  </inkml:definitions>
  <inkml:trace contextRef="#ctx0" brushRef="#br0">75 0 15278,'0'0'3759,"9"2"-3156,-1 1-403,11 1 20,-1 2-1,0 0 1,1 1-1,17 10 1,-33-16-202,1 1 1,-1 0 0,0 0 0,0 0 0,1 0 0,-1 1 0,-1-1-1,1 1 1,0-1 0,-1 1 0,1 0 0,-1 0 0,0 0-1,0 1 1,0-1 0,0 0 0,0 1 0,-1-1 0,0 1 0,0 0-1,0-1 1,0 1 0,0 0 0,-1 0 0,0-1 0,1 1-1,-1 0 1,-1 0 0,0 6 0,-1-5 87,0-1 1,-1 1-1,1-1 0,-1 0 0,0 0 0,0 0 1,-1 0-1,1 0 0,-1-1 0,0 0 1,0 1-1,0-1 0,0-1 0,0 1 1,-1-1-1,-7 4 0,-18 12 271,69-8-761,-30-8 136,0 0-1,-1 1 0,1 0 1,-1 0-1,0 1 1,1 0-1,10 8 1,-16-10 223,0 1 1,0-1-1,0 1 1,-1 0-1,1 0 1,-1 0-1,0 0 0,0 0 1,0 1-1,0-1 1,-1 0-1,1 1 1,-1 0-1,0-1 1,0 1-1,0 0 1,0-1-1,-1 1 0,0 0 1,1 5-1,-1-3 119,0 0 0,0 0 0,0 0 0,-1-1-1,0 1 1,0 0 0,0 0 0,-1-1 0,0 1 0,0 0-1,0-1 1,-1 0 0,0 0 0,0 1 0,0-2 0,-1 1-1,1 0 1,-1-1 0,0 1 0,0-1 0,-1 0 0,1-1-1,-1 1 1,0-1 0,0 0 0,0 0 0,-1 0 0,1-1-1,0 0 1,-1 0 0,0 0 0,-9 1 0,-31 2 10,-76-1 0,114-4-216,6 0-48,2 0-56,-1 0-1,0 0 0,1 0 1,-1 0-1,1 0 1,-1 0-1,0 0 0,1 0 1,-1 0-1,1 0 1,-1-1-1,1 1 0,-1 0 1,0 0-1,1 0 0,-1-1 1,1 1-1,-1 0 1,1-1-1,-1 1 0,1 0 1,0-1-1,-1 1 1,1-1-1,-1 1 0,1-1 1,-1 0-1,-3-14-9926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444"/>
    </inkml:context>
    <inkml:brush xml:id="br0">
      <inkml:brushProperty name="width" value="0.025" units="cm"/>
      <inkml:brushProperty name="height" value="0.025" units="cm"/>
      <inkml:brushProperty name="color" value="#004F8B"/>
    </inkml:brush>
  </inkml:definitions>
  <inkml:trace contextRef="#ctx0" brushRef="#br0">0 229 11050,'0'0'9513,"11"64"-7751,-7-24-833,-1 7-96,3 1-321,4-2-320,1-3-127,2-11-98,-2-7-863,3-12-193,-1-13 128,-6 0-545,-2-22 97,-1-10-1666,-4-14-1313,0-13-417</inkml:trace>
  <inkml:trace contextRef="#ctx0" brushRef="#br0" timeOffset="1">34 0 13965,'0'0'9449,"-12"52"-8552,14-22-352,8 1-385,8-1-96,4-4-1538,-4-4-2433,2-10-3973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9.523"/>
    </inkml:context>
    <inkml:brush xml:id="br0">
      <inkml:brushProperty name="width" value="0.025" units="cm"/>
      <inkml:brushProperty name="height" value="0.025" units="cm"/>
      <inkml:brushProperty name="color" value="#008C3A"/>
    </inkml:brush>
  </inkml:definitions>
  <inkml:trace contextRef="#ctx0" brushRef="#br0">1 0 4869,'0'0'8135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9.884"/>
    </inkml:context>
    <inkml:brush xml:id="br0">
      <inkml:brushProperty name="width" value="0.025" units="cm"/>
      <inkml:brushProperty name="height" value="0.025" units="cm"/>
      <inkml:brushProperty name="color" value="#008C3A"/>
    </inkml:brush>
  </inkml:definitions>
  <inkml:trace contextRef="#ctx0" brushRef="#br0">152 220 4805,'-29'-13'2910,"1"0"3281,26 11-5784,0-1-1,1 1 1,0 0-1,-1-1 1,1 1-1,0-1 1,1 1-1,-1-1 1,0 1-1,1-1 1,-1-4-1,0 3 150,0-1-1,0 1 0,0-1 0,-1 1 0,0 0 0,0 0 0,-3-6 0,4 9-497,0 0 0,1 1 0,-1-1 0,0 0 0,0 1 1,0-1-1,0 1 0,0-1 0,0 1 0,0 0 0,0-1 0,0 1 0,0 0 0,0 0 0,0 0 1,0 0-1,0 0 0,0 0 0,0 0 0,0 0 0,0 0 0,0 0 0,0 1 0,0-1 0,0 0 1,0 1-1,0-1 0,0 1 0,0-1 0,0 1 0,0-1 0,0 1 0,0-1 0,1 1 0,-1 0 0,0 0 1,0-1-1,0 3 0,-3 0-51,1 1 1,0 0 0,1 0-1,-1 0 1,1 0-1,0 1 1,0-1-1,0 1 1,0-1 0,-2 10-1,4-13-9,0 0 1,0 0-1,-1 1 0,1-1 0,0 0 0,0 0 0,0 0 0,0 0 1,0 1-1,1-1 0,-1 0 0,0 0 0,0 0 0,1 0 0,-1 0 1,1 0-1,-1 0 0,1 0 0,1 2 0,-1-2 5,0-1 0,0 1-1,0-1 1,0 1 0,0-1 0,1 0-1,-1 1 1,0-1 0,0 0 0,1 0-1,-1 0 1,0 0 0,0 0 0,1 0-1,-1 0 1,0-1 0,0 1-1,0 0 1,1-1 0,-1 1 0,0-1-1,0 1 1,2-2 0,5-2 81,0-1 0,0 0 0,0-1 1,-1 0-1,0 0 0,0 0 0,0-1 0,-1 0 1,7-10-1,0 0 2,-2-1-1,0 0 1,10-22 0,-14 12 116,-7 27-179,0 1 0,0-1 0,0 1 0,0-1 0,0 1-1,0-1 1,0 1 0,0 0 0,0-1 0,0 1 0,-1-1 0,1 1 0,0-1 0,0 1 0,0 0 0,-1-1 0,1 1 0,0 0 0,-1-1 0,1 1 0,0 0 0,-1-1 0,1 1 0,0 0 0,-1-1 0,1 1 0,0 0 0,-1 0 0,0-1 0,-1 1 10,0 1-1,-1-1 1,1 1-1,0-1 1,0 1 0,0 0-1,0 0 1,0 0-1,0 0 1,0 0 0,1 0-1,-1 0 1,0 1-1,1-1 1,-1 1-1,0-1 1,1 1 0,0 0-1,-3 2 1,-4 8-14,-1-1 1,1 1 0,1 0-1,-9 20 1,14-26-35,-1 0 0,1 0 0,0 0 1,0 1-1,1-1 0,0 1 0,0-1 0,0 1 0,1-1 0,0 1 1,2 12-1,-2-18-76,1 1 0,-1-1 1,1 1-1,-1-1 1,1 0-1,0 1 0,0-1 1,-1 0-1,1 0 1,0 1-1,0-1 0,0 0 1,0 0-1,1 0 0,-1 0 1,0 0-1,0 0 1,1-1-1,-1 1 0,0 0 1,1-1-1,-1 1 1,1-1-1,1 1 0,24 1-4439,-5-7-2127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1.103"/>
    </inkml:context>
    <inkml:brush xml:id="br0">
      <inkml:brushProperty name="width" value="0.025" units="cm"/>
      <inkml:brushProperty name="height" value="0.025" units="cm"/>
      <inkml:brushProperty name="color" value="#004F8B"/>
    </inkml:brush>
  </inkml:definitions>
  <inkml:trace contextRef="#ctx0" brushRef="#br0">82 6028 9865,'-7'4'1703,"-5"2"-1211,3-3 0,1 0 0,0 1-1,1 0 1,-1 1 0,1 0 0,-8 6 0,46-32 3645,1 2-3908,264-227 362,-40 29 356,91-49-750,623-449 1298,19 13-1024,-947 671-472,421-328-3,-87 65 275,548-437 1067,-356 275-1331,242-114-67,-41 32-189,-634 432 236,100-77 188,276-165-1,-487 334-142,160-97-2272,-68 28-3650,-41 21-938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4.331"/>
    </inkml:context>
    <inkml:brush xml:id="br0">
      <inkml:brushProperty name="width" value="0.025" units="cm"/>
      <inkml:brushProperty name="height" value="0.025" units="cm"/>
      <inkml:brushProperty name="color" value="#004F8B"/>
    </inkml:brush>
  </inkml:definitions>
  <inkml:trace contextRef="#ctx0" brushRef="#br0">124 85 19699,'9'-9'827,"0"-1"-473,-4 3-2,1 1 1,-1-1 0,2 1 0,-1 0-1,1 0 1,-1 1 0,2 0-1,-1 0 1,0 1 0,12-5-1,-19 25 609,-8 2-707,0 0 0,-1-1 0,-1-1 0,-1 0 0,0 0 0,-1-1 0,-15 16 0,4-4-6,1-1-90,-23 39-1,39-56-138,1 1 0,0-1 0,0 1 0,1 0 0,1 1 0,0-1 0,0 0 0,-1 16 0,3-22-2,2 0 0,-1-1 0,0 1 0,1 0 0,-1-1 0,1 1 0,0-1 0,0 1 0,1-1 0,-1 1 0,1-1 0,-1 0 0,1 0 0,0 1 0,1-1 0,-1-1 0,0 1 0,1 0 0,-1 0 0,1-1 0,0 0 0,0 0 0,0 1 0,0-2 0,0 1 0,1 0 0,-1-1 0,6 3 0,10 2 67,0 1-1,1-2 0,38 5 1,-48-8-84,124 12-612,-66-17-1980,-59 1 1415,0 1-1,0-2 1,0 1-1,16-8 1,15-14-7034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4.880"/>
    </inkml:context>
    <inkml:brush xml:id="br0">
      <inkml:brushProperty name="width" value="0.025" units="cm"/>
      <inkml:brushProperty name="height" value="0.025" units="cm"/>
      <inkml:brushProperty name="color" value="#004F8B"/>
    </inkml:brush>
  </inkml:definitions>
  <inkml:trace contextRef="#ctx0" brushRef="#br0">191 136 17072,'0'0'5242,"-5"10"-4692,-118 202 361,67-120 517,49-77 145,21-29-704,22-33-322,-24 25-555,0-1 0,-1-1 0,-2 0 0,0 0 0,-2-1 0,0 0 0,-2-1 0,-1 1 0,2-33 0,-6 58 0,0 0-1,0 0 1,0 0 0,0-1-1,0 1 1,0 0 0,0 0-1,0-1 1,0 1 0,0 0-1,0 0 1,0-1 0,0 1-1,0 0 1,0 0 0,0-1-1,0 1 1,0 0 0,0 0 0,-1 0-1,1-1 1,0 1 0,0 0-1,0 0 1,0 0 0,0-1-1,-1 1 1,1 0 0,0 0-1,0 0 1,0 0 0,-1-1-1,1 1 1,0 0 0,0 0-1,0 0 1,-1 0 0,1 0-1,0 0 1,0 0 0,-1 0 0,-10 7-232,-7 16 82,17-20 180,-1 0 1,1 1 0,0 0 0,0-1-1,0 1 1,0 0 0,1-1 0,-1 1-1,1 0 1,0 0 0,0 0 0,2 7-1,-2-9-1,1-1 0,0 1 1,0 0-1,0-1 0,0 1 0,0-1 0,0 1 0,0-1 0,0 1 0,1-1 0,-1 0 0,0 0 0,1 0 1,-1 1-1,1-1 0,0-1 0,-1 1 0,1 0 0,0 0 0,-1-1 0,1 1 0,0-1 0,0 1 0,0-1 0,-1 0 1,1 1-1,4-1 0,9 0 134,1 0 1,0-1 0,0 0-1,-1-1 1,1-1 0,-1 0-1,0-2 1,0 1 0,0-2-1,0 0 1,-1-1 0,18-11-1,-21 12-136,0-2 0,-1 0 0,0 0 0,0 0 0,-1-2 0,0 1 0,-1-1 0,0 0 0,0-1 0,-1 1 0,0-2 0,-1 1 0,-1-1 0,0 0 0,6-19 0,-13 28-270,-5 8 86,-7 10-22,-7 17 340,1 0 0,1 1 0,-17 43-1,31-64-100,1 1-1,1-1 0,-1 0 0,2 1 1,0 0-1,0 0 0,1 0 1,1-1-1,0 1 0,1 0 0,0 0 1,1 0-1,5 18 0,-2-17-197,14 56-1261,-14-22-5533,-5-27-2707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6.378"/>
    </inkml:context>
    <inkml:brush xml:id="br0">
      <inkml:brushProperty name="width" value="0.025" units="cm"/>
      <inkml:brushProperty name="height" value="0.025" units="cm"/>
      <inkml:brushProperty name="color" value="#004F8B"/>
    </inkml:brush>
  </inkml:definitions>
  <inkml:trace contextRef="#ctx0" brushRef="#br0">931 0 6182,'0'0'5792,"7"12"-4991,6 8-513,1-1 0,1 0 1,0 0-1,2-2 0,0 0 0,30 23 1,459 314 1632,136 154-531,-24 30 103,-107-45-431,-431-403-755,-4 4 0,-4 2 0,112 200 0,-128-183-251,-5 3 0,-5 2 0,-6 1 0,-4 3 0,-6 1-1,-5 1 1,-6 1 0,-5 0 0,-6 2 0,-5-1 0,-5 1 0,-32 207-1,-88 309 105,45-245-122,-154 539-13,166-743-12,-9-4 0,-167 311 0,176-392 92,-4-3-1,-4-3 1,-5-4 0,-4-3 0,-5-4-1,-3-3 1,-4-5 0,-4-4-1,-3-4 1,-3-4 0,-3-6 0,-192 89-1,-270 51-25,-16-53 696,493-131-731,0-4 0,-1-4 0,-1-4 0,-124-2-1,199-9 68,-1-1-1,1-1 1,0 0 0,0-2-1,0 0 1,-23-10-1,42 15-123,0 0 0,1 0-1,-1 0 1,0 0-1,0 0 1,0 0-1,0 0 1,0 0 0,1 0-1,-1 0 1,0 0-1,0 0 1,0 0 0,0 0-1,0 0 1,0 0-1,1 0 1,-1 0 0,0 0-1,0 0 1,0-1-1,0 1 1,0 0-1,0 0 1,0 0 0,0 0-1,0 0 1,0 0-1,0 0 1,1-1 0,-1 1-1,0 0 1,0 0-1,0 0 1,0 0 0,0 0-1,0-1 1,0 1-1,0 0 1,0 0-1,0 0 1,0 0 0,0 0-1,0-1 1,0 1-1,-1 0 1,1 0 0,0 0-1,0 0 1,0 0-1,0-1 1,28-1-1833,34 0-4328,-35 2 1225,-1-3-517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6.754"/>
    </inkml:context>
    <inkml:brush xml:id="br0">
      <inkml:brushProperty name="width" value="0.025" units="cm"/>
      <inkml:brushProperty name="height" value="0.025" units="cm"/>
      <inkml:brushProperty name="color" value="#004F8B"/>
    </inkml:brush>
  </inkml:definitions>
  <inkml:trace contextRef="#ctx0" brushRef="#br0">666 118 11435,'7'-8'699,"11"-12"-29,-4 5 998,0-1-1,0 0 1,16-27-1,-43 49-156,-403 268 1740,372-246-2908,-104 69 590,127-81-798,0 1-1,1 1 1,1 0-1,-23 29 1,40-45-129,0 0 0,0 0 0,1 0 0,-1 0 0,1 1 0,0-1 0,-1 0 0,1 1 0,0-1 0,0 1 0,1-1 0,-1 1 0,0-1 0,1 1 0,0-1 0,0 1 0,-1 0 0,2-1 0,-1 1-1,0 3 1,1-4-3,1 0-1,-1 0 1,0 0-1,0 0 0,1 0 1,-1 0-1,1-1 1,0 1-1,-1 0 0,1-1 1,0 0-1,0 1 1,0-1-1,0 0 0,0 0 1,0 0-1,5 2 1,10 1 12,0 0 0,0 0 1,0-2-1,30 1 0,61 0-504,110-12 0,108-35-5280,-186 17-77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8.868"/>
    </inkml:context>
    <inkml:brush xml:id="br0">
      <inkml:brushProperty name="width" value="0.025" units="cm"/>
      <inkml:brushProperty name="height" value="0.025" units="cm"/>
      <inkml:brushProperty name="color" value="#004F8B"/>
    </inkml:brush>
  </inkml:definitions>
  <inkml:trace contextRef="#ctx0" brushRef="#br0">122 246 6022,'-7'-2'-433,"-6"-3"864,1 0 0,0-1 0,-15-10 0,23 14-274,0 0 0,0-1 0,1 1 0,-1-1 0,1 0 0,0 0 0,-1 0 0,1-1 0,1 1 0,-1-1 0,1 0 0,-1 0 0,1 1 1,0-2-1,0 1 0,-1-4 0,9 4 3889,26 7-2818,96 33 255,-77-20-1322,73 13-1,8-13 130,216 0-1,139-35 853,-249 8-524,1066-17 2483,466-25-2412,-723-34-532,-576 44-122,-321 36-2021,-127 2-1153,-8-5-2434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31.678"/>
    </inkml:context>
    <inkml:brush xml:id="br0">
      <inkml:brushProperty name="width" value="0.025" units="cm"/>
      <inkml:brushProperty name="height" value="0.025" units="cm"/>
      <inkml:brushProperty name="color" value="#004F8B"/>
    </inkml:brush>
  </inkml:definitions>
  <inkml:trace contextRef="#ctx0" brushRef="#br0">2239 287 4420,'0'0'1324,"0"-10"-187,0-6-513,-1 0 0,0 1-1,-7-29 1,7 38-410,-1-1-1,0 1 0,-1 0 1,1 0-1,-1 0 1,-1 0-1,1 0 0,-1 0 1,0 1-1,0 0 1,-1 0-1,1 0 0,-9-7 1,0 4-108,0 0 1,0 1 0,-1 0 0,0 0 0,0 2-1,0 0 1,-27-6 0,-110-10-55,114 18 3,-128-11 206,-249 11 1,353 7-101,1 3 0,0 3 0,0 2-1,1 3 1,1 2 0,1 3 0,0 2 0,2 2 0,0 4 0,2 1 0,1 3 0,2 2 0,-60 52 0,41-28-135,-10 8 33,-104 112 0,170-164-16,2 1 1,0 0-1,1 1 1,1 0-1,0 0 1,-8 22-1,15-33 9,-1 1-1,2 0 0,-1 0 0,0 0 1,1 0-1,0 0 0,1 0 1,-1 0-1,1 0 0,0 1 0,1-1 1,-1 0-1,1 0 0,0 0 1,1 0-1,0 0 0,0 0 0,0-1 1,0 1-1,1 0 0,0-1 1,6 9-1,0-5 33,1 0-1,0-1 1,1 0 0,-1 0 0,1-2 0,1 1 0,-1-1-1,1-1 1,0 0 0,1 0 0,-1-1 0,24 3 0,15 3 305,98 3 0,591-22 185,-1-67-497,-257-6-3,-362 53-34,224-84 1,-301 96-25,0-3-1,-2-1 1,57-39-1,-84 50-11,-2-1 0,1 0-1,-1 0 1,-1-1 0,18-24 0,-24 29-4,-1-1-1,0 0 1,0 0-1,0 0 1,-1 0 0,0 0-1,-1-1 1,0 1 0,0-1-1,-1 0 1,1-15-1,-2 16-67,-1 0-1,-1 0 1,1 0-1,-1 0 1,-1 0-1,1 0 0,-1 0 1,-1 1-1,1-1 1,-1 1-1,0 0 1,-1 0-1,0 1 0,0-1 1,0 1-1,-1 0 1,0 1-1,0-1 1,-1 1-1,-10-7 0,-10-4-355,0 0 0,-1 2 0,0 1 0,-37-11 0,-31-6-2259,-106-18 1,35 15-1765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32.615"/>
    </inkml:context>
    <inkml:brush xml:id="br0">
      <inkml:brushProperty name="width" value="0.025" units="cm"/>
      <inkml:brushProperty name="height" value="0.025" units="cm"/>
      <inkml:brushProperty name="color" value="#004F8B"/>
    </inkml:brush>
  </inkml:definitions>
  <inkml:trace contextRef="#ctx0" brushRef="#br0">6697 391 10346,'2'-12'144,"-1"4"-72,0 4-32,0 0-1,0 0 0,0 0 0,0-1 0,-1 1 0,0 0 1,0 0-1,0-1 0,0 1 0,-1 0 0,0 0 0,1 0 1,-2 0-1,1 0 0,0 0 0,-1 0 0,0 0 1,-4-7-1,-2 3-63,0 1 0,0 1 0,-1-1 0,1 1 0,-1 1-1,-1 0 1,1 0 0,-1 0 0,-17-4 0,-103-23-728,101 26 650,-424-60-621,-8 35 864,203 15-194,-1132-46 773,983 65-122,-572 79 1,123 73-525,606-93-21,-329 127 1,463-143 410,-139 79 0,210-99-299,1 2 0,1 2-1,1 1 1,2 3 0,-63 67 0,91-87-161,1 0 1,0 1 0,1 0 0,1 1 0,0 0-1,1 1 1,1 0 0,1 0 0,-8 31 0,12-38-6,1 0 0,0 1 0,0-1 0,1 0 0,0 0 1,1 0-1,0 0 0,1 0 0,0 0 0,0 0 0,1 0 0,0 0 1,1-1-1,0 0 0,1 0 0,0 0 0,0 0 0,13 15 1,0-4 24,1-2 0,1 0 1,1-1-1,0-1 0,1-1 1,0-1-1,39 18 0,9-2 98,103 31-1,-25-20-61,2-7-1,2-6 1,191 9-1,468-19 141,88-64 1566,-4-46-403,-891 92-1364,1187-162 307,-955 117-280,-2-11 0,448-171 1,-583 184-5,115-68 1,-174 87-30,-2-2-1,-1-1 0,-1-2 1,-1-1-1,43-51 1,-67 69-59,0-2-1,-2 1 1,0-1 0,0-1 0,-1 0 0,-1 0-1,-1 0 1,0-1 0,-1 0 0,4-20 0,-7 26 16,-1-1 1,0 1-1,-1 0 1,0 0-1,-1-1 1,0 1 0,-1 0-1,0 0 1,0 0-1,-1 0 1,0 0 0,-1 1-1,0-1 1,0 1-1,-1 0 1,-1 0 0,-8-11-1,-4 0 15,0 1 0,-1 1 0,-1 0-1,0 2 1,-2 0 0,0 2 0,0 0-1,-1 2 1,-36-15 0,-12 0-79,-1 3 0,-78-15 0,14 12-619,-2 6-1,-164-4 0,-284 21-3704,505 4 3369,-204 6-4232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805"/>
    </inkml:context>
    <inkml:brush xml:id="br0">
      <inkml:brushProperty name="width" value="0.025" units="cm"/>
      <inkml:brushProperty name="height" value="0.025" units="cm"/>
      <inkml:brushProperty name="color" value="#004F8B"/>
    </inkml:brush>
  </inkml:definitions>
  <inkml:trace contextRef="#ctx0" brushRef="#br0">97 0 10474,'0'0'6235,"-12"11"-3267,-36 38-640,44-45-2224,1 0 0,-1 0 0,1 0 0,0 0 0,1 0 0,-1 0 0,1 1 1,-1-1-1,1 1 0,1 0 0,-1 0 0,1-1 0,0 1 0,0 0 0,0 0 0,0 0 0,1 0 0,0 0 1,0 1-1,1-1 0,-1 0 0,1 0 0,0 0 0,0-1 0,3 8 0,-2-8-101,0 0 0,1-1 0,-1 1-1,1 0 1,-1-1 0,1 0 0,0 0-1,1 0 1,-1 0 0,0 0 0,1-1 0,-1 1-1,1-1 1,0 0 0,0 0 0,0 0-1,0-1 1,0 1 0,0-1 0,0 0-1,1 0 1,-1 0 0,0-1 0,1 0 0,-1 0-1,7 0 1,-9-1 52,1 1 0,0 0-1,-1-1 1,1 0 0,-1 0 0,1 0 0,-1 0-1,1 0 1,-1 0 0,0-1 0,1 1 0,-1-1-1,0 0 1,0 1 0,0-1 0,0 0 0,-1 0-1,1 0 1,0 0 0,-1-1 0,1 1 0,-1 0-1,0-1 1,0 1 0,0-1 0,0 1 0,0-1-1,-1 1 1,1-1 0,-1 0 0,0 1 0,1-1-1,-2-4 1,2 2 33,-1 1-1,0-1 1,-1 1-1,1-1 1,-1 1-1,0-1 1,0 1 0,0 0-1,-1-1 1,0 1-1,0 0 1,0 0-1,0 0 1,0 0-1,-1 0 1,1 1 0,-1-1-1,0 1 1,-4-4-1,2 4-171,1 0-1,-1 0 1,0 0-1,0 0 1,0 1-1,0 0 1,0 0-1,0 1 0,-1-1 1,1 1-1,-1 0 1,1 0-1,-1 1 1,1 0-1,-1 0 1,1 0-1,-8 1 1,13 1-489,-1-1-1,0 0 1,1 1 0,-1-1 0,1 1-1,0-1 1,-1 1 0,1-1 0,0 1 0,0-1-1,0 1 1,0-1 0,0 1 0,0 1 0,0 0-2819,0 6-11209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2:26.628"/>
    </inkml:context>
    <inkml:brush xml:id="br0">
      <inkml:brushProperty name="width" value="0.025" units="cm"/>
      <inkml:brushProperty name="height" value="0.025" units="cm"/>
    </inkml:brush>
  </inkml:definitions>
  <inkml:trace contextRef="#ctx0" brushRef="#br0">1 1 2851,'0'0'-1121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2:27.100"/>
    </inkml:context>
    <inkml:brush xml:id="br0">
      <inkml:brushProperty name="width" value="0.025" units="cm"/>
      <inkml:brushProperty name="height" value="0.025" units="cm"/>
    </inkml:brush>
  </inkml:definitions>
  <inkml:trace contextRef="#ctx0" brushRef="#br0">1073 355 4548,'7'-14'3283,"0"0"-2429,-1 0 0,0 0 0,-1-1 0,5-23-1,-9 32-616,0 0 0,-1 0 0,1 0-1,-1 0 1,0 0 0,-1 0 0,0 0-1,0 0 1,0 0 0,0 0 0,-1 1 0,0-1-1,0 0 1,-1 1 0,1-1 0,-1 1-1,-6-8 1,-1 2-99,-1 0-1,0 1 0,0 0 1,-1 0-1,0 2 0,-1 0 1,0 0-1,0 1 1,0 0-1,-1 1 0,0 1 1,-1 1-1,-18-5 1,-6 2-1,0 1 0,0 2 0,-76 1 0,86 5-13,0 2 1,1 0-1,-1 2 1,1 2-1,1 0 1,-1 2-1,1 0 1,1 2-1,0 2 1,1 0-1,0 1 1,2 1-1,-1 2 1,2 0-1,-29 30 1,29-25-98,1 1 0,1 0 1,2 1-1,0 1 1,1 1-1,2 1 0,1 0 1,1 1-1,1 0 0,2 1 1,0 0-1,3 0 0,0 1 1,-2 32-1,8-39-16,0 0 1,2 0-1,1-1 0,0 1 1,2 0-1,1-1 0,0 0 1,2 0-1,1 0 0,1-1 1,0-1-1,2 1 0,0-1 1,2-1-1,0 0 0,1-1 0,1-1 1,1 0-1,0 0 0,2-2 1,0 0-1,0-2 0,1 0 1,30 17-1,-15-13 91,1-2 0,1-1 0,0-2 0,0-1 1,1-2-1,1-1 0,0-2 0,0-2 0,0-2 0,1-1 0,-1-2 0,44-5 0,-39 0 68,0-1 0,0-2-1,-1-3 1,0-1-1,-1-2 1,0-1-1,-2-3 1,0-1-1,0-2 1,52-38-1,-69 41-101,0-1-1,0-1 1,-2-1-1,-1-1 1,0 0-1,-2-2 1,-1 0-1,0 0 1,-2-2 0,21-52-1,-30 64-63,0 0 0,-1-1 0,0 1 0,-1-1 0,-1 0 0,0 0-1,-1 0 1,-1 0 0,0 0 0,-1 0 0,-1 0 0,0 0 0,-1 0 0,-1 1 0,0-1 0,-1 1 0,-1 0 0,0 0-1,0 1 1,-2 0 0,1 0 0,-18-21 0,9 17-47,0 1 0,0 1 0,-1 1 0,-1 0 0,-1 1 0,0 1 0,0 1 0,-1 0 0,-1 2 0,-33-11 0,19 9-33,0 3 0,-1 0 0,1 3 0,-1 1 0,-68 1 0,89 3-84,0 1 0,1 1 0,-1 0 0,0 1 0,1 0-1,-1 1 1,-19 9 0,25-9-314,0 1 1,1 0-1,0 0 0,0 1 0,1 0 0,0 1 1,-11 11-1,-15 29-5425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4.545"/>
    </inkml:context>
    <inkml:brush xml:id="br0">
      <inkml:brushProperty name="width" value="0.025" units="cm"/>
      <inkml:brushProperty name="height" value="0.025" units="cm"/>
    </inkml:brush>
  </inkml:definitions>
  <inkml:trace contextRef="#ctx0" brushRef="#br0">271 1 5317,'0'0'-107,"1"9"3844,6 184 1537,-1-25-2973,-9 268 818,0-6-1641,-8 168-879,-4-168-93,-12 94 663,-7 346-774,-5 409 160,32-826-564,-1 8-9,-32-39-20,-3 128-223,16-178 413,0-2-10,27-347-134,-1 4 45,1 1 0,2 0 0,0-1 0,2 1 0,12 45 0,-11-55-20,-1 1 0,0 0 1,-2 1-1,1 32 0,-3-27-172,8 44 0,6-49-1260,-14-19 1294,1-1-1,-1 0 0,0 0 1,0 1-1,1-1 0,-1 0 1,0 0-1,1 0 0,-1 0 1,0 1-1,1-1 0,-1 0 1,0 0-1,1 0 0,-1 0 0,0 0 1,1 0-1,-1 0 0,1 0 1,-1 0-1,0 0 0,1 0 1,-1 0-1,0 0 0,1 0 1,-1 0-1,0 0 0,1-1 1,-1 1-1,0 0 0,1 0 1,-1 0-1,0 0 0,1-1 1,-1 1-1,0 0 0,0 0 1,1-1-1,-1 1 0,0 0 1,0-1-1,0 1 0,1 0 1,-1-1-1,0 1 0,0 0 1,0-1-1,0 1 0,0 0 1,1-1-1,-1 1 0,0 0 1,0-1-1,0 1 0,0 0 1,0-1-1,0 1 0,0-1 1,-1 1-1,1 0 0,0-1 1,0 1-1,1-22-4175,-1-7-956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6.117"/>
    </inkml:context>
    <inkml:brush xml:id="br0">
      <inkml:brushProperty name="width" value="0.025" units="cm"/>
      <inkml:brushProperty name="height" value="0.025" units="cm"/>
    </inkml:brush>
  </inkml:definitions>
  <inkml:trace contextRef="#ctx0" brushRef="#br0">78 33 7399,'0'0'16533,"1"10"-15823,-2 37-459,-1-1 1,-3 0-1,-1 0 1,-16 54-1,2 5 291,-2-1 1764,81-327-1127,-50 176-1141,-1-1-1,2-89 1,-10 146-89,1 0 1,0 0-1,1 0 0,0 0 0,0 0 0,1 0 1,6 13-1,-8-20 51,0 1 0,0-1-1,1 1 1,-1-1 0,1 0 0,0 1 0,-1-1 0,1 0 0,0 0 0,0 0-1,0 0 1,1-1 0,-1 1 0,0 0 0,1-1 0,-1 0 0,1 0-1,-1 1 1,1-1 0,0-1 0,0 1 0,-1 0 0,1-1 0,0 1 0,0-1-1,0 0 1,-1 0 0,1 0 0,0 0 0,0-1 0,0 1 0,-1-1 0,1 0-1,0 1 1,-1-1 0,4-2 0,1 0 5,0-1 1,0 1-1,-1-1 0,1-1 0,-1 0 1,0 1-1,0-2 0,-1 1 0,0-1 1,9-11-1,2-7 51,22-41-1,-12 16 32,-26 99-33,-14 71 304,8-82-274,1 0-1,2 1 0,2 0 0,4 41 0,-3-80-115,0 0 1,0 0 0,0 0-1,0 0 1,0 0-1,0 1 1,1-1 0,-1 0-1,0 0 1,1 0-1,-1 0 1,1 0 0,-1 0-1,1 0 1,0 0-1,-1 0 1,1 0 0,0 0-1,0-1 1,-1 1-1,1 0 1,0 0 0,0-1-1,0 1 1,0 0-1,0-1 1,0 1 0,0-1-1,0 1 1,0-1-1,1 0 1,-1 0 0,0 1-1,0-1 1,0 0-1,2 0 1,-2 0-234,0-1-1,1 1 1,-1-1-1,0 1 1,0-1-1,1 0 1,-1 0 0,0 1-1,0-1 1,0 0-1,0 0 1,0 0-1,0 0 1,0 0-1,0 0 1,-1 0 0,1-1-1,0 1 1,-1 0-1,1 0 1,0-1-1,-1 1 1,0 0 0,1 0-1,-1-1 1,0 1-1,0-1 1,1 1-1,-1 0 1,-1-3 0,2-29-9014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6.506"/>
    </inkml:context>
    <inkml:brush xml:id="br0">
      <inkml:brushProperty name="width" value="0.025" units="cm"/>
      <inkml:brushProperty name="height" value="0.025" units="cm"/>
    </inkml:brush>
  </inkml:definitions>
  <inkml:trace contextRef="#ctx0" brushRef="#br0">0 160 13196,'0'0'10955,"9"-8"-9407,10-8-1115,2 2 1,-1 0-1,2 1 1,0 0-1,1 2 0,0 1 1,0 1-1,1 1 0,46-9 1,-17 7-697,0 2 0,0 2 1,100 4-1,-68 15-1169,-38-4-1537,0-5-7359,-36-4-1234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7.786"/>
    </inkml:context>
    <inkml:brush xml:id="br0">
      <inkml:brushProperty name="width" value="0.025" units="cm"/>
      <inkml:brushProperty name="height" value="0.025" units="cm"/>
    </inkml:brush>
  </inkml:definitions>
  <inkml:trace contextRef="#ctx0" brushRef="#br0">0 185 6919,'0'0'11851,"9"-3"-10207,38-12 84,1 2 0,92-13-1,113 2 148,3 0-1155,-240 23-676,0-2-1,-1 0 1,1-1-1,-1 0 1,0-1 0,0-1-1,-1 0 1,0-1-1,0-1 1,0 0 0,20-16-1,-39 27-6092,-10 3 2034,0 1-975,-6 4-4347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8.569"/>
    </inkml:context>
    <inkml:brush xml:id="br0">
      <inkml:brushProperty name="width" value="0.025" units="cm"/>
      <inkml:brushProperty name="height" value="0.025" units="cm"/>
    </inkml:brush>
  </inkml:definitions>
  <inkml:trace contextRef="#ctx0" brushRef="#br0">74 62 128,'0'0'20489,"2"8"-19400,19 101 1716,12 155 1,-33-261-2790,0 0 1,0 1 0,0-1 0,-1 0 0,1 1 0,-1-1-1,1 0 1,-1 1 0,0-1 0,-1 0 0,1 0 0,0 0-1,-1 0 1,0 0 0,-3 4 0,4-6-6,0 0 1,0 0-1,-1 0 0,1 0 1,0-1-1,-1 1 0,1 0 1,-1-1-1,1 1 0,-1-1 1,1 1-1,-1-1 0,1 0 1,-1 0-1,1 1 0,-1-1 1,1 0-1,-1-1 0,0 1 1,1 0-1,-1 0 0,1-1 1,-1 1-1,1 0 0,-1-1 1,1 0-1,0 1 0,-1-1 1,1 0-1,-1 0 0,1 0 1,0 0-1,0 0 0,0 0 0,0 0 1,-2-2-1,-2-2-5,0 0 1,1-1-1,0 1 0,0-1 1,0 0-1,1 0 0,0 0 0,0 0 1,1-1-1,-1 1 0,-1-10 0,0-2-18,0-1 0,1 1 0,1-20 0,0 15 5,2 0 0,1-1 0,0 1 1,2 0-1,1 0 0,13-43 0,-15 59 2,1 1 0,0-1-1,0 0 1,1 1 0,0 0-1,0 0 1,0 0-1,1 1 1,0-1 0,0 1-1,0 0 1,1 0 0,0 1-1,0 0 1,0 0 0,0 0-1,0 1 1,1 0 0,0 0-1,0 1 1,0-1-1,0 1 1,0 1 0,0 0-1,0 0 1,9 0 0,-10 0-1,1 1 0,0 0 0,0 0 0,-1 0 0,1 1 0,0 0 0,-1 1 0,1-1 1,-1 1-1,1 1 0,-1-1 0,0 1 0,8 5 0,-10-5 13,0 0-1,-1 0 1,1 1-1,-1-1 1,0 1 0,0 0-1,0 0 1,0 0-1,-1 1 1,1-1 0,-1 1-1,0-1 1,-1 1-1,1 0 1,-1-1 0,0 1-1,0 0 1,0 10-1,0-11 60,-1 0-1,-1 0 1,1 0-1,0 0 1,-1 1-1,0-1 1,0 0-1,0 0 1,-1 0-1,1 0 1,-1-1-1,0 1 1,0 0-1,0-1 1,-1 1-1,1-1 1,-1 0-1,0 0 1,0 0-1,0 0 1,0 0-1,0-1 1,-1 1-1,1-1 1,-6 3-1,2-2-11,0 1 1,0-2-1,0 1 0,0-1 0,-1 0 0,1 0 0,0-1 0,-1 0 1,1-1-1,-1 1 0,0-1 0,1-1 0,-12-1 0,18 2-127,1 0-1,-1 0 1,1 0-1,-1-1 1,1 1-1,-1 0 1,1 0-1,-1 0 1,1 0-1,-1-1 1,1 1-1,-1 0 1,1-1-1,0 1 1,-1 0-1,1-1 1,-1 1-1,1 0 1,0-1-1,-1 1 1,1-1-1,0 1 1,0 0-1,-1-1 1,1 1-1,0-1 1,0 1-1,0-1 1,-1 1 0,1-1-1,0 1 1,0-1-1,0 1 1,0-1-1,0 1 1,0-1-1,0 1 1,0-1-1,0 1 1,1-1-1,-1 1 1,0-1-1,0 1 1,0-1-1,0 1 1,1-1-1,-1 0 1,16-19-9601,-3 7-3016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6.973"/>
    </inkml:context>
    <inkml:brush xml:id="br0">
      <inkml:brushProperty name="width" value="0.025" units="cm"/>
      <inkml:brushProperty name="height" value="0.025" units="cm"/>
    </inkml:brush>
  </inkml:definitions>
  <inkml:trace contextRef="#ctx0" brushRef="#br0">8 127 10154,'0'0'13127,"1"9"-12465,0 12-403,-1 0 1,-4 25-1,1-26 288,2 0 0,0 0 0,1 0-1,4 33 1,-4-53-532,0 0 0,0 1 0,0-1 0,0 0 0,0 0 0,0 1 0,1-1 0,-1 0 0,0 0 0,0 0 0,0 1 0,0-1 0,0 0 0,0 0 0,0 0 0,0 1 0,0-1 0,1 0 0,-1 0-1,0 0 1,0 0 0,0 0 0,0 1 0,1-1 0,-1 0 0,0 0 0,0 0 0,0 0 0,0 0 0,1 0 0,-1 0 0,0 0 0,0 0 0,1 1 0,-1-1 0,0 0 0,0 0 0,0 0 0,1 0 0,-1 0 0,0 0 0,0 0 0,0-1-1,1 1 1,-1 0 0,10-9 396,6-13 6,-7 2-348,0 1-1,-1-1 0,-1-1 0,0 0 0,-2 0 0,-1 0 1,0 0-1,-2-1 0,0 1 0,-1-1 0,-2 1 0,-3-27 1,4 47-67,0 0 1,0-1 0,0 1 0,0 0 0,-1-1 0,1 1 0,0-1-1,-1 1 1,1 0 0,-1 0 0,1-1 0,-1 1 0,0 0 0,0 0 0,0 0-1,1 0 1,-1 0 0,0 0 0,0 0 0,0 0 0,-1 0 0,1 0-1,0 0 1,0 1 0,0-1 0,-1 0 0,1 1 0,0-1 0,0 1-1,-1-1 1,1 1 0,-1 0 0,1 0 0,0 0 0,-1-1 0,1 1 0,-1 1-1,1-1 1,0 0 0,-1 0 0,1 0 0,0 1 0,-1-1 0,1 1-1,0-1 1,-1 1 0,1-1 0,0 1 0,0 0 0,0-1 0,-1 1-1,1 0 1,0 0 0,0 0 0,0 0 0,0 0 0,1 0 0,-1 0 0,0 1-1,0-1 1,1 0 0,-1 0 0,1 1 0,-1-1 0,1 0 0,-1 1-1,1-1 1,-1 3 0,-1 2 5,1 1-1,-1 0 0,1-1 1,0 1-1,1 0 1,0-1-1,0 1 0,1 13 1,0-18-5,-1 1 0,1-1 0,0 1 0,0-1 0,0 0 0,0 1 0,0-1 0,0 0 0,0 0 0,1 0 1,-1 0-1,1 0 0,0 0 0,-1 0 0,1 0 0,0-1 0,0 1 0,0-1 0,0 1 0,1-1 0,-1 0 0,0 0 0,0 0 0,1 0 0,-1 0 1,4 0-1,5 1 14,-1-1 1,1 0 0,0-1 0,0 0 0,0-1 0,0-1 0,-1 1 0,1-1 0,0-1 0,-1 0-1,0-1 1,0 0 0,17-9 0,-11 4 6,0 0 0,-1-1 0,0-1 0,-1-1 0,0 0 1,0-1-1,14-18 0,-61 170-371,29-125 354,0 1 1,1 0 0,1 0 0,0 0-1,2 0 1,-1 1 0,2-1-1,2 18 1,-2-31-18,1 1-1,-1-1 1,1 1 0,0-1-1,0 1 1,-1-1 0,1 0-1,1 0 1,-1 0 0,0 0-1,0 0 1,1-1 0,-1 1-1,1-1 1,0 1 0,-1-1-1,1 0 1,0 0 0,0 0-1,0-1 1,0 1 0,-1-1-1,1 1 1,0-1 0,0 0-1,0 0 1,6-1 0,42-4-2661,-13-8-4693,-20 1-446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7.317"/>
    </inkml:context>
    <inkml:brush xml:id="br0">
      <inkml:brushProperty name="width" value="0.025" units="cm"/>
      <inkml:brushProperty name="height" value="0.025" units="cm"/>
    </inkml:brush>
  </inkml:definitions>
  <inkml:trace contextRef="#ctx0" brushRef="#br0">0 33 8712,'0'0'19208,"14"-1"-18381,89-11 40,23-4-1415,-49 12-3775,-67 8 69,-17 6-3460,-8-2 320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7.651"/>
    </inkml:context>
    <inkml:brush xml:id="br0">
      <inkml:brushProperty name="width" value="0.025" units="cm"/>
      <inkml:brushProperty name="height" value="0.025" units="cm"/>
    </inkml:brush>
  </inkml:definitions>
  <inkml:trace contextRef="#ctx0" brushRef="#br0">1 39 15631,'0'0'7335,"72"17"-5253,-29-17-449,6-11-704,-1 0-609,-8-1-223,0 3-65,-12 1-417,-2 5-864,-12 3-1185,-5 0-1762,-4-1-3331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395"/>
    </inkml:context>
    <inkml:brush xml:id="br0">
      <inkml:brushProperty name="width" value="0.025" units="cm"/>
      <inkml:brushProperty name="height" value="0.025" units="cm"/>
      <inkml:brushProperty name="color" value="#004F8B"/>
    </inkml:brush>
  </inkml:definitions>
  <inkml:trace contextRef="#ctx0" brushRef="#br0">207 178 11243,'0'0'3181,"2"-9"-506,4-29-289,-6 36-2213,0 0 0,0 0 0,0 0 0,0 0-1,-1 1 1,1-1 0,0 0 0,-1 0 0,0 1 0,1-1 0,-1 0 0,0 1-1,0-1 1,0 1 0,0-1 0,0 1 0,0-1 0,0 1 0,-1 0 0,1 0-1,0-1 1,-1 1 0,1 0 0,-1 0 0,0 0 0,1 1 0,-1-1 0,1 0-1,-1 0 1,0 1 0,0-1 0,-2 1 0,-5-2 156,-1 0-1,1 1 1,0 0 0,-14 1 0,20 0-242,-3 0-65,1 1 0,0-1-1,0 1 1,0 1-1,-1-1 1,2 1-1,-1 0 1,0 0-1,0 0 1,0 1-1,1 0 1,0-1-1,-1 2 1,1-1-1,0 0 1,0 1-1,1 0 1,-1 0-1,1 0 1,0 0-1,0 0 1,0 1-1,1 0 1,-1-1-1,1 1 1,0 0 0,1 0-1,-1 0 1,1 0-1,0 0 1,0 7-1,1-12-17,0 1 1,0 0-1,0 0 0,0-1 1,0 1-1,0 0 0,0 0 1,0-1-1,1 1 0,-1 0 0,0 0 1,1-1-1,-1 1 0,1-1 1,-1 1-1,0 0 0,1-1 1,-1 1-1,1-1 0,0 1 1,-1-1-1,1 1 0,-1-1 0,1 1 1,0-1-1,-1 0 0,1 1 1,0-1-1,0 0 0,29 2 123,-20-4-78,0 0 0,-1-1 0,0 0 1,13-6-1,-1-1 0,-1-2-1,0-1 1,33-28-1,-45 35-33,0-1 0,-1-1 0,0 1 0,0-1 0,-1 0 0,0-1 0,0 0 0,-1 0 0,-1 0 0,1 0 0,3-12 0,-8 21-14,0 0 1,-1 0-1,1 0 1,0 0 0,0 0-1,0 0 1,0 0-1,0 0 1,0 0 0,-1 0-1,1 0 1,0 0-1,0 0 1,0 0 0,0 0-1,0 0 1,-1 0-1,1 0 1,0 0-1,0 0 1,0 0 0,0 0-1,0 0 1,0 0-1,0-1 1,-1 1 0,1 0-1,0 0 1,0 0-1,0 0 1,0 0 0,0 0-1,0 0 1,0-1-1,0 1 1,0 0 0,0 0-1,0 0 1,0 0-1,0 0 1,0 0 0,0-1-1,0 1 1,0 0-1,0 0 1,0 0 0,0 0-1,0 0 1,0 0-1,0-1 1,0 1-1,0 0 1,0 0 0,0 0-1,0 0 1,0 0-1,0 0 1,0-1 0,0 1-1,0 0 1,0 0-1,0 0 1,1 0 0,-1 0-1,0 0 1,0 0-1,0 0 1,0-1 0,-12 12-10,-11 20-36,8-5 46,1 0 0,1 1 0,1 0-1,2 0 1,0 2 0,2-1 0,2 1 0,0 0-1,2 0 1,1 1 0,2 58 0,1-87-48,0 0 0,0 0 0,0 1 0,1-1 0,-1 0 1,0 0-1,1 0 0,-1 0 0,1 0 0,-1 1 0,1-1 1,0 0-1,-1 0 0,1 0 0,0-1 0,0 1 0,0 0 0,-1 0 1,1 0-1,2 0 0,-2 0-124,0-1 1,0 0-1,0 1 0,0-1 1,0 0-1,0 0 0,0 0 0,0 0 1,0 0-1,1 0 0,-1 0 1,0 0-1,0-1 0,0 1 1,0 0-1,0-1 0,0 1 1,0 0-1,0-1 0,0 1 1,0-1-1,0 0 0,0 1 1,0-1-1,-1 0 0,1 0 1,0 1-1,0-1 0,-1 0 1,1 0-1,0 0 0,-1 0 1,1-1-1,12-28-5740,-2-10-4345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8.378"/>
    </inkml:context>
    <inkml:brush xml:id="br0">
      <inkml:brushProperty name="width" value="0.025" units="cm"/>
      <inkml:brushProperty name="height" value="0.025" units="cm"/>
    </inkml:brush>
  </inkml:definitions>
  <inkml:trace contextRef="#ctx0" brushRef="#br0">0 50 16560,'0'0'4735,"4"-7"-2408,11-25-458,-4 21 25,-4 17-1072,-1 17-399,-4 11-245,-2-1 0,-2 1 0,-9 59 0,5-58 135,2 0 0,2 0 0,2 50 0,0-85-290,0 1 0,0-1 0,0 1 0,0-1-1,1 0 1,-1 1 0,0-1 0,0 1 0,0-1 0,0 0-1,0 1 1,1-1 0,-1 0 0,0 1 0,0-1 0,1 0-1,-1 1 1,0-1 0,0 0 0,1 0 0,-1 1 0,0-1-1,1 0 1,-1 0 0,0 0 0,1 1 0,-1-1 0,1 0-1,-1 0 1,0 0 0,1 0 0,-1 0 0,1 0 0,-1 0-1,0 0 1,1 0 0,-1 0 0,1 0 0,-1 0 0,0 0-1,1 0 1,-1 0 0,1 0 0,-1 0 0,0 0 0,1-1-1,-1 1 1,0 0 0,1 0 0,-1 0 0,1-1 0,17-16 551,-7-12-606,0 0 1,-2-2-1,-2 1 1,0-1-1,-2 0 1,-2 0-1,0 0 1,-3 0-1,-3-41 1,3 70 22,0 0 0,0 0 0,-1-1 0,1 1 0,-1 0 1,0 0-1,1 0 0,-1 0 0,0 0 0,0 0 0,0 0 0,0 1 0,-1-1 0,1 0 0,0 1 0,-1-1 1,0 1-1,1-1 0,-1 1 0,0-1 0,1 1 0,-1 0 0,-2-1 0,2 2-1,1-1 1,0 1-1,-1 0 0,1 0 0,0 0 0,-1 0 0,1 0 1,0 0-1,0 0 0,-1 0 0,1 1 0,0-1 0,-1 0 1,1 1-1,0-1 0,0 1 0,0 0 0,-1-1 0,1 1 1,0 0-1,0-1 0,0 1 0,0 0 0,0 0 1,0 0-1,0 0 0,1 0 0,-1 0 0,0 0 0,1 1 1,-1-1-1,0 0 0,1 0 0,-1 0 0,1 1 0,0-1 1,-1 2-1,-1 4 2,0-1 0,0 1 0,0-1 1,1 1-1,0 0 0,1-1 0,-1 1 1,2 9-1,-1-13 10,0-1 1,1 0-1,-1 0 0,1 0 1,0 0-1,-1 0 1,1 0-1,0 0 1,0 0-1,0-1 0,0 1 1,1 0-1,-1 0 1,0-1-1,1 1 1,0-1-1,-1 1 0,1-1 1,-1 0-1,1 0 1,0 1-1,0-1 1,0 0-1,0-1 1,0 1-1,0 0 0,0-1 1,0 1-1,0-1 1,4 1-1,2 0 20,1-1 0,-1 0 0,0 0-1,1-1 1,-1 0 0,0 0 0,0-1 0,0 0 0,0 0-1,0-1 1,0 0 0,0-1 0,-1 0 0,0 0 0,7-5-1,-1 0 3,0-1 0,-2-1 0,1 0-1,-1 0 1,-1-1 0,0-1 0,9-14-1,-29 79-151,2-31 166,2 0 0,1 0 0,1 1 0,0 0 0,2 0 0,1 0 0,0 0 0,5 38 0,-4-57-66,1 0 1,0-1-1,0 1 0,0-1 1,0 1-1,0-1 1,0 1-1,1-1 1,-1 0-1,1 0 0,-1 1 1,1-1-1,0 0 1,0-1-1,0 1 0,0 0 1,4 2-1,-4-3-475,0 0-1,0 0 1,-1 0-1,1-1 0,0 1 1,0-1-1,1 1 1,-1-1-1,0 0 0,0 1 1,0-1-1,0 0 1,0 0-1,4-1 1,5-3-7259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8.801"/>
    </inkml:context>
    <inkml:brush xml:id="br0">
      <inkml:brushProperty name="width" value="0.025" units="cm"/>
      <inkml:brushProperty name="height" value="0.025" units="cm"/>
    </inkml:brush>
  </inkml:definitions>
  <inkml:trace contextRef="#ctx0" brushRef="#br0">0 49 18193,'0'0'8552,"67"13"-7110,-1-14-97,17-11-640,16-2-449,-5 1-192,-2 0-32,-15 8-801,-19 2-960,-17 3-994,-17 0-1825,-8 0-4453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4.058"/>
    </inkml:context>
    <inkml:brush xml:id="br0">
      <inkml:brushProperty name="width" value="0.025" units="cm"/>
      <inkml:brushProperty name="height" value="0.025" units="cm"/>
    </inkml:brush>
  </inkml:definitions>
  <inkml:trace contextRef="#ctx0" brushRef="#br0">15 85 128,'-1'0'44,"1"0"0,-1 0 0,0 0 0,1 0 0,-1-1 0,0 1 0,1 0 0,-1 0-1,0-1 1,1 1 0,-1 0 0,1-1 0,-1 1 0,1-1 0,-1 1 0,1-1 0,-1 1 0,1-1 0,-1 1 0,1-1 0,0 1 0,-1-1-1,1 1 1,0-1 0,-1 0 0,1 1 0,0-1 0,0 0 0,0 1 0,0-1 0,-1 0 0,1 1 0,0-1 0,0-1 0,0 2 126,25 8-20,-16-6-156,1 0 0,-1 0-1,1-1 1,0-1 0,-1 0 0,17-1 0,-18 0 24,-1 0-1,1 1 1,0 0 0,0 0 0,0 1 0,0 0 0,0 1-1,-1-1 1,1 1 0,0 1 0,8 3 0,-1 4 1,-10-7-21,0 1 0,1-1 0,-1 0-1,1-1 1,-1 1 0,1-1-1,0 0 1,0 0 0,0-1 0,12 2-1,-17-4 1,1 0-1,-1 1 0,0-1 1,0 0-1,0 0 1,0 0-1,0 0 0,0 0 1,0 0-1,0 0 0,0 0 1,0-1-1,0 1 1,-1 0-1,1 0 0,0-1 1,-1 1-1,1 0 0,-1-1 1,0 1-1,1 0 0,-1-1 1,0 1-1,0-3 1,5-35 35,-5 37-28,0 0-1,0 0 0,0 0 1,0 0-1,0 0 0,-1 0 1,1 0-1,-1 0 1,1 0-1,-1 0 0,0 0 1,0 0-1,0 0 0,0 0 1,0 0-1,0 1 0,0-1 1,-2-1-1,0 1 7,1 1 1,-1-1-1,0 1 0,1-1 1,-1 1-1,0 0 0,0 0 0,0 1 1,0-1-1,0 1 0,0-1 1,-5 1-1,-68 0 384,58 2-255,1-2-1,0 0 1,0-1 0,-1 0-1,-32-8 1,120 5-674,-49 6 444,0 1-1,-1 1 1,0 0 0,21 8-1,-20-6-364,9 3-469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5.704"/>
    </inkml:context>
    <inkml:brush xml:id="br0">
      <inkml:brushProperty name="width" value="0.025" units="cm"/>
      <inkml:brushProperty name="height" value="0.025" units="cm"/>
    </inkml:brush>
  </inkml:definitions>
  <inkml:trace contextRef="#ctx0" brushRef="#br0">20 20 3459,'0'0'385,"0"4"-2195,0 40 5280,0-43-3435,0 0 0,0 0-1,0 0 1,0-1 0,1 1 0,-1 0 0,0 0-1,0 0 1,1 0 0,-1 0 0,0 0 0,1-1-1,-1 1 1,1 0 0,-1 0 0,1-1 0,-1 1 0,1 0-1,-1 0 1,1-1 0,0 1 0,0-1 0,-1 1-1,1-1 1,0 1 0,0-1 0,-1 1 0,1-1 0,0 0-1,0 1 1,0-1 0,0 0 0,0 0 0,0 0-1,-1 1 1,1-1 0,0 0 0,0 0 0,0 0 0,0-1-1,0 1 1,0 0 0,0 0 0,0 0 0,-1-1-1,1 1 1,0 0 0,0-1 0,0 1 0,0-1-1,0 0 1,54-26 654,-45 21-620,-5 3-60,-1 1 0,1 0 0,-1 0 1,1 0-1,0 1 0,0-1 1,0 1-1,0 0 0,0 1 0,0-1 1,0 1-1,0 0 0,0 0 0,0 1 1,0 0-1,0 0 0,0 0 1,0 0-1,8 4 0,0 2 41,-1 0-1,-1 1 0,1 0 1,-1 1-1,15 15 1,-16-13-21,2-1 1,-1 0-1,1-1 1,25 14 0,-36-22-28,-1-1 0,1 1 0,0-1 1,0 1-1,0-1 0,0 1 0,0-1 1,0 0-1,0 1 0,0-1 0,0 0 1,0 0-1,0 0 0,0 0 1,1 0-1,-1 0 0,0 0 0,0 0 1,0 0-1,0 0 0,0-1 0,0 1 1,0 0-1,0-1 0,0 1 0,0-1 1,0 1-1,0-1 0,-1 1 0,1-1 1,0 0-1,0 1 0,0-1 1,-1 0-1,1 0 0,0 0 0,-1 1 1,1-1-1,0 0 0,-1 0 0,0 0 1,1 0-1,-1 0 0,1 0 0,-1 0 1,0 0-1,0 0 0,0 0 0,1 0 1,-1 0-1,0-1 0,0 1 1,-1 0-1,1 0 0,0-2 0,0 0 11,0 0 0,-1-1 0,1 1 0,-1 0-1,1-1 1,-1 1 0,0 0 0,0-1 0,0 1 0,-1 0-1,1 0 1,-1 0 0,0 0 0,0 1 0,0-1 0,0 0-1,-3-2 1,-4 1 84,-1 0-1,1 0 1,-1 1 0,0 1-1,0 0 1,0 0-1,0 1 1,0 0-1,-1 0 1,1 2 0,-13 0-1,5 0 37,-1-1 1,-26-4-1,31 0-71,-1 0-1,2-1 1,-26-12-1,29 12 43,0 0 0,0 0 0,0 1 0,-1 1 0,1 0 0,-1 0 0,-20-1 0,30 4-102,1 0 0,-1 0-1,1 0 1,-1 1 0,1-1 0,0 0-1,-1 0 1,1 1 0,-1-1-1,1 0 1,0 1 0,-1-1-1,1 0 1,0 1 0,-1-1-1,1 1 1,0-1 0,0 1-1,-1-1 1,1 0 0,0 1 0,0-1-1,0 1 1,0-1 0,0 1-1,0-1 1,0 1 0,0-1-1,0 1 1,0-1 0,0 1-1,0-1 1,0 1 0,0-1-1,0 1 1,0-1 0,0 1 0,1 0-1,-1 0-11,0 0 1,0 1-1,1-1 0,-1 0 0,1 0 1,-1 1-1,1-1 0,-1 0 0,1 0 0,0 0 1,-1 0-1,1 0 0,0 0 0,0 0 0,1 2 1,2-2-18,0 1 0,0-1 1,-1 1-1,1-1 0,0-1 1,0 1-1,0 0 0,0-1 1,1 0-1,-1 0 0,0 0 1,6-1-1,53-16 52,-52 14-87,0-1 0,1 1 1,-1 1-1,19-2 1,-26 4-74,0 0-1,0 0 1,0 1 0,0-1 0,0 1-1,0 0 1,0 0 0,0 0 0,4 2 0,-6-2 22,-1 0 1,0 0-1,1 0 1,-1 0-1,0 1 1,0-1-1,0 0 1,0 1-1,0-1 1,0 1-1,0-1 1,0 1-1,0-1 1,-1 1 0,1-1-1,-1 1 1,1 0-1,-1-1 1,1 1-1,-1 0 1,0 0-1,0-1 1,0 1-1,0 2 1,0 12-1863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9.017"/>
    </inkml:context>
    <inkml:brush xml:id="br0">
      <inkml:brushProperty name="width" value="0.025" units="cm"/>
      <inkml:brushProperty name="height" value="0.025" units="cm"/>
    </inkml:brush>
  </inkml:definitions>
  <inkml:trace contextRef="#ctx0" brushRef="#br0">0 107 4901,'0'0'4975,"8"0"-4345,-7 1-593,40-1 301,-40 0-321,1 0 1,-1 0-1,0 0 1,1 0-1,-1-1 0,0 1 1,1 0-1,-1-1 1,0 1-1,1-1 1,-1 1-1,0-1 0,0 0 1,0 1-1,0-1 1,1 0-1,-1 0 1,0 0-1,0 0 0,-1 0 1,1 0-1,0 0 1,0 0-1,0 0 1,-1 0-1,1 0 1,0-1-1,-1 1 0,1 0 1,-1-1-1,0 1 1,1-3-1,-2 3 17,0 1-1,0-1 1,0 0-1,-1 1 1,1-1-1,0 1 1,0-1-1,0 1 1,-1-1-1,1 1 1,0 0-1,-1 0 1,1 0-1,0 0 1,-1 0-1,1 0 1,0 0-1,-1 0 1,1 0-1,-2 1 1,-32 5 186,28-2 196,20-8-201,24-12-67,33-32 509,-82 57-442,21-7-67,-7-2-137,1-1-1,-1 1 1,0-1 0,0 0-1,1 1 1,-1-1 0,0 0-1,0 0 1,0-1 0,0 1-1,0 0 1,0-1 0,2-1-1,-4 3-8,1-1-1,-1 1 1,0 0-1,0 0 1,0 0-1,0 0 1,1 0-1,-1 0 1,0 0-1,0-1 1,0 1-1,0 0 1,0 0-1,0 0 1,0 0-1,1 0 1,-1-1-1,0 1 1,0 0-1,0 0 1,0 0-1,0-1 1,0 1-1,0 0 1,0 0-1,0 0 1,0 0-1,0-1 1,0 1-1,0 0 1,0 0-1,0 0 1,0-1-1,0 1 1,0 0-1,0 0 1,0 0-1,-1 0 1,1-1-1,0 1 1,0 0-1,0 0 1,0 0-1,0 0 1,0 0-1,0-1 1,-1 1-1,1 0 1,0 0-1,0 0 1,0 0-1,0 0 1,-1 0-1,1 0 1,0 0-1,0 0 1,0-1-1,-17 3 102,-20 12 497,33-11-487,-2 0-12,0 0 0,1 1-1,0 0 1,0 0 0,0 1 0,0-1-1,0 1 1,-7 10 0,12-14-97,0-1 0,0 1-1,0-1 1,0 0 0,0 1 0,1-1 0,-1 1 0,0-1-1,0 0 1,0 1 0,0-1 0,0 0 0,1 1-1,-1-1 1,0 1 0,0-1 0,1 0 0,-1 0 0,0 1-1,0-1 1,1 0 0,-1 1 0,0-1 0,1 0 0,-1 0-1,0 0 1,1 1 0,-1-1 0,1 0 0,-1 0 0,0 0-1,1 0 1,-1 0 0,1 0 0,-1 0 0,0 0-1,1 0 1,-1 0 0,1 0 0,-1 0 0,1 0 0,-1 0-1,0 0 1,1 0 0,-1 0 0,0 0 0,1-1 0,24-1 95,24-24-131,-47 25 29,0 0 1,-1 0 0,1 0-1,0 0 1,-1 0 0,1 0-1,-1 0 1,1-1-1,-1 1 1,0-1 0,0 1-1,1-1 1,-1 0 0,0 1-1,0-1 1,-1 0 0,1 0-1,0 1 1,-1-1-1,1 0 1,-1 0 0,1 0-1,-1 0 1,0 0 0,0 0-1,0-2 1,0 4 1,-1-1-1,1 1 1,-1-1 0,1 1 0,-1-1 0,0 1-1,1-1 1,-1 1 0,0 0 0,1-1 0,-1 1 0,0 0-1,0 0 1,1-1 0,-1 1 0,0 0 0,0 0-1,1 0 1,-1 0 0,0 0 0,0 0 0,1 0-1,-1 0 1,0 0 0,0 1 0,1-1 0,-1 0 0,0 0-1,0 1 1,1-1 0,-1 0 0,0 1 0,1-1-1,-1 1 1,0 0 0,-24 16-330,20-13-82,-4 5-525,6-1-3017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0.447"/>
    </inkml:context>
    <inkml:brush xml:id="br0">
      <inkml:brushProperty name="width" value="0.025" units="cm"/>
      <inkml:brushProperty name="height" value="0.025" units="cm"/>
    </inkml:brush>
  </inkml:definitions>
  <inkml:trace contextRef="#ctx0" brushRef="#br0">1 0 5189,'0'0'4836,"54"7"-5348,-40-7-481,-8 0-608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2.181"/>
    </inkml:context>
    <inkml:brush xml:id="br0">
      <inkml:brushProperty name="width" value="0.025" units="cm"/>
      <inkml:brushProperty name="height" value="0.025" units="cm"/>
    </inkml:brush>
  </inkml:definitions>
  <inkml:trace contextRef="#ctx0" brushRef="#br0">9 146 4869,'0'0'2898,"0"11"-2401,-1 30-171,-1-6-209,1-1 1,7 57-1,-5-89 306,1-7-129,0-20 14,-1-34-57,-9-25-1,-1-43-89,14 77-179,-1 41-76,-2 33-13,-4 48-40,0-44-94,1 0 0,1 0 0,2 0-1,0 0 1,2 0 0,1-1-1,14 45 1,-8-51-4152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3.306"/>
    </inkml:context>
    <inkml:brush xml:id="br0">
      <inkml:brushProperty name="width" value="0.025" units="cm"/>
      <inkml:brushProperty name="height" value="0.025" units="cm"/>
    </inkml:brush>
  </inkml:definitions>
  <inkml:trace contextRef="#ctx0" brushRef="#br0">112 1 4740,'-5'9'225,"0"0"-1,1 1 0,-1-1 0,2 1 1,0 0-1,0 1 0,1-1 0,0 0 0,0 1 1,1-1-1,1 1 0,1 17 0,1 13-152,10 51 0,-1 11 580,-14-150-382,-3-1 1,-2 1-1,-15-51 1,15 63-222,6 25-18,-12-37-68,14 45 34,-1 0-1,1 1 1,-1-1 0,0 1-1,1-1 1,-1 1 0,0 0 0,0-1-1,0 1 1,0 0 0,-1-1-1,1 1 1,0 0 0,0 0 0,-1 0-1,1 0 1,0 0 0,-1 0-1,1 1 1,-1-1 0,0 0 0,1 1-1,-3-1 1,3 1-6,1 1 0,-1 0-1,0-1 1,0 1 0,1 0 0,-1 0-1,1-1 1,-1 1 0,1 0 0,-1 0 0,1 0-1,-1 0 1,1 0 0,0 0 0,-1 0-1,1 0 1,0 0 0,0 0 0,0 0 0,0 0-1,0 0 1,0 0 0,0 0 0,0 0 0,0-1-1,1 3 1,1 31-94,5-12 89,1-1 1,1 0 0,1 0 0,1-1 0,24 35-1,-3-4 51,-31-48-68,3 3-78,0 0 0,-1 0 0,0 0 1,0 0-1,0 0 0,-1 1 0,0-1 0,0 1 1,-1 0-1,1 10 0,-2-6-1583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7.589"/>
    </inkml:context>
    <inkml:brush xml:id="br0">
      <inkml:brushProperty name="width" value="0.025" units="cm"/>
      <inkml:brushProperty name="height" value="0.025" units="cm"/>
    </inkml:brush>
  </inkml:definitions>
  <inkml:trace contextRef="#ctx0" brushRef="#br0">0 89 7079,'0'0'10634,"7"-71"-9545,-5 56-449,2 12 834,1 6-609,-3 27-673,3 13-64,1 13-96,-1 8 32,2 5-609,-1 0 289,-1-4-512,-1-5-546,-2-9-768,-2-8-2146,-2-11-1665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7.937"/>
    </inkml:context>
    <inkml:brush xml:id="br0">
      <inkml:brushProperty name="width" value="0.025" units="cm"/>
      <inkml:brushProperty name="height" value="0.025" units="cm"/>
    </inkml:brush>
  </inkml:definitions>
  <inkml:trace contextRef="#ctx0" brushRef="#br0">0 269 15375,'0'0'1057,"9"51"-641,2-13 705,-2 6-384,11 7-385,-8-4 321,10-12 320,-2-14-321,7-21-448,5-21 930,8-31 383,-2-21-928,1-10-481,-4-2-64,-7 3-32,-2 14-481,-16 14-2273,-10 16-3396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801"/>
    </inkml:context>
    <inkml:brush xml:id="br0">
      <inkml:brushProperty name="width" value="0.025" units="cm"/>
      <inkml:brushProperty name="height" value="0.025" units="cm"/>
      <inkml:brushProperty name="color" value="#004F8B"/>
    </inkml:brush>
  </inkml:definitions>
  <inkml:trace contextRef="#ctx0" brushRef="#br0">15 10 16688,'0'0'7180,"-3"9"-5894,1-2-1085,-1 1 0,1 0 0,1-1 0,-1 1 0,1 0 0,1 0 0,-1 8 0,2-14-180,-1 0 0,0 1 0,1-1 0,-1 0 0,1 0 0,0 0-1,0 0 1,0 1 0,0-1 0,0 0 0,0-1 0,0 1-1,1 0 1,-1 0 0,1 0 0,-1-1 0,1 1 0,0-1 0,-1 1-1,1-1 1,0 0 0,0 0 0,0 0 0,0 0 0,0 0 0,1 0-1,-1 0 1,0-1 0,0 1 0,0-1 0,1 1 0,-1-1-1,4 0 1,-2 0-11,0 1 0,0-1 0,-1 0 0,1-1 0,0 1 0,0-1 0,0 1 0,-1-1 1,1 0-1,0 0 0,-1-1 0,1 1 0,-1-1 0,1 0 0,-1 0 0,0 0 0,1 0 0,4-6 0,0 0 43,-1-1 0,0-1 0,0 1 0,9-20 0,7-10 564,-24 44-426,0-1 0,1 1-1,-1 0 1,1-1 0,1 1 0,0 9-1,0 0 109,-1-13-291,0 1 1,0-1-1,0 0 1,0 1-1,0-1 0,0 0 1,1 1-1,-1-1 1,0 0-1,1 1 1,-1-1-1,1 0 0,-1 0 1,1 0-1,0 1 1,0-1-1,-1 0 1,1 0-1,0 0 1,0 0-1,0 0 0,0 0 1,0 0-1,0-1 1,2 2-1,0-1 16,-1 0-1,0-1 1,1 1-1,-1-1 1,1 0-1,0 1 0,-1-1 1,1 0-1,-1-1 1,1 1-1,-1 0 1,5-2-1,3-1 42,0 0 0,0-1 0,0-1-1,-1 1 1,17-12 0,-3-3-168,-18 14 59,-1 1 0,1 0-1,0 0 1,0 0-1,1 1 1,-1-1 0,1 1-1,0 0 1,-1 1-1,1 0 1,10-3-1,-16 6 35,1-1 0,-1 1-1,1-1 1,-1 1-1,1-1 1,-1 1-1,1-1 1,-1 1-1,0 0 1,1-1-1,-1 1 1,0 0-1,1-1 1,-1 1-1,0 0 1,0-1 0,0 1-1,0 0 1,1 0-1,-1-1 1,0 1-1,0 0 1,0 0-1,-1-1 1,1 2-1,0 26-26,0-23 10,6 40 159,6-26-2286,8-9-5620,-8-10-2748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8.269"/>
    </inkml:context>
    <inkml:brush xml:id="br0">
      <inkml:brushProperty name="width" value="0.025" units="cm"/>
      <inkml:brushProperty name="height" value="0.025" units="cm"/>
    </inkml:brush>
  </inkml:definitions>
  <inkml:trace contextRef="#ctx0" brushRef="#br0">0 0 19763,'0'0'320,"0"51"-576,4-11 128,1 7 224,8 5-256,3-4-1154,0-7-191,2-14-929,-1-9-737,-8-5 416,-9-9-576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8.612"/>
    </inkml:context>
    <inkml:brush xml:id="br0">
      <inkml:brushProperty name="width" value="0.025" units="cm"/>
      <inkml:brushProperty name="height" value="0.025" units="cm"/>
    </inkml:brush>
  </inkml:definitions>
  <inkml:trace contextRef="#ctx0" brushRef="#br0">1 327 15310,'0'0'2638,"2"-12"-1464,1 0-880,1 1-1,0-1 1,1 1 0,0 0-1,1 0 1,0 1-1,0-1 1,1 1 0,1 1-1,0 0 1,17-17-1,6-2 219,1 1-1,35-24 0,-53 42-496,0 0 0,0 1 1,1 1-1,0 0 0,0 1 1,1 0-1,0 2 0,17-4 0,-30 8-18,-1-1-1,1 1 1,0 0-1,0 0 1,0 0-1,0 0 1,0 0-1,0 1 1,0-1-1,0 1 1,0 0-1,0 0 0,0 0 1,0 0-1,-1 0 1,1 1-1,0-1 1,-1 1-1,0 0 1,1 0-1,3 3 1,-3 0 27,0-1 1,0 1-1,-1-1 1,1 1-1,-1 0 1,0 0-1,0 0 1,-1 0-1,0 0 1,0 0-1,1 8 1,-1 9 92,0-1 0,-2 0 0,0 0 0,-2 0 0,-5 26 0,-1-12 282,-1 0 0,-2-1 0,-26 54 0,30-72-108,-1-1 1,0 0-1,0-1 1,-2 0-1,0 0 1,0-1-1,-1 0 1,-1-1-1,-22 17 0,31-27-280,0 1 0,0-1 0,0 0 0,-1-1 0,1 1 0,0-1 0,0 0 0,-1 0 0,1 0 0,-1 0 0,1-1 0,-8 0 0,10 0-92,1 0 1,0 0 0,-1-1-1,1 1 1,0-1-1,-1 1 1,1-1 0,0 1-1,-1-1 1,1 0-1,0 0 1,0 1-1,0-1 1,0 0 0,0 0-1,0 0 1,0 0-1,0 0 1,0-1 0,0 1-1,0 0 1,1 0-1,-1-1 1,1 1-1,-1 0 1,1-1 0,-1 1-1,1 0 1,0-1-1,-1 1 1,1-1 0,0 1-1,0 0 1,0-1-1,0 1 1,0-1-1,1 1 1,-1 0 0,0-1-1,1 1 1,0-3-1,1-2-748,0 1-1,1-1 0,-1 1 0,1 0 1,0 0-1,1 0 0,-1 0 1,1 0-1,0 1 0,0-1 0,0 1 1,1 0-1,6-4 0,18-15-6153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0.133"/>
    </inkml:context>
    <inkml:brush xml:id="br0">
      <inkml:brushProperty name="width" value="0.025" units="cm"/>
      <inkml:brushProperty name="height" value="0.025" units="cm"/>
    </inkml:brush>
  </inkml:definitions>
  <inkml:trace contextRef="#ctx0" brushRef="#br0">0 568 13773,'0'0'9107,"9"2"-8231,-7-1-853,0 0 25,0 0-1,1 0 1,-1 0 0,1 0 0,0-1 0,-1 1 0,1-1-1,-1 0 1,1 1 0,0-1 0,-1 0 0,1-1 0,0 1-1,-1 0 1,1-1 0,-1 1 0,1-1 0,0 0 0,-1 0-1,0 0 1,1 0 0,-1-1 0,0 1 0,1 0 0,-1-1-1,0 0 1,0 1 0,0-1 0,0 0 0,-1 0-1,3-3 1,0-2 190,0 0-1,-1 0 0,0 0 1,-1 0-1,1-1 0,-1 1 1,-1-1-1,2-14 0,-2 20-198,-1 0-1,0 0 1,0 0-1,0 0 1,0 0-1,0 0 1,0 0-1,0 0 1,-1 0-1,1 0 1,-1 0-1,1 0 1,-1 0-1,0 0 1,0 0-1,0 0 1,0 1-1,0-1 1,0 0-1,0 1 1,-1-1-1,1 0 1,-1 1-1,1 0 1,-1-1-1,1 1 1,-1 0-1,0 0 1,0 0-1,0 0 1,1 0-1,-1 0 1,0 1-1,0-1 1,0 0-1,-3 1 1,4-1-47,0 1 0,-1 0 0,1 0 0,0 0 0,-1 1 0,1-1 0,0 0 0,0 0 0,-1 1 0,1-1-1,0 0 1,0 1 0,-1-1 0,1 1 0,0 0 0,0-1 0,0 1 0,0 0 0,0 0 0,0 0 0,0 0 0,0 0 0,0 0 0,0 1 0,-1 1-10,0 0-1,1 1 1,-1-1 0,1 1 0,-1-1-1,1 1 1,1-1 0,-2 7 0,1-1-6,0 0 1,1 0 0,0 0-1,1 0 1,0 0 0,4 17-1,-5-24 23,1 1 0,0-1-1,0 1 1,0-1-1,0 1 1,0-1 0,0 0-1,0 1 1,1-1-1,0 0 1,-1 0 0,1 0-1,0 0 1,0-1-1,0 1 1,0 0 0,0-1-1,0 1 1,0-1-1,1 0 1,-1 0 0,0 1-1,1-2 1,-1 1-1,1 0 1,0 0 0,-1-1-1,1 0 1,-1 1-1,1-1 1,0 0 0,-1 0-1,1-1 1,-1 1-1,1 0 1,0-1 0,4-1-1,0 0 13,-1-1 0,1 0-1,-1 0 1,1-1 0,-1 0-1,0 0 1,0 0 0,-1 0-1,1-1 1,-1 0 0,0-1-1,7-9 1,6-19 93,-16 29-104,0-1 0,0 1 0,1 0-1,0 0 1,0 0 0,0 0-1,0 0 1,1 1 0,0 0 0,7-7-1,-10 11-4,-1 0 0,1 0 0,-1-1 0,1 1 0,-1 0 0,1 0 0,-1 0 0,1 0 0,0 0 0,-1 0 0,1 0 0,-1 0 0,1 0 0,-1 0 0,1 1 0,-1-1-1,1 0 1,-1 0 0,1 0 0,-1 1 0,1-1 0,-1 0 0,1 1 0,-1-1 0,1 0 0,-1 1 0,0-1 0,1 0 0,-1 1 0,1-1 0,-1 1 0,0-1 0,0 1 0,1-1 0,-1 1 0,0-1-1,0 1 1,1 0 0,9 26 42,-7-17-10,0-1-19,1-1-1,0 0 1,0 0 0,1 0 0,5 7-1,-9-14 6,0 0 0,0 0-1,-1 0 1,1 0-1,0 0 1,0-1 0,0 1-1,0 0 1,0-1-1,0 1 1,0-1 0,0 1-1,0-1 1,0 1-1,0-1 1,0 0-1,0 1 1,0-1 0,0 0-1,1 0 1,-1 0-1,0 0 1,0 0 0,0 0-1,0 0 1,1 0-1,-1 0 1,0-1 0,0 1-1,0 0 1,0-1-1,0 1 1,0-1-1,0 0 1,0 1 0,0-1-1,0 1 1,0-1-1,0 0 1,0 0 0,-1 0-1,1 0 1,0 1-1,-1-1 1,1 0 0,0 0-1,-1 0 1,1 0-1,-1-1 1,1 0 0,40-82 577,-34 68-545,-7 16-46,1-1 1,-1 1-1,0-1 1,0 1 0,0 0-1,0-1 1,0 1-1,0-1 1,0 1-1,1 0 1,-1-1-1,0 1 1,0 0 0,1-1-1,-1 1 1,0 0-1,0-1 1,1 1-1,-1 0 1,0 0-1,1-1 1,-1 1 0,0 0-1,1 0 1,-1 0-1,1-1 1,-1 1-1,0 0 1,1 0-1,-1 0 1,1 0-1,-1 0 1,0 0 0,1 0-1,-1 0 1,1 0-1,-1 0 1,0 0-1,1 0 1,-1 0-1,1 0 1,-1 0 0,0 1-1,1-1 1,-1 0-1,1 0 1,-1 0-1,0 1 1,1-1-1,-1 0 1,0 0 0,1 1-1,-1-1 1,0 0-1,0 0 1,1 1-1,-1-1 1,0 1-1,0-1 1,0 0 0,1 1-1,-1-1 1,16 32-77,-11-22 59,-5-10 20,1 1 0,-1-1 1,1 1-1,-1-1 0,1 1 0,-1-1 0,1 0 0,-1 1 1,1-1-1,0 0 0,-1 1 0,1-1 0,0 0 0,-1 0 1,1 1-1,0-1 0,-1 0 0,1 0 0,0 0 0,-1 0 1,1 0-1,0 0 0,0 0 0,-1 0 0,1 0 0,0-1 1,-1 1-1,1 0 0,0 0 0,-1 0 0,1-1 0,-1 1 1,1 0-1,0-1 0,-1 1 0,1-1 0,-1 1 0,1-1 1,-1 1-1,1-1 0,-1 1 0,1-1 0,-1 1 0,1-2 1,21-32 151,-17 26-123,0 0-59,0 0 1,0 1-1,1 0 0,1 0 1,-1 0-1,9-6 1,-13 12-111,0-1 1,0 1-1,0 0 1,0 0-1,0 0 1,0 0-1,0 0 1,1 0-1,-1 1 1,0-1-1,1 1 1,-1-1-1,0 1 1,1 0 0,-1 0-1,0 0 1,1 0-1,-1 1 1,1-1-1,-1 0 1,0 1-1,0 0 1,1 0-1,-1-1 1,0 1-1,0 0 1,0 1-1,4 1 1,-4-1-141,0-1 0,0 0-1,0 0 1,0 0 0,0 0 0,0 0 0,1 0 0,-1-1-1,0 1 1,0-1 0,1 0 0,-1 1 0,1-1 0,-1 0-1,0 0 1,1-1 0,-1 1 0,0 0 0,1-1 0,1 0-1,1-1-312,-1 0 0,0 0 0,0 0 0,0-1 0,0 1 0,0-1 0,-1 0 0,1 0 0,5-7-1,-3 3 118,-1 0-1,0 0 0,0-1 0,6-14 0,-8 17 1071,-1 0 0,-1-1 0,1 1 1,-1-1-1,1 1 0,-2-1 0,2-5 0,-4 11-173,0 0 0,-1 0 0,1 0 0,0 0 0,0 0 0,0 0 0,0 1 0,0-1 0,0 1 0,0-1 1,-2 3-1,-2 1-216,1 1 0,0-1 1,0 2-1,0-1 0,1 0 1,0 1-1,0 0 0,0 0 1,1 0-1,0 0 1,0 1-1,0-1 0,1 1 1,0 0-1,0 0 0,1 0 1,0 0-1,0 9 0,1-15-205,0-1-1,0 0 1,0 1-1,0-1 1,0 0-1,0 0 0,1 1 1,-1-1-1,0 0 1,0 0-1,0 1 1,1-1-1,-1 0 0,0 0 1,0 1-1,1-1 1,-1 0-1,0 0 1,0 0-1,1 0 1,-1 1-1,0-1 0,1 0 1,-1 0-1,0 0 1,1 0-1,-1 0 1,0 0-1,1 0 1,-1 0-1,0 0 0,1 0 1,-1 0-1,0 0 1,0 0-1,1 0 1,-1 0-1,0 0 0,1 0 1,-1-1-1,0 1 1,1 0-1,-1 0 1,0 0-1,0 0 1,1-1-1,-1 1 0,0 0 1,0 0-1,1-1 1,-1 1-1,0 0 1,0 0-1,0-1 0,1 1 1,16-14 99,30-43-496,-50 76 1013,3-17-173,0-21-200,1 15-169,-1 3-66,0 0 0,1-1 0,-1 1 0,0 0 1,0 0-1,0-1 0,0 1 0,0 0 0,0 0 0,0 0 0,0-1 1,-1 1-1,1 0 0,0 0 0,-1 0 0,1 0 0,-1 0 1,1-1-1,-1 1 0,0 0 0,1 0 0,-2-1 0,1 5-19,0 0 0,0-1-1,0 1 1,0 0 0,1 0 0,-1 0-1,1 0 1,0-1 0,0 7-1,-1-2 45,-5 77 605,6-84-635,1 0-1,-1 1 1,0-1-1,0 0 1,1 0-1,-1 0 0,0 1 1,0-1-1,1 0 1,-1 0-1,0 0 1,0 0-1,1 0 1,-1 0-1,0 1 1,1-1-1,-1 0 1,0 0-1,1 0 1,-1 0-1,0 0 1,1 0-1,-1 0 0,0 0 1,0-1-1,1 1 1,-1 0-1,0 0 1,1 0-1,-1 0 1,0 0-1,0 0 1,1-1-1,-1 1 1,0 0-1,1 0 1,-1 0-1,0-1 1,0 1-1,0 0 0,1 0 1,-1-1-1,0 1 1,0 0-1,0 0 1,0-1-1,1 1 1,13-12 95,1-11-52,10-12 14,-24 34-75,0-1-1,0 1 1,1 0 0,-1-1-1,0 1 1,1 0 0,-1 0-1,1 0 1,-1 0-1,1 0 1,-1 0 0,1 0-1,0 1 1,0-1-1,-1 1 1,5-1 0,37 26-195,-39-25 151,-1 1 0,1-1 0,0 0 0,-1 0 1,1 0-1,-1-1 0,1 1 0,-1-1 1,1 0-1,-1 0 0,1 0 0,-1-1 1,0 1-1,6-4 0,34-34-1830,-9 7-3079,-31 29 3825,1 0 0,0 1 0,0-1 0,0 1-1,0 0 1,0 0 0,0 1 0,7-2 0,-8 2 1097,0 0 1,0-1-1,0 1 0,0 0 0,0-1 0,0 0 0,-1 0 0,1 0 1,3-3-1,-1 0 653,1-1 1,-1 0 0,0 0 0,0-1-1,-1 1 1,0-1 0,0 0-1,0 0 1,4-14 0,-40 56 4312,27-27-4621,1-1-1,0 1 1,1 0 0,0 0 0,0 0-1,0 0 1,1 1 0,0-1-1,1 0 1,0 1 0,1 0 0,-1-1-1,1 1 1,3 16 0,-2-24-245,-1 1 0,1-1 0,0 0-1,0 0 1,0 0 0,0 1 0,0-1 0,1 0 0,-1 0 0,0 0 0,0-1 0,1 1 0,-1 0-1,0 0 1,1-1 0,-1 1 0,1-1 0,-1 1 0,0-1 0,1 0 0,-1 1 0,1-1 0,0 0-1,-1 0 1,1 0 0,-1 0 0,1 0 0,-1 0 0,1-1 0,-1 1 0,1-1 0,-1 1 0,1-1-1,2-1 1,4 0 120,0-1 0,0 0-1,0-1 1,13-8-1,-3-2-84,0 0 0,-1-2 0,-1 0-1,-1-1 1,0 0 0,-2-2 0,0 1 0,0-2-1,-2 1 1,-1-2 0,9-22 0,-17 38-70,0 0 0,0 0 1,-1 0-1,0-1 0,0 1 1,0 0-1,-1 0 0,0-1 1,0-6-1,-16 24-96,12-5 118,0 1 0,1 0-1,0 0 1,0 0 0,0 0-1,1 1 1,0-1 0,-1 17-1,3-21-61,-1 1 0,1-1-1,0 0 1,0 0 0,0 0 0,1 0-1,0 1 1,-1-1 0,1 0-1,1 0 1,-1 0 0,0 0-1,1-1 1,0 1 0,0 0-1,0-1 1,1 1 0,-1-1 0,1 0-1,4 5 1,27 11-1989,-6-12-2529,5-6-4084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0.764"/>
    </inkml:context>
    <inkml:brush xml:id="br0">
      <inkml:brushProperty name="width" value="0.025" units="cm"/>
      <inkml:brushProperty name="height" value="0.025" units="cm"/>
    </inkml:brush>
  </inkml:definitions>
  <inkml:trace contextRef="#ctx0" brushRef="#br0">0 198 12268,'0'0'8808,"65"-10"-8232,-20-9-191,16-7 63,10-4-704,-3 1-1506,0 2-544,-5 5-1505,-12 2-674,-11 6-255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1.139"/>
    </inkml:context>
    <inkml:brush xml:id="br0">
      <inkml:brushProperty name="width" value="0.025" units="cm"/>
      <inkml:brushProperty name="height" value="0.025" units="cm"/>
    </inkml:brush>
  </inkml:definitions>
  <inkml:trace contextRef="#ctx0" brushRef="#br0">263 82 7495,'8'-7'6390,"0"0"-5809,-1-1-95,1 1-1,0 0 0,0 1 1,1-1-1,0 2 0,0-1 1,0 1-1,1 1 1,0-1-1,11-2 0,-20 7-461,-1 1-1,0-1 1,1 1-1,-1-1 1,0 1-1,1-1 1,-1 1-1,0-1 1,0 1-1,1-1 1,-1 1-1,0 0 1,0-1-1,0 1 0,0-1 1,0 1-1,0 0 1,0-1-1,0 1 1,0-1-1,0 1 1,0 0-1,0-1 1,0 1-1,0-1 1,-1 1-1,1-1 1,0 1-1,-1 0 0,-5 21 587,-2-5-201,-1-1 1,-1-1-1,0 1 1,-1-1-1,-17 17 1,-73 66 962,69-68-883,-33 27 147,-34 35 351,98-92-981,1 0-1,-1 1 1,0-1-1,1 1 1,-1-1-1,1 1 1,-1 0-1,1-1 0,-1 1 1,1 0-1,-1-1 1,1 1-1,-1 0 1,1-1-1,0 1 1,0 0-1,-1 0 1,1-1-1,0 1 1,0 0-1,0 0 0,0 0 1,0-1-1,0 1 1,0 0-1,0 0 1,0 0-1,19 1-29,32-17-3,179-79-1039,-45 18-4680,-106 45-2432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176"/>
    </inkml:context>
    <inkml:brush xml:id="br0">
      <inkml:brushProperty name="width" value="0.025" units="cm"/>
      <inkml:brushProperty name="height" value="0.025" units="cm"/>
    </inkml:brush>
  </inkml:definitions>
  <inkml:trace contextRef="#ctx0" brushRef="#br0">263 13 15503,'0'0'3923,"-11"-3"-2519,7 1-1308,1 1-58,0 0 0,0-1-1,0 1 1,0 1 0,-1-1 0,1 0-1,0 1 1,-1-1 0,1 1 0,0 0 0,-1 0-1,1 0 1,0 1 0,0-1 0,-1 1 0,1 0-1,0 0 1,0 0 0,0 0 0,0 1-1,0-1 1,0 1 0,0-1 0,0 1 0,0 0-1,-2 3 1,-15 16 272,1 0 0,1 1 0,-28 45-1,37-52-150,1 1 0,0-1 0,1 1-1,1 1 1,1-1 0,0 1-1,-4 26 1,9-42-158,0 0-1,0 0 1,0 0-1,0 0 1,0 0-1,0 0 1,0 1-1,1-1 1,-1 0-1,0 0 1,1 0-1,-1 0 1,1 0 0,-1 0-1,1 0 1,-1 0-1,1-1 1,-1 1-1,1 0 1,0 0-1,0 0 1,0-1-1,-1 1 1,1 0-1,0-1 1,0 1-1,0 0 1,0-1-1,0 0 1,0 1-1,0-1 1,0 1 0,0-1-1,0 0 1,0 0-1,0 0 1,2 1-1,48-3 38,-43 1-21,72-14 21,-65 11-33,1 0 0,0 1 1,0 1-1,0 0 0,25 1 0,-40 1 2,0 0 0,1 0 1,-1 1-1,1-1 0,-1 0 0,0 1 0,1-1 0,-1 1 0,0-1 0,0 1 0,1-1 0,-1 1 1,0 0-1,0 0 0,0 0 0,0-1 0,0 1 0,0 0 0,0 0 0,0 0 0,0 1 0,0-1 1,0 0-1,-1 0 0,1 0 0,-1 1 0,1-1 0,-1 0 0,1 1 0,-1-1 0,1 0 0,-1 1 0,0-1 1,0 1-1,0-1 0,0 0 0,0 1 0,0-1 0,0 1 0,-1-1 0,1 0 0,0 1 0,-1 1 1,-1 2 40,1 0 1,-1 1 0,0-1 0,-1 0 0,1 0 0,-1 0-1,0 0 1,0 0 0,-6 6 0,-3 0 83,0 0-1,-1 0 1,-1-1 0,1-1-1,-1 0 1,-1-1 0,0-1-1,0 0 1,0-1 0,-1 0 0,0-2-1,0 1 1,0-2 0,-25 2-1,40-5-145,1 1-1,-1-1 0,0 0 1,1 0-1,-1 1 0,0-1 1,0 0-1,1 0 0,-1 0 1,0 0-1,0 0 0,1 0 1,-1 0-1,0-1 0,1 1 1,-1 0-1,0 0 0,0 0 1,1-1-1,-1 1 0,0 0 1,1-1-1,-1 1 0,1 0 0,-1-1 1,0 1-1,1-1 0,-1 1 1,1-1-1,-1 0 0,1 1 1,0-1-1,-1 1 0,1-1 1,-1 0-1,1 1 0,0-1 1,0 0-1,-1 1 0,1-1 1,0 0-1,0 0 0,0 1 1,0-1-1,0 0 0,0 1 1,0-1-1,0 0 0,0 0 1,0 1-1,0-1 0,0 0 1,1 1-1,-1-1 0,0 0 1,1 0-1,-1 1 0,0-1 1,1 1-1,-1-1 0,1 0 1,-1 1-1,0-1 0,2 0 1,2-5-285,1 0 1,0 0 0,0 1-1,0-1 1,9-6-1,148-91-3862,-4 2 299,-156 100 4924,-4 3 833,-5 12-1315,-1-1-1,2 1 1,0 0-1,1 1 0,0-1 1,2 1-1,-1 0 1,2 0-1,0 0 1,0 23-1,1-37-560,1 0-1,0 1 0,0-1 1,0 0-1,0 1 1,0-1-1,0 1 0,0-1 1,0 0-1,1 1 1,-1-1-1,0 0 0,1 0 1,-1 1-1,1-1 1,0 0-1,-1 0 0,1 1 1,0-1-1,0 0 1,-1 0-1,1 0 0,0 0 1,0 0-1,0 0 1,0-1-1,1 1 0,-1 0 1,0 0-1,0-1 1,0 1-1,1-1 0,-1 1 1,0-1-1,1 1 1,-1-1-1,0 0 0,1 0 1,-1 0-1,0 0 1,1 0-1,-1 0 0,0 0 1,1 0-1,-1 0 1,0 0-1,3-1 0,2-1-6,1-1 1,-1 1-1,0-1 0,0 0 0,0 0 1,0-1-1,0 1 0,8-9 0,0-2 33,0-1 1,-1 0-1,18-29 0,-26 37-99,0 0 0,-1-1 0,0 1 0,0-1 1,-1 0-1,0 0 0,0 0 0,2-15 0,-7 99-32,1 46 76,1-122-52,0 1-1,0-1 1,0 0 0,0 1 0,-1-1-1,1 1 1,0-1 0,1 1 0,-1-1 0,0 0-1,0 1 1,0-1 0,0 1 0,0-1-1,0 0 1,0 1 0,1-1 0,-1 1-1,0-1 1,0 0 0,1 1 0,-1-1 0,0 0-1,0 1 1,1-1 0,-1 0 0,0 1-1,1-1 1,-1 0 0,0 0 0,1 0 0,-1 1-1,1-1 1,-1 0 0,0 0 0,1 0-1,-1 0 1,1 0 0,-1 0 0,0 1-1,1-1 1,-1 0 0,1 0 0,-1 0 0,1-1-1,-1 1 1,0 0 0,1 0 0,-1 0-1,1 0 1,-1 0 0,0 0 0,1-1 0,-1 1-1,1 0 1,18-20-3772,-6-8-485,3-8-1222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573"/>
    </inkml:context>
    <inkml:brush xml:id="br0">
      <inkml:brushProperty name="width" value="0.025" units="cm"/>
      <inkml:brushProperty name="height" value="0.025" units="cm"/>
    </inkml:brush>
  </inkml:definitions>
  <inkml:trace contextRef="#ctx0" brushRef="#br0">82 84 15182,'-64'243'9058,"58"-203"-8449,1 0 0,0 46 0,5 54-443,0-185 678,-2 3-917,3 1 0,10-80-1,-10 116 26,43-171-976,-38 159 1047,0 0 0,1 1 0,1 0 0,0 0 0,1 1 0,0 0 0,2 0 0,12-14 1,-18 25-25,0-1 0,-1 1 1,1 0-1,0 0 0,1 1 1,-1 0-1,1 0 1,-1 0-1,1 0 0,0 1 1,0 0-1,0 0 0,1 1 1,-1 0-1,0 0 1,8-1-1,-13 2 0,0 0 1,-1 0-1,1 0 1,-1 0-1,1 0 0,-1 0 1,1 0-1,-1 0 1,1 0-1,0 0 0,-1 0 1,1 1-1,-1-1 1,1 0-1,-1 0 0,1 1 1,-1-1-1,1 0 1,-1 0-1,1 1 0,-1-1 1,1 0-1,-1 1 1,0-1-1,1 1 0,-1-1 1,0 1-1,1-1 1,-1 1-1,0-1 0,0 1 1,1-1-1,-1 1 1,0-1-1,0 1 0,0-1 1,0 1-1,1 0 1,-11 26 52,-28 21 42,23-33-81,-2-1 0,1 0 0,-1-2 0,-1 0 0,-1 0-1,-25 11 1,39-23-3126,10-6 829,15-9-1752,-17 13 2835,18-16-6577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949"/>
    </inkml:context>
    <inkml:brush xml:id="br0">
      <inkml:brushProperty name="width" value="0.025" units="cm"/>
      <inkml:brushProperty name="height" value="0.025" units="cm"/>
    </inkml:brush>
  </inkml:definitions>
  <inkml:trace contextRef="#ctx0" brushRef="#br0">75 56 17296,'-2'12'1645,"-20"100"1994,12-72-2876,2 0 0,1 1-1,2-1 1,2 2 0,3 57-1,9-63-737,-5-24 4,-2-21-3,-3-67 249,0 18-1228,7-83 1,-4 123 761,1 1 1,1-1 0,0 1-1,2 0 1,-1 0 0,2 1-1,0 0 1,1 0 0,12-16-1,-16 26 195,1 0-1,0 1 0,0 0 0,0 0 0,1 0 1,0 0-1,0 1 0,7-4 0,-10 6 7,0 1-1,0-1 1,0 1-1,0-1 1,0 1 0,0 0-1,0 1 1,0-1-1,1 0 1,-1 1-1,0 0 1,0 0-1,1 0 1,-1 0 0,0 0-1,0 1 1,1-1-1,-1 1 1,0 0-1,5 2 1,-6-2 3,-1 1 0,1 0 1,0 0-1,0-1 0,-1 1 0,1 0 1,-1 1-1,0-1 0,0 0 0,0 0 1,0 1-1,0-1 0,0 0 0,0 1 1,-1-1-1,1 1 0,-1-1 0,0 1 1,0-1-1,0 1 0,0 3 0,0 1 33,0-1 0,-1 1-1,0-1 1,0 1 0,-1-1-1,1 1 1,-4 7 0,-1-4 125,0 0 0,-1 1 0,0-2 0,-1 1 0,0-1 0,-1-1 0,1 1 0,-1-1 0,-16 10 0,17-13-106,0 1 0,-1-1 0,1-1-1,-1 0 1,0 0 0,0 0-1,0-1 1,-1-1 0,1 0-1,-1 0 1,1 0 0,-13-1-1,22-1-86,-1 0-1,0 0 1,1 0-1,-1 0 1,0 0-1,1 0 1,-1 0-1,0 0 0,1-1 1,-1 1-1,0 0 1,1 0-1,-1-1 1,1 1-1,-1 0 1,1-1-1,-1 1 1,1-1-1,-1 1 0,1 0 1,-1-1-1,1 1 1,-1-1-1,1 1 1,0-1-1,-1 0 1,1 1-1,0-1 1,-1-1-1,4-21-1076,24-21-1936,5 10-1032,2 0-2537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3.597"/>
    </inkml:context>
    <inkml:brush xml:id="br0">
      <inkml:brushProperty name="width" value="0.025" units="cm"/>
      <inkml:brushProperty name="height" value="0.025" units="cm"/>
    </inkml:brush>
  </inkml:definitions>
  <inkml:trace contextRef="#ctx0" brushRef="#br0">52 1 12396,'0'0'12417,"-5"11"-11280,-5 12-609,2 0 1,1 0-1,1 1 1,1 0-1,-4 40 1,8-49-517,1 0 1,0-1-1,1 1 0,1-1 1,4 20-1,-5-31-54,-1-1-1,1 0 1,-1 0-1,1 1 1,0-1-1,0 0 1,0 0 0,1 0-1,-1 0 1,0 0-1,1 0 1,-1 0-1,1-1 1,-1 1-1,1 0 1,0-1 0,0 0-1,0 1 1,0-1-1,0 0 1,0 0-1,0 0 1,0 0-1,0 0 1,1 0 0,-1-1-1,0 1 1,1-1-1,-1 0 1,0 1-1,1-1 1,-1 0-1,0 0 1,1-1 0,-1 1-1,0 0 1,1-1-1,-1 0 1,0 1-1,0-1 1,0 0-1,5-2 1,3-3-923,0-1-1,0 0 1,0 0-1,-1-1 1,0 0 0,0-1-1,13-17 1,2-1-3046,-4 5 97,3-5 578,-5 18 12410,-23 26-6335,-9 15-1013,9-23-1228,0 1 1,0 0 0,1 0 0,0 0-1,1 0 1,0 1 0,1-1-1,0 1 1,1 0 0,0 0-1,0 12 1,2-22-484,-1 0-1,0 0 0,0 0 1,0 0-1,1 0 1,-1 0-1,1 0 1,-1 0-1,1 0 1,-1 0-1,1 0 1,-1-1-1,1 1 1,0 0-1,-1 0 1,1-1-1,0 1 0,0 0 1,-1-1-1,1 1 1,0-1-1,0 1 1,0-1-1,0 1 1,2 0-1,-1-1 0,1 0-1,0 1 0,0-1 1,0 0-1,0 0 0,-1 0 1,1-1-1,0 1 0,4-2 1,1 0 0,1-1-1,-1 0 1,0-1 0,0 1 0,11-8 0,1-5-265,0 0 1,-1-1 0,30-35-1,-40 42 95,0-1-1,-1-1 0,0 0 0,-1 0 0,-1 0 0,1-1 0,-2 0 1,6-20-1,-9 21-135,-5 11 192,-12 24 293,-15 42 481,22-44-543,1 0 0,1 0 0,1 1 0,1 0 0,1 0 1,1 0-1,1 0 0,1 0 0,1 0 0,1 1 0,1-1 0,0-1 0,2 1 1,1 0-1,12 31 0,-6-23-549,-2-1 0,-1 2 0,-1-1 0,7 57 0,-14-75 448,-1 1 1,1-1-1,-2 0 1,0 1-1,0-1 1,-1 0-1,-1 0 1,0 0 0,0 0-1,-1 0 1,-1-1-1,0 1 1,0-1-1,-1 0 1,-8 10-1,13-20 24,1 0 1,-1 0-1,0 0 0,0 1 0,0-1 0,0 0 0,0 0 1,0 0-1,0 0 0,0-1 0,0 1 0,0 0 0,-1 0 0,1-1 1,0 1-1,-1 0 0,1-1 0,0 0 0,-1 1 0,1-1 1,0 0-1,-3 1 0,3-2-17,0 1-1,0-1 1,0 1 0,0-1-1,0 0 1,0 1-1,0-1 1,0 0 0,0 0-1,0 0 1,1 0 0,-1 0-1,0 1 1,0-1 0,1-1-1,-1 1 1,1 0 0,-1 0-1,1 0 1,-1-1 0,-2-9 14,0 1 1,1 0 0,0-1 0,-1-16-1,-3-58-1726,8-113 0,-1 172 649,3-1 1,0 1-1,1-1 0,2 2 0,0-1 0,2 1 0,1 0 1,20-37-1,10 5-5797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36.833"/>
    </inkml:context>
    <inkml:brush xml:id="br0">
      <inkml:brushProperty name="width" value="0.025" units="cm"/>
      <inkml:brushProperty name="height" value="0.025" units="cm"/>
    </inkml:brush>
  </inkml:definitions>
  <inkml:trace contextRef="#ctx0" brushRef="#br0">1 58 7015,'0'0'1377,"50"-17"-1729,-34 11-2179</inkml:trace>
  <inkml:trace contextRef="#ctx0" brushRef="#br0" timeOffset="1">186 23 4388,'0'0'4228,"58"-9"-4164,-40 4-128,0 1-1249,2-1-3267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420"/>
    </inkml:context>
    <inkml:brush xml:id="br0">
      <inkml:brushProperty name="width" value="0.025" units="cm"/>
      <inkml:brushProperty name="height" value="0.025" units="cm"/>
      <inkml:brushProperty name="color" value="#004F8B"/>
    </inkml:brush>
  </inkml:definitions>
  <inkml:trace contextRef="#ctx0" brushRef="#br0">1 172 16592,'0'0'6539,"1"13"-6373,37 347 3266,-38-359-3353,0 1-1,-1-1 1,1 1 0,0-1-1,1 1 1,-1 0-1,0-1 1,0 1 0,1-1-1,-1 1 1,1-1-1,-1 1 1,1-1 0,0 1-1,-1-1 1,1 0-1,0 1 1,0-1 0,0 0-1,0 0 1,0 0-1,0 1 1,1-1 0,-1 0-1,0 0 1,0-1-1,1 1 1,-1 0 0,1 0-1,-1-1 1,1 1-1,-1-1 1,2 1 0,0-1-21,-1-1 0,1 0 0,-1 0 0,1 1 0,-1-2 0,0 1 0,1 0 0,-1 0 0,0-1 0,0 1 0,0-1 0,0 0 0,0 1 0,0-1 0,-1 0 0,1 0 0,0 0 0,-1-1 0,3-3 0,10-21 205,0-1-1,-2 0 0,-1 0 1,12-49-1,14-123 359,-30 80 404,-6 83-2794,0 30-5751,-2 43-4454,-6-13 101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37.238"/>
    </inkml:context>
    <inkml:brush xml:id="br0">
      <inkml:brushProperty name="width" value="0.025" units="cm"/>
      <inkml:brushProperty name="height" value="0.025" units="cm"/>
    </inkml:brush>
  </inkml:definitions>
  <inkml:trace contextRef="#ctx0" brushRef="#br0">1 15 1890,'0'0'5061,"54"-8"-5414,-40 6-576,-5-1 289,6 2 576,-5 1 576,-1 0 930,-3 0 191,3 0-224,-2 0-255,0 0-898,2 0-545,2-1-2561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4.327"/>
    </inkml:context>
    <inkml:brush xml:id="br0">
      <inkml:brushProperty name="width" value="0.025" units="cm"/>
      <inkml:brushProperty name="height" value="0.025" units="cm"/>
    </inkml:brush>
  </inkml:definitions>
  <inkml:trace contextRef="#ctx0" brushRef="#br0">148 1 3812,'0'0'17002,"-10"7"-16377,6-3-563,-6 4 86,0 0-1,1 0 0,1 1 1,-1 0-1,1 1 1,-8 13-1,16-23-178,-1 1 0,1-1 0,0 0 0,0 1 0,0-1-1,0 0 1,-1 0 0,1 1 0,0-1 0,0 0 0,0 0 0,-1 0 0,1 1-1,0-1 1,0 0 0,-1 0 0,1 0 0,0 0 0,-1 1 0,1-1-1,0 0 1,0 0 0,-1 0 0,1 0 0,0 0 0,-1 0 0,1 0-1,0 0 1,-1 0 0,1 0 0,0 0 0,-1 0 0,1 0 0,0 0-1,-1 0 1,1 0 0,0-1 0,0 1 0,-1 0 0,1 0 0,0 0 0,-1 0-1,1-1 1,0 1 0,0 0 0,-1 0 0,1 0 0,0-1 0,0 1-1,0 0 1,-1-1 0,1 1 0,0 0 0,0 0 0,0-1 0,0 1-1,0 0 1,0-1 0,0 1 0,-1-1 0,-13-30-3476,-2 0-3370,7 26 4474,-1 3-736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4.687"/>
    </inkml:context>
    <inkml:brush xml:id="br0">
      <inkml:brushProperty name="width" value="0.025" units="cm"/>
      <inkml:brushProperty name="height" value="0.025" units="cm"/>
    </inkml:brush>
  </inkml:definitions>
  <inkml:trace contextRef="#ctx0" brushRef="#br0">75 1 32,'0'0'5830,"-52"6"-5446,43-6 321,3 0-449,-1 1-1377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017"/>
    </inkml:context>
    <inkml:brush xml:id="br0">
      <inkml:brushProperty name="width" value="0.025" units="cm"/>
      <inkml:brushProperty name="height" value="0.025" units="cm"/>
    </inkml:brush>
  </inkml:definitions>
  <inkml:trace contextRef="#ctx0" brushRef="#br0">1275 96 8456,'0'0'9689,"-3"4"-9160,1-1-349,-1-1 1,1 0-1,0 1 1,-1-1-1,1 0 1,-1 0-1,0-1 1,0 1-1,0 0 1,0-1-1,0 0 1,0 1-1,0-1 1,0 0-1,0-1 0,0 1 1,-1-1-1,1 1 1,0-1-1,-5 0 1,-14 1-115,-1 1 0,-35 9 0,38-7 208,0 0-1,-1-2 0,-29 1 1,45-4-260,1 0 0,-1 0 0,1 0 0,-1-1 1,1 0-1,0 0 0,-1 0 0,1 0 0,0-1 0,-4-3 0,3 2-134,-1 0-1,1 1 1,-1 0-1,1 0 0,-1 0 1,-8-2-1,-45 0-1558,-7-3-1089,45 1-2047</inkml:trace>
  <inkml:trace contextRef="#ctx0" brushRef="#br0" timeOffset="1">315 65 14286,'0'0'1921,"-64"-3"-1216,40-5 608,3-3-1089,8-1-224,-1 2-320,3 2-96,-2 4-705,-5 0-481,2 3 769,-9 1 65,-6 0-962,0 0-1537,-3-3-4324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406"/>
    </inkml:context>
    <inkml:brush xml:id="br0">
      <inkml:brushProperty name="width" value="0.025" units="cm"/>
      <inkml:brushProperty name="height" value="0.025" units="cm"/>
    </inkml:brush>
  </inkml:definitions>
  <inkml:trace contextRef="#ctx0" brushRef="#br0">1238 47 6822,'-47'18'8424,"-4"0"-6406,3-1-768,-3-2-450,6-5-351,2-6-257,2-4 32,5 0-192,-4-8-737,6-5-1120,-4-4-1859,-2-1-2273</inkml:trace>
  <inkml:trace contextRef="#ctx0" brushRef="#br0" timeOffset="1">387 69 2402,'-50'11'11179,"1"-4"-8521,4-3-1120,-3-4-577,6 0-545,4-16-320,1-4-897,-3-6-2786,2-3-3940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772"/>
    </inkml:context>
    <inkml:brush xml:id="br0">
      <inkml:brushProperty name="width" value="0.025" units="cm"/>
      <inkml:brushProperty name="height" value="0.025" units="cm"/>
    </inkml:brush>
  </inkml:definitions>
  <inkml:trace contextRef="#ctx0" brushRef="#br0">1225 42 12172,'-34'9'2321,"-2"-2"0,-53 5 0,72-12-2344,1 0 0,-1 0 0,0-2 0,1 0 0,-1-1 0,1 0 0,-27-11 0,11 3-5232,-51-13-1,5 14 2645,12 11 4621,0 13 4896,5 7-3091,44-14-3200,0-1 0,0 0-1,-1-1 1,0-1 0,0 0-1,0-2 1,0 0-1,-24-1 1,36-2-664,1 0 0,0-1 0,0 0 0,0 1 0,1-2 0,-1 1 1,0-1-1,1 1 0,-1-1 0,1 0 0,-6-7 0,6 7-169,0-1 1,1 1-1,-2 0 1,1 0 0,0 1-1,0-1 1,-1 1-1,1 0 1,-1 0-1,0 0 1,0 1-1,1 0 1,-1 0 0,-9-1-1,6 3-74,0 0 1,1 0-1,-1 1 0,1 0 0,0 1 0,-1-1 1,1 1-1,0 1 0,0 0 0,1-1 1,-1 2-1,1-1 0,0 1 0,0 0 0,1 0 1,-7 8-1,2-4-793,1 0 1,-1-1-1,0 0 1,-18 9-1,18-15-6405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8.602"/>
    </inkml:context>
    <inkml:brush xml:id="br0">
      <inkml:brushProperty name="width" value="0.025" units="cm"/>
      <inkml:brushProperty name="height" value="0.025" units="cm"/>
    </inkml:brush>
  </inkml:definitions>
  <inkml:trace contextRef="#ctx0" brushRef="#br0">1 190 4228,'0'0'19026,"3"-2"-18284,31-19-71,-27 18-638,-1 0 0,0 0 0,0-1 0,0 0-1,0-1 1,-1 1 0,1-1 0,-1 0 0,0 0 0,-1-1-1,1 1 1,-1-1 0,0 0 0,4-8 0,-6 6 94,1 1 1,-1 0-1,0-1 1,-1 0 0,0 1-1,0-12 1,-1 18-103,0 0 1,0 0-1,0-1 1,0 1-1,0 0 1,0 0-1,0 0 1,-1 0 0,1 0-1,0 0 1,-1 0-1,1 0 1,-1 0-1,1 0 1,-1 0-1,0 0 1,1 0-1,-1 0 1,0 0-1,-1-1 1,0 2-3,1-1 0,-1 1-1,1 0 1,0 0 0,-1 0 0,1 0 0,-1 0-1,1 0 1,-1 0 0,1 1 0,0-1 0,-1 0 0,1 1-1,0-1 1,-1 1 0,1 0 0,0-1 0,0 1-1,-1 0 1,1 0 0,0 0 0,-1 1 0,-5 3-23,0 1 1,1 0 0,0 1 0,0-1 0,1 1-1,0 1 1,0-1 0,1 1 0,-1-1 0,2 1-1,-1 0 1,-4 16 0,3-6-1,0 1 0,2 0 0,0 0 0,-1 37 0,4-53-1,0 0 0,0 1-1,1-1 1,-1 0 0,1 0 0,-1 0-1,1 0 1,0 0 0,1 0-1,-1 0 1,0 0 0,1 0 0,-1-1-1,1 1 1,0-1 0,3 4-1,-4-5 10,0 0 0,1 0-1,-1-1 1,0 1 0,1 0-1,-1-1 1,0 1 0,1-1-1,-1 1 1,1-1 0,-1 0-1,1 0 1,-1 0 0,1 0-1,-1 0 1,1 0 0,-1 0-1,1 0 1,-1 0 0,1-1-1,-1 1 1,0 0 0,1-1-1,-1 0 1,1 1 0,-1-1-1,0 0 1,0 1 0,1-1-1,-1 0 1,0 0 0,0 0-1,0 0 1,0 0 0,0-1-1,1 0 1,4-5 56,-1-1 1,0 1-1,-1-1 0,0 0 1,0 0-1,0-1 1,-1 1-1,-1-1 0,1 1 1,-1-1-1,-1 0 1,0 0-1,0 0 0,0 0 1,-2-14-1,1 22-60,0 0 1,0-1-1,0 1 0,0 0 0,0 0 0,0-1 0,-1 1 0,1 0 1,0 0-1,-1-1 0,1 1 0,-1 0 0,1 0 0,-1 0 0,0 0 1,1 0-1,-1 0 0,0 0 0,0 0 0,0 0 0,0 0 0,0 0 1,0 0-1,0 0 0,0 1 0,0-1 0,0 0 0,0 1 0,0-1 1,-1 1-1,1-1 0,0 1 0,0 0 0,0 0 0,-2-1 0,1 1-9,0 0 0,0 1-1,0-1 1,-1 0 0,1 1-1,0-1 1,0 1 0,0 0 0,0 0-1,1 0 1,-1 0 0,0 0-1,0 0 1,1 0 0,-1 1-1,0-1 1,1 0 0,-1 1-1,1 0 1,-2 2 0,-2 5 1,0 0 1,1 1 0,0-1 0,1 1 0,0 0-1,1 0 1,0 0 0,0 0 0,1 0 0,0 0-1,1 1 1,0-1 0,1 0 0,2 12 0,-3-21 6,0 1 0,0-1 0,1 1 0,-1-1 0,0 0 0,1 0 1,-1 1-1,1-1 0,0 0 0,-1 0 0,1 1 0,0-1 0,0 0 1,0 0-1,0 0 0,0 0 0,0 0 0,0 0 0,0 0 0,0-1 1,0 1-1,0 0 0,1-1 0,-1 1 0,0 0 0,1-1 0,-1 0 1,0 1-1,1-1 0,-1 0 0,0 0 0,1 1 0,-1-1 0,1 0 1,-1 0-1,0-1 0,1 1 0,1 0 0,0-1 28,1 0 0,-1-1 0,1 1-1,-1-1 1,0 1 0,1-1 0,-1 0 0,0 0-1,0 0 1,0-1 0,-1 1 0,6-6 0,-2 0-5,0 1 0,-1-1 1,0-1-1,0 1 0,-1-1 0,0 1 1,0-1-1,-1 0 0,0-1 1,-1 1-1,0-1 0,1-15 0,-6 18-716,-4 16-169,-5 17-1339,7 39-5826,5-31 102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9.756"/>
    </inkml:context>
    <inkml:brush xml:id="br0">
      <inkml:brushProperty name="width" value="0.025" units="cm"/>
      <inkml:brushProperty name="height" value="0.025" units="cm"/>
    </inkml:brush>
  </inkml:definitions>
  <inkml:trace contextRef="#ctx0" brushRef="#br0">0 1528 15214,'0'0'1735,"6"-9"-96,59-92 58,149-178 0,-115 158-1578,579-779-915,-665 882 793,-1 1 17,0-1 0,-1-1 1,9-21-1,-21 34-186,-9 11-127,-11 12-458,-89 102-5484,63-73 2729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0.133"/>
    </inkml:context>
    <inkml:brush xml:id="br0">
      <inkml:brushProperty name="width" value="0.025" units="cm"/>
      <inkml:brushProperty name="height" value="0.025" units="cm"/>
    </inkml:brush>
  </inkml:definitions>
  <inkml:trace contextRef="#ctx0" brushRef="#br0">314 0 12172,'0'0'1617,"-9"11"780,-14 25-1335,1 1 1,2 0-1,-24 64 0,-22 50-656,25-61 299,-31 100-1,67-173-571,2-1-1,0 1 1,0 0-1,1 31 0,1-40-95,2 0-1,-1 0 1,1 1-1,1-1 1,-1 0-1,2 0 1,-1 0-1,1-1 1,0 1-1,0 0 1,8 10-1,-10-16-32,0-1 0,0 0 0,0 0 0,0 1 0,1-1 0,-1 0 0,0 0 0,1 0 0,-1-1 0,1 1 0,-1 0-1,1-1 1,0 1 0,-1 0 0,1-1 0,0 0 0,-1 1 0,1-1 0,0 0 0,-1 0 0,1 0 0,0 0 0,-1 0 0,1-1 0,0 1 0,-1 0 0,1-1 0,0 1 0,-1-1 0,1 0 0,-1 1 0,1-1-1,1-1 1,8-4 74,0-1-1,-1 0 0,16-14 0,-9 7 57,323-218 1089,-152 109-4512,-92 56-4671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1.110"/>
    </inkml:context>
    <inkml:brush xml:id="br0">
      <inkml:brushProperty name="width" value="0.025" units="cm"/>
      <inkml:brushProperty name="height" value="0.025" units="cm"/>
    </inkml:brush>
  </inkml:definitions>
  <inkml:trace contextRef="#ctx0" brushRef="#br0">0 178 4132,'4'-12'8541,"0"-13"-6130,13-44 4174,-19 83-3028,3 16-2919,1-6-323,-1 88 545,-4 141 1435,14-344-1389,-4 52-857,0-43 0,-5 41-34,-1 28-3,1-1-1,-2 0 0,0 1 1,-1-1-1,0 0 0,-1 1 1,0-1-1,-5-13 0,8 30-46,-1 0-1,1-1 0,0 1 0,-1 0 1,0 0-1,0 0 0,0 0 0,0 0 0,-1 4 1,1-6 29,-1 1 1,1 0-1,-1 0 1,1 0-1,0-1 1,0 1-1,0 0 1,0 0-1,0 0 1,0-1-1,0 1 1,1 0-1,-1 0 1,1 0-1,-1-1 1,1 1-1,0 0 1,-1-1-1,1 1 1,0-1-1,0 1 1,0-1-1,0 1 1,1-1-1,-1 0 1,0 1-1,1-1 1,-1 0-1,0 0 1,1 0-1,0 0 1,2 1-1,-1-1 1,0 0 1,0 0-1,0-1 0,0 1 0,0-1 0,0 0 0,0 0 0,1 0 1,-1 0-1,0 0 0,0-1 0,0 1 0,0-1 0,0 0 0,-1 0 1,1 0-1,5-3 0,-2 0 7,1 0-1,-1-1 1,0 1 0,0-1 0,-1-1-1,10-10 1,1-6 23,-1 0 0,24-49 0,-29 50-1,-2 6 5,-8 39-130,-1-15 69,-17 328-1094,18-334 941,0-1 0,1 1 0,-1 0 0,0-1 1,1 1-1,-1 0 0,1-1 0,0 1 0,0-1 0,0 1 0,0-1 1,1 1-1,-1-1 0,1 0 0,2 4 0,-3-6-40,0 1 0,0 0-1,0-1 1,0 1 0,0-1 0,0 0 0,0 1-1,0-1 1,0 0 0,0 0 0,0 0-1,0 1 1,0-1 0,0 0 0,0 0 0,1-1-1,-1 1 1,0 0 0,0 0 0,0 0-1,0-1 1,0 1 0,0-1 0,0 1 0,0-1-1,0 1 1,0-1 0,0 1 0,0-1-1,-1 0 1,1 1 0,0-1 0,0 0 0,-1 0-1,1 0 1,0 0 0,-1 0 0,1 1-1,-1-1 1,1 0 0,0-2 0,15-21-6747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764"/>
    </inkml:context>
    <inkml:brush xml:id="br0">
      <inkml:brushProperty name="width" value="0.025" units="cm"/>
      <inkml:brushProperty name="height" value="0.025" units="cm"/>
      <inkml:brushProperty name="color" value="#004F8B"/>
    </inkml:brush>
  </inkml:definitions>
  <inkml:trace contextRef="#ctx0" brushRef="#br0">0 1 9161,'0'0'8263,"0"47"-5252,0-30-704,9 5-322,4 4-31,3 5-1089,2 4-449,0 1-159,4-4-193,1-5-128,0-10-1121,-1-9-1890,1-8-2306,-5-5-7464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1.504"/>
    </inkml:context>
    <inkml:brush xml:id="br0">
      <inkml:brushProperty name="width" value="0.025" units="cm"/>
      <inkml:brushProperty name="height" value="0.025" units="cm"/>
    </inkml:brush>
  </inkml:definitions>
  <inkml:trace contextRef="#ctx0" brushRef="#br0">79 0 6822,'0'0'6145,"-7"9"-3422,-2 0-2037,-36 47 2815,43-54-3394,0 1 1,0 1-1,1-1 1,-1 0-1,0 0 1,1 1-1,0-1 1,0 0-1,0 1 1,0-1-1,1 1 1,-1 0-1,1-1 1,0 1-1,0-1 1,0 1-1,1 0 1,0 3-1,0-5-67,0 0 0,1 0 0,-1-1 0,0 1 0,1-1 0,0 1 1,-1-1-1,1 0 0,0 1 0,0-1 0,-1 0 0,1 0 0,0 0 0,0 0 0,0-1 0,0 1 0,0-1 0,1 1 0,-1-1 0,0 1 0,0-1 0,0 0 0,0 0 0,0 0 0,1 0 0,-1-1 0,0 1 0,0-1 0,2 0 0,4 0 80,0-1 1,0 0 0,-1 0-1,1-1 1,-1 1-1,13-8 1,10-13 35,-25 18-140,0 0 0,1 0 0,0 0-1,0 1 1,0 0 0,0 0 0,1 1 0,-1 0 0,1 0 0,0 1 0,9-3 0,-15 6 29,1-1 0,-1 1 0,0 0-1,1 0 1,-1 0 0,0 0 0,0 0 0,0 0 0,0 0-1,0 1 1,0-1 0,0 0 0,-1 0 0,1 1 0,0-1 0,-1 1-1,1-1 1,-1 1 0,1-1 0,-1 1 0,0-1 0,1 1 0,-1 2-1,12 25 598,-11-28-634,0-1 0,-1 1 0,1-1 0,0 0 0,-1 1 0,1-1 0,0 0 0,0 1 0,-1-1 0,1 0 0,0 0 0,0 0 0,0 0 0,-1 0 1,1 0-1,0 0 0,0 0 0,0 0 0,0 0 0,-1 0 0,1-1 0,0 1 0,0 0 0,-1 0 0,1-1 0,0 1 0,0 0 0,-1-1 0,1 1 0,0-1 0,-1 1 0,1-1 0,-1 0 0,1 1 0,-1-1 0,1 1 0,0-2 0,29-36 293,-28 33-363,1 0 1,0 1-1,1-1 1,-1 1-1,1-1 1,0 1-1,0 0 1,0 1-1,1-1 1,-1 1-1,8-5 1,-11 8 36,-1 0 1,1 0-1,-1 0 1,1 0-1,-1 1 1,1-1-1,-1 0 1,1 0 0,-1 0-1,0 0 1,1 1-1,-1-1 1,1 0-1,-1 0 1,0 1-1,1-1 1,-1 0 0,0 1-1,1-1 1,-1 1-1,0-1 1,1 0-1,-1 1 1,0-1-1,0 1 1,1-1 0,-1 0-1,0 1 1,0-1-1,0 1 1,0-1-1,0 1 1,0-1-1,0 1 1,0-1 0,0 1-1,0 0 1,5 30-849,-3-12-1121,-1-18 1665,-1 0 0,1 0 0,0 0 0,-1-1-1,1 1 1,0 0 0,0-1 0,-1 1 0,1 0 0,0-1 0,0 1 0,0-1 0,0 1 0,0-1-1,0 0 1,0 1 0,0-1 0,0 0 0,0 0 0,0 0 0,0 1 0,0-1 0,0 0 0,0 0 0,0-1-1,0 1 1,0 0 0,0 0 0,0 0 0,0-1 0,0 1 0,-1 0 0,3-1 0,11-9-2127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2.242"/>
    </inkml:context>
    <inkml:brush xml:id="br0">
      <inkml:brushProperty name="width" value="0.025" units="cm"/>
      <inkml:brushProperty name="height" value="0.025" units="cm"/>
    </inkml:brush>
  </inkml:definitions>
  <inkml:trace contextRef="#ctx0" brushRef="#br0">1 208 6246,'0'0'11600,"8"4"-10367,-6-2-1141,0-1 0,0 0 0,0 0-1,0 0 1,1 0 0,-1 0 0,1-1 0,-1 1-1,0-1 1,1 1 0,-1-1 0,1 0-1,-1 0 1,5 0 0,-3-1-15,-1-1 1,0 1-1,0-1 0,0 1 0,-1-1 1,1 0-1,0 0 0,-1 0 0,1 0 1,-1-1-1,0 1 0,1-1 1,-1 0-1,2-4 0,36-56 1304,-38 60-1269,0-1 1,0 0 0,-1 1-1,1-1 1,-1 0-1,0 0 1,0 0-1,0 0 1,0 0-1,-1 0 1,0-1 0,0 1-1,0 0 1,0 0-1,-2-7 1,2 11-93,-1-1 0,1 1 0,0-1 0,-1 1 0,1 0 1,0-1-1,-1 1 0,1-1 0,-1 1 0,1 0 0,-1 0 0,1-1 1,-1 1-1,1 0 0,-1 0 0,0-1 0,1 1 0,-1 0 0,1 0 1,-1 0-1,1 0 0,-1 0 0,0 0 0,1 0 0,-1 0 0,1 0 1,-1 0-1,1 0 0,-1 0 0,1 1 0,-1-1 0,0 0 0,1 0 1,-1 1-1,1-1 0,-1 0 0,1 1 0,0-1 0,-1 0 0,1 1 1,-1-1-1,1 0 0,0 1 0,-1-1 0,1 1 0,0-1 0,-1 1 1,1-1-1,-1 2 0,-18 22 73,11-12 101,2 1 0,0 0 1,0 0-1,2 1 1,-1 0-1,2-1 0,0 1 1,0 1-1,2-1 1,-1 0-1,2 20 0,0-33-189,0 0 0,1 0 0,-1 0 0,0-1 0,0 1 0,1 0-1,-1 0 1,1 0 0,-1-1 0,0 1 0,1 0 0,0-1 0,-1 1-1,1 0 1,-1-1 0,1 1 0,0-1 0,-1 1 0,1-1 0,0 1-1,-1-1 1,1 1 0,0-1 0,0 0 0,0 0 0,-1 1 0,1-1-1,0 0 1,0 0 0,0 0 0,0 0 0,0 0 0,-1 0 0,1 0-1,0 0 1,0 0 0,0 0 0,0 0 0,-1-1 0,1 1 0,2-1-1,1 0-18,0 0 0,-1-1 0,1 0 0,0 0 0,0 0-1,-1 0 1,6-4 0,3-8-340,0 0-1,-1 0 0,-1-1 1,0 0-1,-1-1 1,0 0-1,-2-1 1,0 0-1,0 0 1,-2 0-1,7-36 0,-19 82 1047,5-23-535,0 0 1,0 0-1,1 1 0,-1-1 0,2 1 1,-1-1-1,1 1 0,0-1 0,0 1 0,1-1 1,1 11-1,-1-17-148,-1 1 1,1 0 0,-1 0-1,1 0 1,-1 0-1,1-1 1,-1 1 0,1 0-1,0-1 1,0 1-1,-1 0 1,1-1 0,0 1-1,0-1 1,0 1-1,0-1 1,-1 1 0,1-1-1,0 0 1,0 0-1,0 1 1,0-1-1,0 0 1,0 0 0,0 0-1,0 0 1,0 0-1,0 0 1,0 0 0,0 0-1,0 0 1,0-1-1,0 1 1,1-1 0,1 0 1,0 0 0,1 0 0,-1-1 1,-1 1-1,1-1 0,0 1 0,0-1 1,0 0-1,2-3 0,8-9-107,0-1 0,-1-1 0,-1 0 0,0 0 0,-2-1 0,15-33 0,-33 200 507,9-129-221,0 1 1,1-1-1,2 0 0,0 0 1,1 0-1,1-1 1,1 0-1,13 31 0,7 2-157,25 62 21,-47-101-45,1 1 1,-2-1 0,0 1 0,0 0 0,-2-1-1,1 23 1,-2-35 25,0-1-1,0 1 1,0 0-1,0 0 1,0 0-1,0-1 1,-1 1-1,1 0 1,-1 0-1,1-1 1,-1 1 0,1 0-1,-1-1 1,0 1-1,0 0 1,0-1-1,0 1 1,0-1-1,0 0 1,0 1-1,-1-1 1,1 0-1,0 0 1,-1 1-1,1-1 1,-1 0 0,1-1-1,-1 1 1,1 0-1,-1 0 1,0-1-1,0 1 1,1-1-1,-1 1 1,0-1-1,0 0 1,1 1-1,-1-1 1,0 0-1,0 0 1,0-1 0,1 1-1,-1 0 1,0-1-1,0 1 1,1-1-1,-1 1 1,0-1-1,1 0 1,-1 1-1,0-1 1,1 0-1,-1 0 1,1 0-1,0-1 1,-1 1 0,1 0-1,0 0 1,0-1-1,-1 1 1,1-1-1,0 1 1,-1-3-1,-7-12-4,0 0 0,1 0-1,0-1 1,2 1 0,0-2-1,0 1 1,-4-31 0,5 11-218,1 0 0,1-66 1,4 94 134,0 0 1,0 0 0,1 0-1,0 0 1,0 0 0,1 0-1,0 1 1,1-1 0,0 1 0,6-9-1,5-5-1958,0 1 0,24-23 0,-16 18-2063,14-17-8172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3.479"/>
    </inkml:context>
    <inkml:brush xml:id="br0">
      <inkml:brushProperty name="width" value="0.025" units="cm"/>
      <inkml:brushProperty name="height" value="0.025" units="cm"/>
    </inkml:brush>
  </inkml:definitions>
  <inkml:trace contextRef="#ctx0" brushRef="#br0">12 29 5990,'-2'-4'12034,"-2"12"-9357,-1 21-2783,5-22 293,4 68 1012,-3-69-1116,0-1 0,0 0 1,1 1-1,0-1 1,0 0-1,0 0 1,0 0-1,1 0 0,0-1 1,0 1-1,6 7 1,-8-11-12,0 0 0,0 0 1,1 0-1,-1 0 1,0-1-1,0 1 0,1 0 1,-1-1-1,0 1 0,1-1 1,-1 1-1,1-1 0,-1 0 1,1 1-1,-1-1 1,0 0-1,1 0 0,-1 0 1,1 0-1,-1 0 0,1-1 1,-1 1-1,1 0 0,-1-1 1,0 1-1,1-1 1,-1 1-1,0-1 0,1 0 1,-1 1-1,0-1 0,0 0 1,0 0-1,1 0 0,-1 0 1,0 0-1,0 0 1,-1 0-1,3-3 0,5-6 218,0 0 1,-1 0-1,9-18 0,-11 21-240,14-32 77,-14 29-40,0-1 1,1 1 0,0 0 0,10-14 0,-15 24-83,-1 0-1,0-1 1,0 1 0,1-1 0,-1 1 0,0 0 0,0-1-1,1 1 1,-1 0 0,0 0 0,1-1 0,-1 1 0,0 0-1,1 0 1,-1-1 0,1 1 0,-1 0 0,1 0 0,-1 0-1,0 0 1,1-1 0,-1 1 0,1 0 0,-1 0-1,1 0 1,-1 0 0,0 0 0,1 0 0,-1 0 0,1 1-1,-1-1 1,1 0 0,-1 0 0,0 0 0,1 0 0,-1 0-1,1 1 1,-1-1 0,0 0 0,1 0 0,-1 1 0,0-1-1,1 0 1,-1 1 0,0-1 0,1 0 0,-1 1-1,0-1 1,0 0 0,1 1 0,-1-1 0,0 0 0,0 1-1,0-1 1,0 1 0,1-1 0,-1 1 0,0 0 0,7 32 18,-6-24 16,0-4-34,0 0 0,1 0 0,-1-1 0,1 1 0,0-1 0,0 1 0,0-1 0,1 0 0,0 0 0,0 0 0,4 5 0,-6-8 0,0 0-1,0-1 1,0 1-1,0 0 1,0-1-1,0 1 1,0-1-1,0 1 1,0-1-1,0 0 1,0 1-1,0-1 1,0 0 0,0 0-1,0 0 1,0 0-1,1 0 1,-1 0-1,0 0 1,2 0-1,-1-1 18,0 0 0,0 0 1,0 0-1,0 0 0,0-1 0,0 1 0,0-1 0,0 1 0,0-1 0,0 1 0,-1-1 0,1 0 0,1-3 0,5-6 92,-1-1-1,0 0 1,-1 0 0,5-15-1,11-22 93,-22 49-208,0 1-1,0-1 0,0 1 1,0-1-1,1 0 0,-1 1 1,0-1-1,0 0 0,0 1 1,1-1-1,-1 0 0,0 1 1,0-1-1,1 0 0,-1 1 1,0-1-1,0 0 0,1 0 1,-1 1-1,0-1 0,1 0 1,-1 0-1,1 0 0,-1 1 1,0-1-1,1 0 0,-1 0 1,0 0-1,1 0 0,-1 0 1,1 0-1,-1 0 0,0 0 1,1 0-1,-1 0 0,1 0 1,-1 0-1,0 0 0,1 0 1,-1 0-1,1 0 0,-1-1 1,0 1-1,1 0 0,-1 0 1,0 0-1,1-1 0,-1 1 1,0 0-1,1 0 0,-1-1 0,0 1 1,0 0-1,1-1 0,-1 1 1,0 0-1,0-1 0,1 1 1,-1 0-1,0-1 0,0 1 1,0 0-1,0-1 0,0 1 1,0-1-1,1 0 0,7 41-457,-7-30-38,0-6-154,1 0-1,-1 0 1,1 0 0,-1 0-1,1 0 1,0-1 0,1 1-1,4 5 1,-7-8 414,1 0 0,0-1 1,-1 1-1,1-1 0,0 1 0,-1-1 1,1 1-1,0-1 0,0 1 0,-1-1 1,1 0-1,0 1 0,0-1 0,0 0 1,0 0-1,0 1 0,-1-1 1,1 0-1,0 0 0,0 0 0,0 0 1,0 0-1,0 0 0,0-1 0,-1 1 1,1 0-1,0 0 0,0 0 0,0-1 1,0 1-1,-1-1 0,1 1 0,0-1 1,0 1-1,-1-1 0,1 1 1,0-1-1,-1 1 0,1-1 0,-1 0 1,1 1-1,-1-1 0,1 0 0,-1 0 1,1 1-1,-1-1 0,1 0 0,-1-1 1,11-17-2822,2-3-427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4.299"/>
    </inkml:context>
    <inkml:brush xml:id="br0">
      <inkml:brushProperty name="width" value="0.025" units="cm"/>
      <inkml:brushProperty name="height" value="0.025" units="cm"/>
    </inkml:brush>
  </inkml:definitions>
  <inkml:trace contextRef="#ctx0" brushRef="#br0">45 486 3683,'0'0'16037,"-4"9"-14916,0-3-987,-4 8 408,1 1 0,0 0-1,-7 26 1,14-40-526,0-1-1,0 1 1,1-1 0,-1 1-1,0-1 1,0 0 0,0 1-1,1-1 1,-1 0 0,0 1-1,1-1 1,-1 0 0,0 1-1,1-1 1,-1 0 0,0 1-1,1-1 1,-1 0 0,1 0-1,-1 0 1,1 0 0,-1 1-1,0-1 1,1 0 0,-1 0-1,1 0 1,-1 0 0,1 0-1,-1 0 1,1 0 0,-1 0-1,0 0 1,1 0 0,0 0-1,25 0 454,-19 0-274,16 0-229,-1-1 0,0-1 1,0 0-1,0-2 1,0 0-1,-1-2 0,1 0 1,-1-2-1,24-11 0,-44 18 104,0 0 0,0 1 0,0-1 0,0 0 0,-1 0 0,1 1 0,0-1 0,0 0 0,0 0 0,-1 0 0,1 0 0,-1 0 0,1 0 0,0 0 0,-1 0 0,0 0 0,1-1 0,-1 1 0,0 0 0,0 0 0,1 0 0,-1 0 0,0-1 0,0 1 0,0 0 0,0 0 0,-1 0 0,1 0 0,0-1 0,0 1 0,-1 0 0,1 0 0,-1 0 0,1 0 0,-1 0 0,1 0 0,-1 0 0,0 0 0,1 0 0,-1 0 0,-1-1 0,-42-44 1546,30 33-1821,3 0 234,8 9-25,0 0 0,-1 0 0,0 1 0,0-1 0,0 1 0,0 0 0,0 0 0,-1 0 0,-6-3 1,12 15-123,4-6 63,0 0 0,0 0-1,0-1 1,0 1 0,0-1 0,1 0 0,-1 0-1,0-1 1,1 0 0,0 0 0,10 1 0,67-2-2067,-77 0 1885,-4 0 229,1 0 1,-1 0-1,1-1 1,-1 1 0,1-1-1,-1 1 1,1-1 0,-1 0-1,0 0 1,1 0-1,-1-1 1,0 1 0,0 0-1,0-1 1,0 0 0,0 1-1,0-1 1,0 0-1,-1 0 1,1 0 0,-1 0-1,1 0 1,1-3 0,1-5 48,0 0 0,0 0 0,-1-1 1,3-15-1,11-32 95,-7 36-51,0 0 0,13-47 0,-20 58-52,-1 0 0,0 0-1,0 0 1,-2-1 0,1 1 0,-1 0-1,-1 0 1,-3-20 0,4 30-26,0-1-1,0 1 1,-1-1 0,1 1 0,-1-1-1,1 1 1,-1-1 0,1 1-1,-1 0 1,0-1 0,0 1 0,0 0-1,0 0 1,0-1 0,0 1-1,0 0 1,0 0 0,0 0 0,0 0-1,-1 0 1,1 0 0,0 1 0,-1-1-1,1 0 1,-1 1 0,1-1-1,-1 1 1,1-1 0,-1 1 0,1 0-1,-1 0 1,-1-1 0,1 2 13,0-1 0,0 1-1,0-1 1,0 1 0,0 0 0,0-1 0,0 1 0,0 0 0,1 0 0,-1 1 0,0-1 0,1 0-1,-1 1 1,1-1 0,-1 0 0,1 1 0,0 0 0,-1-1 0,1 1 0,0 0 0,0 0-1,0-1 1,-1 4 0,-2 9 95,0-1-1,0 1 0,1 0 1,1 0-1,0 1 1,1-1-1,0 0 0,2 0 1,-1 1-1,4 15 1,5 16 399,25 78 1,-12-50-566,-22-72 68,0-1 0,0 0-1,1 0 1,-1 1 0,0-1 0,0 0 0,1 0-1,-1 1 1,1-1 0,-1 0 0,1 0 0,-1 0-1,1 0 1,0 0 0,-1 0 0,1 0-1,0 0 1,0 0 0,0 0 0,0 0 0,0 0-1,0 0 1,0-1 0,0 1 0,0 0 0,0-1-1,3 1 1,-3-1 58,1-1 0,-1 0 0,1 0 0,-1 1 0,1-1-1,-1 0 1,0-1 0,1 1 0,-1 0 0,0 0 0,0-1 0,0 1 0,0 0-1,0-1 1,0 1 0,0-1 0,0-1 0,7-14 303,-1 0 0,9-27 0,50-217 471,-55 244-3364,-25 34-20386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4.675"/>
    </inkml:context>
    <inkml:brush xml:id="br0">
      <inkml:brushProperty name="width" value="0.025" units="cm"/>
      <inkml:brushProperty name="height" value="0.025" units="cm"/>
    </inkml:brush>
  </inkml:definitions>
  <inkml:trace contextRef="#ctx0" brushRef="#br0">0 1 9641,'0'0'12044,"0"55"-9995,0-40-287,6 5-609,8 3-544,-5-1-449,7-1-96,2 0-993,2-8-1633,0-5 159,0-8-1889,-6 0-4132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5.098"/>
    </inkml:context>
    <inkml:brush xml:id="br0">
      <inkml:brushProperty name="width" value="0.025" units="cm"/>
      <inkml:brushProperty name="height" value="0.025" units="cm"/>
    </inkml:brush>
  </inkml:definitions>
  <inkml:trace contextRef="#ctx0" brushRef="#br0">0 371 10218,'0'0'14333,"8"3"-14130,-6-2-195,0 1 1,0-1-1,0 0 0,0 0 0,0-1 1,1 1-1,-1 0 0,0-1 0,0 1 0,1-1 1,-1 0-1,0 1 0,0-1 0,1 0 1,-1-1-1,0 1 0,1 0 0,-1-1 1,0 1-1,0-1 0,1 0 0,-1 1 1,0-1-1,0 0 0,0-1 0,0 1 0,0 0 1,0 0-1,-1-1 0,1 1 0,0-1 1,-1 0-1,1 1 0,2-5 0,-1 3 46,0-1 0,0 0 0,0 0-1,0 0 1,-1 0 0,0-1 0,0 1-1,0-1 1,0 1 0,-1-1 0,1 0-1,-1 1 1,-1-1 0,2-8-1,-3 13-49,1 0-1,-1 0 0,0 0 1,1-1-1,-1 1 0,1 0 1,-1 0-1,1 0 0,-1 0 1,1 0-1,-1 0 0,0 0 1,1 0-1,-1 1 0,1-1 1,-1 0-1,1 0 1,-1 0-1,1 1 0,-1-1 1,1 0-1,-1 0 0,1 1 1,-1-1-1,1 0 0,-1 1 1,1-1-1,0 1 0,-1-1 1,1 0-1,-1 2 0,-4 4 32,1 1 0,-1-1 0,1 1 0,1 0 0,-1 1-1,1-1 1,1 1 0,-1-1 0,-2 15 0,2-2 477,0 1 0,1 32 0,1-51-465,1 0 0,0 0 0,0 1 0,0-1 0,1 0 0,-1 0 0,0 0 0,1 0 0,-1 0 0,1 0 0,0 0 0,0 0 0,-1 0 0,1 0 0,1-1 0,-1 1 0,0 0 0,2 2 0,-1-3-16,-1-1 0,0 1-1,0 0 1,1-1 0,-1 0 0,0 1 0,1-1-1,-1 0 1,0 1 0,1-1 0,-1 0 0,0 0-1,1 0 1,-1 0 0,1 0 0,-1-1 0,0 1-1,1 0 1,-1-1 0,3 0 0,2-2 36,1 0 0,-1-1 0,0 1 0,0-1 0,0 0 0,-1-1 0,0 0 0,1 0 0,4-6 0,8-14-50,-1 0 1,-1 0-1,-1-2 1,-1 0-1,-2 0 1,-1-2 0,-1 1-1,-1-1 1,-1 0-1,-2-1 1,-1 0-1,-2 0 1,1-42-1,-4 71-23,0 0-1,0 0 0,0-1 1,0 1-1,0 0 0,0-1 1,0 1-1,0 0 0,-1-1 1,1 1-1,0 0 0,-1 0 1,1-1-1,-1 1 1,1 0-1,-1 0 0,0 0 1,0 0-1,1-1 0,-1 1 1,0 0-1,0 1 0,0-1 1,0 0-1,0 0 0,0 0 1,-2 0-1,2 1 3,0 0 1,0 0-1,0 0 0,0 1 1,0-1-1,0 0 1,-1 1-1,1-1 0,0 1 1,0-1-1,0 1 0,0-1 1,0 1-1,0 0 1,1 0-1,-1-1 0,0 1 1,0 0-1,0 0 0,1 0 1,-1 0-1,0 0 0,1 0 1,-1 0-1,1 0 1,-1 0-1,1 0 0,0 0 1,-1 0-1,1 2 0,-7 20 41,1 0-1,1 0 1,0 0-1,2 1 0,1-1 1,1 1-1,1 0 1,1-1-1,1 1 0,7 29 1,-7-44-22,1 0 0,0-1 0,1 1 0,-1-1 0,2 0 1,-1 0-1,1 0 0,0 0 0,9 8 0,-11-12-9,0-1 0,0 0-1,0 0 1,1 0 0,-1-1 0,1 1-1,0-1 1,0 0 0,0 0-1,0 0 1,0-1 0,0 1 0,0-1-1,0 0 1,1 0 0,-1-1 0,1 1-1,-1-1 1,0 0 0,1 0 0,5-1-1,-10 1-40,1-1 0,-1 1 0,1 0 1,-1-1-1,1 1 0,0-1 0,-1 1 0,1-1 0,-1 1 0,0-1 0,1 0 0,-1 1 0,0-1 0,1 0 0,-1 1 0,0-1 0,1 0 0,-1 1 0,0-1 0,0 0 0,0 1 0,0-1 0,0 0 0,0 0 0,0 1 0,0-1 1,0 0-1,0 1 0,0-1 0,0 0 0,-1 0 0,1 1 0,0-1 0,0 0 0,-1 0 0,-12-28-1429,-2 13 1026,0 2 0,-1-1 0,-1 2 0,0 0 0,-33-18 0,22 14 1207,-37-30 1,65 41 94,12 1-626,23-1-612,-24 5 270,72-21-4225,-39 2-1212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5.745"/>
    </inkml:context>
    <inkml:brush xml:id="br0">
      <inkml:brushProperty name="width" value="0.025" units="cm"/>
      <inkml:brushProperty name="height" value="0.025" units="cm"/>
    </inkml:brush>
  </inkml:definitions>
  <inkml:trace contextRef="#ctx0" brushRef="#br0">1 203 15246,'0'0'8072,"11"7"-7287,-4-3-615,-5-2-110,0 0 0,1 0 0,-1 0 1,0-1-1,1 1 0,0-1 0,-1 0 0,1 0 1,0 0-1,0 0 0,-1 0 0,1 0 1,0-1-1,0 1 0,0-1 0,0 0 1,0 0-1,0 0 0,0-1 0,0 1 0,0 0 1,0-1-1,-1 0 0,1 0 0,0 0 1,0 0-1,-1 0 0,4-2 0,5-6 246,-1 0 0,0-1 0,0 0-1,-1-1 1,0 0 0,8-15-1,-13 21-211,-1-1 0,1 0 0,-2 0 0,1 0 0,-1-1 0,1 1 0,-2-1 0,1 1 0,-1-1 0,0 0 0,0 1 0,-1-1 0,0 0 0,-1-12 0,0 17-85,1 1-1,0 0 1,0-1-1,-1 1 1,1 0-1,-1-1 1,0 1-1,1 0 1,-1 0-1,0 0 1,0-1-1,1 1 1,-1 0 0,0 0-1,0 0 1,0 0-1,0 0 1,0 1-1,-1-1 1,1 0-1,0 0 1,0 1-1,-1-1 1,1 1-1,0-1 1,0 1-1,-1 0 1,1-1-1,-1 1 1,1 0-1,0 0 1,-1 0-1,1 0 1,0 0-1,-1 0 1,1 0-1,-1 0 1,1 1-1,0-1 1,-1 1-1,1-1 1,0 1-1,0-1 1,-1 1-1,0 1 1,-4 0-23,1 1 0,0-1 0,0 2 0,0-1 0,0 0 0,1 1-1,-1 0 1,1 0 0,-6 7 0,3 2-38,-1 1-1,2 0 0,-1 0 1,2 1-1,0 0 0,1 0 1,1 0-1,0 0 0,1 0 1,0 1-1,1-1 0,1 1 0,1-1 1,3 27-1,-3-40-4,0 0 0,0 1 0,0-1 0,0 0-1,0 0 1,0 0 0,0 0 0,1 0 0,-1-1 0,1 1-1,-1 0 1,1 0 0,0-1 0,-1 1 0,1-1 0,0 0 0,0 0-1,0 1 1,0-1 0,1 0 0,-1-1 0,0 1 0,0 0-1,0-1 1,1 1 0,-1-1 0,0 0 0,1 1 0,-1-1-1,0 0 1,1-1 0,-1 1 0,0 0 0,1-1 0,3 0 0,3-1-455,0 0 1,1-1-1,-1 0 0,0 0 1,0-1-1,-1 0 1,12-7-1,22-23-3577,1-6-2498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6.694"/>
    </inkml:context>
    <inkml:brush xml:id="br0">
      <inkml:brushProperty name="width" value="0.025" units="cm"/>
      <inkml:brushProperty name="height" value="0.025" units="cm"/>
    </inkml:brush>
  </inkml:definitions>
  <inkml:trace contextRef="#ctx0" brushRef="#br0">64 106 17392,'0'0'4378,"-8"9"-2782,2-3-1462,0 2 0,1-1 0,0 1-1,0-1 1,0 1 0,1 1 0,1-1 0,-1 1 0,1-1 0,1 1-1,-1 0 1,2 0 0,-3 18 0,4-19-292,2 20-861,4-22 629,7-14 382,5-14-181,-1-1-1,-2-1 1,0 0-1,-1-1 1,19-49-1,-60 207 4763,11-49-3642,-1 23-671,4 0-1,2 168 1,10-271-788,-1-18 338,1-27 91,10-21 88,3 1 0,2 1-1,3 1 1,26-61-1,-2 2-37,3-21-256,-47 194 115,2-18 178,-3 45 198,3-81-180,1 0-1,0-1 0,0 1 1,0-1-1,0 1 0,0 0 1,0-1-1,0 1 0,0 0 0,1-1 1,-1 1-1,0-1 0,0 1 1,0-1-1,1 1 0,-1 0 1,0-1-1,0 1 0,1-1 1,-1 1-1,1-1 0,-1 1 1,0-1-1,1 0 0,-1 1 0,1-1 1,-1 1-1,1-1 0,-1 0 1,1 1-1,-1-1 0,1 0 1,0 0-1,0 1 0,23-9 156,19-26 85,-30 18-217,0-2 0,-1 0 0,-1 0 0,-1-1 0,0 0 0,-2-1 0,0 0 0,9-41 1,-18 72-51,0 0 1,0 0 0,1 0 0,1 13 0,0 10 35,-2-13-22,0-14 64,0 0 0,0 0 0,1 0-1,0 0 1,0 0 0,1 0 0,0 0 0,0 0 0,1 0 0,4 12 0,-6-18-38,1 0-1,0 0 0,0-1 0,0 1 0,0 0 0,0-1 0,0 1 1,0-1-1,0 1 0,0-1 0,0 1 0,0-1 0,0 0 0,0 0 1,0 1-1,0-1 0,0 0 0,0 0 0,1 0 0,-1 0 0,0 0 1,0-1-1,0 1 0,0 0 0,0 0 0,0-1 0,0 1 0,0-1 1,0 1-1,0-1 0,0 1 0,0-1 0,0 1 0,0-1 0,0 0 1,0 0-1,0 0 0,30-34 408,-11 4-373,-2-1-1,-2-1 1,-1 0-1,-1-1 1,11-46-1,-23 81-301,0 11 192,-2 18 80,-14 48 97,9-52 16,1 0 0,-3 41 1,8-67-205,-1 1 1,0-1 0,0 0 0,0 0 0,0 1-1,0-1 1,1 0 0,-1 1 0,0-1 0,0 0-1,0 0 1,1 1 0,-1-1 0,0 0 0,0 0-1,1 0 1,-1 1 0,0-1 0,1 0 0,-1 0-1,0 0 1,0 0 0,1 0 0,-1 0 0,0 0-1,1 0 1,-1 1 0,0-1 0,1 0 0,-1 0-1,0 0 1,1 0 0,-1-1 0,0 1 0,1 0-1,-1 0 1,0 0 0,1 0 0,-1 0 0,0 0-1,1 0 1,-1-1 0,0 1 0,0 0 0,1 0-1,-1 0 1,0-1 0,16-9-4832,-9-4-840,-3-6-3053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029"/>
    </inkml:context>
    <inkml:brush xml:id="br0">
      <inkml:brushProperty name="width" value="0.025" units="cm"/>
      <inkml:brushProperty name="height" value="0.025" units="cm"/>
    </inkml:brush>
  </inkml:definitions>
  <inkml:trace contextRef="#ctx0" brushRef="#br0">55 36 16015,'0'0'11115,"-49"-29"-10667,44 25-416,5 4-32,0-1-192,5 1-4132,-1 0-256,1-1-4549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391"/>
    </inkml:context>
    <inkml:brush xml:id="br0">
      <inkml:brushProperty name="width" value="0.025" units="cm"/>
      <inkml:brushProperty name="height" value="0.025" units="cm"/>
    </inkml:brush>
  </inkml:definitions>
  <inkml:trace contextRef="#ctx0" brushRef="#br0">65 0 11275,'0'0'14242,"-3"12"-13318,-45 208 3405,41-178-4066,3 0 0,2 1 0,4 67 0,-2-109-262,0 1-1,0 0 1,0 0-1,0-1 1,0 1 0,1 0-1,-1-1 1,0 1-1,1 0 1,0-1-1,-1 1 1,1 0 0,0-1-1,0 1 1,0-1-1,0 1 1,0-1-1,0 0 1,0 1 0,0-1-1,1 0 1,-1 0-1,0 0 1,1 0 0,-1 0-1,1 0 1,-1 0-1,1-1 1,-1 1-1,1 0 1,0-1 0,-1 1-1,1-1 1,0 0-1,0 0 1,-1 1-1,1-1 1,0 0 0,0 0-1,-1-1 1,1 1-1,2-1 1,1 0 9,0-1 1,1 1-1,-1-1 1,0-1-1,-1 1 0,1-1 1,0 0-1,-1 0 1,1 0-1,-1 0 0,0-1 1,5-6-1,13-20-64,-1-1 0,-1-1 0,-2-1 0,-1 0 0,-2-2 0,-2 1 0,13-50 0,-33 114 5,1 0 0,1 1 0,1 0 0,2 0 0,3 52 0,-1-82 54,0 0 0,0 0 0,0 0-1,1-1 1,-1 1 0,0 0 0,1 0-1,-1 0 1,1 0 0,-1-1 0,1 1-1,-1 0 1,1 0 0,0-1 0,-1 1 0,1 0-1,0-1 1,-1 1 0,1-1 0,0 1-1,0-1 1,0 1 0,-1-1 0,1 0-1,0 1 1,0-1 0,0 0 0,0 0 0,0 1-1,0-1 1,0 0 0,-1 0 0,1 0-1,2-1 1,-2 1-55,1 0 1,0 0-1,-1 0 0,1 0 1,-1-1-1,1 1 0,-1-1 0,1 1 1,-1-1-1,0 0 0,1 1 1,-1-1-1,0 0 0,1 0 0,-1 0 1,0 0-1,0 0 0,0 0 1,2-2-1,0-7-1312,0 1-1,0-1 1,-1 1 0,0-1 0,0 0-1,-1 1 1,-1-1 0,1 0 0,-3-17 0,2 2-3033,0-15-3373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5.394"/>
    </inkml:context>
    <inkml:brush xml:id="br0">
      <inkml:brushProperty name="width" value="0.025" units="cm"/>
      <inkml:brushProperty name="height" value="0.025" units="cm"/>
      <inkml:brushProperty name="color" value="#004F8B"/>
    </inkml:brush>
  </inkml:definitions>
  <inkml:trace contextRef="#ctx0" brushRef="#br0">2286 337 12139,'-31'-8'-8,"-69"-19"235,-1 4 0,-138-14 0,99 27-189,0 7-1,0 5 1,-222 34-1,296-25-23,1 3 0,0 3 0,1 3 0,1 2-1,2 3 1,0 3 0,1 3 0,2 2 0,-92 70-1,120-78 7,1 2-1,2 1 0,0 1 0,2 1 0,2 2 0,1 0 0,1 2 0,-27 59 1,35-65 45,2 2 0,1 0 0,1 0 1,2 0-1,1 1 0,1 0 1,2 1-1,1-1 0,1 1 0,2-1 1,6 40-1,-2-46 1,1 0 0,2 0 1,1-1-1,0 0 0,2-1 0,0 0 1,2-1-1,1 0 0,0-1 0,2 0 0,0-1 1,1-1-1,1-1 0,1 0 0,28 19 1,-10-10 84,0-3 0,2-1 0,1-2 0,0-1 0,2-2 0,0-2 1,86 20-1,-21-18 112,1-5 1,1-4 0,0-5 0,179-16-1,-152-3-197,-1-6 1,182-53-1,249-124-8,-383 120-12,-5-7 0,289-187 0,-408 232 8,-2-3-1,69-67 0,-110 94-12,0 0 1,-1-2-1,-1 1 1,-1-2-1,-1 0 0,0 0 1,-1-1-1,-2 0 1,0-1-1,-1 0 1,8-32-1,-14 41-37,-1 0 0,0 0 0,-1 0 1,0 0-1,-1-1 0,0 1 0,-1 0 0,-1 0 0,0 1 0,0-1 1,-1 0-1,0 1 0,-1 0 0,-1 0 0,0 0 0,0 1 0,-1 0 1,0 0-1,-16-16 0,-1 2-9,-2 1 0,0 1 0,-1 1 0,-1 1 0,-61-31 0,-1 8 12,-2 3-1,-1 5 0,-2 4 0,-117-22 0,36 20-3,-266-15 1,278 41-833,-1 6 0,1 8 0,-214 35 1,101 15-2797,13 11-1623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716"/>
    </inkml:context>
    <inkml:brush xml:id="br0">
      <inkml:brushProperty name="width" value="0.025" units="cm"/>
      <inkml:brushProperty name="height" value="0.025" units="cm"/>
    </inkml:brush>
  </inkml:definitions>
  <inkml:trace contextRef="#ctx0" brushRef="#br0">0 0 15407,'0'0'9737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105"/>
    </inkml:context>
    <inkml:brush xml:id="br0">
      <inkml:brushProperty name="width" value="0.025" units="cm"/>
      <inkml:brushProperty name="height" value="0.025" units="cm"/>
    </inkml:brush>
  </inkml:definitions>
  <inkml:trace contextRef="#ctx0" brushRef="#br0">21 1 16976,'0'0'5056,"0"8"-4053,1 241 4933,-1-248-5940,-1 1 0,1-1 0,1 0-1,-1 1 1,0-1 0,0 0 0,0 1-1,1-1 1,-1 0 0,1 0 0,-1 1-1,1-1 1,-1 0 0,1 0 0,0 0-1,-1 0 1,1 0 0,0 0-1,0 0 1,0 0 0,0 0 0,0 0-1,0 0 1,0-1 0,0 1 0,0 0-1,0-1 1,1 1 0,-1-1 0,0 1-1,0-1 1,3 1 0,3 0-367,-1-1 0,1 0 1,0-1-1,0 1 0,10-4 0,-11 3 180,-1 0-1,0 0 1,0 1-1,0-1 0,1 1 1,-1 0-1,0 1 1,9 0-1,-13 1 231,1-1 0,-1 0 1,0 0-1,0 0 0,0 0 0,0 1 0,0-1 0,0 1 1,0-1-1,-1 0 0,1 1 0,0 0 0,-1-1 0,1 1 0,-1-1 1,0 1-1,1 0 0,-1-1 0,0 1 0,0 0 0,0-1 0,0 1 1,0-1-1,-1 1 0,1 0 0,0-1 0,-1 1 0,0 1 1,-15 48 1670,11-44-1349,0 1 1,0-1 0,0 0 0,-1 0 0,0 0 0,-1-1 0,-8 7-1,11-10-304,1 0 0,0-1 0,-1 0 0,0 0 0,1 0 0,-1 0-1,0 0 1,0-1 0,0 0 0,0 0 0,0 0 0,0 0 0,-1 0-1,1-1 1,0 0 0,0 0 0,-7-1 0,10 1-199,-1-1 0,1 0 0,0 0 0,0 0 0,0 0 0,0 0 0,0 0 0,0 0 0,0 0 0,0 0 0,0 0 0,1 0 0,-1-1 0,0 1 1,1 0-1,-1 0 0,1-1 0,-1 1 0,1-1 0,-1 1 0,1 0 0,0-1 0,0 1 0,0-1 0,0 1 0,0 0 0,0-1 0,0 1 0,1-2 0,-1-2-614,1 0 0,-1 0 0,1 0-1,0 0 1,1 0 0,-1 0 0,3-6 0,32-35-8437,-10 22 4383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543"/>
    </inkml:context>
    <inkml:brush xml:id="br0">
      <inkml:brushProperty name="width" value="0.025" units="cm"/>
      <inkml:brushProperty name="height" value="0.025" units="cm"/>
    </inkml:brush>
  </inkml:definitions>
  <inkml:trace contextRef="#ctx0" brushRef="#br0">24 2 19506,'0'0'6636,"0"9"-6300,-1 30 827,-10 59-1,0 0 410,14-111-762,4-10-727,-1 0 0,-1-1 1,2-28-1,-7-10 34,-2 58-223,-2 11-27,-4 15-12,7-18 150,1 0-1,-1 1 1,1-1 0,0 0 0,0 1 0,0-1-1,1 0 1,0 0 0,-1 1 0,1-1-1,1 0 1,-1 0 0,1 0 0,-1 0-1,1 0 1,0 0 0,1-1 0,3 6 0,-3-7 5,0 0 0,0 0 1,0 0-1,0 0 1,1 0-1,-1-1 1,1 1-1,-1-1 1,1 0-1,-1 0 0,1-1 1,0 1-1,0-1 1,-1 1-1,1-1 1,0-1-1,-1 1 1,1 0-1,0-1 1,-1 0-1,1 1 0,5-3 1,-2 0 2,-1 1 0,1-1 0,-1 0 0,1 0 0,-1-1 0,0 0 0,0 0 0,-1 0 0,10-10 0,41-52-133,-44 51 35,-12 15 75,0 0 0,0-1 1,0 1-1,0 0 0,0 0 0,0 0 0,0 0 0,0 0 1,0 0-1,1 0 0,-1 0 0,0 0 0,0 0 0,0 0 0,0-1 1,0 1-1,0 0 0,1 0 0,-1 0 0,0 0 0,0 0 1,0 0-1,0 0 0,0 0 0,0 0 0,1 0 0,-1 0 0,0 0 1,0 0-1,0 0 0,0 1 0,0-1 0,0 0 0,1 0 1,-1 0-1,0 0 0,0 0 0,0 0 0,0 0 0,0 0 0,0 0 1,0 0-1,1 0 0,-1 1 0,0-1 0,0 0 0,0 0 1,0 0-1,0 0 0,0 0 0,0 0 0,0 1 0,0-1 0,0 0 1,0 0-1,0 0 0,0 0 0,0 0 0,0 0 0,0 1 1,0-1-1,0 0 0,0 0 0,0 0 0,0 0 0,3 19-188,-2 25 272,-1-42-85,0 2 35,-1-1-1,1 0 0,1 0 0,-1 0 0,0 1 0,1-1 1,-1 0-1,1 0 0,0 0 0,0 0 0,1 0 1,-1 0-1,0 0 0,1 0 0,0-1 0,-1 1 0,1-1 1,0 1-1,3 2 0,-2-4-2,-1 1 1,1-1-1,0 0 1,-1-1-1,1 1 0,0 0 1,-1-1-1,1 1 0,0-1 1,0 0-1,-1 0 1,1 0-1,0 0 0,0-1 1,0 1-1,-1-1 1,1 0-1,0 1 0,-1-1 1,1 0-1,-1-1 1,1 1-1,2-2 0,10-6-12,-1 0 0,0 0 0,14-13 1,-18 13-42,0 1 0,0 1 0,0-1 0,1 2 0,0-1 0,1 2 0,13-6 0,-24 11 27,0-1 0,1 1-1,-1-1 1,1 1-1,-1 0 1,1 0-1,-1 0 1,1 0-1,-1 0 1,1 0-1,-1 0 1,1 0-1,-1 0 1,0 1-1,1-1 1,-1 0-1,1 1 1,-1 0 0,0-1-1,1 1 1,-1 0-1,0-1 1,2 2-1,12 28 178,-14-28-161,-1 1-1,1-1 1,-1 0-1,1 1 1,0-1-1,0 0 1,0 0-1,0 0 1,1 0-1,-1 0 1,0 0 0,1 0-1,0 0 1,-1-1-1,1 1 1,0 0-1,0-1 1,0 0-1,0 1 1,0-1 0,0 0-1,0 0 1,0 0-1,4 1 1,3-1 14,0-1 0,-1 0 0,1 0 1,0-1-1,0-1 0,-1 1 0,1-1 0,-1 0 1,0-1-1,13-6 0,10-6-1248,37-23 1,-64 36 955,-1 0-131,0 1 0,0-1-1,0 1 1,-1-1-1,1 0 1,0 0 0,-1-1-1,0 1 1,1 0-1,-1-1 1,0 0 0,0 1-1,0-1 1,-1 0-1,1 0 1,-1 0-1,1 0 1,0-5 0,-1-9-5048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900"/>
    </inkml:context>
    <inkml:brush xml:id="br0">
      <inkml:brushProperty name="width" value="0.025" units="cm"/>
      <inkml:brushProperty name="height" value="0.025" units="cm"/>
    </inkml:brush>
  </inkml:definitions>
  <inkml:trace contextRef="#ctx0" brushRef="#br0">1 0 27386,'0'0'4740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1.751"/>
    </inkml:context>
    <inkml:brush xml:id="br0">
      <inkml:brushProperty name="width" value="0.025" units="cm"/>
      <inkml:brushProperty name="height" value="0.025" units="cm"/>
    </inkml:brush>
  </inkml:definitions>
  <inkml:trace contextRef="#ctx0" brushRef="#br0">185 1 11403,'0'0'8835,"8"8"-7949,-4-3-732,-2-3-107,1 0-1,-1 0 0,0 0 1,0 1-1,0-1 0,0 1 1,-1-1-1,1 1 0,-1-1 1,1 1-1,-1 0 1,0 0-1,0 0 0,0 0 1,-1 0-1,1 0 0,-1 0 1,1 0-1,-1 0 0,0 0 1,0 0-1,-1 0 0,1 0 1,-2 5-1,-15 30 439,-2 0 1,-42 61-1,-15 26 1130,67-107-1379,1-1 1,1 1-1,0 1 1,2-1-1,-6 27 1,11-44-224,0 1 1,0-1 0,0 1-1,0-1 1,0 1-1,0-1 1,0 1 0,0-1-1,0 0 1,1 1-1,-1-1 1,0 1 0,1-1-1,-1 0 1,1 1 0,0-1-1,0 0 1,-1 0-1,1 1 1,0-1 0,0 0-1,0 0 1,0 0-1,0 0 1,0 0 0,0 0-1,1 0 1,-1-1-1,0 1 1,0 0 0,1-1-1,-1 1 1,0-1-1,1 1 1,-1-1 0,1 0-1,1 1 1,7 0 60,0 1-1,1-2 1,-1 0-1,15-1 1,-14 0 28,43-5 45,-1-2-1,0-3 1,63-22-1,12-1-614,-103 28-169,22-5-2002,-17 0-2397,-19 3-2480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2.796"/>
    </inkml:context>
    <inkml:brush xml:id="br0">
      <inkml:brushProperty name="width" value="0.025" units="cm"/>
      <inkml:brushProperty name="height" value="0.025" units="cm"/>
    </inkml:brush>
  </inkml:definitions>
  <inkml:trace contextRef="#ctx0" brushRef="#br0">44 1 14286,'0'0'192,"-9"73"-64,-6-26 160,3 3-192,5-3-96,7-9-1153,0-9-1249,0-14-161,3-9-2433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3.143"/>
    </inkml:context>
    <inkml:brush xml:id="br0">
      <inkml:brushProperty name="width" value="0.025" units="cm"/>
      <inkml:brushProperty name="height" value="0.025" units="cm"/>
    </inkml:brush>
  </inkml:definitions>
  <inkml:trace contextRef="#ctx0" brushRef="#br0">0 136 9993,'0'0'1287,"8"-10"90,-1 0-1088,1 2 0,1-1-1,-1 1 1,2 0 0,-1 1 0,1 0-1,0 1 1,0 0 0,0 0-1,1 1 1,21-7 0,1 3-150,-1 1 0,1 2-1,1 1 1,-1 2 0,1 1 0,-1 1 0,1 3-1,0 0 1,45 10 0,-74-11-137,0 1 0,1-1 0,-1 1 0,0 0 0,0 1 0,-1-1 0,1 1 0,0 0 0,-1 0 0,0 0 0,0 1 0,0-1 0,0 1 0,0 0 0,-1 0 0,5 7 0,-6-7 29,0 0 1,-1 0-1,0 0 1,0 0-1,0 0 1,0 1-1,0-1 1,-1 0-1,0 1 0,0-1 1,0 0-1,0 0 1,-1 1-1,1-1 1,-1 0-1,0 0 1,-1 0-1,1 0 1,-1 0-1,0 0 0,-3 6 1,-6 8 285,0-2-1,-2 1 1,1-1-1,-2-1 1,0-1-1,-1 0 1,0 0 0,-20 12-1,10-9 103,-1 0 0,-1-2 0,0-2-1,-51 20 1,72-31-467,-1 0-1,0 0 0,0 0 0,0-1 1,0 0-1,0-1 0,-7 1 1,13-1-49,1-1 1,0 1 0,0 0 0,-1 0 0,1-1 0,0 1 0,0 0 0,0-1 0,0 1-1,0 0 1,-1 0 0,1-1 0,0 1 0,0 0 0,0-1 0,0 1 0,0 0 0,0-1-1,0 1 1,0 0 0,0-1 0,0 1 0,0 0 0,0-1 0,0 1 0,1 0 0,-1-1-1,0 1 1,0 0 0,0 0 0,0-1 0,0 1 0,1 0 0,-1 0 0,0-1 0,0 1-1,1 0 1,-1 0 0,0-1 0,0 1 0,1 0 0,-1 0 0,0 0 0,0 0 0,1-1 0,11-12-3149,12 0-2462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3.509"/>
    </inkml:context>
    <inkml:brush xml:id="br0">
      <inkml:brushProperty name="width" value="0.025" units="cm"/>
      <inkml:brushProperty name="height" value="0.025" units="cm"/>
    </inkml:brush>
  </inkml:definitions>
  <inkml:trace contextRef="#ctx0" brushRef="#br0">263 1 12460,'0'0'3940,"-46"73"-2339,11-18-576,-4 9-224,-1 6-353,4 2-256,7-2-64,6-1-95,12-8 31,7-3-64,4-8 32,6-3-128,12-9-449,9-5-576,5-10-897,4-14-2050,6-7-4132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07.645"/>
    </inkml:context>
    <inkml:brush xml:id="br0">
      <inkml:brushProperty name="width" value="0.025" units="cm"/>
      <inkml:brushProperty name="height" value="0.025" units="cm"/>
    </inkml:brush>
  </inkml:definitions>
  <inkml:trace contextRef="#ctx0" brushRef="#br0">1 1 9993,'0'0'12684,"0"7"-11050,1 3-1332,1-1 0,0 0-1,0 0 1,1 0 0,0 0 0,1-1 0,0 1-1,0-1 1,0 0 0,1 0 0,1-1 0,0 1-1,-1-1 1,14 11 0,-10-9-162,1 0 1,1-1-1,-1-1 1,1 1-1,22 9 1,-30-16-397,0 0 1,0 0 0,0 0 0,1 0-1,-1-1 1,0 1 0,1-1-1,-1 0 1,0 0 0,1 0-1,-1 0 1,4-1 0,-4 0-294,-1 0 1,1 0-1,-1 0 1,0 0 0,0 0-1,1-1 1,-1 1-1,0-1 1,0 0 0,0 1-1,0-1 1,-1 0-1,1 0 1,0 0 0,-1 0-1,0 0 1,3-5-1,4-16-6940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08.004"/>
    </inkml:context>
    <inkml:brush xml:id="br0">
      <inkml:brushProperty name="width" value="0.025" units="cm"/>
      <inkml:brushProperty name="height" value="0.025" units="cm"/>
    </inkml:brush>
  </inkml:definitions>
  <inkml:trace contextRef="#ctx0" brushRef="#br0">214 0 12588,'0'0'5829,"-33"65"-3651,19-29-704,-8 11-289,-1 7-256,-1 8-385,-1 2-255,5-1-161,4-3-64,0-6 0,9-8-32,1-7-32,3-10-1313,1-7-2371,0-11-5605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479"/>
    </inkml:context>
    <inkml:brush xml:id="br0">
      <inkml:brushProperty name="width" value="0.035" units="cm"/>
      <inkml:brushProperty name="height" value="0.035" units="cm"/>
    </inkml:brush>
  </inkml:definitions>
  <inkml:trace contextRef="#ctx0" brushRef="#br0">1 0 11290,'1'23'433,"7"-3"-425,-3 0 0,-1-6 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0.975"/>
    </inkml:context>
    <inkml:brush xml:id="br0">
      <inkml:brushProperty name="width" value="0.025" units="cm"/>
      <inkml:brushProperty name="height" value="0.025" units="cm"/>
    </inkml:brush>
  </inkml:definitions>
  <inkml:trace contextRef="#ctx0" brushRef="#br0">1 205 2114,'0'0'18562,"-1"5"-17228,2 15 164,12-28 1,25-44 622,-19 26-1975,-1 4 68,-6 8-59,0-1 1,-1-1 0,0 0-1,-2 0 1,13-28 0,-34 129 708,3-54-616,1 1-1,1-1 0,2 1 1,2 0-1,-1 51 0,4-83-301,0 1-1,1 0 0,-1 0 0,0 0 0,0-1 0,0 1 0,0 0 1,1-1-1,-1 1 0,0 0 0,1 0 0,-1-1 0,1 1 0,-1-1 1,0 1-1,1 0 0,-1-1 0,1 1 0,0-1 0,-1 1 0,1-1 1,-1 1-1,1-1 0,0 0 0,-1 1 0,1-1 0,0 0 0,0 1 1,-1-1-1,1 0 0,0 0 0,0 0 0,-1 1 0,1-1 0,0 0 1,0 0-1,1-1 0,-1 1-368,0 0 1,0 0-1,-1 0 1,1-1 0,0 1-1,0 0 1,0-1-1,0 1 1,0-1-1,-1 1 1,1-1-1,0 1 1,0-1-1,-1 1 1,1-1-1,0 0 1,-1 0 0,1 1-1,-1-1 1,1 0-1,-1 0 1,1 0-1,-1 1 1,0-1-1,1 0 1,-1 0-1,0 0 1,0 0-1,1 0 1,-1 0 0,0 0-1,0-1 1,0-15-13458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1.525"/>
    </inkml:context>
    <inkml:brush xml:id="br0">
      <inkml:brushProperty name="width" value="0.025" units="cm"/>
      <inkml:brushProperty name="height" value="0.025" units="cm"/>
    </inkml:brush>
  </inkml:definitions>
  <inkml:trace contextRef="#ctx0" brushRef="#br0">1 0 4452,'0'0'21316,"4"10"-20301,0 10-806,1 0 0,-2-1 0,-1 1 0,-1 0-1,0 0 1,-4 32 0,0 68-106,3-69-3471,0-17-2122,0-28-323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4.316"/>
    </inkml:context>
    <inkml:brush xml:id="br0">
      <inkml:brushProperty name="width" value="0.025" units="cm"/>
      <inkml:brushProperty name="height" value="0.025" units="cm"/>
    </inkml:brush>
  </inkml:definitions>
  <inkml:trace contextRef="#ctx0" brushRef="#br0">78 0 7527,'0'0'15273,"-2"12"-14109,-3 13-632,-2-1 0,-17 41 0,-11 36 541,35-99-1050,-1-1 1,0 1-1,1 0 0,-1 0 0,1-1 0,-1 1 0,1 0 0,0 0 1,0-1-1,0 1 0,0 0 0,0 0 0,0 0 0,1-1 1,-1 1-1,1 0 0,-1-1 0,1 1 0,-1 0 0,1-1 1,0 1-1,0 0 0,0-1 0,0 1 0,0-1 0,0 0 1,0 1-1,0-1 0,3 2 0,-1-2 20,0 0 1,1 0-1,-1 0 0,1-1 1,-1 1-1,1-1 1,-1 0-1,1 0 0,-1 0 1,1 0-1,-1 0 0,1-1 1,-1 0-1,7-2 0,0 0-138,0-1-1,0 0 1,-1 0-1,1-1 0,-1-1 1,0 0-1,-1 0 0,1 0 1,-1-1-1,9-11 0,-11 12-838,-1 0-1,0 0 0,-1-1 0,1 0 1,-1 0-1,0 0 0,-1 0 0,5-13 1,-1-16-7362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4.662"/>
    </inkml:context>
    <inkml:brush xml:id="br0">
      <inkml:brushProperty name="width" value="0.025" units="cm"/>
      <inkml:brushProperty name="height" value="0.025" units="cm"/>
    </inkml:brush>
  </inkml:definitions>
  <inkml:trace contextRef="#ctx0" brushRef="#br0">11 3 16464,'0'0'10730,"-11"-2"-17969,11 21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5.025"/>
    </inkml:context>
    <inkml:brush xml:id="br0">
      <inkml:brushProperty name="width" value="0.025" units="cm"/>
      <inkml:brushProperty name="height" value="0.025" units="cm"/>
    </inkml:brush>
  </inkml:definitions>
  <inkml:trace contextRef="#ctx0" brushRef="#br0">134 32 6182,'0'0'8071,"9"-5"-6085,-9 4-1972,7-3 335,0 0 0,1 1-1,-1 0 1,1 0 0,-1 0-1,11-1 1,-16 3-270,0 1 0,1 0 0,-1 0 0,0 0 0,1 0 0,-1 0 0,0 0 0,0 1 0,1-1-1,-1 1 1,0-1 0,0 1 0,0 0 0,1 0 0,-1 0 0,0 0 0,0 0 0,-1 1 0,1-1 0,0 1 0,0-1 0,-1 1 0,1-1 0,-1 1 0,1 0-1,-1 0 1,0 0 0,1 0 0,-1 0 0,0 0 0,1 4 0,3 15 277,0 1 0,-2-1 0,0 1 0,-2-1 0,0 1 0,-1 0 1,-5 28-1,4-30-146,-6 49-156,-2-1 1,-4 0-1,-3-1 0,-3-1 0,-47 113 1,51-145-1353,-27 44 0,33-64 2,0-1 1,-1 0-1,-13 12 1,-16 10-5635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10.631"/>
    </inkml:context>
    <inkml:brush xml:id="br0">
      <inkml:brushProperty name="width" value="0.025" units="cm"/>
      <inkml:brushProperty name="height" value="0.025" units="cm"/>
    </inkml:brush>
  </inkml:definitions>
  <inkml:trace contextRef="#ctx0" brushRef="#br0">0 1 2659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11.160"/>
    </inkml:context>
    <inkml:brush xml:id="br0">
      <inkml:brushProperty name="width" value="0.025" units="cm"/>
      <inkml:brushProperty name="height" value="0.025" units="cm"/>
    </inkml:brush>
  </inkml:definitions>
  <inkml:trace contextRef="#ctx0" brushRef="#br0">449 60 7719,'0'0'4404,"-12"-3"-2754,7 2-1552,-15-4 517,-1 1 1,-33-2-1,47 5-526,0 1 1,0 0-1,0 1 1,-1 0 0,1 0-1,0 0 1,0 1-1,0 0 1,1 0-1,-1 1 1,0 0 0,1 0-1,-8 5 1,-4 7 174,1 1 0,0 0 0,1 1 1,1 1-1,0 1 0,2 0 0,0 0 0,1 2 1,1-1-1,1 1 0,1 1 0,1 0 0,-9 37 1,3 0 298,3 1 1,3 1 0,3 0 0,2 61 0,3-80-347,2 0 0,1-1 0,3 1 1,18 70-1,-20-98-98,0-1 0,0-1 1,1 1-1,1-1 0,0 0 1,1 0-1,0 0 0,1-1 1,0 0-1,1-1 0,0 0 0,0 0 1,1-1-1,1 0 0,-1-1 1,1 0-1,1-1 0,20 11 0,-23-15-89,0 0-1,0 0 0,0-1 1,0 0-1,1 0 0,-1-1 0,1 0 1,-1-1-1,1 0 0,-1-1 1,1 0-1,-1 0 0,18-5 0,-13 1 91,0-1 0,-1 0 0,0 0 0,-1-2 0,1 1 0,-1-2 0,0 1-1,13-14 1,6-11 195,-1-1 0,-2-2 0,-1-1 1,40-72-1,-36 52-257,-3-1 0,-2-2 0,32-110 1,-46 126-56,-3 0 0,-1-1 1,-3 0-1,-1 0 0,-2-1 1,-6-55-1,3 92-37,0-1 0,0 1 1,-1 0-1,-1-1 0,0 1 1,0 0-1,0 1 0,-1-1 1,-1 1-1,0-1 0,0 1 1,0 1-1,-1-1 0,0 1 0,-9-9 1,9 11-93,-1 0 1,0 0-1,0 1 1,-1 0-1,1 0 1,-1 0 0,0 1-1,0 1 1,0-1-1,-1 1 1,1 0-1,0 1 1,-1 0-1,1 0 1,-1 1-1,1 0 1,-10 2 0,3 0-498,0 1 0,1 0 0,-1 1 0,1 0 0,0 2 0,0-1 0,1 2 0,-19 11 0,5 0-2592,1 1 0,-44 41 0,12-1-3965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001"/>
    </inkml:context>
    <inkml:brush xml:id="br0">
      <inkml:brushProperty name="width" value="0.025" units="cm"/>
      <inkml:brushProperty name="height" value="0.025" units="cm"/>
    </inkml:brush>
  </inkml:definitions>
  <inkml:trace contextRef="#ctx0" brushRef="#br0">89 0 9129,'0'0'13233,"3"10"-11930,-1-4-1146,0-1-1,-1 2 1,1-1-1,-1 0 0,-1 0 1,1 0-1,-1 1 1,0-1-1,0 0 1,-1 0-1,0 0 1,0 1-1,0-1 1,-1 0-1,-4 11 1,-28 49 640,26-54-586,1 0 0,0 1 1,1 0-1,0 1 0,1 0 0,1-1 0,0 1 1,1 1-1,-2 15 0,6-28-195,-1-1 0,0 0-1,1 0 1,-1 1 0,1-1-1,0 0 1,-1 0 0,1 0-1,0 0 1,0 0 0,0 0-1,-1 0 1,1 0 0,0 0-1,0 0 1,1 0 0,-1 0-1,0-1 1,0 1 0,0 0-1,0-1 1,1 1 0,-1-1 0,0 0-1,0 1 1,1-1 0,-1 0-1,0 0 1,1 1 0,-1-1-1,0 0 1,1-1 0,-1 1-1,0 0 1,3-1 0,4 1 14,-1-1 1,1 0-1,0 0 1,-1-1-1,11-3 1,-10 2-440,0-1 1,0 0 0,0-1 0,-1 0-1,0 0 1,0-1 0,0 1 0,6-9-1,-8 10-545,-1-1-1,0 0 0,-1 0 0,1 0 1,-1-1-1,0 1 0,3-10 1,1-21-8495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344"/>
    </inkml:context>
    <inkml:brush xml:id="br0">
      <inkml:brushProperty name="width" value="0.025" units="cm"/>
      <inkml:brushProperty name="height" value="0.025" units="cm"/>
    </inkml:brush>
  </inkml:definitions>
  <inkml:trace contextRef="#ctx0" brushRef="#br0">1 0 19090,'0'0'3972,"67"42"-3748,-33-27-192,-4 0-2402,3-4-3716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739"/>
    </inkml:context>
    <inkml:brush xml:id="br0">
      <inkml:brushProperty name="width" value="0.025" units="cm"/>
      <inkml:brushProperty name="height" value="0.025" units="cm"/>
    </inkml:brush>
  </inkml:definitions>
  <inkml:trace contextRef="#ctx0" brushRef="#br0">0 237 17617,'0'0'9945,"9"-5"-8819,38-36-702,-2-2-1,79-94 0,-119 130-401,1 4-219,-6 11 84,-5 13-30,-12 25 150,2 0 1,2 2-1,-13 90 1,23-107-4649,4 62 0,2-70-6569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929"/>
    </inkml:context>
    <inkml:brush xml:id="br0">
      <inkml:brushProperty name="width" value="0.035" units="cm"/>
      <inkml:brushProperty name="height" value="0.035" units="cm"/>
    </inkml:brush>
  </inkml:definitions>
  <inkml:trace contextRef="#ctx0" brushRef="#br0">12 98 17508,'-5'-26'1421,"-1"-32"0,6 57-1380,0 1 0,0-1 0,0 1 0,0-1 0,-1 1 1,1-1-1,0 1 0,0 0 0,0-1 0,0 1 0,0-1 1,1 1-1,-1-1 0,0 1 0,0-1 0,0 1 0,0-1 1,0 1-1,1 0 0,-1-1 0,0 1 0,0-1 0,1 1 1,-1 0-1,0-1 0,0 1 0,1 0 0,-1-1 0,1 1 1,0 0 12,0 1 0,0-1 1,0 1-1,-1-1 0,1 1 1,0 0-1,0-1 0,-1 1 1,1 0-1,0 0 1,-1-1-1,1 1 0,-1 0 1,1 0-1,-1 0 0,1 1 1,77 168 777,-50-121-1157,2-1 0,56 69 0,27 11-3476,-110-125 3628,-2-2 96,1 0 0,-1 0 0,0 1-1,0-1 1,0 0 0,0 1 0,0-1 0,0 0-1,0 1 1,0 0 0,0-1 0,-1 1 0,1-1 0,0 3-1,-4 4-632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5.520"/>
    </inkml:context>
    <inkml:brush xml:id="br0">
      <inkml:brushProperty name="width" value="0.025" units="cm"/>
      <inkml:brushProperty name="height" value="0.025" units="cm"/>
    </inkml:brush>
  </inkml:definitions>
  <inkml:trace contextRef="#ctx0" brushRef="#br0">168 0 13357,'0'0'13778,"-11"12"-13436,-17 19 58,-38 55 0,58-74-288,0 0 0,1 0 0,0 1 1,1 0-1,0 1 0,1-1 0,1 1 0,0 0 0,-3 26 0,7-38-102,0 0 0,0 0 0,0 0 0,0-1 0,0 1 0,0 0 0,1 0-1,-1 0 1,1-1 0,-1 1 0,1 0 0,0-1 0,0 1 0,0 0 0,0-1-1,0 1 1,0-1 0,0 1 0,0-1 0,1 0 0,-1 1 0,2 0-1,0 0-36,0-1-1,1 1 1,-1-1-1,0 1 0,0-1 1,1-1-1,-1 1 1,1 0-1,-1-1 0,1 1 1,3-1-1,3 0-595,-1-1-1,1 0 0,-1 0 0,1-1 1,-1-1-1,0 1 0,0-1 1,10-5-1,11-11-4442,-1-1-2434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5.867"/>
    </inkml:context>
    <inkml:brush xml:id="br0">
      <inkml:brushProperty name="width" value="0.025" units="cm"/>
      <inkml:brushProperty name="height" value="0.025" units="cm"/>
    </inkml:brush>
  </inkml:definitions>
  <inkml:trace contextRef="#ctx0" brushRef="#br0">67 0 2819,'0'0'18252,"-8"5"-16400,3-1-1665,1-1 0,-1 1 0,1 0-1,0 0 1,0 1 0,0-1 0,1 1 0,-1 0 0,1 0-1,0 0 1,0 0 0,1 1 0,0-1 0,0 1 0,0-1 0,1 1-1,-1 0 1,1 0 0,1 0 0,-1 0 0,1-1 0,0 8-1,0-11-170,0 0 0,0 0-1,0 1 1,1-1 0,-1 0 0,0 0-1,1 0 1,0 0 0,-1 0-1,1 0 1,0 1 0,0-2-1,0 1 1,0 0 0,0 0-1,1 0 1,-1 0 0,1-1-1,-1 1 1,1-1 0,-1 1-1,1-1 1,3 3 0,-2-3-30,-1 0 0,1-1 1,0 1-1,-1 0 0,1-1 0,0 0 1,-1 1-1,1-1 0,0 0 0,0 0 1,0-1-1,-1 1 0,1 0 0,0-1 1,-1 0-1,1 0 0,0 0 0,-1 0 1,5-2-1,-3 1-363,0-1 1,0 0 0,-1 1-1,1-1 1,-1-1-1,1 1 1,-1 0-1,0-1 1,0 0 0,0 0-1,2-5 1,20-49-10151,-19 39 5168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6.225"/>
    </inkml:context>
    <inkml:brush xml:id="br0">
      <inkml:brushProperty name="width" value="0.025" units="cm"/>
      <inkml:brushProperty name="height" value="0.025" units="cm"/>
    </inkml:brush>
  </inkml:definitions>
  <inkml:trace contextRef="#ctx0" brushRef="#br0">101 0 865,'0'0'17125,"-1"5"-16126,-51 187 5498,12-54-5649,33-104-2357,7-23-1831,-1 1-3961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6.792"/>
    </inkml:context>
    <inkml:brush xml:id="br0">
      <inkml:brushProperty name="width" value="0.025" units="cm"/>
      <inkml:brushProperty name="height" value="0.025" units="cm"/>
    </inkml:brush>
  </inkml:definitions>
  <inkml:trace contextRef="#ctx0" brushRef="#br0">0 182 7239,'0'0'21508,"5"-11"-20792,22-46 4,38-56 1,-65 160-1025,-12 20 552,2-9-750,7-20-2778,12-50-12479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7.155"/>
    </inkml:context>
    <inkml:brush xml:id="br0">
      <inkml:brushProperty name="width" value="0.025" units="cm"/>
      <inkml:brushProperty name="height" value="0.025" units="cm"/>
    </inkml:brush>
  </inkml:definitions>
  <inkml:trace contextRef="#ctx0" brushRef="#br0">85 1 7847,'0'0'14206,"9"4"-12952,-1 0-1091,-1 0-1,1 1 0,-1-1 1,0 2-1,-1-1 0,1 1 0,-1 0 1,0 0-1,-1 1 0,1 0 1,-1 0-1,-1 0 0,1 0 0,-1 1 1,0 0-1,-1 0 0,0 0 1,0 0-1,2 14 0,-3-3-30,0 0 0,-2-1 0,0 1 0,-1 0 0,-1 0 0,0 0 0,-2 0 0,0-1 0,-1 0 0,-14 32 0,9-26-681,-2-2 1,-26 40-1,24-41-1835,-2-2 0,-31 32 1,15-23-5678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094"/>
    </inkml:context>
    <inkml:brush xml:id="br0">
      <inkml:brushProperty name="width" value="0.025" units="cm"/>
      <inkml:brushProperty name="height" value="0.025" units="cm"/>
    </inkml:brush>
  </inkml:definitions>
  <inkml:trace contextRef="#ctx0" brushRef="#br0">1 90 4516,'0'0'6775,"11"2"-6444,25 1-322,0 0 1,1-3 0,54-6-1,119-27-2268,123-15-5490,-191 38 11473,-39 9 2977,-1 6-5580,45 0-4576,-62-5-816,-42 0 1233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487"/>
    </inkml:context>
    <inkml:brush xml:id="br0">
      <inkml:brushProperty name="width" value="0.025" units="cm"/>
      <inkml:brushProperty name="height" value="0.025" units="cm"/>
    </inkml:brush>
  </inkml:definitions>
  <inkml:trace contextRef="#ctx0" brushRef="#br0">0 7 2146,'10'-1'2707,"69"-2"2445,8 1-4397,-15 1-5153,119 15 1,-127-3 8332,-30-4-3245,0-2 0,47 1 0,-44-6-1918,2 0-1254</inkml:trace>
  <inkml:trace contextRef="#ctx0" brushRef="#br0" timeOffset="1">1122 42 8552,'0'0'1634,"79"4"-417,-39-3-737,9 2-320,-6-2-96,7-1-992,-1 0-1347,0-3-3554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859"/>
    </inkml:context>
    <inkml:brush xml:id="br0">
      <inkml:brushProperty name="width" value="0.025" units="cm"/>
      <inkml:brushProperty name="height" value="0.025" units="cm"/>
    </inkml:brush>
  </inkml:definitions>
  <inkml:trace contextRef="#ctx0" brushRef="#br0">1 1 9385,'0'0'801,"64"6"-65,-20-3-383,-1-2-738,11-1-1280,-2 0-2499</inkml:trace>
  <inkml:trace contextRef="#ctx0" brushRef="#br0" timeOffset="1">572 21 7175,'0'0'2082,"66"20"-481,-32-11-1056,6 1-417,7-4-256,3-1-1185,4-5-1826</inkml:trace>
  <inkml:trace contextRef="#ctx0" brushRef="#br0" timeOffset="2">1436 46 6406,'0'0'4196,"81"4"-2050,-41 2-641,1 1-1152,8-1-289,3-4-352,6-2-1762,5-2-2082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7.219"/>
    </inkml:context>
    <inkml:brush xml:id="br0">
      <inkml:brushProperty name="width" value="0.025" units="cm"/>
      <inkml:brushProperty name="height" value="0.025" units="cm"/>
    </inkml:brush>
  </inkml:definitions>
  <inkml:trace contextRef="#ctx0" brushRef="#br0">1 0 12748,'0'0'1762,"83"12"-33,-38-6-672,3 1-929,1 1-63,5-6-1859,0-2-2626,4 0-3940</inkml:trace>
  <inkml:trace contextRef="#ctx0" brushRef="#br0" timeOffset="1">838 24 10570,'0'0'2755,"64"31"-1859,-41-20-767,2-5-33,6-2-1057,-1-4-1570,8 0-1889</inkml:trace>
  <inkml:trace contextRef="#ctx0" brushRef="#br0" timeOffset="2">1301 43 10122,'0'0'2066,"12"0"-3246,17-3-1302,56-13 1,-56 9 1593,-21 5 837,0 0 0,0 1 1,0 0-1,0 0 0,0 1 1,0 0-1,14 2 0,-21-2 28,-1 1 0,1-1 0,-1 0-1,0 1 1,1-1 0,-1 0 0,0 1 0,1-1 0,-1 1-1,0-1 1,1 0 0,-1 1 0,0-1 0,0 1 0,0-1-1,0 1 1,1-1 0,-1 1 0,0-1 0,0 1 0,0-1-1,0 1 1,0 0 0,0-1 0,0 1 0,0-1 0,0 1-1,-1 0 1,1 2-394,0 3-2156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7.549"/>
    </inkml:context>
    <inkml:brush xml:id="br0">
      <inkml:brushProperty name="width" value="0.025" units="cm"/>
      <inkml:brushProperty name="height" value="0.025" units="cm"/>
    </inkml:brush>
  </inkml:definitions>
  <inkml:trace contextRef="#ctx0" brushRef="#br0">1 24 8168,'0'0'5167,"11"0"-5012,48-1-845,-25 2-509,1-2 0,65-10 0,-85 4 3192,-14 4-1452,-9 1-1777,6 2-1001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20.334"/>
    </inkml:context>
    <inkml:brush xml:id="br0">
      <inkml:brushProperty name="width" value="0.035" units="cm"/>
      <inkml:brushProperty name="height" value="0.035" units="cm"/>
    </inkml:brush>
  </inkml:definitions>
  <inkml:trace contextRef="#ctx0" brushRef="#br0">5 754 17924,'-5'-6'1488,"10"-9"-968,6-8-136,16-23 553,13-11-33,18-27-256,8-9-72,13-4-824,0-5 1624,0 13-1168,-2 6 16,-13 25-72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3.634"/>
    </inkml:context>
    <inkml:brush xml:id="br0">
      <inkml:brushProperty name="width" value="0.025" units="cm"/>
      <inkml:brushProperty name="height" value="0.025" units="cm"/>
    </inkml:brush>
  </inkml:definitions>
  <inkml:trace contextRef="#ctx0" brushRef="#br0">169 82 6854,'0'0'3652,"7"-8"-374,13-16-1465,24-25 5945,-51 59-3827,-4 10-2498,-5 9-1015,3-9-178,-106 171 855,106-167-988,1 1 1,2 0-1,0 1 1,2 0-1,1 0 1,-5 31-1,12-55-99,-1-1 0,1 0 0,0 0 1,0 1-1,-1-1 0,1 0 0,0 1 0,0-1 0,0 0 0,1 0 0,-1 1 0,0-1 0,0 0 1,1 1-1,-1-1 0,1 0 0,-1 0 0,1 0 0,-1 0 0,1 1 0,0-1 0,-1 0 0,1 0 0,0 0 1,0 0-1,0-1 0,0 1 0,0 0 0,0 0 0,1 0 0,1 0-24,0-1 0,-1 1 0,1-1 1,0 0-1,-1 0 0,1 0 0,0 0 0,0 0 0,-1-1 0,1 1 1,0-1-1,-1 0 0,4-1 0,9-4-578,-1-1 0,0 0 0,-1-1 0,15-11 0,17-23-3999,-9-8-5244,-20 12-1774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3.981"/>
    </inkml:context>
    <inkml:brush xml:id="br0">
      <inkml:brushProperty name="width" value="0.025" units="cm"/>
      <inkml:brushProperty name="height" value="0.025" units="cm"/>
    </inkml:brush>
  </inkml:definitions>
  <inkml:trace contextRef="#ctx0" brushRef="#br0">1 1 17809,'0'0'11018,"32"8"-13356,-19-5-1602,-2 1-3395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4.359"/>
    </inkml:context>
    <inkml:brush xml:id="br0">
      <inkml:brushProperty name="width" value="0.025" units="cm"/>
      <inkml:brushProperty name="height" value="0.025" units="cm"/>
    </inkml:brush>
  </inkml:definitions>
  <inkml:trace contextRef="#ctx0" brushRef="#br0">0 343 17745,'0'0'11979,"12"-3"-10788,5-3-1078,-2-1 0,1-1 0,-1 0 0,0 0 0,-1-2 1,0 0-1,-1 0 0,0-2 0,19-19 0,33-34-38,75-97 0,-135 159 95,-11 20-114,-22 44-94,11-25 63,9-17-171,-68 172 640,67-164-1072,1 1 1,2-1-1,1 1 1,1 0-1,-1 35 1,7-55-3774,4-6-3326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152"/>
    </inkml:context>
    <inkml:brush xml:id="br0">
      <inkml:brushProperty name="width" value="0.025" units="cm"/>
      <inkml:brushProperty name="height" value="0.025" units="cm"/>
    </inkml:brush>
  </inkml:definitions>
  <inkml:trace contextRef="#ctx0" brushRef="#br0">232 58 4100,'0'0'7805,"3"-8"-5659,-1 0-1427,-2 5-479,0 0 0,1 0 0,0 0 0,-1 1 0,1-1 0,0 0 0,0 0-1,1 1 1,-1-1 0,1 1 0,-1-1 0,1 1 0,3-4 0,-5 6-194,0 0 0,0 0 1,0 0-1,1 0 0,-1 0 0,0 0 0,0 0 0,0-1 0,0 1 1,0 0-1,1 0 0,-1 0 0,0 0 0,0 0 0,0 0 1,0 0-1,1 0 0,-1 0 0,0 0 0,0 0 0,0 0 0,0 0 1,0 0-1,1 1 0,-1-1 0,0 0 0,0 0 0,0 0 0,0 0 1,0 0-1,1 0 0,-1 0 0,0 0 0,0 0 0,0 1 0,0-1 1,0 0-1,0 0 0,0 0 0,1 0 0,-1 0 0,0 0 0,0 1 1,0-1-1,0 0 0,0 0 0,0 0 0,0 0 0,0 1 1,0-1-1,0 0 0,0 0 0,0 0 0,0 0 0,0 1 0,0-1 1,0 0-1,0 0 0,0 0 0,0 0 0,0 0 0,0 1 0,0-1 1,-1 0-1,1 0 0,-1 14 149,-10 19 337,-2-1 0,-1 0 0,-1-1 0,-23 33 0,0 4-416,37-66-114,-33 61 63,2 2 0,-23 70 0,54-131-63,0-1 1,0 0-1,0 1 1,0-1-1,0 1 1,0-1-1,1 1 0,0 0 1,0-1-1,0 1 1,0-1-1,1 1 1,0 4-1,0-6-1,0-1 0,1 0 1,-1 1-1,1-1 0,-1 0 0,1 1 0,-1-1 1,1 0-1,-1 0 0,1 0 0,0 0 0,0-1 1,-1 1-1,1 0 0,0-1 0,0 0 0,0 1 1,0-1-1,0 0 0,0 0 0,0 0 0,0 0 1,0 0-1,3-1 0,29 1-330,0-2-1,0-2 1,36-9 0,-45 7-2072,-1-1 0,37-16 0,-23 4-3589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500"/>
    </inkml:context>
    <inkml:brush xml:id="br0">
      <inkml:brushProperty name="width" value="0.025" units="cm"/>
      <inkml:brushProperty name="height" value="0.025" units="cm"/>
    </inkml:brush>
  </inkml:definitions>
  <inkml:trace contextRef="#ctx0" brushRef="#br0">89 1 14670,'0'0'7175,"-49"44"-6695,35-16-352,-1 3-96,8 3 0,3-4-576,4 1-1026,4-6-736,3-7-1505,4-9-546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845"/>
    </inkml:context>
    <inkml:brush xml:id="br0">
      <inkml:brushProperty name="width" value="0.025" units="cm"/>
      <inkml:brushProperty name="height" value="0.025" units="cm"/>
    </inkml:brush>
  </inkml:definitions>
  <inkml:trace contextRef="#ctx0" brushRef="#br0">1 25 11851,'0'0'8488,"15"-5"-7975,0 0-459,0 1 0,0 1 0,1 0 0,-1 0 0,1 2 1,26 0-1,-10 3 3,16 0-150,-1 2 0,0 3 0,69 17 0,-113-24 89,0 1-1,0 0 1,0 0 0,0 0-1,0 0 1,0 1 0,-1-1 0,1 1-1,0 0 1,-1-1 0,1 1-1,-1 0 1,0 1 0,1-1 0,-1 0-1,0 1 1,0-1 0,-1 1 0,1-1-1,-1 1 1,1 0 0,-1 0-1,0 0 1,0 0 0,0 0 0,0 0-1,0 0 1,0 3 0,-2-1 49,1 0 0,-1 1 1,0-1-1,-1-1 0,1 1 1,-1 0-1,0 0 0,0 0 0,0-1 1,-1 1-1,0-1 0,1 0 1,-1 0-1,-1 0 0,1 0 0,-6 4 1,-16 15 510,-1-1 1,0-1-1,-50 29 1,59-40-518,-1-1-1,1-1 1,-2 0 0,1-1-1,-1-1 1,0-1 0,-33 4-1,51-8-114,1-1-1,-1 0 1,0 1-1,0-1 1,1 0-1,-1 0 1,0 0-1,0 0 1,1 0-1,-1 0 1,0 0-1,0 0 1,1 0-1,-1 0 1,0 0-1,0 0 1,1-1-1,-1 1 1,0 0-1,0-1 1,1 1-1,-1 0 1,0-1-1,1 1 1,-1-1-1,1 1 1,-1-1-1,0 1 1,1-1-1,-1 1 1,1-1-1,0 0 1,-1 1-1,1-1 1,-1 0-1,1 1 1,0-1-1,-1 0 1,1 1-1,0-1 1,0 0-1,0 0 1,0 1-1,0-1 1,0-1-1,0-1-448,1 0-1,0 0 0,0 1 0,0-1 1,0 1-1,1-1 0,-1 1 0,1-1 1,0 1-1,-1 0 0,5-4 1,22-20-5033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9.203"/>
    </inkml:context>
    <inkml:brush xml:id="br0">
      <inkml:brushProperty name="width" value="0.025" units="cm"/>
      <inkml:brushProperty name="height" value="0.025" units="cm"/>
    </inkml:brush>
  </inkml:definitions>
  <inkml:trace contextRef="#ctx0" brushRef="#br0">0 4 11563,'0'0'12460,"90"12"-11371,-27-12-737,7-4-288,2-1-384,-8 3-1186,-10 1-1216,-17 1-609,-15-2-1762,-17 0-2306</inkml:trace>
  <inkml:trace contextRef="#ctx0" brushRef="#br0" timeOffset="1">56 185 13132,'0'0'6983,"92"8"-5830,-35-8-672,8-9-417,6-7-513,-3-1-2209,-14-6-2275,2-6-2018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9.748"/>
    </inkml:context>
    <inkml:brush xml:id="br0">
      <inkml:brushProperty name="width" value="0.025" units="cm"/>
      <inkml:brushProperty name="height" value="0.025" units="cm"/>
    </inkml:brush>
  </inkml:definitions>
  <inkml:trace contextRef="#ctx0" brushRef="#br0">60 77 10378,'0'0'10506,"4"4"-10058,-3-3-390,1 1-1,-1 0 0,0 0 1,0-1-1,0 1 1,0 0-1,0 0 0,0 0 1,-1 1-1,1-1 1,-1 0-1,1 0 1,-1 0-1,0 0 0,0 0 1,0 1-1,0-1 1,0 0-1,0 0 0,-1 0 1,1 0-1,-1 1 1,1-1-1,-2 3 0,-27 71 1162,11-33-729,11-24-314,4-12-94,0-1-1,1 1 1,-1 0-1,2 0 1,-1-1 0,1 1-1,0 0 1,0 0-1,1 1 1,0 10 0,0-17-52,1-1 1,-1 1 0,0-1 0,1 1 0,-1-1-1,0 1 1,1-1 0,-1 1 0,1-1 0,-1 0-1,1 1 1,-1-1 0,1 0 0,-1 0 0,1 1 0,-1-1-1,1 0 1,-1 0 0,1 0 0,-1 1 0,1-1-1,0 0 1,-1 0 0,1 0 0,-1 0 0,1 0 0,-1 0-1,1 0 1,0-1 0,-1 1 0,1 0 0,-1 0-1,1 0 1,-1 0 0,1-1 0,-1 1 0,1 0-1,-1-1 1,2 0 0,20-13 813,-9 0-709,0 0 0,-1-2 0,0 1 0,-2-2-1,0 1 1,14-31 0,-5 2-105,19-69 0,-37 110-40,0 0 0,0 0 0,-1 0 0,1 0 0,-1 0 0,0 0 0,0 0 0,0 0 0,-2-6 0,2 10 5,0 0 0,0-1 0,0 1-1,0 0 1,0 0 0,0-1 0,0 1-1,0 0 1,0 0 0,0 0 0,-1-1-1,1 1 1,0 0 0,0 0 0,0 0 0,0-1-1,0 1 1,-1 0 0,1 0 0,0 0-1,0 0 1,0-1 0,-1 1 0,1 0-1,0 0 1,0 0 0,0 0 0,-1 0-1,1 0 1,0 0 0,0 0 0,-1 0-1,1 0 1,0-1 0,0 1 0,-1 0 0,1 0-1,0 1 1,0-1 0,-1 0 0,1 0-1,0 0 1,0 0 0,-1 0 0,-13 21-189,12-17 191,0 0 0,1 1 0,-1-1 1,1 1-1,-1 0 0,1-1 0,1 1 0,-1 0 0,1 0 0,0-1 0,0 1 0,0 0 0,0 0 0,1-1 0,2 8 0,-2-10 12,0 1-1,1-1 1,-1 1-1,1-1 0,0 0 1,-1 1-1,1-1 0,0 0 1,0 0-1,1 0 1,-1-1-1,0 1 0,1 0 1,-1-1-1,1 0 0,-1 1 1,1-1-1,0 0 0,-1 0 1,1-1-1,0 1 1,0-1-1,0 1 0,0-1 1,5 0-1,1 0 19,1 0 0,-1 0 0,1-1 0,-1-1 0,0 1 0,0-1 0,0-1 0,16-6 0,-21 7-22,0 0 0,0 0 0,0 0 1,-1 0-1,1 0 0,-1-1 0,1 0 1,-1 0-1,0 0 0,0 0 0,0 0 0,-1-1 1,1 1-1,-1-1 0,1 0 0,-1 0 1,-1 0-1,1 0 0,0 0 0,-1 0 1,1-6-1,-32 40-528,23-18 559,0 2 1,1-1 0,0 1-1,1 0 1,1 0 0,0 0-1,-3 22 1,6-30-128,1 0 1,-1 0-1,1 0 1,1 0-1,-1 0 1,1-1-1,0 1 1,0 0-1,4 9 1,-4-12-121,1 0 0,-1-1 1,1 1-1,-1-1 1,1 1-1,0-1 1,0 0-1,0 0 0,0 0 1,0 0-1,1 0 1,-1 0-1,1-1 1,-1 1-1,1-1 0,-1 1 1,1-1-1,0 0 1,0 0-1,3 0 1,9 1-4547,0-2-3918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107"/>
    </inkml:context>
    <inkml:brush xml:id="br0">
      <inkml:brushProperty name="width" value="0.025" units="cm"/>
      <inkml:brushProperty name="height" value="0.025" units="cm"/>
    </inkml:brush>
  </inkml:definitions>
  <inkml:trace contextRef="#ctx0" brushRef="#br0">0 63 11851,'0'0'8552,"88"-25"-6758,-28 13-96,19 3-449,2 3-545,9 2-511,-3 1-129,-8 3-321,-11 0-800,-12 0-896,-14 0-1603,-12 0-1665,-15-3-224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450"/>
    </inkml:context>
    <inkml:brush xml:id="br0">
      <inkml:brushProperty name="width" value="0.025" units="cm"/>
      <inkml:brushProperty name="height" value="0.025" units="cm"/>
    </inkml:brush>
  </inkml:definitions>
  <inkml:trace contextRef="#ctx0" brushRef="#br0">104 0 16592,'0'0'1121,"-38"63"769,14-22-193,8 8-448,2-3-352,5-1-288,7-3-417,2-1-128,0-8-32,11-5-673,3-8-672,-3-9-1057,3-9-1217,-8-2-3172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2:57.280"/>
    </inkml:context>
    <inkml:brush xml:id="br0">
      <inkml:brushProperty name="width" value="0.025" units="cm"/>
      <inkml:brushProperty name="height" value="0.025" units="cm"/>
    </inkml:brush>
  </inkml:definitions>
  <inkml:trace contextRef="#ctx0" brushRef="#br0">0 88 9577,'0'0'3801,"6"-3"-3668,3 0 5,1-1-1,0 1 0,-1 1 0,1 0 0,0 0 0,0 1 0,16 0 0,83 5 798,-38 0-479,108-3 752,342 19 632,-385-8-1342,193-10 0,136-39-234,125 1-162,3 34-130,-276 2 50,170-19 45,186 4 21,-637 17 15,73 14 0,-93-12 43,0 0-1,0 1 0,-1 0 0,0 2 0,0-1 0,26 18 1,-41-24-215,1 1 0,0 0 0,0 0 0,-1 0 0,1 0 0,-1 0 0,1 0 0,0-1 0,-1 1 0,0 0 0,1 0 0,-1 1 0,0-1 0,1 0 0,-1 0 0,0 0 0,0 0 0,0 0 0,0 1 0,-8 34-7274,-3-18-270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777"/>
    </inkml:context>
    <inkml:brush xml:id="br0">
      <inkml:brushProperty name="width" value="0.025" units="cm"/>
      <inkml:brushProperty name="height" value="0.025" units="cm"/>
    </inkml:brush>
  </inkml:definitions>
  <inkml:trace contextRef="#ctx0" brushRef="#br0">2 153 15246,'0'0'2018,"-1"-10"491,1 7-2406,0 0-1,0 1 0,0-1 0,0 0 1,0 1-1,0-1 0,1 0 0,-1 1 1,1-1-1,-1 0 0,1 1 0,0-1 0,0 1 1,1-1-1,-1 1 0,0 0 0,1-1 1,0 1-1,-1 0 0,1 0 0,0 0 1,0 0-1,0 0 0,0 1 0,0-1 1,1 1-1,-1-1 0,0 1 0,1 0 0,-1 0 1,1 0-1,2-1 0,41-14 612,1 2 0,0 2 0,1 2-1,50-3 1,-14 6-657,125 8 1,-139 8-343,-67-8 241,0 0 0,0 0 1,0 0-1,0 0 0,0 0 1,0 1-1,-1-1 0,1 1 1,0 0-1,-1 0 0,1 0 1,-1 0-1,0 0 0,1 0 1,-1 1-1,0-1 0,0 1 1,-1 0-1,3 3 0,-4-4 29,1 0 0,-1-1 0,0 1 0,0 0 0,0 0-1,0 0 1,0 0 0,0 0 0,-1 0 0,1 0 0,0 0-1,-1 0 1,0-1 0,1 1 0,-1 0 0,0 0 0,0-1-1,0 1 1,0 0 0,0-1 0,0 1 0,-1-1 0,1 0 0,0 1-1,-1-1 1,1 0 0,-4 2 0,-51 32 142,46-30-118,-27 14-160,-1-1 0,-1-2 0,-1-2 0,0-1 0,-1-2 0,-75 10 0,75-21-3175,17-8-2621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6.318"/>
    </inkml:context>
    <inkml:brush xml:id="br0">
      <inkml:brushProperty name="width" value="0.025" units="cm"/>
      <inkml:brushProperty name="height" value="0.025" units="cm"/>
    </inkml:brush>
  </inkml:definitions>
  <inkml:trace contextRef="#ctx0" brushRef="#br0">2153 253 5862,'0'0'1457,"-9"-6"-971,0 1-436,-1 1-1,0 0 1,0 0 0,0 1 0,0 0 0,0 0-1,-1 1 1,-11-1 0,-62-1 2810,-89-18 1,140 16-2275,1-2 1,0-1 0,0-2-1,1-1 1,-53-28 0,59 25-470,-2 1 0,1 1 0,-2 1 0,1 2-1,-1 1 1,-1 1 0,0 1 0,0 2 0,-52-4 0,13 7-95,0 3 1,0 3-1,0 3 1,1 3-1,-105 29 1,134-27-13,2 1 1,-1 2-1,2 1 1,0 2 0,1 2-1,0 0 1,2 3-1,1 1 1,1 1-1,1 1 1,-31 36 0,28-23-19,1 1 1,1 2 0,3 1 0,1 1-1,3 1 1,1 1 0,3 1-1,-18 62 1,31-84 4,0-1 0,2 1 0,1 0 0,0 0 0,2 0 0,1 1 0,1-1 0,2 0 0,0 0 0,1 0 0,2-1 0,0 1 0,2-1 0,0-1 0,2 1 0,1-2 0,0 1 0,24 32 0,-17-31 4,2 0 0,1-2 0,0 0 0,1-1 0,2-2 0,45 30 0,-32-27 2,2-1 1,0-2-1,1-2 0,50 14 1,-9-10 4,1-3 0,1-5 0,0-2 0,122-2 0,-100-11 3,-1-5 0,0-4 0,178-43 0,-155 19 26,-2-5 0,189-88 0,-267 105-24,0-2 1,-2-1-1,0-3 1,-3-2-1,0-1 1,55-56-1,-80 69 32,-2 0 1,0 0-1,-1-2 0,0 1 1,-2-2-1,17-41 0,-23 46 54,0-1 0,-1 0 0,-2 0 0,0 0 0,0-1 0,-2 1 0,0-1 0,-1 1 0,-1-1 0,-4-18 0,3 23-47,-2-1 0,0 1 0,0 0 1,-1 0-1,-1 1 0,0-1 0,-1 1 0,-1 0 1,0 1-1,-13-16 0,5 10-30,-1 1 0,0 1 0,-1 0-1,-1 1 1,-37-22 0,2 9-38,-2 1 0,-1 4 0,0 1-1,-68-14 1,-18 2 110,-1 6-1,-278-16 0,64 36-903,-2 13-3514,339-5 3920,-117 1-5554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36.107"/>
    </inkml:context>
    <inkml:brush xml:id="br0">
      <inkml:brushProperty name="width" value="0.035" units="cm"/>
      <inkml:brushProperty name="height" value="0.035" units="cm"/>
    </inkml:brush>
  </inkml:definitions>
  <inkml:trace contextRef="#ctx0" brushRef="#br0">478 77 10898,'-28'-26'1049,"-6"6"-737,-5 3-184,-18 8 1256,-4 4-1824,-14 8 376,-6 8-48,-22 11-56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36.731"/>
    </inkml:context>
    <inkml:brush xml:id="br0">
      <inkml:brushProperty name="width" value="0.035" units="cm"/>
      <inkml:brushProperty name="height" value="0.035" units="cm"/>
    </inkml:brush>
  </inkml:definitions>
  <inkml:trace contextRef="#ctx0" brushRef="#br0">3769 284 6985,'-214'81'1139,"-418"163"2726,11 20-1331,447-182-2440,3 8 0,5 8 0,-185 142 0,247-154-182,-156 165 1,-64 128-78,182-189 358,8 5 1,-125 247-1,222-370-3,2 2 0,3 1 0,4 2 0,-25 111 0,42-136-79,2 1 1,3 0-1,2 1 0,3-1 0,2 1 0,2-1 0,17 92 0,-10-104-63,2-1 0,2 0 0,1 0 0,2-2 0,43 71 0,-20-48-62,3-3 0,81 86 0,-79-98-52,2-2 0,2-3 0,2-1 0,2-3 1,1-3-1,74 36 0,-56-37-47,1-4-1,1-3 1,1-3-1,131 22 1,-104-31-6,2-4 0,0-5 0,116-9-1,-96-7 57,0-5-1,147-39 1,-43-10 34,-2-9 0,-4-11 0,322-172 1,-201 62 39,422-317-1,-507 315 3,303-301 0,-382 314 1,-8-7-1,175-254 1,-108 58 73,-194 299-16,-3-2 1,46-149-1,-73 190-22,-3 0-1,-1-1 1,-3 1-1,-2-2 0,-2 1 1,-4-63-1,-2 80-18,-1 1 0,-2 1-1,-1-1 1,-1 1 0,-2 0-1,-1 1 1,-1 0 0,-2 0-1,0 2 1,-34-48 0,21 41-42,-2 2-1,-1 1 1,-1 2 0,-2 1-1,-1 1 1,-65-40-1,29 27-185,-2 4-1,-129-49 0,71 43-238,-2 5 0,-1 6 0,-2 6 0,-240-16 1,149 34-99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05.231"/>
    </inkml:context>
    <inkml:brush xml:id="br0">
      <inkml:brushProperty name="width" value="0.025" units="cm"/>
      <inkml:brushProperty name="height" value="0.025" units="cm"/>
      <inkml:brushProperty name="color" value="#004F8B"/>
    </inkml:brush>
  </inkml:definitions>
  <inkml:trace contextRef="#ctx0" brushRef="#br0">141 96 9577,'-6'9'2739,"-2"4"-2097,0 1 0,0 0 1,1 1-1,1 0 1,0 0-1,1 0 0,1 1 1,1-1-1,0 1 1,1 0-1,0 0 0,1 0 1,1 0-1,3 23 0,-3-37-591,0 1-1,1-1 1,-1 1-1,1-1 0,0 1 1,-1-1-1,1 0 0,0 1 1,0-1-1,1 0 0,-1 0 1,0 0-1,1 0 1,-1 0-1,1 0 0,0 0 1,0 0-1,-1-1 0,1 1 1,0-1-1,4 3 0,-2-3 34,-1 0 1,0 0-1,1-1 0,-1 1 0,0-1 0,1 0 0,-1 0 0,1 0 0,-1 0 0,0-1 0,1 1 0,-1-1 0,7-2 0,4-2 281,-1-2 0,1 1 0,-1-1-1,0-1 1,20-17 0,-12 9 94,-2-2 0,34-39 0,-47 50-393,0 0 0,-1-1 1,0 0-1,0 0 0,-1 0 1,0 0-1,0-1 0,-1 0 1,0 0-1,-1 0 0,3-15 1,-5 22-50,0 0 0,0 1 0,0-1 0,0 0 1,0 0-1,0 1 0,-1-1 0,1 0 0,-1 1 0,1-1 0,-1 0 1,1 1-1,-1-1 0,0 1 0,0-1 0,0 1 0,0-1 1,0 1-1,0 0 0,0-1 0,-1 1 0,1 0 0,-2-1 1,0 0-2,0 0 0,0 1 0,0 0 1,-1-1-1,1 1 0,-1 1 0,1-1 1,0 0-1,-1 1 0,1 0 0,-5 0 1,-2 0-5,1 1 0,-1 0 0,0 0 1,1 1-1,-1 1 0,1 0 0,-18 7 0,16-3 12,0 0 0,0 1-1,0 0 1,1 0-1,0 1 1,1 1 0,0-1-1,0 2 1,1-1-1,1 1 1,0 0 0,0 1-1,1 0 1,0 0-1,1 0 1,1 0 0,0 1-1,-4 21 1,7-32-15,1-1 0,0 1-1,-1 0 1,1 0 0,0 0 0,0-1 0,0 1 0,0 0 0,1 0 0,-1 0-1,0 0 1,1-1 0,0 1 0,-1 0 0,1 0 0,0-1 0,-1 1 0,1-1 0,0 1-1,0-1 1,1 1 0,-1-1 0,0 1 0,2 1 0,-1-2-4,1-1 0,-1 1 0,0 0 0,0-1 0,1 0 0,-1 1-1,0-1 1,1 0 0,-1 0 0,0 0 0,0 0 0,1-1 0,-1 1 0,0-1 0,0 1 0,4-2 0,8-4 63,0 0 0,0-1 0,-1 0 0,21-16 0,6-6 148,54-53 0,-79 67-199,-1-1 1,0 0 0,0-1-1,-2-1 1,0 0-1,9-21 1,-19 37-8,-1 0 0,0-1 0,0 1 1,0-1-1,0 1 0,0-1 0,0 1 0,-1-1 0,1 1 0,-1-1 1,0 0-1,0 1 0,0-1 0,0 0 0,0 1 0,0-1 0,-1 0 1,1 1-1,-2-4 0,0 4-2,0 0 0,1 1 0,-1-1-1,0 1 1,0-1 0,0 1 0,0 0 0,-1 0 0,1 0 0,0 0 0,-1 0-1,1 0 1,0 1 0,-1-1 0,1 1 0,-1 0 0,1-1 0,0 1 0,-1 0-1,-3 1 1,-12 0-6,1 0 0,-1 2 0,1 0-1,0 1 1,0 1 0,0 0 0,1 1 0,-1 1-1,1 0 1,-27 19 0,12-6-24,0 2 0,2 1 0,1 2 0,-28 31 0,54-54 17,-5 4-12,1 1 0,0 0 0,1 0 0,-1 1 0,-5 12 0,10-20 13,1 0-1,0 0 1,0 1 0,0-1 0,0 0 0,-1 1 0,1-1 0,0 0-1,0 1 1,0-1 0,0 0 0,0 0 0,0 1 0,0-1 0,0 0-1,0 1 1,0-1 0,0 0 0,0 1 0,0-1 0,0 0 0,0 1-1,1-1 1,-1 0 0,0 1 0,0-1 0,0 0 0,0 0 0,1 1-1,-1-1 1,0 0 0,0 0 0,0 1 0,1-1 0,-1 0 0,0 0-1,0 0 1,1 1 0,16-1-106,19-10 19,91-48-166,13-6-2624,-121 57 190,1 2 0,38-8 0,-24 10-6160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14.089"/>
    </inkml:context>
    <inkml:brush xml:id="br0">
      <inkml:brushProperty name="width" value="0.025" units="cm"/>
      <inkml:brushProperty name="height" value="0.025" units="cm"/>
      <inkml:brushProperty name="color" value="#004F8B"/>
    </inkml:brush>
  </inkml:definitions>
  <inkml:trace contextRef="#ctx0" brushRef="#br0">0 96 8264,'55'16'656,"0"-2"1,1-3-1,1-2 0,0-3 1,0-2-1,73-4 0,9-12-516,189-40 0,-86 13 844,2 11 1,1 10-1,1 11 0,347 35 1,871 105-628,-1164-97-94,-1 13 0,-3 14-1,-3 12 1,420 167 0,-7 71-205,-573-243-31,-3 6 0,-4 6-1,131 110 1,-137-84 72,-4 5 0,-6 5 0,-4 4 0,-7 5 0,-4 5 0,-7 3 1,-5 4-1,87 203 0,-99-183-49,298 676 268,-277-612-242,70 262 0,-129-356-86,-5 1 0,-6 1 0,9 222 0,-32-235 21,-5 0-1,-5 0 1,-5 0 0,-5-2 0,-39 120-1,2-52 10,-8-4 0,-8-2 0,-8-4 0,-7-4 0,-7-4 0,-8-4 0,-141 169 0,116-178 128,-222 202 0,-192 85 106,337-289-290,-247 135 0,381-246 355,-2-4 0,-1-3 1,-2-3-1,0-4 0,-2-3 1,-1-4-1,-131 15 1,125-32-1208,73-2-1022,13-16-11617,5 4 9619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14.485"/>
    </inkml:context>
    <inkml:brush xml:id="br0">
      <inkml:brushProperty name="width" value="0.025" units="cm"/>
      <inkml:brushProperty name="height" value="0.025" units="cm"/>
      <inkml:brushProperty name="color" value="#004F8B"/>
    </inkml:brush>
  </inkml:definitions>
  <inkml:trace contextRef="#ctx0" brushRef="#br0">650 1 12684,'0'0'67,"0"0"-1,0 0 1,0 0 0,0 0 0,0 1-1,0-1 1,0 0 0,0 0 0,0 0-1,0 0 1,0 0 0,0 0 0,0 1-1,0-1 1,-1 0 0,1 0 0,0 0-1,0 0 1,0 0 0,0 0 0,0 0-1,0 0 1,0 0 0,0 0 0,0 1-1,-1-1 1,1 0 0,0 0-1,0 0 1,0 0 0,0 0 0,0 0-1,0 0 1,-1 0 0,1 0 0,0 0-1,0 0 1,0 0 0,0 0 0,0 0-1,0 0 1,0 0 0,-1 0 0,1 0-1,0 0 1,0 0 0,0 0 0,0-1-1,0 1 1,0 0 0,0 0-1,-1 0 1,1 0 0,0 0 0,0 0-1,0 0 1,0 0 0,0 0 0,0 0-1,0-1 1,0 1 0,0 0 0,0 0-1,0 0 1,-1 0 0,-15 17 1625,-31 39-1952,26-30 664,-131 146 575,-241 212 1,392-383-939,0 0 1,0 0 0,0 0-1,0 0 1,0 0-1,0 0 1,0 0 0,0 0-1,0 0 1,0 1-1,0-1 1,1 0 0,-1 0-1,0 1 1,0 2-1,1-4-20,1 0-1,-1 1 0,0-1 0,1 1 1,-1-1-1,0 0 0,1 1 0,-1-1 1,0 0-1,1 1 0,-1-1 0,1 0 1,-1 0-1,0 0 0,1 1 0,-1-1 1,1 0-1,-1 0 0,1 0 0,-1 0 1,1 0-1,-1 0 0,1 0 0,-1 0 1,1 0-1,-1 0 0,1 0 0,-1 0 1,1 0-1,53-10 492,-51 9-536,252-65 1183,172-42-637,-142 40-5293,-182 44-1609,-11 0-5097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45.873"/>
    </inkml:context>
    <inkml:brush xml:id="br0">
      <inkml:brushProperty name="width" value="0.035" units="cm"/>
      <inkml:brushProperty name="height" value="0.035" units="cm"/>
    </inkml:brush>
  </inkml:definitions>
  <inkml:trace contextRef="#ctx0" brushRef="#br0">1571 0 11947,'-294'181'1620,"-145"76"-596,432-254-1018,-234 124 39,206-106-56,1 3 0,1 0 0,2 2 0,-47 49 0,39-29 119,2 2 0,2 1 1,2 1-1,-37 78 0,37-56 243,4 1-1,-39 145 0,57-169-173,2-1 0,2 2 0,3-1 0,1 0 0,7 87 0,0-97-120,2-1 1,2 0 0,2-1 0,1 0-1,1 0 1,3-1 0,35 64-1,-30-67-66,1-1-1,2-2 0,1 0 0,1-1 1,2-2-1,0 0 0,2-2 1,1-2-1,45 29 0,-36-30-36,1-1-1,0-3 1,2-1 0,0-1-1,0-3 1,2-2 0,79 11-1,-62-16-2,0-2 1,0-4-1,0-2 0,-1-2 0,84-18 0,-72 5 29,-1-2 0,0-4 1,-2-3-1,68-36 0,-45 13 29,-3-5 0,-2-4 0,-2-3 1,-4-4-1,-2-3 0,114-129 0,-116 108 18,-4-3-1,79-133 1,-110 152-23,-3-3-1,-3 0 1,50-161 0,-74 194-6,-2-1 0,-2 0 0,3-53-1,-10 69 3,-1 1-1,-1-1 0,-2 1 0,0-1 0,-2 1 0,-12-37 0,9 39 0,-2 1-1,-1 0 0,-1 0 1,-1 1-1,-1 0 0,-1 2 0,0-1 1,-35-34-1,25 33 7,-1 0 0,0 2 0,-2 2-1,0 0 1,-2 1 0,-45-19 0,-2 6 0,-2 3-1,0 4 1,-2 3 0,-131-16-1,51 21-747,-230 6 0,284 12 413,-166 25 0,101 16-69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1.934"/>
    </inkml:context>
    <inkml:brush xml:id="br0">
      <inkml:brushProperty name="width" value="0.025" units="cm"/>
      <inkml:brushProperty name="height" value="0.025" units="cm"/>
    </inkml:brush>
  </inkml:definitions>
  <inkml:trace contextRef="#ctx0" brushRef="#br0">0 280 6887,'0'0'4478,"11"3"-3736,38 8-424,1-3-1,0-2 1,0-1-1,98-6 1,215-39 338,-121 9-497,408 8 133,-214 15-205,68-36 640,41-3-56,-266 39-532,480-29 192,-107 10-1217,-653 25 354,0 0-1,0 0 1,-1 0-1,1 0 0,0 0 1,-1 0-1,1 1 1,-1-1-1,0 1 1,0-1-1,-2-1 1,-28-21-8469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8.357"/>
    </inkml:context>
    <inkml:brush xml:id="br0">
      <inkml:brushProperty name="width" value="0.025" units="cm"/>
      <inkml:brushProperty name="height" value="0.025" units="cm"/>
    </inkml:brush>
  </inkml:definitions>
  <inkml:trace contextRef="#ctx0" brushRef="#br0">1 313 7976,'11'0'3090,"262"-4"-1341,318-47-1,626-76-995,-249 72 169,442-20-798,191 84-89,-1366-3-32,707 8 69,330 9 651,-471 19 958,-423-21-180,-365-20-1711,29-2 102,-29-8-2435,-12-12-3704,-7 2-3773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37.587"/>
    </inkml:context>
    <inkml:brush xml:id="br0">
      <inkml:brushProperty name="width" value="0.025" units="cm"/>
      <inkml:brushProperty name="height" value="0.025" units="cm"/>
    </inkml:brush>
  </inkml:definitions>
  <inkml:trace contextRef="#ctx0" brushRef="#br0">0 204 12300,'0'0'235,"9"1"-540,130 19 606,28 4 551,236-29-218,-1-36 296,140-7-214,212 38-671,-325 8-26,509 33 98,1027 70 1084,-968-137-1115,-926 29-89,903-52-15,169 64 114,-1076-7 251,0-3 0,-1-2 0,0-4 0,81-23 0,-146 33-348,-1 1 0,1-1 0,-1 1 1,1-1-1,-1 1 0,0-1 1,1 1-1,-1-1 0,0 0 0,1 1 1,-1-1-1,0 1 0,0-1 1,0 0-1,1 1 0,-1-1 0,0 0 1,0 1-1,0-1 0,0 0 1,0 1-1,0-1 0,0 0 0,-1 1 1,1-1-1,0 0 0,0 1 1,0-1-1,-1-1 0,-8-23-1976,9 23 1547,-14-31-5133,-6-6-4649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11.489"/>
    </inkml:context>
    <inkml:brush xml:id="br0">
      <inkml:brushProperty name="width" value="0.025" units="cm"/>
      <inkml:brushProperty name="height" value="0.025" units="cm"/>
    </inkml:brush>
  </inkml:definitions>
  <inkml:trace contextRef="#ctx0" brushRef="#br0">4024 744 4388,'-6'-14'2942,"-6"-14"-2645,-3 1 1,0 1-1,-37-49 1,-10-5-206,-73-81 245,116 142-303,-1 1-1,-1 0 1,0 2-1,-2 0 1,-45-23-1,17 17-32,0 2-1,-2 2 1,-89-17 0,-169-13 17,-12 11 1032,-2 14 0,-348 20 0,549 13-1006,0 5 1,1 6-1,1 6 1,1 4-1,2 6 1,2 5-1,1 5 1,-139 79-1,212-102 18,1 1 0,2 2 0,1 2 0,-64 61 0,89-75-69,1-1-1,0 2 1,1 0-1,1 0 1,0 1-1,2 0 1,-1 1-1,2 0 1,1 1-1,0 0 1,1 0-1,1 0 1,1 1-1,-2 28 1,5-25-8,1 0 1,1-1-1,1 1 0,1 0 0,1-1 1,1 0-1,1 0 0,1 0 1,19 40-1,-12-35 46,2 0 0,1-1 0,1-1 0,1-1-1,2 0 1,36 32 0,-3-11 53,2-4 0,1-1-1,3-4 1,1-1-1,118 46 1,-51-34-11,2-5 1,1-7-1,2-5 1,146 14-1,551 12 550,-637-48-604,301 19 4,428 11 55,-821-38-68,0-5-1,0-4 0,-1-5 0,99-27 0,-144 26 81,-1-2 0,0-2 0,-2-3 0,0-2-1,-2-2 1,-1-2 0,-1-3 0,72-60 0,-103 76-60,-1-1 1,0-1-1,-1-1 1,-1 0 0,0 0-1,-1-2 1,-2 0-1,0 0 1,-1-1 0,-1 0-1,10-33 1,-15 35-19,0 1 1,-1-1-1,-1 0 1,-1 0-1,-1 0 1,0 0 0,-1 0-1,-1 0 1,-1 0-1,-1 1 1,0-1-1,-2 1 1,0 0-1,-11-22 1,-4 1 33,-2 1 0,-1 0 0,-2 2 1,-2 1-1,-1 1 0,-2 2 0,-1 1 0,-1 1 1,-59-40-1,10 16 189,-2 4 1,-2 3-1,-122-47 1,60 39-208,-2 7 0,-2 6 0,-2 7-1,-1 7 1,-195-11 0,-223 33-2117,3 59-3767,223 0-2787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20.406"/>
    </inkml:context>
    <inkml:brush xml:id="br0">
      <inkml:brushProperty name="width" value="0.025" units="cm"/>
      <inkml:brushProperty name="height" value="0.025" units="cm"/>
    </inkml:brush>
  </inkml:definitions>
  <inkml:trace contextRef="#ctx0" brushRef="#br0">2820 50 5221,'-56'-14'1142,"0"1"1,-1 4-1,-80-5 1,-39 18-1154,1 7 0,0 8 1,1 8-1,-338 98 0,340-67 671,3 7-1,3 8 0,-215 129 0,330-173-400,2 3-1,1 2 0,-72 66 0,106-86-187,0 0 0,1 1 0,1 1 0,0 0 0,1 1 0,1 0 0,1 1 0,0-1 0,1 2 0,1-1 0,1 1 0,0 0 0,2 1 0,-4 28 0,7-32-64,0 0 0,1 1 1,0-1-1,2 0 0,0 0 0,0 0 0,2 0 0,0 0 0,1-1 0,0 1 0,1-1 0,1 0 0,0-1 0,1 0 0,1 0 0,0-1 0,1 0 0,1 0 0,-1-1 0,2-1 0,0 1 0,0-2 0,1 0 0,22 13 1,7 2 35,1-2 0,1-2 0,1-2 0,0-2 0,78 18 0,247 27-45,-160-43 44,0-9-1,1-9 1,0-10 0,-1-8 0,380-83 0,-214 4 686,-297 71-524,-1-3 0,122-63 0,-176 77-158,0 0 0,-1-2 0,-1-1 0,0 0 0,-2-2 0,0 0 0,-1-2 0,0 0 0,18-30 0,-27 36-17,-1-1 1,0 0-1,-1 0 1,-1-1 0,-1 0-1,0 0 1,-2-1 0,0 1-1,0-1 1,-2 0 0,0 0-1,-1 0 1,-1 0 0,-1 0-1,-3-24 1,0 27-42,0 1-1,-1 0 1,-1 0 0,0 0 0,-1 1-1,0 0 1,-1 0 0,0 1 0,-1 0-1,-1 0 1,0 1 0,0 0 0,-1 1-1,0 0 1,-1 1 0,-15-10 0,-11-4-51,0 1 0,-1 2 0,0 1 0,-58-17 0,1 7-428,0 4 0,-145-17 1,-204 2-3238,430 39 3541,-196-15-3037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650"/>
    </inkml:context>
    <inkml:brush xml:id="br0">
      <inkml:brushProperty name="width" value="0.025" units="cm"/>
      <inkml:brushProperty name="height" value="0.025" units="cm"/>
    </inkml:brush>
  </inkml:definitions>
  <inkml:trace contextRef="#ctx0" brushRef="#br0">24 1 11179,'0'0'9993,"13"58"-9256,-21-15-385,-1 9-288,-1 3-32,8 0-32,-4-3 32,5-7-32,1-6 32,0-5-64,0-9-544,0-6-1442,0-3-3620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996"/>
    </inkml:context>
    <inkml:brush xml:id="br0">
      <inkml:brushProperty name="width" value="0.025" units="cm"/>
      <inkml:brushProperty name="height" value="0.025" units="cm"/>
    </inkml:brush>
  </inkml:definitions>
  <inkml:trace contextRef="#ctx0" brushRef="#br0">1 159 18001,'0'0'3555,"88"-8"-2434,-30-7-320,8-5-224,3-1-225,3 2-256,-13 0-32,-12 4-128,-7 4-673,-13 2-384,-15 4-608,-6 1-1282,-6-1-1281,-13-3 480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374"/>
    </inkml:context>
    <inkml:brush xml:id="br0">
      <inkml:brushProperty name="width" value="0.025" units="cm"/>
      <inkml:brushProperty name="height" value="0.025" units="cm"/>
    </inkml:brush>
  </inkml:definitions>
  <inkml:trace contextRef="#ctx0" brushRef="#br0">0 66 13293,'0'0'8488,"85"-43"-7399,-27 36 32,7-1-481,3 4-544,2 0-32,-5 4-32,-7 0-1056,-15 0-1859,-9 5-3523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733"/>
    </inkml:context>
    <inkml:brush xml:id="br0">
      <inkml:brushProperty name="width" value="0.025" units="cm"/>
      <inkml:brushProperty name="height" value="0.025" units="cm"/>
    </inkml:brush>
  </inkml:definitions>
  <inkml:trace contextRef="#ctx0" brushRef="#br0">1 0 9993,'0'0'2504,"0"11"-614,0 197 6977,0-206-8810,0-1 0,0 1 0,0-1 0,0 1 0,0-1 0,0 0 0,1 1 0,-1-1 0,0 0 0,1 1 0,-1-1 0,1 0 0,-1 1 0,1-1 0,0 0 1,0 0-1,-1 1 0,1-1 0,0 0 0,0 0 0,0 0 0,0 0 0,0 0 0,0 0 0,1-1 0,1 2 0,0-1 20,0 0 0,-1-1 0,1 1 0,0-1 0,0 0 0,0 0 0,0 0 0,-1 0 0,1 0 0,0-1 0,0 1 0,4-2 0,4-2 61,0 0 0,0-1 0,-1 0 0,1 0 0,14-12 0,9-12-53,-1-2 0,39-46 1,-72 77-88,0-1 0,0 1 0,0 0 1,0 0-1,0-1 0,1 1 0,-1 0 0,0 0 0,0-1 1,0 1-1,0 0 0,1 0 0,-1 0 0,0-1 1,0 1-1,1 0 0,-1 0 0,0 0 0,0 0 1,1 0-1,-1-1 0,0 1 0,0 0 0,1 0 1,-1 0-1,0 0 0,0 0 0,1 0 0,-1 0 0,0 0 1,1 0-1,-1 0 0,0 0 0,0 0 0,1 0 1,-1 0-1,0 0 0,1 1 0,-1-1 0,0 0 1,0 0-1,1 0 0,-1 0 0,0 1 0,3 14 100,-5 23 372,-4-7-155,4-22-262,0 0 1,1 0-1,0 1 0,0-1 1,1 0-1,1 13 0,0-21-74,-1 0-1,1 0 1,-1 0-1,1 0 0,-1-1 1,1 1-1,0 0 1,-1 0-1,1-1 1,0 1-1,0-1 1,0 1-1,-1 0 0,1-1 1,0 1-1,0-1 1,0 0-1,0 1 1,0-1-1,0 0 1,0 0-1,0 1 0,0-1 1,0 0-1,0 0 1,0 0-1,-1 0 1,1 0-1,0-1 1,0 1-1,0 0 0,2-1 1,31-9-3869,-14-10-979,-1-7-2599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108"/>
    </inkml:context>
    <inkml:brush xml:id="br0">
      <inkml:brushProperty name="width" value="0.025" units="cm"/>
      <inkml:brushProperty name="height" value="0.025" units="cm"/>
    </inkml:brush>
  </inkml:definitions>
  <inkml:trace contextRef="#ctx0" brushRef="#br0">96 0 18225,'0'0'3652,"-9"7"-2238,4-3-1253,1 0 0,0-1 0,0 1 0,0 1 0,1-1 0,-1 1 0,1-1 0,0 1 0,0 0 0,1 0-1,-1 0 1,1 0 0,0 1 0,1-1 0,-1 1 0,1-1 0,0 1 0,0-1 0,1 1 0,0 10 0,4 183 793,-4 77-745,-1-250-213,0-15 984,-4-36-365,-8-44-456,7 41-173,1 0-1,2 0 1,-1-46 0,4 73 11,0 0-1,0-1 1,0 1 0,1 0 0,-1-1 0,0 1 0,1 0 0,-1 0 0,1-1 0,0 1 0,-1 0 0,1 0 0,0 0 0,0 0 0,0 0 0,0 0 0,0 0 0,0 0 0,0 0-1,0 0 1,0 1 0,1-2 0,36-8-101,-21 9 57,1 1 1,26 3-1,-43-3 47,6 0 4,-1 1 1,0-1 0,1 2 0,-1-1-1,0 0 1,0 1 0,0 1-1,0-1 1,-1 1 0,1-1 0,0 2-1,-1-1 1,0 1 0,0-1 0,0 1-1,0 1 1,-1-1 0,0 1-1,0 0 1,0 0 0,0 0 0,-1 0-1,1 0 1,-1 1 0,-1 0 0,1 0-1,-1 0 1,0 0 0,-1 0-1,1 0 1,-1 0 0,0 0 0,-1 1-1,1 6 1,-1 116 1586,0-169-1239,1 12-421,-1 1 1,-1-1 0,-1 1-1,-2-1 1,-7-28-1,11 55-22,1 1-1,-1 0 0,0-1 0,0 1 1,1 0-1,-1-1 0,0 1 1,1 0-1,-1-1 0,0 1 1,1 0-1,-1 0 0,0-1 0,1 1 1,-1 0-1,1 0 0,-1 0 1,0 0-1,1-1 0,-1 1 1,1 0-1,-1 0 0,0 0 0,1 0 1,-1 0-1,1 0 0,-1 0 1,1 0-1,-1 0 0,0 0 0,1 1 1,-1-1-1,1 0 0,-1 0 1,1 0-1,-1 0 0,0 1 1,1-1-1,-1 0 0,0 0 0,1 1 1,0-1-1,34 12-3126,-18-7 1165,51 5-7631,-32-9 1517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473"/>
    </inkml:context>
    <inkml:brush xml:id="br0">
      <inkml:brushProperty name="width" value="0.025" units="cm"/>
      <inkml:brushProperty name="height" value="0.025" units="cm"/>
    </inkml:brush>
  </inkml:definitions>
  <inkml:trace contextRef="#ctx0" brushRef="#br0">181 20 7847,'0'0'14233,"-10"-4"-12493,10 3-1727,-4-1 78,1 0 1,-1 1-1,1-1 1,-1 1-1,0-1 1,0 1-1,0 0 0,1 0 1,-1 1-1,0-1 1,0 1-1,0 0 1,0 0-1,0 0 1,0 0-1,0 1 1,0 0-1,0 0 1,0 0-1,0 0 0,0 0 1,1 1-1,-1 0 1,1 0-1,-1 0 1,-3 3-1,1 0 63,0 0 0,1 1 0,0 0 0,0 0 0,0 0 0,1 1 0,-1-1 0,2 1 0,-1 0 0,1 0 0,0 1 0,0-1 0,-2 14 0,4-18-134,1 0 1,-1 0 0,1 0 0,0 1 0,0-1-1,0 0 1,0 0 0,0 0 0,1 1 0,0-1-1,-1 0 1,1 0 0,0 0 0,1 0 0,-1 0-1,0 0 1,1 0 0,0 0 0,-1-1 0,1 1-1,0-1 1,1 1 0,-1-1 0,0 0 0,1 0-1,-1 0 1,1 0 0,0 0 0,-1 0 0,1-1-1,0 1 1,0-1 0,0 0 0,0 0-1,5 1 1,1 0 54,0 0-1,-1-1 0,1 0 0,0-1 0,0 1 1,0-2-1,0 1 0,-1-1 0,1-1 1,0 0-1,0 0 0,-1 0 0,0-1 0,16-8 1,-20 9-67,0 0 1,0-1-1,-1 1 0,1-1 1,-1 0-1,1 0 1,-1 0-1,0 0 0,0-1 1,0 1-1,-1-1 1,1 0-1,-1 0 1,0 0-1,0 0 0,0 0 1,-1 0-1,1 0 1,-1-1-1,0 1 0,0-1 1,-1 1-1,1-1 1,-1 1-1,0-1 0,0 1 1,0-1-1,-1 1 1,0-1-1,0 1 1,-1-5-1,1 7-40,0-1 0,0 1 0,0 0 1,0 0-1,0 0 0,-1 0 0,1 0 0,-1 0 0,1 0 1,-1 0-1,1 1 0,-1-1 0,0 0 0,0 1 0,0 0 1,0-1-1,0 1 0,0 0 0,-1 0 0,1 0 0,0 0 1,0 1-1,-3-1 0,-27-4-1792,2 4-4432,29 1 5993,-10 0-8951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322"/>
    </inkml:context>
    <inkml:brush xml:id="br0">
      <inkml:brushProperty name="width" value="0.025" units="cm"/>
      <inkml:brushProperty name="height" value="0.025" units="cm"/>
    </inkml:brush>
  </inkml:definitions>
  <inkml:trace contextRef="#ctx0" brushRef="#br0">139 228 12332,'0'0'7201,"-11"-4"-6619,-35-8-5,44 12-547,1 0 0,-1 0 0,0 0 0,1 1 0,-1-1 0,0 0 0,1 1 0,-1 0 1,0-1-1,1 1 0,-1 0 0,1 0 0,-1 0 0,1 0 0,0 0 0,-1 0 1,1 0-1,0 0 0,0 0 0,-2 3 0,-18 31 287,17-26-204,1-5-27,0 1 0,0 0 0,1 0 1,-1 1-1,1-1 0,0 0 0,1 1 0,0-1 1,-1 1-1,2-1 0,-1 1 0,1 0 0,0 9 0,0-14-74,1-1 0,-1 1 0,1-1-1,-1 1 1,1-1 0,-1 1-1,1-1 1,0 1 0,-1-1-1,1 0 1,0 1 0,-1-1 0,1 0-1,0 1 1,-1-1 0,1 0-1,0 0 1,-1 0 0,1 0 0,0 0-1,0 0 1,-1 0 0,1 0-1,0 0 1,-1 0 0,1 0-1,0 0 1,0 0 0,-1-1 0,1 1-1,0 0 1,-1 0 0,2-1-1,24-11 510,-9 0-319,-1 0 1,-1-1 0,0-1 0,-1 0 0,0-1-1,12-17 1,-4 2-30,-1-2 0,22-45-1,-37 66-106,-1-1 0,0 0 0,-1 0 0,0 0 0,3-21-1,-9 26-187,-6 13-8,-7 13-66,3 3 205,0 0 0,2 1 1,1 0-1,0 0 0,2 1 0,1 0 1,1 1-1,1-1 0,1 1 0,0 37 0,3-59-1,0 1 0,0-1 0,1 0 0,-1 0-1,1 1 1,0-1 0,-1 0 0,1 0 0,1 0-1,-1 0 1,0 0 0,1 0 0,0 0 0,0 0-1,0-1 1,0 1 0,0-1 0,0 1-1,0-1 1,1 0 0,-1 0 0,1 0 0,0 0-1,0 0 1,0-1 0,0 1 0,0-1 0,0 0-1,0 0 1,0 0 0,0 0 0,0 0 0,1-1-1,-1 1 1,5-1 0,-1 0 37,-1 0-1,1-1 1,0 0 0,0 0 0,-1 0-1,1-1 1,-1 0 0,0 0 0,1-1-1,-1 1 1,0-1 0,0-1 0,-1 1-1,1-1 1,-1 0 0,10-9-1,-6 1-30,1-1-1,-1 0 0,-1 0 1,-1-1-1,0 0 1,0 0-1,5-21 0,-21 67-79,6-25 105,0 0-1,0 0 0,1 1 0,0-1 1,1 1-1,0-1 0,0 1 0,0-1 1,1 1-1,0 0 0,1-1 0,-1 1 1,3 8-1,-2-14-20,0-1 1,0 0-1,0 0 1,0 0-1,1 0 1,-1 0-1,0 0 0,0 0 1,1 0-1,-1-1 1,0 1-1,1 0 0,-1-1 1,1 1-1,-1-1 1,1 0-1,-1 1 0,1-1 1,-1 0-1,1 0 1,-1 0-1,1 0 1,0 0-1,-1 0 0,1-1 1,2 0-1,41-13 515,-35 8-498,-1-1 0,1 0-1,-1-1 1,-1 0 0,1 0 0,-1-1-1,-1 0 1,0 0 0,0-1-1,-1 0 1,0 0 0,0 0-1,5-15 1,-16 37-118,2 0 1,-1 1-1,2-1 0,0 1 0,0-1 1,1 1-1,1 0 0,0 0 0,3 18 1,-2-29-29,0 0 1,0 0 0,0 0 0,0 0-1,0-1 1,1 1 0,-1 0-1,1-1 1,0 1 0,-1-1 0,1 0-1,0 1 1,0-1 0,0 0-1,0 0 1,0 0 0,0 0 0,0 0-1,0-1 1,0 1 0,0-1 0,0 1-1,0-1 1,1 0 0,-1 0-1,3 0 1,4 1-1244,0-1-1,0 0 1,0-1 0,0 0-1,12-3 1,12-8-7257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653"/>
    </inkml:context>
    <inkml:brush xml:id="br0">
      <inkml:brushProperty name="width" value="0.025" units="cm"/>
      <inkml:brushProperty name="height" value="0.025" units="cm"/>
    </inkml:brush>
  </inkml:definitions>
  <inkml:trace contextRef="#ctx0" brushRef="#br0">128 0 17040,'0'0'1986,"-67"44"1569,40-23-1665,7-1-513,6-3-800,14-3-577,0-5-128,5-4 64,13-1 64,8-1-32,-1-3-385,-2 0-608,8 0-896,-8 0-578,3 0-1440,-5-5-1699,3-8-5124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060"/>
    </inkml:context>
    <inkml:brush xml:id="br0">
      <inkml:brushProperty name="width" value="0.025" units="cm"/>
      <inkml:brushProperty name="height" value="0.025" units="cm"/>
    </inkml:brush>
  </inkml:definitions>
  <inkml:trace contextRef="#ctx0" brushRef="#br0">81 0 11339,'0'0'7634,"-9"12"-6236,0-1-1118,1 1 0,1 0-1,0 0 1,1 0 0,0 1 0,1 0-1,1 1 1,0-1 0,-3 18 0,3 12 235,1 0 0,2 1 0,3-1 0,1 1 0,11 52 1,-11-88-166,1-19-149,-1-22-53,-2 7-111,-3-56-391,2 77 311,-1 0-1,1 0 1,-1 0 0,0 0-1,-1 1 1,1-1-1,-1 0 1,0 1 0,0-1-1,0 1 1,-1 0-1,-5-8 1,8 12 35,0 0-1,0 0 1,0 1 0,0-1 0,0 0-1,0 0 1,0 0 0,0 0-1,0 0 1,0 0 0,0 1 0,0-1-1,-1 0 1,1 0 0,0 0-1,0 0 1,0 0 0,0 0 0,0 0-1,0 1 1,0-1 0,0 0-1,0 0 1,0 0 0,0 0 0,-1 0-1,1 0 1,0 0 0,0 0-1,0 0 1,0 0 0,0 0-1,0 0 1,-1 1 0,1-1 0,0 0-1,0 0 1,0 0 0,0 0-1,7 14-6,0-8 40,-1-1-1,1 0 1,-1 0 0,1-1-1,1 1 1,-1-2 0,1 1-1,-1-1 1,1 0 0,0-1-1,0 1 1,0-2 0,0 1-1,1-1 1,12 0 0,-12-1 0,1 1 0,-1-2 0,0 1 1,0-1-1,0-1 0,0 0 1,0 0-1,-1-1 0,1 0 1,-1 0-1,1-1 0,-1 0 0,0 0 1,8-7-1,-9 6 45,0-1 1,0-1-1,0 0 1,-1 0-1,0 0 0,0 0 1,-1-1-1,0 0 0,0 0 1,4-12-1,-25 76 1330,13-48-1306,-1 0 1,2 0-1,-1 1 0,1-1 0,0 0 0,1 1 1,0 0-1,0-1 0,1 1 0,0 0 1,0-1-1,1 1 0,1 0 0,2 9 0,-4-16-120,1 0 0,0-1 0,0 1 0,0 0-1,0 0 1,0-1 0,0 1 0,0-1-1,1 1 1,-1-1 0,0 1 0,1-1 0,-1 0-1,1 1 1,0-1 0,-1 0 0,1 0-1,0 0 1,0-1 0,0 1 0,0 0 0,0-1-1,-1 1 1,1-1 0,0 0 0,0 1-1,0-1 1,0 0 0,0 0 0,0 0-1,0-1 1,0 1 0,0 0 0,0-1 0,3 0-1,-2 0-291,-1 0-1,1-1 1,-1 1-1,1 0 1,-1-1 0,0 1-1,0-1 1,0 0-1,1 0 1,-1 1-1,-1-1 1,1-1-1,0 1 1,0 0-1,-1 0 1,2-4-1,10-30-6722,-6-9-6033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423"/>
    </inkml:context>
    <inkml:brush xml:id="br0">
      <inkml:brushProperty name="width" value="0.025" units="cm"/>
      <inkml:brushProperty name="height" value="0.025" units="cm"/>
    </inkml:brush>
  </inkml:definitions>
  <inkml:trace contextRef="#ctx0" brushRef="#br0">17 1 18610,'0'0'2946,"-16"58"-1793,23-37-896,11-2-225,13 3 32,-2-4-673,1-2-2209,-1-4-3653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755"/>
    </inkml:context>
    <inkml:brush xml:id="br0">
      <inkml:brushProperty name="width" value="0.025" units="cm"/>
      <inkml:brushProperty name="height" value="0.025" units="cm"/>
    </inkml:brush>
  </inkml:definitions>
  <inkml:trace contextRef="#ctx0" brushRef="#br0">41 1 10314,'0'0'5050,"-3"12"-1271,-4 5-2688,0-1 102,1 0 1,1 0-1,1 0 0,-5 28 1,10-43-1153,-1 0 1,0 0-1,0 1 1,1-1-1,-1 0 1,1 0-1,-1 0 1,1 1-1,0-1 1,-1 0-1,1 0 1,0 0-1,0 0 1,0 0-1,-1-1 1,1 1-1,0 0 0,0 0 1,0 0-1,1-1 1,-1 1-1,0-1 1,0 1-1,0-1 1,0 1-1,1-1 1,-1 1-1,0-1 1,0 0-1,1 0 1,-1 0-1,0 0 1,0 0-1,1 0 1,-1 0-1,0 0 1,3-1-1,52-8 123,-34 1-417,0-1 0,-1-1 0,25-16 0,-30 16 216,1 0-1,0 1 0,1 1 0,0 1 0,32-9 1,-49 16 127,0 0 0,1-1 0,-1 1 0,0 0 0,0 0 0,0 0 0,1 0 0,-1 0 1,0 0-1,0 0 0,0 0 0,1 0 0,-1 1 0,0-1 0,0 0 0,0 1 0,0-1 0,0 1 1,0-1-1,0 1 0,0 0 0,0-1 0,0 1 0,0 0 0,0 0 0,0 0 0,0 0 0,0 1 1,8 33 2053,-9-33-2253,-1 1 0,1-1 0,0 0 0,0 0 0,1 1 0,-1-1 0,0 0 0,1 0 0,0 1 0,-1-1 0,1 0 0,0 0 0,0 0 0,0 0 0,0 0 0,0 0 0,1 0 0,-1-1 0,0 1 0,1 0 0,0-1 0,-1 1 0,1-1 0,0 1 0,0-1 0,-1 0 0,1 0 0,3 1 0,6-2-6308,3-3-6529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3.951"/>
    </inkml:context>
    <inkml:brush xml:id="br0">
      <inkml:brushProperty name="width" value="0.025" units="cm"/>
      <inkml:brushProperty name="height" value="0.025" units="cm"/>
    </inkml:brush>
  </inkml:definitions>
  <inkml:trace contextRef="#ctx0" brushRef="#br0">119 132 11371,'0'0'13650,"2"8"-13356,3 19-216,-3-14 379,-2-10 293,-1-6 506,0-4-1237,-6-16-25,6 23 6,1-1-1,0 1 1,0 0-1,-1-1 1,1 1-1,0 0 1,-1 0-1,1-1 1,-1 1-1,1 0 1,0 0 0,-1 0-1,1-1 1,-1 1-1,1 0 1,-1 0-1,1 0 1,0 0-1,-1 0 1,1 0-1,-1 0 1,1 0-1,-1 0 1,1 0-1,-1 0 1,1 0-1,0 1 1,-1-1-1,1 0 1,-1 0-1,1 0 1,0 0-1,-1 1 1,1-1-1,-1 0 1,1 0-1,0 1 1,-1-1-1,1 0 1,0 1-1,0-1 1,-1 0-1,1 1 1,0-1-1,0 1 1,-1-1-1,1 0 1,0 1 0,0 0-1,-1 0 6,0-1 0,1 1 0,-1-1-1,0 1 1,0-1 0,0 0 0,0 1 0,1-1 0,-1 0-1,0 1 1,0-1 0,0 0 0,0 0 0,0 0 0,0 0-1,0 0 1,0 0 0,0 0 0,1 0 0,-1 0 0,0 0-1,0-1 1,0 1 0,0 0 0,0-1 0,0 1 0,0 0-1,1-1 1,-2 0 0,1 0-1,0 1 0,0-1 0,0 1 0,1-1 0,-1 1-1,0-1 1,0 1 0,0 0 0,0 0 0,0-1 0,0 1 0,0 0 0,0 0 0,0 0 0,0 0-1,0 0 1,1 0 0,-1 0 0,0 0 0,0 1 0,0-1 0,0 0 0,0 0 0,0 1 0,0-1-1,0 1 1,1-1 0,-1 1 0,0-1 0,0 1 0,1-1 0,-1 1 0,-1 1 0,-4 8 3,0 1 0,0 1 0,1-1 0,1 1 0,0 0 0,0 0 0,1 0 1,-1 15-1,4-26-2,-1-1 0,1 1 1,0 0-1,0 0 0,0-1 0,0 1 1,0 0-1,0-1 0,0 1 1,0 0-1,0 0 0,1-1 1,-1 1-1,0 0 0,0-1 0,1 1 1,-1 0-1,0-1 0,1 1 1,-1 0-1,0-1 0,1 1 1,-1-1-1,1 1 0,-1 0 0,1-1 1,0 0-1,-1 1 0,1-1 1,-1 1-1,1-1 0,0 1 1,27-3 337,-19 0-240,-1-1 1,1-1-1,-1 1 1,12-9-1,-10 6-80,0-1-1,-1-1 0,0 0 1,0 0-1,-1 0 0,0-1 1,0-1-1,-1 1 0,-1-1 1,10-18-1,-25 51-132,5-14 100,1 0 1,-1 1 0,1-1 0,1 1 0,0-1 0,0 1 0,1 0 0,0 18 0,1-27 11,1 1 1,-1-1 0,0 0-1,1 1 1,-1-1 0,1 0 0,-1 1-1,1-1 1,0 0 0,0 0-1,-1 1 1,1-1 0,0 0-1,0 0 1,0 0 0,0 0-1,0 0 1,0 0 0,1-1-1,-1 1 1,0 0 0,0 0 0,1-1-1,-1 1 1,0-1 0,1 1-1,-1-1 1,1 0 0,-1 1-1,0-1 1,1 0 0,-1 0-1,1 0 1,-1 0 0,1 0-1,-1-1 1,0 1 0,1 0 0,-1 0-1,1-1 1,1 0 0,4-1 16,0 0-1,1 0 1,-1-1 0,0 0 0,-1 0 0,13-8 0,-1-3-41,1-1 0,-2-1 0,0 0 0,-1-1 0,-1-1 0,0-1-1,-2 0 1,0-1 0,-1 0 0,-1-1 0,-1 0 0,0-1 0,6-26 0,-16 48 6,0 0 1,0 0 0,0 0 0,0 0-1,0 0 1,-1 0 0,1 0 0,0 0 0,0 0-1,0 0 1,0 0 0,0 0 0,0 0-1,-1 0 1,1 0 0,0 0 0,0 0 0,0 0-1,0 0 1,0 0 0,0 0 0,0 0-1,-1 0 1,1 0 0,0 0 0,0 0-1,0 0 1,0-1 0,0 1 0,0 0 0,0 0-1,0 0 1,0 0 0,0 0 0,0 0-1,-1 0 1,1-1 0,-15 25-114,-17 37 223,26-47-48,1 0-1,1 1 1,0-1 0,1 1 0,0 0 0,1 0 0,1 0-1,0 0 1,1 1 0,1-1 0,3 18 0,4 4-170,1-2-1,1 1 1,23 47 0,-33-82 116,9 18-194,-1 1 0,-1 0 1,0 1-1,-2-1 0,0 1 1,3 38-1,-8-58 212,0 0 0,0-1 0,0 1 1,0 0-1,0-1 0,0 1 0,0 0 0,0-1 0,0 1 0,-1 0 0,1-1 0,0 1 0,0 0 1,-1-1-1,1 1 0,0 0 0,-1-1 0,1 1 0,0-1 0,-1 1 0,1-1 0,-1 1 0,1-1 1,-1 1-1,1-1 0,-1 1 0,1-1 0,-1 0 0,0 1 0,1-1 0,-1 0 0,1 0 0,-2 1 1,1-1 36,0 0 0,0-1 0,0 1 0,0 0 0,0 0 0,0-1 0,0 1 1,0-1-1,0 1 0,0-1 0,0 1 0,0-1 0,0 1 0,1-1 0,-1 0 0,0 0 1,0 1-1,1-1 0,-1 0 0,1 0 0,-1 0 0,0 0 0,1 1 0,-1-2 1,-11-28 126,1 0 1,2-1-1,0 0 1,2-1 0,2 1-1,-2-48 1,6 71-201,0 0 20,0-1-1,1 1 1,0-1 0,0 1 0,1-1 0,2-12 0,-2 18-32,0 1 1,0 0 0,1-1-1,-1 1 1,0 0 0,1 0-1,0 0 1,-1 0-1,1 0 1,0 0 0,0 0-1,0 0 1,0 1 0,0-1-1,0 1 1,1-1-1,-1 1 1,1 0 0,-1 0-1,1 0 1,-1 0 0,1 1-1,-1-1 1,1 1-1,3-1 1,77-6-2992,13-2-6711,-38-5-4215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4.756"/>
    </inkml:context>
    <inkml:brush xml:id="br0">
      <inkml:brushProperty name="width" value="0.025" units="cm"/>
      <inkml:brushProperty name="height" value="0.025" units="cm"/>
    </inkml:brush>
  </inkml:definitions>
  <inkml:trace contextRef="#ctx0" brushRef="#br0">13 4 9897,'1'-3'7180,"-1"12"-2719,-1 33-1198,-5 61-1869,3-84-1081,2-13-228,0 0 0,0 0 0,1 0 0,-1 0 0,1-1 0,1 1 0,1 11 0,-2-16-71,1-1 0,-1 1 0,1-1-1,-1 1 1,1 0 0,0-1 0,-1 1-1,1-1 1,0 1 0,-1-1 0,1 0 0,0 1-1,0-1 1,-1 0 0,1 1 0,0-1-1,0 0 1,-1 0 0,1 0 0,0 1-1,0-1 1,0 0 0,0 0 0,-1 0-1,1 0 1,0-1 0,0 1 0,0 0-1,-1 0 1,1 0 0,0-1 0,0 1 0,-1 0-1,1-1 1,0 1 0,0-1 0,0 0-1,28-15 484,5-12-279,-2-1 1,33-38-1,-21 20-184,-44 47-38,1-1 1,-1 0-1,1 0 1,-1 1-1,1-1 0,0 1 1,-1-1-1,1 1 1,0-1-1,0 1 1,-1-1-1,1 1 1,0-1-1,0 1 1,0 0-1,-1-1 0,1 1 1,0 0-1,0 0 1,0 0-1,0 0 1,0 0-1,1 0 1,-2 0 0,1 1-1,0-1 1,-1 1 0,1-1 0,-1 1 0,1 0 0,-1-1 0,1 1 0,-1 0-1,1-1 1,-1 1 0,0 0 0,1 0 0,-1-1 0,0 1 0,0 0 0,1 0-1,-1 0 1,0-1 0,0 2 0,0 55-22,-1-43 67,0 20-14,0-19 25,1 1 0,3 29 0,-3-44-47,1 0 0,-1-1 1,1 1-1,-1 0 0,1 0 0,-1 0 0,1-1 1,-1 1-1,1 0 0,0-1 0,0 1 0,-1-1 1,1 1-1,0-1 0,0 1 0,-1-1 0,1 1 1,0-1-1,0 0 0,0 1 0,0-1 0,0 0 1,0 0-1,0 0 0,0 0 0,-1 0 0,1 0 0,0 0 1,0 0-1,0 0 0,0 0 0,0 0 0,0 0 1,0-1-1,0 1 0,0 0 0,-1-1 0,1 1 1,0-1-1,0 1 0,0-1 0,38-20 161,10-24-119,-41 37-48,0-1 0,0 1 0,1 1 0,0-1 0,0 2 0,0-1 0,1 1 0,12-5 0,-22 11-4,1 0 0,-1 0-1,1 0 1,0 0 0,-1 0 0,1 0-1,-1 1 1,1-1 0,-1 0-1,1 0 1,0 0 0,-1 1 0,1-1-1,-1 0 1,1 1 0,-1-1 0,1 0-1,-1 1 1,0-1 0,1 1-1,-1-1 1,1 1 0,-1-1 0,0 1-1,0-1 1,1 1 0,-1-1 0,0 1-1,0-1 1,1 1 0,-1-1-1,0 1 1,0 0 0,0-1 0,0 1-1,0-1 1,0 1 0,0 0 0,0-1-1,0 1 1,0 0 0,-1 37-52,1-29-13,0 4-324,1 26-1848,0-38 2000,-1-1 0,0 1-1,0 0 1,1 0-1,-1 0 1,0-1 0,1 1-1,-1 0 1,1-1-1,-1 1 1,1 0 0,0-1-1,-1 1 1,1 0 0,0-1-1,-1 1 1,1-1-1,0 1 1,-1-1 0,1 0-1,0 1 1,0-1-1,0 0 1,-1 1 0,1-1-1,0 0 1,0 0 0,0 0-1,0 0 1,0 0-1,-1 0 1,1 0 0,0 0-1,0 0 1,0 0-1,0 0 1,0-1 0,-1 1-1,2-1 1,12-5-5509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5.200"/>
    </inkml:context>
    <inkml:brush xml:id="br0">
      <inkml:brushProperty name="width" value="0.025" units="cm"/>
      <inkml:brushProperty name="height" value="0.025" units="cm"/>
    </inkml:brush>
  </inkml:definitions>
  <inkml:trace contextRef="#ctx0" brushRef="#br0">157 1 12556,'0'0'5429,"-10"5"-3571,-6 5-1231,0 0 0,1 1 0,-24 24 1,32-30-394,2 1 0,-1 0 0,1 1 0,0-1 0,0 1 0,1 0 0,0 0 0,0 1 0,1-1 0,0 1 1,0 0-1,-3 15 0,6-22-226,-1 1 0,1-1 0,0 1 0,0-1 0,0 0 1,0 1-1,0-1 0,0 0 0,1 1 0,-1-1 0,0 0 0,1 1 1,-1-1-1,1 0 0,0 0 0,-1 1 0,1-1 0,0 0 1,-1 0-1,1 0 0,0 0 0,0 0 0,0 0 0,0 0 0,0 0 1,0 0-1,1-1 0,0 2 0,2 0 5,0-1 0,0 0 0,0 0 0,0 0 0,0-1 0,0 1 0,0-1 0,0 0 1,8 0-1,0-2-3,1 0 0,0 0 0,-1-1 0,0-1 0,21-8 0,59-46-164,-82 51 185,-7 51 748,-3-43-772,0 0-1,0 1 0,0-1 1,0 0-1,0 1 0,0-1 1,1 0-1,-1 0 0,0 1 1,1-1-1,-1 0 1,1 0-1,0 0 0,-1 1 1,1-1-1,0 0 0,0 0 1,-1 0-1,1 0 0,0 0 1,0-1-1,0 1 0,0 0 1,0 0-1,1-1 0,0 2 1,2-1 6,-1 0 1,0 0-1,1 0 1,-1-1 0,1 0-1,-1 1 1,1-1-1,-1 0 1,1 0-1,3-1 1,8-2 0,0 0 0,-1-1-1,0-1 1,16-6 0,4-5-203,-22 9-60,1 1 0,-1 0-1,2 1 1,-1 0 0,0 1-1,1 1 1,21-3 0,-34 6 253,0 1 0,0-1 1,-1 1-1,1-1 0,0 1 0,-1-1 1,1 1-1,0-1 0,-1 1 1,1 0-1,-1-1 0,1 1 1,-1 0-1,1-1 0,-1 1 1,0 0-1,1 0 0,-1-1 0,0 1 1,0 0-1,1 0 0,-1 0 1,0-1-1,0 1 0,0 0 1,0 0-1,0 0 0,0 0 0,0-1 1,0 1-1,0 0 0,-1 0 1,1 0-1,0-1 0,-1 2 1,-8 39 952,8-35-713,0-5-207,1 0-1,-1 0 1,1 0 0,0 0 0,-1 0 0,1 0 0,0 0 0,0 0 0,0 0 0,0 0 0,0 0 0,0 0 0,0 0-1,0 0 1,0 0 0,1 0 0,-1 0 0,0 1 0,1-1 0,-1 0 0,0-1 0,1 1 0,-1 0 0,1 0-1,0 0 1,-1 0 0,1 0 0,0 0 0,0-1 0,-1 1 0,1 0 0,0-1 0,0 1 0,0 0 0,0-1 0,0 1-1,0-1 1,1 1 0,2-1 0,-1 1 0,1-1-1,0 0 1,-1 0-1,1-1 1,0 1 0,-1-1-1,1 0 1,-1 0 0,1 0-1,3-2 1,8-3-387,-1-1-1,0 0 1,19-14 0,11-14-7058,-33 23 1013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003"/>
    </inkml:context>
    <inkml:brush xml:id="br0">
      <inkml:brushProperty name="width" value="0.025" units="cm"/>
      <inkml:brushProperty name="height" value="0.025" units="cm"/>
    </inkml:brush>
  </inkml:definitions>
  <inkml:trace contextRef="#ctx0" brushRef="#br0">8 84 9833,'0'0'14462,"-2"8"-13410,1-6-1014,1-1 0,0 0-1,-1 0 1,1 1 0,-1-1 0,1 1 0,0-1 0,0 0 0,0 1 0,0-1 0,0 0 0,0 1 0,0-1 0,1 1 0,-1-1 0,0 0 0,1 1 0,-1-1 0,1 0 0,-1 0 0,1 1 0,0-1-1,0 0 1,1 2 0,1-2 18,0 0 0,0 0 0,0 0 0,1 0 0,-1 0 0,0-1 0,1 0 0,-1 1 0,1-1 0,-1-1 0,0 1 0,7-1 0,1-1-30,0 0 0,0-1-1,-1 0 1,1 0 0,-1-1 0,19-11 0,-25 14-38,-1-1 1,0 1-1,0-1 1,0 0-1,0 0 1,0 0-1,0-1 1,-1 1-1,1-1 1,-1 0-1,1 1 1,-1-1-1,0 0 1,0 0-1,0 0 1,-1-1-1,1 1 1,-1 0-1,0-1 1,0 1-1,0 0 1,0-1-1,0 0 1,-1-5-1,0 7-4,-1 1-1,0-1 1,0 1 0,1-1-1,-1 1 1,0-1 0,0 1-1,-1 0 1,1-1 0,0 1-1,0 0 1,-1 0 0,1 0-1,0 0 1,-1 0 0,1 1-1,-1-1 1,0 0 0,1 1-1,-1-1 1,1 1 0,-1-1-1,0 1 1,1 0 0,-1-1-1,0 1 1,0 0 0,1 0-1,-1 0 1,0 1 0,1-1-1,-1 0 1,-2 1 0,-3 0-2,-1 0 1,1 0-1,0 1 1,-1 0-1,1 0 1,-10 5-1,8-1 35,0 0-1,0 0 1,1 1 0,0 0-1,0 1 1,-11 14 0,16-19 15,1-1 1,0 1 0,0 0 0,0 0-1,0 0 1,0 1 0,0-1 0,1 0-1,0 1 1,-1-1 0,1 1 0,1-1-1,-1 1 1,0-1 0,1 1-1,0 0 1,0-1 0,0 1 0,0-1-1,0 1 1,1 0 0,0-1 0,1 6-1,0-7-24,0 0 0,0 0 0,0 0-1,0-1 1,1 1 0,-1-1 0,0 1-1,1-1 1,-1 0 0,1 1 0,0-1-1,-1-1 1,1 1 0,0 0 0,-1-1-1,1 1 1,0-1 0,0 0 0,0 0-1,4 0 1,5 0-3,0-1 0,0 0-1,19-4 1,-18 1-209,1-1 1,-1 0-1,0 0 1,0-2-1,-1 1 0,0-2 1,20-15-1,3-7-1370,32-36-1,-82 182 4538,15-114-2924,0 1-1,0-1 1,1 0 0,-1 0-1,1 0 1,-1 1 0,1-1 0,0 0-1,0 0 1,0 0 0,0 0 0,0 0-1,0-1 1,1 1 0,-1 0-1,1 0 1,-1-1 0,1 1 0,0-1-1,3 3 1,-1-2-9,0 1 1,1-1-1,0 0 1,0 0-1,-1-1 0,1 0 1,0 0-1,0 0 0,6 0 1,0 0-79,0-1 1,0 0-1,0 0 0,0-2 1,-1 1-1,1-1 1,0-1-1,14-5 0,13-12-966,-27 13 371,1 1 0,-1 1-1,18-6 1,-29 10 629,0 1 0,0 0 0,1 0 1,-1 0-1,0 0 0,0 0 0,0 0 0,1 0 0,-1 0 0,0 0 1,0 0-1,0 0 0,1 0 0,-1 0 0,0 1 0,0-1 0,0 0 0,1 0 1,-1 0-1,0 0 0,0 0 0,0 0 0,0 0 0,1 0 0,-1 1 1,0-1-1,0 0 0,0 0 0,0 0 0,0 0 0,0 1 0,1-1 1,-1 0-1,0 0 0,0 0 0,0 1 0,0-1 0,0 0 0,0 0 0,0 0 1,0 1-1,0-1 0,0 0 0,0 0 0,0 0 0,0 1 0,-2 15 20,-9 14 469,-3 4 332,1 1 0,2 0 0,1 1 0,2 1 0,1-1-1,-3 64 1,10-95-801,0 0 0,-1 0 0,1-1-1,-1 1 1,0 0 0,0-1 0,-1 1-1,0-1 1,0 1 0,-2 4 0,3-8-4,-1 0 0,1 1 1,0-1-1,0 0 0,-1 0 1,1 0-1,-1 0 0,1 0 1,-1-1-1,1 1 1,-1 0-1,0-1 0,1 1 1,-1-1-1,0 0 0,1 1 1,-1-1-1,0 0 0,0 0 1,1 0-1,-1 0 0,0 0 1,0-1-1,1 1 1,-1 0-1,0-1 0,1 1 1,-1-1-1,1 0 0,-1 0 1,-2-1-1,-3-2 83,1 0-1,-1 0 1,1 0-1,0-1 1,0 0-1,1-1 1,-1 1-1,1-1 1,0 0-1,1 0 1,-1-1-1,1 1 1,1-1 0,-4-8-1,1 2-55,0 0-1,2-1 1,-1 0-1,2 0 1,0 0 0,-2-25-1,5 34-35,0 0-1,1 0 1,-1 0 0,1 0-1,0 0 1,1 1 0,-1-1-1,1 0 1,0 1 0,0-1-1,0 1 1,1 0 0,-1-1-1,1 1 1,0 0 0,0 1-1,1-1 1,-1 1 0,1-1-1,0 1 1,0 0 0,0 0-1,0 1 1,0-1-1,1 1 1,-1 0 0,7-2-1,15-6-234,0 2-1,1 1 0,49-7 0,-37 7-785,32-9-3032,-25 1-1953,14-10-9479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644"/>
    </inkml:context>
    <inkml:brush xml:id="br0">
      <inkml:brushProperty name="width" value="0.025" units="cm"/>
      <inkml:brushProperty name="height" value="0.025" units="cm"/>
    </inkml:brush>
  </inkml:definitions>
  <inkml:trace contextRef="#ctx0" brushRef="#br0">1 1 2466,'0'0'16250,"2"13"-14451,4 41 827,-2 56 0,-1-27-521,-3-81-2072,0 1 0,0 0 1,0-1-1,1 1 0,-1-1 1,1 1-1,0-1 0,0 1 0,0-1 1,0 1-1,0-1 0,0 0 1,1 1-1,-1-1 0,1 0 1,0 0-1,-1 0 0,1 0 1,0 0-1,0-1 0,0 1 0,1-1 1,-1 1-1,0-1 0,1 0 1,-1 1-1,0-1 0,1-1 1,-1 1-1,1 0 0,0-1 1,-1 1-1,1-1 0,-1 1 0,1-1 1,0 0-1,-1 0 0,1-1 1,3 0-1,5 0 27,-1-1-1,1 0 1,-1 0-1,1-1 1,-1-1-1,0 0 1,0 0 0,15-9-1,-8 1-81,-1 1-1,0-2 1,0 0 0,-2-1 0,1 0-1,-2-1 1,0-1 0,-1 0-1,-1 0 1,10-20 0,-48 122-491,22-74 529,1 1 0,0 0 0,1 0 0,0 0 0,-2 19 0,6-32-12,-1 1 0,0-1 0,0 1 0,0-1-1,0 0 1,1 1 0,-1-1 0,0 1 0,0-1 0,1 0 0,-1 1-1,0-1 1,0 0 0,1 1 0,-1-1 0,1 0 0,-1 0 0,0 1-1,1-1 1,-1 0 0,0 0 0,1 0 0,-1 0 0,1 1 0,-1-1-1,1 0 1,-1 0 0,0 0 0,1 0 0,-1 0 0,1 0 0,-1 0-1,1 0 1,-1 0 0,1 0 0,-1 0 0,0-1 0,1 1 0,0 0-1,20-6 94,-10-1-225,0 0 0,0 0 0,0-1 0,-1 0 0,0-1 0,-1 0 0,0-1 0,9-12 0,-5 7-1732,0 0 0,25-20 0,-38 35 1711,0 0-1,0 1 0,0-1 1,0 0-1,0 0 0,0 1 1,0-1-1,0 0 0,0 0 0,0 0 1,0 1-1,0-1 0,0 0 1,1 0-1,-1 0 0,0 1 1,0-1-1,0 0 0,0 0 1,0 0-1,0 1 0,1-1 0,-1 0 1,0 0-1,0 0 0,0 0 1,0 0-1,1 0 0,-1 1 1,0-1-1,0 0 0,0 0 1,1 0-1,-1 0 0,0 0 1,0 0-1,1 0 0,-1 0 0,0 0 1,0 0-1,0 0 0,1 0 1,-1 0-1,0 0 0,0 0 1,1 0-1,-1 0 0,0 0 1,0 0-1,0 0 0,1-1 0,-1 1 1,0 0-1,-8 20-3591,-2 1-434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070"/>
    </inkml:context>
    <inkml:brush xml:id="br0">
      <inkml:brushProperty name="width" value="0.025" units="cm"/>
      <inkml:brushProperty name="height" value="0.025" units="cm"/>
    </inkml:brush>
  </inkml:definitions>
  <inkml:trace contextRef="#ctx0" brushRef="#br0">244 85 15375,'0'0'2108,"-13"-4"375,-2-1-1987,1 1 0,-1 0 0,0 1 0,-19-1 0,27 4-306,1 0 0,0 0 0,0 0 0,0 1 0,-1 0 0,1 0 0,0 0 0,0 1 0,0 0 0,1 0 0,-1 1 0,0-1 0,1 1-1,-1 1 1,-8 6 0,11-8-111,0 1 0,1-1-1,-1 1 1,1 0 0,-1 0-1,1 0 1,0 0-1,0 0 1,0 0 0,0 0-1,1 1 1,-1-1 0,1 1-1,0-1 1,-1 8-1,2-9-74,0 0 0,1 0 0,-1-1 0,1 1 0,-1 0 0,1 0 0,0-1 0,-1 1 0,1 0 0,0-1 0,0 1 0,0-1 0,0 1 0,1-1 0,-1 0 0,0 1 0,1-1 0,-1 0 0,1 0 0,-1 0 0,1 0 0,-1 0 0,1 0 0,0 0 0,-1-1 0,1 1 0,0-1 0,0 1 0,-1-1 0,1 1 0,0-1 0,0 0 0,2 0 0,19 3 24,0-2 0,44-2 0,28 2-440,-87-1 294,1 2 0,-1-1-1,0 1 1,0 0-1,0 0 1,0 1-1,0 0 1,11 7-1,-17-8 100,0 0 0,0 0 1,0 0-1,-1 0 0,1 0 0,-1 0 0,1 0 0,-1 1 0,0-1 0,0 1 0,0-1 0,1 4 0,-2-5 46,0-1 0,1 1 1,-1 0-1,0-1 1,0 1-1,1 0 0,-1 0 1,0-1-1,0 1 1,0 0-1,0-1 0,0 1 1,0 0-1,0 0 1,0-1-1,0 1 0,0 0 1,0-1-1,-1 1 1,1 0-1,0-1 0,-1 1 1,1 0-1,0-1 1,-1 1-1,1 0 0,0-1 1,-1 1-1,1-1 1,-1 1-1,1-1 0,-1 1 1,0-1-1,1 1 1,-1-1-1,1 0 0,-1 1 1,0-1-1,1 0 1,-1 1-1,0-1 0,1 0 1,-1 0-1,0 0 1,0 0-1,0 1 0,0-2 17,0 1-1,1 0 0,-1-1 0,0 1 0,1-1 1,-1 1-1,1-1 0,-1 1 0,1-1 0,-1 1 1,1-1-1,-1 0 0,1 1 0,0-1 0,-1 0 1,1 1-1,0-1 0,-1 0 0,1 1 0,0-1 1,0 0-1,0 0 0,0 1 0,0-1 0,-1-1 1,-2-26 210,3 22-158,-4-25-429,2 1 0,3-58 1,-1 85 223,1 0-1,0 1 1,-1-1 0,1 1 0,0-1 0,1 1 0,-1-1 0,0 1 0,1 0 0,-1 0 0,1 0 0,0 0 0,-1 0 0,1 0 0,0 0 0,0 0 0,1 1 0,-1-1 0,0 1 0,1-1 0,-1 1 0,0 0-1,1 0 1,-1 0 0,1 0 0,4 0 0,9-3-1070,1 1-1,0 1 1,23 0-1,5-2-4482,-5-4-3146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402"/>
    </inkml:context>
    <inkml:brush xml:id="br0">
      <inkml:brushProperty name="width" value="0.025" units="cm"/>
      <inkml:brushProperty name="height" value="0.025" units="cm"/>
    </inkml:brush>
  </inkml:definitions>
  <inkml:trace contextRef="#ctx0" brushRef="#br0">137 0 13869,'0'0'5419,"-9"6"-3700,4-3-1536,-1 1 1,1 0 0,0 0 0,0 1 0,0-1 0,1 1 0,0 0 0,0 0-1,0 1 1,1-1 0,-1 1 0,1 0 0,0 0 0,1 0 0,0 0 0,0 0-1,-2 10 1,-1 5 257,-11 45 391,2 1 0,4 1 0,-3 70 0,13-137-816,0 0-1,0 0 1,1 0-1,-1 0 1,0 0 0,0 0-1,1 0 1,-1 0-1,1 0 1,-1 0-1,1 0 1,-1 0-1,1 0 1,-1 0 0,1 0-1,0-1 1,-1 1-1,1 0 1,0-1-1,0 1 1,0 0-1,0-1 1,-1 1 0,1-1-1,0 1 1,0-1-1,0 0 1,0 1-1,0-1 1,0 0-1,0 0 1,0 1 0,0-1-1,0 0 1,0 0-1,0 0 1,1 0-1,-1 0 1,0-1-1,0 1 1,0 0 0,1-1-1,5 0 33,-1-1 0,0 1 0,1-1-1,-1-1 1,0 1 0,8-5 0,10-9-31,-1-2 1,0 0-1,-1-2 0,-1 0 1,0-1-1,-2-1 0,-1-1 1,0-1-1,-2 0 0,-1-1 1,19-43-1,-25 36-525,-13 22-472,-11 14-820,-21 28-4318,15-12-577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734"/>
    </inkml:context>
    <inkml:brush xml:id="br0">
      <inkml:brushProperty name="width" value="0.025" units="cm"/>
      <inkml:brushProperty name="height" value="0.025" units="cm"/>
    </inkml:brush>
  </inkml:definitions>
  <inkml:trace contextRef="#ctx0" brushRef="#br0">0 1 15983,'0'0'4965,"31"61"-3236,-6-47-928,4-7-256,0-6-449,3-1-192,-5 0-1218,-4-14-2273,-3-7-4869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085"/>
    </inkml:context>
    <inkml:brush xml:id="br0">
      <inkml:brushProperty name="width" value="0.025" units="cm"/>
      <inkml:brushProperty name="height" value="0.025" units="cm"/>
    </inkml:brush>
  </inkml:definitions>
  <inkml:trace contextRef="#ctx0" brushRef="#br0">3 49 7527,'0'0'4233,"-1"9"-2177,1-6-1874,-1 0 1,1 0 0,0 0 0,0 0 0,0 1-1,0-1 1,0 0 0,1 0 0,0 0-1,-1 0 1,1 0 0,0 0 0,0 0-1,1 0 1,-1 0 0,1 0 0,-1-1-1,1 1 1,0-1 0,0 1 0,0-1-1,0 0 1,1 1 0,-1-1 0,1 0 0,-1-1-1,1 1 1,0 0 0,-1-1 0,1 1-1,0-1 1,0 0 0,6 2 0,0-1 14,0 1 1,0-2 0,0 1 0,0-1 0,0 0 0,1-1-1,-1 0 1,0-1 0,1 0 0,-1 0 0,0-1 0,15-4-1,-19 4-69,-1 1-1,0-1 1,0 0-1,0 0 0,0 0 1,0 0-1,0-1 1,-1 1-1,1-1 0,-1 0 1,0 0-1,0-1 1,0 1-1,0-1 0,0 1 1,-1-1-1,1 0 1,-1 0-1,0 0 0,-1 0 1,1 0-1,-1 0 1,1-1-1,-1 1 1,0-1-1,-1 1 0,1-9 1,-1 12-109,0-1 0,0 0 0,-1 0-1,1 0 1,0 1 0,-1-1 0,1 0 0,-1 0 0,0 1 0,1-1 0,-1 0 0,0 1 0,0-1 0,0 1-1,0-1 1,0 1 0,-1 0 0,1-1 0,0 1 0,-1 0 0,1 0 0,-1 0 0,1 0 0,-1 0 0,1 0 0,-1 0-1,0 1 1,1-1 0,-1 1 0,0-1 0,0 1 0,0-1 0,1 1 0,-1 0 0,0 0 0,0 0 0,0 0-1,1 0 1,-1 0 0,-2 1 0,-3 0-6,0 0 1,0 0-1,0 0 0,0 1 0,0 0 0,0 1 1,1-1-1,-1 1 0,-7 5 0,4-1 97,0 1 1,1 0-1,0 1 0,1 0 0,0 0 0,-13 19 1,18-24-44,0 0 0,1 0 0,0 0 0,-1 0 0,2 1-1,-1-1 1,0 1 0,1-1 0,0 1 0,0-1 0,0 1 0,0 0 0,1 0 0,0-1 0,0 1 0,0 0 0,1 0 0,0-1 0,0 1 0,2 8 0,0-10-56,-1 1 0,1-1-1,0 0 1,0 0-1,0-1 1,0 1 0,0-1-1,0 1 1,1-1-1,-1 0 1,1 0 0,0-1-1,0 1 1,-1-1-1,1 0 1,0 0 0,0 0-1,0 0 1,0-1-1,7 1 1,5 0-25,1 0-1,0-1 1,29-4 0,-37 2-104,0 0 0,-1 0 1,1-1-1,-1 0 0,1 0 1,-1-1-1,0 0 0,0 0 0,-1-1 1,1 0-1,-1 0 0,0-1 1,-1 0-1,1 0 0,5-8 1,15-29-3332,-9-6-3604,-11 15-4152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432"/>
    </inkml:context>
    <inkml:brush xml:id="br0">
      <inkml:brushProperty name="width" value="0.025" units="cm"/>
      <inkml:brushProperty name="height" value="0.025" units="cm"/>
    </inkml:brush>
  </inkml:definitions>
  <inkml:trace contextRef="#ctx0" brushRef="#br0">145 1 16912,'0'0'6652,"-5"14"-5542,-2 10-585,1 1 1,1 0-1,1 0 0,-1 50 0,7-27-328,3-1 0,1 1 0,3-1 0,1-1-1,3 0 1,27 67 0,-36-101-3672,-7-12 572,-15-20-1484,-23-39-789,-5-10 3257,4 6 3016,2 0 3697,38 62-4505,1-1 0,0 0 0,0-1 0,0 1 0,0 0 0,0 0-1,0 0 1,0-1 0,1 1 0,-1 0 0,1-1 0,0-4 0,0 7-179,0-1 1,0 0 0,1 0 0,-1 0-1,0 0 1,0 1 0,1-1-1,-1 0 1,1 0 0,-1 1-1,1-1 1,-1 0 0,1 1-1,0-1 1,-1 0 0,1 1-1,0-1 1,-1 1 0,1-1-1,0 1 1,0-1 0,-1 1-1,2-1 1,6-1 201,-1 1 0,1 0 0,-1 0 0,1 1 0,-1-1 0,12 3 0,2-2-452,114 0 139,-43 0-4039,-31 0-2478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328"/>
    </inkml:context>
    <inkml:brush xml:id="br0">
      <inkml:brushProperty name="width" value="0.025" units="cm"/>
      <inkml:brushProperty name="height" value="0.025" units="cm"/>
    </inkml:brush>
  </inkml:definitions>
  <inkml:trace contextRef="#ctx0" brushRef="#br0">166 114 10314,'0'0'2845,"6"-11"331,-3 6-2486,19-32 1099,-20 35-1535,-1-1 0,0 1 0,0-1 0,0 1 0,0-1 1,-1 1-1,1-1 0,-1 1 0,1-1 0,-1 0 0,0 1 1,0-1-1,0 0 0,-1 1 0,0-5 0,0 5-157,0 1 0,0 0 0,0 0-1,0 0 1,-1 0 0,1 0 0,0 1-1,-1-1 1,1 0 0,-1 1 0,1-1-1,-1 1 1,1-1 0,-1 1 0,1 0-1,-1-1 1,1 1 0,-1 0 0,0 0-1,1 0 1,-1 0 0,1 0 0,-1 1-1,1-1 1,-1 0 0,1 1 0,-3 0-1,-42 14 62,35-8-156,1 0 0,0 0 0,1 1-1,-1 0 1,-14 17 0,19-20 1,1 1-1,0-1 1,0 1 0,0 0-1,1 0 1,0 0 0,0 0-1,0 1 1,1-1-1,0 1 1,-2 12 0,4-19-2,0 1-1,0-1 1,0 1 0,1-1 0,-1 1 0,0 0 0,1-1 0,-1 0-1,0 1 1,1-1 0,-1 1 0,0-1 0,1 1 0,-1-1-1,1 0 1,-1 1 0,1-1 0,-1 0 0,1 1 0,-1-1-1,1 0 1,-1 0 0,1 0 0,-1 1 0,1-1 0,-1 0 0,1 0-1,0 0 1,-1 0 0,1 0 0,-1 0 0,1 0 0,0 0-1,-1 0 1,1 0 0,-1-1 0,1 1 0,0 0 0,25-6 83,-9-2-60,0-1 1,-2-1-1,1-1 0,-1 0 1,0-1-1,-2 0 0,1-1 0,-1-1 1,-1 0-1,18-27 0,-21 26-9,-13 21-82,-15 25-52,9-12 129,2 0-1,-10 30 0,17-44 14,-1 0 0,1 0 0,0 0 0,0 1 0,0-1 0,1 0 0,0 0 0,0 1 0,0-1 0,1 0 0,0 1 0,0-1-1,0 0 1,0 0 0,4 7 0,-3-9 42,1 0-1,0 0 0,0-1 0,0 1 1,0-1-1,0 0 0,1 0 1,-1 0-1,1 0 0,-1 0 1,1-1-1,0 0 0,-1 0 0,1 0 1,0 0-1,0 0 0,0-1 1,0 0-1,0 0 0,-1 0 1,1 0-1,0 0 0,0-1 0,4-1 1,6 0 81,-1 0 1,0-1 0,0-1 0,0 0-1,22-11 1,-16 4-103,1-2 0,-1 0 0,-1 0 0,-1-2 0,0 0 0,-1-1 0,20-25 0,-46 93-263,8-47 222,0 1 0,0 1 0,1-1 0,-1 0-1,1 0 1,0 9 0,1-13 3,1-1 0,-1 0 0,0 0 0,0 0 0,1 1 0,-1-1 0,1 0 0,-1 0-1,1 0 1,-1 0 0,1 0 0,-1 0 0,1 0 0,0 0 0,0 0 0,0 0 0,-1 0 0,1-1 0,0 1 0,0 0 0,0-1 0,0 1-1,0 0 1,0-1 0,1 1 0,-1-1 0,0 0 0,0 1 0,0-1 0,0 0 0,1 1 0,-1-1 0,0 0 0,0 0 0,0 0 0,1 0 0,-1-1-1,1 1 1,10-1-447,-1-1 0,0-1-1,0 0 1,0 0-1,-1-1 1,1 0 0,12-7-1,20-8-6709,-15 9-675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724"/>
    </inkml:context>
    <inkml:brush xml:id="br0">
      <inkml:brushProperty name="width" value="0.025" units="cm"/>
      <inkml:brushProperty name="height" value="0.025" units="cm"/>
    </inkml:brush>
  </inkml:definitions>
  <inkml:trace contextRef="#ctx0" brushRef="#br0">63 159 10666,'0'0'3657,"3"-9"-118,0 3-2752,-1 1-251,0 0 0,0 0 1,-1 0-1,1 0 0,-1 0 1,0 0-1,-1-1 0,1 1 1,-1-7-1,0 11-508,0 1 1,0 0-1,0 0 0,0-1 1,0 1-1,0 0 1,0 0-1,0-1 0,-1 1 1,1 0-1,0 0 0,0-1 1,0 1-1,0 0 0,0 0 1,0 0-1,-1-1 1,1 1-1,0 0 0,0 0 1,0 0-1,-1-1 0,1 1 1,0 0-1,0 0 0,-1 0 1,1 0-1,0 0 0,0 0 1,0 0-1,-1 0 1,1 0-1,0-1 0,0 1 1,-1 0-1,1 0 0,0 0 1,-1 0-1,1 0 0,0 1 1,0-1-1,-1 0 0,-13 7 267,-8 12-320,18-12 139,-1 0 0,1 0 0,0 0 0,1 1-1,0-1 1,0 1 0,0 0 0,1 0-1,0 0 1,1 0 0,0 0 0,0 1 0,1-1-1,0 0 1,1 10 0,0-16-97,0 0 0,0 0 0,1-1 0,-1 1 0,1-1 0,-1 1 0,1-1 0,-1 0 0,1 1 0,0-1 0,0 0 0,-1 0 0,1 0 0,0 0 0,0 0 1,0-1-1,0 1 0,0-1 0,0 1 0,0-1 0,1 0 0,-1 0 0,0 0 0,0 0 0,0 0 0,3 0 0,59-9 185,-43 3-192,-1-2 0,-1 0 1,1-1-1,-2-1 0,1-1 1,-1-1-1,-1 0 0,0-1 0,-1-1 1,0 0-1,-1-2 0,-1 0 1,15-20-1,-26 30-45,1 0-1,-1 0 1,-1 0 0,1 0 0,2-11-1,-5 16 26,1 0 0,-1 0 0,0 0 0,0 0 0,0 0-1,0 0 1,0 1 0,0-1 0,0 0 0,0 0-1,0 0 1,-1 0 0,1 0 0,0 0 0,0 1 0,-1-1-1,1 0 1,-1 0 0,1 1 0,-1-2 0,0 1 1,0 1 0,0-1 1,0 1-1,0 0 0,0 0 1,0-1-1,0 1 0,0 0 1,0 0-1,0 0 0,0 0 1,-1 0-1,1 0 0,0 0 1,0 0-1,0 1 0,0-1 1,0 0-1,0 1 0,0-1 1,0 0-1,-1 2 0,-3 1 25,-1 0 0,1 1 1,-1 0-1,1 0 0,1 1 0,-1-1 0,1 1 0,-1 0 0,1 0 0,1 1 0,-1-1 0,1 1 0,0-1 0,0 1 0,0 0 0,1 1 1,0-1-1,-2 10 0,3-11-134,0-1 1,1 1 0,-1 0 0,1 0-1,0 0 1,0 0 0,1 0 0,-1 0 0,1 0-1,0 0 1,2 6 0,-1-8-204,-1 0 0,0-1 1,1 1-1,0 0 0,-1-1 0,1 1 1,0-1-1,0 0 0,1 1 0,-1-1 1,0 0-1,1 0 0,-1-1 0,1 1 1,0 0-1,0-1 0,-1 0 0,1 1 1,3 0-1,34 6-8103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069"/>
    </inkml:context>
    <inkml:brush xml:id="br0">
      <inkml:brushProperty name="width" value="0.025" units="cm"/>
      <inkml:brushProperty name="height" value="0.025" units="cm"/>
    </inkml:brush>
  </inkml:definitions>
  <inkml:trace contextRef="#ctx0" brushRef="#br0">1 1 14574,'0'0'6694,"12"54"-5765,-3-21 288,0 2-576,6-1-481,-4-2-128,1-4-32,-1-3-352,-6-7-866,-3-2-864,-2-6-992,-5-6-2596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401"/>
    </inkml:context>
    <inkml:brush xml:id="br0">
      <inkml:brushProperty name="width" value="0.025" units="cm"/>
      <inkml:brushProperty name="height" value="0.025" units="cm"/>
    </inkml:brush>
  </inkml:definitions>
  <inkml:trace contextRef="#ctx0" brushRef="#br0">0 62 12556,'0'0'7687,"56"27"-6342,-15-20-320,19-5 161,3-2-514,5 0-287,-5 0-321,-5-4-161,-11-7-1280,-13-2-256,-16-6-930,-14-3-2209,-8-6-1026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733"/>
    </inkml:context>
    <inkml:brush xml:id="br0">
      <inkml:brushProperty name="width" value="0.025" units="cm"/>
      <inkml:brushProperty name="height" value="0.025" units="cm"/>
    </inkml:brush>
  </inkml:definitions>
  <inkml:trace contextRef="#ctx0" brushRef="#br0">0 30 12556,'0'0'8424,"49"0"-7047,-4 0-128,-2-8-448,13 4-545,-6-2-224,1 3-832,-6 0-1346,-11 1-2787,-5-2-3523</inkml:trace>
  <inkml:trace contextRef="#ctx0" brushRef="#br0" timeOffset="1">488 177 10730,'-4'12'2899,"0"-1"-2262,0-3 72,0 1 0,1 0 0,0 0-1,0 0 1,1 0 0,0 0 0,1 1 0,0-1 0,1 0 0,0 19 0,1-26-672,0-1 1,0 0 0,0 0-1,1 1 1,-1-1-1,0 0 1,0 0 0,1 0-1,-1 0 1,0-1 0,1 1-1,-1 0 1,1-1 0,-1 1-1,1-1 1,0 1 0,-1-1-1,1 0 1,-1 1 0,1-1-1,0 0 1,-1 0 0,1 0-1,-1 0 1,1-1 0,0 1-1,1-1 1,48-9 263,-39 5-375,-1 0 0,0-1 0,-1 0-1,1-1 1,-1 0 0,0 0 0,-1-1-1,0 0 1,0-1 0,10-13 0,-18 77 31,-1-47-255,0 4 495,0-1 0,0 0 1,1 1-1,1-1 0,4 16 0,-6-24-305,1-1-1,0 0 0,0 0 0,0-1 0,0 1 0,0 0 0,0 0 1,1 0-1,-1-1 0,1 1 0,-1-1 0,1 1 0,0-1 1,3 3-1,-3-3-272,0 0 1,0-1 0,1 1 0,-1 0 0,0-1-1,1 0 1,-1 1 0,0-1 0,1 0 0,-1 0-1,0-1 1,1 1 0,-1 0 0,0-1-1,0 1 1,1-1 0,1-1 0,19-11-8087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1.881"/>
    </inkml:context>
    <inkml:brush xml:id="br0">
      <inkml:brushProperty name="width" value="0.025" units="cm"/>
      <inkml:brushProperty name="height" value="0.025" units="cm"/>
    </inkml:brush>
  </inkml:definitions>
  <inkml:trace contextRef="#ctx0" brushRef="#br0">1 1 16207,'0'0'4949,"0"11"-4164,17 103 1050,5 49-371,-21-135-1262,-2-19-136,1 0-1,0 0 1,1 0-1,0 1 1,1-1-1,0 0 0,5 17 1,-6-26-54,-1 1 1,0-1-1,0 1 1,0-1-1,1 1 1,-1-1-1,0 1 0,0-1 1,1 1-1,-1-1 1,0 1-1,1-1 1,-1 1-1,1-1 1,-1 0-1,1 1 0,-1-1 1,0 0-1,1 0 1,-1 1-1,1-1 1,0 0-1,-1 0 1,1 0-1,-1 1 0,1-1 1,-1 0-1,1 0 1,-1 0-1,1 0 1,-1 0-1,1 0 1,0 0-1,-1 0 0,1 0 1,-1-1-1,1 1 1,-1 0-1,1 0 1,-1 0-1,1-1 0,-1 1 1,1 0-1,-1 0 1,1-1-1,-1 1 1,1 0-1,-1-1 1,0 1-1,1-1 0,-1 1 1,0-1-1,1 1 1,-1 0-1,0-1 1,1 1-1,-1-1 1,0 0-1,13-31 188,-7-34-124,-6 64-101,1 0-1,-1 0 0,0 0 0,0-1 1,0 1-1,-1 0 0,1 0 0,0 0 0,-1 0 1,1 0-1,-1 0 0,0 0 0,0 0 1,0 0-1,0 0 0,0 0 0,0 0 1,0 0-1,-1 1 0,1-1 0,-1 0 1,1 1-1,-1-1 0,0 1 0,1 0 1,-4-2-1,4 5 21,0 0-1,1-1 1,-1 1 0,0 0-1,1 0 1,0 0 0,-1 0-1,1 0 1,0 0-1,0 0 1,0 0 0,0 0-1,0 0 1,1 0 0,-1 0-1,2 3 1,-1-2 14,1-1 1,0 1-1,0-1 0,0 0 0,0 1 1,0-1-1,0 0 0,1 0 0,-1-1 1,1 1-1,0 0 0,-1-1 0,1 0 1,0 1-1,0-1 0,0 0 1,0 0-1,0-1 0,0 1 0,4 0 1,70 3 84,-64-4-89,-6-1-22,1 1 0,-1-1 1,0 0-1,0-1 0,0 0 1,0 0-1,0 0 0,-1-1 1,10-5-1,-13 7 8,-1 0 1,0 0-1,0 0 0,0-1 1,0 1-1,0-1 1,-1 0-1,1 1 0,0-1 1,-1 0-1,1 0 0,-1 0 1,0 0-1,0 0 0,0 0 1,0 0-1,0-1 1,0 1-1,0 0 0,-1-1 1,1 1-1,-1 0 0,1-1 1,-1 1-1,0-1 0,0 1 1,0 0-1,-1-1 1,1 1-1,0 0 0,-2-5 1,1 5 9,0 0 0,0 0 0,0 0 0,-1 1 0,1-1 0,0 0 0,-1 1 0,1-1-1,-1 1 1,1-1 0,-1 1 0,0 0 0,0 0 0,1 0 0,-1 0 0,0 0 0,0 0 0,0 0 0,0 1 0,0-1 0,0 1 0,0-1 0,-1 1 0,1 0 0,0 0 0,0 0 0,0 0 0,0 0 0,0 0 0,0 1 0,0-1 0,0 1 0,-3 0 0,1 0 33,0 0 1,0 0-1,1 1 0,-1-1 1,0 1-1,1-1 0,-1 1 1,1 0-1,0 0 0,-1 1 1,1-1-1,0 1 0,0 0 1,1-1-1,-1 1 0,1 1 1,-4 3-1,5-4-6,0-1-1,0 0 1,0 1 0,1-1 0,-1 1 0,1-1-1,-1 1 1,1-1 0,0 1 0,0 0-1,0-1 1,0 1 0,1-1 0,-1 1 0,1-1-1,-1 1 1,1-1 0,0 1 0,0-1-1,0 0 1,0 0 0,2 4 0,1-2-9,-1 0-1,1 0 1,0-1 0,0 1-1,0-1 1,1 0 0,-1 0 0,1 0-1,0-1 1,6 3 0,11 4-105,1-2 0,0-1 0,40 6 1,-41-9-34,0-1-1,28-1 1,-49-2 133,0 1 1,0-1-1,-1 1 0,1-1 1,0 0-1,-1 1 0,1-1 1,0 0-1,-1 0 0,1 1 0,-1-1 1,1 0-1,-1 0 0,0 0 1,1 0-1,-1 0 0,0 1 1,1-1-1,-1 0 0,0 0 1,0 0-1,0 0 0,0 0 1,0 0-1,0 0 0,0 0 0,0 0 1,0 0-1,-1 0 0,1 0 1,-1-1-1,-8-34 281,2 24-268,3 4 11,-1 1-1,1-1 0,1 0 1,-1 0-1,1 0 0,1-1 0,-1 1 1,0-11-1,6 17-46,0 1 0,0 1 0,0-1 0,0 0 0,0 1 0,0 0 0,1-1-1,-1 1 1,0 0 0,0 1 0,0-1 0,4 1 0,26 4-8,-10-1-162,0-1 0,1-1 1,37-2-1,-55 0 169,0-1 0,0 0 1,0 0-1,0 0 0,0-1 0,0 0 0,0 0 1,-1-1-1,1 1 0,-1-1 0,0-1 1,0 1-1,0-1 0,0 1 0,0-2 0,-1 1 1,0 0-1,7-10 0,-9 12 18,-1 0 0,1 0 0,-1 0-1,0 0 1,0 0 0,0 0 0,0-1 0,-1 1-1,1 0 1,0-1 0,-1 1 0,0 0 0,1-5-1,-1 5 6,0 1-1,-1 0 1,1 0-1,0 0 0,-1 0 1,1 0-1,-1 0 0,1 1 1,-1-1-1,1 0 1,-1 0-1,1 0 0,-1 0 1,0 0-1,0 1 1,1-1-1,-1 0 0,0 1 1,0-1-1,0 0 0,0 1 1,-1-1-1,-1 0 9,0 0 0,0 0 1,0 1-1,0-1 0,0 1 0,0 0 0,0 0 0,-1 0 0,1 0 1,0 1-1,0-1 0,0 1 0,0 0 0,0 0 0,0 0 0,0 0 0,0 0 1,1 1-1,-6 3 0,1-1 65,-1 2 1,1-1 0,0 1-1,1 0 1,-1 0-1,1 1 1,0 0 0,1 0-1,0 0 1,0 1-1,1-1 1,-1 1-1,2 0 1,-1 1 0,1-1-1,0 1 1,1-1-1,0 1 1,0 0-1,1 0 1,0 0 0,1 17-1,1-23-157,-1-1-1,1 1 1,0 0 0,-1-1-1,1 1 1,0 0 0,1-1-1,-1 1 1,0-1 0,1 0-1,-1 1 1,1-1 0,0 0-1,0 0 1,0 0 0,0 0-1,0-1 1,0 1 0,4 2-1,0-1-298,-1-1-1,1 1 0,-1-1 1,1-1-1,0 1 0,0-1 0,-1 0 1,13 1-1,-7-2-303,0 0 0,1-1 0,-1 0 0,0-1-1,0 0 1,-1 0 0,1-1 0,0-1 0,17-8 0,-18 6-135,1-1 0,-2-1 0,1 0 0,-1 0 0,0-1 0,-1 0 0,0-1 0,0 0 0,8-15 0,-10 15 1032,0 0 0,-1-1 0,-1 1 0,0-1 0,0 0 0,-1-1 0,-1 1 0,0 0 0,0-1 0,-1-12 0,0 23-96,-1 0 1,0 0 0,0 0-1,0 0 1,0 0 0,0 0-1,0 0 1,0 0 0,-1 1-1,1-1 1,0 0 0,0 0 0,-1 0-1,1 0 1,-1 1 0,1-1-1,0 0 1,-1 0 0,0 0-1,1 1 1,-1-1 0,1 0-1,-1 1 1,0-1 0,1 1 0,-1-1-1,0 1 1,0-1 0,1 1-1,-1-1 1,0 1 0,0 0-1,0-1 1,0 1 0,0 0-1,0 0 1,1 0 0,-1 0 0,0-1-1,0 1 1,0 1 0,0-1-1,0 0 1,0 0 0,0 0-1,0 0 1,-1 1 0,-1 0 115,-1 0 0,1 0 0,-1 1 0,1 0 0,-1-1 0,1 1 0,0 0 0,0 0 0,0 1 1,-4 3-1,3-1 11,-1 1 0,1 0 0,0 0 0,0 0 0,1 0 0,-1 1 0,2-1 0,-1 1 0,1 0 0,-3 14 0,4-18-251,1 0 0,-1 0 0,1 1 0,0-1-1,0 0 1,0 0 0,1 1 0,-1-1 0,1 0 0,-1 0 0,1 0 0,0 0-1,1 0 1,-1 0 0,0 0 0,1 0 0,0 0 0,-1 0 0,1-1 0,0 1-1,0-1 1,1 0 0,-1 1 0,1-1 0,-1 0 0,5 2 0,8 4-423,0-1 0,0-1 1,1 0-1,0-1 0,25 4 1,-24-6 34,0 1 0,-1 1 1,1 1-1,27 13 0,-43-19 428,0 0 1,0 0-1,-1 1 1,1-1-1,0 1 0,0-1 1,-1 1-1,1-1 0,0 1 1,0 0-1,-1-1 0,1 1 1,-1 0-1,1-1 0,-1 1 1,1 0-1,-1 0 1,1-1-1,-1 1 0,0 0 1,1 0-1,-1 0 0,0 1 1,0-2 50,0 1-1,0 0 1,-1-1 0,1 1 0,-1 0 0,1-1 0,-1 1 0,1 0 0,-1-1 0,1 1 0,-1-1-1,1 1 1,-1-1 0,1 1 0,-1-1 0,0 0 0,1 1 0,-1-1 0,0 0 0,-1 1 0,-42 10 2418,4-8-1940,1-1-1,-47-4 0,69-2-2289,12-5-2399,4-4-3778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2.451"/>
    </inkml:context>
    <inkml:brush xml:id="br0">
      <inkml:brushProperty name="width" value="0.025" units="cm"/>
      <inkml:brushProperty name="height" value="0.025" units="cm"/>
    </inkml:brush>
  </inkml:definitions>
  <inkml:trace contextRef="#ctx0" brushRef="#br0">166 26 12940,'9'-24'3981,"-4"22"-326,-4 37 672,-1-18-4337,-1 44 1357,0-8-360,6 60 0,-3-97-1225,0-1 0,1 0 0,1 0 0,0 0 0,1 0 0,1-1 0,0 0 1,12 20-1,-35-57-9824,-6-2 4001,-19-13 2799,-4-2 4711,-44-39 5340,89 78-6496,-1-1-1,1 1 0,-1-1 1,1 1-1,0-1 1,0 0-1,-1 1 0,1-1 1,0 0-1,1 0 1,-1 0-1,-1-2 0,2 4-206,0-1-1,0 1 0,0-1 1,1 1-1,-1-1 0,0 1 1,0-1-1,0 1 0,0 0 1,0-1-1,0 1 0,1-1 1,-1 1-1,0-1 0,0 1 1,1 0-1,-1-1 0,0 1 1,1 0-1,-1-1 0,0 1 0,1 0 1,-1-1-1,1 1 0,-1 0 1,0 0-1,1-1 0,-1 1 1,1 0-1,-1 0 0,1 0 1,6-2 331,0 1 1,0 1 0,0-1 0,1 1-1,9 1 1,1-1-397,66 1 424,18 0-1740,-35-2-4714,-14-3-6569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019"/>
    </inkml:context>
    <inkml:brush xml:id="br0">
      <inkml:brushProperty name="width" value="0.025" units="cm"/>
      <inkml:brushProperty name="height" value="0.025" units="cm"/>
    </inkml:brush>
  </inkml:definitions>
  <inkml:trace contextRef="#ctx0" brushRef="#br0">0 25 13036,'0'0'8745,"1"8"-7982,0 6-357,9 82 1375,-8-84-1710,1 0 0,-1-1 0,2 0 1,-1 0-1,2 0 0,7 15 0,-12-25-65,1 0 0,-1-1 0,0 1 0,0 0 0,1-1 0,-1 1 0,0 0 1,1-1-1,-1 1 0,1-1 0,-1 1 0,0-1 0,1 1 0,-1-1 0,1 1 0,0-1 0,-1 1 0,1-1 0,-1 0 0,1 1 0,0-1 0,-1 0 0,1 0 0,0 1 0,-1-1 0,1 0 0,0 0 0,-1 0 0,1 0 0,0 0 0,-1 0 0,1 0 0,0 0 1,0 0-1,-1 0 0,1 0 0,0 0 0,-1-1 0,1 1 0,0 0 0,-1-1 0,1 1 0,-1 0 0,1-1 0,0 1 0,-1 0 0,1-1 0,-1 1 0,1-1 0,-1 1 0,1-1 0,-1 1 0,0-1 0,1 0 0,-1 1 0,0-1 0,1 1 0,-1-1 0,0 0 1,0 1-1,1-2 0,16-45 127,-16 44-150,3-16-192,-1 1-1,0-2 0,-2 1 0,0 0 1,-1 0-1,-3-25 0,3 43 186,0 0 0,0 0 0,0-1 1,0 1-1,0 0 0,0 0 0,-1 0 0,1-1 0,0 1 0,-1 0 0,1 0 0,-1 0 0,1 0 0,-1 0 0,0 0 0,1 0 0,-1 0 1,0 0-1,0 0 0,0 0 0,0 0 0,1 1 0,-1-1 0,0 0 0,-1 1 0,1-1 0,0 0 0,-1 0 0,1 2 4,1-1 0,0 0 0,-1 0 0,1 0 0,0 1 0,0-1 0,-1 0 0,1 0-1,0 1 1,0-1 0,-1 0 0,1 1 0,0-1 0,0 0 0,0 1 0,-1-1 0,1 0 0,0 1-1,0-1 1,0 1 0,0-1 0,0 0 0,0 1 0,0-1 0,0 1 0,0-1 0,0 0 0,0 1-1,0-1 1,0 0 0,0 1 0,0-1 0,0 1 0,0-1 0,1 0 0,-1 1 0,6 16-497,-3-13 203,1 0 0,0 0 0,0 0 0,0 0 0,1-1 0,-1 1 0,1-1 0,0-1 0,0 1 0,0-1 0,0 1 0,1-1 0,-1-1 0,7 2 0,6 2-2597,1-2 1,35 2-1,-9-4-5689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350"/>
    </inkml:context>
    <inkml:brush xml:id="br0">
      <inkml:brushProperty name="width" value="0.025" units="cm"/>
      <inkml:brushProperty name="height" value="0.025" units="cm"/>
    </inkml:brush>
  </inkml:definitions>
  <inkml:trace contextRef="#ctx0" brushRef="#br0">178 116 10218,'0'0'4543,"-9"-4"-2659,6 3-1767,0-1 0,0 1 0,0 0 0,0 0 1,0 0-1,-1 1 0,1-1 0,0 1 0,0 0 0,-1 0 0,1 0 0,0 0 0,-1 0 0,1 1 0,0 0 0,0-1 1,0 1-1,-1 0 0,1 1 0,0-1 0,0 0 0,1 1 0,-1 0 0,0 0 0,0 0 0,1 0 0,-1 0 1,1 0-1,-4 5 0,-1-1 51,0 1 0,1 0 0,-1 1 0,1 0 1,1 0-1,-1 0 0,2 1 0,-1-1 0,1 1 0,0 1 0,1-1 1,0 0-1,0 1 0,1-1 0,-1 16 0,3-24-156,0 0 0,0 0 0,0 0 0,1 0-1,-1 0 1,0 0 0,1 0 0,-1 0 0,0 0-1,1 0 1,-1 0 0,1 0 0,0 0 0,-1 0-1,1 0 1,0 0 0,0 0 0,-1 0 0,1-1 0,0 1-1,0 0 1,0-1 0,0 1 0,0-1 0,1 1-1,1 0 5,0 0 0,0 0 1,1 0-1,-1-1 0,0 1 0,0-1 0,0 0 0,1 0 0,2 0 0,2-1-10,0 0 1,0-1-1,0 0 0,0 0 1,0 0-1,13-8 1,-10 4-229,-1-2 0,-1 1 1,0-2-1,0 1 1,0-1-1,-1 0 0,0-1 1,8-13-1,-11 14-859,1 0 0,-1-1 0,-1 0 1,5-12-1,-13 33 1524,2 0 1,-1 0 0,1 0-1,1 0 1,0 0-1,0 1 1,2-1 0,1 16-1,-2-23-361,1-1-1,0 1 1,0-1-1,0 0 0,0 0 1,1 1-1,-1-1 1,1 0-1,0 0 1,0 0-1,0-1 0,0 1 1,1 0-1,-1-1 1,1 1-1,-1-1 1,1 0-1,0 0 0,0 0 1,0 0-1,0-1 1,0 1-1,0-1 1,1 0-1,-1 0 0,0 0 1,1 0-1,-1 0 1,1-1-1,-1 1 1,5-1-1,1 0-133,-1 0-1,1-1 1,-1 0 0,0-1-1,1 0 1,-1 0 0,0 0 0,0-1-1,0 0 1,0-1 0,-1 0-1,0 0 1,1 0 0,-1-1-1,-1 0 1,1-1 0,-1 0 0,0 0-1,0 0 1,9-13 0,-3 2-936,-1 0 0,-1-1 0,0 0 1,-1 0-1,-1-1 0,-1 0 0,8-35 0,-6-8-3699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947"/>
    </inkml:context>
    <inkml:brush xml:id="br0">
      <inkml:brushProperty name="width" value="0.025" units="cm"/>
      <inkml:brushProperty name="height" value="0.025" units="cm"/>
    </inkml:brush>
  </inkml:definitions>
  <inkml:trace contextRef="#ctx0" brushRef="#br0">163 1 8168,'0'0'4916,"-10"12"-2508,3-5-2009,1-1-165,1 0-1,0 0 1,0 1 0,0 0-1,1-1 1,0 1 0,0 1-1,1-1 1,0 0 0,0 1-1,-2 12 1,2 5 50,2 0 0,1 0 1,0 0-1,2-1 0,1 1 0,1 0 0,1-1 0,1 0 1,1 0-1,2 0 0,0-1 0,23 42 0,-31-64-274,-1 0-1,0 0 0,1 0 1,-1 0-1,1 0 1,-1 0-1,1 0 0,0-1 1,-1 1-1,1 0 0,0 0 1,0 0-1,-1-1 1,1 1-1,0 0 0,0-1 1,0 1-1,0 0 1,2 0-1,-3-2-2,1 1 0,-1 0 1,1-1-1,-1 1 0,1-1 0,-1 1 0,0-1 0,1 1 1,-1-1-1,1 1 0,-1-1 0,0 1 0,0-1 0,1 1 0,-1-1 1,0 1-1,0-1 0,0 0 0,1 1 0,-1-1 0,0 0 1,0 1-1,0-2 0,2-52 160,-2 47-181,-2-5 56,0 0 0,-1 1 0,0-1 0,0 1 0,-1 0 0,-1 0 0,0 0 0,-1 0 0,0 1 0,0 0 0,-1 0 0,0 1 0,-1 0 0,0 0 0,0 1 0,-1 0 0,0 0 0,-1 1 0,1 0 0,-1 1 0,-1 0 0,-15-7 0,25 13 23,0-1 0,0 1 1,0 0-1,0-1 0,0 1 0,0 0 0,-1-1 1,1 1-1,0 0 0,0 0 0,0 0 0,0 0 1,0 0-1,0 1 0,-1-1 0,1 0 0,0 0 1,-1 1-1,1 0-34,1-1 0,0 1 1,0-1-1,-1 0 0,1 1 0,0-1 1,0 1-1,0-1 0,0 1 0,0-1 1,0 1-1,0-1 0,0 1 0,0-1 1,0 1-1,0-1 0,0 1 0,0-1 0,0 1 1,0-1-1,0 1 0,0-1 0,1 1 1,-1-1-1,0 1 0,1 0 0,1 3 36,0 0 0,1-1 0,-1 1 0,1-1 0,0 0 0,0 1 0,0-1 0,4 2 0,13 8-269,0-2 0,1-1 0,0 0 0,1-1 0,0-2 0,1 0 0,-1-1 0,1-2 0,0 0 0,0-1 0,41-1 0,14-20-678,-71 17 881,1 0 0,-1-1 0,0 0 0,0 0 0,0 0 0,-1-1-1,1 0 1,0 0 0,-1-1 0,8-5 0,-11 6 63,0 1 1,-1 0-1,1-1 0,0 1 0,-1-1 0,0 0 0,1 0 0,-1 0 0,-1 0 0,1 0 0,0-1 0,-1 1 0,1 0 0,-1-1 0,0 1 0,0-1 0,-1 0 0,1 1 1,-1-1-1,1 1 0,-1-8 0,-1 9-28,1 0 1,0 1 0,-1-1 0,1 0 0,-1 1-1,0-1 1,0 0 0,1 1 0,-1-1 0,0 1-1,0-1 1,0 1 0,-1-1 0,1 1 0,0 0-1,0 0 1,-1 0 0,1-1 0,-1 1 0,1 1-1,-1-1 1,1 0 0,-1 0 0,0 0 0,1 1-1,-1-1 1,0 1 0,1-1 0,-1 1 0,0 0-1,0 0 1,1 0 0,-1 0 0,0 0 0,0 0-1,0 0 1,1 1 0,-1-1 0,0 0 0,1 1-1,-3 0 1,-2 1 48,-1-1 0,1 1 1,-1 1-1,1-1 0,0 1 0,0 0 0,0 0 0,1 1 0,-11 7 1,10-4 40,0 0-1,0 1 1,1 0 0,0 0 0,0 0 0,0 0 0,1 1 0,1-1 0,-6 19 0,8-23-90,0 0 0,0 0 1,1 1-1,-1-1 0,1 0 1,0 1-1,0-1 0,1 0 0,-1 1 1,1-1-1,0 0 0,0 0 0,0 0 1,0 1-1,1-1 0,0 0 1,0-1-1,0 1 0,0 0 0,0-1 1,1 1-1,0-1 0,4 5 1,3 0-23,0-1 1,1 0 0,0 0-1,1-1 1,-1-1 0,1 0 0,0 0-1,0-1 1,1-1 0,17 3-1,1-1-1553,-1-2 0,1-1 0,38-3 0,-20-4-4622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4.452"/>
    </inkml:context>
    <inkml:brush xml:id="br0">
      <inkml:brushProperty name="width" value="0.025" units="cm"/>
      <inkml:brushProperty name="height" value="0.025" units="cm"/>
    </inkml:brush>
  </inkml:definitions>
  <inkml:trace contextRef="#ctx0" brushRef="#br0">318 277 13549,'-51'9'1197,"-82"18"123,118-23-1162,0 1 1,0 0-1,1 1 0,0 1 0,0 0 0,-19 13 1,33-19-43,-1-1 1,0 1 0,0-1 0,0 1 0,0 0-1,0-1 1,1 1 0,-1 0 0,0-1 0,1 1-1,-1 0 1,0 0 0,1 0 0,-1-1 0,1 1-1,-1 0 1,1 0 0,0 0 0,-1 0 0,1 0 0,0 0-1,0 0 1,-1 0 0,1 1 0,1-1-21,-1 0-1,1-1 1,0 1 0,-1 0 0,1 0-1,0-1 1,0 1 0,-1-1 0,1 1 0,0-1-1,0 1 1,0-1 0,0 1 0,0-1 0,0 0-1,-1 1 1,1-1 0,0 0 0,2 0-1,63 3 1816,-57-3-1669,383-31 3419,-210 11-3014,1215-79-37,-253 23-1226,-7-55 910,-1116 128-347,-8 1-210,-1 0 0,0 0 0,20-7 0,-33 9 207,1 0 1,0 0-1,0-1 1,-1 1-1,1 0 0,0 0 1,0 0-1,0 0 1,-1 0-1,1-1 0,0 1 1,0 0-1,0 0 1,0 0-1,0-1 1,-1 1-1,1 0 0,0 0 1,0-1-1,0 1 1,0 0-1,0 0 1,0-1-1,0 1 0,0 0 1,0 0-1,0-1 1,0 1-1,0 0 1,0 0-1,0-1 0,0 1 1,0 0-1,0 0 1,0-1-1,0 1 1,0 0-1,0 0 0,0-1 1,1 1-1,-1 0 1,0 0-1,0 0 0,0-1 1,0 1-1,0 0 1,1 0-1,-1 0 1,0 0-1,0-1 0,0 1 1,1 0-1,-1 0 1,0 0-1,0 0 1,1 0-1,-1 0 0,0 0 1,0 0-1,1 0 1,-1 0-1,0-1 1,0 1-1,1 0 0,-1 0 1,1 1-1,-21-7-2644,18 5 2232,-31-7-5015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09.870"/>
    </inkml:context>
    <inkml:brush xml:id="br0">
      <inkml:brushProperty name="width" value="0.025" units="cm"/>
      <inkml:brushProperty name="height" value="0.025" units="cm"/>
      <inkml:brushProperty name="color" value="#004F8B"/>
    </inkml:brush>
  </inkml:definitions>
  <inkml:trace contextRef="#ctx0" brushRef="#br0">121 1093 3716,'0'0'13548,"0"10"-13398,6 26 23,1 0 0,19 59-1,3 6-76,40 123 24,-45-159 290,-3 1 0,21 122 0,-23-32-321,-4-17 27,43 177 0,-44-266-105,2 17 299,3-2-1,43 101 0,-60-161-291,1 0 1,0 0-1,0 0 0,1-1 0,-1 1 1,1-1-1,0 1 0,0-1 0,0 0 1,1-1-1,-1 1 0,1-1 0,0 0 0,0 0 1,0-1-1,0 1 0,1-1 0,-1 0 1,1 0-1,-1-1 0,1 0 0,0 0 1,-1 0-1,12-1 0,8-1 239,0-1 0,0-2 0,0 0 0,38-13 0,17-3 31,-41 14-279,1 3 0,0 0 0,-1 3 1,47 5-1,155 36-263,66 9 283,62 15 390,-297-46-193,44 12-66,2-5-1,163 15 1,362-33-78,-371-10-63,543-23 67,-777 23-88,40-3-8,1 4 0,84 9-1,-90 7 10,-69-14 2,0 0-1,-1 0 0,1 0 1,0 1-1,-1-1 1,1 1-1,-1 0 0,0 0 1,0 0-1,1 1 0,-1-1 1,-1 1-1,1-1 1,0 1-1,-1 0 0,5 6 1,-6-5-118,-1 0 1,0-1 0,1 1-1,-1-1 1,0 1 0,-1 0-1,1-1 1,-2 7-1,-2 4-781,4-14 908,0 0 0,0 0 0,0 0 0,0 0 0,0 0 0,0 0 0,0 0 0,0 0 0,0 0 0,0 0 0,0-1 0,0 1 0,0 0 0,-1 0 0,1 0 0,0 0 0,0 0 0,0 0 0,0 0 1,0 0-1,0 0 0,0 0 0,0 0 0,0 0 0,0 0 0,0 0 0,0 0 0,0 0 0,0 0 0,-1 0 0,1 0 0,0 0 0,0 0 0,0 0 0,0 0 0,0 0 0,1-13 145,1 25 186,-2 30 156,-12-15-485,-2 0 1,-1-1-1,-1-1 0,-32 41 0,32-45-9,6-10 19,0 1 0,-1-1-1,0-1 1,-17 13 0,-10 8 67,33-23-61,-1 0 0,1-1 1,1 2-1,-1-1 0,1 0 1,1 1-1,0 0 0,0 0 1,-2 15-1,-2 0 84,-11 30-130,-3-1 1,-46 86-1,-74 95 81,66-112 97,67-108-177,-1 0-1,-1-1 0,1 1 0,-2-2 0,0 0 1,0 0-1,-1-1 0,-1 0 0,0-1 0,0-1 1,-1 0-1,0 0 0,-1-2 0,-20 9 0,1 0 12,1 2 0,0 2-1,2 1 1,0 1-1,1 2 1,-29 30-1,26-24-9,-1-1-1,-2-1 0,-69 40 0,89-61 23,0-2 0,0 0 0,0 0 0,-1-2-1,0 0 1,1-1 0,-1 0 0,0-2 0,-22-1-1,34 1-9,5-1-16,-1-1 1,0 1 0,1 0-1,-1-1 1,1 1-1,-1-1 1,1 1 0,-1-1-1,1 1 1,0 0-1,0-1 1,0 1 0,0-1-1,0 1 1,0-1-1,1 1 1,-1-1 0,0 1-1,1-1 1,-1 1-1,1-1 1,-1 1 0,1 0-1,0-1 1,-1 1-1,1 0 1,0 0 0,0 0-1,0-1 1,0 1-1,0 0 1,0 0 0,1 0-1,-1 1 1,0-1-1,0 0 1,1 0 0,-1 1-1,0-1 1,2 0-1,2 1 12,0 0-1,-1 1 0,1-1 0,-1 1 0,1 0 1,0 1-1,-1-1 0,0 1 0,1 0 1,-1 0-1,0 0 0,0 0 0,5 5 1,-3-4 33,-1 0 0,1 0 1,0-1-1,0 0 0,0 0 1,0 0-1,0-1 0,0 1 1,0-2-1,12 1 0,68-3 28,-71 0-37,174-26 40,-134 17 34,1 3 0,74-3-1,-103 11-87,-19 1 4,0 0-1,1-1 1,-1 0 0,0 0 0,0-1 0,0 0 0,0-1 0,0 1 0,0-2 0,0 1 0,0-1 0,-1 0 0,1-1-1,-1 0 1,7-5 0,34-28 44,-17 12-42,0 1 0,2 2 1,0 1-1,58-26 0,-26 21-36,-28 12 35,0-1 0,-1-1-1,-1-3 1,45-30-1,-34 14 38,-2-1 0,-1-3 0,-2-1 1,-2-2-1,-2-2 0,-2-2 0,56-93 0,-73 98-32,-2-1 1,-1-1-1,12-61 0,-1 2 3,-22 91-19,-2 0 1,0 1-1,0-1 1,-1 0-1,0 0 0,-1 0 1,0 0-1,-3-19 1,-2 8-5,-1 0 0,-1 0 0,-10-22 0,-87-208 328,102 245-317,-1 0-1,1-1 1,0 0-1,0 1 1,1-1-1,0 0 1,1 0-1,0 0 1,0 0-1,0 1 1,1-1-1,2-9 1,1 4 7,0 0 0,0 0 1,1 1-1,1 0 1,0 0-1,13-19 0,-4 11 5,0 1-1,1 0 0,1 2 0,0 0 0,2 1 1,0 0-1,31-18 0,-34 24-11,0 0 0,-1-1-1,0-1 1,0 0 0,-2-1 0,21-24 0,-27 28 19,-1 0 0,-1 0-1,1 0 1,-2-1 0,1 1 0,-1-1 0,-1 0 0,0 0-1,0-1 1,-1 1 0,0-1 0,-1 1 0,0-15 0,3-185 495,-6 200-503,0 0-1,-1 0 1,0 0 0,-1 1-1,0-1 1,0 1-1,-1 0 1,0 0-1,-1 0 1,0 1-1,-12-13 1,-14-25 106,-51-87 16,-67-119 145,131 214-261,2 1 0,2-2 0,2 0 0,1-1 0,2 0 0,2-1 0,-4-46 0,5 1-10,-3-23 26,6-119 0,5 193-30,3 0-1,0 0 1,3 0 0,0 1 0,3 0-1,0 1 1,25-51 0,131-219 37,-140 257-43,54-72 0,-49 75 0,-29 39 3,0 0 0,0 0 1,0-1-1,0 1 1,-1-1-1,0 1 1,0-1-1,0 0 0,0 1 1,-1-1-1,1 0 1,-1 0-1,-1 1 0,1-1 1,-1 0-1,1 1 1,-1-1-1,-1 0 1,1 1-1,-1-1 0,1 1 1,-1 0-1,-1-1 1,-2-4-1,3 6-2,0 1 0,1 0 0,-1-1 0,1 1 0,0-1 0,0 1 0,0-1 1,0 0-1,1 1 0,-1-4 0,1 4-1,-1 1 1,1-1-1,0 1 0,0-1 1,0 1-1,-1 0 1,1-1-1,-1 1 1,1 0-1,-1-1 0,0 1 1,0 0-1,1 0 1,-1-1-1,0 1 1,0 0-1,0 0 0,0 0 1,0 0-1,0 0 1,0 0-1,-1 1 1,1-1-1,0 0 0,0 0 1,-1 1-1,1-1 1,0 1-1,-1-1 1,1 1-1,-1 0 0,1 0 1,-1-1-1,-2 1 1,-40-2-11,-1 2 0,0 3 0,-52 8 0,-53 3 50,94-8-46,0 2 1,0 2 0,1 3-1,-56 21 1,-86 19 10,-112 6-3,-133 29-36,-363 97 162,348-47-191,119-30 84,233-79-28,1 4 0,1 5 1,-118 62-1,174-75 16,-1-2 0,-1-2 1,-1-3-1,0-2 0,-2-1 0,-103 13 0,63-16-4,-227 21 56,253-30-38,0-3-1,-123-16 1,57-2 118,-208-4 1,348 9-2459,14-8-1655,6-6-3256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5.201"/>
    </inkml:context>
    <inkml:brush xml:id="br0">
      <inkml:brushProperty name="width" value="0.025" units="cm"/>
      <inkml:brushProperty name="height" value="0.025" units="cm"/>
    </inkml:brush>
  </inkml:definitions>
  <inkml:trace contextRef="#ctx0" brushRef="#br0">1 142 14446,'0'0'2877,"7"-8"-2519,-3 3-341,1 1-1,-1 0 1,1 0 0,0 0 0,0 1 0,0-1 0,1 1-1,-1 0 1,1 1 0,0 0 0,0 0 0,8-2 0,11-1-12,0 1 0,31-1 1,801 2-1120,-387 11 130,893-44 6469,-446 5-1655,781 21-2593,-1191 10-5036,-458 0 30,-19-3-3214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20.717"/>
    </inkml:context>
    <inkml:brush xml:id="br0">
      <inkml:brushProperty name="width" value="0.025" units="cm"/>
      <inkml:brushProperty name="height" value="0.025" units="cm"/>
      <inkml:brushProperty name="color" value="#004F8B"/>
    </inkml:brush>
  </inkml:definitions>
  <inkml:trace contextRef="#ctx0" brushRef="#br0">44 307 7335,'0'0'2733,"-8"0"-1174,-26-2-91,34 1-1418,0 1 1,0 0-1,1 0 0,-1 0 1,0 0-1,0-1 0,0 1 1,0 0-1,1 0 0,-1-1 0,0 1 1,0 0-1,0 0 0,0 0 1,0-1-1,0 1 0,0 0 1,1 0-1,-1-1 0,0 1 1,0 0-1,0-1 0,0 1 0,0 0 1,0 0-1,0-1 0,0 1 1,0 0-1,-1 0 0,1-1 1,0 1-1,0 0 0,0 0 1,0-1-1,0 1 0,0 0 0,-1 0 1,1-1-1,0 1 0,0 0 1,0 0-1,0 0 0,-1-1 1,1 1-1,0 0 0,0 0 1,-1 0-1,1 0 0,0 0 1,0 0-1,-1-1 0,24-7 414,57-9 1094,143-11 0,86 16-878,-172 9-504,1619-122 817,-1496 96-432,406 8-1,-629 18-377,-30-7-1303,-17-10-2924,-4 3-2506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22.475"/>
    </inkml:context>
    <inkml:brush xml:id="br0">
      <inkml:brushProperty name="width" value="0.025" units="cm"/>
      <inkml:brushProperty name="height" value="0.025" units="cm"/>
      <inkml:brushProperty name="color" value="#004F8B"/>
    </inkml:brush>
  </inkml:definitions>
  <inkml:trace contextRef="#ctx0" brushRef="#br0">77 238 5285,'0'0'2546,"-10"-1"-656,-54-10 1585,64 11-3432,0 0 0,0 0-1,0 0 1,0 0-1,0 0 1,1 0-1,-1 0 1,0 0-1,0 0 1,0 0-1,0-1 1,0 1 0,0 0-1,0 0 1,0 0-1,0 0 1,0 0-1,0 0 1,0 0-1,0 0 1,0-1-1,0 1 1,0 0 0,0 0-1,0 0 1,0 0-1,0 0 1,0 0-1,0 0 1,0 0-1,0-1 1,0 1-1,0 0 1,0 0 0,0 0-1,0 0 1,0 0-1,-1 0 1,1 0-1,0 0 1,0 0-1,0-1 1,0 1-1,0 0 1,0 0 0,0 0-1,0 0 1,0 0-1,0 0 1,-1 0-1,1 0 1,0 0-1,0 0 1,0 0-1,0 0 1,0 0 0,0 0-1,0 0 1,-1 0-1,1 0 1,0 0-1,0 0 1,0 0-1,0 0 1,0 0-1,0 0 1,0 0 0,-1 0-1,14-4 793,18-2-580,521-5 3408,-184 9-3344,471-41-48,302-5-72,-571 61 548,-530-19-623,-39 6-117,0-1 0,-1 1 1,1 0-1,0 0 0,-1-1 1,1 1-1,0 0 0,-1-1 1,1 1-1,-1-1 0,1 1 1,-1-1-1,1 1 1,-1-1-1,1 1 0,-1-1 1,0 1-1,1-1 0,-1 0 1,0 1-1,1-2 0,-1 1-2,0 0-1,0 0 0,-1 0 0,1 0 0,0 0 1,0 0-1,-1 0 0,1 1 0,-1-1 1,1 0-1,-1 0 0,1 0 0,-1 0 0,1 1 1,-1-1-1,0 0 0,0 1 0,1-1 0,-1 0 1,-1 0-1,-9-7-100,0 1-1,-1 0 1,1 1-1,-1 0 1,-1 1 0,1 0-1,-1 1 1,-24-5 0,-109-10-244,-595 10-653,272 50 593,1 32 78,46-6 313,184-34-22,-500 65 532,595-89-95,240-27-268,643-30-130,-595 44 0,392-11-266,1046-44-348,-1447 51 621,334-24 23,-465 31-39,40-4 7,-44 5-2,0 0 0,0 0 0,1 0 0,-1 0 1,0 0-1,0-1 0,0 1 0,0 0 1,0 0-1,0-1 0,0 1 0,0 0 0,0-1 1,0 1-1,0-1 0,0 0 0,0 1 1,0-1-1,-1 0 0,1 1 0,0-1 0,0 0 1,-1 0-1,1 0 0,0 0 0,-1 0 1,2-1-1,-4 1 19,1-1-1,0 1 1,0 0 0,0 0 0,-1 0 0,1-1-1,0 1 1,-1 1 0,1-1 0,-1 0 0,1 0-1,-1 0 1,0 1 0,1-1 0,-1 1-1,0-1 1,1 1 0,-1 0 0,0 0 0,0 0-1,-2 0 1,-6-2 47,-78-12 139,-154-4 1,-95 21-198,270-2-11,-615 51-2677,475-32-1748,-20 2-4945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2.384"/>
    </inkml:context>
    <inkml:brush xml:id="br0">
      <inkml:brushProperty name="width" value="0.025" units="cm"/>
      <inkml:brushProperty name="height" value="0.025" units="cm"/>
      <inkml:brushProperty name="color" value="#004F8B"/>
    </inkml:brush>
  </inkml:definitions>
  <inkml:trace contextRef="#ctx0" brushRef="#br0">87 1657 8200,'-10'6'2338,"-2"1"-1650,-52 28 3941,71-50-2301,32-28-1329,86-77 1,-55 57-624,512-438-17,27 26-200,-208 186-107,-134 101-45,-258 178-822,-25 14 155,-29 15-748,-15 8-1475,-15 3-1788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2.742"/>
    </inkml:context>
    <inkml:brush xml:id="br0">
      <inkml:brushProperty name="width" value="0.025" units="cm"/>
      <inkml:brushProperty name="height" value="0.025" units="cm"/>
      <inkml:brushProperty name="color" value="#004F8B"/>
    </inkml:brush>
  </inkml:definitions>
  <inkml:trace contextRef="#ctx0" brushRef="#br0">464 1 9257,'0'0'3822,"-9"11"-2728,-106 175 467,3-2-164,-80 92 2169,186-268-3476,1 0 0,0 1 0,1-1 0,-1 1 0,2 0 0,-4 10 0,7-18-88,0-1 1,0 1-1,0-1 1,0 1-1,0-1 1,0 1-1,0-1 1,0 1-1,0-1 1,0 1-1,0-1 1,0 0-1,0 1 1,0-1-1,1 1 1,-1-1-1,0 1 1,0-1-1,1 0 1,-1 1 0,0-1-1,0 1 1,1-1-1,-1 0 1,0 1-1,1-1 1,-1 0-1,1 1 1,-1-1-1,0 0 1,1 0-1,0 1 1,21 2-14,24-10 35,4-10 130,-1-2 1,74-40-1,-15 5-67,166-54-334,-97 41-4973,-71 24-2766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3.731"/>
    </inkml:context>
    <inkml:brush xml:id="br0">
      <inkml:brushProperty name="width" value="0.025" units="cm"/>
      <inkml:brushProperty name="height" value="0.025" units="cm"/>
      <inkml:brushProperty name="color" value="#004F8B"/>
    </inkml:brush>
  </inkml:definitions>
  <inkml:trace contextRef="#ctx0" brushRef="#br0">1 28 16688,'0'0'3448,"11"-5"-1782,35-15-673,-45 20-961,0-1 0,1 1 0,-1 0-1,1-1 1,-1 1 0,0 0 0,1 0 0,-1 0 0,1 0 0,-1 0-1,1 0 1,-1 0 0,0 1 0,1-1 0,-1 0 0,1 1 0,-1-1 0,0 1-1,0 0 1,1-1 0,-1 1 0,0 0 0,0 0 0,0 0 0,0-1-1,1 1 1,-1 1 0,-1-1 0,1 0 0,0 0 0,0 0 0,1 2 0,12 40 434,-13-41-425,3 33 316,-1 0 1,-1 0-1,-2 0 1,-5 38-1,4-65-244,1-7-81,0-1 1,0 1-1,-1 0 0,1 0 1,0 0-1,0 0 0,0 0 1,0-1-1,0 1 0,0 0 0,0 0 1,1 0-1,-1 0 0,0 0 1,0-1-1,1 1 0,-1 0 1,0 0-1,1 0 0,-1-1 0,1 1 1,-1 0-1,1-1 0,-1 1 1,1 0-1,0-1 0,-1 1 1,1-1-1,0 1 0,-1-1 0,1 1 1,0-1-1,0 1 0,-1-1 1,1 0-1,0 1 0,0-1 1,0 0-1,0 0 0,-1 0 0,1 0 1,0 1-1,0-1 0,0 0 1,0-1-1,0 1 0,0 0 1,-1 0-1,1 0 0,0 0 0,0-1 1,0 1-1,1-1 0,4-1 97,1-1-1,-1 0 0,1 0 1,-1-1-1,8-5 1,78-72 358,-70 59-450,0 2 0,2 1 0,41-27 0,-64 45-21,-1 0-1,1 0 1,0 1 0,0-1 0,0 1 0,0-1 0,0 1 0,0-1-1,0 1 1,0-1 0,0 1 0,1 0 0,-1 0 0,0 0-1,0-1 1,0 1 0,0 0 0,0 0 0,0 0 0,1 1-1,-1-1 1,0 0 0,0 0 0,0 1 0,0-1 0,0 1-1,0-1 1,0 1 0,2 0 0,-2 1 16,0 0-1,0 0 1,0 0-1,0-1 1,-1 1 0,1 0-1,-1 0 1,1 0 0,-1 1-1,0-1 1,1 0-1,-1 0 1,0 0 0,-1 3-1,-1 11 67,0 0 0,-1-1-1,-6 17 1,6-21-883,-9 28 1926,10-28-4428,4-4-4043,-7-14-4281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4.718"/>
    </inkml:context>
    <inkml:brush xml:id="br0">
      <inkml:brushProperty name="width" value="0.025" units="cm"/>
      <inkml:brushProperty name="height" value="0.025" units="cm"/>
      <inkml:brushProperty name="color" value="#004F8B"/>
    </inkml:brush>
  </inkml:definitions>
  <inkml:trace contextRef="#ctx0" brushRef="#br0">1 179 14830,'0'0'9460,"11"6"-7998,-3-1-1193,-5-3-191,1 1 0,-1-1 0,1 0 0,0 0 0,-1-1 0,1 1 1,0-1-1,0 0 0,0 0 0,0 0 0,0 0 0,0-1 0,0 1 1,0-1-1,1 0 0,-1-1 0,0 1 0,0-1 0,6-1 0,6-5 25,-1 0 0,-1 0-1,1-2 1,-1 0-1,-1 0 1,1-2-1,-2 1 1,0-2 0,0 1-1,-1-2 1,0 0-1,-1 0 1,13-23-1,-15 9 19,-8 27-118,0-1 1,0 1-1,0-1 1,0 1-1,0-1 1,0 1-1,0 0 1,-1-1-1,1 1 0,0-1 1,0 1-1,0-1 1,-1 1-1,1-1 1,0 1-1,0 0 1,-1-1-1,1 1 1,0 0-1,-1-1 1,1 1-1,0 0 0,-1-1 1,1 1-1,-1 0 1,1 0-1,-1-1 1,0 1-1,-1 0-3,-1 0 0,1 0 0,-1 1 0,1-1 0,0 1 0,-1-1-1,1 1 1,0 0 0,-1 0 0,1 0 0,0 0 0,0 0 0,0 0 0,0 1 0,0-1 0,0 1-1,-2 2 1,-11 9-18,0 2 0,0 0-1,2 0 1,0 2 0,1-1 0,0 2-1,1 0 1,2 0 0,-1 0-1,2 1 1,1 1 0,0-1-1,-4 24 1,11-42 15,-1 1-1,1 0 1,-1 0-1,1 0 1,0-1-1,0 1 1,-1 0 0,1 0-1,1 0 1,-1 0-1,0-1 1,0 1-1,1 0 1,-1 0 0,1 0-1,-1-1 1,1 1-1,0 0 1,0-1-1,0 1 1,0-1 0,0 1-1,0-1 1,0 1-1,0-1 1,1 0-1,-1 1 1,1-1 0,-1 0-1,1 0 1,-1 0-1,1 0 1,-1 0-1,1-1 1,0 1 0,0 0-1,-1-1 1,1 1-1,0-1 1,0 0-1,2 1 1,3-1 11,0 0-1,0-1 1,-1 0 0,1 0 0,-1 0 0,1-1-1,-1 0 1,1 0 0,-1 0 0,7-5-1,10-7 17,0-1 0,-1-1-1,-1-1 1,-1-1-1,0 0 1,-2-2-1,0 0 1,-1-1 0,-1-1-1,-1 0 1,18-38-1,-26 44 15,-15 25-2,-15 26 45,18-26-48,-1 1-1,2 0 1,-1 0-1,2 1 0,-1-1 1,1 1-1,1-1 1,0 1-1,0 0 1,1 0-1,1 12 1,0-21-26,0 0-1,1-1 1,-1 1 0,0 0 0,1 0-1,0-1 1,-1 1 0,1 0 0,0-1 0,0 1-1,0-1 1,0 1 0,0-1 0,0 0-1,0 1 1,0-1 0,1 0 0,-1 0-1,0 0 1,1 0 0,-1 0 0,1 0 0,1 1-1,1-1 6,0 1 1,0-1-1,1 0 0,-1 0 0,0-1 1,0 1-1,1-1 0,-1 0 0,7-1 0,-2 0 6,1 0 0,0-1 0,-1 0 0,1-1-1,-1 0 1,0 0 0,17-10 0,-17 8-14,-1-1-1,0-1 1,0 1 0,0-1-1,-1-1 1,0 1 0,-1-1-1,1 0 1,-2-1 0,1 1-1,-1-1 1,0 0 0,-1-1-1,0 1 1,5-20 0,-30 69-10,17-30 37,2 0-1,-1 0 0,1 0 0,1 0 1,0 0-1,0 1 0,1-1 0,1 0 1,2 16-1,-3-22-11,1-1 1,0 1-1,0 0 1,1-1-1,-1 1 1,1-1-1,0 1 1,0-1-1,0 0 1,0 0-1,1 0 1,-1 0-1,1 0 1,0 0-1,-1-1 1,1 1-1,1-1 1,-1 0 0,0 0-1,0 0 1,1 0-1,-1 0 1,1-1-1,0 0 1,-1 0-1,1 0 1,7 1-1,-1 0 41,0-1 0,1-1 0,-1 1 0,0-2-1,1 1 1,-1-2 0,0 1 0,1-1 0,-1-1 0,0 0 0,12-5 0,-17 6-41,0-1 1,-1 0 0,1 1 0,0-2 0,-1 1 0,0 0 0,0-1 0,0 0 0,0 0-1,-1 0 1,0 0 0,1-1 0,-1 1 0,-1-1 0,1 0 0,-1 0 0,0 0 0,0 0-1,0 0 1,-1 0 0,0-1 0,0 1 0,1-7 0,-2 2 9,0 0 1,0-1-1,-1 1 1,0-1-1,-1 1 1,0 0-1,-1 0 1,-5-16-1,6 22-30,0 0 0,1 0 0,-1 0 0,-1 0 0,1 1 0,0-1-1,-1 0 1,0 1 0,0 0 0,0-1 0,0 1 0,0 1 0,-1-1 0,1 0 0,-1 1 0,0 0 0,0-1 0,0 1-1,0 1 1,0-1 0,0 1 0,-8-2 0,12 3-63,0 0 0,-1 0 1,1 0-1,0 0 0,-1 0 0,1 0 0,-1 0 1,1 0-1,0 0 0,-1 1 0,1-1 0,0 0 0,-1 0 1,1 0-1,0 0 0,-1 1 0,1-1 0,0 0 1,-1 0-1,1 1 0,0-1 0,0 0 0,-1 1 0,1-1 1,0 0-1,0 0 0,0 1 0,-1-1 0,1 1 1,0-1-1,0 0 0,0 1 0,0-1 0,0 0 0,0 1 1,0-1-1,0 1 0,0-1 0,0 0 0,0 1 1,0-1-1,0 0 0,0 1 0,0-1 0,0 1 0,0-1 1,0 0-1,0 1 0,1 0 0,10 10-6808,12-7-4146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5.550"/>
    </inkml:context>
    <inkml:brush xml:id="br0">
      <inkml:brushProperty name="width" value="0.025" units="cm"/>
      <inkml:brushProperty name="height" value="0.025" units="cm"/>
      <inkml:brushProperty name="color" value="#004F8B"/>
    </inkml:brush>
  </inkml:definitions>
  <inkml:trace contextRef="#ctx0" brushRef="#br0">0 245 11883,'0'0'6695,"10"1"-3919,3-2-2276,1-1 0,-1 0 0,0-1 0,0 0 0,0-1 0,0-1 0,0 0 0,-1-1 0,0 0 0,0 0 0,12-10 0,-13 8-334,13-6 175,35-30 0,-53 40-307,-2 0 0,1-1 0,0 0 0,-1 0 1,0 0-1,0 0 0,0-1 0,-1 1 0,0-1 0,0 0 0,0 0 1,3-12-1,-6 16-30,1 1 0,-1-1 0,0 1 0,0-1 0,0 1 1,0-1-1,0 1 0,-1 0 0,1-1 0,0 1 0,-1-1 0,1 1 0,-1 0 0,1-1 1,-1 1-1,0 0 0,1-1 0,-1 1 0,0 0 0,0 0 0,0 0 0,0 0 1,0 0-1,0 0 0,0 0 0,-1 0 0,1 0 0,0 0 0,0 1 0,-1-1 1,1 1-1,0-1 0,-1 1 0,1-1 0,0 1 0,-1 0 0,1-1 0,-1 1 1,1 0-1,-1 0 0,1 0 0,-1 0 0,-2 1 0,-5-1-21,0 0 0,0 1 0,0 0 1,0 1-1,-17 5 0,16-3 5,-1 1 1,2 0-1,-1 1 1,0 0-1,1 0 1,0 1-1,1 1 1,-1-1-1,2 1 0,-1 1 1,1-1-1,0 1 1,-5 10-1,4-6 25,0 0 0,2 0 0,0 0 0,0 1 0,1 0 0,1 0 0,0 1 0,1-1 0,-1 23 0,3-35-11,1-1 0,0 1 0,0 0 0,1 0 0,-1 0 0,0 0 0,0-1 0,1 1 0,-1 0 0,1 0 0,0-1 0,0 1 0,-1 0 0,1-1 0,0 1 0,0-1 0,0 1 0,1-1 0,-1 1 0,0-1 1,1 0-1,1 2 0,0-1 0,1 0 1,-1 0 0,1-1 0,-1 1-1,1-1 1,0 0 0,0 0-1,0 0 1,-1-1 0,6 1 0,4-1 11,1 0-1,-1-1 1,0 0 0,0-1 0,20-6 0,-8-1-24,0-1 1,-1-2-1,0 0 1,-1-1-1,0-1 0,-1-2 1,-1 0-1,0-1 0,20-23 1,-28 32-36,-9 18 107,-10 38 324,1-1 295,6-45-659,-1-1 0,1 1 0,-1-1 0,1 0 1,0 1-1,0-1 0,0 0 0,0 0 0,0 0 1,0 0-1,0 0 0,0 0 0,0 0 0,1 0 1,-1 0-1,0 0 0,1-1 0,-1 1 0,0 0 1,1-1-1,-1 0 0,1 1 0,-1-1 0,1 0 1,-1 1-1,1-1 0,-1 0 0,3 0 0,48-1 354,-46 0-328,7-1-18,-1-1 0,1 0-1,0-1 1,18-8 0,-21 8-48,1-1 1,0 2-1,-1 0 1,1 0 0,1 1-1,15-2 1,-27 5-3,1-1 0,0 1-1,-1-1 1,1 1 0,-1 0 0,1-1 0,-1 1 0,1 0 0,-1-1-1,1 1 1,-1 0 0,0 0 0,1 0 0,-1-1 0,0 1 0,0 0-1,1 0 1,-1 0 0,0 0 0,0-1 0,0 1 0,0 0 0,0 0-1,-1 1 1,1 31-742,0-27-374,0-5 957,0-1 0,1 1 0,-1-1 0,0 0 0,1 1 0,-1-1 0,0 0 0,1 0 0,-1 1 0,1-1 1,-1 0-1,0 0 0,1 1 0,-1-1 0,1 0 0,-1 0 0,1 0 0,-1 0 0,1 0 0,-1 0 0,1 0 0,-1 0 1,1 0-1,-1 0 0,1 0 0,-1 0 0,1 0 0,-1 0 0,1 0 0,-1 0 0,1-1 0,-1 1 0,0 0 0,1 0 1,-1-1-1,1 1 0,18-8-3398,10-22-4553,-16 11 2888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5.895"/>
    </inkml:context>
    <inkml:brush xml:id="br0">
      <inkml:brushProperty name="width" value="0.025" units="cm"/>
      <inkml:brushProperty name="height" value="0.025" units="cm"/>
      <inkml:brushProperty name="color" value="#004F8B"/>
    </inkml:brush>
  </inkml:definitions>
  <inkml:trace contextRef="#ctx0" brushRef="#br0">95 134 10410,'0'0'9999,"-8"7"-8681,-4 3-798,0 1 0,1 1 0,-13 16 1,21-25-395,0 1 0,1-1 0,-1 1 0,1-1 0,0 1 1,0 0-1,0 0 0,0 0 0,1 0 0,-1 0 0,1 0 1,0 0-1,1 1 0,-1-1 0,1 0 0,0 0 0,0 1 1,0-1-1,0 0 0,2 8 0,-1-11-115,0 0 0,0 0 0,0 0-1,1 0 1,-1 0 0,0 0 0,0-1 0,1 1 0,-1 0-1,0-1 1,1 1 0,-1-1 0,0 1 0,1-1 0,-1 0-1,1 0 1,-1 0 0,1 0 0,-1 0 0,1 0 0,2 0-1,34-5 126,-26 1-121,1 0-1,-1-1 1,0-1 0,0 0 0,0-1 0,-1 0 0,0-1-1,0 0 1,-1 0 0,16-17 0,-10 7-32,0-1 1,0-1-1,-2 0 0,22-41 1,-34 57 36,1-1 1,-1 0-1,0 1 1,-1-1-1,1 0 1,-1 0 0,0 0-1,0 0 1,0-1-1,-1 1 1,0 0-1,0-5 1,-1 9 27,0 1-1,0-1 1,1 1 0,-1 0 0,0 0 0,0-1 0,0 1-1,0 0 1,0 0 0,0 0 0,0 0 0,0 0 0,0 0-1,0 0 1,1 0 0,-1 0 0,0 1 0,0-1 0,0 0-1,0 1 1,0-1 0,0 0 0,1 1 0,-2 0 0,-5 4 85,1 0 1,0 0 0,-1 0-1,2 1 1,-1 0 0,1 1-1,0-1 1,0 1 0,1 0 0,-1 0-1,2 0 1,-4 9 0,1-4 25,2 1 1,-1 0 0,2 0 0,0 0-1,0 0 1,-1 23 0,4-33-166,0 1 0,0-1 0,0 1 0,1 0 0,-1-1 1,1 1-1,0-1 0,0 1 0,0-1 0,0 0 0,1 1 0,-1-1 1,1 0-1,0 0 0,0 0 0,0 0 0,0 0 0,0 0 1,1-1-1,0 1 0,-1-1 0,1 0 0,0 1 0,0-1 1,0-1-1,0 1 0,0 0 0,1-1 0,3 2 0,1 0-478,0-1-1,1 0 0,-1-1 0,15 2 0,35-4-6103,-23-4-1873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6.253"/>
    </inkml:context>
    <inkml:brush xml:id="br0">
      <inkml:brushProperty name="width" value="0.025" units="cm"/>
      <inkml:brushProperty name="height" value="0.025" units="cm"/>
      <inkml:brushProperty name="color" value="#004F8B"/>
    </inkml:brush>
  </inkml:definitions>
  <inkml:trace contextRef="#ctx0" brushRef="#br0">119 25 14894,'0'0'10533,"-8"-4"-9466,0-1-837,6 4-179,-1-1-1,1 0 1,-1 1 0,1-1-1,-1 1 1,0 0 0,0 0 0,1 0-1,-1 0 1,0 0 0,0 1 0,0-1-1,-4 1 1,4 1-50,1-1 1,0 1-1,-1 0 1,1 0-1,0 0 0,0 0 1,-1 1-1,1-1 1,0 1-1,0-1 0,0 1 1,1 0-1,-1-1 1,0 1-1,1 0 0,-1 0 1,1 1-1,0-1 0,-1 0 1,1 0-1,0 0 1,-1 5-1,-2 1 54,1 1 0,0-1 1,1 1-1,0 0 0,-1 10 0,3-17 0,-1 0 1,1 0-1,0 0 1,1 0-1,-1 0 0,0 0 1,1 0-1,-1 0 0,1 0 1,-1 0-1,1 0 1,0 0-1,0 0 0,0 0 1,0-1-1,0 1 1,0 0-1,0-1 0,1 1 1,-1-1-1,1 1 1,1 0-1,0 1 5,1-1-1,-1 0 1,1-1 0,0 1-1,0-1 1,0 0 0,0 1-1,0-2 1,0 1 0,7 0-1,-2 0-20,0-1 1,0 0-1,0-1 0,0 0 0,0-1 0,0 0 1,0 0-1,0-1 0,15-6 0,-19 6-17,0 0 0,0-1 0,0 0 0,0 0 0,0 0-1,-1-1 1,1 1 0,-1-1 0,0 0 0,-1-1 0,6-9 0,-8 13-15,0 0 1,0 0-1,-1 0 1,1 0-1,-1 1 1,1-1-1,-1 0 0,0 0 1,0 0-1,0-1 1,0 1-1,0 0 1,0 0-1,0 0 1,-1 0-1,1 1 0,-1-1 1,0 0-1,1 0 1,-1 0-1,0 0 1,0 0-1,0 1 1,0-1-1,0 0 0,-1 1 1,1-1-1,0 1 1,-1-1-1,1 1 1,-1 0-1,0 0 1,1-1-1,-1 1 0,0 0 1,0 1-1,1-1 1,-1 0-1,-4-1 1,-2 0-26,1 0 0,-1 0-1,0 0 1,0 1 0,0 0 0,-10 0 0,-10 1-8721,23 0 6239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1.851"/>
    </inkml:context>
    <inkml:brush xml:id="br0">
      <inkml:brushProperty name="width" value="0.025" units="cm"/>
      <inkml:brushProperty name="height" value="0.025" units="cm"/>
      <inkml:brushProperty name="color" value="#004F8B"/>
    </inkml:brush>
  </inkml:definitions>
  <inkml:trace contextRef="#ctx0" brushRef="#br0">111 18 6919,'0'0'8210,"-8"7"-5845,-2 4-2130,1 0-1,0 1 1,0 0 0,1 0 0,1 1-1,0-1 1,1 2 0,0-1 0,1 1 0,-4 17-1,3-7 63,2 0-1,0 0 1,2 0-1,0 1 1,4 44-1,-2-66-259,0 1-1,1-1 1,-1 1-1,1-1 1,-1 0-1,1 1 1,0-1-1,1 0 1,-1 1-1,0-1 1,1 0 0,0 0-1,0 0 1,0 0-1,0-1 1,0 1-1,0 0 1,4 2-1,-3-3 36,0-1 0,0 1 0,0-1 0,0 0 0,0 0 0,0 0 0,0-1 0,0 1 0,0-1 0,0 1 0,0-1 0,0 0 0,0 0 0,0-1 0,1 1 0,3-2 0,5-1 183,0-1 0,0 0 0,0-1 0,-1-1 0,0 0 0,0 0-1,-1-1 1,16-13 0,11-13 20,-2-1 0,56-70 0,-72 78-100,-1 0 1,-1-1 0,-2-1 0,0 0 0,14-44-1,-39 138-84,3-35-88,0-1 0,2 1-1,1 0 1,2 0 0,2 37-1,0-65-22,1 1 1,-1 0-1,1 0 0,0 0 0,0-1 0,1 1 1,-1 0-1,1-1 0,-1 1 0,1-1 0,0 0 1,1 0-1,-1 1 0,0-1 0,1-1 1,0 1-1,0 0 0,0-1 0,0 1 0,0-1 1,0 0-1,1 0 0,-1 0 0,0-1 0,1 1 1,0-1-1,-1 0 0,1 0 0,0 0 0,0 0 1,0 0-1,7-1 0,0 0-520,-1 0-1,0 0 1,1-1 0,-1-1-1,0 0 1,0 0 0,0-1-1,0 0 1,0 0-1,-1-1 1,14-8 0,25-22-6347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7.166"/>
    </inkml:context>
    <inkml:brush xml:id="br0">
      <inkml:brushProperty name="width" value="0.025" units="cm"/>
      <inkml:brushProperty name="height" value="0.025" units="cm"/>
      <inkml:brushProperty name="color" value="#004F8B"/>
    </inkml:brush>
  </inkml:definitions>
  <inkml:trace contextRef="#ctx0" brushRef="#br0">176 99 9993,'0'0'11302,"-10"-5"-9354,3 1-1659,0 1-1,0 0 0,0 0 0,0 1 0,-1 0 1,-10-2-1,14 3-190,0 1 1,0 0-1,0 1 0,0-1 1,1 0-1,-1 1 0,0 0 1,0 0-1,1 0 0,-1 1 1,1-1-1,-1 1 1,1-1-1,-1 1 0,1 0 1,0 1-1,0-1 0,-5 5 1,5-4-75,1-1 1,-1 1 0,0 0-1,1 0 1,0 0 0,-1 0 0,1 1-1,0-1 1,1 0 0,-1 1-1,1 0 1,-1-1 0,1 1-1,0 0 1,0 6 0,1-8-22,0 0 0,0 0 0,1 0 0,-1 0-1,1 0 1,-1 0 0,1 0 0,0 0 0,0-1 0,0 1 0,0 0 0,0 0 0,0-1 0,1 1 0,-1-1 0,0 1 0,1-1-1,-1 0 1,1 1 0,0-1 0,-1 0 0,1 0 0,0 0 0,0 0 0,-1 0 0,1-1 0,0 1 0,0 0 0,0-1 0,4 1-1,54 12 101,-39-10-135,0 1 1,-1 1 0,0 1 0,33 14-1,-49-18 26,1 0-1,-1 1 1,0-1-1,-1 1 1,1 0-1,0 0 1,-1 0-1,1 1 0,-1-1 1,0 1-1,0 0 1,-1 0-1,1 0 1,-1 0-1,0 0 1,0 0-1,0 1 1,0-1-1,-1 1 1,0-1-1,0 1 0,0 0 1,0 0-1,-1-1 1,0 10-1,-1-9 32,0 1 0,-1 0-1,1-1 1,-1 1 0,0-1 0,-1 1-1,1-1 1,-1 0 0,0 0-1,0 0 1,-1 0 0,0-1 0,1 1-1,-1-1 1,-1 0 0,1 0-1,-1-1 1,1 1 0,-1-1 0,0 0-1,-9 4 1,3-1 153,0-1 1,-1 0-1,1-1 1,-1 0-1,0-1 0,0 0 1,0-1-1,0 0 0,-17 0 1,27-2-166,0 0 0,0 0 0,0-1 0,0 1 1,0 0-1,0-1 0,0 1 0,1-1 0,-1 1 0,0-1 0,0 0 1,1 0-1,-1 0 0,1 0 0,-1 0 0,1 0 0,-1-1 0,1 1 0,-1 0 1,1-1-1,0 1 0,0-1 0,0 1 0,0-1 0,0 0 0,0 1 1,0-1-1,1 0 0,-1 0 0,0 0 0,1 1 0,0-1 0,-1 0 1,1 0-1,0 0 0,0-3 0,0-1-50,0 0 0,1 0 0,0 0 0,0 0 0,0 1 1,1-1-1,0 0 0,0 1 0,0 0 0,7-11 0,2 1-41,1-1-1,0 2 1,2-1 0,-1 2 0,27-20 0,87-51-114,-89 60 194,0 0-1,47-42 0,-81 63 7,0-1 1,-1 1-1,1-1 0,-1 1 0,0-1 0,0 0 1,-1 0-1,1-1 0,-1 1 0,0-1 0,0 1 0,0-1 1,0 1-1,0-7 0,-2 10 1,0 1-1,0-1 1,0 1-1,-1-1 1,1 1-1,0-1 1,0 1-1,-1 0 1,1-1-1,0 1 1,-1-1-1,1 1 1,-1 0-1,1-1 1,0 1-1,-1 0 1,1-1-1,-1 1 1,1 0-1,-1 0 1,1-1-1,-1 1 1,1 0-1,-1 0 1,1 0-1,-1 0 1,1 0-1,-1 0 1,0-1-1,1 1 1,-1 1-1,1-1 1,-1 0-1,1 0 1,-2 0-1,-24 3 92,19 0-97,1-1 0,-1 2 1,1-1-1,0 0 0,0 1 0,1 0 1,-1 1-1,1-1 0,0 1 1,0 0-1,0 0 0,1 1 0,0-1 1,0 1-1,0 0 0,1 0 1,0 0-1,0 1 0,0-1 0,1 1 1,0-1-1,0 1 0,1 0 1,0 0-1,-1 7 0,3-13-2,-1 1 1,0-1-1,0 0 0,1 0 0,-1 1 1,1-1-1,-1 0 0,1 0 1,0 0-1,-1 0 0,1 1 0,0-1 1,0 0-1,0 0 0,0-1 0,0 1 1,0 0-1,0 0 0,0 0 1,0-1-1,0 1 0,0 0 0,1-1 1,-1 1-1,0-1 0,0 0 0,0 1 1,1-1-1,-1 0 0,0 0 0,1 1 1,-1-1-1,2 0 0,52-1 70,-47 1-62,14-4-17,0 0-1,-1-1 1,1-1-1,-1-1 1,30-14-1,-25 9-24,2 2 0,38-10 0,-65 20 41,-1 0 0,1 0-1,-1 0 1,1 0-1,-1 0 1,1 0-1,-1 0 1,1 0 0,-1 0-1,1 0 1,-1 0-1,1 0 1,-1 0-1,1 1 1,-1-1 0,1 0-1,-1 0 1,1 0-1,-1 1 1,0-1-1,1 0 1,-1 1 0,1-1-1,-1 0 1,0 1-1,1-1 1,-1 0-1,0 1 1,0-1 0,1 1-1,-1-1 1,0 1-1,0-1 1,0 1-1,1-1 1,-1 0 0,0 1-1,0-1 1,0 1-1,0-1 1,0 1-1,0-1 1,0 1 0,0-1-1,0 2 1,-5 31 459,2-16 84,34-20-6,10-14-490,-34 13-480,0 1 0,0 0 0,0 0 0,0 1 1,1-1-1,-1 2 0,0-1 0,15 0 0,-21 2 224,0 0 1,-1 0-1,1 1 0,0-1 1,0 0-1,-1 1 1,1-1-1,0 0 1,0 1-1,-1-1 1,1 1-1,0-1 0,-1 1 1,1 0-1,-1-1 1,1 1-1,-1 0 1,1-1-1,-1 1 1,1 0-1,0 0 0,-1 1-120,1-1-1,0 0 1,-1 0 0,1 0-1,0 0 1,0 0-1,0 0 1,0 0-1,0 0 1,0 0-1,0-1 1,0 1-1,0 0 1,0-1-1,3 2 1,30-1-7201,-11-1 3871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7.846"/>
    </inkml:context>
    <inkml:brush xml:id="br0">
      <inkml:brushProperty name="width" value="0.025" units="cm"/>
      <inkml:brushProperty name="height" value="0.025" units="cm"/>
      <inkml:brushProperty name="color" value="#004F8B"/>
    </inkml:brush>
  </inkml:definitions>
  <inkml:trace contextRef="#ctx0" brushRef="#br0">112 41 11659,'0'0'8990,"-11"1"-6529,7-1-2346,-5 0 355,1 1 0,-1 0 0,1 1 0,-16 4 0,22-5-357,0-1 1,-1 1 0,1 0-1,0 0 1,0 0 0,0 0-1,1 1 1,-1-1 0,0 0 0,0 1-1,1 0 1,-1-1 0,1 1-1,-1 0 1,1-1 0,0 1-1,-1 0 1,1 0 0,0 0-1,0 0 1,1 0 0,-1 1-1,0-1 1,1 0 0,-1 0-1,1 0 1,-1 5 0,2-6-107,0 0 0,0 0 0,-1 0 0,1 0 0,0-1 0,0 1-1,0 0 1,0 0 0,0-1 0,0 1 0,0 0 0,0-1 0,0 1 0,0-1 0,0 0 0,1 1 0,-1-1 0,0 0 0,0 0 0,0 1 0,0-1 0,1 0 0,-1 0 0,0 0-1,2-1 1,37-1-11,-32-1-104,-1-1-1,0 0 1,0 0-1,0 0 1,0-1 0,-1 0-1,0 0 1,0 0-1,0-1 1,-1 0 0,0 0-1,5-8 1,-11 16 144,0 0 0,0 0 1,0 0-1,1 0 0,-1 1 1,0-1-1,1 0 0,0 0 1,-1 0-1,1 1 0,0-1 1,0 0-1,0 0 0,0 1 1,1-1-1,-1 0 0,1 0 1,-1 0-1,1 1 0,0-1 1,0 0-1,0 0 0,0 0 1,0 0-1,0 0 0,0-1 1,1 1-1,-1 0 0,1-1 1,-1 1-1,1 0 0,0-1 1,-1 0-1,1 1 0,0-1 0,0 0 1,0 0-1,0 0 0,0 0 1,5 1-1,3-1-35,0 1 0,0-1 0,0-1 0,0 0 0,0 0 0,0-1-1,1 0 1,-1-1 0,0 0 0,-1-1 0,1 0 0,14-6 0,-4-1-206,0-2-1,0 0 1,-1-1 0,24-21 0,-51 41 273,3-4 59,0 1 1,0-1-1,1 1 0,-1 0 0,1 0 0,0 0 0,0 0 0,1 1 0,-1 0 0,1-1 0,0 1 0,0 0 0,1 1 0,0-1 0,-1 1 0,2-1 0,-1 1 0,-1 7 0,4-12-113,-1-1 0,1 1 0,-1 0 0,1 0 0,-1 0 0,1-1 0,0 1 0,-1 0 0,1-1 0,0 1 0,0 0 0,-1-1 0,1 1 0,0-1 0,0 0 0,0 1 0,0-1 0,0 1 0,-1-1 0,1 0 0,0 0-1,0 0 1,0 1 0,0-1 0,0 0 0,0 0 0,0 0 0,0 0 0,0-1 0,2 1 0,35-5 114,-24-2-274,1 0 0,-1-1-1,-1-1 1,1 0 0,-1-1 0,-1 0 0,0-1 0,0-1 0,-1 0 0,15-21 0,-42 53 197,11-15 67,1 0 0,0 0-1,0 0 1,0 0 0,0 0 0,1 1 0,0 0 0,0 0-1,0 0 1,1 0 0,0 0 0,0 0 0,1 0-1,0 1 1,0-1 0,0 1 0,1-1 0,0 1 0,1 7-1,0-12-108,0 0-1,0 1 1,0-1-1,1 1 1,-1-1-1,1 0 0,0 0 1,0 0-1,0 0 1,0 0-1,0-1 0,0 1 1,0 0-1,0-1 1,1 0-1,-1 1 1,1-1-1,-1 0 0,1 0 1,-1-1-1,1 1 1,0 0-1,-1-1 0,1 0 1,0 1-1,-1-1 1,1 0-1,4-1 0,1 1-10,0 0 0,0 0 0,0-1 0,0 0-1,0-1 1,0 0 0,0 0 0,11-5 0,-10 2-138,0-1 0,0 0 0,-1 0 1,0-1-1,14-14 0,-19 17 12,0 1 0,0-1 0,-1 1 0,1-1 0,-1 0 0,0 0 0,0 0-1,0 0 1,0 0 0,-1 0 0,1 0 0,-1-1 0,0 1 0,-1-1 0,1 1 0,-1-6-1,0 9 118,0 1-1,0-1 0,0 1 0,-1-1 1,1 1-1,0-1 0,0 1 0,-1-1 1,1 1-1,0-1 0,-1 1 0,1 0 0,-1-1 1,1 1-1,0 0 0,-1-1 0,1 1 1,-1 0-1,1 0 0,-1-1 0,1 1 1,-1 0-1,1 0 0,-1 0 0,1 0 0,-1 0 1,0-1-1,1 1 0,-1 0 0,1 0 1,-1 0-1,1 1 0,-1-1 0,1 0 1,-1 0-1,1 0 0,-1 0 0,1 0 0,-1 1 1,1-1-1,-1 0 0,1 0 0,-1 1 1,0 0-1,-22 13-473,10 20-2985,13-32 2773,0-1-1,-1 0 0,1 1 1,0-1-1,0 0 1,0 1-1,0-1 1,1 0-1,-1 1 1,0-1-1,0 0 1,1 1-1,-1-1 1,2 2-1,7 3-9274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5:22.423"/>
    </inkml:context>
    <inkml:brush xml:id="br0">
      <inkml:brushProperty name="width" value="0.035" units="cm"/>
      <inkml:brushProperty name="height" value="0.035" units="cm"/>
    </inkml:brush>
  </inkml:definitions>
  <inkml:trace contextRef="#ctx0" brushRef="#br0">1 56 13131,'0'5'361,"-1"-2"-200,1 0-1,0 1 1,1-1 0,-1 0 0,0 0 0,1 1 0,1 3 0,-1-6-132,-1-1 1,0 1-1,1 0 1,-1-1 0,1 1-1,0-1 1,-1 1-1,1-1 1,-1 1-1,1-1 1,0 0-1,-1 1 1,1-1 0,0 0-1,-1 0 1,1 1-1,0-1 1,0 0-1,-1 0 1,1 0-1,0 0 1,0 0 0,-1 0-1,1 0 1,0 0-1,0 0 1,-1 0-1,1 0 1,0 0-1,-1-1 1,1 1 0,0 0-1,0-1 1,-1 1-1,1 0 1,-1-1-1,1 1 1,0-1-1,59-31 1254,-45 23-1107,1 0 0,-1 1 0,1 1 0,18-5 1,-14 8-129,0 1 1,-1 1 0,1 1 0,0 0 0,0 2 0,0 0 0,21 5 0,34 1 80,221 8 316,210 8-233,114 2-139,-364-19-63,272-5 28,-140-51-46,-155 15 2,-191 31 14,1 2 0,-1 2 0,0 1 0,46 8 0,162 42 49,-124-22-38,-70-19-21,0-3 1,1-2-1,102-3 1,-56-10-10,121-25 1,-181 27 18,1 2 1,0 1-1,0 3 0,0 1 0,77 13 1,-105-12-4,113 13 17,-113-15-11,-1 0 0,1-1 0,-1 0 1,1-1-1,-1-1 0,19-6 0,-18 1-16,-16 7 14,0 1-1,0 0 1,1 0-1,-1-1 1,0 1-1,0 0 1,0 0-1,1-1 1,-1 1-1,0 0 0,0-1 1,0 1-1,0 0 1,0-1-1,0 1 1,0 0-1,0-1 1,1 1-1,-1 0 1,0-1-1,0 1 0,-1 0 1,1-1-1,0 1 1,0 0-1,0-1 1,-1 0 22,0-1 0,0 1 0,0 0 1,0 0-1,0 0 0,-1 0 0,1 1 0,0-1 1,-1 0-1,1 0 0,0 1 0,-1-1 0,1 1 1,-1-1-1,1 1 0,-1 0 0,-1-1 0,-10-2 69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5:39.847"/>
    </inkml:context>
    <inkml:brush xml:id="br0">
      <inkml:brushProperty name="width" value="0.035" units="cm"/>
      <inkml:brushProperty name="height" value="0.035" units="cm"/>
    </inkml:brush>
  </inkml:definitions>
  <inkml:trace contextRef="#ctx0" brushRef="#br0">9 55 10530,'-8'14'2625,"18"-10"392,5-1-2523,16 3-42,-1-1 0,1-1 0,42 0 0,96-11-92,-93 3-129,-18 1-161,417-13 72,30 5-94,-339 6-41,235 7 39,225-15 57,-258-12 494,-366 25-515,-3 0-96,0-1 0,1 0-1,-1 0 1,0 1-1,0-1 1,1 0 0,-1 1-1,0-1 1,0 1 0,0-1-1,0 1 1,0-1 0,0 1-1,0 0 1,0-1-1,0 1 1,0 0 0,0 0-1,0 0 1,0 0 0,0 0-1,0 0 1,0 0 0,-2 0-1,-3 0-31,-9-2 159,-1 1-1,0 1 1,-31 3 0,6 0-155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6:30.084"/>
    </inkml:context>
    <inkml:brush xml:id="br0">
      <inkml:brushProperty name="width" value="0.035" units="cm"/>
      <inkml:brushProperty name="height" value="0.035" units="cm"/>
    </inkml:brush>
  </inkml:definitions>
  <inkml:trace contextRef="#ctx0" brushRef="#br0">2 104 11162,'-1'0'105,"1"0"-1,0 1 0,0-1 0,0 0 0,0 0 0,0 1 1,0-1-1,0 0 0,0 1 0,0-1 0,0 0 0,0 1 1,0-1-1,0 0 0,0 1 0,0-1 0,0 0 0,0 1 1,0-1-1,1 0 0,-1 0 0,0 1 0,0-1 0,0 0 1,0 1-1,1-1 0,-1 0 0,0 0 0,0 0 0,1 1 0,-1-1 1,0 0-1,0 0 0,1 0 0,-1 1 0,0-1 0,0 0 1,1 0-1,-1 0 0,1 0 0,23 8 1233,30 0-777,331 10 699,-262-18-1244,140-18 0,-127 0 65,520-49 524,-525 59-556,106-3 46,-163 13-52,-48 0-21,0-1 1,0-1-1,0-1 0,0-2 1,28-6-1,-37 4 5,0 1 0,0 1-1,0 1 1,0 0 0,1 1 0,-1 1 0,29 3 0,-17-1 57,-20-1-481,-1-1-1,1 1 1,13 4 0,6-1-1150,-17 3 1003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6:47.458"/>
    </inkml:context>
    <inkml:brush xml:id="br0">
      <inkml:brushProperty name="width" value="0.035" units="cm"/>
      <inkml:brushProperty name="height" value="0.035" units="cm"/>
    </inkml:brush>
  </inkml:definitions>
  <inkml:trace contextRef="#ctx0" brushRef="#br0">278 22 19412,'3'-22'1681,"-32"90"-945,-5 2-120,5 0-88,6-7-192,3-8-64,-3 0-96,4-7-56,3-12-152,4-5-112,1-13-360,1-1-256,-1-12-368,-4-5 855,1-12-223,0-7-160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8.239"/>
    </inkml:context>
    <inkml:brush xml:id="br0">
      <inkml:brushProperty name="width" value="0.025" units="cm"/>
      <inkml:brushProperty name="height" value="0.025" units="cm"/>
      <inkml:brushProperty name="color" value="#004F8B"/>
    </inkml:brush>
  </inkml:definitions>
  <inkml:trace contextRef="#ctx0" brushRef="#br0">108 24 17585,'0'0'9005,"-7"-4"-7115,1 0-1680,1 2-1,-1-1 1,0 1-1,0 0 1,0 0-1,-11-2 1,16 4-202,-1 0 0,1-1 0,-1 1 0,1 0 0,-1 1 0,1-1 0,0 0 0,-1 0 0,1 0 0,-1 1 0,1-1 0,0 1 0,-1-1 0,1 1 1,0 0-1,0-1 0,-1 1 0,1 0 0,0 0 0,0 0 0,0 0 0,0 0 0,0 0 0,0 0 0,0 0 0,0 1 0,1-1 0,-1 0 0,0 0 0,1 1 0,-1-1 0,1 0 0,-1 1 0,1-1 0,0 1 0,0-1 0,-1 0 0,1 1 0,0-1 0,0 1 1,0-1-1,1 1 0,-1 1 0,0 0-193,0-1 1,0 1 0,1-1 0,-1 1-1,0-1 1,1 0 0,0 1-1,-1-1 1,1 0 0,0 1 0,0-1-1,0 0 1,1 0 0,-1 0-1,1 0 1,-1 0 0,1 0-1,-1 0 1,5 3 0,0-1-374,0 0 0,1-1 1,-1 1-1,1-1 0,8 2 0,-8-3-51,-1 0-1,0 1 0,1 0 0,-1 0 1,-1 0-1,1 1 0,8 6 1,-13-9 657,0 0 1,-1-1-1,1 1 1,0 0 0,-1 0-1,1 0 1,-1-1-1,1 1 1,-1 0 0,1 0-1,-1 0 1,1 0-1,-1 0 1,0 0 0,1 0-1,-1 0 1,0 0-1,0 0 1,0 0-1,0 0 1,0 0 0,0 0-1,0 0 1,0 0-1,0 0 1,-1 0 0,1 0-1,0 0 1,-1 0-1,1 0 1,-1 0 0,1 0-1,-1 0 1,1-1-1,-1 1 1,1 0-1,-1 0 1,0-1 0,1 1-1,-1 0 1,0-1-1,0 1 1,0 0 0,0-1-1,1 1 1,-1-1-1,0 1 1,0-1 0,0 0-1,0 1 1,-2-1-1,-50 16 2065,1-11-2951,31-6-2584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6:47.944"/>
    </inkml:context>
    <inkml:brush xml:id="br0">
      <inkml:brushProperty name="width" value="0.035" units="cm"/>
      <inkml:brushProperty name="height" value="0.035" units="cm"/>
    </inkml:brush>
  </inkml:definitions>
  <inkml:trace contextRef="#ctx0" brushRef="#br0">206 2 12531,'-2'0'124,"0"-1"-1,0 1 1,1 0 0,-1 0 0,0 0 0,0 0-1,0 0 1,1 0 0,-1 0 0,0 1 0,0-1 0,0 1-1,1-1 1,-1 1 0,0-1 0,1 1 0,-1 0-1,1 0 1,-1 0 0,1 0 0,-1 0 0,1 1 0,-1-1-1,1 0 1,0 0 0,0 1 0,-1 1 0,-3 4 236,0-1-1,0 1 1,1 0 0,-6 14 0,0 8-89,1 1 0,2 0 0,-5 46 0,4-27-97,-70 390 350,76-430-523,0 0-1,1 1-1,0-1 1,0 1-1,1 13 1,0-22 0,0 1 0,0-1-1,0 1 1,1-1 0,-1 1 0,0-1 0,1 0 0,-1 1-1,1-1 1,-1 0 0,1 1 0,-1-1 0,1 0 0,0 0 0,0 0-1,0 1 1,0-1 0,0 0 0,0 0 0,0 0 0,0 0 0,0-1-1,0 1 1,1 0 0,-1 0 0,0-1 0,0 1 0,1-1 0,-1 1-1,0-1 1,1 1 0,-1-1 0,1 0 0,-1 0 0,1 0-1,-1 0 1,2 0 0,5-1 2,0 0 0,0 0 1,0-1-1,0 0 0,0-1 0,0 0 0,9-5 0,54-32 17,-47 26-21,73-47-146,75-41 398,-133 83-250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22.219"/>
    </inkml:context>
    <inkml:brush xml:id="br0">
      <inkml:brushProperty name="width" value="0.035" units="cm"/>
      <inkml:brushProperty name="height" value="0.035" units="cm"/>
    </inkml:brush>
  </inkml:definitions>
  <inkml:trace contextRef="#ctx0" brushRef="#br0">0 18 9450,'1'-2'6731,"0"1"-6683,-1 1 1,1 0 0,-1 0 0,1-1-1,-1 1 1,1 0 0,-1 0-1,1 0 1,-1 0 0,1 0-1,0 0 1,-1 0 0,1 0 0,-1 0-1,1 0 1,-1 0 0,1 0-1,-1 0 1,1 0 0,0 1-1,-1-1 1,1 0 0,-1 0 0,1 1-1,-1-1 1,0 0 0,1 1-1,0-1 1,4 4 90,0 0 0,0-1 0,1 0 0,-1-1 0,1 1-1,-1-1 1,1 0 0,0 0 0,0-1 0,0 1 0,0-1 0,0-1 0,11 1 0,42-4 236,-1-2 0,88-19 0,-88 10 35,-214 28-92,-51 7-275,148-12-63,77-18-171,14 7 175,0 0 0,0 2-1,1 2 1,41 6 0,-19-1 27,-6-1-18,-26-3-14,0 0-1,1-2 0,24-1 0,-48 0 11,1 0 0,-1 0 0,0 0 0,0 0 0,0 0 0,1 0-1,-1 0 1,0 1 0,0-1 0,0 0 0,0 0 0,1 0 0,-1 0 0,0 0 0,0 0-1,0 0 1,1 0 0,-1-1 0,0 1 0,0 0 0,0 0 0,1 0 0,-1 0 0,0 0-1,0 0 1,0 0 0,0 0 0,1 0 0,-1-1 0,0 1 0,0 0 0,0 0 0,0 0-1,0 0 1,1 0 0,-1-1 0,0 1 0,0 0 0,0 0 0,0 0 0,0 0 0,0-1-1,0 1 1,0 0 0,0 0 0,0 0 0,0-1 0,-10-5-702,-19-4-528,-14 6 522,16 7 318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49.757"/>
    </inkml:context>
    <inkml:brush xml:id="br0">
      <inkml:brushProperty name="width" value="0.035" units="cm"/>
      <inkml:brushProperty name="height" value="0.035" units="cm"/>
    </inkml:brush>
  </inkml:definitions>
  <inkml:trace contextRef="#ctx0" brushRef="#br0">245 112 7562,'-13'-32'2750,"9"24"-1919,1-1-1,-1 1 1,0-1-1,-1 1 1,0 0 0,-9-11-1,13 18-735,0 0 1,0 0-1,0 0 0,0 1 0,0-1 1,0 0-1,0 0 0,0 1 0,-1-1 1,1 1-1,0-1 0,-1 1 0,1-1 1,0 1-1,-1 0 0,1 0 0,0-1 0,-1 1 1,1 0-1,-1 0 0,1 1 0,0-1 1,-3 1-1,1 0-9,0 0-1,0 0 1,0 1-1,0-1 1,1 1-1,-1 0 1,0 0-1,1 0 1,-5 5 0,-1 3-27,0 0 0,0 1 0,1-1 0,-7 16 0,1 2-41,2 2 0,1-1 0,1 1 0,-10 56 0,-1 126-60,19-167 16,1 0 0,2-1 0,12 65 0,-9-84 12,1 0 0,2 0 0,0 0-1,2-1 1,0 0 0,1-1 0,21 30-1,-24-42-1,0 1-1,1-2 0,1 1 0,16 14 0,-22-22 9,-1-1 1,1 1 0,-1 0 0,1-1 0,0 0-1,0 0 1,0 0 0,0 0 0,1-1 0,-1 1 0,0-1-1,1 0 1,-1-1 0,0 1 0,1-1 0,-1 0-1,1 0 1,5 0 0,-6-1 5,-1-1-1,0 1 0,0-1 1,0 1-1,0-1 1,0 0-1,0 0 0,-1 0 1,1 0-1,-1-1 1,1 1-1,-1-1 0,0 1 1,0-1-1,4-6 1,1-4 3,0 0-1,6-18 1,-11 27 1,16-49 31,-3-2 0,13-79 0,-25 118-27,6-42 27,-2-1-1,-2 0 1,-5-69 0,-1 109-23,-1 1 1,-1-1 0,-1 0-1,0 1 1,-1 0-1,-12-27 1,11 32-109,0 1 0,-1-1 0,0 1 1,-1 1-1,-1 0 0,0 0 0,0 0 0,-1 1 0,-15-13 1,22 21 3,0 0 1,0 0-1,0 0 1,0 1 0,-1-1-1,1 1 1,0-1-1,-7-1 1,9 3 64,-1 0-1,1 0 1,-1 0-1,1 0 1,-1 0-1,0 0 1,1 0-1,-1 1 1,1-1 0,-1 0-1,1 1 1,-1-1-1,1 1 1,-1 0-1,1-1 1,0 1 0,-1 0-1,1 0 1,0 0-1,-1 0 1,-1 2-1,-11 16-344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54.149"/>
    </inkml:context>
    <inkml:brush xml:id="br0">
      <inkml:brushProperty name="width" value="0.035" units="cm"/>
      <inkml:brushProperty name="height" value="0.035" units="cm"/>
    </inkml:brush>
  </inkml:definitions>
  <inkml:trace contextRef="#ctx0" brushRef="#br0">53 632 12587,'0'10'1610,"2"-15"-131,-1-19-145,-19-176 1153,-11-152-2077,30 292-623,-1 63-1594,0-2 1648,0 0 0,0 0-1,0 0 1,0 1 0,0-1-1,0 0 1,-1 0 0,1 0-1,0 0 1,-1 1 0,1-1-1,-1 0 1,0 1 0,-4 5-575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54.651"/>
    </inkml:context>
    <inkml:brush xml:id="br0">
      <inkml:brushProperty name="width" value="0.035" units="cm"/>
      <inkml:brushProperty name="height" value="0.035" units="cm"/>
    </inkml:brush>
  </inkml:definitions>
  <inkml:trace contextRef="#ctx0" brushRef="#br0">1 230 13507,'0'-1'49,"2"-26"1001,2 0-1,13-48 0,-16 68-1029,1 1 0,1 0 0,-1 0 0,1 0 1,0 0-1,0 0 0,1 1 0,0-1 0,0 1 0,0 0 0,0 0 0,1 1 0,0-1 0,0 1 0,0 0 0,1 0 0,8-4 0,-13 8-12,-1-1 1,1 1-1,0 0 1,0 0-1,-1 0 0,1-1 1,0 1-1,-1 0 1,1 0-1,0 0 0,-1 0 1,1 0-1,0 0 1,0 1-1,-1-1 0,1 0 1,0 0-1,-1 0 1,1 1-1,0-1 0,-1 0 1,1 1-1,-1-1 1,1 1-1,0-1 0,-1 0 1,1 1-1,-1-1 1,1 1-1,-1 0 0,0-1 1,1 1-1,-1-1 1,1 1-1,-1 0 0,1 0 1,9 32 307,-7-21-226,25 85 377,-16-52-686,27 66-1,-29-96 122,-10-15 91,0 1 1,1-1-1,-1 0 1,0 0-1,1 0 1,-1 0-1,1 1 1,-1-1-1,0 0 1,1 0-1,-1 0 1,0 0-1,1 0 1,-1 0-1,1 0 1,-1 0-1,0 0 1,1 0-1,-1 0 1,1-1-1,-1 1 1,0 0-1,1 0 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59.976"/>
    </inkml:context>
    <inkml:brush xml:id="br0">
      <inkml:brushProperty name="width" value="0.035" units="cm"/>
      <inkml:brushProperty name="height" value="0.035" units="cm"/>
    </inkml:brush>
  </inkml:definitions>
  <inkml:trace contextRef="#ctx0" brushRef="#br0">4 2037 11458,'-1'9'5501,"-1"6"157,3-23-4707,12 8-668,0-1 1,1 0 0,21-5 0,-33 5-232,0 1 0,0 0 0,0 1 0,1-1 0,-1 0 1,0 1-1,0-1 0,0 1 0,3 1 0,-2-1-22,-1-1-1,1 1 1,-1 0-1,1-1 1,-1 1-1,1-1 1,4 0-1,2-2 31,0 0 0,-1-1 1,1 0-1,-1-1 0,0 1 0,0-2 0,12-7 1,-16 9-51,1 0 1,0 0-1,0 1 1,0 0-1,0-1 1,10-1-1,2-1-14,-13 3 1,1 1 0,0 0 0,0 0 0,-1 1 0,9 0-1,-8 0 3,0-1 0,-1 1 0,1 0 0,0-1 0,-1 0-1,6-2 1,-4 1 3,0 0-1,0 1 1,0 0-1,0 0 1,1 0 0,-1 1-1,0-1 1,0 2-1,1-1 1,11 3-1,23 1-10,-35-5 6,0 0 0,-1 0 0,1-1 0,-1 1-1,0-1 1,1-1 0,-1 1 0,0 0 0,6-5 0,-5 3 11,1 0 0,0 1 0,1 0 0,9-3 1,-6 3-16,1-1 0,19-9 1,-22 9-16,0 0 1,0 1 0,0-1-1,1 2 1,9-2 0,17-5-191,-28 6 171,-1 1 0,1 0 0,13-1-1,169-16-564,-104 12 354,-59 6 194,0-1 0,41-9 0,117-27-801,-158 33 691,-1-3 0,27-9 0,-27 7-109,53-11-1,169-18-387,-158 23 393,74-16-36,-87 17 225,129-10-1,-154 17 75,0-1-1,71-24 0,50-9-40,-50 19 55,196-62 0,34-3 33,-212 58-45,88-38 17,0 1-37,-131 46 42,130-34-9,-39 10-29,-64 18 47,89-24-44,107-27 37,-240 59-21,102-9 0,55-11 31,-85-13-48,4 0 6,-46 27 7,174-49-17,107-23 79,-383 95-54,241-55-13,128-23-6,-236 62 3,-59 8 31,101-25 1,173-47-24,-167 34 43,-120 28-37,86-16 0,-105 25 15,159-22 1,-86 15-45,-118 17 29,53-8-13,62-19-1,-88 19 37,-33 9 39,-4 0-169,0 1 1,-1-1 0,1 1 0,0 0 0,-1 1 0,-4 1 0,-6 2-200,9-3 52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1.464"/>
    </inkml:context>
    <inkml:brush xml:id="br0">
      <inkml:brushProperty name="width" value="0.035" units="cm"/>
      <inkml:brushProperty name="height" value="0.035" units="cm"/>
    </inkml:brush>
  </inkml:definitions>
  <inkml:trace contextRef="#ctx0" brushRef="#br0">1 7 16988,'0'0'73,"1"-1"1,-1 1 0,1-1 0,-1 1 0,1-1 0,-1 1-1,1 0 1,-1-1 0,1 1 0,-1-1 0,1 1 0,0 0-1,-1 0 1,1-1 0,0 1 0,-1 0 0,1 0 0,0 0-1,-1 0 1,1 0 0,0 0 0,-1 0 0,1 0 0,0 0-1,-1 0 1,1 0 0,0 0 0,-1 0 0,1 0 0,0 1-1,-1-1 1,1 0 0,0 1 0,-1-1 0,1 0 0,-1 1-1,1-1 1,-1 1 0,1-1 0,-1 0 0,1 1 0,-1 0-1,1 0 1,24 34 1172,-14-18-775,4 2-146,0-1-1,1 0 1,37 31 0,-47-44-274,2 1 0,-1-1 0,0 0 0,1-1 0,0 0 0,0 0 0,0 0 0,1-1 0,-1 0-1,1-1 1,-1 0 0,1-1 0,17 2 0,-23-3-109,-1-1 0,1 1 0,-1 0 0,0-1-1,1 0 1,-1 0 0,0 0 0,1 0 0,-1 0 0,0 0 0,0 0 0,0-1-1,0 1 1,0-1 0,0 1 0,0-1 0,0 0 0,-1 0 0,1 0 0,-1 0-1,1 0 1,-1 0 0,0 0 0,0 0 0,1-4 0,2-3-159,-2 0 0,1 0-1,-1-1 1,0 0 0,0-10 0,2-17-346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1.967"/>
    </inkml:context>
    <inkml:brush xml:id="br0">
      <inkml:brushProperty name="width" value="0.035" units="cm"/>
      <inkml:brushProperty name="height" value="0.035" units="cm"/>
    </inkml:brush>
  </inkml:definitions>
  <inkml:trace contextRef="#ctx0" brushRef="#br0">49 0 16540,'-12'107'2733,"-18"250"528,31-165-4225,-3-159 85,0-25-240,-1-23 551,3-1 224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2.453"/>
    </inkml:context>
    <inkml:brush xml:id="br0">
      <inkml:brushProperty name="width" value="0.035" units="cm"/>
      <inkml:brushProperty name="height" value="0.035" units="cm"/>
    </inkml:brush>
  </inkml:definitions>
  <inkml:trace contextRef="#ctx0" brushRef="#br0">3 0 15083,'0'14'1465,"0"5"-1105,0 7-152,0 1 584,0 4-408,2-1-56,1-2-128,-2-4-80,1-2-88,-1-4-16,1-6-16,-2-1-40,0-5-176,0 2-176,-3 0-680,1-1 912,-4-2-128,3-2-128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3.319"/>
    </inkml:context>
    <inkml:brush xml:id="br0">
      <inkml:brushProperty name="width" value="0.035" units="cm"/>
      <inkml:brushProperty name="height" value="0.035" units="cm"/>
    </inkml:brush>
  </inkml:definitions>
  <inkml:trace contextRef="#ctx0" brushRef="#br0">3 155 12051,'0'0'90,"-1"-1"1,1 1 0,0 0 0,0 0 0,0-1-1,0 1 1,-1 0 0,1 0 0,0-1 0,0 1-1,0 0 1,0-1 0,0 1 0,0 0 0,0 0 0,0-1-1,0 1 1,0 0 0,0-1 0,0 1 0,0 0-1,0-1 1,0 1 0,0 0 0,0-1 0,0 1-1,0 0 1,1 0 0,-1-1 0,0 1 0,0 0-1,0 0 1,1-1 0,4-11 1126,4-3-609,0 1 0,2 0 0,0 1 0,12-12 0,-18 19-529,1 1-1,0 0 1,0 0-1,0 1 1,0 0-1,1 0 0,-1 0 1,1 1-1,0 0 1,0 1-1,12-4 0,-15 6-71,0 0 0,0 0 0,1 0 0,-1 0 0,0 1 0,0 0 0,0 0 0,1 0 0,-1 0 0,0 1 0,0-1 0,-1 1 0,1 0 0,0 0 0,-1 1 0,1-1 0,-1 1 0,0-1 0,1 1 0,-1 0 0,-1 1 0,1-1 0,3 5 0,-1-1 40,0 0 1,-1 0-1,0 0 1,0 1 0,-1 0-1,0-1 1,0 1-1,-1 0 1,0 1 0,2 15-1,-4-14 83,-1 1 1,0-1-1,-1 0 0,0 1 0,-1-1 1,0 0-1,0-1 0,-1 1 1,0 0-1,-1-1 0,0 0 0,-9 12 1,0-2 141,0 0 0,-2-1 1,0-1-1,-26 21 0,39-35-254,0-1-1,0 1 1,0-1-1,-1 0 1,1 1-1,-1-2 1,1 1-1,-8 2 1,11-4-64,-1 0 0,1 0 0,0 0 0,-1 0 0,1 0 1,-1 0-1,1 0 0,0 0 0,-1 0 0,1-1 0,0 1 0,-1 0 0,1 0 0,0 0 0,-1-1 1,1 1-1,0 0 0,-1 0 0,1-1 0,0 1 0,0 0 0,-1-1 0,1 1 0,0 0 1,0-1-1,0 1 0,-1 0 0,1-1 0,0 1 0,0 0 0,0-1 0,0 1 0,0 0 1,0-1-1,0 1 0,0-1 0,0 0 0,-1-18-2104,10-44 395,-2 26 632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9.235"/>
    </inkml:context>
    <inkml:brush xml:id="br0">
      <inkml:brushProperty name="width" value="0.025" units="cm"/>
      <inkml:brushProperty name="height" value="0.025" units="cm"/>
      <inkml:brushProperty name="color" value="#004F8B"/>
    </inkml:brush>
  </inkml:definitions>
  <inkml:trace contextRef="#ctx0" brushRef="#br0">46 1 5637,'-2'0'4773,"-7"0"-1890,2 0 672,-4 9-1922,5 7-896,1 3-160,0 3-225,5 2-224,0 1-160,3-4-1025,4-7-2722,4-5-5126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3.845"/>
    </inkml:context>
    <inkml:brush xml:id="br0">
      <inkml:brushProperty name="width" value="0.035" units="cm"/>
      <inkml:brushProperty name="height" value="0.035" units="cm"/>
    </inkml:brush>
  </inkml:definitions>
  <inkml:trace contextRef="#ctx0" brushRef="#br0">0 0 16980,'5'0'1632,"0"0"-1208,-2 10-208,1 0 880,1 4-616,1 3-143,3 3-353,0 1-185,-1 5-423,0 0 352,-8-1 136,0-1-112,-5-1-128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4.327"/>
    </inkml:context>
    <inkml:brush xml:id="br0">
      <inkml:brushProperty name="width" value="0.035" units="cm"/>
      <inkml:brushProperty name="height" value="0.035" units="cm"/>
    </inkml:brush>
  </inkml:definitions>
  <inkml:trace contextRef="#ctx0" brushRef="#br0">96 39 14499,'0'-2'132,"7"-28"2339,-7 23-1110,-4 20-412,-24 77-91,-29 181 0,50-220-805,3 0-1,1 1 1,4-1 0,1 0 0,11 63 0,-12-111-58,3 19 113,9 29 0,-11-46-136,-1 0 0,1 0 0,1 0 0,-1-1 0,1 1-1,-1 0 1,1-1 0,1 0 0,-1 0 0,1 0 0,5 6 0,-7-9-7,0 0 0,0 0 1,0 0-1,0 0 0,1 0 0,-1-1 0,0 1 0,0-1 0,0 1 0,1-1 0,-1 0 1,0 0-1,0 0 0,0 0 0,1 0 0,-1-1 0,0 1 0,0-1 0,1 1 0,-1-1 1,0 0-1,0 0 0,0 1 0,2-3 0,19-8-216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6.757"/>
    </inkml:context>
    <inkml:brush xml:id="br0">
      <inkml:brushProperty name="width" value="0.035" units="cm"/>
      <inkml:brushProperty name="height" value="0.035" units="cm"/>
    </inkml:brush>
  </inkml:definitions>
  <inkml:trace contextRef="#ctx0" brushRef="#br0">151 56 15139,'5'-8'1226,"-3"4"-885,0 1 1,0-1-1,0 1 1,-1-1 0,2-6-1,-2 9-265,-1 0 0,0 1 0,0-1 1,0 0-1,0 1 0,0-1 0,0 0 0,-1 0 0,1 1 0,0-1 0,0 0 1,0 1-1,-1-1 0,1 1 0,0-1 0,0 0 0,-1 1 0,1-1 1,-1 1-1,1-1 0,-1 1 0,1-1 0,-1 1 0,1-1 0,-1 1 1,1-1-1,-1 1 0,1 0 0,-1-1 0,0 1 0,1 0 0,-1-1 0,0 1 1,1 0-1,-1 0 0,0 0 0,1 0 0,-2-1 0,-1 1-23,0 0 0,0 1 0,0-1 0,0 0 0,0 1 0,0 0 0,0 0 0,0 0 0,0 0 0,0 0 0,1 0 0,-1 1 0,0-1 0,1 1 0,0 0 0,-1 0 0,1 0 0,0 0 0,0 0 0,0 0 0,-4 5 0,-2 4 128,0 1 1,0-1-1,-7 17 0,5-6-193,2 0 0,0 1 0,1-1-1,2 1 1,0 1 0,2-1 0,0 1-1,1 0 1,2-1 0,4 48 0,-3-63 9,1-1 1,-1 0-1,1 0 1,0 0-1,1 0 0,0-1 1,0 1-1,0-1 1,1 1-1,6 7 1,-8-12 3,-1 0 0,1 0 0,0 0 1,0-1-1,0 1 0,0-1 0,0 1 0,0-1 0,0 0 1,1 0-1,-1 0 0,0 0 0,1 0 0,-1 0 0,1-1 1,-1 1-1,1-1 0,-1 1 0,1-1 0,-1 0 0,1 0 1,-1-1-1,1 1 0,-1 0 0,1-1 0,-1 1 0,1-1 1,-1 0-1,0 0 0,1 0 0,-1 0 0,0 0 0,3-2 1,1-1 26,-1 0 0,1-1 0,-1 1 1,0-1-1,0 0 0,0 0 1,0-1-1,-1 0 0,0 0 0,0 0 1,5-11-1,-7 13 21,-1 0-1,1 0 1,-1 0-1,0 0 1,1 0 0,-2 0-1,1 0 1,0 0-1,-1 0 1,0 0-1,0-1 1,0 1 0,-1 0-1,1 0 1,-1 0-1,0 0 1,0 0 0,0 0-1,-1 0 1,1 0-1,-4-4 1,5 6-18,-1 1 1,0-1-1,0 1 0,0 0 0,-1-1 1,1 1-1,0 0 0,0 0 1,-1 0-1,1 0 0,0 0 0,-1 0 1,1 0-1,-1 0 0,1 1 1,-1-1-1,0 0 0,1 1 0,-1 0 1,0-1-1,-2 1 0,2 0 1,0 0 0,-1 1 0,1-1 0,0 1 0,0 0-1,0-1 1,0 1 0,0 0 0,0 0 0,0 0 0,0 1-1,0-1 1,0 0 0,-2 3 0,0 0 4,-1 1 1,1 0-1,0 0 0,1 0 1,-1 0-1,1 0 0,0 1 1,1-1-1,-1 1 0,-3 12 1,6-15-40,-1 0 0,1 1 0,-1-1 0,1 1 0,0-1 0,1 1 0,-1-1 0,0 0 0,1 1 0,0-1 0,1 5 0,-1-7 0,-1 0 0,1-1 1,-1 1-1,1 0 0,-1-1 0,1 1 0,-1 0 0,1-1 0,-1 1 0,1-1 1,0 1-1,-1-1 0,1 1 0,0-1 0,0 1 0,-1-1 0,1 1 0,0-1 1,1 0-1,0 1 0,-1-1 0,1 0 1,-1 0-1,1-1 1,-1 1-1,1 0 0,-1 0 1,1-1-1,-1 1 1,1-1-1,-1 0 0,1 1 1,-1-1-1,3-1 1,11-9-9,-1-1 1,0 0-1,-1-1 1,0 0-1,21-29 1,-18 21 26,36-34 0,-51 54-20,0 0 0,1 0 1,-1 0-1,0 0 0,1 0 0,-1 0 1,0 0-1,1 0 0,-1 1 0,1-1 0,-1 0 1,1 1-1,0 0 0,-1-1 0,1 1 1,0 0-1,-1 0 0,1 0 0,1 0 1,-1 0-1,-1 1 0,0-1 0,1 1 0,-1 0 0,0 0 0,0-1 0,0 1 0,1 0 0,-1 0 0,0 0 0,0 0 0,0 0 0,-1 0 0,1 1 0,0-1 0,0 0 0,0 0 0,-1 1 0,1-1 0,-1 0 0,1 3 0,5 20-180,-1 0 0,-1 1 0,-1-1 1,-1 0-1,-3 49 0,0-29-2559,2-53 2132,4-8-192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7.246"/>
    </inkml:context>
    <inkml:brush xml:id="br0">
      <inkml:brushProperty name="width" value="0.035" units="cm"/>
      <inkml:brushProperty name="height" value="0.035" units="cm"/>
    </inkml:brush>
  </inkml:definitions>
  <inkml:trace contextRef="#ctx0" brushRef="#br0">1 1 15163,'1'1'2065,"2"4"-1249,-3 6-352,2 4 1888,0 6-1487,-1 7-217,2 6-360,0 4-104,2 3-160,-1-1-80,2-6-152,-1-4-128,0-7-264,-2-6-137,-3-15-543,-3-15 344,-3-4 256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7.748"/>
    </inkml:context>
    <inkml:brush xml:id="br0">
      <inkml:brushProperty name="width" value="0.035" units="cm"/>
      <inkml:brushProperty name="height" value="0.035" units="cm"/>
    </inkml:brush>
  </inkml:definitions>
  <inkml:trace contextRef="#ctx0" brushRef="#br0">2 384 15755,'-2'-4'2185,"5"4"-1753,3 0 888,3 0-256,7-2-431,4-1-161,4-4-192,5-3-168,2-2-560,1-3-329,-3-2 625,-1 0-120,-4 0-104</inkml:trace>
  <inkml:trace contextRef="#ctx0" brushRef="#br0" timeOffset="1">499 34 16964,'5'-5'1688,"-4"10"-1072,-4 4-280,-1 11 912,-4 6-367,2 11-369,1 6-192,-4 7-200,0 2-32,0-1-112,1-4-64,2-9-256,0-4-72,1-16-392,-4-10-161,6-20 681,0-11-232,3-17-104</inkml:trace>
  <inkml:trace contextRef="#ctx0" brushRef="#br0" timeOffset="2">525 0 16668,'3'14'1592,"-6"12"-976,-3 8-208,1 7 744,1 5-215,4 4-297,0-5-176,6-2-200,0-7-64,3-5-120,2-8-56,1-8-112,2-4-136,-3-6-456,-1-1-192,-4-4 671,-2 0-135,-3 0-112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8.216"/>
    </inkml:context>
    <inkml:brush xml:id="br0">
      <inkml:brushProperty name="width" value="0.035" units="cm"/>
      <inkml:brushProperty name="height" value="0.035" units="cm"/>
    </inkml:brush>
  </inkml:definitions>
  <inkml:trace contextRef="#ctx0" brushRef="#br0">0 86 17020,'9'1'1592,"8"-2"-904,4-4-256,6-4 680,5-2-279,4 2-137,0-2-184,0 2-632,0 3-384,-3 0-961,-5 1 1241,-5-1-256,0-3-192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8.730"/>
    </inkml:context>
    <inkml:brush xml:id="br0">
      <inkml:brushProperty name="width" value="0.035" units="cm"/>
      <inkml:brushProperty name="height" value="0.035" units="cm"/>
    </inkml:brush>
  </inkml:definitions>
  <inkml:trace contextRef="#ctx0" brushRef="#br0">85 6 18652,'0'-1'85,"-1"1"0,0-1 0,0 1 0,0-1-1,1 1 1,-1-1 0,0 1 0,0 0 0,0-1 0,0 1 0,0 0 0,0 0-1,0 0 1,0 0 0,0 0 0,0 0 0,1 0 0,-1 0 0,0 0 0,0 0 0,0 0-1,0 1 1,-2-1 0,1 2 16,1-1 0,-1 0 1,0 0-1,0 1 0,0-1 0,1 1 0,-1-1 0,1 1 0,0 0 1,-2 1-1,-2 5 104,1-1-1,0 1 1,0 0 0,-3 10 0,2 6-112,0-1-1,1 1 0,2 0 0,0 0 1,1 0-1,2 0 0,0 0 1,2 0-1,9 40 0,-10-57-68,-1 0 0,2 0-1,-1 0 1,1-1 0,0 1 0,0-1 0,1 0-1,0 0 1,0 0 0,1 0 0,-1 0-1,1-1 1,11 9 0,-13-12-20,0 1 1,1-1-1,-1-1 1,1 1-1,0 0 1,-1-1-1,1 0 0,0 1 1,0-2-1,0 1 1,0 0-1,0-1 1,0 0-1,0 0 0,0 0 1,0 0-1,0 0 1,0-1-1,0 0 1,0 0-1,0 0 0,0 0 1,-1-1-1,1 0 1,6-3-1,-4 1 9,0 1-1,-1-1 1,0 0-1,0-1 0,0 1 1,0-1-1,-1 0 1,1 0-1,-1 0 1,3-7-1,-6 11 5,0-1-1,0 0 1,0 0-1,0 0 1,-1 0-1,1 0 1,-1 0-1,1 0 1,-1 0 0,1 0-1,-1 0 1,0 0-1,0 0 1,0 0-1,0 0 1,-1 0-1,1 0 1,-1 0 0,1 0-1,-1 0 1,0 0-1,1 0 1,-1 0-1,0 0 1,0 0-1,0 0 1,-1 1-1,1-1 1,0 1 0,-1-1-1,1 1 1,-1-1-1,1 1 1,-4-3-1,0 2 35,1-1 1,-1 1-1,0 0 0,1 1 0,-1-1 0,0 1 0,0 0 0,0 0 0,0 0 0,0 1 1,0 0-1,-1 0 0,-5 0 0,7 0-31,1 1-1,0-1 1,0 1 0,-1-1-1,1 1 1,0 0 0,0 0-1,0 0 1,0 1 0,0-1-1,0 1 1,0-1 0,1 1-1,-1 0 1,1 0 0,-1 0-1,1 1 1,-1-1 0,1 0-1,0 1 1,-2 3 0,4-5-20,-1-1 1,1 1 0,0-1 0,0 0 0,0 1 0,-1-1 0,1 0 0,0 1 0,0-1 0,0 1 0,0-1 0,0 0 0,0 1-1,0-1 1,0 1 0,0-1 0,0 1 0,0-1 0,0 0 0,0 1 0,0-1 0,0 1 0,0-1 0,1 0 0,-1 1 0,0-1-1,0 0 1,0 1 0,1-1 0,-1 1 0,13 1 9,18-8-7,-2-7 7,0-2-1,36-24 1,-33 19 13,40-18 1,-70 37-26,-1 1 1,0-1-1,0 1 0,0-1 0,0 1 1,0-1-1,1 1 0,-1 0 1,0 0-1,0-1 0,1 1 0,-1 0 1,0 0-1,0 0 0,1 1 1,-1-1-1,0 0 0,0 0 0,3 1 1,-4 0 0,1 0 0,0-1-1,0 1 1,-1 0 0,1 0 0,-1 0 0,1-1 0,-1 1 0,1 0 0,-1 0 0,1 0-1,-1 0 1,0 0 0,1 0 0,-1 0 0,0 0 0,0 0 0,0 0 0,0 1 0,0 9-4,-1-1 0,0 0-1,-1-1 1,-3 13 0,1-3-4,-1 10 74,-3 21-638,-3 77 0,11-126 395,-1-6-78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0.317"/>
    </inkml:context>
    <inkml:brush xml:id="br0">
      <inkml:brushProperty name="width" value="0.035" units="cm"/>
      <inkml:brushProperty name="height" value="0.035" units="cm"/>
    </inkml:brush>
  </inkml:definitions>
  <inkml:trace contextRef="#ctx0" brushRef="#br0">182 51 15467,'-1'-9'717,"1"5"-516,-1 0 1,1 1-1,-1-1 1,0 0-1,0 1 1,-2-6-1,2 8-146,1 1-1,-1-1 1,1 0-1,-1 0 1,1 1-1,-1-1 1,0 1 0,1-1-1,-1 1 1,0-1-1,0 1 1,1-1-1,-1 1 1,0-1-1,0 1 1,0 0-1,1 0 1,-1-1-1,0 1 1,0 0-1,0 0 1,0 0-1,0 0 1,0 0-1,1 0 1,-1 0-1,0 0 1,0 0 0,0 0-1,0 1 1,0-1-1,1 0 1,-3 1-1,0 1 30,-1 0 0,1-1-1,-1 1 1,1 1 0,0-1-1,0 0 1,0 1 0,0-1-1,0 1 1,1 0 0,-4 5-1,-24 40 152,27-43-206,-9 19-12,1-1 0,0 2 0,2-1 0,1 1 0,-6 34 0,11-46-15,1 1 0,1 0 0,0 0 0,1 0 0,0 0 0,1 0 0,1 0 0,0-1 0,1 1 0,0 0 0,9 21 0,-10-30-28,0-1-1,1 0 1,-1 0 0,1 0-1,0 0 1,0 0 0,0-1 0,0 1-1,1-1 1,0 0 0,0 0 0,-1 0-1,10 4 1,-10-6 5,-1 1-1,1-1 1,0-1 0,0 1-1,0 0 1,0-1 0,0 1-1,0-1 1,0 0 0,0 0-1,0 0 1,0 0-1,0-1 1,0 1 0,0-1-1,0 0 1,0 0 0,0 0-1,-1 0 1,1 0 0,0-1-1,0 1 1,3-3 0,16-16-153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0.837"/>
    </inkml:context>
    <inkml:brush xml:id="br0">
      <inkml:brushProperty name="width" value="0.035" units="cm"/>
      <inkml:brushProperty name="height" value="0.035" units="cm"/>
    </inkml:brush>
  </inkml:definitions>
  <inkml:trace contextRef="#ctx0" brushRef="#br0">0 0 14875,'0'18'1560,"4"94"989,-3-98-2587,1-1 0,0 0 1,1 0-1,1 1 0,10 23 0,-13-35 50,-1 0-1,1 0 0,0-1 1,0 1-1,0 0 0,1-1 1,-1 1-1,0-1 0,0 1 1,1-1-1,-1 0 0,1 0 1,-1 1-1,1-1 0,0 0 1,1 1-1,-1-2 14,-1 0 0,0 0 0,0 1 1,1-1-1,-1 0 0,0 0 0,0 0 0,0-1 0,1 1 0,-1 0 0,0 0 0,0-1 0,0 1 0,1 0 1,-1-1-1,0 1 0,0-1 0,0 0 0,1 0 0,2-2 82,0-1 0,0 0 0,-1 1-1,1-1 1,-1 0 0,0-1 0,0 1 0,-1 0-1,1-1 1,1-5 0,-1 1 116,0 1-1,-1-1 1,0 0-1,0 0 1,-1 0-1,-1-1 1,1 1-1,-1 0 1,-3-16-1,3 22-147,-1 0 0,0 0 0,0 0 0,0 0 0,0 0 0,0 0-1,-1 0 1,1 0 0,-1 0 0,0 0 0,0 1 0,0-1 0,-3-2 0,4 3-43,-1 1 1,0 0 0,0 0 0,-1-1 0,1 1-1,0 1 1,0-1 0,0 0 0,-1 1 0,1-1-1,0 1 1,-1-1 0,1 1 0,0 0-1,-1 0 1,1 0 0,0 0 0,-1 1 0,1-1-1,-4 2 1,5-2-95,-1 1 0,1-1-1,0 1 1,-1-1 0,1 1 0,0-1-1,-1 1 1,1 0 0,0 0 0,0 0-1,0 0 1,0 0 0,0 0 0,0 0-1,0 0 1,0 0 0,0 0 0,0 1-1,1-1 1,-1 0 0,0 0 0,1 1-1,-1-1 1,1 1 0,-1-1 0,1 0-1,0 1 1,0-1 0,0 1 0,0-1-1,0 1 1,0-1 0,0 1 0,0-1-1,0 1 1,1-1 0,-1 0 0,0 1-1,1-1 1,0 2 0,4 0-394,1-6-97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1.352"/>
    </inkml:context>
    <inkml:brush xml:id="br0">
      <inkml:brushProperty name="width" value="0.035" units="cm"/>
      <inkml:brushProperty name="height" value="0.035" units="cm"/>
    </inkml:brush>
  </inkml:definitions>
  <inkml:trace contextRef="#ctx0" brushRef="#br0">88 0 18724,'-1'1'180,"1"0"0,-1 0 1,1 0-1,-1 0 0,1 0 0,0-1 1,-1 1-1,1 0 0,0 0 0,0 0 1,0 0-1,-1 0 0,1 0 0,0 0 1,0 0-1,0 0 0,1 0 0,-1 0 1,0 0-1,0 0 0,1 1 0,4 26 572,2-10-848,0 1 0,1-1 0,1-1 0,1 0 0,0 0 0,2-1 0,17 21 0,-60-50-5378,-53-17 3472,65 25 2037,14 3 239,-1 1-1,1 0 1,-1-1-1,1 0 0,0-1 1,-8-4-1,13 7-234,-1 0 0,1 0 0,0 0 0,0-1 0,0 1-1,0 0 1,0 0 0,-1 0 0,1-1 0,0 1 0,0 0 0,0 0-1,0-1 1,0 1 0,0 0 0,0 0 0,0-1 0,0 1 0,0 0-1,0 0 1,0-1 0,0 1 0,0 0 0,0 0 0,0-1 0,0 1 0,0 0-1,0 0 1,0 0 0,0-1 0,0 1 0,1 0 0,-1 0 0,0-1-1,0 1 1,0 0 0,0 0 0,0 0 0,1 0 0,-1-1 0,0 1-1,0 0 1,0 0 0,1 0 0,-1 0 0,0 0 0,0 0 0,1-1-1,11-5 599,33-8-365,71-15 1,-61 17-938,-36 8 318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0.002"/>
    </inkml:context>
    <inkml:brush xml:id="br0">
      <inkml:brushProperty name="width" value="0.025" units="cm"/>
      <inkml:brushProperty name="height" value="0.025" units="cm"/>
      <inkml:brushProperty name="color" value="#004F8B"/>
    </inkml:brush>
  </inkml:definitions>
  <inkml:trace contextRef="#ctx0" brushRef="#br0">11 0 11627,'0'0'11184,"0"12"-10068,-4 45-42,1-36-940,1 0 0,1 0 0,0 0 0,2 0 0,0 0 0,8 36 0,-7-54-70,-1 0-1,1 0 0,0 0 1,0 0-1,0 0 0,1-1 1,-1 1-1,1-1 0,-1 1 1,1-1-1,0 0 0,0 0 1,0 0-1,0 0 0,0-1 1,0 1-1,0-1 0,1 0 1,-1 0-1,0 0 0,1 0 1,-1 0-1,1-1 0,-1 0 1,1 0-1,-1 0 0,1 0 1,-1 0-1,1-1 0,-1 1 0,1-1 1,-1 0-1,1 0 0,-1 0 1,0-1-1,0 1 0,0-1 1,0 0-1,0 0 0,0 0 1,0 0-1,0 0 0,3-5 1,2-5-18,-1-2-1,0 1 1,-1-1 0,-1 0 0,0 0 0,-1-1 0,-1 1-1,0-1 1,0 0 0,-2 0 0,0-15 0,-1 32-70,1-1 0,-1 1 0,0-1 0,1 1 0,-1-1 0,1 1 0,-1-1 1,1 1-1,-1-1 0,1 1 0,0-1 0,0 0 0,0 0 0,0 1 0,0-1 0,0 0 0,0 0 1,0 0-1,1 0 0,-1 0 0,0 0 0,1 0 0,-1-1 0,0 1 0,1 0 0,-1-1 0,1 1 1,-1-1-1,1 1 0,-1-1 0,1 0 0,-1 0 0,1 0 0,0 0 0,1 0 0,1 0-499,1 1-1,-1-2 1,0 1-1,1 0 1,-1-1-1,0 0 1,1 0-1,-1 0 1,0-1-1,0 1 0,7-5 1,12-12-5856,0-5-3866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1.867"/>
    </inkml:context>
    <inkml:brush xml:id="br0">
      <inkml:brushProperty name="width" value="0.035" units="cm"/>
      <inkml:brushProperty name="height" value="0.035" units="cm"/>
    </inkml:brush>
  </inkml:definitions>
  <inkml:trace contextRef="#ctx0" brushRef="#br0">8 0 14843,'3'24'4523,"9"27"-2955,2 13-1480,1 18 20,9 65-916,-23-133 677,-1-6-56</inkml:trace>
  <inkml:trace contextRef="#ctx0" brushRef="#br0" timeOffset="1">0 433 16836,'6'-3'1528,"4"-4"-1000,-1-3-176,4 0 560,4-3-168,3 4-239,2 0-113,-2 4-352,-1 2-248,-2 3-465,0 0 73,-9 2 416,-2-2-176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2.382"/>
    </inkml:context>
    <inkml:brush xml:id="br0">
      <inkml:brushProperty name="width" value="0.035" units="cm"/>
      <inkml:brushProperty name="height" value="0.035" units="cm"/>
    </inkml:brush>
  </inkml:definitions>
  <inkml:trace contextRef="#ctx0" brushRef="#br0">3 164 16828,'-3'-9'1712,"11"-3"-1016,4-2-248,6-6 880,2 0-359,6-3-321,2 3-248,2 2-504,3 4-328,-9 7 488,-6 2-160,-4 5-56,-3-2-112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4.069"/>
    </inkml:context>
    <inkml:brush xml:id="br0">
      <inkml:brushProperty name="width" value="0.035" units="cm"/>
      <inkml:brushProperty name="height" value="0.035" units="cm"/>
    </inkml:brush>
  </inkml:definitions>
  <inkml:trace contextRef="#ctx0" brushRef="#br0">41 0 13883,'-11'39'1241,"2"1"1,2-1-1,-5 79 1,10-70-1079,3 1 1,1 0-1,12 62 1,-11-98-81,0 1 0,1-1 1,0 0-1,1-1 0,1 1 1,0-1-1,1 0 0,9 13 1,-13-21-91,-1-1 1,1 0-1,0 0 1,0 0 0,1 0-1,-1 0 1,1-1-1,-1 0 1,1 1-1,0-1 1,0-1 0,6 3-1,-6-3-62,-1 0 1,1-1-1,0 0 1,-1 1-1,1-2 0,-1 1 1,1 0-1,0-1 0,-1 1 1,1-1-1,-1 0 0,0 0 1,1-1-1,-1 1 0,0-1 1,0 1-1,5-4 0,10-7-185,2-3-77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4.550"/>
    </inkml:context>
    <inkml:brush xml:id="br0">
      <inkml:brushProperty name="width" value="0.035" units="cm"/>
      <inkml:brushProperty name="height" value="0.035" units="cm"/>
    </inkml:brush>
  </inkml:definitions>
  <inkml:trace contextRef="#ctx0" brushRef="#br0">0 1 14619,'1'0'118,"0"0"0,-1 1 0,1-1 0,-1 0 0,1 1 0,0-1-1,-1 1 1,1-1 0,-1 1 0,1-1 0,-1 1 0,1-1 0,-1 1 0,1 0 0,-1-1 0,0 1 0,1 0 0,-1-1-1,0 1 1,0 0 0,0-1 0,1 3 0,2 20 1104,-1-6-419,5 15-134,10 38-27,-15-64-632,1 0 0,-1 0 0,1 0 0,0-1 0,0 1 0,1-1 0,-1 0 0,9 10-1,-11-14-48,0 0 0,0-1-1,0 1 1,-1 0 0,1 0-1,0 0 1,0 0-1,0-1 1,0 1 0,0 0-1,0-1 1,0 1-1,1-1 1,-1 1 0,0-1-1,0 0 1,0 1-1,1-1 1,-1 0 0,0 0-1,0 0 1,0 0 0,1 0-1,-1 0 1,0 0-1,0 0 1,1-1 0,-1 1-1,0 0 1,0-1-1,0 1 1,0-1 0,0 1-1,0-1 1,0 0-1,0 1 1,0-1 0,0 0-1,0 0 1,1 0 0,1-4-147,0 1 0,0-1 1,0 1-1,-1-1 1,0 0-1,0 0 1,3-9-1,4-14-387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5.146"/>
    </inkml:context>
    <inkml:brush xml:id="br0">
      <inkml:brushProperty name="width" value="0.035" units="cm"/>
      <inkml:brushProperty name="height" value="0.035" units="cm"/>
    </inkml:brush>
  </inkml:definitions>
  <inkml:trace contextRef="#ctx0" brushRef="#br0">14 19 18644,'-8'-9'1656,"4"4"-1224,2 2 769,4 2-481,5 1-800,-2 0-408,1 3-873,-3 0 1121,0 0-184,2 1-176</inkml:trace>
  <inkml:trace contextRef="#ctx0" brushRef="#br0" timeOffset="1">208 526 12099,'1'1'190,"-1"0"1,0 0 0,1 0-1,-1 0 1,1 0 0,-1 0-1,1 0 1,-1 0-1,1 0 1,0 0 0,-1-1-1,1 1 1,0 0 0,0 0-1,0-1 1,1 2 0,-1-2-106,-1 0 0,0 0 0,1 0 0,-1-1 0,1 1 0,-1 0 0,0 0 0,1 0 0,-1 0 0,0-1 0,1 1 0,-1 0 0,0 0 0,1-1 0,-1 1 0,0 0 0,0-1 0,1 1 1,-1 0-1,0-1 0,0 1 0,1 0 0,-1-1 0,0 1 0,0-1 0,0 1 0,0 0 0,0-1 0,9-45 2428,-7 35-2416,13-109 1025,-4 235-1283,1 13-930,-12-124 1028,2-5-176,-1-9 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5.645"/>
    </inkml:context>
    <inkml:brush xml:id="br0">
      <inkml:brushProperty name="width" value="0.035" units="cm"/>
      <inkml:brushProperty name="height" value="0.035" units="cm"/>
    </inkml:brush>
  </inkml:definitions>
  <inkml:trace contextRef="#ctx0" brushRef="#br0">0 1 15675,'8'18'3580,"9"15"-2789,9 7-448,81 142 465,-90-149-714,-2 1-1,-1 0 0,16 60 0,-26-76-225,-1 0 0,-1 0 0,-1 0 0,0 0 0,-1 0 1,-1 0-1,-1 0 0,-1 0 0,0 0 0,-7 19 0,9-34 76,0 1 0,-1-1 0,1 0 0,-1 1 1,0-1-1,0 0 0,0 0 0,-1 0 0,-3 3 0,-6 1-324</inkml:trace>
  <inkml:trace contextRef="#ctx0" brushRef="#br0" timeOffset="1">322 163 17156,'0'0'74,"0"0"1,1 0-1,-1 0 1,0 0-1,0 0 1,1 0-1,-1 0 1,0 0 0,0 0-1,1 0 1,-1 0-1,0 0 1,0 0-1,1 0 1,-1 0-1,0 0 1,0 0-1,1 0 1,-1 1-1,0-1 1,0 0 0,0 0-1,1 0 1,-1 0-1,0 1 1,0-1-1,0 0 1,0 0-1,1 0 1,-1 1-1,0-1 1,0 0 0,0 0-1,0 0 1,0 1-1,0-1 1,0 0-1,0 0 1,1 1-1,-1-1 1,0 0-1,0 0 1,0 1-1,0-1 1,2 18 1071,-1-9-589,9 33-198,1-1 1,21 47 0,9 33-2997,-40-115 2209,-3-5-67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6.130"/>
    </inkml:context>
    <inkml:brush xml:id="br0">
      <inkml:brushProperty name="width" value="0.035" units="cm"/>
      <inkml:brushProperty name="height" value="0.035" units="cm"/>
    </inkml:brush>
  </inkml:definitions>
  <inkml:trace contextRef="#ctx0" brushRef="#br0">10 108 17604,'-8'-6'1712,"7"-3"-1216,1 4-216,9-3 785,5 4-177,4-4-400,0-3-232,5 1-584,2-1-264,-4 2-721,-1 1 1121,-3 1-208,-2-4-192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6.820"/>
    </inkml:context>
    <inkml:brush xml:id="br0">
      <inkml:brushProperty name="width" value="0.035" units="cm"/>
      <inkml:brushProperty name="height" value="0.035" units="cm"/>
    </inkml:brush>
  </inkml:definitions>
  <inkml:trace contextRef="#ctx0" brushRef="#br0">94 7 18108,'-1'0'48,"1"-1"0,0 1 0,0 0-1,-1-1 1,1 1 0,0-1 0,-1 1 0,1 0 0,0-1 0,-1 1 0,1 0 0,-1-1 0,1 1-1,0 0 1,-1-1 0,1 1 0,-1 0 0,1 0 0,-1 0 0,1 0 0,-1-1 0,1 1 0,-1 0-1,1 0 1,-1 0 0,1 0 0,-1 0 0,1 0 0,-1 0 0,1 0 0,-1 1 0,1-1-1,-1 0 1,1 0 0,-1 0 0,1 0 0,-1 1 0,1-1 0,-1 0 0,1 0 0,-1 1 0,1-1-1,0 0 1,-1 1 0,1-1 0,0 1 0,-1-1 0,1 0 0,0 1 0,-1-1 0,1 1 0,-18 26 743,8-4-707,2 1 1,0-1-1,2 1 0,1 0 1,-4 33-1,1 125 127,8-161-150,1 0 0,1 0 0,6 27 0,-7-43-39,0-1 1,0 1-1,0 0 0,1 0 0,0 0 0,0-1 1,0 1-1,0-1 0,1 0 0,0 1 1,0-1-1,0 0 0,0-1 0,1 1 0,-1 0 1,1-1-1,0 0 0,0 0 0,7 4 1,-8-6-1,-1 0 1,1 0-1,0-1 1,-1 1-1,1-1 1,0 0 0,-1 0-1,1 0 1,0 0-1,-1 0 1,1 0 0,-1-1-1,1 1 1,0-1-1,-1 0 1,1 1-1,-1-1 1,1 0 0,-1-1-1,0 1 1,1 0-1,-1-1 1,0 1 0,0-1-1,0 0 1,0 0-1,0 0 1,-1 0-1,1 0 1,0 0 0,-1 0-1,1-1 1,-1 1-1,0 0 1,0-1 0,0 1-1,0-1 1,0 1-1,-1-1 1,1 0-1,-1 1 1,0-1 0,0 0-1,0 1 1,0-1-1,0 0 1,0 1 0,-1-1-1,1 1 1,-1-1-1,0 0 1,1 1-1,-1-1 1,0 1 0,-1 0-1,1-1 1,0 1-1,-1 0 1,-1-3-1,0 2 25,0 1 0,1-1 0,-1 1-1,0-1 1,0 1 0,0 0 0,-1 0-1,1 0 1,-7-3 0,8 5-37,1-1 1,-1 1-1,1-1 0,-1 1 1,1 0-1,-1 0 1,1 0-1,-1-1 1,1 1-1,-1 0 1,1 1-1,-1-1 1,1 0-1,-1 0 1,1 1-1,-1-1 0,1 1 1,0-1-1,-1 1 1,1 0-1,0-1 1,-1 1-1,1 0 1,0 0-1,0 0 1,-2 2-1,0 1-49,5-4-27,7-8-37,0-7-198,14-30 0,-18 32 124,1 0-1,1 1 0,14-21 1,-21 33 174,1 0 0,-1 0 1,0 0-1,0 0 1,0-1-1,0 1 1,0 0-1,0 0 0,0 0 1,1 0-1,-1 0 1,0 0-1,0 0 0,0 0 1,0-1-1,0 1 1,1 0-1,-1 0 0,0 0 1,0 0-1,0 0 1,0 0-1,1 0 0,-1 0 1,0 0-1,0 0 1,0 0-1,0 0 0,1 0 1,-1 0-1,0 0 1,0 0-1,0 0 0,0 0 1,1 1-1,-1-1 1,0 0-1,0 0 1,0 0-1,0 0 0,0 0 1,0 0-1,1 0 1,-1 0-1,0 1 0,0-1 1,0 0-1,6 12 18,0 18 99,-6-28-117,29 226 802,-25-219-1833,-1-22-461,-1-25 114,-2-1 710,0-9-204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7.304"/>
    </inkml:context>
    <inkml:brush xml:id="br0">
      <inkml:brushProperty name="width" value="0.035" units="cm"/>
      <inkml:brushProperty name="height" value="0.035" units="cm"/>
    </inkml:brush>
  </inkml:definitions>
  <inkml:trace contextRef="#ctx0" brushRef="#br0">14 13 17644,'0'7'1888,"0"1"-1352,0 3-248,5-1 1113,1 7-785,3 2-168,3 2-280,0 3-88,2 1-128,-1-2-112,-3-6-192,-1 1-104,-2-6-296,-6-5-209,-4-3 649,-3-4-200,-5-3-72</inkml:trace>
  <inkml:trace contextRef="#ctx0" brushRef="#br0" timeOffset="1">6 198 14427,'-3'-2'2137,"0"-1"-1217,5-1-448,2-1 1696,7-6-927,3 2-209,4-6-448,1-5-232,1-1-392,1-1-328,-4 1 192,-5-2 160,-7 3-168,-5-2-112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7.803"/>
    </inkml:context>
    <inkml:brush xml:id="br0">
      <inkml:brushProperty name="width" value="0.035" units="cm"/>
      <inkml:brushProperty name="height" value="0.035" units="cm"/>
    </inkml:brush>
  </inkml:definitions>
  <inkml:trace contextRef="#ctx0" brushRef="#br0">36 0 17396,'0'0'93,"1"0"1,0 1-1,0-1 1,-1 0 0,1 0-1,0 1 1,-1-1-1,1 1 1,0-1-1,-1 0 1,1 1-1,0-1 1,-1 1 0,1-1-1,-1 1 1,1 0-1,-1-1 1,1 1-1,-1 0 1,0-1 0,1 1-1,-1 0 1,0-1-1,1 1 1,-1 0-1,0 0 1,0-1-1,0 1 1,0 0 0,1 0-1,-1 0 1,0-1-1,-1 2 1,0 35 894,0-25-775,-2 67-721,-4 0 0,-18 81 0,25-160 481,0 0 0,0 0 1,0 0-1,0 0 0,0 0 0,0-1 1,0 1-1,0 0 0,0 0 1,-1 0-1,1 0 0,0 0 1,0 0-1,0 0 0,0 0 1,0 0-1,0 0 0,-1 0 0,1-1 1,0 1-1,0 0 0,0 0 1,0 0-1,0 0 0,-1 0 1,1 0-1,0 0 0,0 0 1,0 0-1,0 0 0,0 0 0,-1 1 1,1-1-1,0 0 0,0 0 1,0 0-1,0 0 0,0 0 1,-1 0-1,1 0 0,0 0 0,0 0 1,0 0-1,0 0 0,0 1 1,0-1-1,0 0 0,0 0 1,0 0-1,-1 0 0,1 0 1,0 0-1,0 1 0,0-1 0,0 0 1,0 0-1,0 0 0,-3-19-541,-1-9-141</inkml:trace>
  <inkml:trace contextRef="#ctx0" brushRef="#br0" timeOffset="1">40 15 18084,'3'-4'1608,"-3"10"-1168,0 6-184,0 11 737,2 6-217,4 6-408,3 2-176,3 6-112,4 0-32,1 0 8,-1 0-40,3-7-144,-2-2-104,-1-6-440,-5-4-128,-2-4 599,-6-3-135,-1-5-144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0.683"/>
    </inkml:context>
    <inkml:brush xml:id="br0">
      <inkml:brushProperty name="width" value="0.025" units="cm"/>
      <inkml:brushProperty name="height" value="0.025" units="cm"/>
      <inkml:brushProperty name="color" value="#004F8B"/>
    </inkml:brush>
  </inkml:definitions>
  <inkml:trace contextRef="#ctx0" brushRef="#br0">217 17 18225,'-9'2'3150,"-12"2"-1365,1-1 0,-28 1 0,-19-3-1348,64 0-467,1-1 0,0 1 0,0 0 0,0 0-1,-1 0 1,1 0 0,0 0 0,0 1 0,1-1 0,-1 1 0,0-1 0,0 1 0,1-1-1,-1 1 1,1 0 0,-1 0 0,1 0 0,0 0 0,0 0 0,0 0 0,0 0 0,0 0-1,0 1 1,1-1 0,-1 0 0,1 1 0,-1 2 0,-2 7 14,1 0 0,0 0 0,0 21 0,1-30-23,1 0 0,0-1 1,1 1-1,-1 0 1,0 0-1,1-1 0,0 1 1,-1 0-1,1-1 1,0 1-1,0-1 0,1 1 1,-1-1-1,0 1 1,1-1-1,0 0 0,-1 0 1,1 1-1,0-1 1,0 0-1,0-1 1,3 3-1,-1-2-86,0 0 0,0 0 0,0-1 0,1 1 0,-1-1 0,1 0 0,-1 0 0,1-1 0,-1 1 0,1-1 0,-1 0 0,7-1 1,1 0-38,-1-1 0,0 0 0,1-1 0,-1 0 0,-1 0 1,1-1-1,0-1 0,-1 0 0,0 0 0,11-9 0,-9 3 424,0-1 0,0 0-1,-1-1 1,12-18-1,-25 54-7,1 33 224,1-53-418,0-1 1,0 1-1,0 0 1,0 0-1,1-1 1,-1 1-1,1 0 1,0-1-1,0 1 1,0 0-1,0-1 1,1 1-1,-1-1 1,2 3-1,-1-4-42,0 0 0,0 1-1,0-1 1,0 0 0,0 0-1,0-1 1,0 1 0,0 0-1,0-1 1,1 1 0,-1-1 0,0 0-1,0 1 1,0-1 0,1 0-1,-1-1 1,0 1 0,0 0-1,1-1 1,-1 1 0,0-1-1,0 1 1,0-1 0,0 0-1,0 0 1,3-2 0,1 0-7,-1 0 1,0 0 0,0-1-1,0 0 1,0 0-1,-1 0 1,0 0 0,6-7-1,-7 5-24,1 0 0,-1-1 0,0 1 0,0-1-1,0 1 1,-1-1 0,0 0 0,-1 0 0,1 0 0,-1 0 0,-1 0-1,0-11 1,1 17 22,-1 1 0,0 0 0,0 0 0,0-1-1,0 1 1,0 0 0,0 0 0,0-1 0,0 1 0,0 0-1,0 0 1,0-1 0,0 1 0,0 0 0,0 0-1,0-1 1,0 1 0,0 0 0,0 0 0,0-1 0,-1 1-1,1 0 1,0 0 0,0-1 0,0 1 0,0 0 0,0 0-1,-1 0 1,1 0 0,0-1 0,0 1 0,0 0-1,-1 0 1,1 0 0,0 0 0,0 0 0,-1-1 0,1 1-1,0 0 1,0 0 0,-1 0 0,1 0 0,0 0 0,0 0-1,-1 0 1,1 0 0,0 0 0,0 0 0,-1 0-1,1 0 1,0 0 0,0 0 0,-1 0 0,1 0 0,0 0-1,0 1 1,-1-1 0,1 0 0,0 0 0,-1 0 0,1 1 15,-1-1 1,0 1-1,1 0 1,-1-1 0,0 1-1,1 0 1,-1-1-1,1 1 1,-1 0 0,1-1-1,0 1 1,-1 0-1,1 0 1,-1 0 0,1 0-1,0 0 1,0-1-1,0 1 1,-1 1 0,2-1-1,-1 1 1,0-1 0,0 0 0,0 0-1,0 0 1,1 0 0,-1 0 0,1 0-1,-1 0 1,1 0 0,-1 0 0,1 0-1,-1 0 1,1 0 0,0 0 0,-1 0-1,1 0 1,0-1 0,0 1-1,0 0 1,0-1 0,0 1 0,0 0-1,0-1 1,0 1 0,1 0 0,3 0 18,-1 0 1,1 1-1,-1-1 1,1-1-1,0 1 1,8-1-1,0 0 38,-1-1 0,1 0 0,-1-1 0,22-6 0,-16 0 6,0 0 0,0-2 0,-1 0 0,17-13-1,40-23-819,-92 85 535,11-26 424,1 0 0,0 1-1,0 0 1,1 0-1,1 1 1,-4 25-1,8-37-172,-1 0-1,1 0 0,0 0 0,0 0 1,0 0-1,1 0 0,-1 0 0,1 0 0,-1 0 1,1 0-1,0-1 0,0 1 0,0 0 0,1 0 1,-1-1-1,4 6 0,-3-7-55,1 1 1,-1 0-1,1-1 0,-1 1 1,1-1-1,-1 0 0,1 0 1,0 0-1,0 0 0,-1-1 1,1 1-1,0-1 0,0 1 1,0-1-1,0 0 0,0 0 0,0 0 1,-1-1-1,1 1 0,0-1 1,4-1-1,-4 1-198,0 0-1,1 0 1,-1 0-1,0 0 0,0-1 1,0 1-1,-1-1 1,1 0-1,0 0 1,-1 0-1,1-1 1,-1 1-1,0 0 1,0-1-1,1 1 1,1-6-1,0 2-1161,0 0-1,-1-1 0,0 0 0,-1 0 0,1 0 1,1-11-1,3-26-9927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8.287"/>
    </inkml:context>
    <inkml:brush xml:id="br0">
      <inkml:brushProperty name="width" value="0.035" units="cm"/>
      <inkml:brushProperty name="height" value="0.035" units="cm"/>
    </inkml:brush>
  </inkml:definitions>
  <inkml:trace contextRef="#ctx0" brushRef="#br0">10 230 14659,'-5'-3'2065,"1"-4"-1233,7-4-288,1 0 1648,10-3-1183,1-1-153,2-3-600,1-1-328,2-4-688,-3 2-89,-3-3 617,-3-7-208,-1-1-168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8.772"/>
    </inkml:context>
    <inkml:brush xml:id="br0">
      <inkml:brushProperty name="width" value="0.035" units="cm"/>
      <inkml:brushProperty name="height" value="0.035" units="cm"/>
    </inkml:brush>
  </inkml:definitions>
  <inkml:trace contextRef="#ctx0" brushRef="#br0">81 8 15179,'-1'-1'107,"0"0"0,0 1 0,0-1-1,0 1 1,1-1 0,-1 0 0,0 1 0,-1 0-1,1-1 1,0 1 0,0 0 0,0-1-1,0 1 1,0 0 0,0 0 0,0 0 0,0 0-1,0 0 1,0 0 0,-1 0 0,1 0-1,0 0 1,0 1 0,0-1 0,0 0 0,0 1-1,0-1 1,0 1 0,0-1 0,0 1 0,0 0-1,0-1 1,0 1 0,1 0 0,-1-1-1,0 1 1,0 0 0,1 0 0,-1 0 0,-1 2-1,-1 2 124,-1 0-1,1 0 1,-1 0-1,1 1 0,1-1 1,-3 8-1,0 4-205,2-1 0,0 1 0,1 0 1,1 0-1,0 0 0,1 1 0,1-1 0,0 0 0,2 0 0,0 0 0,1-1 0,0 1 0,2-1 0,0 0 0,0 0 1,15 23-1,-18-33-14,0-1 0,1 0 0,0 0 1,0-1-1,0 1 0,0-1 0,6 4 1,-9-7-9,0 0 1,0-1-1,0 1 0,-1 0 1,1-1-1,0 1 1,0-1-1,0 1 1,0-1-1,0 0 1,0 1-1,0-1 1,0 0-1,0 0 1,0 0-1,1 1 0,-1-1 1,0 0-1,0-1 1,0 1-1,0 0 1,0 0-1,0 0 1,0-1-1,0 1 1,0 0-1,0-1 0,0 1 1,0-1-1,0 1 1,0-1-1,0 1 1,-1-1-1,1 0 1,0 1-1,0-1 1,-1 0-1,1 0 1,0 0-1,-1 0 0,1 1 1,0-1-1,-1 0 1,0 0-1,1 0 1,-1 0-1,1-2 1,1-2 40,-1 1 0,0-1 0,0 1 1,0-1-1,0 0 0,-1 1 0,0-1 0,0 0 1,0 1-1,0-1 0,-1 0 0,0 1 0,-1-7 1,1 9-22,1 1 1,-1-1-1,1 0 1,-1 1 0,0-1-1,0 1 1,0-1-1,0 1 1,0-1-1,0 1 1,0 0 0,0 0-1,-1-1 1,1 1-1,0 0 1,-1 0 0,1 0-1,-1 0 1,1 1-1,-1-1 1,0 0-1,1 1 1,-1-1 0,0 1-1,1-1 1,-1 1-1,0 0 1,1 0 0,-1-1-1,0 1 1,0 0-1,1 1 1,-1-1-1,0 0 1,0 1 0,1-1-1,-1 1 1,-2 0-1,2 0-14,0 0-1,-1 0 0,1 0 1,0 1-1,0-1 0,0 1 1,0-1-1,0 1 0,0 0 1,1-1-1,-1 1 1,0 0-1,1 0 0,0 0 1,-1 1-1,0 2 0,2-5-10,-1 1-1,1-1 1,0 1 0,0-1-1,0 1 1,-1-1 0,1 1-1,0 0 1,0-1-1,0 1 1,0-1 0,0 1-1,0 0 1,0-1-1,0 1 1,1-1 0,-1 1-1,0-1 1,0 1-1,0 0 1,1-1 0,-1 1-1,0-1 1,0 1 0,1 0-1,0-1 1,0 1-1,0-1 1,1 1-1,-1-1 1,0 1 0,0-1-1,0 0 1,0 1-1,0-1 1,1 0 0,-1 0-1,0 0 1,0 0-1,0 0 1,1 0 0,-1 0-1,0 0 1,1-1-1,3 0 2,0-1 1,0 0-1,0 0 0,0 0 0,-1 0 0,1-1 0,-1 1 1,0-1-1,0 0 0,0-1 0,0 1 0,6-8 0,-2 2 21,0-1 1,-1 0-1,0 0 0,7-15 0,-16 87 77,0-33 160,4 42 0,-1-59-268,1-1 1,0 1 0,0-1 0,1 0 0,1 0 0,8 17 0,2 2-248,-4-13 83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56.013"/>
    </inkml:context>
    <inkml:brush xml:id="br0">
      <inkml:brushProperty name="width" value="0.035" units="cm"/>
      <inkml:brushProperty name="height" value="0.035" units="cm"/>
    </inkml:brush>
  </inkml:definitions>
  <inkml:trace contextRef="#ctx0" brushRef="#br0">129 56 7802,'-5'2'1014,"1"-1"-79,1 0 0,0 0 1,0 0-1,0 0 0,-1-1 1,1 0-1,-4 1 0,7-1-882,-1 0 0,1 1 0,0-1-1,-1 1 1,1-1 0,0 0 0,0 1 0,-1-1 0,1 1 0,0-1-1,0 1 1,-1-1 0,1 1 0,0-1 0,0 1 0,0-1-1,0 1 1,0-1 0,0 1 0,0-1 0,0 1 0,0-1-1,0 1 1,0-1 0,0 1 0,0-1 0,1 1 0,1 18 147,-1-17-114,-1 4 396,-4-16-83,-13-32 332,16 40-673,0-1 1,0 1-1,0 0 1,0 0-1,0 0 1,-1 0-1,1 0 1,-1 1-1,1-1 0,-1 0 1,0 1-1,0-1 1,0 1-1,0-1 1,-3 0-1,4 2-35,0 0 0,0 0 1,-1 0-1,1 0 0,0 0 0,0 0 0,-1 0 0,1 1 1,0-1-1,0 1 0,0-1 0,0 1 0,-1-1 0,1 1 1,0 0-1,0-1 0,0 1 0,0 0 0,0 0 1,1 0-1,-1 0 0,0 0 0,0 0 0,0 0 0,1 0 1,-1 0-1,1 0 0,-1 2 0,-2 2 13,0 0 0,1 1-1,0-1 1,-2 11 0,2 20-26,1-34-10,1-1 0,0 0 1,1 0-1,-1 1 0,0-1 1,0 0-1,1 0 1,-1 0-1,0 1 0,1-1 1,-1 0-1,1 0 1,-1 0-1,1 0 0,0 0 1,0 0-1,-1 0 0,1 0 1,0 0-1,0 0 1,0 0-1,0-1 0,0 1 1,0 0-1,0-1 1,1 2-1,0-2 5,-1-1-1,0 1 1,0 0-1,0 0 1,1 0 0,-1-1-1,0 1 1,0-1 0,0 1-1,0-1 1,0 1-1,0-1 1,0 0 0,0 1-1,0-1 1,0 0-1,0 0 1,0 0 0,0 0-1,-1 1 1,1-1 0,0 0-1,-1-1 1,1 1-1,0 0 1,0-1 0,15-36 112,-13 31-88,0 0 21,0-1-1,-1 1 1,0-1 0,2-9 0,-4 17-48,0 0 1,0 0-1,0 0 0,-1 0 0,1 0 1,0 0-1,0 0 0,0 0 1,0 0-1,0 0 0,0 0 0,0 0 1,0 0-1,0 0 0,0 0 1,0 0-1,0 0 0,0 0 0,-1 0 1,1-1-1,0 1 0,0 0 1,0 0-1,0 0 0,0 0 0,0 0 1,0 0-1,0 0 0,0 0 1,0 0-1,0 0 0,0 0 0,0 0 1,0 0-1,0 0 0,0-1 1,0 1-1,0 0 0,0 0 0,0 0 1,0 0-1,0 0 0,0 0 1,0 0-1,-6 11 46,-6 18 2,8-18-61,0 0 0,1 1 0,1-1 0,0 1 0,1 0 0,-1 17 0,8-41-81,1-12 69,-3-15 59,-1-48-1,-5 81-8,-2 14-10,-2 17-4,0 11 9,-1 54 0,9-83 116,2-19-27,2-22 54,-3 11-56,-2-41 0,-1 40-154,-12 39-454,4 21-286,8-31 604,0 0 0,-1 0-1,1 0 1,-1 0 0,0-1 0,-1 1-1,1 0 1,-1-1 0,0 1-1,0-1 1,-1 0 0,1 0-1,-6 7 1,4-11-323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11.682"/>
    </inkml:context>
    <inkml:brush xml:id="br0">
      <inkml:brushProperty name="width" value="0.035" units="cm"/>
      <inkml:brushProperty name="height" value="0.035" units="cm"/>
    </inkml:brush>
  </inkml:definitions>
  <inkml:trace contextRef="#ctx0" brushRef="#br0">1 19 12611,'0'-9'6568,"1"8"-6497,-1 0-1,1 1 1,-1-1-1,1 0 1,-1 1 0,1-1-1,0 1 1,-1-1 0,1 1-1,0-1 1,-1 1 0,1 0-1,0-1 1,0 1-1,-1 0 1,1-1 0,0 1-1,0 0 1,-1 0 0,1 0-1,0 0 1,0 0-1,0 0 1,0 0 0,-1 0-1,1 0 1,0 0 0,0 0-1,1 1 1,15 3 339,1 1 0,0 0 0,27 14 1,10 3-266,-19-10-84,0-2 0,69 10 0,-88-18-59,-1-1 1,1 0-1,0-1 1,-1-1-1,1-1 1,-1 0-1,1-1 1,29-10-1,-44 12-69,20-9 54,-21 10-59,0 0 1,0-1-1,0 1 1,0-1-1,0 1 1,0-1-1,-1 0 1,1 1-1,0-1 1,-1 0-1,1 1 1,0-1-1,-1 0 1,1 0-1,-1 0 1,1 0-1,-1 0 1,1 0-1,-1 1 1,1-2-1,-1 2 62,0 0-1,0 0 1,0 0-1,0 0 1,0 0-1,0 0 1,0 0-1,0 0 1,-1 0-1,1 0 1,0 0-1,0 0 1,0 0-1,0 0 1,0 0 0,0 0-1,0 0 1,0 0-1,0 0 1,0 0-1,0 0 1,0 0-1,0 0 1,0 1-1,0-1 1,0 0-1,-1 0 1,1 0-1,0 0 1,0 0-1,0 0 1,0-1-1,0 1 1,0 0-1,0 0 1,0 0-1,0 0 1,0 0-1,0 0 1,0 0-1,0 0 1,0 0-1,0 0 1,-1 0-1,1 0 1,0 0-1,0 0 1,0 0-1,0 0 1,0 0-1,0 0 1,0 0-1,0 0 1,0 0-1,0 0 1,0 0 0,0-1-1,0 1 1,-2 6-403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24.516"/>
    </inkml:context>
    <inkml:brush xml:id="br0">
      <inkml:brushProperty name="width" value="0.035" units="cm"/>
      <inkml:brushProperty name="height" value="0.035" units="cm"/>
    </inkml:brush>
  </inkml:definitions>
  <inkml:trace contextRef="#ctx0" brushRef="#br0">12 1 13275,'-11'4'3472,"19"-6"-938,5 1-2123,0 1 0,-1 1 0,1 1 0,0-1-1,14 6 1,65 22 59,-10-3-332,-67-22-113,0-1 0,1-1-1,24 1 1,-34-2-114,-1-1-1,1-1 0,-1 1 1,1-1-1,-1 0 1,1 0-1,-1-1 1,0 0-1,1 0 0,-1 0 1,0 0-1,0-1 1,7-5-1,-5-2-476,-7 10 556,0 0 0,-1-1 0,1 1-1,0 0 1,0 0 0,0-1 0,0 1 0,-1 0 0,1 0 0,0-1 0,0 1 0,0 0 0,-1 0-1,1 0 1,0 0 0,0-1 0,-1 1 0,1 0 0,0 0 0,-1 0 0,1 0 0,0 0 0,0 0-1,-1 0 1,1 0 0,0-1 0,-1 1 0,1 0 0,0 0 0,0 0 0,-1 1 0,1-1 0,0 0-1,-1 0 1,1 0 0,0 0 0,-1 0 0,1 0 0,-9 2-329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31.756"/>
    </inkml:context>
    <inkml:brush xml:id="br0">
      <inkml:brushProperty name="width" value="0.035" units="cm"/>
      <inkml:brushProperty name="height" value="0.035" units="cm"/>
    </inkml:brush>
  </inkml:definitions>
  <inkml:trace contextRef="#ctx0" brushRef="#br0">15 203 12403,'-1'-1'341,"0"0"0,-1-1 0,1 1 0,0 0 0,0 0 0,0-1 0,0 1 1,0-1-1,0 1 0,1-1 0,-1 1 0,0-1 0,1 0 0,-1 1 0,1-1 0,-1-2 1,2 4-208,-1-1 1,0 0 0,0 0-1,0 0 1,1 0 0,-1 0-1,0 1 1,1-1 0,-1 0-1,1 0 1,-1 1 0,1-1-1,-1 0 1,1 1 0,0-1-1,-1 0 1,1 1 0,0-1-1,-1 1 1,1-1 0,0 1 0,1-1-1,5-2 144,1 0 0,0 1 1,0 0-1,0 0 0,11-1 0,-4 1-118,3-2-56,0 0 0,0-2 0,0 0 0,-1-1 0,0 0 0,0-2 0,-1 0 0,0 0 0,0-2 0,20-18 0,-32 25-65,0 1 0,0-1 0,0 1 1,0 0-1,0 1 0,0-1 0,1 1 1,0-1-1,-1 1 0,1 1 0,0-1 0,0 1 1,0-1-1,8 0 0,-12 2 0,-15 2-1437,-18-4 1061,21-2-30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35.168"/>
    </inkml:context>
    <inkml:brush xml:id="br0">
      <inkml:brushProperty name="width" value="0.035" units="cm"/>
      <inkml:brushProperty name="height" value="0.035" units="cm"/>
    </inkml:brush>
  </inkml:definitions>
  <inkml:trace contextRef="#ctx0" brushRef="#br0">0 99 16412,'45'-12'4813,"85"-25"-3348,32-8-1026,-156 43-417,0 1-1,0 0 1,0 1-1,0-1 1,0 1 0,0 1-1,8 0 1,-12-1-50,0 1-1,0-1 1,0 1 0,-1-1 0,1 1-1,0 0 1,0 0 0,0 0 0,0 0-1,-1 0 1,1 1 0,-1-1 0,1 0-1,-1 1 1,1-1 0,-1 1 0,0-1-1,1 1 1,-1 0 0,0-1 0,0 1-1,0 0 1,-1 0 0,2 4 0,-2-5 57,0 0 0,0 1 1,0-1-1,0 0 1,-1 0-1,1 1 1,0-1-1,-1 0 0,1 0 1,-1 1-1,1-1 1,-1 0-1,0 0 1,0 0-1,1 0 1,-1 0-1,0 0 0,0 0 1,0 0-1,0 0 1,0 0-1,0-1 1,0 1-1,0 0 0,0-1 1,-1 1-1,-1 0 1,1 0-20,-18 11-11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38.271"/>
    </inkml:context>
    <inkml:brush xml:id="br0">
      <inkml:brushProperty name="width" value="0.035" units="cm"/>
      <inkml:brushProperty name="height" value="0.035" units="cm"/>
    </inkml:brush>
  </inkml:definitions>
  <inkml:trace contextRef="#ctx0" brushRef="#br0">72 36 11787,'0'-1'249,"-1"0"1,1 1-1,-1-1 1,1 0-1,-1 1 1,1-1 0,-1 1-1,0-1 1,1 1-1,-1-1 1,0 1-1,1-1 1,-1 1 0,0 0-1,-1-1 1,2 1-154,-1 0 1,1 0 0,0 0-1,0 0 1,0 0-1,-1 0 1,1 0 0,0 0-1,0 0 1,0 0-1,-1 0 1,1 0 0,0 0-1,0 0 1,0 0 0,-1 0-1,1 1 1,0-1-1,0 0 1,0 0 0,0 0-1,-1 0 1,1 0-1,0 1 1,0-1 0,0 0-1,0 0 1,0 0 0,0 1-1,-1-1 1,1 0-1,0 0 1,0 0 0,0 1-1,0-1 1,0 0 0,0 0-1,0 0 1,0 1-1,0-1 1,0 0 0,0 0-1,0 0 1,0 1-1,0-1 1,0 0 0,0 0-1,0 0 1,0 1 0,1-1-1,-1 0 1,0 0-1,0 0 1,0 1 0,0-1-1,0 0 1,0 0 0,1 0-1,-1 0 1,0 1-1,0-1 1,1 1-25,0-1 0,-1 1 0,1 0-1,0-1 1,0 1 0,0 0 0,0-1 0,-1 1 0,1-1 0,0 1-1,0-1 1,0 0 0,0 1 0,0-1 0,0 0 0,0 0 0,0 0-1,0 0 1,0 0 0,0 0 0,2 0 0,27-2 27,-25 2-21,7-2-66,0 1 1,1 1-1,-1 0 0,1 1 1,-1 0-1,0 1 1,0 0-1,13 5 1,-14-2 3,-23-5-13,0 0 15,-6 0-8,-87 3 80,93-2-71,0 1 0,-1 0-1,1 1 1,0 0-1,0 1 1,-13 6 0,22-10-15,12-6-16,15-10-26,-17 14 37,0-1-1,0 1 0,0 0 1,0 1-1,0 0 0,0 0 0,1 0 1,-1 1-1,0 0 0,0 0 1,1 1-1,-1 0 0,0 0 1,0 1-1,0 0 0,0 0 0,10 5 1,-96-39 95,56 24-72,22 7-23,0 1-1,1 0 1,-1 0-1,0-1 1,0 1-1,1 0 1,-1 0-1,0 0 0,0 0 1,1 0-1,-1 0 1,0 0-1,0 0 1,1 1-1,-1-1 1,0 0-1,0 0 1,1 1-1,-1-1 0,0 0 1,1 1-1,-1-1 1,0 0-1,1 1 1,-1-1-1,0 1 1,0 1-1,1-2-13,0 0 0,0 0 0,0 0 0,0 0 0,0 1 1,0-1-1,1 0 0,-1 0 0,0 0 0,0 1 0,0-1 0,0 0 0,0 0 0,0 0 0,1 0 0,-1 0 0,0 0 0,0 1 0,0-1 0,1 0 1,-1 0-1,0 0 0,0 0 0,0 0 0,0 0 0,1 0 0,-1 0 0,0 0 0,0 0 0,0 0 0,1 0 0,-1 0 0,0 0 0,0 0 1,1 0-1,-1 0 0,0 0 0,0 0 0,0 0 0,0 0 0,1 0 0,-1 0 0,0 0 0,0-1 0,1 1 0,10-2-684,54-22-4039,-47 17 3753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6.194"/>
    </inkml:context>
    <inkml:brush xml:id="br0">
      <inkml:brushProperty name="width" value="0.035" units="cm"/>
      <inkml:brushProperty name="height" value="0.035" units="cm"/>
    </inkml:brush>
  </inkml:definitions>
  <inkml:trace contextRef="#ctx0" brushRef="#br0">16 12 7650,'9'-11'8771,"-10"16"-7125,-1 0-2093,-3 15 613,0 1 1,1 0-1,-1 23 1,3 29-5204,11 179 8003,0-144-5039,-9-99 1582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6.774"/>
    </inkml:context>
    <inkml:brush xml:id="br0">
      <inkml:brushProperty name="width" value="0.035" units="cm"/>
      <inkml:brushProperty name="height" value="0.035" units="cm"/>
    </inkml:brush>
  </inkml:definitions>
  <inkml:trace contextRef="#ctx0" brushRef="#br0">77 1 10746,'0'32'1481,"-1"-1"-873,-1-5-296,1-3 1512,-1-3-1296,1-4-208,-1-2-264,2 0-112,0-5-176,2 2-80,-2 3-88,0 2-32,0 6-272,0 1-168,0 4-280,0-1 831,-2 2-143,1-2-88</inkml:trace>
  <inkml:trace contextRef="#ctx0" brushRef="#br0" timeOffset="1">34 710 9514,'-3'27'1152,"-1"-1"-656,-1-3-208,2-1 673,-1-6-185,2 0-432,-1 1-192,0-1-152,1 3-48,1 1-32,-1 3-24,1 3-320,2 3-280,-1 1-777,0-1 1249,0 2-200,0-3-176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037"/>
    </inkml:context>
    <inkml:brush xml:id="br0">
      <inkml:brushProperty name="width" value="0.025" units="cm"/>
      <inkml:brushProperty name="height" value="0.025" units="cm"/>
      <inkml:brushProperty name="color" value="#004F8B"/>
    </inkml:brush>
  </inkml:definitions>
  <inkml:trace contextRef="#ctx0" brushRef="#br0">17 0 11179,'0'0'5221,"-16"54"-3972,20-39-993,14 0-288,9-4-1858,-8-3-3203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7.290"/>
    </inkml:context>
    <inkml:brush xml:id="br0">
      <inkml:brushProperty name="width" value="0.035" units="cm"/>
      <inkml:brushProperty name="height" value="0.035" units="cm"/>
    </inkml:brush>
  </inkml:definitions>
  <inkml:trace contextRef="#ctx0" brushRef="#br0">56 0 5961,'-2'25'1185,"1"1"-321,-1 1-304,-2 1 776,-1-1-104,2-1-279,-2 4-185,2-6-336,0 1-128,0-1-200,0-3-48,2-1-160,-3-1-352,3-4 384,1-1-32,-2 0-40</inkml:trace>
  <inkml:trace contextRef="#ctx0" brushRef="#br0" timeOffset="1">24 743 6489,'1'28'184,"-1"1"0,-2 0 0,-7 47 0,2-22-2,4-29 787,0 0 0,2 0 0,1 0 0,1 0 0,2-1 0,5 28 0,3-20 1077,-8-25-2174,-1 0-1,1 0 1,2 14-1,-4-9-94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7.840"/>
    </inkml:context>
    <inkml:brush xml:id="br0">
      <inkml:brushProperty name="width" value="0.035" units="cm"/>
      <inkml:brushProperty name="height" value="0.035" units="cm"/>
    </inkml:brush>
  </inkml:definitions>
  <inkml:trace contextRef="#ctx0" brushRef="#br0">3 0 14579,'-3'2'1192,"3"6"-888,0 2-160,0 3 449,3 2-193,2 3-352,1 2-128,0 0-232,-1 1-48,-1-4-113,1-1-31,-4-6-432,-1-1-488,0-7 1072,-4 1-160,-2-3-8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7.275"/>
    </inkml:context>
    <inkml:brush xml:id="br0">
      <inkml:brushProperty name="width" value="0.035" units="cm"/>
      <inkml:brushProperty name="height" value="0.035" units="cm"/>
    </inkml:brush>
  </inkml:definitions>
  <inkml:trace contextRef="#ctx0" brushRef="#br0">0 0 14707,'5'5'1328,"1"1"-903,3 1-177,5 0 944,4 0-696,8-1-200,5 2-40,9-2-88,4-3-48,5-1-24,1-2-96,3-2-384,-4 1-152,-7-6 432,1-2-80,-11-8-72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8.328"/>
    </inkml:context>
    <inkml:brush xml:id="br0">
      <inkml:brushProperty name="width" value="0.035" units="cm"/>
      <inkml:brushProperty name="height" value="0.035" units="cm"/>
    </inkml:brush>
  </inkml:definitions>
  <inkml:trace contextRef="#ctx0" brushRef="#br0">11 0 10962,'-4'6'1065,"4"3"-681,-2-2-168,1-1 976,1 0-848,0 1-128,1 3 8,2 2-80,-3 6-24,2 8-104,-2 3-64,0 10-856,-3 3 856,0 3-128,0 1-88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12.950"/>
    </inkml:context>
    <inkml:brush xml:id="br0">
      <inkml:brushProperty name="width" value="0.035" units="cm"/>
      <inkml:brushProperty name="height" value="0.035" units="cm"/>
    </inkml:brush>
  </inkml:definitions>
  <inkml:trace contextRef="#ctx0" brushRef="#br0">14 0 12371,'2'13'935,"0"-3"-339,-1-1 1,2 1 0,-1-1 0,1 0 0,0 0-1,1 0 1,7 13 0,-10-21-285,7 1 1101,0 0-893,-8-2-510,0 0 0,0 0 0,1 0 0,-1 1-1,0-1 1,0 0 0,0 0 0,0 0 0,0 1 0,0-1 0,0 0 0,0 0 0,0 0 0,0 0 0,0 1-1,-1-1 1,1 0 0,0 0 0,0 0 0,0 0 0,0 1 0,0-1 0,0 0 0,0 0 0,0 0-1,0 0 1,-1 1 0,1-1 0,0 0 0,0 0 0,0 0 0,0 0 0,0 0 0,-1 0 0,1 0-1,0 0 1,0 0 0,0 1 0,0-1 0,-1 0 0,1 0 0,0 0 0,0 0 0,0 0 0,-1 0-1,-1 2 65,0 1 0,-1-1 0,1 1 1,0 0-1,1-1 0,-1 1 0,0 0 0,1 0 0,-1 0 0,1 1 0,0-1 0,0 0 0,1 0 0,-1 1 0,0 4 0,1-9-72,1-6-5,0 0 1,0 0-1,-1-13 1,0 19 7,0 0 0,0 0 1,-1 0-1,1 0 0,0 0 0,0 0 1,-1 0-1,1 0 0,0 0 0,-1 0 1,1 0-1,-1 1 0,1-1 1,-1 0-1,1 0 0,-1 0 0,0 1 1,1-1-1,-1 0 0,0 1 1,0-1-1,1 0 0,-1 1 0,0-1 1,0 1-1,0-1 0,0 1 0,0 0 1,-1-1-1,1 1 3,0 1 0,0-1 0,0 1-1,1-1 1,-1 1 0,0-1 0,0 1 0,0 0 0,1-1 0,-1 1 0,0 0-1,0 0 1,1-1 0,-1 1 0,1 0 0,-1 0 0,1 0 0,-1 0 0,1 0-1,-1 0 1,1 0 0,0 0 0,0 0 0,-1 0 0,1 0 0,0 0 0,0 1-1,-1 6 1,0-1 0,0 1 0,1-1 0,0 0 0,0 1 0,1-1 0,0 1 0,0-1 0,1 0 0,0 0-1,0 0 1,1 0 0,5 10 0,-8-16-9,0 0-1,1-1 1,-1 1 0,0 0-1,1-1 1,-1 1 0,1 0-1,-1-1 1,1 1 0,-1-1-1,1 1 1,0-1 0,-1 1-1,1-1 1,0 1 0,-1-1-1,1 0 1,0 1 0,0-1-1,1 0 1,-2 0 0,1 0 0,0 0 0,-1 0 0,1 0 0,-1-1 1,1 1-1,-1 0 0,1 0 0,0-1 0,-1 1 0,1 0 0,-1-1 0,0 1 0,1-1 1,-1 1-1,1-1 0,-1 1 0,0-1 0,1 1 0,-1-1 0,14-33 23,-9 11 118,-1-1 0,0 0 0,-2 0 0,-1 0 0,-2-35 0,-2 39 151,3 20-285,0 0 1,0 0-1,0 0 1,0 0-1,0 0 0,0 1 1,0-1-1,0 0 1,0 0-1,0 0 1,0 0-1,0 0 1,0 0-1,0 0 1,0 0-1,0 0 1,0 0-1,0 0 1,0 0-1,-1 0 0,1 0 1,0 0-1,0 0 1,0 0-1,0 0 1,0 0-1,0 0 1,0 0-1,0 0 1,0 0-1,0 0 1,0 0-1,0 0 0,0 0 1,0 0-1,0 0 1,0 0-1,-1 0 1,1 0-1,0 0 1,0 0-1,0 0 1,0 0-1,0 0 1,0 0-1,0 0 1,0 0-1,0 0 0,0 0 1,0 0-1,0 0 1,0 0-1,0 0 1,0 0-1,0 0 1,0 0-1,0 0 1,0 0-1,0 0 1,-1 0-1,1 0 1,0 0-1,0-1 0,-4 11 165,-1 10-15,1 14-575,2 0 0,4 51 1,-2-74 56,0-2 130,-1-7 102,0-5-229,1-19-157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14.464"/>
    </inkml:context>
    <inkml:brush xml:id="br0">
      <inkml:brushProperty name="width" value="0.035" units="cm"/>
      <inkml:brushProperty name="height" value="0.035" units="cm"/>
    </inkml:brush>
  </inkml:definitions>
  <inkml:trace contextRef="#ctx0" brushRef="#br0">29 193 15187,'0'2'252,"0"1"0,1-1 0,-1 1 1,0-1-1,1 1 0,-1-1 0,1 1 0,0-1 0,0 1 0,2 2 0,-3-4-222,0-1 1,0 0-1,0 1 0,1-1 0,-1 0 0,0 0 0,0 0 1,1 1-1,-1-1 0,0 0 0,0 0 0,1 0 1,-1 1-1,0-1 0,1 0 0,-1 0 0,0 0 0,1 0 1,-1 0-1,0 0 0,0 0 0,1 0 0,-1 0 1,0 0-1,1 0 0,-1 0 0,0 0 0,1 0 0,-1 0 1,1-1 11,0 1 1,0-1-1,0 1 1,0-1-1,0 0 1,0 0 0,0 0-1,-1 1 1,1-1-1,0 0 1,-1 0-1,1 0 1,0-2-1,4-6 153,-2 0 0,1-1-1,-1 0 1,0 1-1,-1-1 1,0 0-1,-1 0 1,0 0-1,0-1 1,-1 1-1,-1 0 1,-1-12-1,2 22-179,0 0 0,0-1 1,0 1-1,0-1 0,0 1 0,0-1 1,0 1-1,0-1 0,0 1 0,0 0 0,0-1 1,-1 1-1,1-1 0,0 1 0,0 0 1,0-1-1,-1 1 0,1-1 0,0 1 0,0 0 1,-1-1-1,1 1 0,0 0 0,-1 0 1,1-1-1,-1 1 0,1 0 0,0 0 0,-1-1 1,1 1-1,-1 0 0,1 0 0,-1 0 1,-10 10 264,-6 22-42,13-22-215,1 1 0,0 0 0,1 0 0,-1 1 0,2-1 0,0 0 0,1 16 0,2-23-39,2-9 34,3-10 40,-1-9 99,-1-1-1,-1 0 1,0 0-1,-2-1 1,-2-41-1,-8 99 167,1 27-165,-7 41-232,14-99 39,0 0 0,0 0 0,-1-1 0,1 1 0,0 0 1,0 0-1,-1 0 0,1 0 0,0-1 0,-1 1 0,1 0 0,-1 0 0,1-1 0,-1 1 1,1 0-1,-2 0 0,2-1 16,0 0 0,-1 0 0,1 0 0,0 0 0,-1 0 0,1 0 0,0 0 0,0 0 0,-1 0 1,1 0-1,0 0 0,-1-1 0,1 1 0,0 0 0,0 0 0,-1 0 0,1 0 0,0 0 0,0-1 0,-1 1 0,1 0 0,0 0 1,0-1-1,0 1 0,-1 0 0,1 0 0,0-1 0,0 1 0,0-1 0,-11-28-422,5-5 120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9.394"/>
    </inkml:context>
    <inkml:brush xml:id="br0">
      <inkml:brushProperty name="width" value="0.035" units="cm"/>
      <inkml:brushProperty name="height" value="0.035" units="cm"/>
    </inkml:brush>
  </inkml:definitions>
  <inkml:trace contextRef="#ctx0" brushRef="#br0">11 1 8162,'3'38'712,"-4"-9"-1048,-4-5-240,4-7 1072,-4-1-296,4-3-400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9.925"/>
    </inkml:context>
    <inkml:brush xml:id="br0">
      <inkml:brushProperty name="width" value="0.035" units="cm"/>
      <inkml:brushProperty name="height" value="0.035" units="cm"/>
    </inkml:brush>
  </inkml:definitions>
  <inkml:trace contextRef="#ctx0" brushRef="#br0">25 1 5361,'10'148'1937,"-10"-118"-1612,-1-1 1,-9 59 0,3-65-440,6-19-162,-1 1-1,1-1 1,0 0-1,0 0 1,0 0-1,1 1 1,-1 6-1,11 136 3394,1 33-115,-10-142-2141,-3-1 0,-10 66 0,5-72-865,4-22-193,1 0-1,0 1 0,1 0 0,0-1 0,0 1 1,2 13-1,17 117-750,4 26 870,-20-131 50,-1 1 0,-6 59 0,1-73 44,0-5-38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0.459"/>
    </inkml:context>
    <inkml:brush xml:id="br0">
      <inkml:brushProperty name="width" value="0.035" units="cm"/>
      <inkml:brushProperty name="height" value="0.035" units="cm"/>
    </inkml:brush>
  </inkml:definitions>
  <inkml:trace contextRef="#ctx0" brushRef="#br0">25 0 12403,'0'33'-481,"-2"-1"0,0 1 0,-15 59 1,16-86-234,0-1 1,0 0 0,1 0 0,0 0 0,0 0 0,0 7 0,3 3 216,0 0 1,7 19 0,2 14 1022,3 45 1705,-4 1-1,-3 145 1,-10-195-2516,1-18-301,1 0-1,4 39 1,36 274 2515,-36-263-1187,-2 1 0,-13 111 0,7-140-92,3 54-1,1-58 287,-5-11 49,4-26-866,0-1-1,0 0 1,0 0-1,1 11 1,3 8-256,10 38 0,-8-45-100,-1 0-1,-1 0 1,0 1-1,-1 24 0,-3-28-38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8.873"/>
    </inkml:context>
    <inkml:brush xml:id="br0">
      <inkml:brushProperty name="width" value="0.035" units="cm"/>
      <inkml:brushProperty name="height" value="0.035" units="cm"/>
    </inkml:brush>
  </inkml:definitions>
  <inkml:trace contextRef="#ctx0" brushRef="#br0">82 0 8610,'3'52'472,"-3"-1"-1328,0-2 888,-5-6 448,-1-5-640</inkml:trace>
  <inkml:trace contextRef="#ctx0" brushRef="#br0" timeOffset="1">40 1153 7026,'0'46'512,"0"1"-792,0 4 208,-4 1 1144,-1-5-976</inkml:trace>
  <inkml:trace contextRef="#ctx0" brushRef="#br0" timeOffset="2">13 2004 4537,'-2'61'216,"-2"-10"-160,-2-7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368"/>
    </inkml:context>
    <inkml:brush xml:id="br0">
      <inkml:brushProperty name="width" value="0.025" units="cm"/>
      <inkml:brushProperty name="height" value="0.025" units="cm"/>
      <inkml:brushProperty name="color" value="#004F8B"/>
    </inkml:brush>
  </inkml:definitions>
  <inkml:trace contextRef="#ctx0" brushRef="#br0">173 1 12780,'0'0'7789,"-13"4"-5857,-2 1-1477,0 1 0,0 1 0,1 0-1,-20 13 1,29-17-304,0 0 0,0 1 0,0 0 0,0 0 0,1 1 0,0-1 0,0 1 0,0 0 0,0 0 0,1 0 0,0 1 0,0-1 0,0 1 0,1-1 0,0 1 0,0 0 0,-2 8 0,5-12-147,-1-1 0,0 1 0,0-1 0,0 1 0,1-1 1,-1 1-1,1-1 0,-1 1 0,1-1 0,0 1 0,-1-1 0,1 0 1,0 1-1,0-1 0,0 0 0,0 0 0,0 1 0,0-1 0,0 0 1,1 0-1,-1 0 0,0-1 0,1 1 0,-1 0 0,0 0 0,1-1 1,-1 1-1,1-1 0,-1 1 0,1-1 0,-1 1 0,1-1 0,-1 0 1,1 0-1,0 0 0,-1 0 0,3 0 0,5 0 14,0 1 1,0-1-1,1-1 0,-1 0 0,12-3 1,-4-2-57,-1-1 0,0 0 0,0-1 0,-1-1 0,0-1 0,0 0 0,-1-1 0,-1 0 0,18-20 1,-37 39 135,0 0 0,0 1 0,0-1 0,1 1 0,1 0 0,-7 18 0,10-25-186,0 0 1,0 0-1,0 0 0,0 0 0,1 0 0,-1 0 1,1 0-1,0 0 0,-1 0 0,1 0 0,0 0 1,0 0-1,0 0 0,1 0 0,-1 1 0,0-1 0,1 0 1,0 0-1,-1 0 0,1 0 0,0 0 0,0-1 1,0 1-1,0 0 0,0 0 0,0-1 0,1 1 1,-1 0-1,1-1 0,-1 1 0,1-1 0,-1 0 1,1 1-1,0-1 0,0 0 0,-1 0 0,1 0 1,0-1-1,0 1 0,0 0 0,0-1 0,0 1 0,0-1 1,0 1-1,5-1 0,26 0-4257,3-4-5505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1.257"/>
    </inkml:context>
    <inkml:brush xml:id="br0">
      <inkml:brushProperty name="width" value="0.035" units="cm"/>
      <inkml:brushProperty name="height" value="0.035" units="cm"/>
    </inkml:brush>
  </inkml:definitions>
  <inkml:trace contextRef="#ctx0" brushRef="#br0">1 88 13979,'9'-11'1424,"0"2"-1040,2-2-192,0 2 641,3 0-345,-1-2-88,4 3-368,2 7-192,-1-4-336,-1 2-697,0 0 1001,-1 0-176,1-2-168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1.770"/>
    </inkml:context>
    <inkml:brush xml:id="br0">
      <inkml:brushProperty name="width" value="0.035" units="cm"/>
      <inkml:brushProperty name="height" value="0.035" units="cm"/>
    </inkml:brush>
  </inkml:definitions>
  <inkml:trace contextRef="#ctx0" brushRef="#br0">0 0 11554,'21'0'866,"-1"1"0,0 1 0,0 1-1,0 0 1,0 2 0,37 13-1,-50-16-851,0 0 0,-1 0 0,1-1 0,0 0 0,0 0 0,0-1-1,0 0 1,12-1 0,5-2 42,28-9 0,-31 7 36,33-4 0,-31 8-34,0 2 0,0 0 0,1 2 1,-1 1-1,27 7 0,-20-4-42,60 6 0,-22-15-2995,-58 2 2401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2.305"/>
    </inkml:context>
    <inkml:brush xml:id="br0">
      <inkml:brushProperty name="width" value="0.035" units="cm"/>
      <inkml:brushProperty name="height" value="0.035" units="cm"/>
    </inkml:brush>
  </inkml:definitions>
  <inkml:trace contextRef="#ctx0" brushRef="#br0">1 0 6985,'15'6'1265,"-1"4"-521,1 0-120,1-4 688,0 4-167,-2-4-121,2-3-264,-3 1-104,1-2-248,0-4-128,-6 1-192,1-2-72,-2 1-120,1 1-160,0 1 232,-2 1-48,-3 1-40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3.401"/>
    </inkml:context>
    <inkml:brush xml:id="br0">
      <inkml:brushProperty name="width" value="0.035" units="cm"/>
      <inkml:brushProperty name="height" value="0.035" units="cm"/>
    </inkml:brush>
  </inkml:definitions>
  <inkml:trace contextRef="#ctx0" brushRef="#br0">66 75 16179,'-5'4'251,"0"1"0,0-1 0,0 1 0,1 0 0,0 1 0,0-1 0,0 1 0,0 0 0,1-1 0,0 1 0,0 1 0,1-1 0,0 0 0,0 1 0,0-1 0,1 1 0,0 0 0,0-1 0,0 14 0,1-20-250,0 0-1,0 1 1,0-1-1,0 0 1,0 0-1,0 0 1,0 0-1,0 0 1,0 1-1,0-1 1,0 0 0,0 0-1,0 0 1,0 0-1,0 0 1,0 0-1,0 1 1,0-1-1,0 0 1,0 0-1,0 0 1,0 0-1,1 0 1,-1 0-1,0 1 1,0-1-1,0 0 1,0 0-1,0 0 1,0 0-1,0 0 1,0 0 0,0 0-1,1 0 1,-1 0-1,0 0 1,0 1-1,0-1 1,0 0-1,0 0 1,1 0-1,-1 0 1,0 0-1,0 0 1,0 0-1,0 0 1,0 0-1,0 0 1,1 0-1,-1 0 1,0 0 0,0 0-1,0 0 1,0 0-1,0-1 1,0 1-1,1 0 1,-1 0-1,0 0 1,9-10 6,6-17-10,9-63 268,-19 72 179,-4 16-64,-2 5 130,-2 9-289,0-2-91,1 0 0,0 1 0,0-1 0,1 1 0,0 0 0,2 16 0,6-38 314,1-9-312,-8 17-111,9-41 172,-8 41-177,-1 0 1,1-1-1,-1 1 0,0 0 0,0-1 0,-1 1 1,1-1-1,-1 1 0,1 0 0,-2-4 0,1 6-14,1 1 0,0 0 0,0-1 0,-1 1 0,1 0 0,0-1 0,0 1 0,-1 0 0,1 0 0,0-1 0,-1 1 0,1 0 0,0 0 0,-1 0 0,1 0 0,-1-1 0,1 1 0,0 0 0,-1 0 0,1 0 0,-1 0 0,1 0 0,0 0 0,-1 0 0,1 0 0,-1 0 0,1 0 0,0 0 0,-1 0 0,1 0 0,-1 1 0,1-1 0,0 0 0,-1 0 0,1 0 0,0 0 0,-1 1 0,1-1 0,0 0 0,-1 0 0,1 1 0,0-1 0,-1 0 0,1 1 0,0-1 0,0 0 0,0 1 0,-1-1 0,1 0 0,0 1 0,0-1 0,0 1-1,-14 21 53,9-10-24,0 0 0,1 0 1,1 0-1,0 0 0,1 0 0,0 1 0,0 21 0,3-31 154,3-7-105,2-6 6,2-12 78,-2-1-1,-1 0 1,-1 0-1,2-34 1,-7 33-85,-4 17-61,-2 15-30,0 8 18,1 1 0,1-1-1,0 1 1,1 0-1,1 0 1,1 0 0,1 1-1,0 32 1,1-48-5,0-1 0,0 0 0,0 0 0,0 1 1,1-1-1,-1 0 0,0 0 0,0 1 0,1-1 0,-1 0 1,1 0-1,-1 0 0,2 2 0,-2-3-1,1 1 0,-1-1 1,0 0-1,0 0 0,1 0 0,-1 0 1,0 0-1,1 0 0,-1 0 0,0 0 1,0 0-1,1 0 0,-1 0 0,0 0 0,1 0 1,-1 0-1,0 0 0,0 0 0,1-1 1,-1 1-1,0 0 0,0 0 0,1 0 1,-1 0-1,0 0 0,0-1 0,1 1 0,-1 0 1,0 0-1,0-1 0,0 1 0,1 0 1,-1-1-1,17-28-38,-7 0 26,9-52 0,-15 65 2,-23 183-25,19-153 8,3-47-30,1-5-38,-1-64 0,-3 102 95,0 0-1,0 0 0,0-1 1,1 1-1,-1 0 0,0 0 1,0-1-1,0 1 0,0 0 1,0-1-1,0 1 0,0 0 1,0 0-1,0-1 0,0 1 1,0 0-1,0-1 0,0 1 1,0 0-1,-1 0 0,1-1 1,0 1-1,0 0 1,0 0-1,0-1 0,0 1 1,-1 0-1,1 0 0,0-1 1,0 1-1,0 0 0,-1 0 1,1 0-1,0-1 0,0 1 1,-1 0-1,1 0 0,0 0 1,-1 0-1,-6 12-25,-4 22-6,6-12 30,0-1 1,2 0 0,0 1 0,0 27 0,3-48 1,0 0 0,0-1 0,0 1 0,0 0 0,0 0 0,0 0 0,0-1-1,0 1 1,0 0 0,0 0 0,1 0 0,-1 0 0,0-1 0,1 1 0,-1 0 0,0 0 0,1-1 0,-1 1 0,2 0 0,-2-1 1,1 0 0,-1 0-1,1 0 1,-1-1 0,0 1 0,1 0 0,-1 0-1,1-1 1,-1 1 0,1 0 0,-1-1 0,0 1-1,1-1 1,-1 1 0,0 0 0,1-1 0,-1 1-1,0-1 1,0 1 0,0-1 0,1 0 0,14-35 5,-1-5 26,-2-1-1,9-59 1,-21 101-32,0 0 0,0 0 0,0 0 0,0 0 0,1-1 0,-1 1 1,0 0-1,0 0 0,0 0 0,0-1 0,0 1 0,0 0 0,0 0 0,0 0 0,0-1 0,0 1 0,0 0 1,0 0-1,0-1 0,0 1 0,0 0 0,0 0 0,0 0 0,0-1 0,0 1 0,0 0 0,0 0 0,0 0 0,0-1 1,0 1-1,0 0 0,0 0 0,-1 0 0,1-1 0,0 1 0,0 0 0,0 0 0,0 0 0,-1 0 0,1 0 1,0-1-1,0 1 0,0 0 0,0 0 0,-1 0 0,1 0 0,0 0 0,-9 10-22,-8 21 2,8-7 16,0 0 1,1 1-1,2 0 0,0 0 1,-3 39-1,9-62 2,0-1 0,0 1 0,0 0 0,0 0 0,0-1 0,1 1-1,-1 0 1,0-1 0,1 1 0,-1-1 0,1 1 0,1 2 0,-2-4 3,0 0-1,0 1 1,1-1-1,-1 0 1,0 0-1,0 0 1,0 0-1,0 0 1,1 0-1,-1 0 1,0 0-1,0 1 1,0-1 0,0 0-1,1 0 1,-1 0-1,0 0 1,0 0-1,0 0 1,1 0-1,-1 0 1,0 0-1,0 0 1,0 0-1,1 0 1,-1 0-1,0 0 1,0-1-1,0 1 1,0 0-1,1 0 1,-1 0 0,0 0-1,0 0 1,1 0-1,7-13-13,0-4-108,-1-1 0,0 1 0,-2-1 0,0 0 0,-1 0 0,0-1 0,-2 0-1,1-28 1,-3 47 104,0-1 0,0 1-1,0-1 1,0 0-1,0 1 1,0-1-1,0 1 1,0-1 0,0 0-1,0 1 1,0-1-1,-1 1 1,1-1 0,0 1-1,0-1 1,-1 0-1,1 1 1,0-1 0,-1 1-1,1-1 1,0 1-1,-1 0 1,1-1 0,-1 1-1,1-1 1,-1 1-1,1 0 1,-2-1 0,2 1-5,-1 0 0,0 0 0,0 0 1,0 0-1,0 1 0,0-1 0,0 0 0,0 1 1,1-1-1,-1 0 0,0 1 0,0-1 1,0 1-1,1-1 0,-1 1 0,0 0 0,-4 4-45,1-1 0,-1 1-1,2-1 1,-6 8-1,3-2-110,1 0-1,0 1 0,1 0 0,0 0 0,0 0 1,1 0-1,1 0 0,0 1 0,0-1 0,1 12 1,1-22 152,0 0 0,0 0 1,0 0-1,0 0 1,0 0-1,0 0 0,0 0 1,0 0-1,1 0 0,-1 0 1,0 0-1,1 0 1,-1 0-1,0-1 0,1 1 1,-1 0-1,1 0 0,0 0 1,-1-1-1,1 1 1,0 0-1,-1 0 0,1-1 1,0 1-1,1 0 0,11-1-425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0.461"/>
    </inkml:context>
    <inkml:brush xml:id="br0">
      <inkml:brushProperty name="width" value="0.035" units="cm"/>
      <inkml:brushProperty name="height" value="0.035" units="cm"/>
    </inkml:brush>
  </inkml:definitions>
  <inkml:trace contextRef="#ctx0" brushRef="#br0">77 109 11682,'7'-16'2025,"-6"9"-434,-7 8 796,5 0-2314,1 0 0,-1 0 1,0 1-1,1-1 0,-1 0 0,1 1 0,-1-1 1,1 0-1,0 1 0,-1-1 0,1 1 0,0-1 0,0 0 1,0 1-1,0-1 0,1 3 0,-1 1 79,0-5-150,0 1 0,0-1 0,0 0 0,1 0 0,-1 0 0,0 0 0,0 0 0,0 0 0,0 0 0,0 1 0,1-1 0,-1 0 0,0 0 0,0 0 0,0 0 0,0 0 0,1 0 0,-1 0 0,0 0 0,0 0 0,0 0 0,1 0 0,-1 0 0,0 0-1,0 0 1,0 0 0,0 0 0,1 0 0,-1 0 0,0 0 0,0-1 0,0 1 0,0 0 0,0 0 0,1 0 0,-1 0 0,0 0 0,0 0 0,0 0 0,0-1 0,0 1 0,0 0 0,1 0 0,-1 0 0,0 0 0,0 0 0,0-1 0,0 1 0,0 0 0,0 0 0,0 0-1,0-1 1,0-2-6,0-1 0,0 0 0,0 1 0,0-1 0,-1 0 0,0 1 0,0-1 0,0 1 0,0-1 0,-3-5 0,-19-34 86,22 41-49,-1-1 1,1 1-1,-1 0 1,0 0-1,0 0 1,0 0-1,0 0 1,0 1 0,0-1-1,0 1 1,0-1-1,-4-1 1,5 3-19,1 0 0,-1 0 1,1 0-1,-1 0 1,1 0-1,-1 0 0,1 0 1,-1 0-1,1 0 1,-1 0-1,1 0 0,-1 0 1,0 0-1,1 0 1,-1 0-1,1 0 0,-1 1 1,1-1-1,0 0 0,-1 0 1,1 1-1,-1-1 1,0 1-1,0 0 9,0 0 0,1 1 0,-1-1 0,0 0 0,1 0 0,-1 1 0,1-1 0,-1 0 0,1 1 0,-1-1 0,1 1 0,0-1 0,0 2 0,-1 7 95,1 0 0,0-1 0,1 1 0,0 0-1,3 11 1,-3-17-93,0 1 1,0-1-1,0 0 0,1 0 0,-1 0 0,1 0 0,0 0 0,0 0 1,1-1-1,-1 1 0,1 0 0,-1-1 0,7 6 0,-9-9-17,1 0-1,-1 0 0,0 1 1,0-1-1,1 0 0,-1 0 1,0 1-1,1-1 0,-1 0 1,0 0-1,1 0 0,-1 0 1,1 0-1,-1 1 0,0-1 1,1 0-1,-1 0 0,1 0 1,-1 0-1,0 0 0,1 0 1,-1 0-1,0 0 0,1 0 1,-1-1-1,1 1 0,-1 0 1,0 0-1,1 0 0,-1 0 1,0-1-1,1 1 0,-1 0 1,0 0-1,1-1 0,4-15 226,-7-19 132,1 28-280,-1 1 0,1 0 0,-1 0-1,0 0 1,0 1 0,-1-1 0,0 0-1,0 1 1,-6-8 0,9 13-83,0-1 1,0 1 0,0 0-1,0 0 1,0 0-1,0 0 1,0-1-1,-1 1 1,1 0-1,0 0 1,0 0-1,0 0 1,0 0-1,0 0 1,-1-1-1,1 1 1,0 0-1,0 0 1,0 0-1,0 0 1,-1 0-1,1 0 1,0 0-1,0 0 1,0 0-1,-1 0 1,1 0 0,0 0-1,0 0 1,0 0-1,0 0 1,-1 0-1,1 0 1,0 0-1,0 0 1,0 0-1,-1 0 1,1 0-1,0 0 1,0 0-1,0 0 1,-1 1-1,0 9 47,5 13-20,1-11-152,0 0 1,0 0-1,1 0 0,1-1 1,10 16-1,-17-27 70,0-1 0,0 1-1,0 0 1,0-1 0,0 1 0,0 0-1,0 0 1,0-1 0,0 1 0,0 0-1,0 0 1,0-1 0,0 1-1,1 0 1,-1-1 0,0 1 0,0 0-1,0 0 1,0-1 0,0 1 0,1 0-1,-1 0 1,0 0 0,0-1 0,0 1-1,1 0 1,-1 0 0,0 0-1,0 0 1,0-1 0,1 1 0,-1 0-1,0 0 1,0 0 0,1 0 0,-1 0-1,0 0 1,1 0 0,-1 0 0,0 0-1,0 0 1,1 0 0,-1 0-1,0 0 1,1 0 0,-1 0 0,0 0-1,0 0 1,1 0 0,-1 0 0,0 0-1,0 0 1,1 0 0,-1 1 0,0-1-1,0 0 1,1 0 0,-1 0-1,0 0 1,0 1 0,0-1 0,1 0-1,-1-2-744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1.720"/>
    </inkml:context>
    <inkml:brush xml:id="br0">
      <inkml:brushProperty name="width" value="0.035" units="cm"/>
      <inkml:brushProperty name="height" value="0.035" units="cm"/>
    </inkml:brush>
  </inkml:definitions>
  <inkml:trace contextRef="#ctx0" brushRef="#br0">0 77 12419,'4'25'1286,"7"24"120,-10-46-1320,0 1 1,0-1-1,1 0 0,-1 0 0,1 0 1,0 0-1,0 0 0,0 0 1,0-1-1,0 1 0,1-1 1,2 3-1,-5-5-71,0 0 1,0 0-1,1 0 0,-1 1 1,0-1-1,0 0 0,0 0 1,0 0-1,0 0 0,1 0 1,-1 0-1,0 0 1,0 0-1,0 0 0,0 0 1,0 0-1,1 0 0,-1 0 1,0 0-1,0 0 1,0 0-1,0 0 0,1 0 1,-1 0-1,0 0 0,0 0 1,0 0-1,0 0 0,1 0 1,-1 0-1,0 0 1,0 0-1,0 0 0,0 0 1,0 0-1,1 0 0,-1 0 1,0-1-1,0 1 0,0 0 1,0 0-1,0 0 1,2-10 426,-4-10 233,1 17-558,0-1 0,0 1-1,0-1 1,-1 1 0,1 0 0,-1 0 0,0 0 0,0 0 0,0 0 0,-4-4 0,6 7-111,0 0 0,0 0-1,0 0 1,0 0-1,0 0 1,0 0-1,0 0 1,0 0-1,0-1 1,0 1-1,0 0 1,-1 0 0,1 0-1,0 0 1,0 0-1,0 0 1,0 0-1,0 0 1,0 0-1,0 0 1,0 0-1,0 0 1,-1 0 0,1 0-1,0 0 1,0 0-1,0 0 1,0 0-1,0 0 1,0 0-1,0 0 1,0 0-1,-1 0 1,1 0 0,0 0-1,0 0 1,0 0-1,0 0 1,0 0-1,0 0 1,0 0-1,0 0 1,0 1-1,-1-1 1,1 0 0,0 0-1,0 0 1,0 0-1,0 0 1,0 0-1,0 0 1,0 0-1,0 0 1,0 1-1,0 8 131,5 10-14,-5-19-118,0 1-1,0 0 1,1 0 0,-1 0-1,0-1 1,1 1 0,-1 0-1,1-1 1,-1 1-1,1 0 1,0-1 0,-1 1-1,1 0 1,-1-1-1,1 1 1,0-1 0,-1 0-1,1 1 1,0-1-1,0 1 1,0-1 0,-1 0-1,1 0 1,0 1 0,1-1-1,-1 0 11,-1-1-1,1 0 0,0 1 1,-1-1-1,1 1 0,0-1 1,-1 0-1,1 1 1,-1-1-1,1 0 0,-1 0 1,0 0-1,1 1 0,-1-1 1,0 0-1,1 0 1,-1 0-1,0-1 0,5-46 459,-11-53 1025,20 138-592,15 30-1182,-38-76 1189,-2-8-864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2.741"/>
    </inkml:context>
    <inkml:brush xml:id="br0">
      <inkml:brushProperty name="width" value="0.035" units="cm"/>
      <inkml:brushProperty name="height" value="0.035" units="cm"/>
    </inkml:brush>
  </inkml:definitions>
  <inkml:trace contextRef="#ctx0" brushRef="#br0">1 93 13235,'0'1'73,"1"-1"0,-1 1 0,1-1 1,-1 1-1,1-1 0,-1 1 0,0-1 1,1 1-1,-1 0 0,0-1 0,1 1 0,-1-1 1,0 1-1,0 0 0,1-1 0,-1 1 0,0 0 1,0 0-1,0-1 0,0 1 0,0 1 0,0-2-20,0 1-1,0-1 0,0 1 0,0-1 0,0 1 0,0-1 0,0 1 0,0-1 0,0 0 0,0 1 0,0-1 0,0 1 0,1-1 0,-1 1 0,0-1 0,0 1 0,1-1 0,-1 1 0,0-1 0,0 0 0,1 1 0,-1-1 0,1 0 0,-1 1 0,0-1 0,1 0 0,-1 1 0,1-1 0,0 0 0,-1-3 148,0 0 0,0 0 0,0 0 0,0 0 0,-1 0 0,-1-6 0,-1-2 148,-4-19 594,8 33-844,1 1 1,0-1-1,1 0 1,-1 0-1,1 0 0,-1 0 1,1 0-1,0 0 0,0-1 1,0 1-1,5 2 0,-8-5-80,1 0 0,-1-1 0,1 1 0,0 0-1,-1 0 1,1 0 0,-1-1 0,1 1 0,-1 0-1,1-1 1,-1 1 0,0 0 0,1-1 0,-1 1-1,1-1 1,-1 1 0,0 0 0,1-1 0,-1 1-1,0-1 1,1 1 0,-1-1 0,0 1 0,0-1 0,0 0-1,0 1 1,1-1 0,-1 1 0,0-1 0,0 1-1,0-1 1,0 1 0,0-2 0,2-21 445,-2 23-459,1-4 95,-1 1 1,0 0 0,0-1 0,0 1 0,0 0 0,-1-1 0,0 1 0,1 0 0,-1 0 0,0-1 0,0 1 0,-1 0 0,-2-5 0,2 11-34,1 0 0,0 0 0,0 0 0,0 1 1,1-1-1,-1 0 0,1 1 0,-1 5 1,2 20-489,8 54 1,-5-55-1250,-2-17 1087,-2-11 571,1 0-1,-1 0 1,0 0-1,0 0 1,1 0-1,-1 0 1,0 0-1,0 0 1,0 0-1,1-1 1,-1 1-1,0 0 1,0 0-1,0 0 1,1 0-1,-1 0 1,0-1-1,0 1 1,0 0-1,0 0 0,1 0 1,-1 0-1,0-1 1,0 1-1,0 0 1,0 0-1,0 0 1,0-1-1,0 1 1,0 0-1,1 0 1,-1-1-1,0 1 1,0 0-1,0 0 1,0-1-1,0 1 1,0 0-1,0 0 1,-1-1-1,6-18-690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3.732"/>
    </inkml:context>
    <inkml:brush xml:id="br0">
      <inkml:brushProperty name="width" value="0.035" units="cm"/>
      <inkml:brushProperty name="height" value="0.035" units="cm"/>
    </inkml:brush>
  </inkml:definitions>
  <inkml:trace contextRef="#ctx0" brushRef="#br0">0 2 14131,'15'37'1693,"-13"-29"-1462,1 0 0,0-1 1,1 1-1,-1-1 0,7 9 1,-10-16-226,0 0 1,0 0 0,0 0-1,0 0 1,0 0 0,1 0-1,-1 0 1,0 1-1,0-1 1,0 0 0,0 0-1,0 0 1,1 0 0,-1 0-1,0 0 1,0 0 0,0 0-1,0 0 1,0 0-1,1 0 1,-1 0 0,0 0-1,0-1 1,0 1 0,0 0-1,0 0 1,0 0 0,1 0-1,-1 0 1,0 0 0,0 0-1,0 0 1,0 0-1,0 0 1,0 0 0,0-1-1,1 1 1,-1 0 0,0 0-1,0 0 1,0 0 0,0 0-1,0 0 1,0-1-1,0 1 1,0 0 0,0 0-1,0 0 1,0 0 0,0 0-1,0-1 1,0 1 0,0 0-1,0 0 1,2-9 96,-2 2-27,-1 0 1,1 0-1,-2 0 1,1 0-1,-1 0 1,0 0-1,-4-8 1,3 13 194,2 7-151,0 8 24,1-10-126,0 1 1,1-1-1,-1 0 1,1 0 0,0 0-1,0 0 1,0 0-1,0 0 1,1 0-1,-1 0 1,1 0 0,-1 0-1,3 2 1,-3-5-18,-1 0 0,0-1 0,1 1 0,-1 0 0,0 0 1,1 0-1,-1 0 0,0-1 0,0 1 0,1 0 0,-1 0 0,0-1 0,0 1 1,1 0-1,-1 0 0,0-1 0,0 1 0,0 0 0,1-1 0,-1 1 1,0 0-1,0-1 0,0 1 0,0 0 0,0-1 0,0 1 0,0-1 0,0 1 1,0 0-1,0-1 0,0 1 0,0 0 0,0-1 0,0 1 0,0-1 1,0-15 46,0 14-33,0-2 24,0-1 1,0 1-1,0 0 0,-1 0 1,0 0-1,0 0 1,0 0-1,0 0 0,-1 0 1,-2-4-1,3 16 133,0-1 1,1 0-1,0 1 0,0-1 0,1 12 1,1-11 422,6 42-1993,-6-43-326,-3-32 483,0 5 458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4.279"/>
    </inkml:context>
    <inkml:brush xml:id="br0">
      <inkml:brushProperty name="width" value="0.035" units="cm"/>
      <inkml:brushProperty name="height" value="0.035" units="cm"/>
    </inkml:brush>
  </inkml:definitions>
  <inkml:trace contextRef="#ctx0" brushRef="#br0">11 39 15163,'-3'5'988,"-5"11"315,9-11-840,7-6-97,-6 0-346,0 0 1,0 0 0,-1-1-1,1 1 1,0 0 0,-1-1 0,0 1-1,1-1 1,-1 0 0,0 1-1,0-1 1,0 0 0,2-3 0,9-28 172,-10 26-50,0 8 477,1 8-352,1 8 33,2 24 307,-2-22-481,1 34-1,-6-53-175,-1-6-65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1.208"/>
    </inkml:context>
    <inkml:brush xml:id="br0">
      <inkml:brushProperty name="width" value="0.035" units="cm"/>
      <inkml:brushProperty name="height" value="0.035" units="cm"/>
    </inkml:brush>
  </inkml:definitions>
  <inkml:trace contextRef="#ctx0" brushRef="#br0">1 1 6409,'17'12'958,"-13"-8"-451,1-1 1,0 1-1,0-1 1,0 0-1,0 0 1,1-1-1,-1 1 1,1-1-1,-1 0 1,9 1-1,-14-7-131,-1 2-440,4 8-102,-3-5 128,1-1 12,-1 1 1,0-1 0,1 1 0,-1-1 0,0 0 0,0 1 0,0-1 0,1 1 0,-1-1 0,0 1-1,0 0 1,0-1 0,0 1 0,0-1 0,0 1 0,0-1 0,0 1 0,0-1 0,0 1 0,0-1-1,-1 1 1,1-1 0,0 1 0,0-1 0,0 1 0,-1-1 0,1 1 0,0-1 0,-1 0-1,1 1 1,-1 0 0,-6 2-137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777"/>
    </inkml:context>
    <inkml:brush xml:id="br0">
      <inkml:brushProperty name="width" value="0.025" units="cm"/>
      <inkml:brushProperty name="height" value="0.025" units="cm"/>
      <inkml:brushProperty name="color" value="#004F8B"/>
    </inkml:brush>
  </inkml:definitions>
  <inkml:trace contextRef="#ctx0" brushRef="#br0">92 1 10250,'0'0'14200,"-3"8"-13213,-21 65 655,13-42-1319,0 1-1,2 0 1,2 1-1,0-1 1,-1 35-1,8-66-320,0 0-1,0 1 0,0-1 1,1 0-1,-1 0 1,0 1-1,0-1 1,1 0-1,-1 0 1,1 1-1,-1-1 0,1 0 1,0 0-1,-1 0 1,1 0-1,0 0 1,0 0-1,-1 0 1,1 0-1,0 0 0,0 0 1,0-1-1,2 2 1,0 0 11,0-1-1,0 0 1,0 0 0,0 0 0,0-1 0,0 1-1,0-1 1,0 1 0,6-1 0,8-1-38,0-1-1,34-8 1,-38 7-147,-3 0 29,2 0-1,0 0-1,0 1 0,0 1 0,0-1 0,0 2 0,0 0 0,0 0 0,17 3 0,-28-3 146,0 1 1,0-1-1,1 1 1,-1-1-1,0 1 1,0 0-1,0-1 0,0 1 1,0 0-1,0 0 1,0-1-1,0 1 1,0 0-1,0 0 1,0 0-1,-1 0 0,1 1 1,0-1-1,-1 0 1,1 0-1,-1 0 1,1 0-1,-1 1 0,1-1 1,-1 0-1,0 0 1,0 1-1,0-1 1,0 0-1,0 1 1,0-1-1,0 0 0,0 0 1,0 1-1,0-1 1,-1 0-1,1 1 1,-1-1-1,0 2 0,-1 1 64,0 1 0,0-1-1,0 0 1,0 0 0,-1 0-1,0-1 1,0 1 0,0-1-1,0 1 1,-4 2 0,-5 2 77,-1-1 0,1 0 0,-1-1 1,-1 0-1,1-1 0,-1-1 0,0 0 1,0 0-1,0-2 0,-1 0 0,1 0 0,-1-2 1,-27-1-1,39 1-261,0-1 0,0 1 1,0-1-1,0 0 0,0 1 0,0-2 1,1 1-1,-1 0 0,0 0 0,0-1 1,1 1-1,-1-1 0,1 0 0,-1 0 1,1 0-1,0 0 0,0 0 0,0-1 1,0 1-1,0-1 0,-1-2 0,2 3-372,0-1-1,0 1 0,0-1 1,0 1-1,1 0 0,-1-1 1,1 0-1,-1 1 0,1-1 1,0 1-1,0-1 0,0 1 1,0-1-1,1 1 0,-1-1 1,1 1-1,0-1 0,-1 1 1,1-1-1,0 1 0,0 0 1,1-1-1,-1 1 0,0 0 1,4-4-1,17-15-6827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3.973"/>
    </inkml:context>
    <inkml:brush xml:id="br0">
      <inkml:brushProperty name="width" value="0.035" units="cm"/>
      <inkml:brushProperty name="height" value="0.035" units="cm"/>
    </inkml:brush>
  </inkml:definitions>
  <inkml:trace contextRef="#ctx0" brushRef="#br0">49 45 8618,'-48'-45'4806,"163"141"-1568,-9-11-3360,-55-39 174,1-2 0,70 44 0,40-1 12,0 1 400,-135-71-66,-1 1 1,-1 1-1,-1 1 1,29 31-1,-35-33-168,1-1 1,1 0-1,30 18 1,17 18 20,-44-34-207,30 20 1,-3-9-35,2-2 0,60 24 0,-96-45-3,-1 1 0,0 1 0,0 0 0,19 16 0,51 50 87,-17-14 100,-32-30-123,3-2 1,0-2-1,2-1 1,0-2-1,87 35 0,-83-40-28,-1 2 0,-2 3 0,0 1 0,-1 1 0,71 63 0,-37-19-37,-41-37 12,67 51 0,-3-18 207,106 77 65,-158-107-282,-1 2 0,50 57 0,-3 2-8,4-4-1,173 128 1,-56-54-99,26 20 83,161 135-36,-299-237 56,230 162-46,-189-146-93,34 36-176,-90-67 252,140 86 1,-115-91 54,117 91 0,485 356 32,-691-497-31,149 95-15,-89-60 25,-2 3 1,74 66-1,-123-92-2,129 108 2,-131-114-11,0 0-1,2-3 1,60 28 0,-48-29-21,54 24 158,-97-41-133,0 0 0,0 0 0,-1 0 0,1 0 0,0 0 0,0 0 0,0 0 0,0 0 0,0 0 0,0 1 0,0-1 0,0 0 0,0 0 0,0 0 0,0 0 0,0 0 1,0 0-1,0 0 0,0 0 0,-1 0 0,1 0 0,0 0 0,0 0 0,0 1 0,0-1 0,0 0 0,0 0 0,0 0 0,0 0 0,0 0 0,0 0 0,0 0 0,0 0 1,0 0-1,0 0 0,0 1 0,1-1 0,-1 0 0,0 0 0,0 0 0,0 0 0,0 0 0,0 0 0,0 0 0,0 0 0,0 0 0,0 0 0,0 0 0,0 0 0,0 0 0,0 1 1,0-1-1,0 0 0,0 0 0,1 0 0,-1 0 0,0 0 0,-15 1-1283,-23-2-569,15-2 1247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5.584"/>
    </inkml:context>
    <inkml:brush xml:id="br0">
      <inkml:brushProperty name="width" value="0.035" units="cm"/>
      <inkml:brushProperty name="height" value="0.035" units="cm"/>
    </inkml:brush>
  </inkml:definitions>
  <inkml:trace contextRef="#ctx0" brushRef="#br0">1 7 13483,'7'-2'161,"-1"1"0,1-1 0,0 2 1,0-1-1,0 1 0,0 0 0,0 0 0,0 1 1,10 2-1,15 0 117,283-2-339,136 9 204,-301 0 262,-42-3-335,-80 0-3,3 0-809,-30-7 625,-1 3-50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6.291"/>
    </inkml:context>
    <inkml:brush xml:id="br0">
      <inkml:brushProperty name="width" value="0.035" units="cm"/>
      <inkml:brushProperty name="height" value="0.035" units="cm"/>
    </inkml:brush>
  </inkml:definitions>
  <inkml:trace contextRef="#ctx0" brushRef="#br0">1 26 14499,'6'-3'872,"4"0"-936,1 0-48,4 0 88,4 0-232,1-2-144,1 2-712,2 2 832,3-1-120,0 2-8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6.816"/>
    </inkml:context>
    <inkml:brush xml:id="br0">
      <inkml:brushProperty name="width" value="0.035" units="cm"/>
      <inkml:brushProperty name="height" value="0.035" units="cm"/>
    </inkml:brush>
  </inkml:definitions>
  <inkml:trace contextRef="#ctx0" brushRef="#br0">0 109 10042,'9'-2'292,"0"0"-1,0 0 1,0-1-1,-1 0 1,1-1-1,-1 0 1,0 0-1,0-1 1,-1 0-1,12-9 1,-5 4-246,-11 7-345,1 1 0,-1 0 0,1 0 0,0 1 0,0-1 0,0 1 0,0 0 0,0 0 0,0 0 0,0 0 0,8 1 0,1 0-592,0 1 0,18 4-1,20 1 987,-46-6 332,0 0-1,0-1 0,0 1 1,0-1-1,0 0 0,0 0 0,0-1 1,5-1-1,4-4 458,0 1 110,1 0-1,0 0 1,15-3-1,-23 8-901,-1 0-1,0 1 1,1-1 0,-1 1-1,0 1 1,1-1-1,-1 1 1,0 0-1,0 0 1,12 5-1,-14-5-123,1 0 0,0 1 0,-1 0-1,0 0 1,1 0 0,-1 1 0,0-1-1,0 1 1,0 0 0,-1 0 0,6 6 0,-6 3-81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7.362"/>
    </inkml:context>
    <inkml:brush xml:id="br0">
      <inkml:brushProperty name="width" value="0.035" units="cm"/>
      <inkml:brushProperty name="height" value="0.035" units="cm"/>
    </inkml:brush>
  </inkml:definitions>
  <inkml:trace contextRef="#ctx0" brushRef="#br0">1 167 17028,'24'-6'1016,"-2"-2"-1088,4-3-72,11-1-24,1 0-208,3 0-152,1-2-121,-3 2 377,-2 1-128,0 2 8</inkml:trace>
  <inkml:trace contextRef="#ctx0" brushRef="#br0" timeOffset="1">661 37 12291,'23'0'1072,"-3"-3"-776,-1 1-120,4-1 480,-3-1-240,5 0-224,-5 1-80,1-1-184,2-1-120,-3 2-1200,-2 0 1232,-7 0-168,1 3-112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8.117"/>
    </inkml:context>
    <inkml:brush xml:id="br0">
      <inkml:brushProperty name="width" value="0.035" units="cm"/>
      <inkml:brushProperty name="height" value="0.035" units="cm"/>
    </inkml:brush>
  </inkml:definitions>
  <inkml:trace contextRef="#ctx0" brushRef="#br0">0 151 18676,'1'1'132,"-1"0"0,0 0 0,1 0 0,-1 0 0,1 0 0,-1 0 0,1 0 0,-1 0 1,1 0-1,-1 0 0,1-1 0,0 1 0,0 0 0,-1 0 0,1-1 0,0 1 0,0 0 0,0-1 0,0 1 0,0-1 0,0 1 0,0-1 0,0 1 0,0-1 0,0 0 0,0 1 1,0-1-1,0 0 0,0 0 0,0 0 0,0 0 0,2 0 0,41-1 489,-43 1-599,20-3 35,-1-1 0,1 0 1,-1-2-1,26-10 0,76-40 109,-81 35 11,2 2 0,44-14 0,-79 31-138,1 0 1,-1 0-1,1 1 1,-1 0-1,1 1 1,0 0-1,-1 0 1,1 1-1,-1 0 1,9 3-1,4 1 18,-1 2-1,35 17 1,-45-20 177,0 1-1313,-26-2-1091,-11-4 1083,14-7 361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8.571"/>
    </inkml:context>
    <inkml:brush xml:id="br0">
      <inkml:brushProperty name="width" value="0.035" units="cm"/>
      <inkml:brushProperty name="height" value="0.035" units="cm"/>
    </inkml:brush>
  </inkml:definitions>
  <inkml:trace contextRef="#ctx0" brushRef="#br0">0 0 18076,'20'8'5260,"19"7"-5415,-10-4 160,-10-4 2,-1 1 0,22 12 0,-33-16 9,-1 1 0,0-1 0,-1 1 0,1 0 0,-1 0 0,0 0 0,0 1 1,-1 0-1,8 11 0,-5-4 41,-1 0 1,-1 1 0,0-1-1,-1 1 1,0 0-1,-1 0 1,0 1 0,-1-1-1,-1 1 1,-1-1-1,0 1 1,-2 17 0,1-23-50,0 0-1,-1 0 1,0 0 0,0 0 0,-1-1 0,0 1 0,-1-1-1,0 1 1,0-1 0,-1 0 0,0-1 0,0 1 0,-1-1-1,0 0 1,0-1 0,0 1 0,-1-1 0,0 0 0,0-1-1,-13 8 1,4-5-77,3-1-42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5.909"/>
    </inkml:context>
    <inkml:brush xml:id="br0">
      <inkml:brushProperty name="width" value="0.035" units="cm"/>
      <inkml:brushProperty name="height" value="0.035" units="cm"/>
    </inkml:brush>
  </inkml:definitions>
  <inkml:trace contextRef="#ctx0" brushRef="#br0">0 8 16956,'0'0'72,"0"-1"-1,1 1 1,-1-1 0,0 1 0,0 0 0,0-1 0,0 1 0,1 0 0,-1-1 0,0 1-1,0 0 1,0-1 0,1 1 0,-1 0 0,0 0 0,1-1 0,-1 1 0,0 0 0,1 0 0,-1 0-1,0-1 1,1 1 0,-1 0 0,0 0 0,1 0 0,-1 0 0,1 0 0,-1 0 0,0 0 0,1 0-1,-1-1 1,1 2 0,-2 12 1192,-1 6-669,2 72-88,4-1 0,5 0 0,36 164-1,-9-137-2845,-36-117 2272,0 1 0,0-1-1,0 0 1,0 1 0,-1-1 0,1 0-1,0 1 1,0-1 0,0 0 0,0 1-1,0-1 1,-1 0 0,1 0 0,0 1-1,0-1 1,0 0 0,-1 0 0,1 1-1,0-1 1,0 0 0,-1 0 0,1 0-1,0 1 1,-1-1 0,1 0 0,0 0-1,0 0 1,-1 0 0,1 0 0,0 0-1,-1 0 1,1 0 0,0 0-1,-1 0 1,1 0 0,0 0 0,-1 0-1,1 0 1,0 0 0,-1 0 0,1 0-1,0 0 1,-1 0 0,-14-3-488,-5-4-467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6.437"/>
    </inkml:context>
    <inkml:brush xml:id="br0">
      <inkml:brushProperty name="width" value="0.035" units="cm"/>
      <inkml:brushProperty name="height" value="0.035" units="cm"/>
    </inkml:brush>
  </inkml:definitions>
  <inkml:trace contextRef="#ctx0" brushRef="#br0">114 826 15923,'6'3'1777,"7"-6"-929,6-5-352,5-2 1448,5-3-943,10 1-377,2-2-104,3 2-232,1 0-136,-4 1-432,0 3-248,-8 2-472,-7 2-137,-10-4 793,-3 2-232,-12 0-232</inkml:trace>
  <inkml:trace contextRef="#ctx0" brushRef="#br0" timeOffset="1">0 129 20668,'0'0'1657,"10"-7"-1201,5-2-192,11-2 536,4-3-176,12-1-200,4 0-168,4-1-352,2 1-304,-1 3-664,-4 3-120,-9 4 864,-2 5-248,-16 0-241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6.954"/>
    </inkml:context>
    <inkml:brush xml:id="br0">
      <inkml:brushProperty name="width" value="0.035" units="cm"/>
      <inkml:brushProperty name="height" value="0.035" units="cm"/>
    </inkml:brush>
  </inkml:definitions>
  <inkml:trace contextRef="#ctx0" brushRef="#br0">96 66 17276,'8'-10'792,"-2"0"0,1 0 0,-2-1 0,7-13 1,-31 50 1310,-1 9-1809,2 1 0,1 0 0,-17 58-1,27-72-269,2 1 0,0 0 0,1 0 0,2 0 0,0 0 0,2 0 0,3 34 0,-3-52-35,1 1 1,0 0-1,0-1 1,1 1-1,0-1 1,0 1-1,0-1 0,0 0 1,1 0-1,5 9 1,-5-12-28,-1 1 0,1 0 1,0-1-1,0 0 0,0 0 1,0 0-1,0 0 0,1 0 0,-1 0 1,0-1-1,1 0 0,-1 0 0,1 0 1,0 0-1,-1 0 0,1-1 1,5 1-1,30-3-378,-31 1 313,1 1 0,0-1-1,0 1 1,-1 1 0,10 1-1,-16-1 104,0-1 0,0 1-1,0-1 1,0 1 0,0 0-1,0 0 1,-1 0 0,1 0-1,0 0 1,-1 0 0,1 1-1,-1-1 1,1 1 0,-1-1 0,1 1-1,-1-1 1,0 1 0,0 0-1,0-1 1,0 1 0,0 0-1,0 0 1,-1 0 0,1 0-1,-1 0 1,1 2 0,1 6 94,-2 0 1,1-1-1,-1 1 1,-1 0-1,0-1 1,0 1-1,-1 0 1,0-1-1,-1 0 1,-5 14-1,-2 1 217,-1 0-1,-23 35 1,30-52-176,-35 49-106,35-50-5,0-1 0,-1 0 0,0 0 0,0-1 0,0 1 0,0-1 0,-11 6 0,16-10-16,0 0-5,0 1 0,-1-1 0,1 0 1,-1 0-1,1 1 0,0-1 0,-1 0 1,1 0-1,-1 0 0,1 1 0,0-1 1,-1 0-1,1 0 0,-1 0 0,1 0 1,-1 0-1,1 0 0,-1 0 1,1 0-1,-1 0 0,1 0 0,0 0 1,-1 0-1,1 0 0,-1-1 0,1 1 1,-1 0-1,1 0 0,0 0 0,-1-1 1,1 1-1,-1 0 0,1-1 0,-1-6-55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139"/>
    </inkml:context>
    <inkml:brush xml:id="br0">
      <inkml:brushProperty name="width" value="0.025" units="cm"/>
      <inkml:brushProperty name="height" value="0.025" units="cm"/>
      <inkml:brushProperty name="color" value="#004F8B"/>
    </inkml:brush>
  </inkml:definitions>
  <inkml:trace contextRef="#ctx0" brushRef="#br0">132 1 15759,'0'0'10474,"-59"52"-9705,37-22-289,4 1-224,3 1-160,5-1-32,6 0-64,0-1-288,4-3-865,4-4-1057,9-7-1666,5-8-4420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7.593"/>
    </inkml:context>
    <inkml:brush xml:id="br0">
      <inkml:brushProperty name="width" value="0.035" units="cm"/>
      <inkml:brushProperty name="height" value="0.035" units="cm"/>
    </inkml:brush>
  </inkml:definitions>
  <inkml:trace contextRef="#ctx0" brushRef="#br0">187 49 14979,'1'-5'455,"-2"0"0,1 1 1,0-1-1,-1 0 0,0 1 0,0-1 0,-2-4 0,3 8-398,0 1 1,0 0-1,-1-1 0,1 1 0,0 0 0,0-1 1,0 1-1,-1 0 0,1-1 0,0 1 0,0 0 1,-1-1-1,1 1 0,0 0 0,-1 0 0,1 0 1,0-1-1,-1 1 0,1 0 0,-1 0 0,1 0 1,0 0-1,-1 0 0,1-1 0,-1 1 1,1 0-1,0 0 0,-1 0 0,1 0 0,-1 0 1,1 0-1,-1 1 0,-1-1 52,1 1 0,-1 0 0,1 0-1,-1 1 1,1-1 0,-1 0 0,1 0 0,0 1 0,0-1 0,-1 1 0,1-1-1,-1 3 1,-8 12 153,0 2-1,1-1 1,0 1-1,-8 27 0,-16 79 43,25-92-176,-9 39 39,3 1-1,3 1 0,4 0 1,3 1-1,3-1 0,9 86 1,-3-127-138,0 0 0,2-1 1,12 32-1,-15-51-130,1 0 0,0 0 0,1 0 0,0 0 0,1-1 0,0 0 0,1-1 0,1 1 0,-1-1 0,12 9 0,-16-16 4,0 0 0,0 0 0,1 0 1,0-1-1,-1 0 0,1 0 0,0 0 0,0 0 0,0-1 0,0 1 0,0-2 0,1 1 1,-1 0-1,0-1 0,0 0 0,8-1 0,16-4-420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8.147"/>
    </inkml:context>
    <inkml:brush xml:id="br0">
      <inkml:brushProperty name="width" value="0.035" units="cm"/>
      <inkml:brushProperty name="height" value="0.035" units="cm"/>
    </inkml:brush>
  </inkml:definitions>
  <inkml:trace contextRef="#ctx0" brushRef="#br0">213 1 18068,'-9'2'147,"-1"1"1,0 0-1,1 0 1,0 1-1,0 0 0,0 1 1,0 0-1,1 1 1,0-1-1,0 2 0,0-1 1,-9 11-1,8-7-87,1 1-1,0 0 1,1 0 0,0 0-1,1 1 1,0 0 0,1 0-1,1 1 1,-4 13-1,0 8 189,3 0-1,0 1 0,2 0 0,2 0 1,1 1-1,2-1 0,1 0 0,2-1 1,10 40-1,-11-61-143,0-1 0,0 1 0,1-1 1,1 0-1,0 0 0,0-1 0,1 0 0,12 14 1,-17-22-90,1 1 0,0-1 0,0 0 1,0-1-1,1 1 0,-1-1 0,1 1 1,-1-1-1,1 0 0,0 0 0,0 0 0,0-1 1,0 0-1,0 1 0,0-1 0,0-1 1,0 1-1,0 0 0,1-1 0,-1 0 1,0 0-1,0 0 0,1-1 0,-1 0 1,0 1-1,0-1 0,0-1 0,0 1 1,6-3-1,-3 0-11,0 0 0,1-1 0,-2 1 0,1-2 0,0 1 0,-1-1 0,0 0 0,0 0-1,-1 0 1,0-1 0,8-12 0,-10 13-2,1 0-1,-1-1 0,0 1 1,-1-1-1,1 1 1,-1-1-1,-1 0 0,1 0 1,-1 0-1,0 0 0,-1 0 1,0 0-1,0 0 1,-1-10-1,0 15 0,1 0-1,0 0 1,-1-1 0,0 1 0,1 0-1,-1 0 1,0 0 0,0 0 0,0 0-1,0 0 1,-1 0 0,1 0-1,0 1 1,-1-1 0,1 0 0,-1 1-1,0-1 1,1 1 0,-1 0 0,0-1-1,0 1 1,0 0 0,0 0 0,0 0-1,0 0 1,0 1 0,-1-1 0,1 1-1,0-1 1,0 1 0,0 0-1,-1 0 1,1-1 0,0 2 0,0-1-1,-3 0 1,1 1 1,0 0-1,-1 0 1,1 0 0,0 1-1,0-1 1,0 1-1,0 0 1,0 0 0,1 0-1,-1 1 1,1-1-1,-1 1 1,1 0 0,0 0-1,0 0 1,0 0-1,-4 7 1,5-6-2,0 0 1,1 0-1,-1 0 0,1 0 1,0 0-1,0 0 1,-1 7-1,2-10 0,0-1 0,0 1 0,0 0 0,0-1-1,0 1 1,0 0 0,0-1 0,1 1 0,-1 0 0,0-1 0,0 1-1,0 0 1,1-1 0,-1 1 0,0-1 0,1 1 0,-1 0 0,0-1-1,1 1 1,-1-1 0,1 1 0,0 0 0,0-1-1,0 0 0,0 0 0,0 1 0,0-1 0,0 0 0,0 0 0,1 0 0,-1 0 0,0-1 1,0 1-1,0 0 0,0 0 0,0-1 0,0 1 0,0 0 0,0-1 0,0 1 0,0-1 0,1-1 0,9-5-53,-1 0 0,0-1-1,-1-1 1,1 0 0,-2 0-1,13-17 1,-11 13-35,2 0 1,-1 1-1,14-11 0,-24 22 86,0 0 0,0 0 0,0 1 0,0-1 0,0 0-1,-1 0 1,1 1 0,0-1 0,1 1 0,-1-1 0,0 1-1,0-1 1,0 1 0,0-1 0,0 1 0,0 0-1,1 0 1,-1 0 0,0 0 0,0 0 0,0 0 0,0 0-1,1 0 1,-1 0 0,0 0 0,0 1 0,0-1 0,0 0-1,0 1 1,1-1 0,-1 1 0,0 0 0,0-1 0,0 1-1,0 0 1,-1-1 0,1 1 0,0 0 0,0 0-1,0 0 1,-1 0 0,1 0 0,0 0 0,-1 0 0,1 0-1,-1 0 1,1 1 0,3 7 57,-1-1 0,-1 1 0,1 0 0,1 17 0,-4-24-49,11 141 401,-7-59-1212,-4-84 803,0 0-1,0 0 0,0 0 1,0 0-1,0 0 1,0 0-1,0 0 1,0 0-1,0 0 1,0 0-1,0 0 1,1 0-1,-1 0 1,0 0-1,0 0 1,0 0-1,0 0 1,0 0-1,0 0 1,0 0-1,0 0 1,0 0-1,0 1 1,0-1-1,0 0 0,0 0 1,0 0-1,0 0 1,0 0-1,0 0 1,0 0-1,1 0 1,-1 0-1,0 0 1,0 0-1,0 0 1,0 0-1,0 0 1,0 0-1,0 1 1,0-1-1,0 0 1,0 0-1,0 0 1,0 0-1,0 0 1,0 0-1,0 0 0,0 0 1,4-10-253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8.849"/>
    </inkml:context>
    <inkml:brush xml:id="br0">
      <inkml:brushProperty name="width" value="0.035" units="cm"/>
      <inkml:brushProperty name="height" value="0.035" units="cm"/>
    </inkml:brush>
  </inkml:definitions>
  <inkml:trace contextRef="#ctx0" brushRef="#br0">0 25 17372,'3'-14'1421,"0"4"-216,1 17 876,24 68-1319,46 91 0,-4-12-2152,-66-134 474,-4-20 896,0 1 0,0-1 0,0 1 0,0 0 0,0-1 1,-1 1-1,1-1 0,0 0 0,0 1 0,-1-1 1,1 1-1,0-1 0,-1 1 0,1-1 0,-1 0 0,1 1 1,0-1-1,-1 0 0,1 1 0,-1-1 0,1 0 1,-1 1-1,1-1 0,-1 0 0,1 0 0,-1 0 0,1 0 1,-1 1-1,1-1 0,-1 0 0,1 0 0,-1 0 1,1 0-1,-1 0 0,0 0 0,-19-2-527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9.363"/>
    </inkml:context>
    <inkml:brush xml:id="br0">
      <inkml:brushProperty name="width" value="0.035" units="cm"/>
      <inkml:brushProperty name="height" value="0.035" units="cm"/>
    </inkml:brush>
  </inkml:definitions>
  <inkml:trace contextRef="#ctx0" brushRef="#br0">1 616 19364,'9'-8'1713,"5"-1"-1097,3-3-248,12-5 696,7-3-240,13-5-336,3-2-160,7 1-504,-4 1-376,-2 5 1504,-2 7-992,-8 5-24,-5-1-56</inkml:trace>
  <inkml:trace contextRef="#ctx0" brushRef="#br0" timeOffset="1">835 0 19308,'6'0'1504,"-12"9"-1183,-6 10-177,0 13 608,-2 6-184,-2 17-344,-2 7-136,4 8-32,1 2-24,3-3 0,1-3 16,3-10-104,0-7-176,1-18-344,1-13-264,2-21 648,-1-11-121,0-21-111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9.896"/>
    </inkml:context>
    <inkml:brush xml:id="br0">
      <inkml:brushProperty name="width" value="0.035" units="cm"/>
      <inkml:brushProperty name="height" value="0.035" units="cm"/>
    </inkml:brush>
  </inkml:definitions>
  <inkml:trace contextRef="#ctx0" brushRef="#br0">202 0 17452,'13'17'1560,"-13"15"-1008,-2 8-176,2 10 656,0 4-167,9 4-225,6 2-128,5-5-144,0-2-96,6-7-104,2-3-72,-4-11-152,-1-3-176,-7-9-416,-4-4-192,-6-4 656,-4-3-152,-10-4-128</inkml:trace>
  <inkml:trace contextRef="#ctx0" brushRef="#br0" timeOffset="1">0 681 18588,'2'5'1712,"8"-5"-1104,6-2-239,16-5 799,6-3-272,10-3-560,1-1-376,6-3-768,-2 0-144,-5-3 704,-5 0-224,-8 2-177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20.367"/>
    </inkml:context>
    <inkml:brush xml:id="br0">
      <inkml:brushProperty name="width" value="0.035" units="cm"/>
      <inkml:brushProperty name="height" value="0.035" units="cm"/>
    </inkml:brush>
  </inkml:definitions>
  <inkml:trace contextRef="#ctx0" brushRef="#br0">185 7 14571,'-1'0'59,"1"-1"1,-1 0-1,1 1 0,-1 0 0,1-1 0,-1 1 1,0-1-1,1 1 0,-1 0 0,0-1 0,1 1 1,-1 0-1,0 0 0,1-1 0,-1 1 0,0 0 1,0 0-1,1 0 0,-1 0 0,0 0 0,0 0 1,1 0-1,-1 0 0,0 0 0,0 1 1,0-1-1,-2 1 25,0 0 1,0 1 0,0-1 0,1 1 0,-1-1-1,-4 5 1,-2 2 238,1 0-1,-13 16 0,9-6-76,0 1 0,1 0-1,1 0 1,1 1-1,1 0 1,0 1-1,2 0 1,-6 29-1,6-14 93,1 1 0,2-1-1,2 1 1,3 41 0,-1-54-70,2-1 1,6 26 0,-7-44-214,-1 1-1,1 0 1,0-1 0,0 1 0,0-1 0,1 0 0,0 1 0,0-1 0,0-1 0,1 1 0,0 0 0,0-1 0,7 7 0,-9-10-44,0 1-1,0-1 1,1 0 0,-1 0 0,0 1 0,1-2 0,-1 1 0,1 0 0,-1 0 0,1-1 0,0 1 0,-1-1 0,1 0 0,0 0 0,-1 0 0,1 0 0,0 0 0,2-2 0,0 1-5,-1 0 1,0-1 0,0 0 0,0 0 0,0 0 0,-1 0 0,1-1-1,-1 1 1,1-1 0,3-4 0,-1 1 4,-1 0 0,1-1 0,-1 0 0,-1 1 0,1-2 0,-1 1 0,-1 0 0,1-1 1,-1 0-1,-1 1 0,3-11 0,-5 15 5,1 1 0,-1-1 1,0 0-1,1 0 0,-2 1 1,1-1-1,0 0 0,0 0 0,-1 1 1,0-1-1,1 0 0,-1 1 1,0-1-1,0 0 0,0 1 1,-1-1-1,1 1 0,-1 0 1,1 0-1,-1-1 0,0 1 0,0 0 1,0 0-1,0 0 0,0 1 1,0-1-1,-5-2 0,4 3 6,0-1 0,0 1 1,-1 0-1,1 0 0,0 1 0,-1-1 0,1 1 0,-1-1 0,1 1 0,-1 0 0,1 1 0,0-1 0,-1 0 0,1 1 0,-1 0 0,1 0 1,0 0-1,0 0 0,-1 1 0,1-1 0,0 1 0,-3 2 0,1-1 0,1 0 0,0 0 0,1 1 1,-1 0-1,-5 6 0,8-9-20,0 1 1,0 0-1,0-1 0,0 1 0,0 0 1,0-1-1,0 1 0,0 0 1,1 0-1,-1 0 0,1 0 1,-1 0-1,1 0 0,0 0 1,0-1-1,0 1 0,0 3 1,0-5-3,0 1 0,1-1 1,-1 1-1,0-1 0,0 1 1,1-1-1,-1 1 0,0-1 1,1 1-1,-1-1 0,0 0 1,1 1-1,-1-1 0,1 1 1,-1-1-1,1 0 0,-1 1 1,1-1-1,-1 0 0,1 0 1,-1 1-1,1-1 0,-1 0 1,1 0-1,-1 0 1,1 0-1,-1 0 0,1 0 1,0 0-1,-1 0 0,1 0 1,-1 0-1,1 0 0,-1 0 1,1 0-1,-1 0 0,2-1 1,19-8 3,3-8-73,0-2 0,-2-1 1,34-38-1,-45 47-5,33-37-230,-19 19-63,36-32 1,-60 60 350,0 0 0,0 0 0,0 0-1,1 0 1,-1 0 0,0 0 0,1 1-1,-1-1 1,0 0 0,1 1 0,-1-1-1,3 1 1,-4 0 13,1 0 0,-1 0 0,0 0-1,1 0 1,-1 0 0,1 0 0,-1 0 0,1 0-1,-1 0 1,0 1 0,1-1 0,-1 0 0,1 0-1,-1 1 1,0-1 0,1 0 0,-1 0 0,0 1-1,0-1 1,1 0 0,-1 1 0,0-1 0,1 0-1,-1 1 1,0-1 0,0 1 0,1 0 0,0 3 30,0 1 1,0 0 0,-1 0-1,1 0 1,-1 0 0,0 5-1,0-7-4,-6 127 1028,2-76-417,2 0 0,6 55 0,-3-105-608,-1 0 0,1 1 0,-1-1 0,2 0-1,-1 1 1,0-1 0,1 0 0,3 7 0,-4-10-90,0 0-1,0 0 1,0 1 0,0-1 0,1 0-1,-1 0 1,0 0 0,1 0-1,-1-1 1,1 1 0,-1 0-1,1 0 1,-1-1 0,1 1-1,0-1 1,-1 0 0,1 1-1,0-1 1,-1 0 0,1 0 0,0 0-1,-1 0 1,1 0 0,0 0-1,2-1 1,45-12-261,-30 8-85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20.900"/>
    </inkml:context>
    <inkml:brush xml:id="br0">
      <inkml:brushProperty name="width" value="0.035" units="cm"/>
      <inkml:brushProperty name="height" value="0.035" units="cm"/>
    </inkml:brush>
  </inkml:definitions>
  <inkml:trace contextRef="#ctx0" brushRef="#br0">1 0 13259,'22'33'4930,"73"122"-104,-83-129-4408,0-1 0,-2 2 0,0-1 0,7 41 0,-10-24-331,-1 1 0,-3-1-1,-2 1 1,-1-1 0,-2 1-1,-12 58 1,-7 3-846,-50 144-1,42-155 380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44.529"/>
    </inkml:context>
    <inkml:brush xml:id="br0">
      <inkml:brushProperty name="width" value="0.035" units="cm"/>
      <inkml:brushProperty name="height" value="0.035" units="cm"/>
    </inkml:brush>
  </inkml:definitions>
  <inkml:trace contextRef="#ctx0" brushRef="#br0">8 101 15515,'0'1'40,"-1"-1"0,1 0 0,-1 0 0,1 0 0,0 0-1,-1 1 1,1-1 0,-1 0 0,1 1 0,0-1 0,-1 0-1,1 0 1,0 1 0,0-1 0,-1 0 0,1 1 0,0-1-1,0 1 1,-1-1 0,1 0 0,0 1 0,0-1 0,0 1 0,0-1-1,0 1 1,0-1 0,-1 0 0,1 1 0,0-1 0,0 1-1,13 5 516,31-3-349,-34-2-91,91 4 194,125-10-1,-174 1 46,-1-3 0,0-2 0,-1-3 1,65-22-1,-77 19 96,44-14 547,-72 26-843,0 0 0,1 1 0,-1 1 0,1 0 0,20 0 0,-28 1-121,1 1-1,-1 0 1,0 0 0,0 0 0,1 0 0,-1 0 0,0 1 0,0-1-1,0 1 1,-1 0 0,1 0 0,0 0 0,-1 0 0,1 0-1,2 4 1,-3-4-68,-1-1-1,1 1 1,-1 0-1,0 0 1,0 0-1,0-1 1,0 1-1,0 0 1,0 1-1,0-1 1,-1 0 0,1 0-1,-1 0 1,0 0-1,1 0 1,-1 1-1,0-1 1,0 0-1,-1 0 1,1 0-1,0 0 1,-1 1-1,1-1 1,-2 2-1,2-3 4,0-1-1,0 1 1,-1-1 0,1 1-1,-1 0 1,1-1-1,0 1 1,-1-1-1,1 1 1,-1-1-1,1 0 1,-1 1-1,0-1 1,1 1-1,-1-1 1,1 0-1,-1 1 1,0-1 0,1 0-1,-1 0 1,0 0-1,1 0 1,-1 1-1,0-1 1,1 0-1,-1 0 1,0 0-1,1 0 1,-2-1-1,-20-5-336,1-6-67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1.968"/>
    </inkml:context>
    <inkml:brush xml:id="br0">
      <inkml:brushProperty name="width" value="0.035" units="cm"/>
      <inkml:brushProperty name="height" value="0.035" units="cm"/>
    </inkml:brush>
  </inkml:definitions>
  <inkml:trace contextRef="#ctx0" brushRef="#br0">91 21 10106,'0'0'252,"-1"-1"-1,0 1 0,1 0 1,-1 0-1,0-1 1,1 1-1,-1 0 1,1-1-1,-1 1 0,1 0 1,-1-1-1,1 1 1,-1-1-1,1 1 0,-1-1 1,1 1-1,-1-1 1,1 1-1,0-1 1,-1 0-1,1 1 0,0-1 1,0 1-1,-1-2 1,1 2-196,0-1-1,0 1 1,0 0 0,0-1 0,0 1 0,0-1 0,0 1 0,0 0 0,0-1 0,-1 1-1,1 0 1,0-1 0,0 1 0,0 0 0,0 0 0,-1-1 0,1 1 0,0 0 0,0-1 0,-1 1-1,1 0 1,0 0 0,-1 0 0,1-1 0,0 1 0,-1 0 0,1 0 0,0 0 0,-1 0-1,1 0 1,0-1 0,-1 1 0,1 0 0,0 0 0,-1 0 0,1 0 0,0 0 0,-1 0-1,1 0 1,0 0 0,-1 0 0,1 0 0,-1 1 0,1-1 0,0 0 0,-1 0 0,1 0-1,0 0 1,-1 0 0,1 1 0,0-1 0,0 0 0,-1 0 0,1 1 0,0-1 0,-1 1 0,-4 5 72,1 0 0,0 0 0,0 1 0,0-1 0,1 1 0,0 0 0,0 0 0,-3 11 0,-1 8-109,1 0 1,0 1-1,-1 31 0,6-42-30,1 1-1,0-1 0,1 1 1,1-1-1,0 0 0,7 24 1,-7-35 9,0-1 0,-1 1 0,1-1 0,1 1 0,-1-1 0,1 1 0,4 4 0,-6-8 2,-1 0 0,1 0 0,0 0-1,0 0 1,0-1 0,0 1 0,0 0 0,0-1 0,0 1-1,0-1 1,0 1 0,0-1 0,0 1 0,0-1 0,0 0 0,0 1-1,0-1 1,1 0 0,-1 0 0,0 0 0,0 0 0,0 0 0,0 0-1,0 0 1,1 0 0,-1-1 0,0 1 0,0 0 0,0-1-1,0 1 1,0-1 0,0 1 0,0-1 0,0 1 0,0-1 0,1-1-1,5-3 14,-1-1-1,-1 0 1,1-1-1,-1 1 0,0-1 1,-1 0-1,0 0 0,0 0 1,4-11-1,24-74 198,-31 89-201,26-109 627,-25 147-274,-2-10-315,-1 13-39,2 0 0,1-1-1,2 1 1,10 45-1,-13-80-4,0 0-1,0-1 1,0 1-1,0 0 1,0 0 0,0-1-1,1 1 1,-1-1-1,1 1 1,0-1 0,0 0-1,0 0 1,3 4-1,-4-6 5,0 1 0,0-1-1,0 1 1,-1-1-1,1 0 1,0 0-1,0 1 1,0-1-1,0 0 1,0 0-1,-1 0 1,1 0-1,0 0 1,0 0-1,0 0 1,0 0 0,0 0-1,1-1 1,0 0 11,0 0 0,0 0 0,-1 0 1,1 0-1,0 0 0,0 0 0,-1-1 1,1 1-1,-1 0 0,3-4 0,6-8 140,0 0 0,-1-2-1,-1 1 1,0-1 0,11-31-1,-7 9 407,12-56 0,-22 81-444,0 4 13,0 0 1,-1-1-1,0 1 1,0-16-1,-8 44 226,5-9-347,1 0 1,0 0-1,1 0 1,0 0-1,3 17 1,-3-28-14,0 1 1,0-1 0,0 0-1,0 0 1,0 1 0,0-1-1,0 0 1,0 1 0,0-1-1,1 0 1,-1 0 0,0 1 0,0-1-1,0 0 1,1 0 0,-1 0-1,0 1 1,0-1 0,0 0-1,1 0 1,-1 0 0,0 0 0,0 1-1,1-1 1,-1 0 0,0 0-1,1 0 1,-1 0 0,0 0-1,0 0 1,1 0 0,-1 0-1,0 0 1,1 0 0,-1 0 0,0 0-1,1 0 1,-1 0 0,0 0-1,0 0 1,1 0 0,-1 0-1,0 0 1,0-1 0,1 1-1,-1 0 1,0 0 0,0 0 0,1 0-1,-1-1 1,0 1 0,0 0-1,1 0 1,-1 0 0,0-1-1,0 1 1,0 0 0,0 0 0,0-1-1,1 1 1,13-17 22,-14 16-20,29-44-10,-21 30 22,1 0-1,1 1 1,19-21 0,-29 36-16,0-1 1,0 0 0,-1 0-1,1 0 1,0 0-1,0 0 1,0 0 0,0 1-1,1-1 1,-1 0 0,0 0-1,0 0 1,0 0 0,0 0-1,0 0 1,0 1 0,0-1-1,0 0 1,0 0 0,0 0-1,0 0 1,0 0 0,0 0-1,0 0 1,0 0 0,1 0-1,-1 1 1,0-1 0,0 0-1,0 0 1,0 0 0,0 0-1,0 0 1,0 0 0,1 0-1,-1 0 1,0 0 0,0 0-1,0 0 1,0 0 0,0 0-1,0 0 1,1 0 0,-1 0-1,0 0 1,0 0 0,0 0-1,0 0 1,0 0 0,0 0-1,1 0 1,-6 13-15,5-12 43,3-5 48,-3 4-76,1 0 0,-1 1 1,0-1-1,0 0 1,0 0-1,0 0 1,0 1-1,0-1 1,0 0-1,1 0 1,-1 0-1,0 0 0,0 1 1,0-1-1,0 0 1,1 0-1,-1 0 1,0 0-1,0 0 1,0 0-1,1 1 1,-1-1-1,0 0 0,0 0 1,0 0-1,1 0 1,-1 0-1,0 0 1,0 0-1,1 0 1,-1 0-1,0 0 1,0 0-1,1 0 0,-1 0 1,0 0-1,0 0 1,0 0-1,1-1 1,-1 1-1,0 0 1,0 0-1,0 0 1,1 0-1,-1 0 0,0 0 1,0-1-1,0 1 1,0 0-1,1 0 1,-1 0-1,0 0 1,0-1-1,0 1 1,0 0-1,0 0 0,0 0 1,0-1-1,1 1 1,-1 0-1,0-1 1,6 19-42,-6-17 48,4 19-10,0 1 0,-1 0 0,-1 0 0,-2 0 0,-1 30 0,0-20-104,4 41 0,1-58-38,-4-14 136,0 0 0,1 0-1,-1 0 1,0 0-1,0 0 1,1 0 0,-1 0-1,0 0 1,0 0 0,0 0-1,1 0 1,-1 0-1,0 0 1,0 0 0,0 0-1,1 0 1,-1-1 0,0 1-1,0 0 1,0 0-1,1 0 1,-1 0 0,0 0-1,0 0 1,0-1 0,0 1-1,1 0 1,-1 0-1,0 0 1,0-1 0,0 1-1,0 0 1,0-1 0,14-27-1062,-9 16 406,65-98-6611,-62 94 6889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3.240"/>
    </inkml:context>
    <inkml:brush xml:id="br0">
      <inkml:brushProperty name="width" value="0.035" units="cm"/>
      <inkml:brushProperty name="height" value="0.035" units="cm"/>
    </inkml:brush>
  </inkml:definitions>
  <inkml:trace contextRef="#ctx0" brushRef="#br0">11 6 16892,'1'-2'377,"3"-1"1480,-4 6-280,-1 7-1026,-7 166 964,1-40-3738,8-152 1892,1-5-112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523"/>
    </inkml:context>
    <inkml:brush xml:id="br0">
      <inkml:brushProperty name="width" value="0.025" units="cm"/>
      <inkml:brushProperty name="height" value="0.025" units="cm"/>
      <inkml:brushProperty name="color" value="#004F8B"/>
    </inkml:brush>
  </inkml:definitions>
  <inkml:trace contextRef="#ctx0" brushRef="#br0">244 52 14542,'0'0'2317,"5"-8"288,18-24-64,-19 20 1276,-12 14-2881,-12 9-965,3 5 52,1 1 1,1 0-1,1 1 0,0 0 0,1 1 0,1 1 0,1 0 0,-13 31 0,23-50-26,1 0 0,-1 0 0,0 0 0,0 1 0,1-1 0,-1 0 0,1 1 0,0-1 0,-1 1 0,1-1 0,0 0 0,0 1 0,0-1 0,-1 1 0,2-1 0,-1 0 0,0 1 0,0-1 0,0 1 0,1-1 0,-1 0 0,0 1 0,1-1 0,0 0 0,-1 1 0,1-1 0,0 0 0,-1 0 0,1 0 0,0 1 0,0-1 0,0 0 0,0 0 0,0 0 0,0 0 0,1-1 0,-1 1 0,2 1 0,4 0-30,0-1 0,-1 0 1,1 0-1,0 0 0,0-1 0,12-1 0,-3 1-25,231-8-1602,-246 8 1648,1 0 0,-1 0 0,0 0 0,0 0 0,0 0 1,1 0-1,-1 0 0,0 1 0,0-1 0,0 0 0,0 1 0,0-1 1,1 1-1,-1-1 0,0 1 0,0-1 0,0 1 0,0 0 1,0-1-1,0 2 0,0-1 7,-1 0-1,0-1 1,0 1 0,0 0 0,1 0 0,-1-1-1,0 1 1,0 0 0,0 0 0,0-1 0,-1 1-1,1 0 1,0 0 0,0-1 0,0 1-1,-1 0 1,1 0 0,0-1 0,-1 1 0,1 0-1,0-1 1,-2 2 0,-1 2 57,-1 1 0,1-1 0,-1 0-1,0 0 1,-1 0 0,-8 6 0,-38 18 1055,-2-1 1,-1-3-1,0-3 0,-105 27 0,152-46-1040,1-1-1,0 0 0,-1 0 1,1-1-1,-11 0 1,17 0-72,-1 0 0,1 0 0,-1 0 1,1 0-1,-1 0 0,1 0 0,-1 0 1,1 0-1,-1 0 0,1-1 0,-1 1 1,1 0-1,0 0 0,-1-1 0,1 1 1,0 0-1,-1 0 0,1-1 0,-1 1 1,1 0-1,0-1 0,0 1 0,-1-1 1,1 1-1,0 0 0,0-1 0,-1 1 1,1-1-1,0 1 0,0-1 1,0-1-56,0 1 1,1-1-1,-1 1 1,1 0-1,0-1 1,-1 1 0,1-1-1,0 1 1,0 0-1,-1 0 1,1-1-1,0 1 1,1 0 0,-1 0-1,1-1 1,19-17-1777,1 1 1,1 0 0,32-17-1,-26 16-789,42-25-5228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485"/>
    </inkml:context>
    <inkml:brush xml:id="br0">
      <inkml:brushProperty name="width" value="0.025" units="cm"/>
      <inkml:brushProperty name="height" value="0.025" units="cm"/>
      <inkml:brushProperty name="color" value="#004F8B"/>
    </inkml:brush>
  </inkml:definitions>
  <inkml:trace contextRef="#ctx0" brushRef="#br0">1 114 12684,'0'0'14504,"10"0"-13516,12-2-788,-1 0-1,1-1 1,-1-2 0,1 0-1,-1-1 1,-1-1 0,1-1-1,-1-1 1,23-14 0,-42 22-198,1 0 0,0 0 0,-1 0 1,1 0-1,-1 0 0,1 0 0,-1 0 0,0-1 1,1 1-1,-1-1 0,0 1 0,0 0 1,0-1-1,0 0 0,0 1 0,0-1 1,0 0-1,-1 1 0,2-4 0,-3 4-6,1 1-1,-1-1 1,1 0-1,-1 0 1,1 0-1,-1 1 1,0-1-1,1 0 1,-1 1-1,0-1 1,1 1-1,-1-1 1,0 1-1,0-1 1,0 1-1,1-1 1,-1 1-1,0 0 1,0-1-1,0 1 1,0 0-1,0 0 1,0 0-1,0 0 1,0 0-1,0 0 1,-7-1-31,1 0 0,0 1 0,-1 1 1,1-1-1,0 1 0,0 0 0,0 1 1,-13 3-1,9 1 0,1 0 0,0 0 0,0 1 1,1 0-1,-1 1 0,2 0 0,-13 13 1,17-16 26,0 0 0,0 0 1,0 0-1,1 1 0,0 0 1,0-1-1,0 1 1,1 0-1,-1 0 0,2 0 1,-1 1-1,1-1 0,0 0 1,0 1-1,0 8 0,1-12-54,1 0 0,0 0 0,-1 0 0,1 0 0,0-1 0,0 1 0,1 0 0,-1 0 0,0-1-1,1 1 1,0-1 0,-1 1 0,1-1 0,0 0 0,0 1 0,1-1 0,-1 0 0,0-1 0,1 1-1,-1 0 1,1-1 0,0 1 0,-1-1 0,1 0 0,0 0 0,4 1 0,5 2-1055,0-1 1,0-1-1,0 0 1,0-1-1,18 0 1,17-1-7047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3.889"/>
    </inkml:context>
    <inkml:brush xml:id="br0">
      <inkml:brushProperty name="width" value="0.035" units="cm"/>
      <inkml:brushProperty name="height" value="0.035" units="cm"/>
    </inkml:brush>
  </inkml:definitions>
  <inkml:trace contextRef="#ctx0" brushRef="#br0">39 43 16644,'8'-24'1385,"-1"5"1062,-9 47-842,-20 119-1094,11-84-527,2 0 1,0 97 0,9-159 13,-1 1-1,1-1 1,1 1-1,-1-1 1,0 0 0,0 1-1,0-1 1,1 0-1,-1 0 1,1 1-1,-1-1 1,1 0 0,-1 0-1,2 3 1,-1-4-1,-1 0 1,0 0 0,1 0-1,-1 0 1,0 1-1,1-1 1,-1 0 0,1 0-1,-1 0 1,0 0 0,1 0-1,-1 0 1,1 0-1,-1 0 1,0 0 0,1 0-1,-1 0 1,1 0 0,-1-1-1,0 1 1,1 0-1,-1 0 1,1 0 0,-1 0-1,0-1 1,1 1-1,-1 0 1,0 0 0,0-1-1,1 1 1,4-5-28,0-1-1,0 1 1,-1-1 0,5-6-1,-4 4 10,12-12-9,1 1 0,0 1-1,1 1 1,36-26-1,-42 33 53,-1-1-1,1-1 1,-2 0-1,0-1 0,0 0 1,12-22-1,-16 25-2,-1-2 0,0 1-1,-1-1 1,-1 0 0,0 0 0,0 0-1,-1-1 1,-1 1 0,2-15 0,-4 25-14,0 1-1,0-1 1,0 0 0,0 0 0,0 0-1,0 0 1,-1 0 0,1 0 0,-1 1-1,1-1 1,-1 0 0,0 0 0,1 1 0,-1-1-1,0 0 1,0 1 0,-2-3 0,2 3-5,0 0 1,0 1-1,0-1 1,0 1 0,0 0-1,0-1 1,0 1 0,0 0-1,-1 0 1,1-1-1,0 1 1,0 0 0,0 0-1,0 0 1,0 0-1,0 1 1,0-1 0,0 0-1,0 0 1,0 1-1,-1-1 1,1 0 0,0 1-1,0-1 1,1 1 0,-1 0-1,0-1 1,0 1-1,0 0 1,0-1 0,0 2-1,-8 5-15,0 1-1,1 1 1,0-1 0,0 1-1,1 0 1,1 1-1,-12 20 1,9-11-104,0 1-1,1-1 1,-7 32 0,13-46 51,1 1-1,0-1 1,0 1-1,0-1 1,1 1 0,0 5-1,0-10 49,0 0-1,1 1 0,-1-1 0,0 0 1,1 0-1,-1 0 0,1 0 1,-1 0-1,1 0 0,-1 0 0,1 0 1,0 0-1,-1 0 0,1 0 1,0 0-1,0 0 0,0 0 0,0-1 1,0 1-1,0 0 0,0-1 1,0 1-1,0-1 0,0 1 1,0-1-1,0 1 0,0-1 0,0 0 1,1 1-1,-1-1 0,0 0 1,0 0-1,3 0 0,5-1-70,1 1 0,0-1 0,0-1 0,-1 0 0,1-1 0,-1 1 0,12-6 0,36-9 41,-52 16 72,0 0-1,-1 1 1,1-1-1,0 1 1,0 0-1,0 1 1,0-1-1,-1 1 1,10 3-1,-11-3 6,-1 0 1,1 1-1,-1-1 0,1 1 0,-1 0 0,0 0 0,0 0 0,0 0 0,0 0 0,0 0 1,-1 1-1,1-1 0,-1 0 0,1 1 0,-1 0 0,0-1 0,0 1 0,0 0 0,0-1 1,0 1-1,-1 0 0,1 4 0,1 8 115,-1-1-1,-1 29 1,0-43-141,-1 21 58,-1 0 1,-1 0-1,-1-1 1,-10 30-1,14-49-78,0 0 0,0 0 0,0 0 0,-1 0-1,1 0 1,-1 0 0,1 0 0,-1 0 0,1-1 0,-1 1-1,1 0 1,-1 0 0,0-1 0,1 1 0,-1 0-1,0 0 1,0-1 0,1 1 0,-1-1 0,0 1 0,0-1-1,0 1 1,0-1 0,0 0 0,0 1 0,0-1-1,0 0 1,0 0 0,0 0 0,0 1 0,0-1 0,0 0-1,0 0 1,0-1 0,0 1 0,0 0 0,0 0 0,-1-1-1,-3-1-26,0 0 0,-1-1 0,1 1 0,0-1 0,-7-6 0,9 6 37,-33-23-221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4.417"/>
    </inkml:context>
    <inkml:brush xml:id="br0">
      <inkml:brushProperty name="width" value="0.035" units="cm"/>
      <inkml:brushProperty name="height" value="0.035" units="cm"/>
    </inkml:brush>
  </inkml:definitions>
  <inkml:trace contextRef="#ctx0" brushRef="#br0">11 20 17652,'-9'8'1840,"8"-5"-1360,1-5-640,0-2 936,7-4-464,2-1-63,1 1-402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5.061"/>
    </inkml:context>
    <inkml:brush xml:id="br0">
      <inkml:brushProperty name="width" value="0.035" units="cm"/>
      <inkml:brushProperty name="height" value="0.035" units="cm"/>
    </inkml:brush>
  </inkml:definitions>
  <inkml:trace contextRef="#ctx0" brushRef="#br0">253 15 17484,'-1'-1'103,"0"0"0,0 0 0,0 0 0,0 0 0,0 0-1,-1 0 1,1 0 0,0 0 0,0 0 0,-1 1 0,1-1 0,-1 0 0,1 1 0,-1-1 0,1 1 0,-1 0 0,1-1 0,-1 1 0,1 0 0,-1 0 0,-2 0 0,1 1 14,0 0 0,-1-1 0,1 1 1,0 1-1,0-1 0,0 0 0,1 1 0,-1-1 1,0 1-1,-2 2 0,-4 3 27,1 1 0,1-1 1,-1 1-1,1 1 0,-8 12 0,-5 14-56,1 1-1,2 1 0,1 1 1,2 0-1,2 0 0,2 2 1,-7 46-1,14-66-48,1 1-1,0-1 1,2 1 0,4 32-1,-3-47-26,0 1-1,0-1 0,1 1 0,0-1 1,1 0-1,0 0 0,6 12 1,-7-15-5,0 0 0,1 0 0,-1-1 0,1 1 0,-1-1 0,1 1 1,0-1-1,0 0 0,0 0 0,0 0 0,1 0 0,-1-1 0,0 1 0,1-1 0,4 1 1,-3-1 5,-1 0 0,1-1 1,0 0-1,-1 0 1,1-1-1,-1 1 0,1-1 1,-1 0-1,1 0 1,-1 0-1,0-1 0,1 1 1,-1-1-1,0 0 1,0 0-1,0-1 0,0 1 1,-1-1-1,1 0 1,6-6-1,-6 4 29,0 1-1,0 0 1,0-1-1,-1 0 1,1 0 0,-1 0-1,0 0 1,-1-1-1,1 1 1,-1-1 0,0 1-1,-1-1 1,1 0-1,-1 0 1,1-9-1,-2 15-33,0 0 0,0-1 0,0 1 0,0 0 0,0-1 0,0 1-1,0-1 1,0 1 0,0 0 0,0-1 0,0 1 0,0-1 0,0 1 0,0 0-1,0-1 1,0 1 0,0 0 0,-1-1 0,1 1 0,0 0 0,0-1-1,0 1 1,-1 0 0,1-1 0,0 1 0,0 0 0,-1 0 0,1-1-1,0 1 1,-1 0 0,1 0 0,-1-1 0,-10 8 133,-7 16-12,16-19-125,0 0 0,1 0 1,-1 0-1,1 0 0,0 0 0,0 0 1,0 1-1,0 7 0,1-12-6,0 1 0,0 0 0,0 0 0,0 0 0,1 0 0,-1-1 0,0 1 0,0 0 0,0 0 0,1-1 0,-1 1-1,0 0 1,1 0 0,-1-1 0,1 1 0,-1 0 0,1-1 0,-1 1 0,1-1 0,0 2 0,0-2 0,0 0 1,0 1-1,1-1 0,-1 0 0,0 0 1,0 0-1,0 1 0,0-1 1,0 0-1,0-1 0,0 1 1,0 0-1,0 0 0,0 0 1,1-1-1,-1 1 0,0 0 1,0-1-1,1 0 0,9-6-7,-1 1-1,1-1 1,-2-1-1,1 0 1,-1 0-1,0-1 0,-1 0 1,10-14-1,19-19 0,-21 30 3,-16 12 7,1 0 0,-1 0 1,1-1-1,-1 1 1,1 0-1,-1 0 1,1 0-1,-1 0 1,1 0-1,-1 0 1,1 0-1,-1 0 1,1 0-1,-1 0 1,1 0-1,-1 0 0,0 1 1,1-1-1,-1 0 1,1 0-1,-1 0 1,1 1-1,0 0 2,0 1 1,0-1-1,0 1 0,0 0 0,0-1 0,0 1 0,-1 0 1,1-1-1,-1 1 0,1 0 0,-1 0 0,0 0 0,0 0 1,1-1-1,-1 1 0,-1 3 0,-8 149 153,4-110-521,2 0 0,3 44 0,2-80-494,1-15 593,2-17 65,-1-12-254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5.592"/>
    </inkml:context>
    <inkml:brush xml:id="br0">
      <inkml:brushProperty name="width" value="0.035" units="cm"/>
      <inkml:brushProperty name="height" value="0.035" units="cm"/>
    </inkml:brush>
  </inkml:definitions>
  <inkml:trace contextRef="#ctx0" brushRef="#br0">26 158 14723,'1'-15'869,"0"-1"0,1 1 0,1 0-1,6-24 1,-8 35-718,0 1 0,0 0 0,1 0 0,-1 0 0,1 0 0,-1 1 0,1-1 1,0 0-1,0 0 0,0 1 0,0 0 0,1-1 0,-1 1 0,1 0 0,-1 0 0,1 0 0,0 0 0,-1 1 0,1-1 0,0 1 0,0 0 0,0 0 0,1 0 0,-1 0 0,0 0 1,0 1-1,0-1 0,5 1 0,-7 0-125,1 0 1,-1 0 0,1 0-1,-1 0 1,1 0-1,-1 1 1,0-1 0,1 1-1,-1-1 1,1 1 0,-1 0-1,0-1 1,1 1 0,-1 0-1,0 0 1,0 0-1,0 0 1,0 0 0,0 0-1,0 0 1,0 0 0,2 3-1,-2-1-10,1 0 0,-1 1 0,1-1 0,-1 1 0,0 0 0,-1-1 0,1 1 0,-1 0 0,1 4 0,-1 4-17,-1 1 0,0-1 0,-1 1 0,-5 20 0,-11 18 11,-3 0 1,-46 83 0,36-76 17,30-57-24,0 0 1,1 0 0,-1 0-1,0 0 1,1 0-1,-1 0 1,1 0 0,-1 0-1,1 1 1,0-1 0,-1 0-1,1 0 1,0 0 0,0 0-1,0 1 1,0-1 0,0 0-1,0 0 1,0 0 0,0 1-1,1-1 1,-1 0 0,0 0-1,1 0 1,-1 0 0,1 0-1,0 2 1,1-2 8,-1 0 0,1 0 0,0 0 0,0-1 0,0 1 0,0 0 0,0-1 0,0 1 0,0-1 0,0 0 0,1 1 0,-1-1 0,0 0 0,3-1 0,16 1-87,1-1 0,0-2 0,31-6 0,-42 6-32,0 0 0,0-1 0,0 0 0,0-1 0,-1 0 0,1-1 0,-1 0 0,11-9 0,9-14-199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6.340"/>
    </inkml:context>
    <inkml:brush xml:id="br0">
      <inkml:brushProperty name="width" value="0.035" units="cm"/>
      <inkml:brushProperty name="height" value="0.035" units="cm"/>
    </inkml:brush>
  </inkml:definitions>
  <inkml:trace contextRef="#ctx0" brushRef="#br0">2 1 15291,'0'0'94,"0"0"0,0 0 0,-1 0 0,1 0-1,0 0 1,0 1 0,0-1 0,0 0 0,0 0 0,0 0 0,0 0-1,0 0 1,-1 0 0,1 0 0,0 0 0,0 1 0,0-1-1,0 0 1,0 0 0,0 0 0,0 0 0,0 0 0,0 1-1,0-1 1,0 0 0,0 0 0,0 0 0,0 0 0,0 0 0,0 0-1,0 1 1,0-1 0,0 0 0,0 0 0,0 0 0,0 0-1,0 0 1,1 0 0,-1 1 0,0-1 0,0 0 0,0 0 0,0 0-1,0 0 1,0 0 0,0 0 0,0 0 0,0 0 0,1 1-1,-1-1 1,0 0 0,10 13 1995,14 12-967,-11-15-989,1 0 0,0-1-1,1-1 1,0 0 0,0-1-1,1 0 1,0-2 0,0 0 0,1 0-1,22 2 1,-7-3-76,1-2 0,0-1 0,0-1 0,45-8 0,-78 8-57,0 0 0,0 0 1,1 0-1,-1 0 1,0 0-1,0 0 0,1 0 1,-1 0-1,0 0 0,1 0 1,-1 0-1,0 0 1,1 0-1,-1 0 0,0 0 1,0 0-1,1 0 0,-1 0 1,0 0-1,0 0 0,1 0 1,-1 0-1,0 1 1,1-1-1,-1 0 0,0 0 1,0 0-1,0 0 0,1 1 1,-1-1-1,0 0 1,0 0-1,0 1 0,1-1 1,-1 0-1,0 0 0,0 1 1,0-1-1,0 0 1,0 0-1,0 1 0,0-1 1,0 0-1,1 1 0,-1-1 1,0 0-1,0 0 1,0 1-1,0-1 0,-1 0 1,1 1-1,0-1 0,0 0 1,0 0-1,0 1 0,0-1 1,0 0-1,0 1 1,-1-1-1,-9 19 2,8-16 0,-54 81 182,-2-3-1,-112 118 0,164-192-169,4-5-12,0 0 1,0 0-1,0 0 1,0 0-1,-1 0 0,1 0 1,0 0-1,-1-1 1,1 1-1,-1-1 0,0 0 1,-4 2-1,23-20-2124,-1 11 1757,3 0-123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7.152"/>
    </inkml:context>
    <inkml:brush xml:id="br0">
      <inkml:brushProperty name="width" value="0.035" units="cm"/>
      <inkml:brushProperty name="height" value="0.035" units="cm"/>
    </inkml:brush>
  </inkml:definitions>
  <inkml:trace contextRef="#ctx0" brushRef="#br0">263 161 16388,'8'-11'714,"0"-1"0,0 0 0,-1 0 0,10-24 1,-16 33-547,0 0 0,0 0 1,0 0-1,0-1 0,-1 1 1,1 0-1,-1 0 0,0 0 1,0-1-1,0 1 0,-1 0 1,0-4-1,0 6-45,1-1 0,-1 0 0,0 0 1,0 1-1,0-1 0,0 0 0,-1 1 0,1-1 1,0 1-1,0 0 0,-1-1 0,1 1 0,-1 0 0,0 0 1,1 0-1,-1 0 0,0 0 0,1 0 0,-1 1 0,0-1 1,0 0-1,-2 0 0,-1 0-56,-1 0-1,0 0 1,0 1 0,0 0-1,0 0 1,0 0 0,1 1-1,-1-1 1,0 1 0,0 1-1,0-1 1,1 1-1,-1 0 1,1 0 0,0 1-1,-1 0 1,1 0 0,0 0-1,0 0 1,1 1 0,-1 0-1,-6 7 1,-2 3-60,1 0 1,0 0-1,1 2 0,1-1 1,0 1-1,-7 18 0,5-7-11,1 0-1,1 1 1,-11 53-1,17-62-12,1 1-1,1-1 0,1 1 1,1 0-1,1 0 1,4 31-1,-4-44 9,1-1 0,-1 0 1,1 0-1,0-1 0,0 1 0,1 0 1,0-1-1,0 1 0,0-1 0,0 0 1,1 0-1,0 0 0,0 0 0,1-1 1,-1 0-1,1 0 0,0 0 0,0 0 1,0-1-1,8 4 0,-4-3 1,1-1-1,-1 0 1,0-1-1,1 0 1,0 0-1,-1-1 0,1 0 1,0-1-1,0 0 1,0-1-1,-1 0 1,11-2-1,-8 0 34,-1 1-1,1-1 0,-1-1 1,1 0-1,-1-1 0,-1 0 1,1 0-1,-1-2 1,0 1-1,15-13 0,-24 19-14,-1-1-1,1 1 0,0-1 1,-1 1-1,1-1 0,0 0 1,-1 1-1,1-1 0,-1 0 0,1 0 1,-1 1-1,0-1 0,1 0 1,-1 0-1,0 0 0,1 1 1,-1-1-1,0 0 0,0 0 1,0 0-1,0 0 0,0 0 1,0 1-1,0-1 0,0 0 1,0 0-1,0-1 0,-1 1 3,0 0-1,0 0 1,0 0 0,0 0-1,0 1 1,0-1 0,0 0-1,0 1 1,0-1 0,-1 1-1,1-1 1,0 1 0,0 0-1,0-1 1,-1 1-1,-1 0 1,-6-1 36,0 1 0,0-1 0,0 2 0,-9 1 0,2 0-20,0 2 0,1 0 0,0 1 0,0 0 0,0 1 0,0 1 0,-14 9 0,20-8-81,11-5-40,-1-3 81,1 0-1,0-1 1,-1 1-1,1-1 1,0 1 0,-1-1-1,1 1 1,-1-1-1,1 0 1,2-2-1,34-25-138,87-57-76,-123 84 220,-1 0 1,1 0-1,-1 0 0,1 0 1,0 0-1,0 0 0,-1 0 1,1 1-1,0-1 1,0 1-1,0-1 0,0 1 1,0 0-1,-1 0 1,1-1-1,0 1 0,0 1 1,0-1-1,0 0 1,0 0-1,0 1 0,0-1 1,0 1-1,-1 0 1,1-1-1,0 1 0,1 1 1,0 0-7,-1 1-1,0-1 1,0 1 0,-1-1 0,1 1 0,0 0-1,-1-1 1,0 1 0,0 0 0,1 0 0,-2 0-1,1 0 1,0 1 0,-1-1 0,1 4 0,2 42-659,-1 0 1,-3-1-1,-12 79 1,13-125 610,0 0 0,0 0 0,0 0 0,-1 0 0,1 0 0,-1 0 0,1 0 0,-1 0 0,0 0 0,0 0 0,0 0 0,0-1 0,0 1 0,-2 2 0,-6-1-571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7.791"/>
    </inkml:context>
    <inkml:brush xml:id="br0">
      <inkml:brushProperty name="width" value="0.035" units="cm"/>
      <inkml:brushProperty name="height" value="0.035" units="cm"/>
    </inkml:brush>
  </inkml:definitions>
  <inkml:trace contextRef="#ctx0" brushRef="#br0">4 217 14267,'-1'2'141,"0"-1"1,1 1-1,-1 0 1,1 0-1,0 0 1,-1 0-1,1-1 0,0 1 1,0 0-1,0 0 1,0 0-1,0 0 1,1 0-1,-1-1 0,1 1 1,-1 0-1,1 0 1,0 0-1,-1-1 1,2 3-1,-1-3-65,0 0 0,0 0 1,0 0-1,-1 0 0,1 0 0,0 0 0,0-1 1,0 1-1,1 0 0,-1-1 0,0 1 0,0 0 1,0-1-1,0 1 0,1-1 0,-1 0 0,0 1 0,0-1 1,1 0-1,-1 0 0,0 0 0,1 0 0,-1 0 1,0 0-1,0 0 0,1 0 0,-1-1 0,0 1 1,3-1-1,3-2 119,0 0 1,-1-1-1,1 0 1,-1 0-1,0 0 1,0-1-1,0 0 1,-1 0-1,1 0 1,5-9 0,7-9 411,19-32 1,-30 44-428,18-34 442,-19 32-381,1 0-1,0 1 1,1 0 0,13-15 0,-21 27-237,0 0 1,0 0-1,0 0 1,0 0-1,0 0 1,0 0-1,1 0 0,-1 0 1,0 0-1,0 0 1,0 0-1,0-1 1,0 1-1,0 0 1,0 0-1,1 0 1,-1 0-1,0 0 1,0 0-1,0 0 1,0 1-1,0-1 1,0 0-1,1 0 1,-1 0-1,0 0 1,0 0-1,0 0 1,0 0-1,0 0 0,0 0 1,0 0-1,0 0 1,1 0-1,-1 0 1,0 0-1,0 1 1,0-1-1,0 0 1,0 0-1,0 0 1,0 0-1,0 0 1,0 0-1,0 0 1,0 0-1,0 1 1,0-1-1,0 0 1,0 0-1,0 0 1,0 0-1,0 0 0,0 0 1,0 1-1,0-1 1,0 0-1,0 0 1,0 0-1,0 0 1,0 0-1,0 0 1,0 0-1,0 1 1,0-1-1,0 0 1,-1 12 71,-20 167-769,7 0-4574,14-173 4104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3.967"/>
    </inkml:context>
    <inkml:brush xml:id="br0">
      <inkml:brushProperty name="width" value="0.035" units="cm"/>
      <inkml:brushProperty name="height" value="0.035" units="cm"/>
    </inkml:brush>
  </inkml:definitions>
  <inkml:trace contextRef="#ctx0" brushRef="#br0">1 1 10026,'3'30'1558,"-3"59"-1,-1-56-1206,3 43 0,24 108-6823,-21-154 10102,-1 40 1,-5 31-75,1 29-1124,5-93-2223,-4-28-289,1 1 0,-2-1 0,1 1 0,-2 14-1,1-24 63,0 0 0,0 1-1,0-1 1,0 0 0,0 1 0,0-1-1,0 0 1,0 1 0,0-1-1,0 0 1,0 1 0,-1-1-1,1 0 1,0 0 0,0 1 0,0-1-1,0 0 1,-1 0 0,1 1-1,0-1 1,0 0 0,0 0-1,-1 1 1,1-1 0,0 0 0,-1 0-1,1 0 1,0 0 0,0 0-1,-1 1 1,1-1 0,0 0-1,-1 0 1,1 0 0,0 0 0,-1 0-1,1 0 1,0 0 0,0 0-1,-1 0 1,1 0 0,0 0-1,-1 0 1,1 0 0,0 0 0,-1 0-1,1-1 1,0 1 0,0 0-1,-1 0 1,1 0 0,0 0-1,-1 0 1,1-1 0,0 1 0,0 0-1,0 0 1,-1-1 0,1 1-1,0 0 1,0 0 0,0-1-1,-1 1 1,1-1 0,-6-5-1496,7 7-110,1 2 1206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09.916"/>
    </inkml:context>
    <inkml:brush xml:id="br0">
      <inkml:brushProperty name="width" value="0.035" units="cm"/>
      <inkml:brushProperty name="height" value="0.035" units="cm"/>
    </inkml:brush>
  </inkml:definitions>
  <inkml:trace contextRef="#ctx0" brushRef="#br0">0 0 12091,'4'1'2520,"4"10"-1121,12 22-398,-10-17-524,20 25-32,1 0-1,3-2 1,47 43 0,-54-55-148,105 128 679,-99-112-790,2-1 1,1-2-1,48 40 1,85 36 849,-122-87-940,-2 2 1,0 2-1,42 41 1,-34-26-35,91 63 0,-97-77-49,50 34 9,105 55 0,-106-69-18,195 98 75,-178-101-24,-2 6 1,-3 4 0,175 130-1,-199-132-56,92 49 0,75 52 62,-19 26-88,-58-44 78,77 67-17,-196-162-19,194 136 71,-170-130-78,-2 4 0,90 85 0,-93-69 1,2-3-1,140 98 1,-130-112-10,-2 5 1,124 116-1,-140-113-1,2-2 0,2-4 0,101 62 0,-110-77 4,-1 2 1,-2 3 0,66 69-1,-57-47 2,117 91 0,-70-77 6,182 138-9,-187-131-2,56 44-7,-128-108 2,0-1-1,66 32 1,-90-52 16,-4-1 22,0 0 0,0 0 0,-1 1 0,0 0 0,13 11-1,-23-17 28,-15-10-639,-34-28 324,8 8 72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0.926"/>
    </inkml:context>
    <inkml:brush xml:id="br0">
      <inkml:brushProperty name="width" value="0.035" units="cm"/>
      <inkml:brushProperty name="height" value="0.035" units="cm"/>
    </inkml:brush>
  </inkml:definitions>
  <inkml:trace contextRef="#ctx0" brushRef="#br0">1 139 16804,'9'-8'2245,"39"-15"-1694,2 3-1,0 2 0,1 2 1,1 2-1,72-9 0,-61 15-422,120 0-1,61 20-49,-69-1 102,-170-11-167,7 1 64,0 0 0,0-1 0,0 0 1,1-1-1,-1 0 0,0-1 0,0-1 0,22-7 1,-33 10-224,-49 7-3098,32-7 2570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988"/>
    </inkml:context>
    <inkml:brush xml:id="br0">
      <inkml:brushProperty name="width" value="0.025" units="cm"/>
      <inkml:brushProperty name="height" value="0.025" units="cm"/>
      <inkml:brushProperty name="color" value="#004F8B"/>
    </inkml:brush>
  </inkml:definitions>
  <inkml:trace contextRef="#ctx0" brushRef="#br0">0 1 11115,'0'0'12940,"9"64"-11339,-9-34-1312,0-1-65,0-2-192,8-2-32,8-7-993,2-8-1602,3-7-576,-4-3-3267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1.383"/>
    </inkml:context>
    <inkml:brush xml:id="br0">
      <inkml:brushProperty name="width" value="0.035" units="cm"/>
      <inkml:brushProperty name="height" value="0.035" units="cm"/>
    </inkml:brush>
  </inkml:definitions>
  <inkml:trace contextRef="#ctx0" brushRef="#br0">0 11 14723,'1'0'105,"0"-1"1,-1 0-1,1 1 1,0-1-1,0 0 0,0 1 1,-1-1-1,1 1 0,0-1 1,0 1-1,0-1 0,0 1 1,0 0-1,0-1 0,0 1 1,0 0-1,0 0 0,0 0 1,0 0-1,0 0 0,1 0 1,27 1 953,-18 0-692,52-3 645,-45 0-865,0 1 1,18 2 0,-29 0-119,0 0 0,-1 0 0,0 0 0,1 1 0,-1 0-1,0 1 1,0-1 0,0 1 0,8 5 0,-7-3 49,0 0 0,0 1-1,-1 0 1,1 0 0,-1 0 0,-1 1-1,1 0 1,-1 0 0,0 1 0,-1-1-1,4 10 1,-2-4 86,-2 0-1,0 1 1,0-1-1,-1 1 1,-1-1-1,1 21 1,-3-3 152,-1 1 0,-2-1 1,0 0-1,-3-1 0,-13 48 1,-16 19 315,31-86-653,-1-1 1,-1 0-1,0 0 0,0-1 1,-1 0-1,-15 17 1,21-25-66,0 0 0,0 0 0,0-1 0,0 1 1,0 0-1,0 0 0,0-1 0,-1 1 0,1-1 1,0 1-1,0-1 0,-1 1 0,1-1 1,0 0-1,-1 0 0,1 1 0,-2-1 0,-11 2-610,7 1 179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2.976"/>
    </inkml:context>
    <inkml:brush xml:id="br0">
      <inkml:brushProperty name="width" value="0.035" units="cm"/>
      <inkml:brushProperty name="height" value="0.035" units="cm"/>
    </inkml:brush>
  </inkml:definitions>
  <inkml:trace contextRef="#ctx0" brushRef="#br0">0 1 17236,'1'0'75,"-1"0"0,1 0 1,-1 1-1,0-1 0,1 0 1,-1 0-1,1 1 0,-1-1 1,1 0-1,-1 1 0,0-1 1,1 0-1,-1 1 0,0-1 1,1 1-1,-1-1 0,0 1 1,0-1-1,1 0 0,-1 1 1,0-1-1,0 1 0,0-1 1,0 1-1,0-1 0,0 1 1,1-1-1,-1 1 0,0-1 1,0 1-1,-1 0 0,4 21 558,-2 15-263,2 1-1,2-1 1,1 0-1,16 53 1,59 138-531,-48-143-248,-32-82 309,8 26-447,-9-28 532,0 0-1,0-1 0,0 1 1,1 0-1,-1 0 0,0 0 1,0 0-1,-1 0 0,1 0 1,0 0-1,0 0 0,0 0 1,-1-1-1,1 1 0,0 0 1,-1 0-1,1 0 0,-1 0 0,1-1 1,-1 1-1,1 0 0,-1 0 1,1-1-1,-1 1 0,0 0 1,0 0-1,-16 4-323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3.490"/>
    </inkml:context>
    <inkml:brush xml:id="br0">
      <inkml:brushProperty name="width" value="0.035" units="cm"/>
      <inkml:brushProperty name="height" value="0.035" units="cm"/>
    </inkml:brush>
  </inkml:definitions>
  <inkml:trace contextRef="#ctx0" brushRef="#br0">113 668 14675,'19'7'1272,"4"-4"-679,1-4-161,8-8 440,2-2-72,6-6-128,1-3-40,2-1-264,-5-1-184,-4 2-480,-7 2-280,-5 7-1472,-5-1 1728,-7 0-272,-2 1-281</inkml:trace>
  <inkml:trace contextRef="#ctx0" brushRef="#br0" timeOffset="1">2 139 17324,'-2'-6'1528,"5"0"-1064,5-3-160,10-5 672,7-1-255,13-2-193,3 2-176,10-4-192,1 3-112,3 3-448,-2 6-320,-7 5 608,-3 2-121,-8 9-95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4.070"/>
    </inkml:context>
    <inkml:brush xml:id="br0">
      <inkml:brushProperty name="width" value="0.035" units="cm"/>
      <inkml:brushProperty name="height" value="0.035" units="cm"/>
    </inkml:brush>
  </inkml:definitions>
  <inkml:trace contextRef="#ctx0" brushRef="#br0">353 40 16676,'-1'-2'145,"0"0"0,0 0 0,0-1 0,0 1 0,0 1 0,0-1 0,0 0 0,-1 0 0,1 0 0,-1 1 1,1-1-1,-1 0 0,0 1 0,0 0 0,0-1 0,1 1 0,-1 0 0,-4-2 0,2 2 21,0 0 0,0 0 0,0 0-1,0 1 1,0-1 0,0 1 0,0 0-1,0 0 1,-7 1 0,0 1 92,1 0 1,-1 1-1,1 0 1,0 1 0,0 0-1,0 1 1,-12 7-1,4 1-49,0 0 0,0 1-1,2 1 1,-30 33-1,39-40-195,0 2-1,0-1 1,1 1-1,0 0 1,1 0-1,0 0 0,0 1 1,1 0-1,1 0 1,0 0-1,-3 18 1,6-27-15,0 0 0,0-1 0,0 1 0,0 0 0,0 0 1,0-1-1,0 1 0,0 0 0,1 0 0,-1-1 1,1 1-1,-1 0 0,1-1 0,0 1 0,0 0 1,-1-1-1,1 1 0,0-1 0,0 1 0,1-1 1,-1 0-1,0 1 0,0-1 0,1 0 0,-1 0 0,1 0 1,-1 0-1,1 0 0,-1 0 0,1 0 0,-1-1 1,1 1-1,0-1 0,0 1 0,-1-1 0,1 1 1,0-1-1,0 0 0,-1 0 0,1 0 0,3 0 1,18 0-16,43-6 0,-43 3 9,1 0 1,-1 2-1,25 2 1,-42-1 4,-1 1 1,1 0-1,-1 0 0,0 0 1,1 1-1,-1 0 1,0 0-1,0 0 1,0 1-1,0-1 1,0 1-1,-1 0 1,1 1-1,-1-1 1,0 1-1,0 0 1,6 7-1,-7-6 10,0 1-1,0-1 1,-1 1 0,1 0-1,-1 0 1,-1 0 0,1 0-1,-1 0 1,0 1-1,0-1 1,-1 0 0,0 0-1,0 1 1,-1-1 0,1 0-1,-1 1 1,0-1-1,-4 9 1,2-3 63,-2 0 0,1 0 0,-1 0 0,-1-1-1,0 0 1,-1 0 0,0-1 0,-11 13 0,9-13 27,-1-1-1,0 0 1,-1-1 0,0 0-1,0-1 1,-15 8-1,20-12-157,-1 1-1,1-2 1,-1 1-1,0-1 1,0 0-1,1 0 1,-2-1-1,1 0 0,0 0 1,0-1-1,0 0 1,0 0-1,-9-2 1,13 2-2,1-1 1,0 0 0,0 0-1,0 1 1,0-1 0,0-1-1,0 1 1,0 0 0,0 0-1,1-1 1,-1 1 0,0-1-1,1 1 1,-1-1 0,1 0-1,0 0 1,-1 1 0,1-1-1,0 0 1,0 0 0,0 0-1,0-1 1,1 1 0,-1 0-1,1 0 1,-1-3 0,-1-21-513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4.568"/>
    </inkml:context>
    <inkml:brush xml:id="br0">
      <inkml:brushProperty name="width" value="0.035" units="cm"/>
      <inkml:brushProperty name="height" value="0.035" units="cm"/>
    </inkml:brush>
  </inkml:definitions>
  <inkml:trace contextRef="#ctx0" brushRef="#br0">118 51 15099,'4'-7'643,"-1"1"-145,0 0 0,-1 0 0,0 0 1,0 0-1,1-7 0,-19 34 3280,-8 39-3003,3 2-1,-24 118 1,33-114-651,-4 70-1,14-101-84,1 1 0,2 0 0,10 59 0,-10-85-85,2 0-1,-1-1 1,2 1-1,-1 0 1,1-1-1,0 0 1,7 10-1,-10-17-8,0 0-1,0 0 0,1-1 0,-1 1 1,0-1-1,1 1 0,-1-1 1,1 1-1,0-1 0,-1 0 1,1 0-1,0 0 0,0 0 0,0 0 1,-1 0-1,1 0 0,0-1 1,0 1-1,0-1 0,0 1 1,1-1-1,-1 0 0,0 0 0,0 0 1,0 0-1,0 0 0,0 0 1,0-1-1,0 1 0,0-1 1,0 1-1,0-1 0,0 0 0,0 0 1,0 0-1,-1 0 0,1 0 1,0 0-1,-1 0 0,1 0 1,1-3-1,21-18-387,-2-11-138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5.053"/>
    </inkml:context>
    <inkml:brush xml:id="br0">
      <inkml:brushProperty name="width" value="0.035" units="cm"/>
      <inkml:brushProperty name="height" value="0.035" units="cm"/>
    </inkml:brush>
  </inkml:definitions>
  <inkml:trace contextRef="#ctx0" brushRef="#br0">166 38 14819,'0'-2'110,"-1"0"-1,1 0 1,-1 0-1,0 0 1,0 0-1,0 0 1,0 1-1,0-1 1,0 0 0,-1 1-1,1-1 1,0 1-1,-1-1 1,1 1-1,-1 0 1,0-1-1,1 1 1,-1 0-1,0 0 1,0 0-1,0 0 1,1 1 0,-1-1-1,0 0 1,0 1-1,0 0 1,0-1-1,0 1 1,-3 0-1,3 0-10,-1 1-1,0 0 0,0-1 0,0 1 1,1 1-1,-1-1 0,0 0 0,1 1 0,-1-1 1,1 1-1,0 0 0,-1-1 0,1 1 1,0 0-1,0 1 0,0-1 0,0 0 1,1 0-1,-1 1 0,-2 4 0,-6 14 27,1 0-1,1 1 1,0-1-1,2 2 1,-5 28-1,4-3 206,-2 71 0,9-97-152,0 0 0,6 38 0,-5-54-146,0 0 0,0 0 1,0-1-1,1 1 0,0-1 0,0 1 1,1-1-1,0 0 0,0 0 0,0 0 1,0 0-1,1 0 0,-1-1 0,1 0 1,9 8-1,-10-10-19,1 0 0,-1-1 0,1 1 0,0-1 1,0 0-1,-1 0 0,1 0 0,0-1 0,0 1 0,0-1 1,0 0-1,0 0 0,0 0 0,0 0 0,0-1 0,0 0 1,-1 0-1,1 0 0,0 0 0,0 0 0,-1-1 0,1 0 1,-1 0-1,6-4 0,1 0 17,-1 0 0,0-1 0,0 0 0,-1-1 0,0 0 0,0 0 0,9-15 0,-15 21-12,22-39 306,-23 39-289,-1 1 0,1-1 0,0 0 0,0 1 0,-1-1 0,1 0 0,-1 1 0,0-1 0,1 0 0,-1 0 0,0 1 0,0-1 0,0 0 0,0 0 0,0 1 0,-1-1 0,1 0 0,-1 0 0,1 1 0,-1-1 0,1 0 0,-1 1 0,-1-3 0,1 3-3,0 0 0,0 0 0,0 1 0,0-1 0,-1 1 0,1-1-1,0 1 1,0-1 0,0 1 0,-1 0 0,1-1 0,0 1 0,0 0 0,-1 0 0,1 0 0,0 0 0,0 0 0,-1 0 0,1 0 0,-2 1 0,-28 8 263,26-7-245,-1 0-16,-21 7 48,1 1-1,1 1 0,-31 18 0,55-28-79,1-1 1,-1 0-1,0 1 1,1-1-1,-1 1 1,0-1-1,0 1 1,1-1-1,-1 1 0,1-1 1,-1 1-1,1 0 1,-1-1-1,1 1 1,-1 0-1,1 0 1,-1-1-1,1 3 1,0-3-3,0 0 1,0 1 0,1-1 0,-1 0 0,0 1-1,0-1 1,1 0 0,-1 0 0,0 1 0,1-1-1,-1 0 1,1 0 0,-1 0 0,0 1 0,1-1-1,-1 0 1,1 0 0,-1 0 0,0 0 0,1 0-1,-1 0 1,1 0 0,-1 0 0,1 0 0,33-3-16,-10-4-2,-1-1 0,0-1 0,31-18 0,29-12-153,-81 39 161,-1-1 0,1 0 0,0 1 0,0-1 0,-1 1 0,1 0 0,0 0 0,0 0 0,3 0 0,-4 0 3,-1 0 0,1 0 0,-1 0 0,1 0 0,-1 1 1,1-1-1,0 0 0,-1 0 0,1 1 0,-1-1 0,1 1 1,-1-1-1,1 0 0,-1 1 0,0-1 0,1 1 0,-1-1 1,1 1-1,0 0 0,0 2-10,-1 1-1,1-1 1,0 0-1,-1 0 1,1 1 0,-1-1-1,0 0 1,-1 6 0,1 1 29,0 44 144,2-1 0,12 74 0,-10-115-195,0-11 165,4-22 124,-2-7-256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5.613"/>
    </inkml:context>
    <inkml:brush xml:id="br0">
      <inkml:brushProperty name="width" value="0.035" units="cm"/>
      <inkml:brushProperty name="height" value="0.035" units="cm"/>
    </inkml:brush>
  </inkml:definitions>
  <inkml:trace contextRef="#ctx0" brushRef="#br0">17 65 18876,'4'-2'333,"0"1"1,0-1-1,0 1 0,0-1 1,0-1-1,-1 1 0,1 0 1,-1-1-1,1 0 0,-1 0 1,0 0-1,4-5 0,15-12 594,-21 19-903,0 0 1,0 1-1,0-1 1,0 0 0,0 0-1,0 1 1,0-1-1,1 0 1,-1 1-1,0-1 1,0 1-1,0 0 1,1-1 0,-1 1-1,0 0 1,1 0-1,-1 0 1,0 0-1,0 0 1,1 0-1,-1 0 1,0 0 0,0 1-1,1-1 1,-1 0-1,0 1 1,0-1-1,1 1 1,0 0-1,-1 1-13,0-1-1,0 1 0,0 0 1,0-1-1,0 1 0,-1 0 1,1 0-1,-1-1 0,1 1 1,-1 0-1,0 0 0,1 0 0,-1 0 1,0 0-1,0-1 0,-1 1 1,1 0-1,0 0 0,-1 3 1,-6 19 28,0 0 0,-2 0 0,-1-1-1,0 0 1,-16 24 0,11-20 36,1 0 0,-18 51-1,31-76-68,1 0 0,-1-1-1,1 1 1,-1 0 0,1-1-1,0 1 1,0 0 0,0 0 0,0-1-1,0 1 1,0 0 0,0 0-1,1-1 1,-1 1 0,1 2 0,0-3-4,0-1 1,-1 1-1,1-1 1,0 1-1,-1-1 1,1 1-1,0-1 1,0 1-1,-1-1 1,1 1-1,0-1 1,0 0-1,0 0 1,-1 1-1,1-1 1,0 0-1,0 0 1,0 0-1,0 0 1,0 0-1,-1 0 1,1 0-1,0 0 1,0 0 0,0-1-1,0 1 1,0 0-1,-1 0 1,1-1-1,0 1 1,1-1-1,29-10-73,0-1 0,-1-2-1,-1-1 1,0-1 0,-1-2 0,31-24-1,-23 10-60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6.125"/>
    </inkml:context>
    <inkml:brush xml:id="br0">
      <inkml:brushProperty name="width" value="0.035" units="cm"/>
      <inkml:brushProperty name="height" value="0.035" units="cm"/>
    </inkml:brush>
  </inkml:definitions>
  <inkml:trace contextRef="#ctx0" brushRef="#br0">1 0 17364,'-1'8'421,"1"-1"0,0 1 0,1 0 0,0-1 0,0 1 0,0-1 0,1 1 0,0-1 0,6 13 0,1 7 187,-2-5-316,26 90 971,20 118 0,-47-193-1268,-2 0 0,-1 0 0,-2 1 0,-2-1-1,-1 0 1,-2 0 0,-11 52 0,6-61 177,-1 0 1,-2 0 0,-20 37 0,32-65-174,-20 36 21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1.975"/>
    </inkml:context>
    <inkml:brush xml:id="br0">
      <inkml:brushProperty name="width" value="0.035" units="cm"/>
      <inkml:brushProperty name="height" value="0.035" units="cm"/>
    </inkml:brush>
  </inkml:definitions>
  <inkml:trace contextRef="#ctx0" brushRef="#br0">12 1 13491,'-10'65'6004,"9"40"-5461,13 51-6206,-10-133 4603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2.476"/>
    </inkml:context>
    <inkml:brush xml:id="br0">
      <inkml:brushProperty name="width" value="0.035" units="cm"/>
      <inkml:brushProperty name="height" value="0.035" units="cm"/>
    </inkml:brush>
  </inkml:definitions>
  <inkml:trace contextRef="#ctx0" brushRef="#br0">17 0 11426,'-2'40'1353,"-1"1"-721,3 4-224,-4-2 920,1 0-480,0-4-351,1-2-209,2-5-408,2-4-217,-2-10-1031,0-1 1144,3-8-192,-3-1-192</inkml:trace>
  <inkml:trace contextRef="#ctx0" brushRef="#br0" timeOffset="1">14 709 10786,'1'58'1593,"-1"0"-873,2-7-240,-1-4 1232,1-11-888,1-7-151,0-8-265,0-6-176,0-4-464,-1-3-192,1 1-937,-2 2 1145,-1 7-240,0 3-168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3.331"/>
    </inkml:context>
    <inkml:brush xml:id="br0">
      <inkml:brushProperty name="width" value="0.025" units="cm"/>
      <inkml:brushProperty name="height" value="0.025" units="cm"/>
      <inkml:brushProperty name="color" value="#004F8B"/>
    </inkml:brush>
  </inkml:definitions>
  <inkml:trace contextRef="#ctx0" brushRef="#br0">48 34 11050,'0'0'10538,"-45"-33"-10249,43 47-193,2 6-128,5 1-1089,13-2-1826,4-2-2851,3-5-4804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3.010"/>
    </inkml:context>
    <inkml:brush xml:id="br0">
      <inkml:brushProperty name="width" value="0.035" units="cm"/>
      <inkml:brushProperty name="height" value="0.035" units="cm"/>
    </inkml:brush>
  </inkml:definitions>
  <inkml:trace contextRef="#ctx0" brushRef="#br0">62 1 9194,'0'36'752,"-3"-5"-640,3-2-272,0 0-200,-1 0-200,-1 0-136,2 4-48,0 0-73,-1 4 9,-1 1 168,2 0 8,-2-1 536</inkml:trace>
  <inkml:trace contextRef="#ctx0" brushRef="#br0" timeOffset="1">45 1101 13115,'-1'61'824,"-4"-5"-880,2-4-8,2-10 192,-1-3-56,1-12-96</inkml:trace>
  <inkml:trace contextRef="#ctx0" brushRef="#br0" timeOffset="2">18 2162 9978,'0'38'568,"0"-6"-1168,-5-3-56,2-4-80,-1-1-568,2-4 863,1 0-319,-1 3-240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3.498"/>
    </inkml:context>
    <inkml:brush xml:id="br0">
      <inkml:brushProperty name="width" value="0.035" units="cm"/>
      <inkml:brushProperty name="height" value="0.035" units="cm"/>
    </inkml:brush>
  </inkml:definitions>
  <inkml:trace contextRef="#ctx0" brushRef="#br0">64 0 7186,'-3'48'1168,"3"-2"-448,-4 0-216,0-2 608,1-3-87,-3-2-153,0-6-136,-1 0-528,3-1-416,-2 0-1104,1 1 1176,-3 4-217,1-2-127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38.986"/>
    </inkml:context>
    <inkml:brush xml:id="br0">
      <inkml:brushProperty name="width" value="0.035" units="cm"/>
      <inkml:brushProperty name="height" value="0.035" units="cm"/>
    </inkml:brush>
  </inkml:definitions>
  <inkml:trace contextRef="#ctx0" brushRef="#br0">9 235 11795,'-2'-5'305,"1"4"-74,0 0 0,1-1 1,-1 1-1,1 0 0,-1 0 1,1-1-1,-1 1 0,1 0 1,0 0-1,-1-1 0,1 1 1,0-2-1,0 2-111,1 0 0,0 0 0,-1 1 0,1-1 0,0 0 0,-1 0 0,1 1 0,0-1 0,-1 0 0,1 1 0,0-1 0,0 1 0,0-1 0,0 1 1,0 0-1,0-1 0,0 1 0,0 0 0,1-1 0,32-14-174,-2-1 1,1-2-1,-2-2 0,48-37 1,-6 4-1101,-42 32 639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39.474"/>
    </inkml:context>
    <inkml:brush xml:id="br0">
      <inkml:brushProperty name="width" value="0.035" units="cm"/>
      <inkml:brushProperty name="height" value="0.035" units="cm"/>
    </inkml:brush>
  </inkml:definitions>
  <inkml:trace contextRef="#ctx0" brushRef="#br0">0 527 14795,'10'-3'1288,"-6"-2"-967,2 1-137,3-4 392,4-3-144,4-4-256,1-5-208,8-3-408,1 0-400,4-5 671,1 1-143,0 1-160</inkml:trace>
  <inkml:trace contextRef="#ctx0" brushRef="#br0" timeOffset="1">389 262 10602,'8'3'1064,"-2"-4"-703,2-4-145,1-4 128,1-4 80,4-6-208,0-6-104</inkml:trace>
  <inkml:trace contextRef="#ctx0" brushRef="#br0" timeOffset="2">633 61 13115,'4'2'1032,"-1"-4"-800,0-2-88,3-4 200,-1 1-152,1-1-424,0-3-1296,-1 0 1344,-2 4-216,0 2-160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39.994"/>
    </inkml:context>
    <inkml:brush xml:id="br0">
      <inkml:brushProperty name="width" value="0.035" units="cm"/>
      <inkml:brushProperty name="height" value="0.035" units="cm"/>
    </inkml:brush>
  </inkml:definitions>
  <inkml:trace contextRef="#ctx0" brushRef="#br0">0 52 16027,'0'0'48,"1"0"0,-1 1 0,0-1 0,0 1 0,0-1 0,1 0 0,-1 1 0,0-1-1,0 0 1,1 1 0,-1-1 0,0 0 0,1 1 0,-1-1 0,0 0 0,1 0 0,-1 1 0,1-1-1,-1 0 1,0 0 0,1 0 0,-1 0 0,1 0 0,-1 1 0,1-1 0,-1 0 0,0 0-1,1 0 1,-1 0 0,1 0 0,-1 0 0,1 0 0,-1 0 0,0-1 0,1 1 0,-1 0 0,1 0-1,-1 0 1,1 0 0,-1-1 0,24-6 434,-22 6-334,36-14 404,-19 7-410,-1 1-1,1 1 1,25-5 0,-43 11-141,1-1 0,0 1 1,0 0-1,-1 0 0,1 0 0,0 0 0,0 0 0,-1 0 0,1 0 0,0 1 1,-1-1-1,1 1 0,0-1 0,-1 1 0,1 0 0,0-1 0,-1 1 0,1 0 1,-1 0-1,1 0 0,1 2 0,-1 0 4,-1-1 0,1 0-1,-1 0 1,0 1 0,0-1 0,0 0 0,0 1-1,-1-1 1,1 1 0,-1-1 0,1 1 0,-1 0-1,0 3 1,-1 8 29,0 1 1,-1-1-1,0 1 0,-6 16 0,6-24-15,-74 297-1858,70-277 1492,1-10-125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5.030"/>
    </inkml:context>
    <inkml:brush xml:id="br0">
      <inkml:brushProperty name="width" value="0.035" units="cm"/>
      <inkml:brushProperty name="height" value="0.035" units="cm"/>
    </inkml:brush>
  </inkml:definitions>
  <inkml:trace contextRef="#ctx0" brushRef="#br0">2 9 13291,'0'0'56,"-1"0"0,1-1 1,0 1-1,0 0 0,0 0 0,0-1 1,0 1-1,0 0 0,0 0 0,0-1 1,0 1-1,0 0 0,0 0 0,0-1 1,0 1-1,0 0 0,0 0 0,0-1 1,0 1-1,0 0 0,0 0 0,0 0 1,0-1-1,0 1 0,0 0 0,0 0 1,1-1-1,-1 1 0,0 0 0,0 0 1,0 0-1,0-1 0,1 1 0,-1 0 1,0 0-1,0 0 0,0 0 0,1 0 1,-1-1-1,0 1 0,1 0 0,12 2 1606,15 9-249,-28-10-1404,33 18 673,-23-13-830,-1 0 1,1-1 0,0 0-1,10 3 1,-16-7 50,-1 0 0,0 0-1,0-1 1,1 1 0,-1-1 0,0 0 0,1 0 0,-1 0-1,0-1 1,1 1 0,-1-1 0,0 1 0,0-1 0,1 0-1,-1 0 1,0-1 0,5-2 0,5-5-344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5.514"/>
    </inkml:context>
    <inkml:brush xml:id="br0">
      <inkml:brushProperty name="width" value="0.035" units="cm"/>
      <inkml:brushProperty name="height" value="0.035" units="cm"/>
    </inkml:brush>
  </inkml:definitions>
  <inkml:trace contextRef="#ctx0" brushRef="#br0">1 67 10010,'11'5'441,"0"-1"-1,1 0 0,-1-1 1,17 3-1,-22-5-331,1 0-1,-1-1 1,0 0 0,1-1 0,-1 1-1,0-1 1,0 0 0,1 0 0,-1-1-1,7-3 1,9-4-1358,0 2 0,37-9 0,-49 14 516,1 0 1,0 1-1,-1 1 0,1 0 1,0 0-1,-1 1 1,1 0-1,12 4 0,-13-3 890,0 1-1,0-1 0,0-1 1,0 0-1,1 0 0,-1-1 0,0 0 1,1-1-1,-1 0 0,0-1 1,0 0-1,0-1 0,0 0 1,9-4-1,-7 2 89,0 1 0,0 1 0,0 0 0,0 0 0,25-1 0,-21 4 854,1 0 0,-1 1 0,0 1-1,17 5 1,-21-5-592,1-1 0,-1 0 1,1 0-1,0-1 0,-1-1 0,18-2 0,74-21-1630,-86 19 907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6.073"/>
    </inkml:context>
    <inkml:brush xml:id="br0">
      <inkml:brushProperty name="width" value="0.035" units="cm"/>
      <inkml:brushProperty name="height" value="0.035" units="cm"/>
    </inkml:brush>
  </inkml:definitions>
  <inkml:trace contextRef="#ctx0" brushRef="#br0">0 57 10290,'36'11'1024,"-3"-5"-760,-1-6-127,2 0 479,-3-8-272,1-1-120,-6-1-208,0 2-152,-5 3-680,-1 2 728,-3 3-97,0 2-103</inkml:trace>
  <inkml:trace contextRef="#ctx0" brushRef="#br0" timeOffset="1">672 7 9898,'54'6'842,"19"3"-333,101-1-1,-139-8-674,-1 2 0,0 1 0,43 10 0,-66-11 159,0-1 0,1 0-1,-1-1 1,0 0 0,1-1 0,-1 0-1,13-3 1,-1-2-203,1-1 0,26-11 0,-14 4 63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7.513"/>
    </inkml:context>
    <inkml:brush xml:id="br0">
      <inkml:brushProperty name="width" value="0.035" units="cm"/>
      <inkml:brushProperty name="height" value="0.035" units="cm"/>
    </inkml:brush>
  </inkml:definitions>
  <inkml:trace contextRef="#ctx0" brushRef="#br0">0 128 8810,'7'4'199,"0"0"0,0 0 0,0-1 0,1 0 0,-1-1 0,1 1 0,0-1 0,-1-1 0,15 2 0,-11-3-60,0-1 1,-1 0-1,1 0 1,0-1-1,0 0 0,16-7 1,-2 1-509,1 0-1,46-6 1,-59 13 219,-1 0-1,0 1 1,0 0 0,0 1 0,0 0-1,0 1 1,0 1 0,17 5-1,-7 1 177,0 1 0,-1 1 0,32 22-1,-30-18 384,1-1-1,27 12 1,-45-23-309,1-1 0,0 0 1,0-1-1,0 1 0,0-1 1,0-1-1,-1 1 1,2-1-1,9-1 0,6-3 161,35-9-1,-39 8-186,-1 0 1,36-2 0,-35 7 4,0 2 1,1 0-1,-1 2 0,0 0 1,-1 1-1,36 14 1,-35-12 145,0 0 0,1-1 1,0-1-1,0-1 1,38 3-1,-45-8-160,1-1-1,-1 0 0,0-1 0,0 0 1,-1-1-1,15-6 0,-12 4-192,1 1 0,29-6-1,-39 10 108,0 1 0,0-1 0,0 1 0,0 1-1,0-1 1,0 1 0,0 0 0,0 0 0,0 1-1,0 0 1,8 3 0,61 37 348,-54-29-66,1-1-1,31 12 1,-44-20-205,0-2 1,0 1-1,0-1 1,0-1-1,0 1 1,1-2-1,-1 1 1,0-1-1,19-3 1,-9-1-94,1-2 0,-1 0 1,-1-1-1,19-9 1,-13 5-216,41-13 0,-57 22 193,0 0 1,0 1-1,0-1 1,0 2-1,0-1 1,0 1-1,0 1 0,0-1 1,13 3-1,3 5 2,0 0 0,29 14 0,-39-15 135,2 0-1,-1-1 0,1-1 1,-1 0-1,1-1 1,1-1-1,31 3 1,-31-6 4,-1-2 1,0 0 0,0 0 0,30-10 0,57-27 2,-64 22-355,41-11 1,-67 26 173,0 0 1,0 1 0,-1 0 0,1 1 0,0 0 0,0 1 0,0 1-1,16 3 1,-13-2 124,0-1 0,0 0 1,0-1-1,26-2 0,68-19 211,-74 12-168,1 2-1,52-3 0,13 14-28,-79-2-28,1-1 1,-1-2 0,1 0-1,-1-1 1,40-8-1,61-26 66,-69 17-363,94-17 0,-129 33 135,-1 0-1,1 1 1,-1 1-1,1 0 1,-1 2-1,1 0 1,-1 1-1,35 11 0,-47-11 138,0-1 0,0 0 0,0 0 0,0-1 0,0 0 0,0 0 0,0 0 0,0-1-1,1 0 1,-1-1 0,0 1 0,0-1 0,0-1 0,0 1 0,0-1 0,0-1 0,0 1 0,6-5-1,7-3-41,4-3 181,1 1 0,34-11 0,-50 20 3,1 1 0,0 0 0,-1 0 0,1 1 1,0 0-1,0 1 0,0 0 0,0 1 0,0 0 1,10 3-1,-7-2-162,1-1 0,-1 0 1,0 0-1,0-2 0,1 1 0,-1-2 1,0 0-1,0 0 0,20-7 0,-26 7-286,1 0 0,0 1-1,0 0 1,0 1 0,-1-1-1,1 1 1,0 1 0,0 0 0,0 0-1,0 0 1,0 1 0,-1 0-1,1 1 1,-1-1 0,14 8-1,-15-7 498,1 0-1,0-1 0,0 0 1,1 0-1,-1-1 0,0 1 1,1-2-1,-1 1 0,1-1 0,-1 0 1,0-1-1,1 1 0,-1-2 1,8-1-1,10-4 194,-1-2 0,42-20 1,-38 15-567,31-9 1,-48 19-133,0 1 0,1 0 0,-1 1 0,1 0 0,0 1 0,-1 0 0,1 1-1,0 0 1,0 1 0,-1 0 0,1 1 0,-1 0 0,1 1 0,-1 1 0,0-1 0,17 10 0,-22-11 620,-1 0 0,0 0 0,0-1 1,1 1-1,-1-1 0,1 0 0,-1-1 0,1 1 1,-1-1-1,10-1 0,-2-1 607,-1 0-1,26-9 1,15-4-348,-49 14-512,-1 1-1,1-1 1,0 1 0,-1 0-1,1 0 1,-1 1-1,1-1 1,0 1 0,-1 0-1,1 0 1,-1 0-1,0 0 1,1 0 0,3 3-1,2 1 165,0 1 1,-1 1-1,12 10 0,-14-11-29,0-1 0,0 0 0,1 0 0,0 0 0,11 5 0,-15-8-121,0-1 1,0 0-1,1-1 1,-1 1-1,0 0 1,0-1-1,0 0 1,1 0-1,-1 0 1,0 0-1,0 0 1,1-1-1,-1 0 0,0 1 1,0-1-1,0 0 1,0 0-1,5-3 1,39-25 534,-35 21-425,0 0 1,23-10 0,-31 16-161,1 1 0,-1-1 0,0 1 1,1 0-1,-1 1 0,1-1 0,-1 1 1,1 0-1,-1 0 0,1 0 0,-1 0 1,1 1-1,4 1 0,64 24 20,-50-17-25,-22-9-22,0 1-1,0-1 1,0 0-1,0 1 1,0-1-1,0 0 1,0 1-1,0-1 1,0 0-1,0 0 1,0 0-1,0 0 1,0 0-1,0 0 1,0 0-1,0-1 1,0 1-1,0 0 1,0 0-1,0-1 1,1 0-1,-1 0-25,0 1-1,-1-1 1,1 0 0,-1 0-1,1 0 1,-1 0-1,1 0 1,-1 0 0,0 0-1,1 0 1,-1 0 0,0 0-1,0 0 1,1 0-1,-1 0 1,0 0 0,0 0-1,-1-1 1,1-6-211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54.205"/>
    </inkml:context>
    <inkml:brush xml:id="br0">
      <inkml:brushProperty name="width" value="0.035" units="cm"/>
      <inkml:brushProperty name="height" value="0.035" units="cm"/>
    </inkml:brush>
  </inkml:definitions>
  <inkml:trace contextRef="#ctx0" brushRef="#br0">0 42 11594,'26'1'905,"0"0"0,0-1 0,-1-2 0,1-1 0,35-8 0,4 0-401,95-5-148,-130 15-248,-1 2 0,1 1 1,41 7-1,-48-9-183,-13-4-180,-10 4 253,0 0 0,0 0-1,0 0 1,0 0 0,0-1-1,0 1 1,0 0 0,0 0 0,0 0-1,0 0 1,0-1 0,0 1 0,0 0-1,0 0 1,0 0 0,0 0 0,0-1-1,0 1 1,0 0 0,0 0-1,0 0 1,0 0 0,0-1 0,0 1-1,0 0 1,0 0 0,0 0 0,-1 0-1,1 0 1,0-1 0,0 1 0,0 0-1,0 0 1,0 0 0,0 0 0,-1 0-1,1 0 1,0 0 0,0 0-1,0 0 1,0-1 0,0 1 0,-1 0-1,1 0 1,-2 1-87,1 2-39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3.720"/>
    </inkml:context>
    <inkml:brush xml:id="br0">
      <inkml:brushProperty name="width" value="0.025" units="cm"/>
      <inkml:brushProperty name="height" value="0.025" units="cm"/>
      <inkml:brushProperty name="color" value="#004F8B"/>
    </inkml:brush>
  </inkml:definitions>
  <inkml:trace contextRef="#ctx0" brushRef="#br0">187 1 14253,'0'0'5157,"-11"0"-3801,-10 1-1139,1-2 225,0 1 1,1 1-1,-1 2 1,1-1 0,-30 10-1,49-12-437,-1 0 1,1 0-1,-1 0 0,1 0 0,0 0 0,-1 0 0,1 1 0,0-1 0,-1 0 0,1 0 1,0 0-1,-1 1 0,1-1 0,0 0 0,0 0 0,-1 1 0,1-1 0,0 0 0,0 1 1,-1-1-1,1 0 0,0 1 0,0-1 0,0 0 0,0 1 0,0-1 0,-1 0 0,1 1 0,0-1 1,0 0-1,0 1 0,0-1 0,0 1 0,0-1 0,0 0 0,0 1 0,0-1 0,0 1 1,1-1-1,-1 0 0,0 1 0,16 13 13,27 6-200,-42-19 174,89 28-872,-66-23 624,-1 1-1,0 1 1,0 1 0,-1 1-1,38 23 1,-59-33 268,0 1 0,0-1 0,0 1 0,0 0 0,0-1 0,0 1 0,0 0 0,0-1 0,0 1 0,-1 0 0,1 0 0,0 0 0,-1 0 0,1 0 0,-1-1 0,1 1 0,-1 0 0,1 0 0,-1 0 0,0 1 0,1-1 0,-1 0 0,0 0 0,0 0 0,0 0 0,0 0 0,0 0 0,0 0 0,0 0 0,0 0 0,0 0 0,0 1 0,-1-1 0,1 0 0,0 0 0,-1 0 0,1 0 0,-1 0 0,1 0 0,-1 0 0,1-1 0,-1 1 0,0 0 0,0 0 0,1 0 0,-1 0 0,0-1 0,0 1 0,0 0 0,0-1 0,0 1 0,0-1 0,0 1 0,0-1 0,0 0 0,-1 1 0,-7 4 284,-1-1 1,0 0 0,0-1-1,-14 3 1,-75 10 1243,91-15-1467,1-1 0,0 0-1,0 0 1,-1 0 0,1-1 0,0 0-1,0-1 1,0 1 0,0-1 0,0-1-1,-9-3 1,-3-14-1121,18 4-3381,5 6-1139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1.559"/>
    </inkml:context>
    <inkml:brush xml:id="br0">
      <inkml:brushProperty name="width" value="0.035" units="cm"/>
      <inkml:brushProperty name="height" value="0.035" units="cm"/>
    </inkml:brush>
  </inkml:definitions>
  <inkml:trace contextRef="#ctx0" brushRef="#br0">247 141 13507,'-6'-5'204,"0"1"1,-1 0 0,0 1-1,0 0 1,0 0-1,0 0 1,0 1-1,-1 0 1,1 0-1,-9 0 1,11 2-139,1 0 0,0 0 0,-1 1 0,1-1 0,0 1 0,0 0-1,0 0 1,-1 1 0,1-1 0,0 1 0,1 0 0,-1 0 0,0 0 0,1 0 0,-1 1 0,1 0 0,-1 0 0,1-1 0,-4 7 0,-2 3 74,0 0 0,1 0 1,1 1-1,0 0 0,0 0 1,2 0-1,-1 1 0,2 0 1,-4 19-1,4-16-45,2-1 0,0 0 0,1 1 0,0-1 0,1 1 0,1-1 0,1 0 0,4 20-1,-5-31-64,1 1 0,0-1-1,0 0 1,0 0 0,0 1-1,1-2 1,0 1 0,0 0 0,0 0-1,1-1 1,-1 0 0,8 7-1,-8-9-11,0 0-1,-1 0 0,1-1 1,0 1-1,0-1 0,0 0 1,1 0-1,-1 0 1,0 0-1,0 0 0,1 0 1,-1-1-1,0 0 1,1 0-1,-1 0 0,1 0 1,-1 0-1,0-1 0,1 1 1,-1-1-1,0 0 1,0 0-1,4-2 0,6-3 49,1-1-1,-1 0 0,0-1 0,-1-1 0,0 0 1,0-1-1,-1 0 0,0-1 0,14-17 1,-5 2 149,0-2 0,-2 0 0,20-39 0,-27 44 23,-1-1 0,12-41 0,-18 54-144,-2-1-1,0 0 1,0 1 0,-1-1-1,-1 0 1,0 0 0,0 1 0,-3-15-1,3 24-77,-1-1-1,1 0 1,-1 1 0,1 0-1,-1-1 1,0 1-1,0-1 1,0 1-1,0 0 1,-1 0 0,1-1-1,0 1 1,-1 0-1,0 0 1,1 1-1,-1-1 1,0 0 0,0 0-1,0 1 1,0-1-1,0 1 1,0 0-1,-1 0 1,1 0-1,0 0 1,-1 0 0,1 0-1,-1 0 1,1 1-1,-1-1 1,1 1-1,-1 0 1,1 0 0,-1 0-1,1 0 1,-1 0-1,1 0 1,-1 1-1,1-1 1,-1 1 0,1 0-1,-1 0 1,1 0-1,0 0 1,-3 1-1,0 2-81,-1 0 0,1 0 0,0 1 0,0 0 0,0 0 0,1 0-1,0 0 1,0 1 0,0 0 0,1 0 0,0 0 0,0 0 0,0 0-1,-2 9 1,2-7-15,0 1 1,1 0-1,0 0 0,1 0 0,0 0 0,0 0 0,1 1 0,0-1 0,1 0 1,1 10-1,6 3-291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2.495"/>
    </inkml:context>
    <inkml:brush xml:id="br0">
      <inkml:brushProperty name="width" value="0.035" units="cm"/>
      <inkml:brushProperty name="height" value="0.035" units="cm"/>
    </inkml:brush>
  </inkml:definitions>
  <inkml:trace contextRef="#ctx0" brushRef="#br0">56 1 16676,'-3'1'92,"1"0"1,0 0 0,0 1 0,-1-1-1,1 1 1,0-1 0,0 1-1,1 0 1,-1 0 0,0 0 0,0 0-1,1 0 1,-1 0 0,1 1 0,0-1-1,0 0 1,0 1 0,-1 3 0,-2 5 37,1 1 1,-3 20 0,6-30-78,-4 17 49,2 2 1,0-1-1,2 0 0,0 0 1,1 0-1,1 0 1,1 0-1,0 0 1,2 0-1,7 21 1,-10-37-79,0 0 0,0 0 0,0 0 0,0 0 0,1-1 0,-1 0 0,1 1 0,0-1 0,0 0 0,6 5 0,-7-7-5,-1 0-1,1 0 1,0-1-1,-1 1 1,1 0-1,0-1 1,0 1-1,-1-1 1,1 1-1,0-1 1,0 0-1,0 0 1,-1 0-1,1 0 1,0 0-1,0 0 1,0 0-1,-1 0 1,1-1-1,0 1 1,0-1-1,-1 0 1,1 1-1,0-1 1,-1 0-1,1 0 1,2-2-1,2-2 49,0-1-1,0 1 1,-1-1-1,0-1 1,0 1-1,0-1 1,-1 0-1,0 0 0,0 0 1,4-12-1,0-2 157,-1 0 1,7-38-1,-11 44-91,-1-1 0,0 1 1,-1-1-1,-2-15 0,1 31-128,1 0 0,-1 0 0,0-1 0,0 1 0,0 0-1,0 0 1,0 0 0,0 0 0,0 0 0,0-1 0,0 1 0,0 0-1,0 0 1,0 0 0,0 0 0,0 0 0,0-1 0,0 1 0,0 0 0,0 0-1,0 0 1,0 0 0,0 0 0,-1-1 0,1 1 0,0 0 0,0 0-1,0 0 1,0 0 0,0 0 0,0 0 0,0-1 0,0 1 0,-1 0 0,1 0-1,0 0 1,0 0 0,0 0 0,0 0 0,0 0 0,0 0 0,-1 0 0,1 0-1,0 0 1,0 0 0,0 0 0,0 0 0,0 0 0,-1 0 0,1 0-1,0 0 1,0 0 0,0 0 0,0 0 0,0 0 0,-1 0 0,1 0 0,0 0-1,0 0 1,-5 7 114,2 1-75,1 0 0,0 0 0,1 0 0,0 0 0,0 0 1,1 0-1,1 15 0,0-9-29,1 0 0,1-1 0,0 0 1,5 15-1,-8-26-11,1 1 0,0-1 1,0 1-1,0-1 0,0 1 0,1-1 1,-1 0-1,1 1 0,-1-1 0,1 0 1,0 0-1,-1 0 0,1 0 1,0-1-1,1 1 0,-1 0 0,0-1 1,0 0-1,1 1 0,-1-1 0,0 0 1,1 0-1,-1 0 0,1-1 0,0 1 1,-1 0-1,1-1 0,0 0 1,-1 0-1,1 0 0,0 0 0,-1 0 1,1 0-1,0-1 0,-1 1 0,1-1 1,-1 1-1,1-1 0,-1 0 1,1 0-1,3-3 0,4-2 7,-1 0-1,1-1 1,-2 0 0,1-1-1,-1 0 1,0 0 0,-1-1-1,0 0 1,8-12 0,-7 8 0,-1 1 0,-1-1 0,0 0 0,-1 0 1,0-1-1,6-27 0,-11 38-9,1 0 0,-1 1 0,0-1 1,0 0-1,0 1 0,0-1 0,0 0 0,-1 1 0,1-1 0,-1 1 0,1-1 0,-2-3 0,1 6 0,1-1-1,0 1 1,0 0-1,-1-1 1,1 1-1,0-1 1,-1 1-1,1 0 1,0-1-1,-1 1 1,1 0-1,-1 0 1,1-1-1,-1 1 1,1 0-1,0 0 1,-1 0-1,1 0 0,-1-1 1,1 1-1,-1 0 1,1 0-1,-1 0 1,1 0-1,-1 0 1,-1 0 0,1 1 0,-1-1 0,1 1 0,0-1 0,-1 1 0,1 0 0,0 0 0,-1-1 0,1 1 0,0 0 0,0 0 0,-2 2 0,-1 2 1,-1 0 0,1 1-1,0 0 1,0 0 0,0 0-1,1 0 1,0 1 0,0 0 0,1-1-1,-3 10 1,2-4-1,1 0-1,0-1 1,0 1 0,2 0-1,0 16 1,0-26-2,0 1 0,0-1 0,0 0 0,0 0 0,1 0 0,-1 0 0,1 0 0,0 0 0,0 0 0,-1 0 1,1 0-1,0 0 0,1-1 0,-1 1 0,0 0 0,0-1 0,1 1 0,-1-1 0,1 1 0,-1-1 0,1 1 0,0-1 0,0 0 0,-1 0 1,1 0-1,0 0 0,0 0 0,0-1 0,0 1 0,0 0 0,0-1 0,0 0 0,0 1 0,0-1 0,4 0 0,6 0-2,-1-1-1,1 0 1,0-1-1,-1-1 1,13-3-1,-18 4 4,29-8-4,70-15-3,-95 24 5,-1-1 1,1 1-1,0 1 1,0 0-1,0 1 0,0 0 1,-1 0-1,15 4 1,-20-4 6,-1 0 1,0 1-1,1 0 1,-1-1-1,0 1 1,1 0 0,-1 1-1,0-1 1,-1 0-1,1 1 1,0 0-1,-1-1 1,1 1-1,-1 0 1,0 0-1,0 1 1,0-1 0,-1 0-1,1 1 1,-1-1-1,1 1 1,-1-1-1,0 1 1,-1 0-1,1-1 1,-1 1-1,1 0 1,-1 0 0,0-1-1,0 1 1,-1 4-1,-5 5 191,5-13-186,1 0 1,0 0 0,-1 1-1,1-1 1,0 0 0,0 0 0,-1 0-1,1 0 1,0 0 0,-1 0 0,1 0-1,0 0 1,0 0 0,-1 0 0,1 0-1,0 0 1,-1 0 0,1 0-1,0 0 1,0 0 0,-1 0 0,1-1-1,0 1 1,-1 0 0,1 0 0,0 0-1,-1-1 1,0 0 25,-1 0 0,1-1 0,-1 0 0,1 1 0,0-1 0,0 0 0,0 1 0,0-1 0,0 0 0,-1-4 0,-9-27 105,2 0-1,1-1 1,2 0-1,2 0 1,-1-38-1,5 71-166,-1 0-1,1 1 0,0-1 0,0 0 1,1 0-1,-1 0 0,0 0 1,0 1-1,0-1 0,0 0 1,1 0-1,-1 0 0,0 1 1,1-1-1,-1 0 0,1 0 1,-1 1-1,1-1 0,-1 0 1,1 1-1,-1-1 0,1 1 1,0-1-1,-1 1 0,1-1 1,0 1-1,0-1 0,-1 1 1,1-1-1,0 1 0,0 0 1,-1 0-1,1-1 0,0 1 0,1 0 1,2 0-235,1 0 0,0 0 0,-1 0 0,1 1 0,6 1 0,8 1 13,11-2-213,0-2-143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3.316"/>
    </inkml:context>
    <inkml:brush xml:id="br0">
      <inkml:brushProperty name="width" value="0.035" units="cm"/>
      <inkml:brushProperty name="height" value="0.035" units="cm"/>
    </inkml:brush>
  </inkml:definitions>
  <inkml:trace contextRef="#ctx0" brushRef="#br0">241 232 12627,'5'-6'364,"-1"-1"1,0 0 0,0 0 0,-1 0-1,0 0 1,0-1 0,0 0 0,-1 1-1,0-1 1,1-15 0,-3 21-259,0 0 1,1 0 0,-1 0-1,0-1 1,-1 1-1,1 0 1,0 0-1,-1 0 1,1 0-1,-1 0 1,1-1-1,-1 1 1,0 0-1,0 0 1,0 0-1,0 1 1,0-1-1,-1 0 1,1 0-1,0 1 1,-1-1-1,1 0 1,-1 1-1,0 0 1,1-1-1,-1 1 1,0 0-1,0 0 1,0 0-1,0 0 1,0 0 0,0 0-1,0 1 1,0-1-1,-1 1 1,1-1-1,0 1 1,0 0-1,0 0 1,0 0-1,-1 0 1,-2 1-1,-3 0 1,0 1-1,0 0 1,0 0-1,1 0 1,-1 1-1,1 0 1,0 1-1,0 0 1,0 0-1,1 0 1,-1 1-1,1 0 0,0 0 1,0 1-1,1 0 1,-6 7-1,-1 2-44,0 1 0,1 0 0,1 0 0,0 1 0,-10 28 0,15-32-56,1 0 0,0-1 0,-3 26 0,7-34-7,0-1 1,0 1-1,0 0 1,0-1 0,0 1-1,1 0 1,0-1 0,1 6-1,-2-8 1,1 1 1,0-1-1,-1 0 0,1 0 1,0 0-1,-1 0 0,1 0 0,0 0 1,0 0-1,0 0 0,0 0 0,0 0 1,0-1-1,0 1 0,0 0 0,0-1 1,0 1-1,0 0 0,1-1 1,-1 0-1,0 1 0,0-1 0,3 1 1,0-1 0,1-1 1,-1 1-1,0-1 1,1 0 0,-1 0-1,0-1 1,1 1-1,-1-1 1,0 0-1,0 0 1,0 0 0,-1 0-1,1-1 1,0 0-1,4-5 1,-1 3 1,26-22 16,-2-2 0,0-2 0,-2 0 0,-2-2 1,-1-1-1,-1-1 0,36-70 0,-44 70 16,-13 23-9,-8 14 1,-9 19 12,1 15-22,1 0 0,2 1 1,2 1-1,1-1 0,2 1 1,1 0-1,2 0 0,5 41 1,-3-66-63,1 0 0,0 1 0,1-1 0,5 13 0,-7-23 2,0-1-1,0 1 0,1-1 1,-1 1-1,0-1 1,1 0-1,0 1 0,-1-1 1,1 0-1,0 0 1,3 3-1,-3-5 3,-1 1 1,0-1-1,0 1 0,0-1 1,0 1-1,1-1 1,-1 0-1,0 0 0,0 1 1,1-1-1,-1 0 1,0 0-1,0 0 0,1 0 1,-1-1-1,0 1 1,0 0-1,1-1 0,-1 1 1,0 0-1,0-1 0,0 1 1,0-1-1,0 0 1,1 1-1,0-2 0,3-3-22,1 0-1,-1 0 1,0-1-1,-1 1 1,1-1-1,-1 0 1,0 0 0,0-1-1,-1 1 1,3-9-1,-4 11 24,24-55-449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3.863"/>
    </inkml:context>
    <inkml:brush xml:id="br0">
      <inkml:brushProperty name="width" value="0.035" units="cm"/>
      <inkml:brushProperty name="height" value="0.035" units="cm"/>
    </inkml:brush>
  </inkml:definitions>
  <inkml:trace contextRef="#ctx0" brushRef="#br0">21 67 13835,'1'0'86,"-1"0"0,1 0 0,0-1 0,0 1 0,-1 0 0,1 0 0,0 0 0,0 0 0,0 0 0,-1 0 1,1 0-1,0 0 0,0 0 0,0 0 0,-1 1 0,1-1 0,0 0 0,-1 0 0,1 1 0,0-1 0,0 1 0,-1-1 0,1 0 0,0 1 0,-1-1 0,1 1 0,-1 0 0,1-1 0,-1 1 0,1-1 1,-1 1-1,1 0 0,-1-1 0,0 1 0,1 0 0,-1 0 0,0-1 0,0 1 0,1 0 0,-1 0 0,0-1 0,0 1 0,0 0 0,0 0 0,0 0 0,0-1 0,0 2 0,0 7 263,0 1-1,0-1 0,-3 13 1,2-12-116,-16 110 1054,6-46-812,-2 100 0,12-166-465,2 1-1,-1-1 1,1 0 0,0 1 0,1-1 0,0 0 0,4 11 0,-5-17-9,0-1 0,-1 1 0,1-1-1,0 1 1,0-1 0,0 0 0,0 1 0,1-1 0,-1 0 0,0 0 0,0 0 0,1 0 0,-1 0 0,1 0 0,-1 0-1,4 1 1,-3-1-1,0-1 0,1 0 0,-1 0 0,0 1 0,1-2 0,-1 1 0,0 0 0,1 0 0,-1-1 0,0 1 0,0-1 0,0 0 0,1 0 0,-1 1 0,0-1 0,2-2 0,9-5-13,0-1 0,-1 0 0,0-1 0,-1 0 0,0-1-1,-1 0 1,0 0 0,9-14 0,64-109-139,-45 66-15,-2-1 0,36-106 1,-62 134 104,-7 27 58,-3 13 27,-2 5 24,-70 269 1039,61-214-1042,1 1 0,-1 103 0,11-152-136,-1-7 60,1 0-1,0 0 0,0 1 1,0-1-1,0 0 0,1 0 1,-1 1-1,1-1 0,0 0 1,1 0-1,-1 0 0,1 0 1,-1 0-1,1 0 0,4 4 1,-6-7 24,1-1 0,-1 1 0,1-1 0,0 1 0,-1-1 0,1 1 0,0-1 1,0 1-1,-1-1 0,1 0 0,0 1 0,0-1 0,0 0 0,0 0 0,-1 0 0,1 0 1,0 0-1,0 0 0,0 0 0,0 0 0,-1 0 0,2 0 0,23-12-262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7.642"/>
    </inkml:context>
    <inkml:brush xml:id="br0">
      <inkml:brushProperty name="width" value="0.035" units="cm"/>
      <inkml:brushProperty name="height" value="0.035" units="cm"/>
    </inkml:brush>
  </inkml:definitions>
  <inkml:trace contextRef="#ctx0" brushRef="#br0">205 8 14179,'-4'-1'193,"-1"0"0,0 0 0,0 0 0,1 1 0,-1 0-1,0 0 1,0 0 0,0 1 0,0 0 0,1-1 0,-1 2 0,0-1 0,1 1 0,-1-1 0,-4 3 0,-2 2 78,0-1 1,1 1 0,-1 1-1,-16 14 1,21-16-200,0 1 1,1 0-1,0 0 0,0 1 1,0-1-1,-4 9 0,7-11-54,0 0 0,0 0-1,1 0 1,-1 0-1,1 0 1,0 0-1,0 1 1,0-1-1,1 0 1,0 1-1,0-1 1,0 0 0,0 6-1,0-9-17,1 0 1,-1 0-1,0 0 0,0 0 0,1-1 1,-1 1-1,0 0 0,1 0 0,-1 0 1,1 0-1,-1 0 0,1 0 0,-1-1 1,1 1-1,0 0 0,-1 0 0,1-1 0,0 1 1,0 0-1,-1-1 0,1 1 0,0-1 1,0 1-1,0-1 0,0 0 0,0 1 1,0-1-1,0 0 0,0 1 0,0-1 1,0 0-1,0 0 0,0 0 0,0 0 1,0 0-1,0 0 0,0 0 0,0 0 1,0-1-1,-1 1 0,1 0 0,0 0 1,0-1-1,0 1 0,0-1 0,0 1 1,1-2-1,4-1 3,0 0 0,0 0 0,0-1 0,0 0 1,8-9-1,9-12 33,-2 0 0,27-42-1,-18 25 90,-30 42-123,0 0 1,0 0 0,0 0-1,0-1 1,0 1-1,0 0 1,0 0 0,0 0-1,0 0 1,0 0-1,0 0 1,0 0 0,0 0-1,0 0 1,0-1-1,0 1 1,0 0 0,1 0-1,-1 0 1,0 0 0,0 0-1,0 0 1,0 0-1,0 0 1,0 0 0,0 0-1,0 0 1,0 0-1,0 0 1,0 0 0,1 0-1,-1 0 1,0 0-1,0 0 1,0 0 0,0 0-1,0 0 1,0 0-1,0 0 1,0 0 0,0 0-1,1 0 1,-1 0-1,0 0 1,0 0 0,0 0-1,0 0 1,0 0-1,0 0 1,0 0 0,0 0-1,0 0 1,1 0-1,-1 0 1,0 0 0,0 0-1,0 0 1,0 0-1,0 0 1,0 1 0,0-1-1,1 6 65,-9 36 193,5-24-124,0 0 1,-1 24-1,4-37-107,0 0 0,0 0 0,1 0 0,-1 0 0,1 0 0,0-1 0,1 1 0,-1 0 0,1-1 0,0 1 0,0-1 0,1 1 0,3 5 0,-4-8-15,0 0 1,0 0-1,0 0 0,0 0 1,0 0-1,0-1 0,0 1 1,1-1-1,-1 1 0,1-1 1,-1 0-1,1 0 0,-1 0 1,1 0-1,0-1 1,3 1-1,-1 0 6,0-1-1,1 0 1,-1 0-1,0-1 1,0 0 0,0 0-1,0 0 1,6-2 0,3-3 27,1 0 1,-1-1-1,-1 0 1,24-17 0,-10 2 16,25-25 0,12-11 49,-45 46-81,-19 12-28,0 0-1,1 0 1,-1-1-1,0 1 1,1 1 0,-1-1-1,1 0 1,-1 0-1,0 0 1,1 0 0,-1 0-1,0 0 1,1 0 0,-1 0-1,1 1 1,-1-1-1,0 0 1,0 0 0,1 0-1,-1 1 1,0-1-1,1 0 1,-1 0 0,0 1-1,0-1 1,1 0-1,-1 1 1,0-1 0,0 0-1,0 1 1,0-1-1,1 0 1,-1 1 0,0-1-1,0 0 1,0 1-1,0-1 1,0 0 0,0 1-1,0-1 1,0 1 0,0-1-1,0 0 1,0 1-1,0-1 1,0 0 0,0 1-1,-1 0 1,0 24 111,0-21-84,-4 42 223,1-17 13,0 31 0,4-58-248,0 0 0,0 0 0,0-1 0,0 1 0,0 0 0,1 0 0,-1-1 0,1 1 1,-1 0-1,1-1 0,0 1 0,1 2 0,-2-4-14,1 1 1,0-1-1,-1 1 1,1-1-1,0 0 1,-1 1-1,1-1 0,0 0 1,-1 0-1,1 0 1,0 1-1,0-1 1,-1 0-1,1 0 1,0 0-1,-1 0 1,1 0-1,0 0 0,0 0 1,-1-1-1,1 1 1,0 0-1,0 0 1,-1 0-1,1-1 1,0 1-1,-1 0 0,1-1 1,-1 1-1,1-1 1,0 1-1,-1-1 1,1 1-1,0-1 1,12-10-2,0-1 0,-1 0 0,-1 0 0,20-27 1,1-1-90,-18 23 29,-9 10 18,1 0 1,0 0 0,0 1 0,1 0 0,0 0-1,0 0 1,0 1 0,10-5 0,-16 9 33,-1 1 0,1-1 0,-1 1 0,1 0 0,0-1 1,-1 1-1,1 0 0,0 0 0,0 0 0,-1-1 0,1 1 0,0 0 0,-1 0 1,1 0-1,0 0 0,0 0 0,-1 0 0,1 0 0,0 1 0,-1-1 0,1 0 0,0 0 1,0 0-1,-1 1 0,1-1 0,-1 0 0,1 1 0,0-1 0,-1 1 0,1-1 1,-1 1-1,1-1 0,-1 1 0,1-1 0,-1 1 0,1-1 0,-1 1 0,1 0 0,-1-1 1,0 1-1,1 0 0,-1-1 0,0 1 0,0 0 0,0-1 0,1 1 0,-1 0 1,0-1-1,0 1 0,0 0 0,0 0 0,0 6-1,0 0 0,0 0-1,0 0 1,-2 7 0,-11 42 168,9-44-450,1 0 0,0 0 1,1 1-1,-1 15 0,9-35-391,-2-9 258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8.684"/>
    </inkml:context>
    <inkml:brush xml:id="br0">
      <inkml:brushProperty name="width" value="0.035" units="cm"/>
      <inkml:brushProperty name="height" value="0.035" units="cm"/>
    </inkml:brush>
  </inkml:definitions>
  <inkml:trace contextRef="#ctx0" brushRef="#br0">18 25 16436,'0'8'563,"-1"0"1,0 0 0,-5 15-1,-2 19 227,8-35-678,-1 1-15,0-1 0,1 1 0,1 0 0,1 14 0,-2-21-91,1 0 0,-1 0 0,0 1 0,1-1 0,-1 0 0,0 0 0,1 0 0,-1 0 0,1 0-1,0 0 1,-1 0 0,1 0 0,0 0 0,0 0 0,-1-1 0,1 1 0,0 0 0,0 0 0,0-1 0,0 1 0,0 0 0,0-1 0,0 1 0,0-1 0,0 0 0,0 1 0,1-1 0,-1 0 0,0 1 0,0-1 0,0 0 0,0 0 0,1 0 0,-1 0 0,0 0 0,0 0 0,0-1 0,0 1 0,2-1 0,10-3 9,0-1 1,-1 0-1,0-1 0,0-1 0,0 0 0,0 0 0,13-13 0,-11 9 22,0 1-1,1 1 1,29-15-1,-42 23-19,0 0 0,1 0-1,-1 1 1,0-1 0,1 1-1,-1-1 1,1 1 0,-1 0 0,1 0-1,-1 0 1,4 0 0,-5 1-2,0-1 1,0 0-1,0 1 0,0-1 1,0 1-1,0 0 1,0-1-1,0 1 0,0 0 1,0 0-1,0-1 0,0 1 1,0 0-1,-1 0 1,1 0-1,0 0 0,-1 0 1,1 0-1,-1 0 1,1 0-1,-1 0 0,1 1 1,-1-1-1,0 0 0,1 0 1,-1 2-1,2 11 166,-1 0 0,-1 1 0,0-1 0,-4 27 1,2-24 60,1 1 0,1 31 1,0-48-235,0 0 1,0 0 0,0 0 0,0 0 0,0 0 0,0 0-1,0 0 1,1 0 0,-1 0 0,0 0 0,1 0 0,-1 0-1,0 0 1,1 0 0,-1-1 0,1 1 0,0 0 0,-1 0 0,1 0-1,-1-1 1,1 1 0,0 0 0,0-1 0,-1 1 0,1-1-1,0 1 1,0-1 0,0 1 0,0-1 0,0 1 0,0-1-1,0 0 1,-1 0 0,1 1 0,0-1 0,0 0 0,0 0 0,0 0-1,0 0 1,0 0 0,0 0 0,0 0 0,0-1 0,0 1-1,0 0 1,0 0 0,0-1 0,0 1 0,0-1 0,0 1-1,-1-1 1,2 0 0,6-3 12,-1 0 0,0-1-1,0 0 1,13-12 0,19-24 20,36-47-1,20-22-63,-92 107 18,0-1-1,1 1 0,-1 0 0,1 1 1,-1-1-1,1 1 0,0-1 1,0 1-1,4-2 0,-7 4 5,-1 0 0,1 0 0,-1 0 0,1 0 0,-1 0-1,1 0 1,-1 0 0,0 0 0,1 0 0,-1 0 0,1 0 0,-1 0-1,1 0 1,-1 1 0,1-1 0,-1 0 0,1 0 0,-1 0 0,0 1 0,1-1-1,-1 0 1,1 0 0,-1 1 0,0-1 0,1 0 0,-1 1 0,0-1-1,1 1 1,0 1-1,-1 0 0,1 0 0,0 0 0,-1 0 0,1 0 0,-1 0-1,0 0 1,0 1 0,0-1 0,0 3 0,-4 30 72,-2-1 0,-1 0 0,-16 47-1,-6 30 319,37-144-2017,5-34-118,-9 27 1145,-2-12-200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9.273"/>
    </inkml:context>
    <inkml:brush xml:id="br0">
      <inkml:brushProperty name="width" value="0.035" units="cm"/>
      <inkml:brushProperty name="height" value="0.035" units="cm"/>
    </inkml:brush>
  </inkml:definitions>
  <inkml:trace contextRef="#ctx0" brushRef="#br0">42 3 19028,'-8'-3'1504,"1"6"-1184,-2 1-136,1 3 377,3 2-641,1 2 160,4 0-104,6 1-152</inkml:trace>
  <inkml:trace contextRef="#ctx0" brushRef="#br0" timeOffset="1">622 392 13475,'-5'-3'308,"0"-1"0,-1 1 1,1 0-1,-1 0 0,0 1 0,0-1 1,0 2-1,0-1 0,0 0 0,0 1 1,0 0-1,-1 1 0,-10-1 0,7 2-3,0 1 0,1-1 0,-1 1 0,1 1 0,0 0 0,0 0 0,0 1 0,-12 6 0,4 1-41,0 0 1,1 1 0,0 1-1,1 0 1,0 1 0,1 1-1,0 0 1,-11 19 0,16-21-141,1 0 0,0 0 1,1 1-1,-8 24 0,13-35-106,1 1-1,0 1 1,0-1 0,1 0-1,-1 0 1,1 0 0,0 0-1,0 0 1,1 1 0,0 3-1,-1-6-11,1 0-1,0 1 1,0-1-1,0 0 0,0 0 1,0 0-1,0-1 1,0 1-1,1 0 1,-1 0-1,1-1 0,-1 1 1,1-1-1,0 1 1,-1-1-1,1 0 1,0 1-1,0-1 1,0 0-1,2 1 0,5 0-72,0 1 0,0-1 0,0-1 0,0 1 0,0-1 0,0-1 0,1 0 0,-1 0-1,0-1 1,0 0 0,17-5 0,6-2-342,-2-1 0,33-15 0,-10 1 88,-5 0-87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9.804"/>
    </inkml:context>
    <inkml:brush xml:id="br0">
      <inkml:brushProperty name="width" value="0.035" units="cm"/>
      <inkml:brushProperty name="height" value="0.035" units="cm"/>
    </inkml:brush>
  </inkml:definitions>
  <inkml:trace contextRef="#ctx0" brushRef="#br0">84 1 17708,'0'10'319,"-2"-1"0,0 1 0,0 0 0,-1 0 0,0-1 1,-6 14-1,-3 11 301,11-32-593,-34 122 1143,30-104-1071,1 0 1,2-1-1,0 1 1,1 28 0,0-48-98,1 0 1,0 0 0,0 0-1,0 0 1,0 1 0,0-1-1,0 0 1,0 0 0,0 0 0,0 0-1,0 1 1,0-1 0,0 0-1,0 0 1,0 0 0,0 0-1,0 1 1,0-1 0,0 0-1,0 0 1,0 0 0,1 0-1,-1 1 1,0-1 0,0 0-1,0 0 1,0 0 0,0 0-1,0 0 1,0 0 0,0 1-1,1-1 1,-1 0 0,0 0-1,0 0 1,0 0 0,0 0 0,1 0-1,-1 0 1,0 0 0,0 0-1,0 0 1,6-6 66,3-16 21,-2-7-12,-1 0-1,-2 0 0,-1 0 0,-1-57 0,-1 94-109,0 0 0,0 0-1,6 15 1,-6-19 27,1 0 0,-1 0 0,1 0 0,0 0-1,1 0 1,-1 0 0,1-1 0,0 1 0,0-1-1,0 0 1,0 0 0,6 4 0,-3-3-2,1-1 0,-1 0 0,1 0 1,0-1-1,0 0 0,0 0 0,1 0 0,-1-1 1,0 0-1,0-1 0,1 0 0,-1 0 0,0 0 1,1-1-1,-1 0 0,0 0 0,0-1 0,0 0 1,10-4-1,0-1-3,0 0 1,-1-1 0,0-1-1,0 0 1,-1-2 0,23-18-1,-31 23 10,0-1-1,0 1 0,-1-1 0,0 0 0,-1-1 0,1 0 0,-1 1 0,-1-2 0,1 1 1,-2 0-1,1-1 0,-1 0 0,0 0 0,3-17 0,-6 25 2,0 0-1,0 0 1,0-1-1,0 1 1,0 0-1,0-1 1,0 1-1,0 0 1,-1 0-1,1-1 1,0 1 0,-1 0-1,1 0 1,-2-2-1,2 2 1,-1 1 1,1 0-1,0-1 0,-1 1 0,1 0 1,-1-1-1,1 1 0,-1 0 0,1 0 1,-1-1-1,1 1 0,0 0 0,-1 0 0,0 0 1,1 0-1,-1 0 0,1 0 0,-1 0 1,1 0-1,-1 0 0,1 0 0,-1 0 1,1 0-1,-1 0 0,-2 1 8,0 0 0,0 1 0,0-1-1,0 1 1,1-1 0,-1 1 0,0 0 0,1 0 0,0 0-1,-4 4 1,-9 10 82,1 1-1,1 0 1,1 1-1,0 1 1,2 0 0,0 1-1,1 0 1,0 0-1,2 1 1,1 0 0,-5 24-1,11-39-53,-1 0 0,0 0 1,1 0-1,1 12 0,0-16-35,-1-1 0,0 1-1,0-1 1,1 0 0,-1 1 0,1-1 0,0 1 0,-1-1-1,1 0 1,0 1 0,0-1 0,0 0 0,0 0-1,0 0 1,0 0 0,0 0 0,0 0 0,0 0 0,0 0-1,1 0 1,-1 0 0,0 0 0,1-1 0,-1 1 0,3 0-1,1 0-93,1 0-1,-1-1 1,1 0 0,0 0-1,-1 0 1,1 0-1,-1-1 1,1 0-1,-1 0 1,1-1-1,-1 1 1,0-1-1,0 0 1,0-1-1,0 1 1,0-1-1,5-4 1,4-3-88,1 0 0,-2-2 0,0 0 0,14-15 0,14-22-318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0.352"/>
    </inkml:context>
    <inkml:brush xml:id="br0">
      <inkml:brushProperty name="width" value="0.035" units="cm"/>
      <inkml:brushProperty name="height" value="0.035" units="cm"/>
    </inkml:brush>
  </inkml:definitions>
  <inkml:trace contextRef="#ctx0" brushRef="#br0">139 118 16516,'-44'61'1935,"29"-42"-1458,1 1 0,0 0 0,1 1 0,2 0 0,-12 28 0,22-47-439,1 0 0,-1 0 1,0 0-1,1 0 1,-1 0-1,1 0 1,0 1-1,0-1 0,0 0 1,0 0-1,0 0 1,0 0-1,0 0 1,1 1-1,-1-1 0,2 3 1,-2-5-31,1 1 0,-1 0 0,1-1 0,-1 1 0,1-1 0,-1 0 0,1 1 0,-1-1 0,1 1 0,-1-1 0,1 0 0,-1 1 0,1-1 0,0 0 0,-1 0 0,1 1 0,0-1 0,-1 0 0,1 0 0,0 0 0,1 0-15,1 0-1,-1 0 0,0 0 1,0-1-1,-1 1 1,1-1-1,0 1 0,0-1 1,3-1-1,7-5-80,0 0-1,0-1 1,-1 0 0,0-1 0,0 0-1,10-12 1,54-69-555,-54 64 452,-14 18 128,1-2-29,1-1 0,-1 0 0,-1 0 0,0 0 0,0-1 0,4-14 0,-46 70 419,7-1 85,1 2 1,2 0 0,-27 73 0,51-116-399,-9 34 159,12-20-242,-2-15 58,0-1 0,1 1 0,-1-1 0,0 0 0,0 1 0,1-1-1,-1 0 1,0 1 0,1-1 0,-1 0 0,1 1 0,-1-1 0,0 0 0,1 0 0,-1 0-1,1 1 1,-1-1 0,0 0 0,1 0 0,-1 0 0,1 0 0,-1 0 0,1 0 0,-1 0 0,1 0-1,-1 0 1,1 0 0,-1 0 0,1 0 0,4-1-94,-1 0 0,0 0 0,1-1 0,-1 0 0,0 0 1,0 0-1,0 0 0,0 0 0,0-1 0,5-4 0,36-36-318,-37 34 377,41-45-362,3-11-147</inkml:trace>
  <inkml:trace contextRef="#ctx0" brushRef="#br0" timeOffset="1">519 0 15579,'-50'70'2067,"-43"71"797,90-136-2721,0 1 1,1-1 0,0 0 0,0 1-1,-2 7 1,4-12-132,-1 0 1,1 0-1,0-1 0,0 1 1,0 0-1,0-1 0,0 1 1,0 0-1,0 0 0,0-1 0,1 1 1,-1 0-1,0-1 0,0 1 1,0 0-1,1-1 0,-1 1 1,0 0-1,1-1 0,-1 1 1,1-1-1,-1 1 0,1-1 1,-1 1-1,1-1 0,-1 1 1,1-1-1,-1 1 0,1-1 1,-1 1-1,1-1 0,0 0 1,-1 0-1,1 1 0,0-1 1,-1 0-1,1 0 0,0 0 0,0 1 1,-1-1-1,1 0 0,0 0 1,-1 0-1,1 0 0,0-1 1,0 1-1,-1 0 0,1 0 1,0 0-1,-1 0 0,2-1 1,56-13-125,-40 9 3,0 0 0,0 1 0,25-1 0,-39 4 93,0 1 0,0 0-1,0 0 1,1 1 0,-1-1 0,0 1 0,0 0-1,0 0 1,0 0 0,0 1 0,0-1-1,-1 1 1,1 0 0,0 0 0,-1 0-1,1 1 1,-1-1 0,0 1 0,5 5 0,-5-5 38,-1 0 0,1 1 0,-1-1 0,0 1 0,-1-1 0,1 1 0,0 0 1,-1 0-1,0 0 0,0 0 0,0 0 0,-1 0 0,1 0 0,-1 4 0,0-1 53,0 0-1,-1 0 0,0-1 0,-1 1 0,1-1 0,-1 1 0,0-1 1,-4 8-1,2-6 39,0 0 1,-1 0-1,0 0 1,-1 0-1,0 0 1,0-1-1,0 0 1,-1-1 0,0 1-1,0-1 1,0-1-1,-13 8 1,16-11-176,-1 0 0,1-1 1,0 1-1,0-1 1,-1 0-1,-7 1 0,10-2 45,1 0-1,-1 0 0,1 0 1,-1 0-1,1 0 1,-1 0-1,1 0 0,-1-1 1,1 1-1,-1 0 1,1-1-1,-1 0 0,1 1 1,0-1-1,-1 0 1,1 0-1,0 1 0,0-1 1,-1 0-1,1 0 0,-2-3 1,-1-6-231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0.899"/>
    </inkml:context>
    <inkml:brush xml:id="br0">
      <inkml:brushProperty name="width" value="0.035" units="cm"/>
      <inkml:brushProperty name="height" value="0.035" units="cm"/>
    </inkml:brush>
  </inkml:definitions>
  <inkml:trace contextRef="#ctx0" brushRef="#br0">1 197 17204,'8'2'301,"0"-1"1,1-1-1,-1 1 1,0-1-1,1-1 1,-1 0-1,0 0 0,1 0 1,-1-1-1,0-1 1,0 1-1,0-1 1,-1 0-1,1-1 1,-1 0-1,1 0 1,11-10-1,4-2-200,28-26 0,-46 37-124,1 0 1,-1-1-1,0 0 1,0 0 0,0 0-1,-1-1 1,0 1-1,-1-1 1,6-14 0,-8 20 17,-1 0 0,0 0 0,1 1 0,-1-1 1,0 0-1,0 0 0,0 0 0,0 0 0,1 0 1,-1 0-1,0 1 0,-1-1 0,1 0 1,0 0-1,0 0 0,0 0 0,0 0 0,-1 1 1,1-1-1,0 0 0,-1 0 0,1 0 1,-1 0-1,0 0 1,0 1 0,0-1 0,0 1 0,1 0 0,-1-1 0,0 1 0,0 0 0,0 0 0,0 0 0,0-1 0,1 1 0,-1 0 0,0 0 0,0 0 0,0 0 0,0 1 0,0-1 0,-1 0 0,-4 2 8,0 0-1,0 0 1,1 0 0,-1 1 0,-8 4-1,-2 5 68,0 0 0,0 1-1,2 0 1,-1 1-1,2 1 1,0 0 0,1 1-1,0 0 1,1 1-1,1 0 1,1 0 0,0 1-1,1 1 1,-7 25-1,14-39-51,0 1-1,0 0 1,1 0-1,-1 0 0,1 0 1,0 1-1,2 10 1,-1-14-43,0 0 1,0-1-1,0 1 1,0 0-1,0 0 1,1 0 0,-1-1-1,1 1 1,0-1-1,0 1 1,0-1-1,0 1 1,0-1-1,0 0 1,1 0 0,-1 0-1,5 2 1,2 0-3,0 0-1,0-1 1,1 0 0,-1-1 0,0 0 0,1 0 0,0-1 0,16 0 0,39-5-126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4.174"/>
    </inkml:context>
    <inkml:brush xml:id="br0">
      <inkml:brushProperty name="width" value="0.025" units="cm"/>
      <inkml:brushProperty name="height" value="0.025" units="cm"/>
      <inkml:brushProperty name="color" value="#004F8B"/>
    </inkml:brush>
  </inkml:definitions>
  <inkml:trace contextRef="#ctx0" brushRef="#br0">45 1 10122,'0'0'12753,"-5"11"-11450,-2 4-922,0 0 0,2 1 1,0-1-1,0 1 1,2 1-1,0-1 1,1 0-1,0 1 1,1-1-1,2 22 1,0-37-359,-1 1 1,1 0-1,0 0 1,-1 0-1,1-1 1,0 1 0,0 0-1,0-1 1,0 1-1,0-1 1,0 1 0,1-1-1,-1 0 1,0 1-1,1-1 1,-1 0-1,1 0 1,0 0 0,-1 0-1,1 0 1,0 0-1,-1 0 1,1-1 0,0 1-1,0-1 1,0 1-1,-1-1 1,1 0-1,0 0 1,0 1 0,0-1-1,0 0 1,0-1-1,0 1 1,3-1 0,3 0 104,0 0 1,0-1 0,0 0 0,0 0 0,0-1 0,14-6-1,123-92 278,-145 101-411,1-1-1,-1 1 0,1-1 0,-1 1 1,1 0-1,-1 0 0,1-1 1,0 1-1,-1 0 0,1 0 1,-1 0-1,1-1 0,0 1 1,-1 0-1,1 0 0,0 0 1,-1 0-1,1 0 0,-1 0 1,1 0-1,0 1 0,-1-1 1,1 0-1,0 0 0,-1 0 0,1 1 1,-1-1-1,1 0 0,-1 1 1,1-1-1,-1 0 0,1 1 1,-1-1-1,1 0 0,-1 1 1,1-1-1,0 2 0,5 29-29,-14 45 149,8-72-110,-2 3 5,1-1 2,0-1 0,1 0 0,-1 1 0,1-1-1,0 1 1,1 10 0,0-16-4,-1 1 0,0-1 0,1 0 0,-1 1 0,0-1 0,1 0 0,-1 1 0,1-1 0,-1 0 0,1 0 0,-1 0 0,1 1 1,-1-1-1,1 0 0,-1 0 0,1 0 0,-1 0 0,1 0 0,-1 0 0,1 0 0,-1 0 0,1 0 0,-1 0 0,1 0 0,-1 0 0,1 0 0,-1 0 0,1 0 0,-1 0 0,1-1 0,-1 1 0,0 0 0,2-1 0,15-7 80,-9 1-486,1 0 1,-1-1 0,-1 0-1,0-1 1,0 0 0,0 0-1,-1 0 1,5-11 0,1-4-3473,-1-1 0,9-32-1,-3 4-5619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1.745"/>
    </inkml:context>
    <inkml:brush xml:id="br0">
      <inkml:brushProperty name="width" value="0.035" units="cm"/>
      <inkml:brushProperty name="height" value="0.035" units="cm"/>
    </inkml:brush>
  </inkml:definitions>
  <inkml:trace contextRef="#ctx0" brushRef="#br0">262 547 14099,'-7'-5'227,"-1"1"1,1-1-1,-1 2 0,0-1 1,-1 1-1,1 0 0,0 1 0,-1 0 1,0 0-1,-9 0 0,11 2-131,1 0-1,-1 0 0,1 1 1,-1 0-1,1 0 0,-1 1 1,1 0-1,0 0 0,0 0 1,0 1-1,0 0 0,0 0 1,0 0-1,-5 6 0,3-3-23,1 0-1,0 1 1,0 0 0,1 0-1,-10 15 1,14-19-47,0 0 0,1 0 0,0 0 0,-1 0 0,1 0 0,0 1 0,0-1 0,1 0 0,-2 5 0,2-6-12,0-1 0,1 1 0,-1-1 0,0 1 1,0-1-1,1 0 0,-1 1 0,0-1 0,1 1 0,0-1 1,-1 0-1,1 1 0,0-1 0,-1 0 0,1 0 1,0 0-1,0 0 0,0 1 0,0-1 0,0 0 1,3 1-1,-1 0 0,0-1 1,0 0 0,0 0 0,0 0-1,1 0 1,-1 0 0,0-1-1,0 1 1,1-1 0,-1 0-1,0 0 1,1 0 0,-1-1 0,0 1-1,1-1 1,-1 1 0,0-1-1,0 0 1,0-1 0,1 1 0,-1 0-1,4-3 1,7-4 4,0-1 1,0 0 0,14-12-1,-2-1 28,-1-1-1,42-51 1,-55 59 80,-1 0 1,-1-1-1,0 0 1,-1 0 0,-1-1-1,10-30 1,-57 208 930,35-141-975,2-1 0,0 1-1,1-1 1,1 1-1,1-1 1,5 32-1,-6-49-69,1 1 0,-1-1 0,1 1 0,0-1 0,0 1 0,0-1 0,0 0 0,0 1 0,0-1 0,1 0 0,-1 0-1,1 0 1,0 0 0,-1 0 0,1 0 0,0 0 0,0-1 0,0 1 0,3 1 0,-2-2-1,-1 0 0,1-1 0,0 1 0,0-1 0,-1 1 0,1-1 0,0 0 0,0 0 0,0 0 0,-1-1 0,1 1 0,0-1 0,0 1 0,-1-1 0,1 0 0,0 0 0,-1 0 0,1 0 0,2-3 0,12-5 16,-2-2 1,1 0-1,-1 0 0,19-20 0,51-63 39,-54 56-165,-2-1 0,-2-2 0,-1-1 0,-2-1 0,-2-1 1,-2-1-1,-3-1 0,14-48 0,-28 80-32,0 0 1,1-21-1,-3 33 100,-1-1 0,0 0 0,0 1 0,0-1 0,0 1 0,-1-1 0,1 1 0,-1-1-1,1 1 1,-1-1 0,0 1 0,0-1 0,0 1 0,0 0 0,0-1 0,-1 1 0,1 0 0,-1 0 0,1 0 0,-4-2 0,4 3 13,0 0 0,0 1-1,0-1 1,0 1 0,0-1 0,0 1 0,0 0 0,0-1 0,0 1 0,0 0 0,0 0 0,0 0 0,0-1-1,0 1 1,0 0 0,-1 1 0,1-1 0,0 0 0,0 0 0,0 0 0,0 1 0,-2 0 0,0 0 1,0 1 1,0 0-1,1-1 1,-1 1-1,1 1 1,-1-1-1,-4 5 1,-2 4 51,1 1 1,-12 22 0,17-30-26,-20 38 238,-26 65 0,42-90-143,1 1 0,1 0 1,0 1-1,2-1 0,0 1 0,0 34 0,4-35-41,2 0 0,1 0 0,0-1-1,1 1 1,12 27 0,7 24 27,-15-32-77,-1 1 1,-2 0-1,-1 0 1,-2 1-1,-4 71 1,-2-82 36,0-1 1,-2-1 0,-1 1 0,-1-1 0,-1 0 0,-1 0 0,-2-1-1,0-1 1,-18 27 0,25-43 0,-1-1-1,0 0 1,-1-1 0,1 0-1,-1 0 1,-1 0 0,1 0-1,-12 7 1,16-12-35,-1 0 1,1 1-1,0-1 1,-1 0-1,1-1 1,0 1-1,-1 0 1,1-1-1,-1 1 1,1-1-1,-1 0 1,1 0 0,-1 0-1,1 0 1,-1 0-1,1-1 1,-1 1-1,1-1 1,-1 1-1,1-1 1,-1 0-1,1 0 1,0 0-1,0 0 1,-1 0-1,1-1 1,0 1-1,0-1 1,0 0-1,0 1 1,1-1-1,-1 0 1,-2-3-1,-2-3-7,1 0-1,0-1 1,0 1-1,1-1 1,0 0-1,0 0 0,1 0 1,1 0-1,-1-1 1,2 1-1,-1-1 1,1 0-1,1 1 0,-1-1 1,2 0-1,2-17 1,-1 12-25,1 1 1,0 1-1,1-1 1,0 0-1,2 1 1,-1 0-1,1 0 1,1 1-1,1 0 1,0 0 0,9-11-1,7-1-202,1 1-1,1 1 1,1 2-1,53-31 1,25-18-371,-39 15 341,-1-2-87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5.037"/>
    </inkml:context>
    <inkml:brush xml:id="br0">
      <inkml:brushProperty name="width" value="0.035" units="cm"/>
      <inkml:brushProperty name="height" value="0.035" units="cm"/>
    </inkml:brush>
  </inkml:definitions>
  <inkml:trace contextRef="#ctx0" brushRef="#br0">445 62 11883,'1'-2'134,"-2"-1"0,1 1 1,0 0-1,0 0 0,-1 0 1,1 0-1,-1 0 0,0 0 1,0-1-1,0 2 0,0-1 1,0 0-1,0 0 0,0 0 1,0 0-1,-1 1 0,1-1 1,-2-1-1,-1 0 73,1 1 0,0 0 0,0 0 0,-1 0 0,1 0 0,-1 1 0,0 0 0,1-1 0,-7 0 1,1 0 16,1 1 0,0 0 0,0 1 0,-1 0 0,1 0 0,0 1 0,0 0 0,-1 1 1,-10 3-1,2 1-105,2 2 0,-1 0 0,1 1 0,0 0 0,1 1 0,0 1 0,0 1 0,1 0 0,1 0 0,0 1 0,1 0 0,0 1 0,1 1 0,-11 21 0,8-11-49,0 0 0,2 1 0,1 1 0,1 0 0,2 0 0,0 0 0,2 1 0,-3 34 0,7-42-42,1 0-1,1 0 1,0 0 0,2 0 0,0 0-1,1 0 1,11 29 0,-12-42-20,0 1 0,1-1 0,-1 0 0,2 0-1,-1 0 1,1-1 0,0 0 0,0 0 0,9 8 0,-10-11-7,1 1 1,0-1-1,0 0 0,0 0 1,0-1-1,1 0 0,-1 0 1,0 0-1,1 0 1,0-1-1,-1 0 0,1 0 1,0 0-1,7-1 0,-6-1 3,0 0-1,0 0 0,0 0 0,0-1 1,-1 0-1,1 0 0,-1-1 0,1 0 1,-1 0-1,0-1 0,0 1 0,-1-1 1,1-1-1,-1 1 0,0-1 0,0 0 1,0 0-1,0 0 0,-1 0 1,0-1-1,0 0 0,3-8 0,-3 8 21,-1 0 0,0-1-1,0 1 1,-1-1 0,1 0-1,-2 0 1,1 0 0,-1 0-1,0 0 1,0 0 0,-1 0 0,0 0-1,0 0 1,0-1 0,-1 1-1,-1 0 1,1 0 0,-1 0-1,0 1 1,0-1 0,-6-9-1,7 13-3,-1 0-1,0 0 0,-1 0 0,1 1 0,0-1 1,-1 1-1,1-1 0,-1 1 0,0 0 0,0 0 1,0 0-1,0 1 0,0-1 0,0 1 0,-1 0 1,1-1-1,0 1 0,-1 1 0,1-1 1,-5 0-1,6 1-10,-1 0 0,0 0 0,0 0 0,0 1 1,1-1-1,-1 1 0,0 0 0,0-1 0,1 1 0,-1 0 0,1 1 1,-1-1-1,1 0 0,-1 1 0,1 0 0,0-1 0,0 1 1,-1 0-1,1 0 0,1 0 0,-1 0 0,0 1 0,0-1 1,1 0-1,-2 3 0,1 1-1,-1 0-1,1-1 1,0 1 0,1 0-1,-1 0 1,1 0 0,0 0 0,1 0-1,-1 0 1,1 1 0,1-1 0,1 11-1,-2-15-6,0 0 0,1 1 0,0-1 0,-1 1 1,1-1-1,0 0 0,0 0 0,0 1 0,0-1 0,1 0 0,-1 0 0,1 0 0,-1 0 0,1 0 0,0-1 0,0 1 0,-1 0 0,1-1 0,0 0 0,1 1 0,-1-1 0,0 0 0,0 0 0,0 0 0,1 0 1,-1 0-1,0-1 0,1 1 0,-1-1 0,1 1 0,-1-1 0,1 0 0,3 0 0,3-1-2,1-1 0,-1 0 0,0 0 0,0-1 1,0 0-1,0 0 0,0-1 0,-1-1 0,8-4 0,72-53-2,-75 52 3,59-51-17,-38 31-5,41-27 0,-74 56 21,0 0 0,-1 1 0,1-1 1,0 0-1,0 1 0,0-1 1,0 1-1,0-1 0,0 1 0,0-1 1,0 1-1,0 0 0,1-1 1,-1 1-1,0 0 0,0 0 0,0 0 1,0 0-1,0 0 0,0 0 1,0 0-1,3 1 0,-4 0 2,1 0 0,0 0 0,-1 1 1,1-1-1,-1 0 0,1 0 0,-1 1 0,0-1 0,0 0 0,1 1 0,-1-1 0,0 0 1,0 1-1,0-1 0,0 0 0,-1 1 0,1-1 0,0 0 0,0 1 0,-1-1 0,0 2 1,-38 133 103,-2 9 90,37-123-152,-2 1-311,2 1 0,0 0 0,1 27 0,7-35 39,-4-15 223,0-1 0,0 0 0,1 0 0,-1 1 1,0-1-1,0 0 0,1 0 0,-1 1 0,0-1 0,1 0 0,-1 0 1,0 0-1,1 1 0,-1-1 0,0 0 0,1 0 0,-1 0 0,0 0 1,1 0-1,-1 0 0,1 0 0,-1 0 0,0 0 0,1 0 1,-1 0-1,0 0 0,1 0 0,-1 0 0,0 0 0,1 0 0,-1 0 1,0-1-1,1 1 0,-1 0 0,0 0 0,1 0 0,-1-1 0,0 1 1,1 0-1,-1-1 0,17-17-303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27.413"/>
    </inkml:context>
    <inkml:brush xml:id="br0">
      <inkml:brushProperty name="width" value="0.035" units="cm"/>
      <inkml:brushProperty name="height" value="0.035" units="cm"/>
    </inkml:brush>
  </inkml:definitions>
  <inkml:trace contextRef="#ctx0" brushRef="#br0">59 4 15579,'-7'-3'1297,"6"6"-921,-2 4-160,-2 4 536,4 4-168,-4 5-232,4 2-56,-1 4-120,-1-2-24,1 1-40,1-1 0,-1-2-40,-1-4-64,0-3-312,0-4-232,-1-8 472,-2-3-104,-1-8-48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27.865"/>
    </inkml:context>
    <inkml:brush xml:id="br0">
      <inkml:brushProperty name="width" value="0.035" units="cm"/>
      <inkml:brushProperty name="height" value="0.035" units="cm"/>
    </inkml:brush>
  </inkml:definitions>
  <inkml:trace contextRef="#ctx0" brushRef="#br0">6 45 11650,'6'-19'1197,"4"-6"6270,-10 25-7395,-2 17 1560,1-4-1074,1-9-423,-1 0 0,1-1 0,0 1 0,-1 0 0,0 0 0,0 0 0,0-1 0,0 1 0,-3 5 0,4-9-155,0 0 0,-1 0 0,1 0-1,0 0 1,0 1 0,0-1 0,-1 0-1,1 0 1,0 0 0,0 0 0,0 0 0,-1 0-1,1 0 1,0 0 0,0 0 0,0 0-1,-1 0 1,1 0 0,0 0 0,0 0-1,0 0 1,-1 0 0,1 0 0,0 0-1,0 0 1,0 0 0,-1 0 0,1 0-1,0-1 1,0 1 0,0 0 0,0 0-1,-1 0 1,1 0 0,0 0 0,0 0-1,0-1 1,0 1 0,0 0 0,-1 0-1,1 0 1,0 0 0,0-1 0,0 1-1,0 0 1,0 0 0,0 0 0,0-1-1,0 1 1,0 0 0,0 0 0,0 0-1,0-1 1,0 1 0,0 0 0,0 0-1,0-1 1,-1-13-463,6 4 155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28.475"/>
    </inkml:context>
    <inkml:brush xml:id="br0">
      <inkml:brushProperty name="width" value="0.035" units="cm"/>
      <inkml:brushProperty name="height" value="0.035" units="cm"/>
    </inkml:brush>
  </inkml:definitions>
  <inkml:trace contextRef="#ctx0" brushRef="#br0">151 11 13739,'0'-1'141,"0"1"-1,-1-1 1,1 1-1,0-1 1,-1 0 0,1 1-1,-1-1 1,1 1-1,-1-1 1,1 1 0,0-1-1,-1 1 1,0 0 0,1-1-1,-1 1 1,1 0-1,-1-1 1,1 1 0,-1 0-1,0 0 1,1-1-1,-1 1 1,0 0 0,1 0-1,-1 0 1,0 0 0,1 0-1,-1 0 1,0 0-1,1 0 1,-1 0 0,0 0-1,0 1 1,-24 3 1517,18-1-1440,0 0 1,0 1-1,1 0 1,-1 0-1,1 0 1,0 1-1,0 0 1,-8 10 0,11-12-207,0 0 0,0 0 0,1 0 0,0 0 0,0 0 0,0 1 0,0-1 0,0 1 0,1-1 0,-1 1 0,1 0 0,0 0 0,0 0 0,0-1 0,1 1 0,-1 0 0,1 0 0,1 7 0,-1-10-21,1 0 0,-1 1 0,1-1 0,0 0 0,0 0 0,-1 0 1,1 0-1,0 0 0,0 0 0,0 0 0,0 0 0,1 0 0,-1 0 0,0 0 0,0-1 0,0 1 1,1-1-1,-1 1 0,0-1 0,1 1 0,-1-1 0,0 1 0,1-1 0,-1 0 0,0 0 1,2 0-1,45 1-237,-35-2 138,23 0-164,23-1-66,-54 2 302,0 1 1,0-1-1,0 1 1,0 0-1,0 1 1,-1-1-1,1 1 1,0 0-1,4 2 1,-8-3 27,0-1 0,0 1 1,0 0-1,0 0 0,0-1 0,0 1 1,0 0-1,0 0 0,0 0 0,-1 0 1,1 0-1,0 0 0,-1 0 0,1 0 1,0 0-1,-1 1 0,1-1 0,-1 0 1,0 0-1,1 1 0,-1-1 0,0 2 1,0-1 9,0 0 0,-1 1 0,1-1 0,-1 0 0,1 0 0,-1 0 0,0 0 0,0 0 0,0 0 0,0 0 0,0-1 0,-2 3 0,-3 3 72,0 0-1,0-1 1,-1 0-1,0 0 1,-11 7-1,4-5 90,0 0-1,-1 0 0,0-1 1,0-1-1,0-1 0,-1 0 1,0-1-1,0-1 0,0 0 1,0-1-1,-18 0 1,34-2-189,-1-1 1,1 1-1,0 0 1,-1-1-1,1 1 0,0 0 1,-1-1-1,1 1 1,0-1-1,0 1 1,-1-1-1,1 1 1,0 0-1,0-1 1,0 1-1,0-1 1,0 1-1,-1-1 1,1 1-1,0-1 1,0 1-1,0-1 1,0 1-1,1-1 1,-1 1-1,0-1 1,0 1-1,0-1 1,0 1-1,0-1 1,1 1-1,-1-1 0,0 1 1,0-1-1,1 1 1,-1-1-1,7-8-332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1.421"/>
    </inkml:context>
    <inkml:brush xml:id="br0">
      <inkml:brushProperty name="width" value="0.035" units="cm"/>
      <inkml:brushProperty name="height" value="0.035" units="cm"/>
    </inkml:brush>
  </inkml:definitions>
  <inkml:trace contextRef="#ctx0" brushRef="#br0">52 67 12707,'-1'3'272,"0"0"0,0 0 0,0 0 0,0 0 0,-1-1 1,1 1-1,-1 0 0,1-1 0,-1 1 0,-2 1 0,-5 11 721,3-4-608,2 0-1,-7 20 1,10-28-347,0-1 1,1 1-1,-1 0 1,1 0-1,-1 0 1,1-1-1,0 1 0,0 0 1,0 0-1,0 0 1,1 0-1,-1-1 1,1 1-1,-1 0 0,1 0 1,0-1-1,2 5 1,-2-6-28,0 0 1,1 0 0,-1 0 0,0 0 0,0 0-1,1-1 1,-1 1 0,0 0 0,1-1-1,-1 1 1,1-1 0,-1 0 0,0 1 0,1-1-1,-1 0 1,1 0 0,-1 0 0,1 0 0,-1 0-1,1 0 1,-1 0 0,1 0 0,-1-1-1,1 1 1,-1-1 0,1 1 0,1-2 0,5-1 26,1-1 1,-1 0 0,10-7-1,-14 9-16,19-14 120,27-23 0,-37 27-42,0 1-1,2 0 0,-1 1 0,1 0 1,1 2-1,17-8 0,-32 15-79,0 1-1,0 0 0,1-1 1,-1 1-1,0 0 1,0 0-1,0 0 0,1-1 1,-1 2-1,0-1 1,0 0-1,1 0 0,-1 0 1,0 0-1,0 1 1,0-1-1,0 1 0,0-1 1,1 1-1,-1-1 1,0 1-1,0-1 0,0 1 1,0 0-1,0 0 1,-1 0-1,1-1 0,0 1 1,0 0-1,0 0 0,-1 0 1,1 0-1,0 0 1,-1 0-1,1 1 0,-1-1 1,0 0-1,1 0 1,-1 0-1,0 0 0,1 1 1,-1-1-1,0 1 1,2 10 157,-1-1 1,0 0-1,-2 21 1,1-19-23,0-3-69,-1-4 23,1 1-1,0-1 0,1 1 1,2 11-1,-3-18-98,0 1 0,0-1-1,0 1 1,0-1-1,0 1 1,1-1 0,-1 0-1,0 1 1,0-1 0,0 1-1,1-1 1,-1 0 0,0 1-1,1-1 1,-1 0-1,0 1 1,1-1 0,-1 0-1,0 0 1,1 1 0,-1-1-1,1 0 1,-1 0 0,1 0-1,-1 1 1,0-1-1,1 0 1,0 0 0,1 0 3,-1-1-1,0 1 1,1-1 0,-1 1 0,0-1-1,0 0 1,1 1 0,-1-1 0,0 0-1,0 0 1,0 0 0,0 0 0,0 0-1,2-2 1,72-95 198,-52 66-185,37-41 0,-58 71-28,-1 0-1,1 0 1,0 0-1,0 1 1,0-1 0,0 1-1,0-1 1,0 1-1,1 0 1,-1 0 0,0-1-1,5 0 1,-6 2 2,-1 0 0,1 0 0,-1 0 0,1 0 0,-1 0 0,1 0 0,-1 1 0,1-1 0,-1 0 0,1 0 1,-1 0-1,1 1 0,-1-1 0,1 0 0,-1 0 0,1 1 0,-1-1 0,0 0 0,1 1 0,-1-1 0,0 1 0,1-1 0,-1 1 0,6 20 50,-6 2 91,-1 0-1,-1 1 1,-2-1-1,-10 42 1,3-17 169,4-90-104,2 19-241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1.936"/>
    </inkml:context>
    <inkml:brush xml:id="br0">
      <inkml:brushProperty name="width" value="0.035" units="cm"/>
      <inkml:brushProperty name="height" value="0.035" units="cm"/>
    </inkml:brush>
  </inkml:definitions>
  <inkml:trace contextRef="#ctx0" brushRef="#br0">2 0 17380,'-1'0'2432,"1"6"-1320,1 4-679,1 2-1090,1 0 753,3 0-272,0 2-152</inkml:trace>
  <inkml:trace contextRef="#ctx0" brushRef="#br0" timeOffset="1">552 328 17412,'-4'-4'204,"0"0"1,-1 0-1,1 0 0,-1 1 1,0 0-1,0 0 1,0 0-1,0 0 1,-1 1-1,1 0 1,-1 0-1,1 0 0,-1 1 1,0 0-1,0 0 1,1 1-1,-1-1 1,0 1-1,0 0 1,0 1-1,-6 0 0,5 1-121,0 0-1,0 1 1,1-1-1,-1 1 0,0 0 1,1 1-1,0 0 1,0 0-1,0 0 0,0 1 1,0 0-1,1 0 1,0 0-1,0 0 0,1 1 1,-6 9-1,5-8-21,1 1-1,-1 0 0,2 0 0,-1 1 0,1-1 1,1 1-1,-1 0 0,0 13 0,2-20-64,1 1 0,-1 0 0,1 0 0,0 0 0,0 0 0,1 0 0,-1-1 0,1 1 0,-1 0 0,1 0 1,0 0-1,0-1 0,0 1 0,0-1 0,1 1 0,-1-1 0,1 1 0,-1-1 0,1 0 0,0 1 0,0-1 0,0 0 0,0 0 0,0-1 0,0 1 0,1 0 0,-1-1 0,1 1 0,-1-1 0,4 2 0,1-1-235,0 0 0,0 0 0,1-1 0,-1 0 0,0 0 0,0-1 0,0 0 0,1 0 0,10-2 0,-4-1-217,0 0 0,0-1 0,24-10 0,-4-2-423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2.426"/>
    </inkml:context>
    <inkml:brush xml:id="br0">
      <inkml:brushProperty name="width" value="0.035" units="cm"/>
      <inkml:brushProperty name="height" value="0.035" units="cm"/>
    </inkml:brush>
  </inkml:definitions>
  <inkml:trace contextRef="#ctx0" brushRef="#br0">79 19 16820,'-20'47'2257,"-18"55"1,33-83-1938,0 0 0,1 0 0,1 1 0,1 0 0,0 37 1,3-52-291,-1 1 1,1-1-1,0 0 1,1 0 0,-1 1-1,3 4 1,-4-9-29,1 0 1,-1-1-1,0 1 1,0 0-1,1-1 0,-1 1 1,0-1-1,1 1 1,-1 0-1,0-1 0,1 1 1,-1-1-1,1 1 1,-1-1-1,1 0 1,-1 1-1,1-1 0,0 1 1,-1-1-1,1 0 1,-1 0-1,1 1 0,0-1 1,-1 0-1,1 0 1,0 0-1,-1 1 0,1-1 1,0 0-1,-1 0 1,1 0-1,0 0 1,-1 0-1,1-1 0,0 1 1,0 0-1,-1 0 1,1 0-1,-1-1 0,1 1 1,0 0-1,-1 0 1,1-1-1,-1 1 1,1-1-1,0 1 0,-1 0 1,1-1-1,-1 1 1,0-1-1,1 1 0,-1-1 1,1 0-1,-1 1 1,1-2-1,2-3-3,1 0 1,-1 0-1,0 0 0,0-1 0,-1 1 1,0-1-1,0 0 0,0 0 1,-1 0-1,1-8 0,1-10-39,0-28 0,-3 50 31,-1-40-108,1 41 108,0 0-1,-1-1 1,1 1-1,0-1 0,0 1 1,-1 0-1,1-1 0,0 1 1,-1 0-1,0-1 0,1 1 1,-1 0-1,0 0 0,1 0 1,-1-1-1,0 1 0,0 0 1,0 0-1,0 0 1,0 1-1,0-1 0,0 0 1,0 0-1,-2-1 0,2 3 8,1-1-1,-1 0 1,0 0-1,1 0 1,-1 1 0,1-1-1,-1 0 1,1 0-1,-1 1 1,1-1-1,-1 1 1,1-1-1,-1 0 1,1 1-1,0-1 1,-1 1 0,1-1-1,0 1 1,-1-1-1,1 1 1,0-1-1,-1 1 1,1-1-1,0 1 1,0-1-1,0 1 1,0 0 0,0-1-1,-1 1 1,1-1-1,1 2 1,-4 20-29,3-17 29,0-1 1,0 1 0,0-1-1,1 1 1,0-1-1,0 1 1,0-1-1,0 0 1,1 1-1,1 3 1,-2-6 5,1 0-1,-1 0 1,1 0-1,-1 0 1,1 0-1,-1-1 1,1 1-1,0 0 1,0-1-1,0 0 1,0 1-1,0-1 1,0 0-1,0 0 1,0 0-1,0 0 1,1 0-1,-1-1 1,0 1-1,1-1 1,2 1-1,5-1 6,0 0 0,0-1 0,0 0 0,0-1 0,-1 0 0,1 0 1,0-1-1,-1 0 0,0-1 0,10-4 0,13-9-18,41-28 1,-43 25-63,34-30-1,-56 44 38,0-1 0,-1-1 1,0 1-1,-1-1 0,1 0 0,-1-1 0,-1 1 0,0-1 0,5-11 1,-10 19 26,0 0 0,1 1 0,-1-1 1,0 0-1,1 0 0,-1 1 1,0-1-1,0 0 0,0 1 1,0-1-1,0 0 0,0 0 0,0 0 1,0 1-1,0-1 0,0 0 1,0 0-1,0 1 0,0-1 1,-1-1-1,0 2 7,1-1-1,0 1 1,-1 0 0,1 0 0,-1 0-1,1 0 1,-1 0 0,1 0 0,-1 0 0,1 0-1,-1 0 1,1 0 0,-1 0 0,1 0-1,-1 0 1,1 0 0,-1 0 0,1 0-1,-1 0 1,1 1 0,0-1 0,-1 0 0,0 1-1,-28 19 154,9 0 26,0 1-1,2 1 0,0 0 1,2 1-1,0 1 0,1 1 1,-14 35-1,27-56-157,1 0 0,-1 0-1,1 0 1,0 0 0,1 0-1,-1 0 1,1 0 0,0 9-1,0-12-50,0 0 0,1 0-1,-1 0 1,0 1-1,1-1 1,-1 0 0,1 0-1,-1 0 1,1 0 0,0 0-1,0 0 1,-1 0-1,1 0 1,0 0 0,0 0-1,0-1 1,0 1 0,0 0-1,0 0 1,0-1-1,0 1 1,0-1 0,0 1-1,0-1 1,0 1 0,1-1-1,-1 0 1,0 0-1,0 1 1,0-1 0,1 0-1,1 0 1,7-1-192,0 0 1,-1-1-1,1 0 1,-1-1-1,0 0 1,0 0-1,0-1 1,0 0-1,10-6 1,23-14-433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2.927"/>
    </inkml:context>
    <inkml:brush xml:id="br0">
      <inkml:brushProperty name="width" value="0.035" units="cm"/>
      <inkml:brushProperty name="height" value="0.035" units="cm"/>
    </inkml:brush>
  </inkml:definitions>
  <inkml:trace contextRef="#ctx0" brushRef="#br0">130 34 18348,'-39'55'2514,"22"-32"-1497,0 1-1,2 0 1,-22 47-1,33-51-554,4-19-457,0-1 0,0 0 0,0 0 0,0 1 0,0-1 0,0 0-1,0 0 1,0 0 0,0 1 0,1-1 0,-1 0 0,0 0 0,0 0 0,0 1 0,0-1 0,0 0-1,1 0 1,-1 0 0,0 1 0,0-1 0,0 0 0,1 0 0,-1 0 0,0 0 0,0 0 0,0 0-1,1 0 1,-1 1 0,0-1 0,0 0 0,1 0 0,-1 0 0,0 0 0,0 0 0,1 0 0,-1 0-1,0 0 1,3-1-33,0 0 0,-1 0 0,1 0-1,-1 0 1,0-1 0,1 1-1,-1-1 1,0 1 0,0-1 0,3-3-1,26-28-648,-1-2 1,-3-1-1,0 0 0,32-63 0,-66 126 1159,-14 22 31,-28 78 723,42-105-987,0 0 1,2 0-1,-4 43 0,8-64-255,1 0 0,0 0-1,0 0 1,0 1 0,0-1 0,0 0-1,0 0 1,1 0 0,-1 0-1,0 0 1,0 0 0,1 0-1,-1 0 1,1 0 0,-1 0-1,2 1 1,-2-1-26,1-1 0,-1 0 0,1 1 0,-1-1 0,0 0 0,1 0 0,-1 0 0,1 0 0,-1 1 0,1-1 0,-1 0 1,1 0-1,-1 0 0,1 0 0,0 0 0,-1 0 0,1 0 0,-1 0 0,1 0 0,-1-1 0,1 1 0,-1 0 0,1 0 0,0 0 0,3-3-185,0 1-1,0 0 1,0-1-1,0 0 1,0 0-1,4-5 1,5-6-53,-1-1 0,0 0 0,11-18 0,11-20-463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3.449"/>
    </inkml:context>
    <inkml:brush xml:id="br0">
      <inkml:brushProperty name="width" value="0.035" units="cm"/>
      <inkml:brushProperty name="height" value="0.035" units="cm"/>
    </inkml:brush>
  </inkml:definitions>
  <inkml:trace contextRef="#ctx0" brushRef="#br0">138 1 16147,'-117'156'4906,"114"-153"-4813,-13 20 664,15-23-751,1 1 0,0-1 0,0 0 1,0 1-1,0-1 0,0 0 1,0 1-1,0-1 0,0 1 0,0-1 1,0 0-1,0 1 0,0-1 0,0 1 1,0-1-1,0 0 0,0 1 1,0-1-1,0 1 0,0-1 0,0 0 1,1 1-1,-1-1 0,0 0 1,0 1-1,1-1 0,-1 0 0,0 1 1,0-1-1,1 0 0,-1 0 1,0 1-1,1-1 0,-1 0 0,0 0 1,1 0-1,-1 1 0,0-1 1,1 0-1,-1 0 0,1 0 0,-1 0 1,0 0-1,1 0 0,-1 0 1,1 0-1,-1 0 0,0 0 0,1 0 1,-1 0-1,1 0 0,-1 0 1,0 0-1,1 0 0,-1 0 0,1-1 1,62 0-522,-25-1 50,-1 2 0,42 5 0,-68-3 415,0 0-1,-1 0 1,1 1 0,-1 0 0,0 1-1,0 0 1,0 0 0,0 1 0,-1 1-1,0-1 1,0 2 0,8 6 0,-15-11 98,0 0 0,1 0 0,-1 1 0,0-1 1,0 0-1,-1 1 0,1-1 0,-1 1 1,1 0-1,-1 0 0,0 0 0,0-1 0,0 1 1,0 0-1,0 5 0,0-6 51,-2 1 0,1-1 0,0 1 1,0-1-1,-1 1 0,1-1 0,-1 1 0,0-1 0,0 0 0,0 1 0,0-1 0,0 0 1,0 0-1,-1 0 0,-1 3 0,-2 0 130,1-1 0,-1 1 0,0-1 0,0-1 0,0 1 0,0-1 0,-1 1-1,0-1 1,1-1 0,-1 1 0,0-1 0,0 0 0,-11 1 0,10-1-230,0-1 1,1 0-1,-1 0 1,0-1-1,0 0 1,0 0-1,0-1 0,0 0 1,0 0-1,0 0 1,1-1-1,-1 0 1,1 0-1,-1-1 0,1 0 1,0 0-1,0-1 1,0 1-1,0-1 1,-8-8-1,4 3-346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048"/>
    </inkml:context>
    <inkml:brush xml:id="br0">
      <inkml:brushProperty name="width" value="0.025" units="cm"/>
      <inkml:brushProperty name="height" value="0.025" units="cm"/>
      <inkml:brushProperty name="color" value="#004F8B"/>
    </inkml:brush>
  </inkml:definitions>
  <inkml:trace contextRef="#ctx0" brushRef="#br0">93 1 15599,'0'0'3224,"-8"12"-224,-6 9-1965,1 0 0,2 1-1,0 0 1,-8 24-1,16-37-893,0 0-1,0 1 1,1-1-1,0 0 1,0 1-1,1-1 1,0 1-1,1 0 0,0-1 1,1 1-1,0-1 1,0 1-1,1-1 1,1 0-1,5 17 1,14 11-256,-20-35 89,-1-1 0,0 1 0,0 0 0,0-1 0,1 1 0,-1-1 0,1 0 0,-1 0 0,1 1 0,0-1 0,-1 0 0,1 0-1,0-1 1,0 1 0,0 0 0,-1 0 0,1-1 0,0 1 0,3-1 0,-4-1 17,0 0 0,0-1 0,0 1 0,0 0 0,-1-1 0,1 1 0,0-1-1,-1 1 1,1-1 0,-1 1 0,1-1 0,-1 0 0,0 1 0,0-1 0,0 0-1,1 1 1,-2-3 0,3-33-179,-2-72-1131,0 107 1271,3 38 27,-1-31 34,1 0 0,1-1 0,-1 1-1,1-1 1,-1 0 0,1 0 0,0 0 0,1-1 0,-1 1-1,0-1 1,1 0 0,0 0 0,0-1 0,0 1 0,0-1-1,0 0 1,1-1 0,-1 1 0,9 0 0,-2 1 59,1-1 0,0 0 0,0-1 0,-1-1 0,1 0 0,0-1 0,19-3 0,-26 3-40,0-1 0,0-1 0,-1 1 0,1-1 0,-1 0 0,0 0 0,0 0 0,0-1 0,0 0 0,4-4 0,-7 6-17,1 0-1,-1 0 0,-1 0 1,1 0-1,0-1 1,0 1-1,-1 0 1,1-1-1,-1 1 1,0-1-1,0 0 1,0 1-1,0-1 1,0 0-1,-1 0 0,1 1 1,-1-1-1,0 0 1,0 0-1,0 0 1,0 0-1,0 1 1,-1-6-1,0 7-10,0 0 0,0-1 0,0 1 0,0 0 1,0 0-1,-1 0 0,1 0 0,0 0 0,0 0 0,-1 0 0,1 1 0,0-1 0,-1 0 0,1 1 0,-1-1 0,1 1 0,-1 0 0,1-1 0,-1 1 0,1 0 0,-1 0 1,0 0-1,1 0 0,-1 0 0,-2 1 0,-2-1-16,0 0 0,1 1 0,-1 0 0,0 0 0,1 1 0,-6 2 0,5-2 20,1 1 0,-1 0 0,1 0 0,0 0 0,0 1 0,0-1 0,1 1 0,-1 1 0,1-1 0,0 1 0,0-1 0,1 1 0,-1 0 0,1 0 0,0 1 0,1-1 0,-1 1 0,1-1 0,0 1 0,0 0 0,-1 10 0,3-14-7,1-1 1,-1 0-1,1 1 1,0-1 0,-1 0-1,1 0 1,0 0-1,0 1 1,0-1-1,0 0 1,0 0-1,0 0 1,0 0 0,0-1-1,0 1 1,0 0-1,0 0 1,1-1-1,-1 1 1,0 0 0,1-1-1,-1 1 1,0-1-1,1 0 1,-1 1-1,1-1 1,-1 0-1,0 0 1,3 0 0,54 3 49,-48-3-48,12 0-47,106 5-1091,-112-3 1012,-1 0-1,1 1 0,-1 0 0,0 1 0,29 13 0,-42-16 717,-30-41 3179,-2-33-2972,3 6-797,28 67-85,-1 0 0,0 0 0,1-1 0,-1 1 0,0 0 0,1 0 0,-1 0 1,0-1-1,1 1 0,-1 0 0,1 0 0,-1 0 0,0 0 0,1 0 0,-1 0 0,1 0 0,-1 0 0,0 0 0,1 0 0,-1 0 1,1 0-1,-1 0 0,0 0 0,1 0 0,-1 0 0,0 0 0,1 1 0,-1-1 0,1 0 0,-1 0 0,0 0 0,1 1 1,-1-1-1,0 0 0,0 0 0,1 1 0,-1-1 0,1 1 0,39 15-4147,-19-8 906,1 1 0,31 6 0,-49-15 3538,0 0 0,0-1 0,0 1-1,0-1 1,0 0 0,0 0 0,0-1-1,-1 1 1,1-1 0,0 0 0,-1 0-1,1 0 1,-1 0 0,0-1 0,0 1-1,0-1 1,0 0 0,0 0 0,0 0-1,2-4 1,7-8 1410,-1 0 0,17-33 0,-27 46-1496,-1 1 0,1 0 1,0 0-1,-1 0 0,1 0 0,-1-1 0,1 1 0,-1 0 0,0 0 0,0-1 0,1 1 0,-1 0 0,0-1 0,0 1 1,0 0-1,-1-2 0,1 3-81,0-1 1,0 1-1,-1 0 1,1-1 0,0 1-1,-1-1 1,1 1-1,0 0 1,-1 0 0,1-1-1,-1 1 1,1 0 0,0 0-1,-1-1 1,1 1-1,-1 0 1,1 0 0,-1 0-1,1 0 1,-1 0-1,1 0 1,-1 0 0,1 0-1,0 0 1,-1 0-1,1 0 1,-1 0 0,0 0-1,-3 1 20,0 0 0,0 0 1,0 1-1,0-1 0,0 1 0,0 0 0,0 0 0,-4 3 1,-4 4 58,-1 1 1,1 1-1,1 0 1,0 1 0,1 0-1,0 0 1,-9 16 0,17-25-95,0 1 0,0-1 0,0 1 0,1 0 1,0 0-1,0 0 0,0 0 0,0 0 0,0 0 1,1 0-1,-1 0 0,1 0 0,1 8 1,0-9-44,0 1 0,0-1 0,1-1 1,-1 1-1,1 0 0,-1 0 0,1 0 1,0-1-1,0 1 0,0-1 0,0 1 1,1-1-1,-1 0 0,1 0 0,-1 0 1,1 0-1,0-1 0,0 1 0,-1-1 1,6 2-1,1 1-399,1 0 0,0-1 1,0 0-1,0-1 0,0 0 0,14 0 0,35 0-8463,-37-2 2477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4.021"/>
    </inkml:context>
    <inkml:brush xml:id="br0">
      <inkml:brushProperty name="width" value="0.035" units="cm"/>
      <inkml:brushProperty name="height" value="0.035" units="cm"/>
    </inkml:brush>
  </inkml:definitions>
  <inkml:trace contextRef="#ctx0" brushRef="#br0">42 1 14611,'-9'18'5294,"-1"18"-3594,-5 38-1031,14-69-617,-2 14 221,0 32 1,2-47-246,1 0 0,1 0 0,-1 0 0,0 0-1,1 0 1,0-1 0,0 1 0,0 0 0,0 0-1,1 0 1,0-1 0,-1 1 0,1-1 0,4 6-1,-3-7-17,-1-1-1,0 1 0,0-1 0,0 0 1,1 0-1,-1 1 0,1-2 1,-1 1-1,1 0 0,-1 0 0,1-1 1,-1 0-1,1 1 0,0-1 1,-1 0-1,1 0 0,-1 0 0,1-1 1,0 1-1,-1-1 0,1 1 0,-1-1 1,1 0-1,2-1 0,9-3 23,0-1 0,24-15 0,-33 18-24,52-34 35,-36 22-15,25-13 0,-45 27-28,0 0 1,1 0-1,-1 1 0,1-1 0,-1 1 1,1-1-1,-1 1 0,1 0 0,-1-1 1,1 1-1,-1 0 0,1 0 0,2 0 1,-3 0 0,0 1 0,-1-1 0,1 0 0,0 0 1,-1 1-1,1-1 0,-1 1 0,1-1 0,-1 0 1,1 1-1,0-1 0,-1 1 0,0-1 0,1 1 1,-1 0-1,1-1 0,-1 1 0,0-1 0,1 1 1,-1 0-1,1 0 0,0 4 13,0 1 1,-1-1-1,1 0 0,-1 1 1,0-1-1,-1 8 1,1 3 31,-1-2-1,1-10-21,-1 0-1,1 0 1,0 0-1,0 0 1,1 0-1,-1 0 1,1 0-1,2 7 0,-3-11-17,1 0-1,-1 1 0,0-1 0,0 1 0,1-1 1,-1 0-1,0 1 0,0-1 0,1 0 0,-1 1 1,0-1-1,1 0 0,-1 1 0,1-1 0,-1 0 0,0 0 1,1 0-1,-1 1 0,1-1 0,-1 0 0,1 0 1,-1 0-1,0 0 0,1 0 0,-1 0 0,1 0 1,-1 0-1,1 0 0,-1 0 0,1 0 0,17-8 88,15-21-5,-31 27-80,40-44 72,-27 28-74,1 1 0,0 1 1,23-17-1,-38 32-8,0 0 0,0 0-1,0 1 1,0-1 0,0 0 0,0 1-1,1-1 1,-1 0 0,0 1 0,0 0-1,1-1 1,-1 1 0,0 0 0,1 0-1,-1-1 1,0 1 0,1 0 0,-1 0-1,0 1 1,1-1 0,1 1 0,-2-1 1,0 1 1,1 0-1,-1 0 1,0 0-1,0 0 1,0 0-1,0 0 1,0 0-1,0 0 1,-1 0 0,1 0-1,0 1 1,-1-1-1,1 0 1,-1 0-1,2 3 1,0 7 20,0-1 0,0 1 0,-1-1 0,0 15 0,-1-18 7,4 42 274,-1-47-602,-1-10-544,1-13-1079,-10-32 632,4 17 410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4.570"/>
    </inkml:context>
    <inkml:brush xml:id="br0">
      <inkml:brushProperty name="width" value="0.035" units="cm"/>
      <inkml:brushProperty name="height" value="0.035" units="cm"/>
    </inkml:brush>
  </inkml:definitions>
  <inkml:trace contextRef="#ctx0" brushRef="#br0">1 0 18844,'0'0'1384,"0"5"-1088,1 1-152,4 2 521,3 1-305,5-3-728,4 0 840,6-3-448,3-3-8,2-1-56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5.053"/>
    </inkml:context>
    <inkml:brush xml:id="br0">
      <inkml:brushProperty name="width" value="0.035" units="cm"/>
      <inkml:brushProperty name="height" value="0.035" units="cm"/>
    </inkml:brush>
  </inkml:definitions>
  <inkml:trace contextRef="#ctx0" brushRef="#br0">211 1 17012,'-101'92'2982,"73"-67"-1940,21-20-762,-15 16 317,21-21-568,0 1 0,1 0 0,-1 0 0,0 0 0,1 0-1,-1-1 1,0 1 0,1 0 0,-1 0 0,1 0 0,-1 1 0,1-1 0,0 0 0,-1 0 0,1 0 0,0 0 0,0 0 0,0 0 0,0 0 0,0 2 0,0-3-32,1 1 1,-1-1-1,1 1 0,0-1 1,-1 1-1,1-1 0,-1 1 1,1-1-1,0 0 0,-1 1 1,1-1-1,0 0 1,-1 0-1,1 1 0,0-1 1,0 0-1,-1 0 0,1 0 1,0 0-1,0 0 0,-1 0 1,1 0-1,0 0 1,0 0-1,-1 0 0,1-1 1,0 1-1,-1 0 0,1 0 1,0-1-1,1 0 0,25-10-349,-26 11 329,51-28-884,-31 17 387,0 0 0,34-11 0,-54 21 500,1 0 0,-1 1 1,1-1-1,-1 1 1,1 0-1,0-1 1,-1 1-1,1 0 1,0 0-1,-1 0 1,1 0-1,-1 0 0,1 1 1,0-1-1,-1 0 1,1 1-1,-1-1 1,1 1-1,-1 0 1,1-1-1,-1 1 1,1 0-1,0 1 1,1 0 45,-1 1 0,0 0 0,-1-1 0,1 1 0,0 0 0,-1 0 1,0 0-1,1 0 0,-1 0 0,1 6 0,5 25 428,-2 1 0,1 53-1,-1-16-13,11 66 131,-3-36-2,-1 162 0,-12-250-396,-1-1 0,-1 1 1,0-1-1,0 0 0,-2 1 0,-8 23 0,10-34-104,1 1-1,-1-1 0,0 0 1,0 0-1,0 0 1,0 0-1,0 0 0,-1-1 1,1 1-1,-1-1 1,0 1-1,0-1 0,0 0 1,0 0-1,0 0 1,0 0-1,-1-1 1,1 0-1,0 1 0,-1-1 1,1 0-1,-1-1 1,1 1-1,-1 0 0,0-1 1,1 0-1,-1 0 1,0 0-1,1 0 1,-6-2-1,-1 0 11,1-1-1,0 0 1,0 0-1,1-1 1,-1 0-1,1-1 1,0 0 0,0 0-1,0-1 1,0 1-1,1-2 1,-11-12-1,3 2-27,0-1-1,2 0 0,0-1 0,-12-25 0,18 30-66,0-1-1,1 0 1,0 0 0,1 0-1,1-1 1,1 1 0,0-1-1,1 0 1,0-21-1,2 27-27,0 1 0,2 0-1,-1 0 1,1-1 0,0 1 0,1 1-1,0-1 1,0 0 0,1 1-1,0-1 1,1 1 0,0 0-1,0 1 1,0-1 0,1 1-1,0 0 1,12-9 0,-1 1-292,2 2 0,0 0 0,0 1 1,21-9-1,88-32-546,-60 30 346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8.225"/>
    </inkml:context>
    <inkml:brush xml:id="br0">
      <inkml:brushProperty name="width" value="0.035" units="cm"/>
      <inkml:brushProperty name="height" value="0.035" units="cm"/>
    </inkml:brush>
  </inkml:definitions>
  <inkml:trace contextRef="#ctx0" brushRef="#br0">3 0 15883,'-3'11'1489,"6"7"-913,2 4-200,4 4 576,2 3-128,6 1-176,1 1-103,5-6-185,0-1-112,2-6-112,-1-2-104,-1-10-248,-2-2-176,-2-7-385,-2-4 545,-4-12 24,1-4-120,-2-9-128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8.711"/>
    </inkml:context>
    <inkml:brush xml:id="br0">
      <inkml:brushProperty name="width" value="0.035" units="cm"/>
      <inkml:brushProperty name="height" value="0.035" units="cm"/>
    </inkml:brush>
  </inkml:definitions>
  <inkml:trace contextRef="#ctx0" brushRef="#br0">256 0 17068,'-11'20'1800,"-8"18"-928,-7 10-256,-2 17 905,-4 9-289,3 9-256,-3 2-128,7-1-296,2-1-135,9-11-409,4-6-201,5-13-463,4-5-280,1-11-32,0-7 632,1-11-248,4-9-216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0.217"/>
    </inkml:context>
    <inkml:brush xml:id="br0">
      <inkml:brushProperty name="width" value="0.035" units="cm"/>
      <inkml:brushProperty name="height" value="0.035" units="cm"/>
    </inkml:brush>
  </inkml:definitions>
  <inkml:trace contextRef="#ctx0" brushRef="#br0">280 62 14947,'0'-3'221,"0"0"0,0 0 1,0 0-1,0 0 0,-1 0 0,1 0 0,-1 0 0,0 0 1,0 0-1,0 0 0,0 1 0,-1-1 0,1 0 0,-1 1 0,-3-5 1,3 5-121,1 1 1,-1 0 0,0 0-1,0 0 1,0 0 0,0 0 0,0 0-1,0 0 1,0 1 0,0-1 0,-1 1-1,1-1 1,0 1 0,0 0 0,0 0-1,-1 0 1,1 0 0,0 1-1,0-1 1,0 0 0,0 1 0,-1-1-1,-1 2 1,-7 2 53,1 0 0,1 1 0,-1 0 0,1 1 1,0 0-1,0 0 0,0 1 0,1 0 0,0 0 0,-13 17 0,5-4-16,0 1 0,2 1 0,-17 34 0,27-50-106,1 1 0,0 0 1,1 0-1,-1 1 0,2-1 0,-1 1 0,1-1 0,-1 10 1,2-16-29,0 0 0,-1 0 1,1 0-1,0-1 1,1 1-1,-1 0 0,0 0 1,0 0-1,0 0 0,0 0 1,1 0-1,-1 0 1,0 0-1,1-1 0,-1 1 1,1 0-1,-1 0 0,1 0 1,-1-1-1,1 1 1,0 0-1,-1-1 0,1 1 1,0 0-1,-1-1 0,1 1 1,0-1-1,0 1 1,1-1-1,-1 1 0,1-1 1,0 0-1,0 0 1,0 0-1,0-1 1,-1 1-1,1 0 0,0-1 1,0 1-1,0-1 1,-1 1-1,1-1 1,2-2-1,6-2 11,-1-1 1,0 0-1,16-15 0,1-5 16,-2-1-1,0-2 1,-2 0-1,-1-1 1,-1-1-1,23-50 0,-58 126-3,3 1-1,-13 88 0,24-124 7,1-1 1,0 1-1,0 0 0,2 9 1,-2-17-25,1 0-1,-1 0 1,1-1 0,-1 1 0,1 0-1,-1-1 1,1 1 0,0-1 0,0 1-1,0-1 1,0 1 0,0-1 0,2 2 0,-3-2-4,1-1 0,0 1 0,0-1 0,0 0 0,0 1 0,-1-1 0,1 0 0,0 0 0,0 1 0,0-1 0,0 0 0,0 0 0,0 0 0,0 0 0,0 0 0,0 0 0,-1-1 0,1 1 0,0 0 0,0 0 0,0-1 0,0 1 0,0 0 0,0-1 0,-1 1 0,1-1 0,1 0 0,9-7 29,-1-1-1,0 0 0,0-1 0,-1 0 1,0 0-1,7-13 0,-3 7-7,29-42 58,23-27-58,-65 84-28,0 1-1,1-1 1,-1 1 0,0-1-1,1 1 1,-1-1 0,1 1-1,-1-1 1,1 1 0,-1 0 0,0-1-1,1 1 1,-1 0 0,1-1-1,0 1 1,-1 0 0,1 0-1,-1 0 1,1-1 0,-1 1-1,1 0 1,0 0 0,-1 0-1,1 0 1,-1 0 0,2 0 0,-2 1-1,1-1 1,-1 1-1,1-1 1,-1 1-1,0 0 1,1-1-1,-1 1 1,0 0-1,0-1 1,1 1-1,-1 0 1,0 0-1,0-1 1,0 1-1,0 0 1,0-1-1,0 3 1,-5 38-16,5-39 19,-7 32 10,3-21 18,2 1 0,-1-1 0,2 1 0,0 0 0,1 22 0,0-35-25,0 0 0,0-1 0,0 1 0,0 0 1,0 0-1,0-1 0,0 1 0,1 0 0,-1-1 0,0 1 1,1 0-1,-1-1 0,0 1 0,1 0 0,-1-1 0,1 1 1,-1-1-1,1 1 0,-1-1 0,1 1 0,-1-1 1,1 1-1,0-1 0,-1 0 0,1 1 0,0-1 0,-1 0 1,1 1-1,0-1 0,1 0 0,0 0 5,0 0 0,0 0 0,1 0 1,-1-1-1,0 1 0,0-1 0,0 1 0,1-1 0,-1 0 0,3-1 0,8-5 28,-1-1 0,17-14 1,-25 20-33,93-82 102,-61 51-152,56-41 1,-88 72 25,0-1 0,0 1 1,0-1-1,1 1 0,6-2 0,-11 4 17,1 0 0,-1 0-1,1 0 1,-1 0 0,1-1-1,-1 1 1,1 0 0,-1 0-1,1 0 1,0 1 0,-1-1 0,1 0-1,-1 0 1,1 0 0,-1 0-1,1 0 1,-1 1 0,1-1-1,-1 0 1,1 0 0,-1 1-1,1-1 1,-1 0 0,0 1 0,1-1-1,-1 0 1,1 1 0,-1-1-1,0 1 1,1-1 0,-1 1-1,0-1 1,0 1 0,1-1 0,-1 1-1,0-1 1,0 1 0,0-1-1,0 1 1,0-1 0,0 1-1,1-1 1,-1 1 0,0-1 0,0 1-1,-1-1 1,1 1 0,0 0-1,0-1 1,0 1 0,-3 21 29,0 0 1,-2-1-1,-13 42 1,6-26 63,4-11-10,1 0 51,-8 37 1,16-50-285,6-14-267,10-17-579,64-102-1157,-44 70 1437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0.702"/>
    </inkml:context>
    <inkml:brush xml:id="br0">
      <inkml:brushProperty name="width" value="0.035" units="cm"/>
      <inkml:brushProperty name="height" value="0.035" units="cm"/>
    </inkml:brush>
  </inkml:definitions>
  <inkml:trace contextRef="#ctx0" brushRef="#br0">319 181 16331,'-19'2'584,"1"1"0,0 0 0,0 1 0,0 1 0,0 1 0,1 1 0,0 0 0,-30 18 0,37-19-448,0 0 1,1 1-1,0 0 1,0 0 0,0 1-1,1 1 1,0-1-1,1 1 1,0 0 0,0 1-1,1 0 1,0 0 0,1 0-1,-8 21 1,12-26-101,-1 0 1,1-1-1,1 1 1,-1 0-1,1 0 1,0 0-1,0 5 1,0-9-31,0 1 1,1-1-1,-1 1 1,0-1-1,1 0 1,-1 1-1,1-1 1,-1 0-1,1 1 1,0-1-1,0 0 1,-1 0-1,1 0 1,0 1-1,0-1 1,0 0-1,0 0 1,1 0-1,-1-1 1,0 1-1,0 0 0,0 0 1,1-1-1,-1 1 1,0 0-1,1-1 1,-1 1-1,2-1 1,3 1-1,0 0 0,0-1 0,-1 0 0,1 0 0,0-1 0,0 1 0,0-1 1,-1-1-1,1 1 0,0-1 0,7-3 0,7-4 18,32-19 0,1-5-48,-1-2-1,-2-2 1,-2-2-1,-1-2 1,73-85-1,-114 118 11,1 1-12,-1 1 0,-1-2-1,1 1 1,-1-1 0,0 0-1,-1 0 1,0 0 0,0 0-1,3-13 1,-7 21 23,0 0-1,0 0 1,0-1-1,0 1 1,0 0 0,0-1-1,0 1 1,0 0-1,0 0 1,0-1 0,0 1-1,0 0 1,0-1-1,0 1 1,0 0 0,0 0-1,0-1 1,0 1-1,0 0 1,0-1 0,0 1-1,0 0 1,-1 0-1,1-1 1,0 1-1,0 0 1,0 0 0,-1 0-1,1-1 1,0 1-1,0 0 1,0 0 0,-1 0-1,1 0 1,0-1-1,-1 1 1,-11 3-41,-11 13 57,8-2 15,0 0 0,0 1-1,1 1 1,1 1 0,1 0 0,0 0 0,2 2 0,0-1 0,0 1 0,2 0 0,-9 30-1,16-44-63,0 1-1,0-1 1,0 1-1,1-1 0,0 1 1,0 0-1,0-1 1,1 1-1,1 6 0,-1-10 8,-1 0-1,1 0 1,0 0-1,0-1 0,0 1 1,0 0-1,0 0 1,0-1-1,0 1 0,1 0 1,-1-1-1,0 0 1,1 1-1,-1-1 0,1 0 1,0 1-1,0-1 1,-1 0-1,1 0 0,0-1 1,0 1-1,0 0 1,0-1-1,0 1 0,0-1 1,0 1-1,3-1 1,27 0-192,5-8-69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7.997"/>
    </inkml:context>
    <inkml:brush xml:id="br0">
      <inkml:brushProperty name="width" value="0.035" units="cm"/>
      <inkml:brushProperty name="height" value="0.035" units="cm"/>
    </inkml:brush>
  </inkml:definitions>
  <inkml:trace contextRef="#ctx0" brushRef="#br0">221 88 13363,'11'-13'878,"-3"4"-120,0 0 0,0-1 1,-1 0-1,0 0 0,7-17 1,-45 60 2759,-95 144-1923,22-29-1499,101-143-87,-11 12 44,10-16-34,3-11-22,23-110-412,-1 11-154,-19 106 348,1 12 94,5 31 47,3 12 25,-8-39 80,1-1 0,1 0 0,0 1 0,0-1 0,1-1-1,1 1 1,0-1 0,1 0 0,0-1 0,0 0 0,1 0-1,12 10 1,-13-16 174,-11-11-105,-12-10-55,-34-22-54,36 30-21,0-1 0,1 0 0,1 0 0,-1-2 0,-18-23 1,30 34 28,-1 0 1,0 1 0,1-1 0,-1 0-1,1 0 1,-1 0 0,1 0 0,-1 0 0,1 0-1,0 0 1,-1 0 0,1 0 0,0 0-1,0 0 1,0 0 0,0 0 0,0-1 0,0 1-1,0 0 1,0 0 0,1-1 0,-1 1 0,1 0 1,0 0-1,-1 0 1,1 1 0,0-1-1,0 0 1,-1 1-1,1-1 1,0 0 0,0 1-1,0 0 1,0-1-1,0 1 1,0-1 0,0 1-1,0 0 1,0 0-1,1-1 1,6 0-69,1 0-1,-1 1 1,0 0 0,11 2-1,-15-2-2,15 2-253,0 1 0,0 1-1,-1 1 1,32 11-1,-23-5 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46.792"/>
    </inkml:context>
    <inkml:brush xml:id="br0">
      <inkml:brushProperty name="width" value="0.035" units="cm"/>
      <inkml:brushProperty name="height" value="0.035" units="cm"/>
    </inkml:brush>
  </inkml:definitions>
  <inkml:trace contextRef="#ctx0" brushRef="#br0">5 65 8482,'0'0'94,"0"0"1,0 0-1,0 0 1,0 0-1,-1 0 1,1 0-1,0 0 0,0 0 1,0 0-1,0 0 1,-1 0-1,1 0 1,0 0-1,0 0 1,0 0-1,0 0 1,0 0-1,-1 0 1,1 0-1,0 0 0,0 0 1,0 1-1,0-1 1,0 0-1,0 0 1,-1 0-1,1 0 1,0 0-1,0 0 1,0 0-1,0 1 1,0-1-1,0 0 0,0 0 1,0 0-1,0 0 1,0 0-1,0 1 1,0-1-1,0 0 1,0 0-1,0 0 1,0 0-1,0 1 1,0-1-1,0 0 0,0 0 1,0 0-1,0 0 1,0 0-1,0 1 1,0-1-1,0 0 1,0 0-1,9 7 2902,38 2 250,-18-5-2775,54 1-1,90-14-130,3-1-163,-151 11-84,45 8 0,-50-5-60,-1-2 0,1 0 0,0-1-1,20-1 1,11-7-8,56-16 1,-63 13 6,87-11 0,-114 20 2,-8 2-3,0-2 0,0 1-1,0-1 1,1-1 0,-2 0 0,1 0-1,0 0 1,0-1 0,9-5-1,0-1 56,-18 9-150,0 0 0,0-1 1,0 1-1,0 0 0,0 0 0,0 0 1,-1-1-1,1 1 0,0 0 0,0 0 1,0 0-1,0 0 0,0-1 0,-1 1 1,1 0-1,0 0 0,0 0 0,0 0 1,0 0-1,-1 0 0,1-1 0,0 1 1,0 0-1,0 0 0,0 0 0,-1 0 1,1 0-1,0 0 0,0 0 0,0 0 1,-1 0-1,1 0 0,0 0 0,0 0 1,-1 0-1,1 0 0,0 0 0,0 0 1,0 0-1,0 0 0,-1 0 0,1 1 1,0-1-1,0 0 0,0 0 0,-1 0 1,-12 1-2315,13-1 2393,-5 0-994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03.510"/>
    </inkml:context>
    <inkml:brush xml:id="br0">
      <inkml:brushProperty name="width" value="0.035" units="cm"/>
      <inkml:brushProperty name="height" value="0.035" units="cm"/>
    </inkml:brush>
  </inkml:definitions>
  <inkml:trace contextRef="#ctx0" brushRef="#br0">307 32 12707,'0'-1'209,"0"-1"0,-1 1 0,1-1 0,0 1 0,-1-1 0,1 1 0,-1-1 0,0 1 0,1-1 0,-1 1 0,0 0 1,0 0-1,0-1 0,0 1 0,0 0 0,0 0 0,0 0 0,0 0 0,0 0 0,0 0 0,-1 0 0,1 0 0,0 1 0,-3-2 0,2 2 72,-1 0 0,0-1 0,0 1 0,1 0-1,-1 1 1,0-1 0,1 0 0,-1 1 0,0-1-1,1 1 1,-1 0 0,1 0 0,-4 2 0,-10 5-17,1 0-1,0 1 1,1 1 0,0 0 0,1 1 0,0 0 0,0 1-1,1 1 1,1 0 0,0 0 0,1 1 0,0 1 0,1 0 0,-11 26-1,11-20-248,1 1-1,0 0 0,2 0 1,1 0-1,1 1 0,0-1 1,2 1-1,1 0 1,0 0-1,5 36 0,-2-44-11,1-1 0,1 0 0,0-1 0,0 1 0,2-1 0,6 15 0,-9-23 0,0 0 1,0 0-1,0 0 1,0-1-1,1 1 1,0-1 0,0 1-1,0-1 1,0 0-1,1-1 1,-1 1-1,1-1 1,0 0-1,0 0 1,0 0-1,1-1 1,8 3-1,-10-4 2,-1-1 0,0 1-1,0-1 1,1 0 0,-1 0-1,0 0 1,0-1-1,0 1 1,1-1 0,-1 0-1,0 0 1,0 0 0,0 0-1,0 0 1,0-1 0,3-1-1,-1-1 10,0 0-1,0 0 0,0 0 1,-1-1-1,0 1 1,0-1-1,7-11 0,-4 3 39,1 0-1,-2-1 0,0 0 1,-1-1-1,0 1 0,2-19 1,-5 26 4,-1-1-1,0 1 1,-1 0 0,0-1 0,-2-13 0,2 19-46,0 1-1,0 0 1,0 0-1,0 0 1,-1 0-1,1-1 1,0 1-1,-1 0 1,1 0-1,-1 0 1,0 0-1,1 0 1,-1 0 0,0 0-1,1 0 1,-1 0-1,0 0 1,0 0-1,0 1 1,0-1-1,0 0 1,0 0-1,0 1 1,0-1-1,0 1 1,0-1-1,0 1 1,-1 0 0,1-1-1,0 1 1,0 0-1,0 0 1,-1 0-1,1-1 1,0 1-1,0 1 1,0-1-1,-1 0 1,1 0-1,0 0 1,0 1-1,0-1 1,-2 1 0,-3 1-2,0 1 1,0 0-1,0 0 1,1 0-1,-1 1 1,1-1 0,0 1-1,0 1 1,0-1-1,-6 9 1,8-9-16,-1-1 0,2 1-1,-1 0 1,0 1 0,1-1 0,0 0 0,0 1-1,0-1 1,0 1 0,1 0 0,0 0 0,0-1 0,0 1-1,0 9 1,1-14 5,0 1 0,0 0-1,0 0 1,1 0 0,-1 0-1,0-1 1,0 1 0,0 0-1,1 0 1,-1 0 0,0-1-1,1 1 1,-1 0 0,1 0-1,-1-1 1,1 1 0,-1 0-1,1-1 1,0 1 0,-1-1-1,1 1 1,0-1 0,-1 1-1,1-1 1,0 1 0,0-1-1,-1 0 1,1 1 0,0-1-1,0 0 1,0 0 0,-1 1-1,1-1 1,0 0 0,0 0 0,0 0-1,0 0 1,0 0 0,-1 0-1,1 0 1,0-1 0,0 1-1,0 0 1,0 0 0,-1-1-1,1 1 1,1-1 0,4-1-13,-1 0 1,1-1-1,-1 1 1,0-1-1,9-7 0,25-27-34,-29 27 37,1-1 0,0 1 0,14-8 0,-25 17 10,1 0 0,0 1 0,0-1 0,0 1 0,0-1 0,0 1 0,0-1 1,0 1-1,0 0 0,0 0 0,0-1 0,0 1 0,0 0 0,0 0 0,0 0 0,0 0 0,0 0 0,0 0 0,0 1 0,0-1 0,0 0 0,0 0 0,0 1 0,1 0 0,0 0 0,0 0 0,-1 0-1,0 0 1,1 1-1,-1-1 1,0 1 0,0-1-1,0 1 1,0-1-1,0 1 1,0 0 0,1 2-1,1 6-7,1 1 1,-2-1-1,3 19 0,-5-26 6,6 40-74,-3-1 0,-4 82 0,-2-115-718,3-9 776,0 0-1,0 0 0,0 0 1,0 0-1,0 0 0,0 0 0,0 0 1,0 0-1,0 0 0,-1 0 0,1 0 1,0 0-1,0 0 0,0 0 1,0 0-1,0 0 0,0 0 0,3-7-255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399"/>
    </inkml:context>
    <inkml:brush xml:id="br0">
      <inkml:brushProperty name="width" value="0.025" units="cm"/>
      <inkml:brushProperty name="height" value="0.025" units="cm"/>
      <inkml:brushProperty name="color" value="#004F8B"/>
    </inkml:brush>
  </inkml:definitions>
  <inkml:trace contextRef="#ctx0" brushRef="#br0">210 0 13645,'-13'0'4137,"4"0"-3463,-83 5 4276,85-5-4671,0 1 0,0 0 1,1 1-1,-1 0 1,1 0-1,-1 0 1,1 1-1,0-1 1,-1 2-1,2-1 1,-1 1-1,-8 6 1,14-10-275,-1 0 1,1 1-1,0-1 1,-1 0-1,1 0 0,0 1 1,0-1-1,-1 0 1,1 1-1,0-1 1,0 0-1,0 1 0,-1-1 1,1 1-1,0-1 1,0 0-1,0 1 1,0-1-1,0 1 0,0-1 1,0 0-1,0 1 1,0-1-1,0 1 1,0-1-1,0 0 0,0 1 1,0-1-1,0 1 1,0-1-1,0 0 1,0 1-1,1 0 0,14 6 107,30-3-39,-36-4-74,29 2-223,-4-1-372,-1 2-1,0 1 0,35 8 1,-67-11 577,0-1 0,1 0 0,-1 0 0,0 1 0,1-1 0,-1 1 0,0-1 0,1 1 0,-1-1 0,0 1 0,0 0 0,1 0 0,-1 0 0,0 0 0,0 0 0,0 0 0,0 0 0,0 0 0,-1 0 0,1 0 0,0 0 0,0 0 0,0 3 0,-1-3 47,0 1 0,0-1 0,0 1 0,-1-1-1,1 1 1,0-1 0,-1 0 0,1 1 0,-1-1 0,0 0 0,1 0 0,-1 1 0,0-1 0,0 0-1,0 0 1,0 0 0,0 0 0,-2 2 0,-6 5 296,-2 0 0,1 0 1,-20 9-1,28-16-323,-7 5 7,-1 0 0,-1-1 0,1 0 0,-1-1 0,0 0 0,0-1 0,-16 3 0,26-6-120,0 0 1,1 0-1,-1 0 1,0 0-1,1 0 1,-1 0-1,1 0 0,-1-1 1,0 1-1,1 0 1,-1 0-1,1-1 1,-1 1-1,1 0 1,-1-1-1,1 1 1,-1-1-1,1 1 1,-1-1-1,1 1 0,0-1 1,-1 1-1,1-1 1,0 1-1,-1-1 1,1 1-1,0-1 1,0 1-1,-1-1 1,1 0-1,0 1 0,0-1 1,0 0-1,0 1 1,0-1-1,0 1 1,0-1-1,0 0 1,0 1-1,0-1 1,0 0-1,0 1 1,1-1-1,-1 1 0,0-1 1,0 0-1,1 1 1,-1-1-1,0 1 1,1-1-1,16-34-7182,8 3-1408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04.670"/>
    </inkml:context>
    <inkml:brush xml:id="br0">
      <inkml:brushProperty name="width" value="0.035" units="cm"/>
      <inkml:brushProperty name="height" value="0.035" units="cm"/>
    </inkml:brush>
  </inkml:definitions>
  <inkml:trace contextRef="#ctx0" brushRef="#br0">49 49 13235,'11'-42'5331,"-10"35"-1417,-8 30-2077,-7 39-1371,-8 91-1,15-100-402,1-3-238,2 0 1,4 94 0,0-139-813,0-8-642,1-6 723,2-3 204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05.192"/>
    </inkml:context>
    <inkml:brush xml:id="br0">
      <inkml:brushProperty name="width" value="0.035" units="cm"/>
      <inkml:brushProperty name="height" value="0.035" units="cm"/>
    </inkml:brush>
  </inkml:definitions>
  <inkml:trace contextRef="#ctx0" brushRef="#br0">0 437 15899,'13'-3'996,"-1"0"0,-1-2 0,1 1 0,-1-1 0,1-1-1,16-12 1,-4 1-424,37-34-1,-34 23-500,-2-1 0,0-1 1,-2-1-1,-2-1 0,-1-1 0,-1-1 0,23-58 1,-34 78-118,-8 14 44,0 0 0,0 0 1,0 0-1,0-1 1,0 1-1,0 0 1,0 0-1,0 0 0,0 0 1,1 0-1,-1 0 1,0 0-1,0 0 1,0 0-1,0 0 0,0 0 1,0 0-1,0 0 1,0 0-1,0 0 1,1 0-1,-1 0 0,0 0 1,0 0-1,0 0 1,0 0-1,0 0 0,0 0 1,0 0-1,0 0 1,1 0-1,-1 0 1,0 0-1,0 0 0,0 0 1,0 0-1,0 1 1,0-1-1,0 0 1,0 0-1,0 0 0,0 0 1,0 0-1,1 0 1,-1 0-1,0 0 1,0 0-1,0 0 0,0 1 1,0-1-1,0 0 1,0 0-1,0 0 1,0 0-1,0 0 0,0 0 1,0 0-1,2 29-144,-2-19 152,3 39-93,2 0 0,18 78 0,19 18-3187,-39-136 2612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2.717"/>
    </inkml:context>
    <inkml:brush xml:id="br0">
      <inkml:brushProperty name="width" value="0.035" units="cm"/>
      <inkml:brushProperty name="height" value="0.035" units="cm"/>
    </inkml:brush>
  </inkml:definitions>
  <inkml:trace contextRef="#ctx0" brushRef="#br0">7 1 14907,'0'-1'116,"-1"1"-1,1 0 1,0 0-1,0 1 1,-1-1-1,1 0 1,0 0-1,0 0 1,-1 0-1,1 0 1,0 0-1,0 0 1,0 0-1,-1 0 1,1 0-1,0 1 1,0-1-1,-1 0 1,1 0-1,0 0 0,0 0 1,0 1-1,0-1 1,-1 0-1,1 0 1,0 0-1,0 1 1,0-1-1,0 0 1,0 0-1,0 1 1,0-1-1,0 0 1,0 0-1,-1 1 1,1-1-1,0 0 1,0 0-1,0 1 1,0-1-1,1 0 1,-1 0-1,0 1 1,14 3 2011,30-3-1313,-39-1-403,80-2 508,52 1-512,-125 2-624,-1 0 1,0 0-1,0 1 1,22 8 0,-31-10 101,0 1 1,0-1 0,0 1-1,0 0 1,0 0 0,-1 0-1,1 0 1,0 0-1,0 0 1,-1 1 0,1-1-1,0 0 1,-1 1 0,0 0-1,1-1 1,-1 1-1,0 0 1,0-1 0,0 1-1,0 0 1,0 0 0,0 0-1,0 0 1,-1 0 0,1 0-1,-1 0 1,1 0-1,-1 1 1,0-1 0,0 0-1,0 0 1,0 0 0,-1 3-1,-3 5-697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3.219"/>
    </inkml:context>
    <inkml:brush xml:id="br0">
      <inkml:brushProperty name="width" value="0.035" units="cm"/>
      <inkml:brushProperty name="height" value="0.035" units="cm"/>
    </inkml:brush>
  </inkml:definitions>
  <inkml:trace contextRef="#ctx0" brushRef="#br0">0 1 17908,'1'0'255,"0"0"0,0 0 0,0 0 0,0 0 0,0 1 0,0-1 0,0 0 0,0 1 0,0-1 0,0 0 0,0 1 0,0 0 0,0-1-1,0 1 1,0-1 0,-1 1 0,1 0 0,1 0 0,18 20 583,-11-11-472,-7-8-349,21 19 129,0 2-1,36 48 0,-54-63-144,1 0 0,-1 1 0,-1 0-1,0 0 1,0 0 0,-1 0 0,0 1 0,-1-1 0,1 1 0,-2 0 0,0 0-1,0 0 1,-1 16 0,-1-17-41,0 0 0,0 0-1,-1 0 1,-1 0 0,1-1-1,-1 1 1,-1-1 0,1 0-1,-1 0 1,-1 0 0,0 0-1,0-1 1,0 0 0,-1 0-1,0 0 1,-1 0 0,1-1 0,-1 0-1,0-1 1,-1 0 0,1 0-1,-1 0 1,0-1 0,0 0-1,-14 4 1,-8-4-1358,21-1 948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3.782"/>
    </inkml:context>
    <inkml:brush xml:id="br0">
      <inkml:brushProperty name="width" value="0.035" units="cm"/>
      <inkml:brushProperty name="height" value="0.035" units="cm"/>
    </inkml:brush>
  </inkml:definitions>
  <inkml:trace contextRef="#ctx0" brushRef="#br0">1 0 14299,'0'5'361,"0"0"0,0-1 0,1 1 0,-1 0-1,1-1 1,0 1 0,0-1 0,1 1 0,-1-1 0,1 1 0,0-1 0,0 0-1,1 0 1,-1 0 0,1 0 0,0 0 0,0-1 0,3 4 0,5 4 127,0 0 0,0-1 0,1-1 1,17 12-1,-20-16-421,-1 0-1,1-1 1,0 0-1,0 0 1,0-1 0,1 0-1,-1 0 1,1-1-1,-1-1 1,1 0 0,0 0-1,0 0 1,0-2-1,-1 1 1,16-3 0,-17 1-194,0 0 0,-1-1 0,1 0 0,0 0 0,-1 0 1,1-1-1,-1 0 0,0-1 0,-1 1 0,1-2 0,-1 1 1,0 0-1,0-1 0,-1 0 0,1-1 0,-1 1 0,-1-1 1,7-12-1,3-8-352,-6 0-154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4.300"/>
    </inkml:context>
    <inkml:brush xml:id="br0">
      <inkml:brushProperty name="width" value="0.035" units="cm"/>
      <inkml:brushProperty name="height" value="0.035" units="cm"/>
    </inkml:brush>
  </inkml:definitions>
  <inkml:trace contextRef="#ctx0" brushRef="#br0">179 0 17180,'-41'122'3635,"0"-3"-1983,-43 289-1367,83-404-250,1-3-35,0-1 0,1 1 0,-1-1 0,0 1 0,0 0 0,0-1 0,0 1 0,0-1 0,0 1 0,0-1 0,0 1 0,-1-1 0,1 1 0,0-1 0,0 1 0,0-1 0,0 1 0,-1-1 0,1 0 0,0 1 0,0-1 0,-1 1 0,1-1 0,0 1 0,-1-1-1,1 0 1,-1 1 0,1-1 0,0 0 0,-1 0 0,1 1 0,-1-1 0,1 0 0,-1 1 0,-4-4-229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4.766"/>
    </inkml:context>
    <inkml:brush xml:id="br0">
      <inkml:brushProperty name="width" value="0.035" units="cm"/>
      <inkml:brushProperty name="height" value="0.035" units="cm"/>
    </inkml:brush>
  </inkml:definitions>
  <inkml:trace contextRef="#ctx0" brushRef="#br0">192 5 15395,'0'0'59,"0"0"-1,0 0 0,0 0 1,1 0-1,-1-1 1,0 1-1,0 0 0,1 0 1,-1 0-1,0 0 0,0 0 1,1 0-1,-1 0 1,0 0-1,0 0 0,1 0 1,-1 0-1,0 0 0,0 0 1,1 0-1,-1 0 1,0 0-1,0 1 0,1-1 1,-1 0-1,0 0 0,0 0 1,0 0-1,1 0 1,-1 0-1,0 1 0,0-1 1,0 0-1,1 0 0,-1 0 1,0 1-1,0-1 1,0 0-1,0 0 0,0 0 1,0 1-1,1-1 0,-1 0 1,0 0-1,0 1 1,0-1-1,0 0 0,0 0 1,0 1-1,0-1 0,0 0 1,0 0-1,0 1 1,0-1-1,0 0 0,0 0 1,0 1-1,-1-1 0,1 0 1,0 0-1,0 1 1,0-1-1,-7 23 1380,4-15-876,-7 32 279,-8 70 0,5-20-1383,13-89 531,0-1 1,0 0-1,0 0 0,0 1 1,0-1-1,0 0 0,0 0 1,0 1-1,0-1 1,0 0-1,0 0 0,0 1 1,0-1-1,0 0 1,0 0-1,0 1 0,0-1 1,0 0-1,0 0 0,0 1 1,0-1-1,-1 0 1,1 0-1,0 0 0,0 1 1,0-1-1,0 0 1,-1 0-1,1 0 0,0 0 1,0 1-1,0-1 1,-1 0-1,1 0 0,0 0 1,0 0-1,-1 0 0,1 0 1,0 0-1,0 0 1,-1 0-1,1 0 0,0 0 1,0 1-1,-1-1 1,1-1-1,0 1 0,0 0 1,-1 0-1,1 0 0,0 0 1,0 0-1,-1 0 1,1 0-1,0 0 0,-11-13-213,2-1-77</inkml:trace>
  <inkml:trace contextRef="#ctx0" brushRef="#br0" timeOffset="1">0 21 12963,'1'-1'146,"-1"0"0,1 0 0,-1 1 0,1-1 0,-1 1 1,1-1-1,0 1 0,-1-1 0,1 1 0,0-1 0,0 1 0,-1-1 1,1 1-1,0 0 0,0-1 0,-1 1 0,1 0 0,0 0 0,1 0 1,17-5 1943,7 2-1602,0 1 1,0 1 0,0 1-1,0 1 1,29 6 0,-41-5-491,-1 1 0,1 0 1,0 1-1,-1 0 1,0 2-1,0-1 0,-1 1 1,1 1-1,-1 1 1,-1-1-1,12 11 0,-19-14 18,0-1 0,0 1 0,0 0-1,-1 0 1,0 1 0,0-1-1,0 1 1,0-1 0,-1 1-1,0 0 1,0 0 0,0 0-1,0 0 1,-1 1 0,0-1-1,0 0 1,0 1 0,-1-1-1,0 0 1,0 1 0,0-1 0,-1 0-1,0 1 1,0-1 0,0 0-1,0 1 1,-1-1 0,0 0-1,0 0 1,0-1 0,-5 8-1,1-3 94,0 0 0,-1-1 0,0 0 0,0 0 0,0 0 0,-1-1 0,-1 0 0,1-1 0,-1 0 0,0 0 0,0-1 0,-1 0 0,0 0 0,1-1 0,-13 3 0,12-4-72,-1-1 0,0-1 0,0 1 0,0-2 0,0 1-1,0-2 1,-15-1 0,23 1-116,-1 1-1,1-1 1,0 1 0,0-1-1,-1 0 1,1 0-1,0 0 1,0-1 0,0 1-1,1-1 1,-1 0 0,0 0-1,0 0 1,1 0-1,-1 0 1,1 0 0,0-1-1,0 1 1,0-1 0,0 0-1,0 1 1,0-1-1,1 0 1,0 0 0,-1 0-1,1 0 1,0 0 0,-1-6-1,2-2-483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5.565"/>
    </inkml:context>
    <inkml:brush xml:id="br0">
      <inkml:brushProperty name="width" value="0.035" units="cm"/>
      <inkml:brushProperty name="height" value="0.035" units="cm"/>
    </inkml:brush>
  </inkml:definitions>
  <inkml:trace contextRef="#ctx0" brushRef="#br0">0 1 16916,'1'0'91,"-1"0"1,0 0-1,0 0 1,1 0-1,-1 0 1,0 0-1,0 0 1,1 0 0,-1 0-1,0 0 1,0 0-1,1 1 1,-1-1-1,0 0 1,0 0-1,0 0 1,1 0 0,-1 0-1,0 1 1,0-1-1,0 0 1,0 0-1,1 0 1,-1 1-1,0-1 1,0 0 0,0 0-1,0 1 1,0-1-1,0 0 1,1 0-1,-1 1 1,2 14 1458,-4 25-783,0-21-407,2 71-298,4 0-1,17 108 0,-35-223-2261,-2-4 1710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6.222"/>
    </inkml:context>
    <inkml:brush xml:id="br0">
      <inkml:brushProperty name="width" value="0.035" units="cm"/>
      <inkml:brushProperty name="height" value="0.035" units="cm"/>
    </inkml:brush>
  </inkml:definitions>
  <inkml:trace contextRef="#ctx0" brushRef="#br0">1 404 14675,'0'2'291,"0"-1"0,0 1-1,0 0 1,0-1 0,0 1 0,1 0-1,-1 0 1,0-1 0,1 1 0,0-1-1,-1 1 1,1 0 0,2 2 0,-3-4-218,1 1 0,-1-1 1,1 0-1,0 0 0,0 1 1,-1-1-1,1 0 0,0 0 1,-1 0-1,1 0 0,0 0 1,-1 0-1,1 0 0,0 0 1,0 0-1,-1 0 0,1 0 1,0-1-1,-1 1 0,1 0 1,0 0-1,-1-1 0,1 1 1,0 0-1,-1-1 0,1 1 1,-1-1-1,1 1 1,-1-1-1,1 1 0,-1-1 1,1 1-1,-1-1 0,1 1 1,-1-2-1,26-24 573,-1-1 1,33-47 0,34-67-506,-89 137-130,33-63-5,8-12 11,-44 79-17,1 0 0,-1-1 1,0 1-1,0 0 0,0 0 0,0-1 0,0 1 0,0 0 0,1 0 1,-1-1-1,0 1 0,0 0 0,0 0 0,1 0 0,-1 0 1,0-1-1,0 1 0,1 0 0,-1 0 0,0 0 0,0 0 1,1 0-1,-1 0 0,0-1 0,1 1 0,-1 0 0,0 0 1,0 0-1,1 0 0,-1 0 0,0 0 0,1 0 0,-1 0 1,6 10 3,-1 27 0,-3-23-3,6 19-160,2-1 0,1 0 1,1-1-1,20 35 0,-31-65 149,-1 0-1,1 0 0,0 0 1,-1 0-1,1 0 0,-1 0 1,1 0-1,-1 0 1,0 0-1,1 0 0,-1 0 1,0 0-1,0 1 0,0-1 1,0 0-1,0 0 1,0 0-1,0 0 0,0 1 1,0-1-1,0 0 1,-1 0-1,1 0 0,-1 0 1,1 0-1,-1 0 0,0 2 1,-4-1-194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0.317"/>
    </inkml:context>
    <inkml:brush xml:id="br0">
      <inkml:brushProperty name="width" value="0.035" units="cm"/>
      <inkml:brushProperty name="height" value="0.035" units="cm"/>
    </inkml:brush>
  </inkml:definitions>
  <inkml:trace contextRef="#ctx0" brushRef="#br0">29 1 10986,'-12'22'2176,"-1"5"1602,10-9 4059,28-15-5500,-2-3-2159,0 0 0,39-7 0,-42 3-155,0 2-1,1 1 1,-1 0 0,23 3 0,-17 3-11,-1 1 0,1 2 0,-1 0 0,37 19 0,29 10-256,-90-36 116,1-1-1,-1 1 1,0-1-1,1 0 1,-1 1 0,1-1-1,-1 0 1,0 0 0,1 0-1,-1 0 1,1 0-1,-1 0 1,1 0 0,-1 0-1,0-1 1,1 1 0,-1 0-1,0-1 1,1 0 0,-1 1-1,0-1 1,1 0-1,-1 1 1,2-2 0,-2 0-142,0 1 1,0-1 0,0 0 0,0 1-1,0-1 1,-1 0 0,1 0-1,0 0 1,-1 1 0,1-1 0,-1 0-1,0 0 1,0 0 0,1 0-1,-1 0 1,-1 0 0,1-3 0,-1-4-713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773"/>
    </inkml:context>
    <inkml:brush xml:id="br0">
      <inkml:brushProperty name="width" value="0.025" units="cm"/>
      <inkml:brushProperty name="height" value="0.025" units="cm"/>
      <inkml:brushProperty name="color" value="#004F8B"/>
    </inkml:brush>
  </inkml:definitions>
  <inkml:trace contextRef="#ctx0" brushRef="#br0">153 1 14382,'0'0'7884,"-4"11"-6618,-3 13-816,1 1 0,1 0 0,1 1 0,-1 47 0,5-50-600,1-1 0,0 1 0,2 0 0,1 0 1,1-1-1,8 27 0,4-17-2917,-2-13-2488,-24-47-4502,-9 3 14477,-38-35 0,39 44-2699,1-1 0,0-1 0,2-1 0,-16-25 1,29 43-1627,1 0 0,-1 1 0,1-1 0,-1 0 1,1 0-1,-1 0 0,1 0 0,0 0 0,0 0 1,-1 0-1,1 1 0,0-1 0,0 0 0,0 0 1,0 0-1,0 0 0,0 0 0,0 0 0,1 0 1,-1 0-1,0 0 0,0 0 0,1 0 0,-1 0 1,1 0-1,-1 1 0,0-1 0,1 0 0,0 0 1,-1 0-1,1 1 0,-1-1 0,1 0 0,0 1 1,0-1-1,-1 1 0,1-1 0,0 1 0,0-1 1,0 1-1,0-1 0,0 1 0,-1 0 0,1-1 1,0 1-1,0 0 0,0 0 0,0 0 0,0 0 1,0 0-1,0 0 0,0 0 0,1 0 0,11-1-121,1 0-1,-1 1 0,16 3 1,-13-2 277,126 13-771,-61-4-2261,0-5-4440,-23-4-2906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0.867"/>
    </inkml:context>
    <inkml:brush xml:id="br0">
      <inkml:brushProperty name="width" value="0.035" units="cm"/>
      <inkml:brushProperty name="height" value="0.035" units="cm"/>
    </inkml:brush>
  </inkml:definitions>
  <inkml:trace contextRef="#ctx0" brushRef="#br0">21 24 12963,'0'0'50,"0"0"1,0 0 0,0 0-1,-1 0 1,1 0 0,0 0-1,0 0 1,0 0-1,0 0 1,0 0 0,0 0-1,0 0 1,0 0 0,0 0-1,0 0 1,0 0-1,-1 0 1,1 0 0,0 0-1,0 0 1,0 0 0,0 0-1,0 0 1,0 0-1,0 0 1,0 0 0,0 0-1,0 0 1,0 0 0,-1 0-1,1 0 1,0 0-1,0 0 1,0 0 0,0 0-1,0 0 1,0 0 0,0 0-1,0 0 1,0 0-1,0 0 1,0 0 0,0 1-1,0-1 1,0 0 0,0 0-1,0 0 1,-1 0-1,1 0 1,0 0 0,0 0-1,0 0 8,0-1 0,0 1 0,0-1 0,0 0 0,0 1 0,0-1 0,0 1 0,0-1 0,0 0 0,0 1 0,0-1 0,0 1 0,0-1 0,0 1 0,0-1 0,1 1 0,-1-1-1,0 0 1,0 1 0,1-1 0,-1 0 0,1 0 57,0 0 0,0 0 0,0 0-1,0 0 1,0 1 0,0-1 0,0 0-1,1 0 1,-1 1 0,0-1 0,0 1-1,0-1 1,1 1 0,-1-1 0,0 1-1,1 0 1,-1 0 0,0-1 0,1 1-1,-1 0 1,0 0 0,1 0 0,-1 1-1,0-1 1,0 0 0,1 0 0,-1 1-1,2 0 1,5 2 265,-1 0 1,0 0-1,12 8 0,-6-4-65,15 7 75,-14-8-308,-1 0-1,-1 1 1,14 10-1,-22-14-63,-1-1-1,0 1 1,0 0 0,0 0-1,0 0 1,-1 0-1,1 1 1,-1-1 0,0 1-1,0 0 1,0-1-1,-1 1 1,1 0-1,-1 0 1,2 6 0,-2 3 48,0 1 0,-1-1 0,0 0 0,-1 0 0,0 1 0,-2-1 1,1 0-1,-1 0 0,-9 22 0,-7 10 284,-30 53-1,46-92-318,-3 5-9,-44 76 486,44-77-550,-1-1-1,0 0 0,-1-1 0,0 1 0,0-2 0,-16 13 0,10-13-765,14-7 798,-1 0-1,1 1 0,0-1 1,-1 0-1,1 0 0,0 0 1,-1 0-1,1 0 0,0 0 1,-1 0-1,1 0 0,0 0 1,-1 0-1,1 0 0,0 0 0,-1 0 1,1 0-1,0 0 0,-1 0 1,1 0-1,0-1 0,-1 1 1,1 0-1,0 0 0,-1 0 1,1 0-1,0-1 0,0 1 1,-1 0-1,1 0 0,0-1 1,0 1-1,-1 0 0,1 0 1,0-1-1,0 1 0,0 0 1,0-1-1,-1 1 0,1 0 1,0-1-1,0-3-285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4.845"/>
    </inkml:context>
    <inkml:brush xml:id="br0">
      <inkml:brushProperty name="width" value="0.035" units="cm"/>
      <inkml:brushProperty name="height" value="0.035" units="cm"/>
    </inkml:brush>
  </inkml:definitions>
  <inkml:trace contextRef="#ctx0" brushRef="#br0">1 0 16772,'13'14'5554,"-2"-4"-4479,100 113 1552,-97-111-2612,-1 0 0,2 0-1,0-2 1,0 0 0,1 0 0,0-2 0,19 8 0,-32-15-166,0 1-1,0-1 1,0 0 0,0 0 0,0 0-1,1-1 1,-1 1 0,0-1-1,1 1 1,-1-1 0,0 0 0,1-1-1,-1 1 1,0-1 0,0 1 0,1-1-1,-1 0 1,0 0 0,0 0 0,4-3-1,6-7-485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5.373"/>
    </inkml:context>
    <inkml:brush xml:id="br0">
      <inkml:brushProperty name="width" value="0.035" units="cm"/>
      <inkml:brushProperty name="height" value="0.035" units="cm"/>
    </inkml:brush>
  </inkml:definitions>
  <inkml:trace contextRef="#ctx0" brushRef="#br0">168 1 16980,'-5'4'314,"0"0"0,1 1-1,-1-1 1,1 1 0,0 1 0,1-1 0,-1 0 0,1 1 0,0-1 0,0 1 0,-3 10 0,-2 9 186,-7 40-1,9-34-432,-15 57-50,-25 117 162,37-150-720,-5 96 0,14-147 445,1 33-270,-1-36 349,0 0-1,0 0 1,0 0 0,0 0-1,1 0 1,-1 0 0,0 0-1,0 0 1,1 0 0,-1 0 0,0 0-1,1 0 1,-1 0 0,1 0-1,-1 0 1,1-1 0,0 1-1,-1 0 1,1 0 0,0-1-1,-1 1 1,1 0 0,0-1 0,0 1-1,0-1 1,-1 1 0,3 0-1,6-3-358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6.501"/>
    </inkml:context>
    <inkml:brush xml:id="br0">
      <inkml:brushProperty name="width" value="0.035" units="cm"/>
      <inkml:brushProperty name="height" value="0.035" units="cm"/>
    </inkml:brush>
  </inkml:definitions>
  <inkml:trace contextRef="#ctx0" brushRef="#br0">158 25 14363,'8'-22'2431,"-7"20"-907,-5 14-515,-35 113 478,-34 92-110,63-198-1276,10-19-101,-1 0 0,1 0 0,0 0 0,0 0 0,0 0 0,0 0 0,0 0 0,-1 0 0,1 1 0,0-1 0,0 0 0,0 0 0,0-1 0,-1 1 0,1 0 0,0 0 0,0 0 0,0 0 0,0 0 0,0 0 0,-1 0 0,1 0 0,0 0 0,0 0 0,0 0 0,0 0 0,0 0 0,0 0 0,-1-1 0,1 1 0,0 0 0,0 0 0,0 0 0,0 0 0,0 0 0,0 0 0,0-1 0,0 1 0,0 0 0,0 0 0,0 0 0,0 0 0,-1-1 0,1 1 0,0 0 0,0 0 0,0 0 0,0 0 0,0 0 0,0-1 0,1 1 0,-1 0 0,0 0 0,0 0 0,1-44-198,27-156-843,-18 137 795,-11 77 462,0 0-1,1 0 1,0 0 0,1 0-1,1 1 1,6 24 0,-3-26-192,0 0 0,1-1-1,0 0 1,1 0 0,1-1 0,0 1 0,0-2 0,1 1 0,17 14-1,-71-50 127,12 2-119,2 0-1,-32-31 1,63 54-29,1 0-1,-1 0 1,0 0 0,0 0-1,0 0 1,0 0 0,0 0-1,0 0 1,0 0 0,0 0-1,1 0 1,-1 0 0,0 0-1,0 0 1,0 0 0,0 0-1,0 0 1,0 0 0,0 0 0,0 0-1,0 0 1,0-1 0,1 1-1,-1 0 1,0 0 0,0 0-1,0 0 1,0 0 0,0 0-1,0 0 1,0 0 0,0 0-1,0 0 1,0-1 0,0 1-1,0 0 1,0 0 0,0 0-1,0 0 1,0 0 0,0 0 0,0 0-1,0 0 1,0-1 0,0 1-1,0 0 1,0 0 0,0 0-1,0 0 1,0 0 0,0 0-1,0 0 1,0 0 0,0 0-1,0 0 1,-1-1 0,1 1-1,0 0 1,0 0 0,0 0-1,0 0 1,0 0 0,0 0-1,0 0 1,0 0 0,0 0 0,-1 0-1,15 1 50,18 7 1,106 25-1417,-120-29 1097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6.998"/>
    </inkml:context>
    <inkml:brush xml:id="br0">
      <inkml:brushProperty name="width" value="0.035" units="cm"/>
      <inkml:brushProperty name="height" value="0.035" units="cm"/>
    </inkml:brush>
  </inkml:definitions>
  <inkml:trace contextRef="#ctx0" brushRef="#br0">205 22 17036,'0'-1'133,"0"0"1,0 0 0,0 0-1,0 0 1,0 0 0,-1 1-1,1-1 1,0 0 0,-1 0-1,1 0 1,-1 0 0,1 0-1,-1 0 1,1 0 0,-1 1-1,0-1 1,1 0 0,-1 0 0,0 1-1,0-1 1,1 0 0,-1 1-1,0-1 1,0 1 0,0-1-1,-1 0 1,0 1 20,0 0 0,0 0 0,1 0 0,-1 0 0,0 1-1,0-1 1,1 0 0,-1 1 0,0-1 0,1 1 0,-1 0 0,0 0 0,-2 1 0,-5 4 126,1 0-1,0 0 1,0 0 0,-9 11 0,6-3-191,0 0 1,1 1 0,0 0 0,1 1 0,1 0-1,0 0 1,2 1 0,0 0 0,-7 29 0,6-11 18,1 1 0,2-1 0,1 69 0,3-88-86,1-1 0,0 0 0,2 0 0,-1 0 0,2 0-1,0 0 1,12 26 0,-13-35-81,0-1 0,0 1 0,0-1 0,1 0 0,0 0 0,0 0-1,1-1 1,-1 0 0,1 1 0,0-2 0,0 1 0,0 0 0,0-1 0,1 0 0,0 0 0,-1-1-1,1 0 1,0 1 0,0-2 0,0 1 0,12 0 0,34-1-201,-26-4-103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7.623"/>
    </inkml:context>
    <inkml:brush xml:id="br0">
      <inkml:brushProperty name="width" value="0.035" units="cm"/>
      <inkml:brushProperty name="height" value="0.035" units="cm"/>
    </inkml:brush>
  </inkml:definitions>
  <inkml:trace contextRef="#ctx0" brushRef="#br0">220 62 15947,'0'-3'154,"0"0"-1,0 1 0,0-1 0,-1 1 0,1-1 0,-1 0 0,0 1 0,0-1 1,0 1-1,0-1 0,0 1 0,-1 0 0,1-1 0,-1 1 0,1 0 1,-1 0-1,0 0 0,0 0 0,0 0 0,0 1 0,0-1 0,0 0 0,0 1 1,-1 0-1,1-1 0,0 1 0,-5-1 0,4 1-27,0 1 0,-1-1 1,1 1-1,0 0 0,0 0 0,-1 1 0,1-1 1,0 1-1,0-1 0,0 1 0,0 0 0,0 0 1,0 0-1,0 1 0,0-1 0,0 1 0,0 0 0,1-1 1,-1 1-1,1 1 0,-1-1 0,1 0 0,-3 4 1,-6 8 3,0 1 1,1 0 0,1 0-1,1 1 1,0 0 0,1 1-1,1-1 1,0 1 0,-3 19-1,3-4-53,0 0-1,3 0 0,0 0 1,3 38-1,0-57-53,1 0 0,1 0 0,0-1 1,0 1-1,2 0 0,-1-1 0,8 16 0,-9-24-17,0-1-1,0 1 1,0 0 0,0-1-1,1 1 1,-1-1-1,1 0 1,0 0 0,0 0-1,0 0 1,1-1-1,-1 1 1,1-1 0,-1 0-1,1 0 1,0 0-1,0 0 1,0-1 0,0 1-1,0-1 1,0 0-1,0 0 1,0-1 0,0 1-1,8-1 1,-4-1-1,-1 0 0,0 0 0,0-1 0,1 0 0,-1 0 0,0-1 0,-1 0 0,1 0 0,0 0 0,-1-1 0,0 0 0,0 0 0,7-6 1,-8 5 1,0 1 1,-1-1-1,1 0 1,-1 0-1,1-1 1,-2 1-1,1-1 1,-1 0-1,1 0 1,-2 0 0,1 0-1,-1 0 1,0-1-1,2-10 1,-3 17-7,-1-1 1,0 1-1,0 0 1,0-1-1,0 1 1,1 0-1,-1-1 1,0 1-1,0-1 1,0 1-1,0-1 1,0 1-1,0 0 1,0-1-1,0 1 1,0-1-1,-1 1 1,1 0-1,0-1 1,0 1-1,0-1 1,0 1-1,0 0 1,-1-1-1,1 1 1,0 0-1,0-1 1,-1 1 0,1 0-1,0-1 1,-1 1-1,1 0 1,0-1-1,-1 1 1,1 0-1,0 0 1,-1 0-1,1-1 1,-1 1-1,0 0 1,0 0 2,-1 1 0,1-1 0,-1 1 1,1-1-1,-1 1 0,1 0 0,-1-1 1,1 1-1,0 0 0,-3 2 0,-29 29 40,29-27-41,-1 0-5,1 0-1,0 0 1,0 1-1,0-1 1,1 1 0,0 0-1,-4 9 1,7-15 1,0 0-1,0 1 1,0-1 0,0 0 0,0 0 0,-1 0-1,1 0 1,0 0 0,0 1 0,0-1 0,0 0-1,0 0 1,0 0 0,0 0 0,0 1 0,0-1-1,0 0 1,0 0 0,0 0 0,0 0 0,0 1 0,0-1-1,0 0 1,1 0 0,-1 0 0,0 0 0,0 0-1,0 1 1,0-1 0,0 0 0,0 0 0,0 0-1,0 0 1,1 0 0,-1 0 0,0 0 0,0 1-1,0-1 1,0 0 0,0 0 0,0 0 0,1 0-1,-1 0 1,0 0 0,0 0 0,0 0 0,0 0-1,1 0 1,-1 0 0,0 0 0,0 0 0,0 0-1,0 0 1,1 0 0,-1 0 0,9-4-30,31-35-212,-34 32 193,1 0 0,0 0 0,0 0 0,0 0 0,1 1 0,0 1 0,0-1 0,1 1 0,-1 1 0,13-5 0,-20 8 45,1 1-1,-1 0 1,0 0-1,1 0 1,-1 0 0,0 0-1,1 0 1,-1 0-1,0 0 1,0 0 0,1 1-1,-1-1 1,0 0-1,1 1 1,-1 0 0,0-1-1,0 1 1,0-1-1,0 1 1,0 0-1,0 0 1,0 0 0,0 0-1,0 0 1,0 0-1,0 0 1,0 0 0,-1 0-1,1 0 1,0 0-1,-1 0 1,1 1 0,-1-1-1,1 2 1,2 6 9,0 0-1,-1 0 1,-1 0 0,1 9-1,0-7 1,8 178-322,-10-189 315,0 0 1,0 0 0,0 0 0,0 0 0,0 0 0,0 0 0,0 0 0,0 0 0,0 0 0,0 0 0,0 1 0,0-1 0,0 0 0,-1 0 0,1 0 0,0 0 0,0 0 0,0 0 0,0 0 0,0 0 0,0 0 0,0 0 0,0 0-1,0 0 1,0 0 0,-1 0 0,1 0 0,0 0 0,0 0 0,0 0 0,0 0 0,0 0 0,0 0 0,0 0 0,0 0 0,-1 0 0,1 0 0,0 0 0,0 0 0,0 0 0,0 0 0,0 0 0,0 0 0,0 0 0,0 0 0,0 0-1,0 0 1,0-1 0,-1 1 0,1 0 0,0 0 0,0 0-14,-2-5-115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8.353"/>
    </inkml:context>
    <inkml:brush xml:id="br0">
      <inkml:brushProperty name="width" value="0.035" units="cm"/>
      <inkml:brushProperty name="height" value="0.035" units="cm"/>
    </inkml:brush>
  </inkml:definitions>
  <inkml:trace contextRef="#ctx0" brushRef="#br0">27 71 14747,'0'-4'320,"0"1"0,1-1 0,0 1 0,0-1 0,0 1 0,0 0 0,1 0 0,-1-1 1,1 1-1,0 0 0,0 0 0,0 0 0,0 1 0,0-1 0,1 0 0,-1 1 0,1 0 0,0-1 0,4-2 0,-6 4-252,1 0 1,-1 1-1,0-1 0,1 0 1,-1 1-1,1-1 0,-1 0 1,1 1-1,-1 0 0,1-1 1,-1 1-1,1 0 0,0 0 1,-1 0-1,1 0 0,-1 0 0,1 0 1,-1 0-1,1 1 0,0-1 1,-1 1-1,1-1 0,-1 1 1,0-1-1,1 1 0,-1 0 1,1 0-1,-1 0 0,0-1 1,0 1-1,1 1 0,-1-1 1,0 0-1,0 0 0,0 0 1,0 1-1,0-1 0,-1 0 1,1 1-1,0-1 0,-1 0 1,1 1-1,0-1 0,0 3 1,0 3-28,1 0 1,-1-1 0,0 1 0,0 0 0,-1 0 0,1 0 0,-2 0 0,1-1 0,-1 1 0,0 0 0,0 0 0,-1-1 0,0 1 0,-4 10 0,-6 8 159,0 0-1,-18 28 1,26-46-132,-51 78 756,55-84-818,0-1-1,0 0 0,0 0 0,-1 0 1,1 0-1,0 1 0,0-1 1,0 0-1,-1 0 0,1 1 0,0-1 1,0 0-1,0 0 0,0 1 1,0-1-1,0 0 0,0 0 0,0 1 1,0-1-1,0 0 0,0 1 0,0-1 1,0 0-1,0 0 0,0 1 1,0-1-1,0 0 0,0 1 0,0-1 1,0 0-1,0 0 0,0 1 1,0-1-1,0 0 0,1 0 0,-1 1 1,0-1-1,0 0 0,0 0 1,1 1-1,12-3 95,24-13-144,-33 13 26,164-75-388,-129 61 313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8.839"/>
    </inkml:context>
    <inkml:brush xml:id="br0">
      <inkml:brushProperty name="width" value="0.035" units="cm"/>
      <inkml:brushProperty name="height" value="0.035" units="cm"/>
    </inkml:brush>
  </inkml:definitions>
  <inkml:trace contextRef="#ctx0" brushRef="#br0">2 1 16051,'-1'1'244,"1"0"0,0 1-1,-1-1 1,1 1-1,0-1 1,0 0-1,0 1 1,0-1 0,0 1-1,1-1 1,-1 2-1,1-1 114,0 5 90,1 1-1,1-1 1,-1 0 0,1 0-1,0 0 1,1 0 0,8 12 0,4 7 186,3 11-162,-2 1 1,-1 1-1,-2 0 0,17 77 0,-25-83-482,-2 1-1,-1-1 1,-2 1 0,-1-1-1,-1 0 1,-10 52 0,-21 49-1163,25-113 1006,-1 0 0,-1 0 0,-1-1 0,-12 20 0,-8-2-252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5.337"/>
    </inkml:context>
    <inkml:brush xml:id="br0">
      <inkml:brushProperty name="width" value="0.035" units="cm"/>
      <inkml:brushProperty name="height" value="0.035" units="cm"/>
    </inkml:brush>
  </inkml:definitions>
  <inkml:trace contextRef="#ctx0" brushRef="#br0">0 1 19948,'101'7'2350,"149"18"-1536,8 32-1190,-193-41-555,-60-15 738,1 1-17,1-1-1,-1 1 1,0-2-1,9 2 1,-14-2 183,-1 0 1,1 0-1,0 0 1,0 0-1,-1 0 1,1-1-1,0 1 1,-1 0 0,1 0-1,0 0 1,-1 0-1,1-1 1,-1 1-1,1 0 1,0-1-1,-1 1 1,1 0 0,-1-1-1,1 1 1,-1-1-1,1 1 1,-1-1-1,1 1 1,-1-1-1,0 1 1,1-1 0,-1 0-1,0 1 1,1-1-1,-1 1 1,0-1-1,0 0 1,0 1-1,1-1 1,-1 0 0,0 1-1,0-1 1,0 0-1,0 1 1,0-1-1,0 0 1,0 1-1,0-1 1,-1 0 0,1 1-1,0-1 1,0 0-1,-1 1 1,1-2-1,-9-18-614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5.819"/>
    </inkml:context>
    <inkml:brush xml:id="br0">
      <inkml:brushProperty name="width" value="0.035" units="cm"/>
      <inkml:brushProperty name="height" value="0.035" units="cm"/>
    </inkml:brush>
  </inkml:definitions>
  <inkml:trace contextRef="#ctx0" brushRef="#br0">0 52 14459,'6'-5'332,"-1"0"-1,1 0 1,1 0 0,-1 1-1,0 0 1,1 0 0,0 1-1,0 0 1,0 0 0,1 0-1,-1 1 1,0 0 0,1 1-1,0 0 1,-1 0 0,1 0-1,0 1 1,8 1 0,6 0-130,-1 1 1,0 1 0,0 1-1,0 1 1,27 10 0,-37-11-164,0 1 1,-1-1 0,0 2-1,0-1 1,-1 2-1,14 10 1,-19-13-12,1 0-1,-1 1 1,0-1-1,0 1 1,0 0-1,-1 1 1,1-1-1,-1 1 1,-1-1-1,1 1 1,-1 0-1,0 0 1,2 8 0,-2 3 92,-1-1 0,0 1 1,-1 0-1,0 0 0,-1-1 1,-1 1-1,-1-1 0,-1 1 1,0-1-1,-1 0 0,-9 21 1,-10 15-300,-61 94 0,77-133-58,-6 14 666,10-23-630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6.121"/>
    </inkml:context>
    <inkml:brush xml:id="br0">
      <inkml:brushProperty name="width" value="0.025" units="cm"/>
      <inkml:brushProperty name="height" value="0.025" units="cm"/>
      <inkml:brushProperty name="color" value="#004F8B"/>
    </inkml:brush>
  </inkml:definitions>
  <inkml:trace contextRef="#ctx0" brushRef="#br0">1 0 18193,'0'0'9449,"0"56"-7847,0-35-545,0 0-385,14-2-351,6-3-161,7-3-128,7-5 0,6-3-96,1-5-609,2 0-672,-3-4-289,-9-9-255,-4-5-2083,-15-6-1634,-8-5-3939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3.951"/>
    </inkml:context>
    <inkml:brush xml:id="br0">
      <inkml:brushProperty name="width" value="0.035" units="cm"/>
      <inkml:brushProperty name="height" value="0.035" units="cm"/>
    </inkml:brush>
  </inkml:definitions>
  <inkml:trace contextRef="#ctx0" brushRef="#br0">40 14 18044,'0'-1'92,"0"1"-1,0-1 1,1 1 0,-1-1 0,0 1-1,0-1 1,0 1 0,0-1 0,0 1-1,0-1 1,0 1 0,0-1 0,-1 1-1,1-1 1,0 1 0,0-1 0,0 1-1,0-1 1,-1 1 0,1 0 0,0-1-1,0 1 1,-1-1 0,1 1 0,-1-1 0,-6 12 1122,-4 24 59,5-9-946,1 0 0,1 1 0,2-1 0,1 49 0,1-72-321,0-1 1,1 1-1,-1-1 1,1 1-1,-1-1 1,1 1-1,0-1 1,0 1-1,0-1 1,0 0-1,0 0 1,3 4-1,-3-5-4,0-1 1,-1 1-1,1-1 1,0 1-1,0-1 0,0 1 1,0-1-1,0 1 1,-1-1-1,1 0 0,0 0 1,0 1-1,0-1 1,0 0-1,0 0 0,0 0 1,0 0-1,0 0 1,0 0-1,0 0 0,0-1 1,0 1-1,0 0 1,0 0-1,0-1 0,0 1 1,0-1-1,0 1 1,-1 0-1,1-1 0,0 0 1,0 1-1,0-1 1,0 0-1,9-7 23,-1-1 1,0 0-1,-1 0 0,0-1 0,10-14 1,-12 15-1,0 0 0,1 1-1,0-1 1,0 1 0,1 1 0,0-1 0,16-10 0,-22 17-18,-1 1 1,0-1-1,1 0 1,-1 0-1,1 1 1,-1-1-1,1 1 1,0 0-1,-1-1 1,1 1-1,-1 0 1,1 0-1,0 0 1,-1 0-1,1 0 1,-1 0-1,1 0 1,0 1-1,-1-1 1,1 1-1,-1-1 1,1 1-1,-1-1 1,1 1 0,-1 0-1,0 0 1,1 0-1,-1 0 1,0 0-1,0 0 1,1 0-1,-1 0 1,0 0-1,0 1 1,0-1-1,0 0 1,-1 1-1,1-1 1,0 0-1,0 3 1,4 7 45,0 0 1,-1 0 0,-1 1-1,3 15 1,-4-18-24,1 9 36,-3-15-49,0 1 0,0-1 1,1 1-1,-1-1 0,1 0 0,0 1 1,0-1-1,0 0 0,0 0 0,1 1 0,-1-1 1,4 4-1,-4-7-15,-1 0 0,1 1 0,-1-1 0,1 0 0,-1 0 1,1 0-1,0 0 0,-1 0 0,1 0 0,-1 0 0,1 0 0,0 0 0,-1 0 1,1 0-1,-1 0 0,1 0 0,0-1 0,-1 1 0,1 0 0,-1 0 0,1-1 0,-1 1 1,1 0-1,-1-1 0,1 1 0,-1-1 0,1 1 0,-1 0 0,0-1 0,1 1 1,-1-1-1,0 1 0,1-1 0,-1 1 0,1-2 0,13-22 21,-13 21-23,17-34 20,-15 27-12,1 1 0,1-1 0,0 1 0,0 0 0,0 1 0,1-1 0,0 1 0,15-14 0,-20 21-7,-1 1 0,1-1 0,0 1 0,0 0 0,-1-1 1,1 1-1,0 0 0,0 0 0,0 0 0,-1-1 0,1 1 1,0 0-1,0 0 0,0 0 0,-1 0 0,1 0 0,0 1 1,0-1-1,0 0 0,0 0 0,-1 0 0,1 1 0,0-1 1,0 0-1,-1 1 0,1-1 0,0 1 0,-1-1 1,1 1-1,0-1 0,-1 1 0,1 0 0,-1-1 0,1 1 1,-1-1-1,1 1 0,-1 0 0,1 0 0,-1-1 0,0 1 1,1 0-1,-1 0 0,0-1 0,0 2 0,13 39 39,-12-39-36,5 26-120,-1 1 0,-1 0 1,-1 47-1,-5-64-654,-4-15-503,-6-24-286,11 22 1745,-15-34-867,-6-12-177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4.451"/>
    </inkml:context>
    <inkml:brush xml:id="br0">
      <inkml:brushProperty name="width" value="0.035" units="cm"/>
      <inkml:brushProperty name="height" value="0.035" units="cm"/>
    </inkml:brush>
  </inkml:definitions>
  <inkml:trace contextRef="#ctx0" brushRef="#br0">0 0 18364,'3'0'1976,"-3"3"-1408,2 1-287,1 0 895,3 1-1208,-2-1 856,3 2-712,2 5-112,8 4-128</inkml:trace>
  <inkml:trace contextRef="#ctx0" brushRef="#br0" timeOffset="1">348 287 17388,'2'-9'853,"7"-21"2291,-6 26-1577,-2 19-367,-7 83 770,2-38-1937,2-1 0,8 77-1,-5-132-184,-1-1-1,1 1 0,0-1 1,0 0-1,0 1 0,3 4 1,-4-8 115,0 1-1,0-1 1,0 0 0,0 0 0,1 0 0,-1 1-1,0-1 1,0 0 0,0 0 0,0 0 0,1 1-1,-1-1 1,0 0 0,0 0 0,0 0 0,1 0-1,-1 0 1,0 0 0,0 1 0,0-1 0,1 0 0,-1 0-1,0 0 1,0 0 0,1 0 0,-1 0 0,0 0-1,0 0 1,1 0 0,-1 0 0,0 0 0,1 0-1,6-13-714,-3-7 143,-1-10-85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4.984"/>
    </inkml:context>
    <inkml:brush xml:id="br0">
      <inkml:brushProperty name="width" value="0.035" units="cm"/>
      <inkml:brushProperty name="height" value="0.035" units="cm"/>
    </inkml:brush>
  </inkml:definitions>
  <inkml:trace contextRef="#ctx0" brushRef="#br0">46 0 16820,'2'3'284,"0"0"1,-1 0-1,1 0 1,-1 1-1,0-1 1,1 0 0,-2 1-1,1-1 1,0 1-1,-1-1 1,1 1-1,-1 4 1,-4 48 1224,2-32-749,-5 64 536,1-22-765,3 0 1,6 72 0,2-111-489,-4-20 19,-2-18 86,-6-16-28,-10-29-1,-4-16-50,20 57-123,2 15 52,-1 0 0,0 0 0,0 0 0,1 0 0,-1 0 1,0 0-1,0 0 0,1 0 0,-1 0 0,0 0 0,0 0 1,1 0-1,-1 0 0,0 0 0,0 0 0,1 0 0,-1 0 0,0 0 1,0 0-1,0 1 0,1-1 0,-1 0 0,0 0 0,0 0 1,0 0-1,1 0 0,-1 1 0,0-1 0,0 0 0,0 0 1,0 0-1,1 1 0,21 27-91,-14-18 83,-3-4-1,0 1 0,1-1 0,0-1 0,1 1 1,-1-1-1,1 0 0,0 0 0,0-1 0,1 0 1,15 6-1,-19-9 11,0 0 0,0 0 0,0-1 0,0 1-1,0-1 1,0 0 0,0 0 0,0 0 0,0-1 0,0 1 0,0-1 0,0 0 0,-1 0 0,1-1 0,0 1 0,0-1 0,-1 0 0,1 0 0,-1 0 0,0 0 0,1-1 0,-1 1 0,0-1 0,0 0 0,2-3 0,9-12 53,-1-1 1,-1 0 0,18-40-1,-36 95 26,1 1 1,2 0-1,1 0 0,3 0 0,8 69 0,-9-104-71,1 0 0,-1 0 1,0 0-1,1 0 0,0 0 0,0 0 0,-1 0 1,1 0-1,0 0 0,0 0 0,1-1 1,-1 1-1,0 0 0,0-1 0,3 3 0,-3-4-10,-1 0 0,1 1 0,-1-1-1,0 0 1,1 0 0,-1 0 0,1 0 0,-1 0-1,0 0 1,1 0 0,-1 0 0,1 0-1,-1 0 1,1 0 0,-1 0 0,0 0 0,1 0-1,-1 0 1,1 0 0,-1 0 0,0-1-1,1 1 1,-1 0 0,0 0 0,1-1 0,0 1-1,10-18-277,-5-7-184,0 0 1,-1-1 0,-2 0-1,1-47 1,-3 52 338,1-44-434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5.513"/>
    </inkml:context>
    <inkml:brush xml:id="br0">
      <inkml:brushProperty name="width" value="0.035" units="cm"/>
      <inkml:brushProperty name="height" value="0.035" units="cm"/>
    </inkml:brush>
  </inkml:definitions>
  <inkml:trace contextRef="#ctx0" brushRef="#br0">11 0 18316,'-4'16'1520,"-1"-4"-1240,3-3-328,2-3 88,0-1 424,5-2-360,3-1-216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6.045"/>
    </inkml:context>
    <inkml:brush xml:id="br0">
      <inkml:brushProperty name="width" value="0.035" units="cm"/>
      <inkml:brushProperty name="height" value="0.035" units="cm"/>
    </inkml:brush>
  </inkml:definitions>
  <inkml:trace contextRef="#ctx0" brushRef="#br0">75 39 17732,'-21'40'2008,"7"-16"-622,-12 33-1,23-49-1150,0-1-1,1 1 1,0 0-1,1 0 1,-1 0-1,2 0 0,-1 1 1,2 13-1,-2-21-218,1 0 0,0 0 0,1 0 0,-1 0 0,0 0 0,0 0 0,0 0 0,0 0 0,1 0 0,-1 0 0,1 0 0,-1-1 0,0 1 0,1 0 0,0 0 0,-1 0-1,1-1 1,-1 1 0,1 0 0,0-1 0,-1 1 0,1 0 0,0-1 0,0 1 0,1 0 0,0-1-2,-1 1 0,1-1 0,-1 0 0,0 0 1,1-1-1,-1 1 0,1 0 0,-1 0 0,0-1 0,1 1 0,-1-1 0,1 1 0,-1-1 1,0 1-1,2-2 0,4-3 19,-1 1 0,0-1 0,0 0 0,0-1 0,7-8 0,0-3 105,-1-1-1,0-1 1,-1 0-1,-2 0 1,0-1-1,0 0 1,-2-1-1,8-34 1,-14 39 49,-5 20-9,-7 24-21,4-2-59,1 1-1,-3 37 0,8-49-71,0 0 1,1 0 0,1 0-1,0 0 1,6 28-1,-6-40-81,0 0 0,1 0 0,-1 0-1,0 0 1,1 0 0,0 0 0,-1-1-1,1 1 1,0 0 0,0-1 0,1 0-1,-1 1 1,0-1 0,1 0 0,0 0-1,-1 0 1,1-1 0,0 1 0,0 0-1,0-1 1,0 0 0,0 0 0,0 0-1,0 0 1,0 0 0,1-1 0,-1 0-1,0 1 1,0-1 0,1 0 0,-1-1-1,0 1 1,0 0 0,1-1 0,-1 0-1,0 0 1,0 0 0,0 0 0,3-2-1,15-10-368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6.911"/>
    </inkml:context>
    <inkml:brush xml:id="br0">
      <inkml:brushProperty name="width" value="0.035" units="cm"/>
      <inkml:brushProperty name="height" value="0.035" units="cm"/>
    </inkml:brush>
  </inkml:definitions>
  <inkml:trace contextRef="#ctx0" brushRef="#br0">79 38 13083,'2'-5'718,"-2"3"-479,1-1 1,0 1-1,0 0 0,-1-1 0,1 1 0,-1-1 0,0 1 0,0-1 0,0 1 0,0-1 0,0-3 0,-1 7-50,0 0 1,0 0-1,0 0 0,0 0 0,0 0 1,1 1-1,-1-1 0,1 0 0,-1 0 1,1 1-1,-1-1 0,1 0 0,0 1 1,-1-1-1,1 0 0,0 3 0,-1 1 110,-19 59 194,3 0 0,-16 126 0,32-179-462,-1 22 154,1 48 1,2-72-161,0 0 1,0 0-1,0 0 1,1 0-1,1-1 1,0 1-1,0-1 1,0 1-1,1-1 1,7 10-1,-10-16-17,0 1 0,1-1 0,0 0 0,0 0 0,-1 0 0,1 0 0,0 0 0,0-1 0,1 1-1,-1 0 1,0-1 0,1 0 0,-1 1 0,0-1 0,1 0 0,0 0 0,-1-1 0,1 1 0,-1 0-1,1-1 1,0 0 0,0 1 0,-1-1 0,1 0 0,0-1 0,-1 1 0,1 0 0,0-1 0,-1 1 0,1-1-1,0 0 1,-1 0 0,1 0 0,4-3 0,0 0 16,1-1 1,-1-1-1,1 1 0,-2-1 1,1-1-1,-1 1 1,0-1-1,0 0 0,6-10 1,1-6 54,-2-2 1,0 1-1,-1-1 1,-2-1-1,0 0 1,-2 0-1,6-50 1,-16 108 80,2 0 0,2 0 0,1 0 1,1 0-1,2-1 0,8 33 0,-12-61-162,1 0-1,0-1 1,0 1-1,0-1 0,0 1 1,0-1-1,0 0 1,1 0-1,-1 1 0,1-1 1,-1 0-1,1 0 1,0 0-1,3 2 0,-4-4-14,-1 1-1,1-1 0,-1 0 0,1 0 0,-1 0 0,1 0 0,-1 1 0,1-1 0,0 0 0,-1 0 0,1 0 0,-1 0 1,1 0-1,-1 0 0,1 0 0,0-1 0,-1 1 0,1 0 0,-1 0 0,1 0 0,-1 0 0,1-1 0,-1 1 1,1 0-1,0-1 0,0-1-70,1 1 1,-1-1 0,1 0-1,-1 1 1,0-1-1,0 0 1,0 0 0,0 0-1,0 0 1,1-3 0,3-13-285,-1-1 1,-1 1-1,0-1 0,-1-21 1,0-8-287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7.411"/>
    </inkml:context>
    <inkml:brush xml:id="br0">
      <inkml:brushProperty name="width" value="0.035" units="cm"/>
      <inkml:brushProperty name="height" value="0.035" units="cm"/>
    </inkml:brush>
  </inkml:definitions>
  <inkml:trace contextRef="#ctx0" brushRef="#br0">11 0 16460,'-2'7'1094,"-1"1"1,2-1 0,-1 1-1,1 0 1,-1 12 0,2-19-1018,0 1 0,0-1 0,0 0 0,1 1 1,-1-1-1,0 1 0,1-1 0,-1 0 0,1 1 0,-1-1 0,1 0 1,0 0-1,-1 0 0,1 1 0,2 1 0,-2-3-221,0 1 0,0 0-1,0-1 1,0 1 0,0 0 0,1-1 0,-1 0-1,0 1 1,0-1 0,1 0 0,-1 1 0,0-1-1,1 0 1,-1 0 0,0 0 0,1 0 0,-1 0-1,0-1 1,3 1 0,35-9-5522,-27 5 4609,1 1 0,0 0 0,0 1 0,21 0 0,-30 2 1219,-1 0 0,1 0 0,-1 1 0,0-1 0,1 1 0,-1 0-1,0 0 1,0 0 0,0 1 0,1-1 0,-1 1 0,-1 0 0,1 0 0,0 0 0,0 0 0,-1 0 0,1 0-1,-1 1 1,0-1 0,1 1 0,-1 0 0,3 5 0,-1 1 433,0 1 1,0 0-1,-1 0 0,-1 0 0,1 0 1,-2 0-1,1 1 0,-1-1 0,-1 1 1,0-1-1,0 1 0,-3 12 0,-3 13 507,-1 0 0,-13 38 0,19-71-1052,1-1-15,-1 0 1,0 1-1,1-1 1,-1 0-1,0 0 0,0 0 1,0 1-1,0-1 1,0 0-1,-1 0 1,1 0-1,-1-1 0,1 1 1,-3 2-1,17-18-21,5 5-944,1 2 0,30-9 1,-26 9-360,26-11 0,-30 9 470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7.909"/>
    </inkml:context>
    <inkml:brush xml:id="br0">
      <inkml:brushProperty name="width" value="0.035" units="cm"/>
      <inkml:brushProperty name="height" value="0.035" units="cm"/>
    </inkml:brush>
  </inkml:definitions>
  <inkml:trace contextRef="#ctx0" brushRef="#br0">0 223 16772,'0'-6'1480,"3"0"-1016,7-1-200,5 1 648,5-1-376,6-4-800,4 0-520,4-1 680,1-5-160,8-1-168</inkml:trace>
  <inkml:trace contextRef="#ctx0" brushRef="#br0" timeOffset="1">380 163 19252,'-1'14'1591,"6"-17"-190,10-22-391,-9 14-967,-1-1-1,1 0 1,-2-1-1,0 1 1,0-1-1,-1 0 1,-1 0 0,1-15-1,-3 26-36,0 1 0,0 0 0,0 0 1,0 0-1,0-1 0,0 1 0,-1 0 0,1 0 0,-1 0 0,1 0 0,-1-1 1,1 1-1,-2-1 0,2 1-2,-1 1-1,1 0 1,0 0 0,-1-1 0,1 1-1,0 0 1,-1 0 0,1 0 0,0-1 0,-1 1-1,1 0 1,-1 0 0,1 0 0,0 0 0,-1 0-1,1 0 1,-1 0 0,1 0 0,0 0-1,-1 0 1,1 0 0,-1 0 0,1 0 0,0 0-1,-1 0 1,0 1 0,-1 0 9,0 0-1,0 1 1,0-1 0,0 1-1,0-1 1,1 1 0,-1 0-1,0 0 1,1 0 0,-1 0-1,-1 4 1,-6 11 79,1-1 1,1 2-1,1-1 0,0 1 0,2 0 0,0 1 1,0-1-1,2 0 0,0 1 0,2 0 1,0-1-1,3 27 0,-2-42-91,-1-1 1,1 1-1,-1-1 1,1 1-1,0-1 1,0 1-1,0-1 0,0 1 1,1-1-1,-1 0 1,1 1-1,2 3 0,-3-6-34,0 1 0,0 0-1,0-1 1,0 1 0,0-1-1,0 1 1,0-1 0,0 0-1,0 1 1,0-1 0,0 0-1,0 0 1,0 0 0,0 0-1,0 0 1,0 0 0,1 0-1,-1 0 1,0 0 0,0 0-1,0 0 1,0-1 0,0 1-1,0 0 1,0-1 0,0 1-1,0-1 1,0 1 0,0-1-1,-1 0 1,1 1 0,2-2-1,2-4 36,0 1-1,1-1 0,-2 0 0,1 0 0,-1 0 0,0-1 0,0 1 0,0-1 0,3-11 0,0 3-105,12-28-220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8.391"/>
    </inkml:context>
    <inkml:brush xml:id="br0">
      <inkml:brushProperty name="width" value="0.035" units="cm"/>
      <inkml:brushProperty name="height" value="0.035" units="cm"/>
    </inkml:brush>
  </inkml:definitions>
  <inkml:trace contextRef="#ctx0" brushRef="#br0">30 0 17244,'-12'36'1861,"8"-27"-1489,1 1 0,0-1 0,1 1 0,0 0 0,-1 15 0,3-24-346,0 1 1,0-1 0,1 0 0,-1 0 0,0 1 0,1-1 0,-1 0 0,1 0 0,-1 0 0,1 0-1,-1 0 1,1 0 0,0 0 0,0 0 0,0 0 0,-1 0 0,1 0 0,0 0 0,0 0-1,0-1 1,0 1 0,0 0 0,0-1 0,1 1 0,1 0 0,37 10-306,-15-5 139,-21-4 183,0-1 1,0 1-1,0 0 1,0 1-1,-1-1 1,1 1-1,0 0 1,-1-1-1,0 1 0,0 1 1,0-1-1,0 0 1,-1 1-1,1 0 1,-1-1-1,0 1 1,0 0-1,0 0 1,0 0-1,-1 1 1,1-1-1,-1 0 1,-1 0-1,1 1 1,0-1-1,-1 1 1,0-1-1,0 1 1,0-1-1,-1 0 1,1 1-1,-1-1 1,0 0-1,-1 1 1,1-1-1,-1 0 1,1 0-1,-1 0 1,0 0-1,-1 0 1,1-1-1,-1 1 0,1-1 1,-1 1-1,0-1 1,-1 0-1,1 0 1,0 0-1,-1-1 1,0 1-1,1-1 1,-1 0-1,0 0 1,0 0-1,-9 2 1,11-3-48,0 0 1,-1-1-1,1 1 1,-1-1-1,1 0 0,0 0 1,-1 1-1,1-2 1,-1 1-1,1 0 1,0 0-1,-1-1 1,1 0-1,0 1 0,-1-1 1,1 0-1,0 0 1,0 0-1,-1 0 1,-2-3-1,-5-11-192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9.162"/>
    </inkml:context>
    <inkml:brush xml:id="br0">
      <inkml:brushProperty name="width" value="0.035" units="cm"/>
      <inkml:brushProperty name="height" value="0.035" units="cm"/>
    </inkml:brush>
  </inkml:definitions>
  <inkml:trace contextRef="#ctx0" brushRef="#br0">33 57 17308,'0'-16'1854,"0"16"-1828,0 0 0,0 0 1,0 0-1,0 0 0,0 0 0,0 0 0,-1 0 0,1 0 0,0 0 0,0 0 0,0-1 0,0 1 0,0 0 0,0 0 0,0 0 1,0 0-1,0 0 0,0 0 0,-1 0 0,1 0 0,0 0 0,0 0 0,0 0 0,0 0 0,0 0 0,0 0 0,0 0 0,0 0 1,-1 0-1,1 0 0,0 0 0,0 0 0,0 0 0,0 0 0,0 0 0,0 0 0,0 0 0,0 0 0,-1 0 0,1 0 1,0 0-1,0 0 0,0 0 0,0 0 0,0 1 0,0-1 0,0 0 0,0 0 0,0 0 0,0 0 0,0 0 0,0 0 0,-1 0 1,1 0-1,0 0 0,0 1 0,-12 24 1507,8-5-1323,-1 0-1,2 0 1,1 0 0,1 1-1,0-1 1,1 1 0,2-1-1,0 0 1,8 33 0,-9-48-168,1 1 1,0 0 0,0-1 0,1 0 0,-1 1 0,1-1 0,1 0 0,-1-1 0,7 8 0,-9-11-20,0 1 0,1-1 1,-1 0-1,1 0 0,-1 0 1,1 0-1,0 0 0,-1-1 1,1 1-1,0 0 0,0-1 1,-1 1-1,1-1 0,0 0 1,0 1-1,0-1 0,0 0 1,-1 0-1,1 0 0,0 0 1,0-1-1,0 1 0,0 0 1,-1-1-1,1 0 0,0 1 1,0-1-1,-1 0 0,1 0 0,0 0 1,-1 0-1,1 0 0,-1 0 1,3-2-1,4-4 55,0-1 0,-1 0 0,0-1 0,0 1 0,0-1 0,-2-1 0,1 1-1,-1-1 1,0 0 0,-1 0 0,5-16 0,-2 0 50,0-1 0,-2 0 0,3-39 0,-7 59-115,-1 6-11,1-1 1,-1 1 0,0-1 0,0 1 0,0 0-1,1-1 1,-1 1 0,0-1 0,-1 1-1,1 0 1,0-1 0,0 1 0,-1 0 0,1-1-1,-1 1 1,1 0 0,-2-3 0,2 4-2,0 1 1,-1-1-1,1 0 1,0 0-1,-1 0 0,1 0 1,0 1-1,0-1 1,-1 0-1,1 0 1,0 1-1,0-1 1,-1 0-1,1 0 0,0 1 1,0-1-1,0 0 1,-1 0-1,1 1 1,0-1-1,0 0 1,0 1-1,0-1 1,0 0-1,0 1 0,0-1 1,0 0-1,0 1 1,0-1-1,0 1 1,-3 13-2,0 4 9,1 0 0,1 1-1,0-1 1,2 0 0,0 0 0,1 0-1,1 0 1,5 18 0,-8-34-2,1-1 1,-1 1 0,1-1-1,-1 1 1,1-1-1,-1 1 1,1-1 0,0 0-1,0 1 1,0-1-1,0 0 1,0 0-1,0 1 1,0-1 0,0 0-1,1 0 1,-1 0-1,0-1 1,1 1 0,-1 0-1,0 0 1,1-1-1,-1 1 1,1-1 0,-1 1-1,1-1 1,0 0-1,-1 1 1,1-1 0,-1 0-1,1 0 1,-1 0-1,1 0 1,0 0 0,-1-1-1,1 1 1,-1 0-1,1-1 1,-1 1-1,1-1 1,-1 0 0,1 1-1,-1-1 1,3-2-1,5-2 45,0-1-1,-1 0 0,1-1 1,-2 0-1,10-10 0,11-14 194,39-61 0,10-11 31,-77 102-276,0 1 0,0-1 0,1 1 0,-1-1-1,0 1 1,1-1 0,-1 1 0,0-1 0,1 1 0,-1 0 0,0-1 0,1 1 0,-1 0 0,1-1 0,-1 1 0,1 0 0,-1 0 0,1-1 0,-1 1-1,1 0 1,-1 0 0,1 0 0,-1 0 0,1-1 0,-1 1 0,1 0 0,-1 0 0,1 0 0,-1 0 0,1 0 0,-1 0 0,1 0 0,-1 1 0,1-1-1,-1 0 1,1 0 0,-1 0 0,1 1 0,-1-1 0,1 0 0,-1 0 0,1 1 0,-1-1 0,1 0 0,-1 1 0,0-1 0,1 0 0,-1 1 0,0-1-1,1 1 1,-1-1 0,0 1 0,1-1 0,-1 1 0,0-1 0,0 1 0,0-1 0,0 1 0,1-1 0,-1 1 0,0-1 0,0 1 0,0 0 0,7 43-15,-7-38 14,5 77-15,-3-43 3,1 0 1,14 63-1,-10-87-166,-6-15 158,-1-1 0,0 0 0,0 0 1,1 0-1,-1 0 0,0 0 0,0 0 0,1 0 0,-1 0 0,0 0 1,0 0-1,0 0 0,1 0 0,-1 0 0,0 0 0,0 0 0,1 0 1,-1 0-1,0 0 0,0-1 0,1 1 0,-1 0 0,0 0 0,0 0 1,0 0-1,1 0 0,-1 0 0,0-1 0,0 1 0,0 0 0,0 0 1,0 0-1,1-1 0,-1 1 0,0 0 0,0 0 0,0-1 0,2-2-227,0-1 0,-1 0 0,1 0 0,-1 0 0,0 0 0,1-6 0,0-26-1297,-1 1 1,-1 0-1,-8-59 0,0 33 49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6.480"/>
    </inkml:context>
    <inkml:brush xml:id="br0">
      <inkml:brushProperty name="width" value="0.025" units="cm"/>
      <inkml:brushProperty name="height" value="0.025" units="cm"/>
      <inkml:brushProperty name="color" value="#004F8B"/>
    </inkml:brush>
  </inkml:definitions>
  <inkml:trace contextRef="#ctx0" brushRef="#br0">1 0 15791,'0'0'14926,"32"54"-14766,6-43-448,1-8-3107,1-3-5702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9.661"/>
    </inkml:context>
    <inkml:brush xml:id="br0">
      <inkml:brushProperty name="width" value="0.035" units="cm"/>
      <inkml:brushProperty name="height" value="0.035" units="cm"/>
    </inkml:brush>
  </inkml:definitions>
  <inkml:trace contextRef="#ctx0" brushRef="#br0">7 0 16540,'-1'2'1928,"-1"4"-1272,0 4-288,1 3 1176,4-1-1095,3-1-593,5-2 184,0-3-152,12 0-121</inkml:trace>
  <inkml:trace contextRef="#ctx0" brushRef="#br0" timeOffset="1">290 159 16732,'-36'43'2881,"19"-25"-1449,-17 26 1,30-38-1217,0-1 0,1 2 0,0-1 1,0 0-1,0 1 0,1-1 0,0 1 0,0 0 1,0 7-1,1-13-195,1 1 0,0-1 0,0 0 0,0 1 0,0-1 0,0 0 0,0 0 0,0 1 0,1-1 0,-1 0 0,0 1 0,1-1 0,-1 0 0,1 0 0,-1 1 0,1-1 0,1 2 0,-2-3-13,1 1 0,0-1-1,-1 1 1,1-1 0,0 0-1,-1 1 1,1-1 0,0 0 0,0 1-1,0-1 1,-1 0 0,1 0 0,0 0-1,0 1 1,0-1 0,0 0 0,-1 0-1,1 0 1,0-1 0,1 1-1,2-1-4,0 0-1,0 0 0,-1-1 0,1 1 0,-1-1 0,1 0 0,-1 0 1,1 0-1,-1-1 0,4-3 0,7-10 17,0-1 0,0 0-1,-2-1 1,0 0 0,18-40 0,-7 14 79,-23 44-96,0 0 0,0 0 0,0 0 0,0 0 0,0 0-1,0 0 1,0 0 0,0 0 0,0 0 0,0 0 0,0 0 0,0 0 0,0 1 0,0-1 0,0 0 0,0 0 0,0 0 0,0 0 0,0 0 0,0 0 0,0 0 0,0 0 0,0 0 0,0 0 0,0 0 0,0 0 0,0 0-1,0 0 1,0 0 0,0 0 0,0 0 0,1 0 0,-1 0 0,0 0 0,0 0 0,0 0 0,0 0 0,0 0 0,0 0 0,0 0 0,0 0 0,0 0 0,0 0 0,0 0 0,0 0 0,0 0 0,0 0 0,0 0-1,0 0 1,0 0 0,0 10 52,-3 17 23,0-6-15,-16 120 481,18-120-409,0 0 1,1 0-1,1 0 0,7 34 1,-7-50-102,0-1 0,0 1 0,1-1 0,0 1 0,0-1 1,0 0-1,0 0 0,1 0 0,-1 0 0,5 5 0,-5-8-43,-1 1-1,1-1 0,-1 0 0,1 1 1,0-1-1,0 0 0,-1 0 1,1 0-1,0 0 0,0-1 1,0 1-1,0 0 0,0-1 1,0 0-1,0 1 0,0-1 1,0 0-1,1 0 0,-1 0 1,0 0-1,0 0 0,0-1 1,0 1-1,0-1 0,2 0 0,1-1-68,-1 0 0,0 0 0,1 0 0,-1-1 0,0 0 0,0 1 0,-1-2 0,1 1 0,-1 0 0,1-1 0,-1 1 0,0-1 0,-1 0 0,1 0 0,-1 0 0,1 0 0,2-9-1,6-21-308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2.901"/>
    </inkml:context>
    <inkml:brush xml:id="br0">
      <inkml:brushProperty name="width" value="0.035" units="cm"/>
      <inkml:brushProperty name="height" value="0.035" units="cm"/>
    </inkml:brush>
  </inkml:definitions>
  <inkml:trace contextRef="#ctx0" brushRef="#br0">50 4 14427,'1'-4'4217,"-3"10"-2022,-7 45-719,7 27-193,12 114-1,-3-87-427,-5-66-430,-2-39-342,-1-5-69,0 0 0,1 0 0,-1-1 0,1 1 0,0-6 0,0 10-30,0-11-268,1 5-397,-2 0 0,1 0-1,-1 0 1,-1-7 0,1 10 551,0 0 1,1 0-1,-1 0 1,1 0-1,0 0 1,0 0-1,1-5 1,-3 60 303,-9-13 672,7-28-700,2-1 1,-1 1 0,1-1 0,-1 15-1,0 132 208,3-180-1413,-1 0 0,-1 1 0,-8-40 0,5 43 335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3.370"/>
    </inkml:context>
    <inkml:brush xml:id="br0">
      <inkml:brushProperty name="width" value="0.035" units="cm"/>
      <inkml:brushProperty name="height" value="0.035" units="cm"/>
    </inkml:brush>
  </inkml:definitions>
  <inkml:trace contextRef="#ctx0" brushRef="#br0">7 156 13563,'-1'-1'242,"1"0"-1,-1 0 1,0-1 0,1 1 0,-1 0-1,1 0 1,-1-1 0,1 1 0,0 0-1,-1-1 1,1 1 0,0 0 0,0-1-1,0 1 1,0 0 0,0-1 0,0 1-1,1-1 1,-1 1 0,0 0 0,1-1-1,-1 1 1,1 0 0,-1 0-1,1-1 1,-1 1 0,1 0 0,0 0-1,0 0 1,0 0 0,0 0 0,1-1-1,3-2 175,0 1 0,0 1 0,0-1 0,0 1 0,1 0 0,8-2 0,-8 2-564,55-15 267,24-8-3085,-80 23 2658,-1 0 1,0 0 0,0 0 0,0-1 0,0 1 0,0-1 0,-1 0 0,1 0 0,-1-1 0,5-4 0,0-8-720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3.855"/>
    </inkml:context>
    <inkml:brush xml:id="br0">
      <inkml:brushProperty name="width" value="0.035" units="cm"/>
      <inkml:brushProperty name="height" value="0.035" units="cm"/>
    </inkml:brush>
  </inkml:definitions>
  <inkml:trace contextRef="#ctx0" brushRef="#br0">66 104 11282,'10'-32'1425,"-7"21"-690,1 1 0,-2-1 0,1 1 0,1-20 0,-18 73 1999,-9 40-1397,4 0-1,4 2 1,-5 95 0,20-176-1277,0 0 1,0-1 0,0 1 0,1 0 0,-1 0 0,2 6 0,-2-10-53,1 1-1,-1-1 1,0 0 0,0 1 0,0-1-1,1 1 1,-1-1 0,0 0-1,0 1 1,1-1 0,-1 0-1,0 0 1,1 1 0,-1-1-1,0 0 1,1 1 0,-1-1-1,0 0 1,1 0 0,-1 0-1,0 0 1,1 1 0,0-1-1,0 0-1,0 0 0,-1 0 0,1-1 0,0 1 0,0 0 0,0 0 0,-1-1 0,1 1 0,0 0 0,0-1 0,-1 1 0,1-1 0,0 1 0,0-1 0,-1 1 0,1-2 0,9-7 0,0-1 1,-1 0-1,9-16 0,12-12-23,-27 35 14,8-10-29,0-1 0,2 2 1,0 0-1,0 0 0,21-13 0,-32 24 28,-1 0 0,1 0 0,0 0 0,-1 0 0,1 0 0,0 0 0,-1 1 0,1-1-1,0 1 1,0-1 0,0 1 0,0 0 0,0-1 0,-1 1 0,1 0 0,0 0 0,0 1 0,0-1 0,0 0-1,0 0 1,0 1 0,-1 0 0,1-1 0,0 1 0,0 0 0,-1 0 0,1 0 0,0 0 0,-1 0-1,1 0 1,-1 0 0,1 0 0,-1 1 0,0-1 0,0 0 0,1 1 0,-1 0 0,0-1 0,0 1 0,-1-1-1,3 5 1,1 4 14,-1 0 0,0 0 0,0 1 0,-1 0 0,-1 0 0,0-1-1,0 15 1,-6 80 145,5-100-149,-6 47-370,14-139-867,-1 45 910</inkml:trace>
  <inkml:trace contextRef="#ctx0" brushRef="#br0" timeOffset="1">436 384 17308,'2'2'228,"0"0"0,0 0 1,0 0-1,0 0 0,0-1 1,1 1-1,-1-1 0,4 2 1,-6-2-169,1-1-1,0 0 1,0 0 0,0 0 0,0 1 0,0-1 0,0 0-1,0 0 1,0 0 0,-1 0 0,1-1 0,0 1 0,0 0-1,0 0 1,0 0 0,0-1 0,0 1 0,-1-1 0,1 1-1,0 0 1,0-1 0,0 1 0,-1-1 0,1 0 0,0 1-1,-1-1 1,1 0 0,-1 1 0,2-2 0,4-7 201,-1 0 0,1 0 0,-2 0 0,1-1-1,-1 0 1,-1 0 0,0 0 0,0 0 0,-1-1 0,0 1 0,-1-1 0,0 1 0,-1-19 0,0 28-244,0-1 1,0 0 0,0 1 0,0-1-1,-1 1 1,1-1 0,0 1-1,-1-1 1,0 1 0,1-1 0,-1 1-1,0-1 1,1 1 0,-1 0-1,0 0 1,0-1 0,0 1 0,0 0-1,-2-1 1,2 1-11,0 1-1,0 0 1,0-1-1,0 1 1,-1 0-1,1 0 0,0-1 1,0 1-1,0 0 1,0 0-1,0 0 1,-1 0-1,1 1 1,0-1-1,0 0 1,0 0-1,0 1 1,0-1-1,0 1 1,0-1-1,0 1 1,0-1-1,0 1 1,0 0-1,0-1 1,-2 2-1,-1 2 8,0 1 0,0-1 1,0 1-1,0 0 0,1-1 0,0 2 1,0-1-1,0 0 0,0 1 0,1-1 0,-2 8 1,-1 5 39,0 0 1,-2 25 0,4-22 27,1 0 0,2 33 0,0-46-62,1 0-1,0 0 1,1 0 0,0 0-1,0-1 1,0 1 0,1 0-1,0-1 1,8 14 0,-9-19-60,-1 0 0,0 0 1,1 0-1,-1 0 1,1-1-1,-1 1 0,1 0 1,0-1-1,0 1 1,0-1-1,0 0 0,0 0 1,0 1-1,0-1 1,0-1-1,0 1 0,1 0 1,-1 0-1,0-1 1,1 1-1,-1-1 1,0 0-1,1 0 0,-1 0 1,0 0-1,1 0 1,-1 0-1,0-1 0,1 1 1,-1-1-1,0 1 1,0-1-1,1 0 0,1-1 1,3-2-78,0 0 1,0-1-1,-1 0 1,1 0 0,-1 0-1,0-1 1,0 0-1,8-11 1,13-23-403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4.479"/>
    </inkml:context>
    <inkml:brush xml:id="br0">
      <inkml:brushProperty name="width" value="0.035" units="cm"/>
      <inkml:brushProperty name="height" value="0.035" units="cm"/>
    </inkml:brush>
  </inkml:definitions>
  <inkml:trace contextRef="#ctx0" brushRef="#br0">0 0 17756,'2'5'3469,"1"31"-1369,0 40-352,-2-67-1647,1 0 0,-1 0 1,1 0-1,1-1 1,0 1-1,5 11 1,-7-19-96,-1 0 0,1 0 0,0 0 1,-1 0-1,1 0 0,0 0 0,-1 0 0,1 0 1,0 0-1,0 0 0,0-1 0,0 1 0,0 0 1,0-1-1,0 1 0,0 0 0,0-1 0,0 0 1,0 1-1,0-1 0,0 0 0,0 1 0,2-1 1,-1 0-3,0 0 0,0-1 0,-1 1 0,1 0 0,0-1 0,0 0 0,0 1 0,0-1 0,-1 0 0,1 0 0,0 0 0,2-3 0,5-4 0,0 0-1,0-1 1,12-17 0,-15 18 13,17-22 23,-17 20-36,0 1 0,1 0 0,0 0 0,1 1 0,0 0 0,1 0 0,14-10 0,-23 17-3,1 1-1,0 0 1,-1-1 0,1 1-1,0 0 1,0 0-1,-1-1 1,1 1 0,0 0-1,0 0 1,-1 0-1,1 0 1,0 0 0,0 0-1,-1 0 1,1 0-1,0 0 1,0 0 0,-1 1-1,1-1 1,0 0-1,-1 0 1,1 1 0,0-1-1,0 1 1,-1-1-1,1 0 1,-1 1 0,1-1-1,0 1 1,-1-1-1,1 1 1,-1 0 0,0-1-1,1 1 1,-1-1-1,1 1 1,-1 0 0,1 0-1,8 30 43,-9-29-42,11 97 84,-10-69-11,10 45 1,-11-74-71,0 1 0,0-1 0,0 0 0,1 0 0,-1 0 0,0 0 0,1 0 0,-1 0 0,1 0 0,-1 0 0,1 0 0,-1 0 0,1 0 0,0 0 0,0 0 0,-1-1 0,1 1 0,1 1 0,-1-2-2,-1 0 0,1 0 1,-1 0-1,1 0 0,-1 0 0,1 0 1,-1 0-1,1 0 0,-1 0 0,1-1 1,-1 1-1,1 0 0,-1 0 0,1 0 1,-1-1-1,1 1 0,-1 0 1,1-1-1,-1 1 0,0 0 0,1-1 1,-1 1-1,1 0 0,-1-1 0,1 0 1,3-4 8,-1-1 1,1 1 0,-1-1-1,4-8 1,25-82 78,-25 71-55,2 0-1,0 0 1,18-34-1,-26 59-33,-1-1-1,0 1 0,0-1 1,0 1-1,0-1 1,0 1-1,1 0 1,-1-1-1,0 1 1,0-1-1,1 1 0,-1 0 1,0-1-1,0 1 1,1 0-1,-1 0 1,0-1-1,1 1 1,-1 0-1,1 0 0,-1-1 1,0 1-1,1 0 1,-1 0-1,1 0 1,-1 0-1,0-1 1,1 1-1,-1 0 1,1 0-1,-1 0 0,1 0 1,-1 0-1,1 0 1,-1 0-1,0 0 1,2 1-1,-1 0 0,0 0-1,-1 0 1,1 0 0,0 0-1,0 0 1,-1 1 0,1-1-1,0 0 1,-1 0 0,1 1-1,0 2 1,6 42-22,-7-45 22,8 124-1843,-6-118 633,0-7 396,5-11-109,-4 6 602,7-12-486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5.405"/>
    </inkml:context>
    <inkml:brush xml:id="br0">
      <inkml:brushProperty name="width" value="0.035" units="cm"/>
      <inkml:brushProperty name="height" value="0.035" units="cm"/>
    </inkml:brush>
  </inkml:definitions>
  <inkml:trace contextRef="#ctx0" brushRef="#br0">198 40 14595,'0'-1'115,"1"0"1,-1 0-1,0 0 0,1-1 0,-1 1 0,0 0 0,0 0 1,0 0-1,1 0 0,-1-1 0,0 1 0,-1 0 1,1 0-1,0 0 0,0 0 0,0-1 0,-1 1 1,0-1-1,1 1-26,-1 0-1,1 1 1,-1-1 0,0 0 0,1 1 0,-1-1-1,0 1 1,1-1 0,-1 1 0,0 0 0,0-1-1,1 1 1,-1 0 0,0-1 0,0 1 0,0 0-1,1 0 1,-1 0 0,-2-1 0,0 2 156,-1-1 1,0 0 0,1 1-1,-1-1 1,0 1 0,1 0-1,-1 0 1,1 1-1,0-1 1,-1 1 0,-4 2-1,-3 6-104,-1-1 1,2 1-1,-1 1 0,1 0 0,1 0 0,0 1 0,1 0 0,0 1 0,1 0 0,0 0 1,1 0-1,1 1 0,0 0 0,1 0 0,0 0 0,1 1 0,1-1 0,0 1 1,1 0-1,0-1 0,2 16 0,0-26-128,-1 0 0,1-1 1,0 1-1,0-1 0,0 1 0,1-1 1,-1 1-1,1-1 0,0 0 0,2 4 1,-3-6-10,0 1 1,1-1-1,-1 0 1,0 0-1,1 0 1,-1 0-1,0 0 1,1 0-1,-1-1 1,1 1 0,-1 0-1,1-1 1,-1 1-1,1-1 1,0 1-1,-1-1 1,1 0-1,0 0 1,-1 0-1,1 0 1,0 0-1,-1 0 1,1 0-1,-1-1 1,1 1-1,2-1 1,3-2 3,1 0-1,-1-1 1,0 0 0,0 0-1,0 0 1,-1-1 0,1 0-1,-1 0 1,11-13 0,46-60 59,-62 77-66,52-85 107,-13 20-78,-39 66-31,-1-1-1,0 1 1,0-1 0,1 1 0,-1-1-1,1 1 1,-1-1 0,0 1 0,1-1 0,-1 1-1,1-1 1,-1 1 0,1-1 0,-1 1-1,1 0 1,-1-1 0,1 1 0,0 0 0,-1 0-1,1-1 1,0 1 0,3 10-15,-5 24-8,0-30 17,1 0 2,-4 30 24,2 0 0,1 0 0,4 37 0,-3-70-15,0 0 1,0-1-1,0 1 0,0 0 1,0 0-1,0-1 0,1 1 0,-1 0 1,0-1-1,0 1 0,0 0 1,1-1-1,-1 1 0,0-1 1,1 1-1,-1 0 0,1-1 1,-1 1-1,1-1 0,-1 1 0,1-1 1,-1 1-1,1-1 0,-1 0 1,1 1-1,-1-1 0,2 1 1,-1-1 0,0 0 0,0 0 0,0-1 0,-1 1 0,1 0 0,0-1 0,0 1 0,0 0 0,0-1 0,0 1 0,-1-1 0,1 1 0,0-1 0,0 0 0,-1 1 0,1-1 0,0 0 0,5-6 18,-1 1 1,0-1-1,6-10 0,29-60-163,12-18-961,-39 79 481,-13 16 603,0 0 0,1 0 1,-1 0-1,0 0 0,0 0 0,0 0 0,1 0 0,-1 0 0,0 0 0,0 0 1,1 0-1,-1 0 0,0 0 0,0 0 0,0 0 0,1 0 0,-1 0 1,0 0-1,0 0 0,0 0 0,1 0 0,-1 1 0,0-1 0,0 0 1,0 0-1,0 0 0,1 0 0,-1 0 0,0 1 0,0-1 0,0 0 0,0 0 1,0 0-1,1 0 0,-1 1 0,0-1 0,0 0 0,0 0 0,0 0 1,0 1-1,4 31-830,-4-27 856,0 15-136,-1-12 136,1-1 0,1 1 1,-1-1-1,2 9 0,-1-15-3,-1-1 1,0 1 0,0-1-1,0 1 1,0-1 0,1 1 0,-1-1-1,0 1 1,0-1 0,1 1-1,-1-1 1,0 1 0,1-1-1,-1 0 1,1 1 0,-1-1-1,0 0 1,1 1 0,-1-1 0,1 0-1,-1 1 1,1-1 0,-1 0-1,1 0 1,-1 0 0,1 0-1,-1 1 1,1-1 0,0 0-1,-1 0 1,1 0 0,-1 0 0,1 0-1,-1 0 1,1 0 0,-1 0-1,1-1 1,-1 1 0,1 0-1,-1 0 1,1 0 0,-1 0 0,1-1-1,-1 1 1,1 0 0,-1-1-1,1 1 1,-1 0 0,1-1-1,-1 1 1,0 0 0,1-1-1,-1 1 1,1-2 0,22-23 190,-7-1-157,15-28 0,-18 29-538,26-38 0,-39 63 476,0 0 0,0 0 0,0-1 0,0 1 0,0 0 0,0-1-1,1 1 1,-1 0 0,0 0 0,0 0 0,0-1 0,0 1 0,1 0 0,-1 0 0,0 0 0,0-1 0,1 1 0,-1 0 0,0 0-1,0 0 1,1 0 0,-1 0 0,0 0 0,1-1 0,-1 1 0,0 0 0,0 0 0,1 0 0,-1 0 0,0 0 0,1 0 0,-1 0-1,0 0 1,0 0 0,1 0 0,-1 1 0,4 10-396,-5 21 185,1-31 219,-2 21 70,1-13 43,0-1-1,0 1 0,1-1 1,0 1-1,0 0 1,1-1-1,0 1 0,4 14 1,-4-22-79,-1 0 0,1 0-1,-1 0 1,1 0 0,0-1 0,-1 1 0,1 0 0,0-1 0,-1 1-1,1-1 1,0 1 0,0 0 0,0-1 0,0 0 0,-1 1 0,1-1-1,0 1 1,0-1 0,0 0 0,0 0 0,0 0 0,0 1 0,0-1-1,0 0 1,0 0 0,0 0 0,0-1 0,2 1 0,30-11-197,-12 4-38,-18 7 186,0 0 0,0 0 0,0 0 1,0 0-1,-1 1 0,1-1 0,0 1 0,-1-1 0,1 1 1,0 0-1,-1 1 0,1-1 0,-1 0 0,1 1 0,-1-1 1,0 1-1,1 0 0,-1-1 0,0 1 0,0 0 0,0 0 1,-1 1-1,1-1 0,0 0 0,-1 1 0,0-1 0,3 6 1,2 5 9,-1 0 1,0 0 0,-1 1-1,3 15 1,5 29 480,-3 0 0,-2 1 0,-3 0 0,-4 64 0,-2-103-135,0-1 1,-1 1-1,-10 34 1,10-44-188,0 0 0,-1-1 1,0 0-1,-1 0 1,0 0-1,-1 0 1,1-1-1,-1 1 0,-9 7 1,14-14-114,-1-1 1,1 1 0,-1-1-1,1 0 1,-1 0 0,1 0-1,-1 0 1,0 0 0,0 0-1,1 0 1,-1 0 0,0-1 0,0 1-1,0-1 1,0 1 0,0-1-1,0 0 1,0 0 0,1 0-1,-1 0 1,-4 0 0,4-1-4,-1 0 1,0-1 0,1 1-1,-1 0 1,1-1 0,-1 1-1,1-1 1,0 0 0,-1 0 0,1 0-1,0 0 1,0 0 0,-1-3-1,-4-4 10,1-1 0,0 0 0,1 0-1,0 0 1,1-1 0,-4-13 0,3 4-75,0 1 0,2-1 0,1 0 0,0 0 0,1-1 1,2 1-1,0 0 0,1 0 0,0 0 0,2 0 0,1 1 0,0-1 0,1 1 1,1 0-1,1 1 0,1 0 0,0 0 0,1 0 0,1 2 0,1-1 1,1 1-1,0 1 0,0 0 0,28-22 0,49-24-126,-46 34-97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6.336"/>
    </inkml:context>
    <inkml:brush xml:id="br0">
      <inkml:brushProperty name="width" value="0.035" units="cm"/>
      <inkml:brushProperty name="height" value="0.035" units="cm"/>
    </inkml:brush>
  </inkml:definitions>
  <inkml:trace contextRef="#ctx0" brushRef="#br0">1 16 18308,'3'-4'959,"7"-7"452,-6 10-500,-3 9 597,-10 61 1005,6-48-2166,0 0-1,1 40 1,2-60-335,0 0-1,0 0 1,0 0 0,0 0 0,0 0 0,0 0 0,0 0-1,0 0 1,1 0 0,-1 0 0,0 0 0,1 0 0,-1 0 0,1 0-1,-1 0 1,1-1 0,-1 1 0,1 0 0,0 0 0,-1 0 0,1-1-1,0 1 1,0 0 0,-1-1 0,2 2 0,0-2-4,-1 0 1,0 0 0,0 0-1,1 0 1,-1 0 0,0 0-1,0-1 1,1 1-1,-1 0 1,0 0 0,0-1-1,0 1 1,1-1 0,-1 1-1,0-1 1,0 0 0,1 0-1,7-6 26,0 0 0,-1-1 0,11-11 0,-18 17-24,28-31 64,-13 15-45,0 1-1,34-30 1,-48 46-30,0-1 0,0 1 0,1-1 1,-1 1-1,0 0 0,1 0 0,-1 0 0,0 0 0,6-1 0,-7 2 0,0 0 0,0 0 1,0 0-1,0 0 0,0 1 0,0-1 0,0 0 1,0 0-1,0 1 0,0-1 0,0 1 0,0-1 0,0 1 1,0-1-1,0 1 0,-1 0 0,1-1 0,0 1 1,0 0-1,-1 0 0,1-1 0,0 1 0,-1 0 0,1 0 1,-1 0-1,1 0 0,0 2 0,4 10-4,-1 1 1,0 1-1,-1-1 0,0 0 0,-1 1 0,-1 18 1,2 1 33,-1-8-2,-2-21-13,0 1-1,0 0 1,1 0-1,0-1 1,0 1 0,0-1-1,1 1 1,-1-1-1,1 1 1,1-1-1,3 7 1,-6-12-10,0 1 1,1-1 0,-1 1 0,1-1 0,-1 1 0,1-1 0,-1 1 0,1-1 0,0 0 0,-1 1 0,1-1-1,-1 0 1,1 0 0,0 1 0,-1-1 0,1 0 0,0 0 0,-1 0 0,1 0 0,0 0 0,-1 0 0,1 0-1,0 0 1,-1 0 0,1 0 0,0 0 0,-1 0 0,1 0 0,0 0 0,-1-1 0,1 1 0,-1 0 0,1 0-1,0-1 1,-1 1 0,1-1 0,-1 1 0,1 0 0,-1-1 0,1 1 0,0-1 0,20-26 110,-4 0 3,18-45 1,-25 48-123,2 0 1,1 0-1,15-21 1,-27 44-3,-1 1 1,0-1-1,0 1 0,1-1 1,-1 1-1,0-1 1,1 1-1,-1 0 0,1-1 1,-1 1-1,1-1 1,-1 1-1,1 0 1,-1-1-1,1 1 0,-1 0 1,1 0-1,-1 0 1,1-1-1,-1 1 1,1 0-1,-1 0 0,1 0 1,1 0-1,-2 0 2,0 0 0,1 1 0,-1-1 0,1 1 0,-1-1 0,1 1 0,-1-1 0,0 1 0,1-1 0,-1 1 0,0-1 0,0 1 0,1-1 0,-1 1 0,0-1 0,0 1 0,0-1 0,1 1 0,-1 0 0,2 38-105,-2-32 67,-1 32-106,1-23-129,0 1 0,2 16 0,-2-32 219,0-1 0,0 0 0,0 1 0,0-1 0,0 1-1,0-1 1,0 0 0,0 1 0,0-1 0,0 1 0,0-1 0,1 0 0,-1 1 0,0-1-1,0 0 1,0 1 0,1-1 0,-1 0 0,0 1 0,0-1 0,1 0 0,-1 1 0,0-1 0,1 0-1,-1 0 1,0 1 0,1-1 0,-1 0 0,0 0 0,1 0 0,-1 1 0,1-1 0,11-8-1740,11-26-862,-20 29 2312,39-53-1823,-15 28 982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6.848"/>
    </inkml:context>
    <inkml:brush xml:id="br0">
      <inkml:brushProperty name="width" value="0.035" units="cm"/>
      <inkml:brushProperty name="height" value="0.035" units="cm"/>
    </inkml:brush>
  </inkml:definitions>
  <inkml:trace contextRef="#ctx0" brushRef="#br0">157 97 16235,'-2'1'1864,"-8"4"-1192,-1 0 1,1 1 0,0 0 0,0 1-1,0 0 1,1 1 0,-10 10-1,11-10-448,0 0 0,1 1 0,0 0 0,1 0 0,0 0 0,0 1 0,-8 19 0,14-28-220,-1 0-1,1 1 1,-1-1-1,1 0 1,-1 1-1,1-1 1,0 0 0,0 1-1,0-1 1,0 0-1,0 1 1,0-1-1,0 0 1,0 1 0,1 2-1,-1-4-5,1 0-1,-1 1 1,0-1-1,1 0 1,-1 1-1,1-1 1,-1 0-1,1 1 1,-1-1-1,0 0 1,1 0-1,-1 0 1,1 0-1,-1 1 1,1-1-1,-1 0 1,1 0-1,-1 0 1,1 0-1,-1 0 1,1 0-1,-1 0 1,1 0-1,0 0 1,-1 0-1,0-1 1,2 1-1,5-3-43,0 0 0,0 0-1,0 0 1,8-6 0,-6 4 21,5-3-26,0 0 0,1 1 0,0 1 0,0 1 0,32-8 0,-44 12 69,1 1 1,-1-1-1,1 1 1,-1 0 0,1 0-1,-1 0 1,1 0 0,-1 0-1,1 1 1,-1 0-1,0 0 1,1 0 0,-1 0-1,0 0 1,1 0-1,-1 1 1,0 0 0,0 0-1,0 0 1,0 0-1,-1 0 1,1 0 0,-1 1-1,1-1 1,-1 1 0,0 0-1,0-1 1,0 1-1,0 0 1,0 1 0,-1-1-1,1 0 1,1 6-1,-3-9-8,0 0 0,0 0 0,0 0 0,0 0 0,0 0 0,0 0 0,0 1-1,0-1 1,0 0 0,0 0 0,0 0 0,0 0 0,0 0 0,0 0 0,0 0-1,0 0 1,0 0 0,0 0 0,0 1 0,0-1 0,0 0 0,0 0 0,0 0-1,0 0 1,0 0 0,0 0 0,1 0 0,-1 0 0,0 0 0,0 0 0,0 0 0,0 0-1,0 0 1,0 0 0,0 0 0,0 0 0,0 0 0,0 0 0,1 0 0,-1 0-1,0 0 1,0 0 0,0 0 0,0 0 0,0 0 0,0 0 0,0 0 0,0 0-1,0 0 1,1 0 0,-1 0 0,0 0 0,0 0 0,0 0 0,0 0 0,0 0-1,0 0 1,0 0 0,0 0 0,4-8 257,1-10-52,7-63 204,-2 2-1370,-9 76 761,0 0-1,0 0 1,0 0 0,0 0-1,0 1 1,1-1-1,-1 0 1,1 1 0,0-1-1,0 1 1,0-1 0,3-2-1,34-21-1705,-15 13 1135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7.350"/>
    </inkml:context>
    <inkml:brush xml:id="br0">
      <inkml:brushProperty name="width" value="0.035" units="cm"/>
      <inkml:brushProperty name="height" value="0.035" units="cm"/>
    </inkml:brush>
  </inkml:definitions>
  <inkml:trace contextRef="#ctx0" brushRef="#br0">64 1 15595,'-6'10'694,"1"1"0,0-1-1,0 1 1,2 0 0,-5 19-1,-7 61 1487,12-62-1698,-5 26 496,3 1-1,4 100 0,2-152-914,-1 0 1,1 0-1,-1 0 0,1 0 1,1 0-1,-1 0 1,0 0-1,1 0 1,3 5-1,-5-8-45,1 0 1,0-1-1,0 1 1,-1 0-1,1 0 1,0 0-1,0-1 0,0 1 1,0 0-1,0-1 1,0 1-1,0-1 0,0 1 1,0-1-1,0 0 1,0 1-1,0-1 0,0 0 1,1 0-1,-1 0 1,0 0-1,0 0 0,0 0 1,0 0-1,0 0 1,1 0-1,-1 0 0,0-1 1,0 1-1,0 0 1,0-1-1,0 1 0,0-1 1,0 1-1,0-1 1,0 0-1,1 0 0,5-5 45,0 0-1,0 0 1,-1 0-1,0-1 0,0 0 1,-1 0-1,0-1 1,0 1-1,8-17 0,-3 5 31,152-319-339,-150 302-617,-11 24 413,-11 21 491,-4 13-359,-1 6-74</inkml:trace>
  <inkml:trace contextRef="#ctx0" brushRef="#br0" timeOffset="1">186 419 17484,'9'30'2096,"5"-2"-1408,1-8-328,2 0 1041,3-10-969,0-4-456,0-7 112,-3-10-144,-1-4-256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7.989"/>
    </inkml:context>
    <inkml:brush xml:id="br0">
      <inkml:brushProperty name="width" value="0.035" units="cm"/>
      <inkml:brushProperty name="height" value="0.035" units="cm"/>
    </inkml:brush>
  </inkml:definitions>
  <inkml:trace contextRef="#ctx0" brushRef="#br0">91 441 15451,'4'0'398,"0"0"0,0 0 0,0-1 0,0 1 0,0-1 0,0 0 0,0 0 0,0 0 0,0 0 0,0-1 0,0 0 0,-1 0 0,1 0 0,0 0 0,-1 0 0,0-1 0,0 1 0,0-1 0,5-5 0,-3 2-219,0 0 1,-1 0-1,1 0 1,-1-1-1,0 0 1,-1 1-1,0-1 1,0-1-1,3-10 0,-5 17-178,-1 1 0,0-1 0,0 0 0,1 1-1,-1-1 1,0 0 0,0 1 0,0-1-1,0 0 1,0 1 0,0-1 0,0 0-1,0 0 1,0 1 0,0-1 0,0 0 0,-1 1-1,1-1 1,0 0 0,0 1 0,-1-1-1,1 1 1,0-1 0,-1 0 0,1 1 0,0-1-1,-1 1 1,1-1 0,-1 1 0,1-1-1,-1 1 1,1-1 0,-1 1 0,0 0 0,1-1-1,-1 1 1,0 0 0,1 0 0,-1-1-1,1 1 1,-1 0 0,0 0 0,1 0 0,-1 0-1,0 0 1,0 0 0,1 0 0,-1 0-1,0 0 1,0 0 0,-4 0-1,1 1 0,0 0 0,0 0-1,0 0 1,0 0 0,-7 4 0,0 2 18,1-1 0,0 2 0,0-1 0,0 2 0,1-1 0,0 1 0,1 0 0,0 1 1,1 0-1,-10 16 0,9-13 66,1 0 0,1 1 0,0-1 0,1 1 0,1 1 0,0-1 0,1 1 0,-3 21 0,6-32-52,0-1-1,0 0 1,0 0 0,0 0 0,0 0-1,1 0 1,-1 1 0,1-1-1,0 0 1,0 0 0,0 0 0,0 0-1,3 4 1,-3-6-21,1 0 0,-1 1 0,0-1-1,1 0 1,-1 0 0,1 0 0,-1 0 0,1 0-1,0 0 1,-1 0 0,1 0 0,0-1 0,0 1 0,0-1-1,-1 1 1,1-1 0,0 0 0,0 1 0,0-1 0,0 0-1,0 0 1,-1-1 0,1 1 0,2-1 0,9-1-162,1-2 0,-1 0 0,-1 0 0,1-1 0,-1-1 0,1 0 0,-2 0 0,17-13 0,83-70-3026,-92 70 2485,-1 0 1,0 0-1,-2-2 1,0 0-1,-2-1 0,0-1 1,16-36-1,-11 12 889,-1 0 0,21-94 0,-39 140-184,2-8 367,0 0 0,-1-1 0,1-13 0,-2 24-361,0-1-1,0 0 1,0 0-1,0 0 0,0 0 1,0 0-1,0 0 0,0 0 1,0 0-1,0 0 1,0 1-1,0-1 0,0 0 1,0 0-1,0 0 0,0 0 1,0 0-1,0 0 1,0 0-1,0 0 0,0 0 1,0 0-1,0 1 0,0-1 1,0 0-1,0 0 1,0 0-1,0 0 0,-1 0 1,1 0-1,0 0 0,0 0 1,0 0-1,0 0 1,0 0-1,0 0 0,0 0 1,0 0-1,0 0 0,0 0 1,-1 0-1,1 0 1,0 0-1,0 0 0,0 0 1,0 0-1,0 0 0,0 0 1,0 0-1,0 0 0,0 0 1,-1 0-1,1 0 1,0 0-1,0 0 0,0 0 1,0 0-1,0 0 0,0 0 1,0 0-1,0 0 1,0 0-1,0-1 0,0 1 1,0 0-1,-5 11 380,-11 52 725,4 0-1,-7 101 0,13 132 1221,6-270-2189,-1-6-206,2 0 1,0 1 0,6 23 0,-13-97-3098,-4 21 2429,0 1 0,-2 0 0,-19-34 0,-57-81 2091,85 140-1185,-13-24 1053,15 30-1193,1-1 0,0 0 0,0 0 0,-1 0 0,1 1 0,0-1 1,0 0-1,0 0 0,0 1 0,0-1 0,0 0 0,0 0 0,1 0 0,-1 1 0,0-1 1,0 0-1,1 0 0,-1 1 0,0-1 0,1 0 0,-1 0 0,0 1 0,1-1 0,-1 1 1,1-1-1,-1 0 0,1 1 0,0-1 0,-1 1 0,1-1 0,0 1 0,-1-1 0,1 1 1,0 0-1,-1-1 0,2 1 0,12-4 97,0 1-1,1 0 1,-1 1 0,1 1 0,-1 0 0,26 3-1,-25-2-377,84 8-961,-73-5 849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883"/>
    </inkml:context>
    <inkml:brush xml:id="br0">
      <inkml:brushProperty name="width" value="0.025" units="cm"/>
      <inkml:brushProperty name="height" value="0.025" units="cm"/>
      <inkml:brushProperty name="color" value="#004F8B"/>
    </inkml:brush>
  </inkml:definitions>
  <inkml:trace contextRef="#ctx0" brushRef="#br0">377 0 21268,'-8'5'2157,"-16"7"-1538,1 1-1,0 1 1,1 2 0,0 0 0,2 1-1,0 1 1,1 1 0,-22 28 0,12-9-757,1 1 0,3 2 1,-41 85-1,59-101-1016,7-25 1088,0 0 0,0 0-1,0 1 1,0-1 0,0 0-1,0 0 1,1 1 0,-1-1-1,0 0 1,0 0 0,0 0-1,0 1 1,0-1 0,0 0-1,1 0 1,-1 0 0,0 0-1,0 0 1,0 1 0,0-1-1,1 0 1,-1 0 0,0 0-1,0 0 1,0 0 0,1 0-1,-1 0 1,0 0 0,0 1-1,0-1 1,1 0 0,-1 0-1,0 0 1,0 0 0,1 0-1,-1 0 1,0 0 0,0 0-1,0-1 1,1 1 0,-1 0-1,0 0 1,0 0 0,1 0-1,-1 0 1,0 0 0,5-3-407,-1 1 0,0-1 0,0 1-1,0-1 1,0-1 0,-1 1 0,5-5 0,105-133-9688,-101 124 8711,38-47-5276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7.169"/>
    </inkml:context>
    <inkml:brush xml:id="br0">
      <inkml:brushProperty name="width" value="0.025" units="cm"/>
      <inkml:brushProperty name="height" value="0.025" units="cm"/>
      <inkml:brushProperty name="color" value="#004F8B"/>
    </inkml:brush>
  </inkml:definitions>
  <inkml:trace contextRef="#ctx0" brushRef="#br0">257 170 3299,'-151'-2'7623,"46"0"668,620 3-6004,681-3-2556,-3-32-1061,-1185 34 1319,459-32 145,-344 18 637,211-53 1,-309 58-710,-16 3-2104,-41 5 77,-10-1-2204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2.004"/>
    </inkml:context>
    <inkml:brush xml:id="br0">
      <inkml:brushProperty name="width" value="0.035" units="cm"/>
      <inkml:brushProperty name="height" value="0.035" units="cm"/>
    </inkml:brush>
  </inkml:definitions>
  <inkml:trace contextRef="#ctx0" brushRef="#br0">17141 93 9698,'-3'1'439,"3"-1"-349,0 1 1,-1-1 0,1 0 0,-1 0 0,1 1-1,-1-1 1,1 0 0,-1 0 0,1 0 0,-1 0-1,1 0 1,-1 0 0,1 0 0,-1 0 0,1 0-1,-1 0 1,1 0 0,-1 0 0,1 0 0,-1 0-1,1-1 1,-1 1 0,1 0 0,0 0 0,-1 0-1,1-1 1,-1 1 0,1 0 0,-1 0 0,1-1-1,0 1 1,-1-1 0,1 1 0,0 0 0,-1-1-1,1 1 1,0-1 0,0 1 0,-1 0 0,1-1-1,0 1 1,0-1 0,0 1 0,0-1 0,0 1-1,-1-1 1,1 0 0,-11-19 694,8 13-470,-1 1-1,1-1 1,-2 1 0,1 0 0,-10-10-1,12 14-245,0 0 0,0 1 0,-1-1 0,1 1-1,-1-1 1,1 1 0,-1 0 0,0 0 0,1 0 0,-1 0 0,0 1-1,0-1 1,1 1 0,-1 0 0,0-1 0,0 1 0,0 1 0,1-1-1,-6 1 1,-69 13 273,33-6-307,-73 6 0,-12-14 39,65-1 163,-1 3 0,-64 10 0,-31 16 232,-195 26-65,-331-35-572,277-15 85,-1056 68-455,241-8 125,-514 27 412,518-34 17,885-56-10,-686 8-19,-495-41-359,206-13-224,641 23 620,150 2-32,-400 36 68,267 1 79,361-17-54,-506 13 622,674-5-531,-210 41 0,271-35-115,1 3 0,1 2 0,1 3 0,1 3 0,-69 39 0,111-53-37,0 0 1,1 1-1,1 0 1,-1 1-1,2 1 1,0 0-1,1 1 1,0 0-1,-18 32 1,19-26 19,1 0-1,1 0 1,1 1 0,0 0-1,2 0 1,1 1 0,-5 43-1,9-54-28,0 1-1,2-1 0,-1 0 1,2 1-1,-1-1 0,2 0 1,-1 0-1,2 0 0,0 0 1,0-1-1,1 1 0,9 15 1,-9-20-15,0 1 0,0-2 0,1 1 0,0-1 0,0 1 0,0-2 0,1 1 0,0-1 0,0 0 0,0 0 0,1-1 0,-1 0 0,1 0 0,0-1 0,0 0 0,1 0 0,-1-1 0,15 2 0,4-2-89,0 0-1,0-2 1,47-5-1,78-22-609,-109 18 505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2.562"/>
    </inkml:context>
    <inkml:brush xml:id="br0">
      <inkml:brushProperty name="width" value="0.035" units="cm"/>
      <inkml:brushProperty name="height" value="0.035" units="cm"/>
    </inkml:brush>
  </inkml:definitions>
  <inkml:trace contextRef="#ctx0" brushRef="#br0">0 2 17068,'3'-1'214,"0"1"1,-1 0-1,1 0 1,0 0-1,0 0 1,-1 0-1,1 0 0,0 1 1,-1-1-1,1 1 1,-1 0-1,1 0 1,-1 0-1,1 0 1,2 2-1,41 26-328,-28-17 317,-9-6-183,1 1 0,-2-1 0,1 1 0,-1 1 0,0 0 0,0 0 0,-1 0 0,7 12 0,-10-13 41,1 1 0,-2 0 0,1 0 0,-1 0 0,-1 0 0,1 0 0,-1 1 0,-1-1 0,0 1-1,0 0 1,0 9 0,-2 2 155,0 0-1,-1 0 1,-1 0-1,-1 0 1,-1-1-1,0 0 1,-10 22 0,10-30-96,0 0 0,-1 1 0,-1-2 0,1 1 0,-2-1 0,1 0 0,-2 0 0,1-1 0,-1 0 0,0-1 0,-1 0 0,-17 11 0,8-11-454,34-11 468,4-2-249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6.373"/>
    </inkml:context>
    <inkml:brush xml:id="br0">
      <inkml:brushProperty name="width" value="0.035" units="cm"/>
      <inkml:brushProperty name="height" value="0.035" units="cm"/>
    </inkml:brush>
  </inkml:definitions>
  <inkml:trace contextRef="#ctx0" brushRef="#br0">42 73 13995,'8'-67'5214,"-7"62"-1345,-26 201-1406,1-13-2233,24-178-224,-1-1-1,1 0 1,0 0-1,0 0 1,0 0-1,2 7 1,-2-11-6,0 1 0,0-1 0,0 1 0,1-1 0,-1 1 1,0-1-1,1 1 0,-1-1 0,0 1 0,1-1 0,-1 1 1,1-1-1,-1 0 0,1 1 0,-1-1 0,1 0 0,-1 1 1,1-1-1,-1 0 0,1 1 0,-1-1 0,1 0 0,-1 0 1,1 0-1,-1 0 0,1 0 0,0 0 0,-1 0 0,1 0 1,-1 0-1,1 0 0,0 0 0,-1 0 0,1 0 0,-1 0 1,1 0-1,-1 0 0,1-1 0,-1 1 0,1 0 0,0 0 1,-1-1-1,1 1 0,-1 0 0,0-1 0,1 1 0,0-1 1,29-17-18,-17 11-7,0 0-1,0 0 1,21-7-1,-30 13 18,1 0-1,-1 0 0,1 0 0,0 1 0,0-1 0,-1 1 0,1 0 0,0 0 0,0 1 0,-1 0 0,1 0 0,0 0 0,-1 0 0,1 0 0,4 3 0,-5-2 1,0 0 0,0 0 0,0 1 1,0-1-1,-1 1 0,1 0 0,-1 0 0,0 0 0,1 0 0,-1 1 0,-1-1 1,1 1-1,0 0 0,-1 0 0,0 0 0,0 0 0,0 0 0,-1 0 0,3 7 1,-3-4 29,0-1 0,-1 1 0,1-1 1,-1 1-1,0-1 0,-1 1 0,0-1 1,0 0-1,0 1 0,-1-1 0,0 0 1,-4 11-1,3-11 31,-1 1 0,1-1 0,-1 0 0,0 0 0,0-1 0,-1 1 0,1-1-1,-1 0 1,0 0 0,-1-1 0,-10 8 0,12-9-6,0-1-1,-1 0 0,1 0 0,-1-1 0,1 1 1,-1-1-1,1 0 0,-1 0 0,0 0 1,0-1-1,1 1 0,-1-1 0,0-1 1,0 1-1,1-1 0,-1 1 0,0-1 1,-6-3-1,3 1-1,1 0 1,-1-1-1,1 0 1,0-1-1,0 1 1,-7-8-1,10 9-121,1 0 0,0 0 0,-1 0 0,1-1 0,0 1 0,1-1 0,-1 0 0,1 0 0,-1 0 0,1 0 0,1 0 0,-3-7 0,4 10 8,0 1 0,0-1 0,0 1-1,0-1 1,0 0 0,0 1 0,0-1-1,1 0 1,-1 1 0,0-1 0,0 1 0,1-1-1,-1 1 1,0-1 0,1 1 0,-1-1-1,0 1 1,1-1 0,-1 1 0,1-1-1,-1 1 1,1-1 0,-1 1 0,1 0 0,-1-1-1,1 1 1,-1 0 0,1 0 0,0-1-1,-1 1 1,1 0 0,0 0 0,-1 0-1,1 0 1,-1 0 0,1 0 0,0 0-1,-1 0 1,1 0 0,0 0 0,-1 0 0,2 0-1,36 4-1317,-25-2 943,12-3-391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7.325"/>
    </inkml:context>
    <inkml:brush xml:id="br0">
      <inkml:brushProperty name="width" value="0.035" units="cm"/>
      <inkml:brushProperty name="height" value="0.035" units="cm"/>
    </inkml:brush>
  </inkml:definitions>
  <inkml:trace contextRef="#ctx0" brushRef="#br0">108 330 16396,'1'1'77,"-1"-1"1,0 1-1,1-1 1,-1 1-1,1-1 1,-1 1-1,0-1 1,0 1-1,1-1 1,-1 1 0,0-1-1,0 1 1,0-1-1,0 1 1,0 0-1,1-1 1,-1 1-1,0-1 1,0 1 0,0 0-1,-1-1 1,1 1-1,0-1 1,0 1-1,0 0 1,0-1-1,-1 1 1,1-1 0,0 1-1,0-1 1,-1 1-1,1-1 1,0 1-1,-1-1 1,1 1-1,-1-1 1,0 1-1,-24 26 1188,9-9-345,6-4-685,0 1-1,1 1 0,-9 24 1,14-31-218,1 0 0,0 0 0,0 1 0,1-1 0,1 0 0,0 1 0,0-1 0,1 11 0,-1-19-12,1 0-1,0 0 1,0 0 0,0 0-1,1 0 1,-1 1 0,0-1-1,0 0 1,1 0 0,-1 0-1,0 0 1,1 0 0,-1 0-1,1 0 1,0 0 0,-1 0-1,1 0 1,0 0 0,-1 0-1,1-1 1,0 1 0,1 1-1,-1-2 2,0 0-1,0 1 1,0-1-1,0 0 0,0 0 1,0 0-1,0-1 1,0 1-1,0 0 1,0 0-1,0 0 1,0-1-1,0 1 0,0 0 1,0-1-1,0 1 1,0-1-1,-1 1 1,3-2-1,2-2 22,0-1 0,0 1-1,0-1 1,0 0 0,6-10-1,4-9 50,-2-1 0,-1 0 0,-2-1 0,14-45 0,-18 55-34,-5 16-41,-1 0 0,0 0 0,0 0 0,0 0 0,0 0-1,0 0 1,0 0 0,0 0 0,0-1 0,1 1 0,-1 0 0,0 0-1,0 0 1,0 0 0,0 0 0,0 0 0,0 0 0,1 0 0,-1 0 0,0 0-1,0 0 1,0 0 0,0 0 0,0 0 0,0 0 0,1 0 0,-1 0-1,0 0 1,0 0 0,0 0 0,0 0 0,0 1 0,0-1 0,1 0-1,-1 0 1,0 0 0,0 0 0,0 0 0,0 0 0,0 0 0,0 0 0,0 0-1,0 0 1,0 1 0,0-1 0,1 0 0,-1 0 0,0 0 0,0 0-1,7 28 43,-6-24-47,3 13 0,0 8-165,1-1-1,2 0 0,0 0 1,19 41-1,-25-63 125,-1-1-1,1 0 1,0 0-1,-1 0 0,1 0 1,0 0-1,0 0 1,0 0-1,0 0 1,-1 0-1,1 0 0,1 0 1,-1 0-1,0 0 1,0-1-1,0 1 1,0-1-1,0 1 1,1-1-1,-1 1 0,2 0 1,-1-1-28,-1-1 0,0 1 1,0 0-1,0-1 0,1 1 0,-1 0 0,0-1 1,0 1-1,0-1 0,0 0 0,0 1 0,0-1 1,0 0-1,0 0 0,0 0 0,0 0 0,0 0 1,1-1-1,3-6-474,1 0 1,-1-1 0,0 0-1,4-12 1,6-18-1693,10-46 0,-3 6 1461,-36 102 6156,-7 25-3770,19-44-1511,-3 13 258,0 0 1,-3 20 0,7-33-299,1 1 1,-1-1-1,1 1 1,0-1-1,0 1 1,1-1-1,-1 1 0,1-1 1,0 1-1,0-1 1,1 0-1,-1 1 1,5 7-1,-6-11-42,1 0 1,-1 0-1,1-1 0,0 1 0,-1 0 0,1 0 0,0 0 1,0-1-1,0 1 0,0 0 0,-1-1 0,1 1 0,0-1 1,0 1-1,0-1 0,0 1 0,0-1 0,0 0 0,0 0 1,1 1-1,-1-1 0,0 0 0,2 0 0,-1 0-1,1-1 0,-1 1 0,1-1 0,-1 0 0,0 0 0,1 0 0,-1 0 0,0 0 0,0 0 0,3-2 0,5-5 3,-1 0 0,0-1-1,11-12 1,-20 20-15,27-30 21,-2-1 0,-2-1 0,0-1 0,-3-1 1,-1-1-1,-1-1 0,-2-1 0,12-46 0,-27 84-21,3-17 91,5-34 0,-9 47-65,1 1-1,-1-1 0,0 1 1,0-1-1,0 1 0,-1-1 1,1 0-1,-1 1 1,0 0-1,0-1 0,0 1 1,0-1-1,0 1 0,-1 0 1,0 0-1,-3-5 1,4 7-12,0 0 1,0 0 0,0 0 0,-1 1 0,1-1 0,0 0-1,0 1 1,-1-1 0,1 1 0,-1-1 0,1 1 0,0 0-1,-1-1 1,1 1 0,-1 0 0,1 0 0,-1 0 0,1 0-1,-1 0 1,1 0 0,0 1 0,-1-1 0,1 0 0,-1 1-1,1-1 1,0 1 0,-1-1 0,1 1 0,0 0 0,0 0-1,-1-1 1,1 1 0,0 0 0,-2 2 0,-4 3 57,0 1 1,0-1 0,-10 15 0,11-13-78,-1 0-1,2 0 1,-1 0 0,1 1 0,1 0 0,0 0 0,0 0 0,-4 16 0,8-25-8,0 1-1,0 0 1,0 0 0,0-1 0,0 1 0,0 0 0,0 0 0,0 0 0,0-1 0,1 1 0,-1 0-1,0 0 1,1-1 0,-1 1 0,0 0 0,1-1 0,-1 1 0,1 0 0,-1-1 0,1 1 0,-1-1-1,1 1 1,-1-1 0,1 1 0,0-1 0,-1 1 0,1-1 0,0 1 0,-1-1 0,1 0 0,0 0-1,0 1 1,0-1 0,31 5-228,-20-4 162,-2 0 39,-1 1-1,0 0 0,1 0 0,-1 1 1,0 1-1,0-1 0,-1 1 1,13 8-1,-16-8 37,0 0 0,0 0 0,0 0 0,-1 1 0,1 0-1,-1 0 1,0 0 0,-1 1 0,1-1 0,-1 1 0,0 0 0,-1 0 0,4 9 0,-1 7 125,0 0 0,-1 0 1,-2 1-1,0-1 0,-1 1 1,-2-1-1,0 1 0,-7 36 0,29-86-481,-12 13-62,0 1-1,0 0 1,2 1 0,-1 0 0,2 0 0,-1 1 0,27-18 0,-9 14-215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8.404"/>
    </inkml:context>
    <inkml:brush xml:id="br0">
      <inkml:brushProperty name="width" value="0.035" units="cm"/>
      <inkml:brushProperty name="height" value="0.035" units="cm"/>
    </inkml:brush>
  </inkml:definitions>
  <inkml:trace contextRef="#ctx0" brushRef="#br0">142 58 13123,'1'-1'151,"-1"-1"0,1 1 0,0-1 1,-1 1-1,1-1 0,-1 1 0,0-1 1,1 0-1,-1 1 0,0-1 0,0 1 1,0-1-1,0 0 0,0 1 0,-1-1 0,1 1 1,0-1-1,-1 0 0,1 1 0,-1-1 1,1 1-1,-1-1 0,0 1 0,0 0 0,0-1 1,0 1-1,0 0 0,0-1 0,0 1 1,0 0-1,0 0 0,0 0 0,-1 0 0,1 0 1,0 0-1,-1 0 0,1 1 0,-1-1 1,1 0-1,-1 1 0,1-1 0,-1 1 1,0 0-1,-1-1 0,-1 1 14,1-1-1,-1 1 1,0-1 0,1 1 0,-1 0-1,0 1 1,1-1 0,-1 1-1,0 0 1,1-1 0,-1 1 0,1 1-1,-1-1 1,1 1 0,0-1-1,0 1 1,-1 0 0,1 0 0,-4 4-1,3-1-92,-1 1 0,1 0-1,1 0 1,-1 0-1,1 0 1,0 1 0,1-1-1,0 1 1,0 0-1,0 0 1,1 0 0,-1-1-1,1 9 1,0 0-27,1 0 1,0-1-1,1 1 0,1-1 1,4 19-1,-5-28-37,1-1 0,-1 1 0,1-1 0,0 1 0,0-1 0,0 0-1,4 6 1,-5-10-4,-1 1-1,1 0 0,-1 0 0,1 0 1,0-1-1,0 1 0,-1 0 1,1-1-1,0 1 0,0-1 0,0 1 1,0-1-1,0 0 0,0 1 0,0-1 1,0 0-1,0 1 0,0-1 1,0 0-1,0 0 0,0 0 0,0 0 1,0 0-1,0 0 0,0 0 0,0 0 1,0 0-1,0-1 0,0 1 1,0 0-1,0-1 0,0 1 0,-1-1 1,1 1-1,0-1 0,0 1 0,0-1 1,0 0-1,-1 1 0,2-2 1,7-7 30,0-1 1,-1 0-1,0 0 1,-1-1-1,0 0 1,-1-1 0,6-14-1,-4 11 4,-1 0-1,2 1 1,14-20-1,-22 33-35,0 0-1,0-1 1,0 1-1,1 0 1,-1 0-1,0-1 0,1 1 1,-1 0-1,1 0 1,-1 1-1,1-1 1,-1 0-1,1 0 1,0 1-1,-1-1 0,1 1 1,0-1-1,1 1 1,-1 0-1,-1 0 1,1 1-1,-1-1 1,0 0-1,1 1 0,-1-1 1,0 1-1,1 0 1,-1-1-1,0 1 1,0 0-1,1 0 1,-1 0-1,0-1 1,0 1-1,0 1 0,1 0 1,4 6 6,-1 0 0,0 1 0,-1-1 0,1 1 0,2 11 0,-2-8 2,4 17 23,3 8 27,-12-35-45,1 0 0,0 0 0,0 0-1,0 0 1,0 0 0,0 0 0,1-1 0,-1 1 0,0 0-1,1-1 1,0 1 0,1 1 0,-2-3-7,-1 0 0,1 0 0,0 0 0,-1 0 0,1 0 0,-1 0 0,1 0-1,0 0 1,-1 0 0,1 0 0,0 0 0,-1 0 0,1-1 0,-1 1 0,1 0 0,-1 0 0,1-1 0,0 1 0,-1 0 0,1-1 0,-1 1 0,1 0 0,-1-1 0,0 1 0,1-1 0,-1 1 0,1-1 0,-1 1 0,0-1 0,1 0 0,11-18 106,-12 18-103,5-8 45,0-1-3,0 0 0,1 1-1,0-1 1,0 1 0,11-11 0,-15 19-47,-1 0-1,0 0 1,1-1 0,-1 1-1,1 0 1,0 0 0,-1 1 0,1-1-1,0 0 1,-1 0 0,1 1 0,0-1-1,0 1 1,0 0 0,0-1-1,2 1 1,-2 1-4,0-1-1,0 1 1,0-1-1,0 1 1,0 0-1,0 0 1,0 0-1,0 0 1,0 0-1,0 0 1,-1 0-1,1 1 1,0-1-1,-1 1 1,1-1-1,-1 1 1,2 2-1,7 11 4,-1-1 1,-1 2-1,0-1 0,8 24 0,7 14 11,-23-52-14,1 0 1,-1 0-1,0 0 1,1 0-1,0 0 0,-1 0 1,1-1-1,-1 1 1,1 0-1,0 0 1,0 0-1,-1 0 1,1-1-1,0 1 1,0 0-1,0-1 1,0 1-1,0-1 1,0 1-1,0-1 1,1 1-1,-1-1 1,0 0 0,0-1 1,0 1-1,0 0 0,-1 0 0,1-1 0,0 1 1,0-1-1,-1 1 0,1 0 0,0-1 0,-1 1 0,1-1 1,0 0-1,-1 1 0,1-1 0,-1 0 0,1 1 1,-1-1-1,2-1 0,2-6 15,0 0 1,-1 0 0,6-16-1,-9 22-19,8-24 53,-5 14-57,0 0 1,1 1 0,1-1 0,0 1 0,10-18 0,-14 28-1,-1 0 0,0 1 0,1-1-1,-1 1 1,1-1 0,-1 1 0,1-1 0,-1 1 0,1-1-1,0 1 1,-1-1 0,1 1 0,-1-1 0,1 1 0,0 0-1,-1 0 1,1-1 0,0 1 0,-1 0 0,1 0 0,0 0-1,0 0 1,-1-1 0,1 1 0,0 0 0,0 0 0,0 1-1,0-1-1,0 1 0,1-1 0,-1 1 0,0 0 0,0 0 0,0-1 0,0 1 0,0 0 0,0 0 0,0 0 0,0 0 0,0 0 0,1 2 0,2 5-53,0 0 0,0 0 0,3 11 0,-6-16 26,29 89-2270,-30-88 1822,-2-8 95,-5-10-201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9.234"/>
    </inkml:context>
    <inkml:brush xml:id="br0">
      <inkml:brushProperty name="width" value="0.035" units="cm"/>
      <inkml:brushProperty name="height" value="0.035" units="cm"/>
    </inkml:brush>
  </inkml:definitions>
  <inkml:trace contextRef="#ctx0" brushRef="#br0">128 25 17740,'0'0'142,"1"-1"0,-1 0 0,1 0 0,-1 0 0,0 0 0,1 0 0,-1 0 1,0 0-1,0 0 0,0 0 0,0 0 0,0 0 0,0 0 0,0 0 0,0 0 0,0 0 0,0 0 0,-1 0 0,1 0 1,-1-1-1,1 1-36,-1 1 0,0-1 1,1 1-1,-1 0 0,1-1 0,-1 1 1,0 0-1,1 0 0,-1 0 0,0-1 1,1 1-1,-1 0 0,0 0 0,1 0 1,-1 0-1,0 0 0,1 0 1,-1 0-1,0 0 0,1 1 0,-1-1 1,-1 0-1,-3 2 325,-1 0 0,1 0 0,0 1 0,0 0 0,-9 6-1,7-4-333,1 1-1,0 0 1,0 0-1,1 1 0,0 0 1,0 0-1,0 0 1,1 0-1,0 1 0,1-1 1,0 1-1,0 0 0,0 0 1,1 1-1,-2 13 1,3-17-125,1 0 0,-1 0 1,1 1-1,0-1 1,0 0-1,1 0 0,-1 1 1,1-1-1,1 0 0,-1 0 1,0 0-1,1 0 0,0 0 1,1 0-1,-1-1 1,1 1-1,-1-1 0,1 1 1,1-1-1,-1 0 0,1 0 1,-1 0-1,1-1 1,0 1-1,0-1 0,6 3 1,-6-4-51,0 0 1,0-1 0,1 0 0,-1 0 0,0 0-1,0 0 1,1-1 0,-1 0 0,0 1-1,1-2 1,-1 1 0,0 0 0,0-1-1,1 0 1,-1 0 0,0 0 0,0 0-1,0-1 1,0 0 0,0 0 0,0 0 0,4-3-1,19-13-418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9.867"/>
    </inkml:context>
    <inkml:brush xml:id="br0">
      <inkml:brushProperty name="width" value="0.035" units="cm"/>
      <inkml:brushProperty name="height" value="0.035" units="cm"/>
    </inkml:brush>
  </inkml:definitions>
  <inkml:trace contextRef="#ctx0" brushRef="#br0">120 1 18068,'-5'0'194,"0"0"0,0 1 1,1-1-1,-1 1 0,0 1 0,0-1 0,1 1 1,-1-1-1,1 1 0,0 1 0,-1-1 1,1 0-1,0 1 0,0 0 0,1 0 0,-1 0 1,1 1-1,-1-1 0,1 1 0,0 0 0,0 0 1,1 0-1,-3 5 0,1-3-164,1 1 1,0 0-1,1 0 0,-1 0 1,1 0-1,1 1 0,0-1 1,0 0-1,0 1 0,1-1 0,0 1 1,0-1-1,1 0 0,2 13 1,-3-18-29,0 0 0,1 0 0,-1 0 0,1 0 1,-1 0-1,1 0 0,0 0 0,0-1 0,0 1 0,0 0 1,0 0-1,0-1 0,0 1 0,1-1 0,-1 1 1,0-1-1,1 1 0,-1-1 0,1 0 0,0 0 0,-1 0 1,1 0-1,0 0 0,0 0 0,0 0 0,-1-1 1,1 1-1,0 0 0,0-1 0,0 0 0,0 1 0,0-1 1,0 0-1,0 0 0,0 0 0,0 0 0,0-1 1,0 1-1,0-1 0,0 1 0,0-1 0,2 0 0,7-4 11,1 0-1,-1 0 1,-1-1-1,1-1 0,14-11 1,-7 4 16,36-24 36,-50 36-63,0-1-1,0 1 1,0 0 0,1 1 0,-1-1 0,0 1 0,1 0 0,0 0 0,-1 0 0,1 1 0,6-1 0,-8 2 5,0 0 0,0-1 0,-1 1 0,1 0 0,0 1 0,-1-1 0,1 0 0,-1 1 0,1 0 1,-1-1-1,0 1 0,1 0 0,-1 0 0,0 0 0,0 0 0,-1 1 0,1-1 0,0 1 0,2 4 0,-2-4 8,0 1 1,0-1-1,1 0 1,-1 0-1,1 0 1,0 0-1,0-1 1,5 5-1,-7-7-5,0 1 0,0-1 1,0 0-1,-1 0 0,1 1 0,0-1 1,0 0-1,0 0 0,0 0 0,0 0 0,0 0 1,-1 0-1,1 0 0,0-1 0,0 1 0,0 0 1,0 0-1,0-1 0,-1 1 0,1 0 0,0-1 1,0 1-1,-1-1 0,1 1 0,0-1 0,0 1 1,-1-1-1,1 1 0,0-2 0,17-24 120,-16 22-99,11-20 82,12-20 58,-23 41-165,0 0 0,1 0 0,-1 0-1,0 1 1,1-1 0,0 1 0,0-1-1,0 1 1,0 0 0,0 0 0,3-1-1,-4 3-7,0-1 0,-1 1 1,1 0-1,-1 0 0,1 0 0,-1 0 0,1 0 0,-1 0 0,1 1 0,0-1 0,-1 0 0,1 1 1,-1-1-1,0 1 0,1 0 0,-1-1 0,1 1 0,-1 0 0,0 0 0,0 0 0,1 0 0,-1 0 1,0 0-1,0 0 0,0 0 0,0 1 0,0-1 0,0 0 0,-1 1 0,2 1 0,4 7-2,0 1 0,8 19 0,-12-23 7,7 16 34,-8-17 4,1 0 1,0 0-1,0 0 0,1 0 0,-1-1 1,1 1-1,0-1 0,1 0 0,-1 0 1,7 6-1,-9-10-25,0-1 0,0 0 0,0 1 0,0-1 0,0 0 0,0 0 0,0 0 0,0 0 0,0 0 0,0 0 0,0 0 0,0 0 0,0 0 0,0-1 0,0 1 1,0 0-1,0-1 0,0 1 0,0-1 0,0 1 0,0-1 0,0 1 0,0-1 0,-1 1 0,1-1 0,0 0 0,0 0 0,-1 1 0,1-1 0,1-2 0,22-30 219,-20 27-176,7-10 42,-2 1-73,1 1 1,20-23-1,-28 34-47,1 1 0,-1 0-1,1-1 1,-1 1 0,1 0 0,0 0 0,0 0 0,0 1 0,0-1 0,0 1 0,1-1 0,-1 1 0,0 0 0,0 0 0,1 1 0,-1-1-1,1 1 1,-1-1 0,1 1 0,3 1 0,-4 0 0,0 0 0,0 0-1,0 0 1,0 1 0,0-1 0,-1 1-1,1 0 1,0 0 0,-1 0 0,1 0-1,-1 1 1,0-1 0,0 1 0,0-1-1,0 1 1,0 0 0,0-1-1,1 6 1,3 3-302,-2 0-1,1 0 0,4 18 1,-9-28 253,0 0 50,0-1-1,1 1 1,-1-1 0,0 1-1,0 0 1,0-1 0,0 1-1,1-1 1,-1 1-1,0-1 1,0 1 0,0-1-1,0 1 1,-1 0 0,1-1-1,0 1 1,0-1-1,0 1 1,0-1 0,-1 2-1,-8-2-270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0.513"/>
    </inkml:context>
    <inkml:brush xml:id="br0">
      <inkml:brushProperty name="width" value="0.035" units="cm"/>
      <inkml:brushProperty name="height" value="0.035" units="cm"/>
    </inkml:brush>
  </inkml:definitions>
  <inkml:trace contextRef="#ctx0" brushRef="#br0">8 0 18516,'-3'40'2448,"1"-32"-2178,1-1 1,0 0-1,1 0 0,0 1 0,0-1 0,0 0 1,1 1-1,0-1 0,1 0 0,0 0 0,4 11 1,-6-17-253,0 0 0,1-1 0,-1 1 0,0-1 1,1 1-1,-1-1 0,0 1 0,1-1 0,-1 1 1,1-1-1,-1 1 0,1-1 0,-1 0 1,1 1-1,0-1 0,-1 0 0,1 1 0,-1-1 1,1 0-1,0 0 0,-1 0 0,1 0 1,0 1-1,-1-1 0,1 0 0,0 0 0,1-1 3,-1 1 1,1 0-1,-1-1 0,0 1 0,1-1 0,-1 0 0,0 1 0,0-1 0,1 0 0,-1 0 0,2-2 0,3-3 21,1-1 1,-1-1-1,5-7 0,-6 8 6,-1 2-28,0-1 4,0 0 0,1 0 0,0 1 0,11-9 1,-16 13-22,1 0 1,0 1-1,0-1 1,0 0-1,0 1 1,0-1 0,0 1-1,0-1 1,0 1-1,0 0 1,0-1-1,0 1 1,0 0-1,1 0 1,-1 0 0,0 0-1,0 0 1,0 0-1,0 0 1,0 0-1,0 0 1,0 1 0,0-1-1,0 0 1,0 1-1,1-1 1,-1 0-1,-1 1 1,1 0 0,0-1-1,0 1 1,0-1-1,0 1 1,0 0-1,0 0 1,-1 0 0,1-1-1,0 1 1,-1 0-1,2 1 1,2 7 45,1-1 1,-1 1-1,0 0 1,-1-1-1,3 14 1,-4-13 6,1 0 1,0 1-1,1-1 1,0-1-1,6 10 1,-10-17-51,1 0-1,-1-1 1,0 1 0,1-1 0,-1 1 0,1-1-1,-1 0 1,1 1 0,-1-1 0,1 1 0,-1-1-1,1 0 1,-1 1 0,1-1 0,0 0-1,-1 0 1,1 1 0,0-1 0,-1 0 0,1 0-1,0 0 1,-1 0 0,1 0 0,-1 0 0,1 0-1,0 0 1,-1 0 0,1 0 0,0 0-1,-1 0 1,1-1 0,0 1 0,-1 0 0,1 0-1,-1-1 1,1 1 0,0 0 0,-1-1 0,1 1-1,-1-1 1,1 1 0,-1-1 0,0 1-1,1-1 1,-1 1 0,1-1 0,-1 1 0,1-2-1,21-33 62,-17 27-38,0-2-61,2 0 0,-1 1 0,1-1 0,1 2 0,8-10 0,-15 17 13,1 0-1,-1-1 1,1 1-1,0 0 1,-1-1 0,1 1-1,0 0 1,0 0-1,0 1 1,-1-1-1,1 0 1,0 0-1,0 1 1,0-1 0,0 1-1,0 0 1,0 0-1,0 0 1,1 0-1,-1 0 1,0 0-1,0 0 1,0 1 0,0-1-1,0 1 1,0-1-1,0 1 1,-1 0-1,1 0 1,0 0-1,0 0 1,0 0 0,-1 0-1,1 0 1,-1 0-1,3 2 1,1 3-38,0 0 0,0 0 0,0 0 0,-1 1 0,0 0 0,0 0 0,-1 0 0,0 0 0,4 12 0,-7-18 15,-4-1-12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1.102"/>
    </inkml:context>
    <inkml:brush xml:id="br0">
      <inkml:brushProperty name="width" value="0.035" units="cm"/>
      <inkml:brushProperty name="height" value="0.035" units="cm"/>
    </inkml:brush>
  </inkml:definitions>
  <inkml:trace contextRef="#ctx0" brushRef="#br0">118 2 15643,'-4'0'267,"0"-1"-1,0 1 0,0 0 0,0 0 0,0 0 0,0 1 1,0-1-1,0 1 0,0 0 0,0 0 0,1 0 0,-1 1 1,0 0-1,1-1 0,-1 1 0,-4 3 0,4-1-30,0 0-1,0 0 0,0 1 1,1-1-1,-1 1 1,1 0-1,0 0 0,1 0 1,-1 0-1,1 1 1,-1 5-1,1-5-106,0 0 0,0 0 0,1 0-1,0 1 1,1-1 0,-1 0 0,1 1 0,0-1 0,1 0 0,0 1 0,2 7 0,-3-12-107,1 0 0,-1-1 1,1 1-1,-1-1 1,1 1-1,0-1 1,0 1-1,0-1 1,0 1-1,0-1 1,0 0-1,1 0 0,-1 1 1,0-1-1,0 0 1,1 0-1,-1 0 1,3 1-1,-2-2-14,0 1-1,1-1 0,-1 0 1,0 1-1,1-1 0,-1 0 1,0 0-1,1-1 0,-1 1 1,0 0-1,0-1 1,1 1-1,-1-1 0,0 0 1,0 0-1,0 0 0,3-2 1,-1 1 3,0-1 0,0 1 0,0-1 0,-1 0 0,0 0 0,1 0 0,-1-1 0,0 1 0,-1-1 0,1 0 0,-1 0 1,1 0-1,-1 0 0,0 0 0,-1 0 0,2-5 0,-1 2 20,0 0 1,-1 1-1,0-1 0,0 0 1,0 1-1,-1-1 1,0 0-1,-1 0 0,1 1 1,-3-10-1,3 15-20,0 1-1,0-1 1,0 0 0,0 1-1,0-1 1,0 0-1,-1 1 1,1-1-1,0 0 1,0 1 0,-1-1-1,1 1 1,0-1-1,-1 0 1,1 1 0,-1-1-1,1 1 1,-1-1-1,1 1 1,-1-1 0,1 1-1,-1-1 1,1 1-1,-1 0 1,1-1 0,-1 1-1,-1-1 1,1 2-33,1-1 1,-1 0-1,0 1 1,0-1-1,1 0 1,-1 1-1,0-1 1,1 1-1,-1-1 1,1 1-1,-1-1 1,1 1-1,-1-1 1,1 1-1,-1 0 1,1-1-1,-1 1 0,1 0 1,-1 0-1,0 1-83,0-1 0,1 0 0,-1 1 0,0-1 0,1 0 1,-1 1-1,1-1 0,-1 1 0,1-1 0,-1 1 0,1-1 0,0 1 0,0 0 0,0-1 0,0 1 0,0-1 0,0 1 0,0-1 0,1 1 0,-1-1 0,1 1 0,0 1 0,3-2-446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1.685"/>
    </inkml:context>
    <inkml:brush xml:id="br0">
      <inkml:brushProperty name="width" value="0.035" units="cm"/>
      <inkml:brushProperty name="height" value="0.035" units="cm"/>
    </inkml:brush>
  </inkml:definitions>
  <inkml:trace contextRef="#ctx0" brushRef="#br0">162 141 16708,'0'0'40,"0"0"0,-1 0 0,1 0 0,0 0 0,0 0 0,0-1 0,0 1 0,0 0 0,0 0 0,0 0 0,0 0 0,-1 0 0,1 0 0,0 0 0,0 0 0,0 0 0,0 0 0,0 0 0,0 0 0,0-1 0,0 1 0,0 0 0,0 0 0,0 0 0,0 0 0,0 0 0,0 0 1,0 0-1,0-1 0,0 1 0,0 0 0,0 0 0,0 0 0,0 0 0,0 0 0,0 0 0,0 0 0,0 0 0,0-1 0,0 1 0,0 0 0,0 0 0,0 0 0,0 0 0,0 0 0,0 0 0,0 0 0,0 0 0,0-1 0,0 1 0,0 0 0,1 0 0,-1 0 0,0 0 0,0 0 0,0 0 1,0 0-1,0 0 0,0 0 0,0 0 0,0 0 0,1 0 0,-1 0 0,0 0 0,0 0 0,0 0 0,0 0 0,-13 3 1300,-19 11 180,21-6-1323,1 0-1,0 1 0,1 0 1,-1 1-1,2 0 1,0 1-1,-13 19 1,17-23-186,0 0 0,1 0 1,-1 1-1,1-1 0,1 1 0,-1 0 1,1-1-1,1 1 0,0 0 1,0 0-1,0 0 0,1 1 0,1 14 1,-1-21-9,0 0 0,1-1 0,-1 1 0,0 0 0,0-1 0,1 1 0,-1 0 0,1-1 0,0 1 0,-1-1 0,1 1 0,0-1 0,0 1 0,0-1 0,0 1 0,0-1 0,0 0 0,1 0 0,-1 1 0,0-1 0,1 0 0,-1 0 0,0 0 0,1 0 0,-1-1 0,1 1 0,0 0 0,-1-1 0,1 1 0,0-1 0,-1 1 0,1-1 0,0 0 0,-1 0 0,1 0 0,0 0-1,0 0 1,-1 0 0,1 0 0,0 0 0,-1-1 0,1 1 0,1-1 0,4-2 17,0 0-1,0 0 1,-1 0-1,1-1 0,-1 0 1,0 0-1,0-1 0,0 1 1,5-8-1,8-9 50,-2 0-1,-1-2 1,0 0 0,-2-1-1,-1 0 1,0-1 0,-2-1-1,-1 0 1,-1 0 0,-2-1-1,0 0 1,3-30-1,-11 44-32,1 13-35,0 0-1,0 0 1,0 0-1,0 0 1,0 0-1,0 0 1,0 0-1,0 0 1,0 0 0,0 0-1,0 0 1,0 0-1,0 0 1,0 0-1,0 0 1,0-1-1,0 1 1,0 0-1,0 0 1,-1 0-1,1 0 1,0 0-1,0 0 1,0 0-1,0 0 1,0 0-1,0 0 1,0 0-1,0 0 1,0 0 0,0 0-1,0 0 1,0 0-1,0 0 1,-1 0-1,1 0 1,0 0-1,0 0 1,0 0-1,0 0 1,0 1-1,0-1 1,0 0-1,0 0 1,0 0-1,0 0 1,0 0-1,0 0 1,0 0-1,0 0 1,0 0 0,0 0-1,-1 0 1,1 0-1,0 0 1,0 0-1,0 0 1,0 0-1,0 1 1,0-1-1,0 0 1,0 0-1,0 0 1,0 0-1,0 0 1,-8 25 20,2 11-36,1 1 0,3 0 0,0 0 0,3 0 0,0 0-1,3-1 1,9 41 0,-11-67 22,1-1 1,0 1-1,1 0 1,4 8-1,-7-16-4,0 0-1,1 0 1,-1-1 0,0 1 0,0-1 0,1 1-1,-1-1 1,1 1 0,-1-1 0,1 0-1,3 2 1,-4-2 0,0-1-1,0 0 1,0 1-1,0-1 1,0 0-1,0 0 1,0 0-1,0 0 1,0 0-1,0 0 1,0 0-1,0 0 1,0 0-1,0-1 1,0 1 0,0 0-1,0-1 1,0 1-1,0 0 1,0-1-1,0 0 1,0 1-1,1-2 1,3-2 4,-1 0-1,0-1 1,0 1 0,0-1 0,0 0 0,-1 0-1,0 0 1,0 0 0,4-12 0,17-55 7,-22 67-18,17-85-333,-19 90 329,0 0 0,1 0 1,-1 0-1,0 0 0,0 0 0,0 0 0,0 0 1,0 0-1,0 0 0,0 0 0,0 0 0,0 0 0,0 0 1,0 0-1,0 0 0,0 0 0,0 0 0,0 0 1,0 0-1,1 0 0,-1 0 0,0 0 0,0 0 1,0 0-1,0 0 0,0 0 0,0 0 0,0 0 0,0 0 1,0 0-1,0 0 0,0 0 0,0 0 0,0 0 1,0 0-1,0 0 0,0 0 0,1 0 0,-1 0 1,0 0-1,0 0 0,0 0 0,0 0 0,0 0 0,0 0 1,0-1-1,0 1 0,0 0 0,0 0 0,0 0 1,3 11-143,1 15 31,-1 3 35,0 7 196,1 1 0,16 62 0,-18-94-104,-1 0 0,1 0-1,0 0 1,1-1 0,5 9 0,-8-12-31,1-1 1,-1 1 0,1 0 0,-1-1 0,1 1 0,-1 0 0,1-1-1,0 1 1,-1-1 0,1 0 0,0 1 0,0-1 0,-1 1 0,1-1-1,0 0 1,0 0 0,-1 1 0,1-1 0,0 0 0,0 0 0,0 0-1,0 0 1,-1 0 0,1 0 0,0 0 0,0 0 0,0 0 0,0 0-1,-1-1 1,1 1 0,0 0 0,0 0 0,0-1 0,-1 1 0,1-1-1,0 1 1,-1-1 0,1 1 0,0-1 0,-1 1 0,1-1 0,-1 1 0,1-1-1,-1 0 1,1 0 0,4-6-70,0 1 0,0-1-1,-1 0 1,-1 0 0,7-16 0,4-18-283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8.387"/>
    </inkml:context>
    <inkml:brush xml:id="br0">
      <inkml:brushProperty name="width" value="0.025" units="cm"/>
      <inkml:brushProperty name="height" value="0.025" units="cm"/>
      <inkml:brushProperty name="color" value="#004F8B"/>
    </inkml:brush>
  </inkml:definitions>
  <inkml:trace contextRef="#ctx0" brushRef="#br0">3951 338 11018,'-94'-43'305,"-192"-56"0,-107 2-506,367 91 209,-144-28 486,0 9 1,-2 6-1,0 8 1,-1 8-1,0 7 1,1 8-1,-208 41 1,-157 65-315,438-89-15,1 4 1,1 5 0,-115 63 0,171-77-107,0 2-1,2 2 1,1 2-1,2 1 1,1 2 0,1 1-1,2 2 1,2 1-1,1 1 1,-28 49 0,40-58-33,1 1 1,2 1 0,1 0 0,1 1 0,1 1-1,2 0 1,2 0 0,1 0 0,1 1-1,2 0 1,1 0 0,2 0 0,2 0 0,0 0-1,9 34 1,-6-48-17,1-1 0,1 0 0,1 0-1,1-1 1,0 0 0,2 0 0,0-1 0,0-1 0,2 0 0,0 0 0,1-1-1,0-1 1,1 0 0,1-1 0,0-1 0,1 0 0,27 13 0,-2-3 18,0-2 1,2-2 0,0-2 0,1-2-1,1-2 1,70 9 0,4-8 41,1-6 0,0-5-1,0-6 1,0-4 0,163-34 0,587-177 1566,-153-8-417,-20-49-847,-410 131-385,-240 117 23,-1-3 0,-2-1 0,67-64 0,-97 82 2,-1-2-1,0 1 1,-1-2 0,0 0-1,10-20 1,-20 32-20,-1 0-1,1 1 0,-1-1 1,0-1-1,0 1 1,-1 0-1,1 0 1,-1-1-1,0 1 0,-1 0 1,1-1-1,-1 1 1,0-1-1,-1 1 1,1-1-1,-1 1 0,0 0 1,0-1-1,-1 1 1,1 0-1,-1 0 0,-1 0 1,1 0-1,-4-5 1,1 4-73,0 0 0,0 0 0,-1 1 0,0 0 0,0 0 1,-1 0-1,1 0 0,-1 1 0,0 1 0,0-1 0,-8-2 1,-13-4-615,-51-12 0,-78-5-2134,-27 6-2179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2.449"/>
    </inkml:context>
    <inkml:brush xml:id="br0">
      <inkml:brushProperty name="width" value="0.035" units="cm"/>
      <inkml:brushProperty name="height" value="0.035" units="cm"/>
    </inkml:brush>
  </inkml:definitions>
  <inkml:trace contextRef="#ctx0" brushRef="#br0">82 1 16259,'-11'47'1717,"3"-15"-283,1 1 1,-3 38-1,10-60-1189,0 1-1,0 0 0,1-1 1,0 1-1,1-1 0,1 0 1,0 1-1,0-1 0,1 0 0,5 10 1,1-2-19,0-2 0,20 26 0,-53-75-6,4 5-336,0 1-1,-25-24 1,30 40-58,14 10 170,0 0 0,-1 0 1,1 0-1,0 0 0,0 0 1,0 0-1,0 0 0,0 1 1,0-1-1,-1 0 0,1 0 1,0 0-1,0 0 0,0 0 1,0 0-1,0 0 0,0 0 0,0 1 1,0-1-1,0 0 0,-1 0 1,1 0-1,0 0 0,0 0 1,0 0-1,0 1 0,0-1 1,0 0-1,0 0 0,0 0 0,0 0 1,0 0-1,0 1 0,0-1 1,0 0-1,0 0 0,0 0 1,0 0-1,0 0 0,0 1 1,0-1-1,1 0 0,-1 0 1,0 0-1,0 0 0,0 0 0,0 0 1,0 1-1,0-1 0,2 3-18,-1 1-1,1-1 0,0 1 0,0-1 0,0 0 0,5 5 0,-2-3 24,0 0 0,0 0 0,0-1 0,1 1 0,0-2 0,0 1 0,0 0 0,0-1 0,1 0 1,-1-1-1,1 0 0,-1 0 0,1 0 0,0 0 0,0-1 0,0-1 0,0 1 0,0-1 0,0 0 0,0 0 0,0-1 0,0 0 0,0 0 0,7-3 0,-3 0 12,1 0 0,-1 0 0,0-1 0,0-1 0,-1 0 1,1 0-1,-2-1 0,1-1 0,-1 1 0,0-1 0,0-1 0,-1 0 1,9-12-1,-11 16-150,-4 10 63,-7 24 49,1-3 55,3-10 21,0-8-1,0-1 1,1 1 0,0 0-1,0-1 1,1 1 0,-1-1 0,2 1-1,-1-1 1,4 10 0,-5-16-41,1 0 0,-1 0 0,1-1 0,-1 1 0,0 0 0,1-1 1,0 1-1,-1 0 0,1-1 0,-1 1 0,1-1 0,0 1 0,-1-1 0,1 1 1,0-1-1,-1 1 0,1-1 0,0 0 0,0 0 0,-1 1 0,1-1 0,0 0 0,0 0 1,0 0-1,-1 1 0,1-1 0,0 0 0,0 0 0,0-1 0,0 1 0,-1 0 0,1 0 1,0 0-1,0 0 0,0-1 0,-1 1 0,1 0 0,1-1 0,3-2 16,1 0-1,-1-1 1,0 0-1,7-5 0,6-5-87,-16 12 51,0 1 1,0 0-1,0 0 1,0 1-1,0-1 1,0 0-1,0 1 1,1-1-1,-1 1 1,0-1-1,1 1 1,-1 0-1,0 0 1,0 0-1,1 1 1,-1-1-1,0 0 1,0 1 0,1-1-1,-1 1 1,0 0-1,0 0 1,0 0-1,0 0 1,0 0-1,0 0 1,0 1-1,0-1 1,-1 0-1,1 1 1,0 0-1,-1-1 1,1 1-1,1 2 1,4 6-29,-1 1 0,1 0-1,-2-1 1,1 2 0,3 11 0,2 8 132,-1 2 0,-1-1 0,-1 1 0,-3 0 0,0 0 0,-2 1 0,-2 0 0,-1-1 0,-5 40 0,5-68-44,-1 1 1,0-1-1,-1 1 1,1-1-1,-1 0 1,0 0-1,-1 0 1,1 0-1,-1 0 1,0 0-1,0-1 1,0 1-1,-8 6 1,9-9-45,0-1 1,0 1 0,0-1 0,-1 0 0,1 1 0,0-1-1,-1-1 1,1 1 0,-1 0 0,1 0 0,-1-1-1,1 0 1,-1 1 0,1-1 0,-1 0 0,0 0 0,1 0-1,-1-1 1,1 1 0,-1-1 0,1 1 0,-1-1 0,1 0-1,-1 0 1,1 0 0,0 0 0,-1 0 0,1-1 0,0 1-1,-4-4 1,0 0-44,-1 0 0,1-1-1,0 0 1,1 0 0,-1 0-1,1-1 1,0 1 0,1-1 0,0 0-1,0-1 1,0 1 0,1-1-1,0 0 1,1 0 0,-1 0 0,2 0-1,-1 0 1,1 0 0,0-1 0,1 1-1,0-9 1,1-5-164,2 0-1,0 0 1,1 1-1,1 0 1,1-1-1,16-36 1,-13 37-174,0-1 1,-2 0-1,6-35 0,-8 22-68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2.965"/>
    </inkml:context>
    <inkml:brush xml:id="br0">
      <inkml:brushProperty name="width" value="0.035" units="cm"/>
      <inkml:brushProperty name="height" value="0.035" units="cm"/>
    </inkml:brush>
  </inkml:definitions>
  <inkml:trace contextRef="#ctx0" brushRef="#br0">2 23 17908,'-2'0'1312,"2"-1"-1640,2-2 248,3-3 1136,2-7-912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3.487"/>
    </inkml:context>
    <inkml:brush xml:id="br0">
      <inkml:brushProperty name="width" value="0.035" units="cm"/>
      <inkml:brushProperty name="height" value="0.035" units="cm"/>
    </inkml:brush>
  </inkml:definitions>
  <inkml:trace contextRef="#ctx0" brushRef="#br0">12 16 19196,'-6'-14'1827,"5"14"-1803,1-1 0,0 1 1,0 0-1,0 0 0,0 0 1,0 0-1,0 0 1,0 0-1,0 0 0,0 0 1,-1 0-1,1 0 1,0 0-1,0 0 0,0 0 1,0 0-1,0 0 0,0 0 1,0 0-1,-1 0 1,1 0-1,0 0 0,0 0 1,0 0-1,0 0 0,0 0 1,0 0-1,0 0 1,0 0-1,-1 0 0,1 0 1,0 0-1,0 0 1,0 0-1,0 1 0,0-1 1,0 0-1,0 0 0,0 0 1,0 0-1,0 0 1,0 0-1,0 0 0,0 0 1,-1 0-1,1 0 1,0 1-1,0-1 0,0 0 1,0 0-1,0 0 0,0 0 1,0 0-1,0 0 1,0 0-1,0 1 0,0 30 1634,4 13-1320,1-1 0,3 0 0,23 75-1,-29-113-328,0-1-1,0 0 0,0 0 0,0-1 0,0 1 0,1 0 0,0-1 1,3 4-1,-6-6-5,1-1 1,0 1-1,0 0 1,0-1-1,0 1 0,-1-1 1,1 1-1,0-1 1,0 0-1,0 1 1,0-1-1,0 0 1,0 0-1,0 1 1,0-1-1,0 0 0,0 0 1,0 0-1,0 0 1,0 0-1,0-1 1,0 1-1,0 0 1,0 0-1,0-1 1,0 1-1,0-1 0,0 1 1,0 0-1,0-1 1,0 0-1,0 1 1,-1-1-1,1 1 1,0-1-1,0 0 1,-1 0-1,2-1 0,7-10 19,0 0 0,-1-1 0,0 0 0,-1 0 0,6-15 0,6-12 11,-18 38-33,-1 1 0,1 0 1,-1 0-1,1-1 0,0 1 1,0 0-1,0 0 1,0 0-1,0 0 0,0 0 1,0 0-1,0 0 0,0 1 1,0-1-1,0 0 1,0 0-1,1 1 0,-1-1 1,2 0-1,-2 1-1,0 0 0,0 1 0,0-1 0,0 0 0,0 0 0,0 1 0,0-1 0,0 1 0,0-1 0,0 1 0,0-1 0,-1 1 0,1 0 0,0-1 1,0 1-1,-1 0 0,1 0 0,0-1 0,-1 1 0,1 0 0,-1 0 0,1 0 0,-1 0 0,1 0 0,-1 0 0,1 1 0,4 10-2,-1 1 1,5 17 0,-7-19 24,1 0 1,1-1-1,7 17 1,-11-26-22,0-1 1,0 0-1,1 1 1,-1-1-1,0 0 1,0 1 0,0-1-1,0 0 1,1 0-1,-1 1 1,0-1-1,0 0 1,0 0 0,1 1-1,-1-1 1,0 0-1,0 0 1,1 0-1,-1 1 1,0-1 0,1 0-1,-1 0 1,0 0-1,1 0 1,-1 0-1,0 0 1,0 0 0,1 0-1,-1 1 1,0-1-1,1 0 1,-1 0-1,0-1 1,1 1 0,-1 0-1,0 0 1,1 0-1,-1 0 1,0 0-1,1 0 1,-1 0 0,0 0-1,1-1 1,-1 1-1,0 0 1,0 0-1,1 0 1,-1-1 0,0 1-1,0 0 1,1 0-1,-1-1 1,0 1-1,10-18 52,-9 17-49,22-55 102,-17 37-110,1 2 1,1-1-1,15-24 1,-22 41-3,-1-1-1,1 1 1,0 0-1,0-1 1,0 1 0,1 0-1,-1-1 1,0 1 0,0 0-1,1 0 1,-1 0 0,1 0-1,-1 1 1,1-1 0,-1 0-1,1 0 1,2 0 0,-3 1-1,0 0 1,-1 0-1,1 1 1,0-1 0,0 0-1,0 0 1,0 1 0,0-1-1,0 0 1,0 1-1,-1-1 1,1 1 0,0-1-1,0 1 1,-1-1 0,1 1-1,0 0 1,-1-1-1,1 1 1,-1 0 0,1 0-1,0 1 1,3 5-63,0 1 1,-1 0-1,0 0 1,0 0-1,1 10 1,-2-14 17,3 23-303,-5-21 76,1 0 0,0 0 0,0-1 0,0 1 0,1-1 0,0 1 1,0-1-1,6 10 0,-8-15 253,0 0 0,0 0 1,1 0-1,-1 1 1,0-1-1,1 0 0,-1 0 1,0 0-1,1 0 0,-1 0 1,0 0-1,1 0 0,-1 0 1,0 0-1,1 0 0,-1 0 1,0 0-1,1 0 0,-1 0 1,0 0-1,1 0 0,-1 0 1,0 0-1,1 0 0,-1-1 1,0 1-1,1 0 0,-1 0 1,0 0-1,0 0 0,1-1 1,-1 1-1,0 0 0,0 0 1,1-1-1,-1 1 0,0 0 1,0 0-1,0-1 1,0 1-1,1 0 0,-1-1 1,0 1-1,0-1 0,7-14-654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3.999"/>
    </inkml:context>
    <inkml:brush xml:id="br0">
      <inkml:brushProperty name="width" value="0.035" units="cm"/>
      <inkml:brushProperty name="height" value="0.035" units="cm"/>
    </inkml:brush>
  </inkml:definitions>
  <inkml:trace contextRef="#ctx0" brushRef="#br0">181 64 14459,'-8'1'554,"1"1"0,-1 0 0,1 1-1,-1 0 1,1 0 0,0 0 0,0 1 0,-10 8-1,5-4-39,2 1-1,-1 0 0,1 0 0,-9 12 0,14-15-410,1-1 0,-1 2 0,1-1 0,1 0 0,-1 1 0,1 0 0,0-1 0,0 1 0,1 1 0,0-1 0,0 0 0,0 12 0,2-18-93,-1-1 0,1 1 0,0-1 0,0 1 0,0 0 1,0-1-1,0 1 0,0-1 0,0 1 0,1 0 0,-1-1 1,0 1-1,0-1 0,0 1 0,1 0 0,-1-1 0,0 1 0,0-1 1,1 1-1,-1-1 0,0 1 0,1-1 0,-1 0 0,1 1 1,-1-1-1,1 1 0,-1-1 0,1 1 0,0-1 0,0 0 0,0 0 0,0 0 0,1 0 0,-1 0 0,0 0 0,0 0 0,0 0 0,0 0 0,0-1 0,0 1 0,0 0 0,0-1 0,2 0 0,37-26 82,-34 23-75,9-8 11,0 1 1,1 1-1,0 0 1,1 1-1,22-8 0,-35 16-18,1-1-1,-1 1 1,1 0-1,-1 0 1,1 0-1,-1 1 1,1-1 0,0 1-1,-1 0 1,1 1-1,-1-1 1,1 1-1,-1 0 1,1 0-1,-1 0 1,1 1 0,-1 0-1,0-1 1,0 2-1,0-1 1,0 0-1,0 1 1,0-1-1,-1 1 1,1 0-1,-1 1 1,5 4 0,-4-2 28,0 0 0,0 0-1,-1 1 1,0-1 0,0 1 0,0 0 0,2 10 0,-3-7 137,1-1-1,1-1 1,5 11-1,-6-30 409,-2-9-411,-19-210-164,18 227-95,0 0 0,0 0 0,0 0-1,0 0 1,0 0 0,1 0 0,0 0 0,1-5 0,-2 7 13,1 1 0,-1-1 1,1 0-1,0 0 0,-1 1 1,1-1-1,0 0 0,0 1 0,-1-1 1,1 1-1,0-1 0,0 1 0,0-1 1,0 1-1,0 0 0,0-1 1,0 1-1,0 0 0,0 0 0,-1 0 1,1 0-1,0 0 0,0 0 1,0 0-1,0 0 0,0 0 0,0 0 1,2 1-1,60 10-1837,-38-11 1309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4.537"/>
    </inkml:context>
    <inkml:brush xml:id="br0">
      <inkml:brushProperty name="width" value="0.035" units="cm"/>
      <inkml:brushProperty name="height" value="0.035" units="cm"/>
    </inkml:brush>
  </inkml:definitions>
  <inkml:trace contextRef="#ctx0" brushRef="#br0">27 0 16291,'-1'1'108,"0"-1"-1,0 1 0,-1-1 0,1 1 0,0 0 0,0 0 0,0-1 1,0 1-1,0 0 0,0 0 0,0 0 0,0 0 0,0 0 1,0 0-1,0 0 0,0 1 0,1-1 0,-1 0 0,1 0 0,-1 1 1,1-1-1,-1 0 0,1 0 0,0 1 0,-1-1 0,1 1 0,0-1 1,0 2-1,-4 46 1211,3-45-981,1 33 220,2 0 0,1 0 0,2-1 0,1 1 0,2-1 0,1-1 0,2 0 0,17 37 0,-25-64-499,1-1 0,0 1 0,1-1 0,0 0 0,0 0 0,7 7 0,-11-13-51,0 0 1,0 1-1,0-1 0,0 0 0,1 0 1,-1-1-1,0 1 0,1 0 0,-1 0 1,0 0-1,1-1 0,-1 1 0,1-1 1,-1 1-1,1-1 0,-1 0 0,1 0 1,0 0-1,-1 1 0,1-1 0,-1-1 1,1 1-1,-1 0 0,1 0 0,-1 0 1,1-1-1,0 1 0,-1-1 0,0 0 1,1 1-1,-1-1 0,1 0 0,-1 0 1,0 1-1,0-1 0,1 0 0,-1 0 1,0-1-1,2-1 0,7-10 20,1-2 0,-2 1-1,0-1 1,-1 0 0,0-1 0,8-25 0,0 1 18,-9 25-39,55-118 43,-48 107-87,1 1 0,0 1 0,20-23 0,-18 34-79,-9 8-468,-8 5 554,0 0 0,1 0 0,-1 0 0,0 0 0,0 0 0,0 0 0,0 0 0,0 0 0,0 0 1,0 0-1,0 0 0,1 0 0,-1 0 0,0 0 0,0 0 0,0 0 0,0 0 0,0 0 0,0 1 0,0-1 0,0 0 0,0 0 0,0 0 0,1 0 0,-1 0 0,0 0 0,0 0 0,0 0 0,0 0 0,0 0 0,0 0 0,0 1 0,0-1 1,0 0-1,0 0 0,0 0 0,0 0 0,0 0 0,0 0 0,0 0 0,0 0 0,0 0 0,0 1 0,0-1 0,0 0 0,0 0 0,0 0 0,0 0 0,0 0 0,0 0 0,0 0 0,0 0 0,0 1 0,0-1 0,0 0 0,0 0 0,0 0 1,-1 0-1,1 2-75,-1-1 0,0 0 0,0 1 0,-1-1 1,1 0-1,0 0 0,0 0 0,-1 0 1,1 0-1,0 0 0,-1 0 0,1 0 0,-1-1 1,1 1-1,-3 0 0,-1 2-206,-11 4-433</inkml:trace>
  <inkml:trace contextRef="#ctx0" brushRef="#br0" timeOffset="1">289 316 16339,'6'33'2081,"3"-4"-969,2 0-384,1-4 1273,4-4-417,-1-5-528,0-4-448,2-11-1144,0-4 712,3-9-256,-3-5-160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5.049"/>
    </inkml:context>
    <inkml:brush xml:id="br0">
      <inkml:brushProperty name="width" value="0.035" units="cm"/>
      <inkml:brushProperty name="height" value="0.035" units="cm"/>
    </inkml:brush>
  </inkml:definitions>
  <inkml:trace contextRef="#ctx0" brushRef="#br0">0 123 15363,'4'0'339,"-1"1"-1,0 0 1,0-1-1,0 0 1,1 0-1,-1 0 1,0 0-1,0 0 1,1-1-1,-1 1 1,0-1-1,0 0 1,0 0-1,0 0 1,0-1-1,0 1 1,0-1-1,3-2 1,0 1-25,-1-1 0,1 0-1,-1 0 1,0 0 0,0-1 0,-1 0-1,8-10 1,-10 13-273,-1 0-1,0 0 1,0 1 0,0-2-1,0 1 1,0 0-1,0 0 1,-1 0 0,1 0-1,-1 0 1,0-1-1,1 1 1,-1 0 0,0 0-1,0-1 1,0 1-1,-1 0 1,1 0 0,0 0-1,-1-1 1,-1-2-1,1 4-28,0 0 0,0-1 0,0 1 0,0 0-1,0 0 1,0 0 0,0 0 0,0 0 0,-1 0-1,1 0 1,0 1 0,-1-1 0,1 0 0,-1 1-1,1-1 1,-1 1 0,1-1 0,-1 1 0,1 0-1,-1 0 1,1-1 0,-1 1 0,1 0 0,-1 0-1,0 1 1,1-1 0,-1 0 0,1 1 0,-1-1-1,1 0 1,-3 2 0,0 0-11,0-1-1,-1 1 0,1 0 1,1 1-1,-1-1 1,0 1-1,1 0 1,-1-1-1,1 2 1,0-1-1,0 0 0,0 1 1,0-1-1,0 1 1,1 0-1,0 0 1,0 0-1,0 0 1,0 0-1,1 0 0,-1 0 1,1 1-1,0-1 1,-1 9-1,1-2-6,0-1 0,1 1 0,0-1 0,1 1 0,0-1 0,0 1 0,1-1 0,1 0 0,6 18 0,-7-23 5,0 1 0,1-1 0,-1 0 0,1 0 0,1-1 0,-1 1 0,1-1 0,-1 1 0,1-1 0,1 0 0,-1 0 0,7 4 0,-8-6-74,0-1 0,1 1 0,0-1 0,-1 1 0,1-1 0,0 0 0,-1-1 0,1 1 0,0 0 0,0-1 0,0 0 0,-1 0 0,1 0 0,0-1 0,0 1 0,0-1 0,-1 0 0,1 0 0,5-2 0,-1 0-147,-1-1 0,1 0 0,-1 0 0,0-1 0,0 0 0,-1 0 0,0-1 0,1 1 1,-2-1-1,1-1 0,-1 1 0,6-10 0,12-18-599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5.584"/>
    </inkml:context>
    <inkml:brush xml:id="br0">
      <inkml:brushProperty name="width" value="0.035" units="cm"/>
      <inkml:brushProperty name="height" value="0.035" units="cm"/>
    </inkml:brush>
  </inkml:definitions>
  <inkml:trace contextRef="#ctx0" brushRef="#br0">90 0 16532,'-1'0'102,"0"0"1,0 0 0,0 0 0,0 0-1,-1 1 1,1-1 0,0 0 0,0 0 0,0 1-1,0-1 1,0 0 0,0 1 0,0-1-1,0 1 1,0 0 0,0-1 0,0 1 0,0 0-1,0-1 1,0 1 0,0 0 0,1 0-1,-1 0 1,0 0 0,0 0 0,1 0 0,-1 0-1,1 0 1,-1 0 0,1 0 0,0 0-1,-1 0 1,1 3 0,-3 5 226,1 0 0,1 0-1,-1 14 1,1-10 73,-1 27 236,1 0 0,2 1 0,11 72 0,41 116 819,-53-229-1455,1 6 41,1-1-1,-1 0 0,1 1 1,1-1-1,-1 0 1,1 0-1,5 8 1,-8-13-42,0 1 1,0-1 0,0 0-1,0 0 1,1 1 0,-1-1-1,0 0 1,0 0 0,0 0 0,0 1-1,0-1 1,0 0 0,1 0-1,-1 0 1,0 1 0,0-1-1,0 0 1,1 0 0,-1 0 0,0 0-1,0 0 1,0 1 0,1-1-1,-1 0 1,0 0 0,0 0-1,1 0 1,-1 0 0,0 0-1,0 0 1,1 0 0,-1 0 0,0 0-1,0 0 1,1 0 0,-1 0-1,0 0 1,0 0 0,1 0-1,-1 0 1,0-1 0,0 1 0,0 0-1,1 0 1,-1 0 0,0 0-1,0 0 1,0 0 0,1-1-1,-1 1 1,0 0 0,0 0 0,0 0-1,0-1 1,1 1 0,-1 0-1,0 0 1,0 0 0,0-1-1,0 1 1,0 0 0,0 0-1,0-1 1,0 1 0,0 0 0,0 0-1,0-1 1,0 1 0,0-1-1,1-21-14,-5 2-67,0 0 0,-1 0 0,-1 0-1,-1 1 1,-1 0 0,0 0 0,-1 0 0,-1 1 0,-1 1 0,-1 0 0,-20-23-1,11 23-35,11 16 75,10 1 40,0 0 1,0 1-1,0-1 1,-1 0-1,1 1 1,0-1-1,0 1 1,0-1-1,0 0 1,0 1-1,0-1 1,0 1-1,0-1 1,0 1-1,0-1 1,0 0-1,0 1 1,0-1-1,0 1 1,0-1 0,0 0-1,0 1 1,1-1-1,-1 1 1,0-1-1,0 1 1,1 2 15,0 0 0,1 0 0,-1 0 0,0 0 0,1 0 1,0-1-1,-1 1 0,1 0 0,0-1 0,1 1 0,-1-1 0,0 0 1,1 0-1,-1 0 0,1 0 0,0 0 0,4 2 0,-3-2-146,1-1-1,-1 0 0,1 0 1,-1 0-1,1 0 0,-1-1 0,1 1 1,0-1-1,-1-1 0,1 1 1,4-1-1,9-3-559,0-1 1,-1-1-1,0 0 0,33-18 1,-15 6-180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6.069"/>
    </inkml:context>
    <inkml:brush xml:id="br0">
      <inkml:brushProperty name="width" value="0.035" units="cm"/>
      <inkml:brushProperty name="height" value="0.035" units="cm"/>
    </inkml:brush>
  </inkml:definitions>
  <inkml:trace contextRef="#ctx0" brushRef="#br0">93 1 15499,'-34'51'3817,"25"-41"-3114,1 1 0,1 1 0,0-1-1,1 1 1,0 0 0,-8 23 0,14-35-688,0 1 0,0 0 0,-1-1-1,1 1 1,0 0 0,0-1 0,0 1 0,0-1 0,0 1 0,0 0 0,0-1 0,0 1 0,0 0 0,0-1-1,0 1 1,0 0 0,0-1 0,1 1 0,-1 0 0,0-1 0,0 1 0,1-1 0,-1 1 0,1-1 0,-1 1 0,0-1-1,2 2 1,-1-2-7,0 1 0,0-1-1,0 0 1,0 0-1,0 1 1,0-1 0,0 0-1,1 0 1,-1 0 0,0 0-1,0 0 1,0 0-1,0-1 1,0 1 0,2-1-1,7-2-52,1-1 0,17-10 1,-18 9 24,0 1-38,0 0-1,0 0 1,0 1-1,0 0 1,1 1-1,13-2 1,-22 4 58,0 0 0,0 0 0,0 0 0,0 0 0,1 0 1,-1 1-1,0-1 0,0 0 0,0 1 0,0 0 0,0-1 1,0 1-1,0 0 0,-1 0 0,1 0 0,0 0 1,0 0-1,-1 1 0,1-1 0,-1 1 0,1-1 0,-1 1 1,1-1-1,-1 1 0,0 0 0,0-1 0,0 1 1,0 0-1,0 0 0,0 0 0,0 0 0,-1 0 0,1 0 1,-1 0-1,1 0 0,-1 0 0,0 0 0,0 4 1,0 3 102,0 0 1,-1-1-1,0 1 1,-1 0 0,0-1-1,0 0 1,-1 1-1,0-1 1,0 0 0,-1 0-1,-6 9 1,5-8-8,-1 0 1,0 0-1,-1-1 1,0 0 0,0 0-1,-1-1 1,0 0-1,-16 11 1,21-16-195,0 0 1,0-1-1,0 1 0,-1-1 1,1 0-1,0 0 0,-1 0 1,1 0-1,-5 0 0,7-1 68,0 0-1,0 0 1,0 0-1,0 0 0,0 0 1,0 0-1,0-1 0,0 1 1,0 0-1,0-1 1,0 1-1,0-1 0,0 1 1,0-1-1,0 1 1,0-1-1,0 0 0,0 1 1,0-1-1,1 0 0,-1 0 1,0 1-1,0-1 1,1 0-1,-1 0 0,1 0 1,-1 0-1,1 0 0,-1 0 1,1 0-1,-1-2 1,-3-15-468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7.516"/>
    </inkml:context>
    <inkml:brush xml:id="br0">
      <inkml:brushProperty name="width" value="0.035" units="cm"/>
      <inkml:brushProperty name="height" value="0.035" units="cm"/>
    </inkml:brush>
  </inkml:definitions>
  <inkml:trace contextRef="#ctx0" brushRef="#br0">13 1 17004,'-3'37'5586,"-3"67"-4722,5-83-788,-1 7-30,1 0-1,2 0 0,1 0 1,10 54-1,-12-81-46,1 0 0,-1 1 0,0-1 0,1 1 0,-1-1 0,1 0 0,-1 1 0,1-1 0,0 0 0,0 0 0,-1 1 0,1-1 0,0 0 0,0 0 0,0 0 0,0 0 0,0 0 0,1 0 0,1 1 0,-2-2-2,0 0 1,0 0-1,0 0 1,0 0 0,0 0-1,-1 0 1,1 0 0,0 0-1,0-1 1,0 1 0,0 0-1,0-1 1,0 1 0,0-1-1,-1 1 1,1-1-1,0 1 1,0-1 0,-1 1-1,1-1 1,0 0 0,0 0-1,5-7-20,1 1 0,-2-2 0,1 1 0,4-11 0,-7 13 14,2-3-7,20-32-58,-23 38 65,0 0 0,1 0 1,-1 0-1,1 0 0,0 0 1,0 1-1,0 0 0,0-1 1,6-2-1,-9 4 8,1 1-1,0 0 1,0 0 0,0-1 0,0 1-1,0 0 1,0 0 0,0 0-1,0 0 1,0 0 0,1 0 0,-1 0-1,0 0 1,0 1 0,-1-1 0,1 0-1,0 1 1,0-1 0,0 0-1,0 1 1,0-1 0,0 1 0,0 0-1,0-1 1,-1 1 0,1 0-1,0-1 1,-1 1 0,1 0 0,0 0-1,-1 0 1,1-1 0,-1 1 0,1 0-1,0 1 1,2 5 4,0-1 0,-1 1 0,4 13 1,-3-13 0,-1 1 2,6 15 47,-8-23-51,0 0 0,0 0 0,1 1 0,-1-1 0,0 0 0,0 1 0,1-1 0,-1 0 0,0 0 0,1 1 0,-1-1 0,0 0 1,1 0-1,-1 0 0,0 1 0,1-1 0,-1 0 0,1 0 0,-1 0 0,0 0 0,1 0 0,-1 0 0,1 0 0,-1 0 0,0 0 0,1 0 0,-1 0 0,1 0 0,-1 0 0,0 0 0,1 0 0,-1-1 0,0 1 0,1 0 0,-1 0 1,0 0-1,1-1 0,-1 1 0,0 0 0,1 0 0,-1-1 0,0 1 0,1 0 0,-1 0 0,0-1 0,0 1 0,1-1 0,10-12 50,0-1 0,0 0 1,15-29-1,-18 29-14,0 0 1,1 1-1,1 0 1,21-23-1,-30 35-28,2-1-1,-1 0 0,0 0 0,0 1 0,0-1 0,1 1 0,-1 0 0,1-1 0,-1 1 1,1 0-1,0 1 0,-1-1 0,1 0 0,0 1 0,-1 0 0,5-1 0,-5 1 5,0 1 0,0-1-1,0 1 1,0-1-1,0 1 1,-1 0 0,1 0-1,0 0 1,0 0-1,-1 0 1,1 0 0,-1 0-1,1 1 1,-1-1-1,1 1 1,-1-1 0,0 1-1,1-1 1,-1 1-1,0 0 1,0-1 0,0 1-1,0 3 1,6 14 100,-1 0 1,-1 0-1,-1 1 0,-1 0 1,0 0-1,-2 0 0,-1 24 1,-3-14-150,3-29 9,0-1 0,0 1 0,0-1-1,0 0 1,0 1 0,-1-1-1,1 1 1,0-1 0,0 1-1,-1-1 1,1 0 0,0 1-1,-1-1 1,1 1 0,0-1-1,-1 0 1,1 0 0,-1 1 0,1-1-1,-1 1 1,0-1-36,1 0 0,-1 0 0,0-1 0,1 1 0,-1 0 0,0 0 0,1 0 0,-1 0 0,1-1 0,-1 1 0,1 0 0,-1 0 0,0-1 0,1 1 0,-1-1 0,1 1 0,0 0 0,-1-1 0,1 1 0,-1-1 0,0 0 0,-29-41-796,6 11 293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8"/>
    </inkml:context>
    <inkml:brush xml:id="br0">
      <inkml:brushProperty name="width" value="0.035" units="cm"/>
      <inkml:brushProperty name="height" value="0.035" units="cm"/>
    </inkml:brush>
  </inkml:definitions>
  <inkml:trace contextRef="#ctx0" brushRef="#br0">48 11 20284,'3'5'2553,"-9"-4"-2809,-2 1 904,-1-4-312,-5-6-200,0-1-424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9:03.694"/>
    </inkml:context>
    <inkml:brush xml:id="br0">
      <inkml:brushProperty name="width" value="0.025" units="cm"/>
      <inkml:brushProperty name="height" value="0.025" units="cm"/>
      <inkml:brushProperty name="color" value="#004F8B"/>
    </inkml:brush>
  </inkml:definitions>
  <inkml:trace contextRef="#ctx0" brushRef="#br0">3503 496 7559,'-174'-29'6436,"101"12"-6400,1-3 1,1-3 0,-98-47-1,72 25 63,-3 4-1,-1 5 0,-1 4 0,-165-29 1,-590-54 1112,761 108-1209,-180 11 0,212 2 54,-1 3 1,1 3-1,-106 35 1,109-25 109,1 2 1,2 4-1,0 1 1,-71 51-1,97-58-158,0 3-1,2 0 0,1 2 0,1 1 0,1 2 0,1 0 0,2 2 1,-25 43-1,43-64-9,0 0 0,0 1-1,2 0 1,-1 0 0,1 0 0,1 1 0,1-1 0,-1 1 0,2 0 0,0-1 0,0 1 0,1 0 0,1 0 0,3 18 0,0-16-2,0 1 1,1-1 0,1 0 0,1 0 0,0-1-1,0 0 1,2 0 0,0-1 0,0 0 0,1-1 0,14 14-1,7 4 6,1-3 0,1 0 0,2-2-1,0-1 1,72 34 0,207 72 35,-165-80-1,2-6-1,289 45 0,-195-61 0,273-4 1,430-60 178,-745 13-90,0-9 0,321-93 1,-260 29-73,-230 81-30,-1-1 1,-1-2-1,-1-1 1,-1-2-1,45-38 1,-67 52-12,-1 0 1,-1 0 0,1-1 0,-1 1 0,-1-2-1,1 1 1,-1 0 0,-1-1 0,0 0 0,0 0-1,0 0 1,-1-1 0,-1 1 0,0-1 0,0 1 0,-1-1-1,0 0 1,0 0 0,-1 1 0,-1-1 0,0 0-1,0 0 1,0 1 0,-2-1 0,1 0 0,-1 1-1,0 0 1,-1 0 0,0 0 0,-1 0 0,0 1-1,-6-9 1,-12-14 26,-1 1-1,-1 1 1,-2 1 0,-1 1-1,-1 2 1,-1 1-1,-1 1 1,-1 2-1,-1 1 1,-1 2-1,-43-18 1,-1 6-1,-1 3 0,-1 3 0,0 4 0,-99-11 0,-503-6-1660,473 33-555,-12-2-1864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8.545"/>
    </inkml:context>
    <inkml:brush xml:id="br0">
      <inkml:brushProperty name="width" value="0.035" units="cm"/>
      <inkml:brushProperty name="height" value="0.035" units="cm"/>
    </inkml:brush>
  </inkml:definitions>
  <inkml:trace contextRef="#ctx0" brushRef="#br0">182 40 17572,'0'-2'284,"1"-1"-1,-1 0 1,1 0 0,-1 1 0,0-1 0,0 0-1,0 0 1,-1-4 0,1 6-225,0 0-1,-1 1 1,1-1 0,0 1-1,-1-1 1,1 1-1,-1-1 1,1 1 0,0-1-1,-1 1 1,1-1-1,-1 1 1,1-1 0,-1 1-1,0 0 1,1-1-1,-1 1 1,1 0 0,-1-1-1,0 1 1,1 0-1,-1 0 1,1 0 0,-1-1-1,0 1 1,1 0-1,-1 0 1,0 0 0,1 0-1,-1 0 1,0 0-1,1 1 1,-1-1 0,0 0-1,1 0 1,-1 0-1,0 1 1,1-1 0,-1 0-1,0 1 1,-8 3 211,1 0 0,-1 0 1,1 1-1,1 0 0,-1 1 1,1-1-1,0 1 0,0 1 1,1-1-1,-1 1 0,2 1 1,-7 8-1,4-4-218,0 1 1,1-1 0,0 2-1,1-1 1,1 1-1,-8 27 1,11-31-46,1-1 0,0 0 0,0 1 0,1-1-1,0 1 1,2 9 0,-2-17-22,0 1-1,0-1 1,1 0 0,-1 0-1,1 1 1,0-1-1,0 0 1,-1 0-1,1 0 1,1 0 0,-1 0-1,0 0 1,0 0-1,1 0 1,-1 0-1,1 0 1,0-1-1,0 1 1,-1-1 0,1 1-1,0-1 1,0 0-1,0 0 1,0 0-1,1 0 1,-1 0 0,0 0-1,0 0 1,4 0-1,2-1-2,1 0 0,0 0 0,0-1 0,-1 0 0,1-1 0,-1 0 0,1 0 0,-1 0 0,0-1 0,13-7 0,7-3-95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9.187"/>
    </inkml:context>
    <inkml:brush xml:id="br0">
      <inkml:brushProperty name="width" value="0.035" units="cm"/>
      <inkml:brushProperty name="height" value="0.035" units="cm"/>
    </inkml:brush>
  </inkml:definitions>
  <inkml:trace contextRef="#ctx0" brushRef="#br0">54 13 18700,'-11'31'507,"2"1"-1,2 0 1,1 1-1,1 0 1,0 37-1,4-40-476,2 0-1,0 1 0,3-1 1,9 45-1,-6-62 43,-6-13-70,-1 0 1,0 0-1,0 0 1,1 0-1,-1 0 0,0 0 1,0 0-1,1-1 0,-1 1 1,0 0-1,0 0 0,0 0 1,1 0-1,-1 0 1,0-1-1,0 1 0,0 0 1,0 0-1,0 0 0,1-1 1,-1 1-1,0 0 1,0 0-1,0-1 0,0 1 1,0 0-1,0 0 0,0 0 1,0-1-1,0 1 0,0-1 1,5-29 94,-5-16 27,-2 0 0,-2 0-1,-15-72 1,8 90-40,5 24-40,2 16-14,4 1-28,0 0 1,4 20 0,-4-28 0,1 0 0,0-1 0,0 1 0,1 0 0,-1-1 0,1 1 0,0-1 0,0 0 0,1 0 0,3 6 0,-6-10 5,1 1 1,0 0-1,0-1 1,0 1-1,0 0 1,0-1-1,0 1 0,0-1 1,0 0-1,0 1 1,0-1-1,0 0 1,0 1-1,0-1 1,0 0-1,0 0 1,0 0-1,0 0 0,0 0 1,0 0-1,0 0 1,0-1-1,0 1 1,0 0-1,0 0 1,1-1-1,-2 1 1,1-1-1,0 1 0,1-1 1,32-24 174,-15 10-160,-18 15-28,0-1 0,-1 1 0,1-1 1,0 1-1,0 0 0,-1-1 0,1 1 0,0 0 0,0-1 1,0 1-1,0 0 0,0 0 0,-1 0 0,1 0 0,0 0 1,0 0-1,0 0 0,0 0 0,0 0 0,0 0 0,-1 0 1,1 1-1,0-1 0,0 0 0,0 1 0,0-1 0,-1 0 1,1 1-1,1 0 0,-1 1 12,0-1-1,0 0 1,-1 1-1,1-1 1,0 1 0,-1 0-1,1-1 1,-1 1 0,1-1-1,-1 1 1,0 0 0,1-1-1,-1 1 1,0 3 0,-1-5 40,1 1 1,-1-1-1,1 0 1,-1 1-1,1-1 1,-1 0-1,1 1 1,-1-1-1,1 0 1,-1 0-1,1 1 1,-1-1-1,1 0 1,-1 0-1,1 0 1,-1 0-1,0 0 1,1 0-1,-1 0 1,1 0-1,-1 0 1,0 0-1,1 0 1,-1 0-1,1 0 1,-1 0-1,1 0 1,-2-1-1,-10 2 665,12-1-786,0 0-1,-1 1 0,1-1 1,0 1-1,0-1 0,-1 0 1,1 1-1,0-1 0,0 1 0,-1-1 1,1 1-1,0-1 0,0 1 1,0-1-1,0 1 0,0-1 1,0 1-1,0-1 0,0 1 1,0-1-1,0 1 0,0-1 0,0 1 1,0-1-1,0 1 0,1 0 1,-1-1 37,0 0-1,0 1 1,1-1 0,-1 0 0,0 0 0,1 0 0,-1 0 0,0 0 0,1 0 0,-1 1 0,0-1-1,1 0 1,-1 0 0,0 0 0,1 0 0,-1 0 0,0 0 0,1 0 0,-1 0 0,1-1 0,-1 1 0,0 0-1,1 0 1,-1 0 0,0 0 0,0 0 0,1-1 0,-1 1 0,0 0 0,1 0 0,-1 0 0,0-1-1,0 1 1,1 0 0,-1 0 0,0-1 0,0 1 0,0 0 0,1-1 0,-1 1 0,0 0 0,0 0 0,0-1-1,0 0 1,6-4 110,-1 0 0,1 0 0,0 1-1,1 0 1,-1 0 0,0 0-1,1 1 1,0 0 0,0 0 0,0 0-1,8-1 1,-8 2-39,1 0-1,-1-1 0,1 0 1,-1 0-1,0-1 1,0 0-1,0 0 0,-1 0 1,0-1-1,7-6 1,-7 4-15,-1 0 0,0-1 0,0 1 0,-1-1 0,0 0 0,0 0 0,-1-1 0,0 1 0,0-1 0,-1 0 0,0 1 0,-1-1 0,0 0 0,0 0 0,-1-15 0,0 23-13,0 0 1,0 1 0,0-1 0,0 0-1,0 1 1,0-1 0,0 0-1,-1 0 1,1 1 0,0-1 0,0 1-1,-1-1 1,1 0 0,0 1 0,-1-1-1,1 1 1,0-1 0,-1 0 0,1 1-1,-1-1 1,1 1 0,-1-1 0,1 1-1,-1 0 1,1-1 0,-1 1-1,0 0 1,0-1 0,0 1 2,0 0 0,0 1 0,0-1 0,0 0 0,0 1 0,1-1 0,-1 0 0,0 1 0,0-1 1,0 1-1,1 0 0,-1-1 0,0 1 0,0-1 0,1 1 0,-2 1 0,-3 5 39,0-1 0,1 1 0,-7 13 0,-4 14-8,1 1-1,2 1 1,1 0-1,2 1 1,-8 73-1,17-107-97,0 0 0,-1 0 0,1 0 0,1 0-1,-1 0 1,0 0 0,1 1 0,-1-1 0,1 0-1,0 0 1,2 4 0,-3-7 12,1 1 0,-1-1 0,0 1 0,1-1 0,-1 1-1,1-1 1,-1 0 0,1 1 0,-1-1 0,1 1 0,-1-1 0,1 0 0,-1 0 0,1 1 0,0-1 0,-1 0-1,1 0 1,-1 0 0,1 1 0,0-1 0,-1 0 0,2 0 0,0-1-56,0 1 0,0 0-1,-1-1 1,1 0 0,0 1 0,0-1 0,-1 0 0,1 0-1,0 0 1,-1 0 0,3-2 0,5-4-175,0-1 1,-1 0 0,8-10-1,9-14-443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9.703"/>
    </inkml:context>
    <inkml:brush xml:id="br0">
      <inkml:brushProperty name="width" value="0.035" units="cm"/>
      <inkml:brushProperty name="height" value="0.035" units="cm"/>
    </inkml:brush>
  </inkml:definitions>
  <inkml:trace contextRef="#ctx0" brushRef="#br0">134 0 17812,'-3'2'169,"1"-1"0,-1 1 1,1 0-1,-1 0 0,1 0 1,0 0-1,0 0 0,0 0 1,0 0-1,0 1 0,0-1 1,-2 5-1,1-2 101,-10 12 1,1 1 0,1 0 0,1 0-1,0 1 1,2 1 0,0-1 0,1 1 0,1 1 0,1-1-1,-4 28 1,9-47-265,0 0 1,0 0-1,-1 0 0,1 0 0,0 0 0,0 0 1,0 0-1,1 0 0,-1 1 0,0-1 0,0 0 1,0 0-1,1 0 0,-1 0 0,1 0 0,-1 0 0,1 0 1,-1 0-1,1 0 0,-1 0 0,1-1 0,0 1 1,0 1-1,1-2-2,-1 0 1,0 0-1,0 0 1,0 0-1,0 0 1,0 0 0,0 0-1,0 0 1,1-1-1,-1 1 1,0-1-1,0 1 1,0 0-1,0-1 1,0 1-1,0-1 1,0 0-1,-1 1 1,1-1 0,0 0-1,0 0 1,0 0-1,0-1 1,8-7 11,0 0 0,-1-1 0,0 0-1,12-22 1,22-50 62,-23 41 25,-19 41-97,0-1 0,0 1 0,0-1 0,0 1 0,0 0 0,0-1 0,1 1 0,-1-1 0,0 1 0,0-1 0,0 1 0,1 0 0,-1-1 0,0 1 0,0-1 0,1 1 0,-1 0 0,0-1 0,1 1 0,-1 0 0,0 0 0,1-1 0,-1 1 0,1 0 0,-1 0 0,0-1 0,1 1 0,0 0 0,0 14 284,-2-2-211,-2 46 409,1-44-354,1 0 0,0 1 0,1-1 0,0 0 0,2 0 0,-1 0 0,7 24 0,-8-38-128,0 1-1,1 0 1,-1 0 0,0-1 0,0 1 0,1 0-1,-1 0 1,0-1 0,1 1 0,-1 0 0,1-1-1,-1 1 1,1-1 0,-1 1 0,1-1 0,0 1-1,-1-1 1,1 1 0,0-1 0,-1 1 0,1-1-1,0 0 1,0 1 0,-1-1 0,1 0-1,1 1 1,-1-2-34,1 1 0,-1 0-1,0-1 1,0 1 0,0-1-1,1 1 1,-1-1 0,0 1-1,0-1 1,0 0 0,0 1-1,0-1 1,0 0 0,0 0 0,1-1-1,5-7-371,-1 1 0,0-2-1,6-10 1,-8 14 95,48-94-1569,-34 63 1290,7-11-410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0.191"/>
    </inkml:context>
    <inkml:brush xml:id="br0">
      <inkml:brushProperty name="width" value="0.035" units="cm"/>
      <inkml:brushProperty name="height" value="0.035" units="cm"/>
    </inkml:brush>
  </inkml:definitions>
  <inkml:trace contextRef="#ctx0" brushRef="#br0">74 0 17396,'-4'11'545,"0"-1"0,0 0 1,-1 0-1,0 0 1,-9 13-1,9-16-323,0 0 0,1 1-1,0-1 1,0 1 0,0 0 0,1 0 0,1 0 0,-1 1-1,-1 9 1,4-17-225,1 1 0,-1-1 0,0 0 0,0 1 0,1-1 0,-1 0 0,0 1 0,1-1 0,0 0 0,-1 0 0,1 1 0,0-1 0,-1 0 0,1 0 0,0 0 0,0 0-1,0 0 1,0 0 0,0 0 0,0 0 0,0 0 0,0-1 0,1 1 0,-1 0 0,0-1 0,2 1 0,41 13-296,-25-9 203,-10-2 90,0 0 1,0 1-1,-1 0 1,1 0-1,-1 1 1,0 0-1,12 9 1,-18-12 91,0 0 1,0 1-1,0-1 1,0 1 0,0-1-1,0 1 1,-1 0-1,1-1 1,-1 1-1,0 0 1,0 0-1,0 0 1,0 0-1,-1 0 1,1 1-1,-1-1 1,1 0-1,-1 0 1,0 0 0,0 0-1,-1 0 1,1 1-1,-1-1 1,0 0-1,1 0 1,-3 4-1,1-2 58,0 0-1,-1 0 0,1 0 0,-1 0 1,0 0-1,-1-1 0,1 1 0,-1-1 1,0 0-1,0 0 0,0 0 0,0-1 1,-1 1-1,-7 3 0,10-5-246,0-1-1,-1 0 0,1 0 1,0 0-1,-1-1 1,1 1-1,0-1 1,-1 1-1,1-1 0,-1 0 1,1 1-1,-1-1 1,1-1-1,-1 1 1,1 0-1,-1-1 0,1 1 1,-1-1-1,1 1 1,0-1-1,-1 0 0,1 0 1,0 0-1,0-1 1,0 1-1,0 0 1,0-1-1,0 0 0,0 1 1,0-1-1,1 0 1,-1 0-1,1 0 1,-3-4-1,-5-11-646,7 0-280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0.663"/>
    </inkml:context>
    <inkml:brush xml:id="br0">
      <inkml:brushProperty name="width" value="0.035" units="cm"/>
      <inkml:brushProperty name="height" value="0.035" units="cm"/>
    </inkml:brush>
  </inkml:definitions>
  <inkml:trace contextRef="#ctx0" brushRef="#br0">11 139 15851,'3'1'144,"-1"0"-1,0-1 1,0 1 0,1-1-1,-1 1 1,0-1-1,1 0 1,-1 0-1,1 0 1,-1 0-1,0 0 1,1-1-1,-1 1 1,0-1-1,0 0 1,1 1-1,3-3 1,-2 1-5,0-1 0,0 1 1,0-1-1,-1 0 0,1 0 0,-1-1 0,0 1 1,5-7-1,-3 3 0,0 1 1,-1-2 0,0 1 0,0 0-1,-1-1 1,0 0 0,-1 0-1,1 0 1,-1 0 0,1-8 0,-3 15-117,0 1 0,0-1-1,0 1 1,0-1 0,0 1 0,0 0 0,0-1 0,0 1 0,0-1 0,-1 1 0,1-1 0,0 1 0,0 0 0,0-1 0,0 1 0,-1 0 0,1-1 0,0 1 0,0-1 0,-1 1 0,1 0 0,0 0 0,0-1 0,-1 1 0,1 0 0,0-1 0,-1 1 0,1 0 0,-1 0 0,1 0 0,0-1 0,-1 1 0,1 0 0,-1 0 0,1 0 0,0 0 0,-1 0 0,1 0 0,-1 0 0,1 0 0,0 0 0,-1 0 0,1 0 0,-1 0 0,1 0 0,-1 0 0,1 0 0,0 0 0,-1 1 0,1-1 0,-1 0 0,1 0 0,0 0 0,-1 1 0,0-1 0,-22 14 631,14-6-503,1 1 0,0-1 0,0 2 0,1-1-1,0 1 1,1 0 0,0 1 0,1-1 0,0 1 0,0 0-1,2 0 1,-1 1 0,1-1 0,1 1 0,0 0 0,0 0-1,1 0 1,1 0 0,1 15 0,-1-25-156,0 0 1,0 0-1,1 0 1,-1 0-1,1 0 1,-1 0-1,1 0 1,0 0-1,0 0 1,-1 0-1,1-1 1,0 1-1,1 0 1,-1 0-1,0-1 1,1 1-1,-1-1 1,0 1-1,1-1 1,0 0-1,-1 0 0,1 0 1,0 0-1,-1 0 1,1 0-1,0 0 1,0 0-1,0-1 1,0 1-1,0 0 1,3-1-1,-1 0-120,1 0-1,0 0 1,-1-1 0,1 0-1,-1 0 1,1 0-1,-1 0 1,1-1 0,-1 0-1,0 0 1,0 0-1,1 0 1,2-3 0,21-17-337,-1-1-170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1.166"/>
    </inkml:context>
    <inkml:brush xml:id="br0">
      <inkml:brushProperty name="width" value="0.035" units="cm"/>
      <inkml:brushProperty name="height" value="0.035" units="cm"/>
    </inkml:brush>
  </inkml:definitions>
  <inkml:trace contextRef="#ctx0" brushRef="#br0">159 321 16243,'-1'-2'122,"0"1"-1,0 0 0,0-1 0,0 1 1,0 0-1,0 0 0,0 0 0,0 0 1,-1 0-1,1 0 0,0 0 0,-1 0 1,1 1-1,-1-1 0,1 0 0,-1 1 0,1-1 1,-1 1-1,0 0 0,1-1 0,-1 1 1,1 0-1,-1 0 0,0 0 0,1 0 1,-1 0-1,1 0 0,-1 1 0,0-1 1,1 1-1,-1-1 0,1 1 0,-1-1 0,1 1 1,-1 0-1,1 0 0,0 0 0,-2 1 1,-3 2 235,-1 0 0,1 1-1,0 0 1,1 0 0,-1 0 0,-8 12 0,7-7-44,0 1 0,1 0 0,0 0 0,1 1 0,0 0 0,-4 16-1,7-21-215,0-1 0,1 1-1,0 0 1,0-1 0,0 1-1,1 0 1,0 0 0,1 0-1,-1 0 1,1-1 0,1 1-1,-1 0 1,4 8 0,-4-14-92,-1 1 0,1-1 0,-1 0 1,1 0-1,0 0 0,-1 0 0,1 0 0,0 0 1,0 0-1,0 0 0,0 0 0,0 0 0,0 0 1,0-1-1,0 1 0,0 0 0,0-1 0,0 1 1,0-1-1,1 1 0,-1-1 0,0 1 0,0-1 1,1 0-1,-1 0 0,0 0 0,1 0 0,-1 0 1,0 0-1,0 0 0,1 0 0,-1 0 0,0 0 1,1-1-1,-1 1 0,0 0 0,0-1 0,0 1 1,2-2-1,2 0-27,0-1 1,0 0-1,-1-1 0,1 1 1,-1-1-1,0 0 0,0 0 1,4-5-1,10-15-128,-2 0 0,0-2 0,-2 0-1,-1 0 1,14-41 0,36-145-563,-36 84 915,-49 344 1357,20-174-1354,3 1-1,1-1 0,9 50 0,-10-85-222,9 33-469,-10-38 453,1-1 0,-1 1 0,1-1 0,-1 1-1,1-1 1,0 1 0,0-1 0,0 1-1,0-1 1,0 0 0,0 0 0,0 1-1,0-1 1,1 0 0,-1 0 0,0 0-1,1 0 1,-1-1 0,3 3 0,-3-3 22,-1 0 0,1 0 1,-1 0-1,1 0 1,-1 0-1,1 0 0,-1 0 1,1 0-1,-1 0 0,1 0 1,-1 0-1,1 0 0,-1 0 1,1 0-1,-1 0 1,1-1-1,-1 1 0,1 0 1,-1 0-1,0-1 0,2 1 1,6-16-353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1.603"/>
    </inkml:context>
    <inkml:brush xml:id="br0">
      <inkml:brushProperty name="width" value="0.035" units="cm"/>
      <inkml:brushProperty name="height" value="0.035" units="cm"/>
    </inkml:brush>
  </inkml:definitions>
  <inkml:trace contextRef="#ctx0" brushRef="#br0">47 0 17084,'-3'11'2642,"-10"38"14,-13 59-328,24-95-2217,0 1 0,2-1 0,-1 0 0,1 0 0,1 1 0,3 16 0,-4-29-103,1 1 0,-1 0 0,0 0 0,0-1 0,1 1 0,-1 0 0,1-1 0,0 1 0,-1 0 0,1-1 0,0 1-1,0-1 1,0 1 0,0-1 0,0 1 0,0-1 0,1 0 0,-1 0 0,0 0 0,1 1 0,-1-1 0,1 0 0,-1-1 0,1 1 0,-1 0 0,1 0 0,0-1 0,-1 1 0,1-1 0,0 1 0,-1-1 0,1 0 0,0 0 0,0 0 0,0 0 0,-1 0 0,1 0 0,0 0 0,0 0 0,-1-1 0,1 1 0,0-1 0,3-1 0,4-1-43,0-1 0,-1-1-1,1 0 1,-1 0 0,0-1 0,11-10 0,-4 3-338,-1 0 0,0-2 0,-1 0 0,-1 0 0,18-30 0,-16 21-88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2.137"/>
    </inkml:context>
    <inkml:brush xml:id="br0">
      <inkml:brushProperty name="width" value="0.035" units="cm"/>
      <inkml:brushProperty name="height" value="0.035" units="cm"/>
    </inkml:brush>
  </inkml:definitions>
  <inkml:trace contextRef="#ctx0" brushRef="#br0">22 16 20084,'-5'-8'2345,"3"2"-1545,-4 4-368,3 5 1240,0 10-671,2 2-217,-1 5-400,2 1-144,2 4-160,1-2-104,6-3-136,2-5-112,1-7-456,0-5-337,3-6 817,2-8-192,0-6-160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1.436"/>
    </inkml:context>
    <inkml:brush xml:id="br0">
      <inkml:brushProperty name="width" value="0.035" units="cm"/>
      <inkml:brushProperty name="height" value="0.035" units="cm"/>
    </inkml:brush>
  </inkml:definitions>
  <inkml:trace contextRef="#ctx0" brushRef="#br0">109 49 17260,'3'-4'580,"9"-19"1104,-12 22-1566,1 0 0,-1 1 0,1-1 0,-1 0 0,1 0 0,-1 0 0,0 0 0,0 0 0,0 0 0,1 0 0,-1-1-1,0 1 1,0 0 0,0 0 0,-1 0 0,1 0 0,0 0 0,0 0 0,-1-1 0,-1 4 136,-1 0-1,1 0 1,0 0-1,0 0 1,0 0-1,0 1 1,1-1 0,-1 1-1,-2 3 1,-14 26-96,1 1 0,1 0 0,2 1 1,2 1-1,-9 38 0,20-71-150,0 4 44,-1 0 0,2 0 0,-1-1 0,0 1 0,1 6 0,0-10-34,1-1 0,-1 0-1,0 0 1,0 0 0,0 0-1,1 0 1,-1 0-1,1 1 1,-1-1 0,1 0-1,-1 0 1,1 0-1,0-1 1,-1 1 0,1 0-1,0 0 1,0 0 0,0 0-1,-1-1 1,1 1-1,0 0 1,0-1 0,0 1-1,0 0 1,0-1 0,0 0-1,1 1 1,-1-1-1,0 0 1,0 1 0,2-1-1,6 1 58,1-1 0,-1 0-1,0 0 1,1-1 0,-1-1 0,17-4-1,56-21-189,-66 21-15,9-2-321,29-12-654,-50 18 1010,0 0 0,1 0 0,-1 0 0,-1-1 0,1 1 0,0-1 0,-1 0 0,1-1 0,2-2 0,-3-6-484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2.001"/>
    </inkml:context>
    <inkml:brush xml:id="br0">
      <inkml:brushProperty name="width" value="0.035" units="cm"/>
      <inkml:brushProperty name="height" value="0.035" units="cm"/>
    </inkml:brush>
  </inkml:definitions>
  <inkml:trace contextRef="#ctx0" brushRef="#br0">28 16 19444,'-3'-4'1753,"-3"-2"-1233,-2 1-232,4 5 696,1 1-192,1 4-360,1 0-208,1 1-376,0 0-160,0 0-424,3 3-224,-3-3 736,0 0-184,-2-1-168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3:42.682"/>
    </inkml:context>
    <inkml:brush xml:id="br0">
      <inkml:brushProperty name="width" value="0.035" units="cm"/>
      <inkml:brushProperty name="height" value="0.035" units="cm"/>
    </inkml:brush>
  </inkml:definitions>
  <inkml:trace contextRef="#ctx0" brushRef="#br0">6 134 15203,'-1'0'44,"1"0"0,0 0-1,-1 0 1,1 0-1,0 1 1,0-1 0,-1 0-1,1 0 1,0 0 0,0 1-1,0-1 1,-1 0 0,1 0-1,0 0 1,0 1 0,0-1-1,0 0 1,0 1 0,-1-1-1,1 0 1,0 0-1,0 1 1,0-1 0,0 0-1,0 1 1,0-1 0,0 0-1,0 0 1,0 1 0,0-1-1,0 0 1,0 1 0,0-1-1,0 0 1,0 1-1,0-1 1,1 0 0,-1 0-1,0 1 1,0-1 0,0 0-1,0 0 1,1 1 0,-1-1-1,0 0 1,0 1 0,1 0 27,-1 0 1,1 0 0,-1 0 0,1 0 0,0 0 0,-1 0 0,1 0 0,0-1 0,0 1 0,0 0 0,0 0 0,0 0-1,-1-1 1,3 2 0,4-1 143,0 1 1,0-1-1,0 0 0,1 0 0,-1-1 0,0 0 0,10-1 1,54-10 397,-21 2-343,-23 6-176,-1 2-1,0 1 1,45 5 0,77 21 348,10 2-79,-70-22-224,122-5 0,88-24-78,66-1-31,-273 22-16,1002-44 4,-998 37-25,342-28 22,3 27-32,-41 16 30,0-29 3,-217 2-17,251 4 0,-241 27 21,73 1-267,-237-10-845,-28-1 1079,0 0 1,1 0-1,-1 0 0,0 0 0,0 0 1,1 0-1,-1 0 0,0-1 1,0 1-1,0 0 0,0 0 1,1 0-1,-1 0 0,0-1 1,0 1-1,0 0 0,0 0 1,0 0-1,1-1 0,-1 1 1,0 0-1,0 0 0,0 0 1,0-1-1,0 1 0,0 0 1,0 0-1,0-1 0,0 1 0,0 0 1,0 0-1,0-1 0,0 1 1,0 0-1,0 0 0,0 0 1,0-1-1,0 1 0,0 0 1,0 0-1,-1-1 0,1 1-10,-3-13-323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2.551"/>
    </inkml:context>
    <inkml:brush xml:id="br0">
      <inkml:brushProperty name="width" value="0.035" units="cm"/>
      <inkml:brushProperty name="height" value="0.035" units="cm"/>
    </inkml:brush>
  </inkml:definitions>
  <inkml:trace contextRef="#ctx0" brushRef="#br0">86 0 15171,'-4'20'6949,"-5"42"-4386,1-4-1610,2-18-523,-13 84 217,-6 180-1,26-289-746,1-21-219,1-23-533,-3-2 480,-3-1 0,-9-50 0,6 50-11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3.081"/>
    </inkml:context>
    <inkml:brush xml:id="br0">
      <inkml:brushProperty name="width" value="0.035" units="cm"/>
      <inkml:brushProperty name="height" value="0.035" units="cm"/>
    </inkml:brush>
  </inkml:definitions>
  <inkml:trace contextRef="#ctx0" brushRef="#br0">5 471 15715,'-1'3'266,"0"-1"-1,1 1 1,-1 0-1,1-1 1,-1 1-1,1 0 1,0-1-1,0 1 1,0 0-1,0 0 1,1-1-1,-1 1 1,1 0-1,0-1 1,-1 1-1,1-1 1,0 1-1,3 4 1,-3-6-133,0 0 0,-1 0 1,1 0-1,0-1 1,0 1-1,0 0 0,0 0 1,0-1-1,0 1 0,0-1 1,0 1-1,0-1 1,0 1-1,0-1 0,1 1 1,-1-1-1,2 0 0,-1 0-35,0 0 0,0 0-1,0 0 1,0 0 0,0-1 0,0 1-1,0-1 1,0 0 0,0 0-1,0 1 1,0-1 0,0 0-1,2-2 1,4-3 162,0-1 1,0 0-1,-1 0 1,0-1-1,10-13 1,28-48 284,-32 48-397,88-153 235,22-33-647,-125 330-157,3-87 335,2 0 0,1-1 0,2 1 1,1-1-1,2 0 0,15 41 1,-21-71-5,-3-10-57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55.300"/>
    </inkml:context>
    <inkml:brush xml:id="br0">
      <inkml:brushProperty name="width" value="0.035" units="cm"/>
      <inkml:brushProperty name="height" value="0.035" units="cm"/>
    </inkml:brush>
  </inkml:definitions>
  <inkml:trace contextRef="#ctx0" brushRef="#br0">234 0 13179,'2'0'6581,"1"0"-6110,119 11 1365,25 4-1142,-134-13-642,0 1 1,-1 1 0,1 0-1,-1 0 1,0 1-1,0 1 1,-1 0-1,1 1 1,-2 0 0,1 1-1,14 12 1,-9-6 32,-1 1 1,0 0 0,-2 1-1,1 0 1,-2 1-1,0 1 1,-1 0 0,-1 0-1,9 22 1,-7-6 34,0 0 0,-3 0 1,0 1-1,-3 0 0,0 0 1,-3 1-1,-1 0 0,-1-1 0,-6 52 1,1-66-74,0-1 1,-1 0 0,-1-1-1,-8 20 1,-39 74 384,47-101-361,-66 112 380,49-87-331,20-32-97,-1 1 1,0-1-1,0-1 1,-1 1-1,1 0 0,-1-1 1,0 0-1,0 0 0,-1-1 1,1 1-1,-1-1 1,1 0-1,-1-1 0,0 1 1,-6 1-1,-11 1 42,1 0 0,-45 2 0,2 1-36,27 0-8,1 3 1,-1 1 0,-55 26-1,74-30 18,8-4-12,-1 0 0,1-1 1,-1 0-1,0-1 0,0 0 0,0-1 0,0 0 1,0-1-1,0 0 0,0-1 0,-15-3 1,13 2 471,3-1-2810,14-12-873,11-17 1522,-3 8 591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56.020"/>
    </inkml:context>
    <inkml:brush xml:id="br0">
      <inkml:brushProperty name="width" value="0.035" units="cm"/>
      <inkml:brushProperty name="height" value="0.035" units="cm"/>
    </inkml:brush>
  </inkml:definitions>
  <inkml:trace contextRef="#ctx0" brushRef="#br0">192 26 8722,'3'-17'1639,"-3"9"6596,-9 23-3643,-6 7-3345,-21 23 0,24-31-1179,0 1 1,2 0-1,-1 0 0,-13 29 0,11-9-75,0 1 1,3 0-1,1 0 0,2 1 1,1 0-1,2 1 0,1 53 1,3-87 8,0-1-1,0 1 1,0 0 0,1-1 0,-1 1 0,1-1 0,0 0 0,0 1 0,0-1 0,1 0 0,-1 1 0,3 2 0,-2-4-4,-1-1 1,1 0-1,-1 1 0,1-1 1,0 0-1,0 0 1,-1 0-1,1 0 0,0 0 1,0-1-1,0 1 0,0-1 1,0 1-1,0-1 1,0 1-1,0-1 0,0 0 1,0 0-1,0 0 0,0 0 1,0-1-1,3 0 1,83-15-97,-60 9 8,0 1 0,37-1 0,-56 6-206,0 1 0,0 1 1,-1-1-1,1 2 0,0-1 0,0 1 0,-1 0 1,1 1-1,-1 0 0,0 0 0,13 8 1,-17-8 101,0 0-1,0 0 1,0 1 0,-1-1 0,1 1 0,3 5 0,0 3-628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3.344"/>
    </inkml:context>
    <inkml:brush xml:id="br0">
      <inkml:brushProperty name="width" value="0.035" units="cm"/>
      <inkml:brushProperty name="height" value="0.035" units="cm"/>
    </inkml:brush>
  </inkml:definitions>
  <inkml:trace contextRef="#ctx0" brushRef="#br0">161 408 15267,'0'-1'140,"1"0"-1,0-1 0,-1 1 0,0 0 1,1 0-1,-1-1 0,0 1 1,1 0-1,-1-1 0,0 1 0,0 0 1,0-1-1,0 1 0,0 0 1,-1-1-1,1 1 0,0 0 0,-1-1 1,1 1-1,-1 0 0,0-2 1,-1 2 1,1 0 1,-1 0 0,1 0-1,-1 1 1,1-1 0,-1 1-1,0-1 1,1 1 0,-1-1-1,0 1 1,1 0 0,-1 0-1,0 0 1,1 0 0,-1 0-1,0 0 1,1 1 0,-3 0-1,-2 0-35,0 0 1,0 1-1,0 0 0,1 0 0,-1 0 1,0 1-1,1 0 0,0 0 0,0 0 0,0 1 1,0 0-1,0 0 0,1 0 0,-1 0 1,1 1-1,0 0 0,1 0 0,-1 0 1,1 0-1,-3 7 0,2-5-90,0 1-1,1-1 1,0 1 0,1 0 0,0 0 0,0 0-1,1 1 1,0-1 0,0 0 0,1 1-1,0-1 1,0 0 0,1 1 0,2 11-1,-3-19-13,1 0 0,-1 0 0,0 0 0,0 0-1,1 0 1,-1 0 0,0 0 0,1 0-1,-1 0 1,1-1 0,-1 1 0,1 0 0,-1 0-1,1 0 1,0-1 0,-1 1 0,1 0 0,0-1-1,0 1 1,-1 0 0,1-1 0,0 1 0,0-1-1,0 1 1,0-1 0,0 0 0,0 1 0,0-1-1,0 0 1,0 0 0,0 0 0,0 1-1,0-1 1,0 0 0,0 0 0,0 0 0,0-1-1,0 1 1,0 0 0,0 0 0,0-1 0,0 1-1,0 0 1,-1-1 0,1 1 0,0-1 0,0 1-1,1-1 1,4-3 8,-1 0 0,1 0 0,0 0 0,-1-1 0,9-9 0,10-16 16,-1-1-1,-1-1 0,-2-1 1,21-44-1,-15 19 35,32-109 0,-53 153-32,-1 0 0,-1 1 0,-1-1 0,0-1 0,1-26 0,-8 20 43,4 21-66,1-1-1,0 1 1,0-1-1,-1 1 1,1 0-1,0-1 1,-1 1 0,1-1-1,-1 1 1,1 0-1,0-1 1,-1 1-1,1 0 1,-1 0 0,1-1-1,-1 1 1,1 0-1,-1 0 1,1 0-1,-1 0 1,1-1 0,-2 1-1,0 1 7,1-1 0,-1 1 0,0 0-1,0-1 1,1 1 0,-1 0 0,0 0 0,1 0-1,-1 0 1,0 1 0,1-1 0,0 0 0,-1 1 0,1-1-1,0 1 1,0-1 0,0 1 0,-2 1 0,-6 13 51,0 0 0,0 0 0,2 0 0,0 1 0,1 0 0,-7 29 0,6-8 20,0 1-1,0 42 0,7-80-82,-2 24 6,4 49-1,-1-68-101,-1-1 0,1 1 0,0 0-1,0-1 1,1 1 0,0-1-1,0 1 1,0-1 0,1 0 0,-1 0-1,1 0 1,1 0 0,-1 0 0,8 7-1,-10-11 41,0 0-1,0 0 0,0 0 0,1 0 0,-1 0 0,0-1 0,1 1 1,-1 0-1,1-1 0,-1 1 0,1-1 0,-1 0 0,1 0 1,-1 1-1,1-1 0,-1 0 0,1 0 0,-1 0 0,1 0 1,2-1-1,-1 0-4,0 0 0,0 0 0,-1-1 0,1 1 0,0-1 0,-1 1 0,1-1 0,-1 0 0,0 0 0,3-3 0,17-21-619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5.105"/>
    </inkml:context>
    <inkml:brush xml:id="br0">
      <inkml:brushProperty name="width" value="0.035" units="cm"/>
      <inkml:brushProperty name="height" value="0.035" units="cm"/>
    </inkml:brush>
  </inkml:definitions>
  <inkml:trace contextRef="#ctx0" brushRef="#br0">239 43 16844,'1'-2'181,"-1"1"0,0-1 1,0 0-1,-1 1 0,1-1 1,0 0-1,0 1 1,-1-1-1,1 1 0,-1-1 1,1 0-1,-1 1 0,0 0 1,0-1-1,0 1 0,0-1 1,0 1-1,0 0 1,0-1-1,0 1 0,0 0 1,0 0-1,-1 0 0,1 0 1,0 0-1,-1 0 0,1 1 1,-1-1-1,1 0 1,-1 1-1,1-1 0,-1 1 1,0-1-1,1 1 0,-1 0 1,0 0-1,-2 0 0,-1 0-12,0 0 0,0 1 0,0-1 0,0 1 0,0 1 0,0-1 0,0 1-1,1 0 1,-1 0 0,1 0 0,-1 0 0,-3 4 0,-4 3-149,0 2-1,1-1 1,0 1-1,1 1 1,0 0 0,1 1-1,1-1 1,0 2 0,0-1-1,1 1 1,1 0 0,1 0-1,0 1 1,-5 22 0,10-34-24,-1 0-1,1-1 1,0 1 0,-1-1 0,1 1 0,0-1 0,1 1 0,-1-1 0,0 1 0,1-1 0,0 1 0,1 4 0,-1-6 0,-1 0 0,1 0 0,0-1 0,0 1 0,0 0 0,-1 0 0,1-1 1,0 1-1,0 0 0,0-1 0,0 1 0,0-1 0,1 1 0,-1-1 0,0 1 1,0-1-1,0 0 0,0 0 0,0 0 0,0 1 0,1-1 0,-1 0 0,0 0 1,0-1-1,0 1 0,0 0 0,0 0 0,1 0 0,1-2 0,4 0-25,0-1-1,0 1 0,0-2 1,0 1-1,0-1 1,-1 0-1,0-1 0,0 1 1,0-1-1,0 0 0,7-9 1,-3 1-58,1 0-1,-1 0 1,-1-1-1,9-18 1,-16 28 56,17-39-187,-18 40 174,0-1-1,0 1 1,0 0 0,0-1-1,-1 0 1,1 1-1,-1-1 1,0 1-1,0-1 1,-1-5 0,-1 8-99,1 8 88,-2 11 27,3-3 7,-1-3 16,0 1 1,1 0-1,1-1 1,0 1-1,0-1 0,4 13 1,-4-24 5,-1 0 1,0 0-1,0-1 1,0 1-1,1 0 1,-1-1-1,0 1 1,0 0-1,1-1 0,-1 1 1,1 0-1,-1-1 1,1 1-1,-1-1 1,1 1-1,-1-1 1,1 1-1,-1-1 1,1 1-1,-1-1 0,1 1 1,0-1-1,-1 0 1,1 1-1,0-1 1,0 0-1,-1 0 1,1 0-1,0 1 1,-1-1-1,1 0 1,0 0-1,0 0 0,-1 0 1,1 0-1,0 0 1,0-1-1,-1 1 1,1 0-1,0 0 1,0 0-1,-1-1 1,1 1-1,0 0 1,-1-1-1,1 1 0,0 0 1,-1-1-1,1 1 1,0-2-1,5-2 11,-1-1-1,1-1 1,-1 1 0,5-8-1,-3 5 2,7-8 0,0 1 7,21-20 0,-30 31-20,-1 1-1,1-1 0,-1 1 1,1 0-1,0 1 0,0-1 0,0 1 1,0 0-1,1 0 0,5-1 1,-8 3-1,-1 0 1,0 0-1,0 0 1,1 0-1,-1 0 1,0 1 0,0-1-1,1 1 1,-1-1-1,0 1 1,0 0 0,0 0-1,0 0 1,0 0-1,0 0 1,0 1 0,0-1-1,-1 0 1,1 1-1,0-1 1,-1 1-1,1 0 1,-1 0 0,3 3-1,2 5 19,1 1-1,-2 0 1,7 17-1,-1-4 60,-10-23-64,-1 1 1,1 0 0,0-1 0,0 1 0,0-1-1,0 1 1,0-1 0,0 1 0,0-1 0,0 0 0,1 1-1,-1-1 1,1 0 0,-1 0 0,1 0 0,-1 0-1,1 0 1,-1-1 0,1 1 0,0 0 0,-1-1 0,1 1-1,0-1 1,0 1 0,0-1 0,1 0 0,0-1 5,0 1 1,0-1-1,0 0 0,0 0 1,0-1-1,0 1 1,0-1-1,0 1 1,-1-1-1,1 0 1,-1 0-1,1 0 1,3-4-1,28-34 140,-27 31-145,0 1 1,0-1 0,1 1-1,0 1 1,0-1 0,1 1-1,0 1 1,11-7 0,-18 12-17,-1 1 0,1-1 0,-1 1 0,1-1 0,-1 1 0,1 0 1,0 0-1,-1 0 0,1 0 0,-1 0 0,1 0 0,0 0 0,-1 0 0,1 1 0,-1-1 1,1 0-1,-1 1 0,1 0 0,-1-1 0,1 1 0,-1 0 0,0 0 0,1 0 0,-1 0 1,0 0-1,0 0 0,1 0 0,-1 0 0,0 0 0,0 0 0,0 1 0,-1-1 0,1 0 1,0 1-1,0-1 0,-1 1 0,1 1 0,4 9-6,-1-1 0,0 1 0,4 21 0,-5-20 6,-1 0 4,-2-10 1,0-1 1,0 1-1,1-1 0,-1 1 0,1-1 1,-1 1-1,1-1 0,0 1 1,0-1-1,0 0 0,0 0 0,0 1 1,1-1-1,-1 0 0,1 0 0,2 3 1,-3-5-1,0 0 0,-1 0 0,1 0 0,0 0 0,-1 0 0,1-1 0,0 1 0,0 0 0,-1 0 0,1 0-1,0-1 1,-1 1 0,1 0 0,0-1 0,-1 1 0,1-1 0,-1 1 0,1-1 0,0 1 0,-1-1 0,1 1 0,-1-1 0,0 1 0,1-1 0,-1 0 0,1-1 0,14-21 37,-13 18-28,20-38 25,-16 29-31,0 1-1,1 1 1,0-1 0,1 1-1,0 0 1,1 1 0,0 0-1,12-11 1,-20 21-7,0 0 0,1 0 0,-1 0 0,0 0 0,0 0 0,0 0 0,1 0 0,-1 0 0,1 1 0,-1-1 0,0 0 0,1 1 0,-1-1 0,1 1 0,0 0 0,-1-1 0,1 1 0,-1 0 0,1 0 0,-1 0 0,1 0 0,-1 0 0,1 0 0,0 1 0,-1-1 0,1 1 0,-1-1 0,1 1 0,-1-1 0,0 1 0,1 0 1,-1-1-1,1 1 0,-1 0 0,0 0 0,0 0 0,0 0 0,0 0 0,1 1 0,-1-1 0,-1 0 0,1 0 0,0 1 0,0-1 0,0 0 0,0 3 0,3 6 10,0-1 0,-1 1 0,0 0 0,0 0 0,1 18 0,-1 58-1524,-6-123 825,2 9 265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5.623"/>
    </inkml:context>
    <inkml:brush xml:id="br0">
      <inkml:brushProperty name="width" value="0.035" units="cm"/>
      <inkml:brushProperty name="height" value="0.035" units="cm"/>
    </inkml:brush>
  </inkml:definitions>
  <inkml:trace contextRef="#ctx0" brushRef="#br0">81 1 15163,'1'0'43,"-1"0"1,0 0-1,0 0 0,0 0 0,0 0 0,0 0 0,0-1 0,0 1 1,0 0-1,1 0 0,-1 0 0,0 0 0,0 0 0,0 0 0,0 0 1,0 0-1,0 0 0,1 0 0,-1 0 0,0 0 0,0 0 0,0 0 1,0 0-1,0 0 0,0 0 0,1 1 0,-1-1 0,0 0 0,0 0 1,0 0-1,0 0 0,0 0 0,0 0 0,0 0 0,0 0 1,0 0-1,1 0 0,-1 0 0,0 1 0,0-1 0,0 0 0,0 0 1,0 0-1,0 0 0,0 0 0,0 0 0,0 0 0,0 1 0,0-1 1,0 0-1,0 0 0,0 0 0,0 0 0,0 0 0,0 0 0,0 1 1,0-1-1,0 0 0,0 15 1095,-5 17 543,5-32-1607,-42 265 4807,27-182-3967,-9 167 0,29-217-845,-5-33-68,0 1-1,-1-1 1,1 0-1,0 0 1,0 0-1,0 0 1,1 0-1,-1 1 1,0-1-1,0 0 1,0 0-1,0 0 1,0 0-1,0 0 1,0 0-1,0 1 1,0-1-1,0 0 1,0 0-1,0 0 1,0 0-1,0 0 0,0 0 1,1 0-1,-1 0 1,0 1-1,0-1 1,0 0-1,0 0 1,0 0-1,0 0 1,1 0-1,-1 0 1,0 0-1,0 0 1,0 0-1,0 0 1,0 0-1,0 0 1,1 0-1,-1 0 1,0 0-1,0 0 1,0 0-1,0 0 1,0 0-1,1 0 1,-1 0-1,0 0 1,0 0-1,0 0 1,0 0-1,6-18 9,11-100-124,1-9-383,-10 87 145,3 0 0,25-61 0,-29 85 234,1 0 1,0 1-1,1 0 1,1 0-1,0 1 1,1 0-1,0 1 0,24-20 1,-33 30 107,0 1 1,1 0-1,-1 0 1,0 1-1,1-1 0,0 1 1,-1-1-1,1 1 1,0 0-1,0 0 1,0 0-1,0 0 0,0 0 1,0 1-1,0-1 1,0 1-1,0 0 1,0 0-1,0 0 0,0 0 1,0 1-1,4 0 1,-4 1 9,0 0 0,0-1 1,0 1-1,-1 0 0,1 0 1,-1 0-1,0 1 0,0-1 1,1 1-1,-2-1 0,1 1 1,0 0-1,0 0 0,-1 0 1,1-1-1,-1 1 0,0 1 1,0-1-1,0 0 0,0 5 1,1 0 112,-1 2 1,0-1-1,0 0 1,-1 0 0,0 0-1,0 0 1,-1 0 0,0 0-1,-1 0 1,0 0 0,-1 0-1,1 0 1,-2-1-1,-4 10 1,4-11-88,0 0 0,0-1 0,0 1-1,-1-1 1,0 0 0,-1-1 0,1 1 0,-1-1 0,0 0-1,0-1 1,0 1 0,-1-1 0,0 0 0,0-1 0,0 0-1,0 0 1,-9 2 0,12-4-108,0 0 0,-1 0-1,1 0 1,-1-1 0,1 1 0,0-1 0,-1 0 0,1-1-1,-1 1 1,1-1 0,-1 0 0,1 0 0,0 0-1,0-1 1,-6-2 0,-7-11-336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6.597"/>
    </inkml:context>
    <inkml:brush xml:id="br0">
      <inkml:brushProperty name="width" value="0.035" units="cm"/>
      <inkml:brushProperty name="height" value="0.035" units="cm"/>
    </inkml:brush>
  </inkml:definitions>
  <inkml:trace contextRef="#ctx0" brushRef="#br0">2 354 15979,'-1'0'112,"1"1"-1,0-1 1,0 1-1,0-1 1,0 1 0,0-1-1,0 1 1,0-1-1,0 1 1,0-1-1,0 1 1,0-1-1,0 1 1,0-1-1,0 1 1,0-1-1,0 1 1,1-1-1,-1 1 1,0-1-1,0 0 1,0 1-1,1-1 1,-1 1-1,0-1 1,1 0-1,-1 1 1,0-1-1,1 0 1,0 1-1,0 0 32,0-1 0,0 0-1,0 0 1,0 0 0,1 0-1,-1 0 1,0 0 0,0 0-1,0 0 1,0 0 0,0 0-1,0-1 1,2 1 0,33-17 1663,-14 3-1483,-1-1 0,0-2 0,-2 0 0,1-1 0,-2 0-1,-1-2 1,0 0 0,-2-1 0,0-1 0,12-24 0,-20 33-273,-1 0-1,6-15 0,-11 25-44,0 0-1,0 0 0,0 0 0,0 0 1,-1-1-1,1 1 0,-1 0 0,0 0 1,0-1-1,0 1 0,0 0 0,-1 0 1,0-1-1,1 1 0,-2-4 0,1 6-4,0 0-1,1 0 0,-1 0 0,1 0 0,-1 1 0,0-1 1,0 0-1,1 0 0,-1 1 0,0-1 0,0 1 1,0-1-1,0 0 0,0 1 0,0 0 0,0-1 0,0 1 1,0 0-1,0-1 0,0 1 0,0 0 0,0 0 0,0 0 1,0 0-1,0 0 0,0 0 0,0 0 0,-1 0 0,1 0 1,0 1-1,0-1 0,0 0 0,0 1 0,-1 0 0,-3 1-9,0 0-1,0 1 1,0 0-1,1 0 1,-6 4-1,-4 6-7,1 0 0,1 0 0,0 1 0,1 0 0,1 1-1,0 1 1,1 0 0,0 0 0,2 0 0,0 1 0,1 0-1,0 1 1,1-1 0,1 1 0,-1 21 0,4-33 14,1 0 0,0 0 1,0 0-1,0 0 1,1 0-1,0 0 0,3 9 1,-4-13 2,0-1 1,1 0 0,-1 0 0,1 0 0,0 0 0,-1 0-1,1 1 1,0-1 0,0-1 0,0 1 0,0 0 0,0 0-1,0 0 1,0 0 0,0 0 0,0-1 0,0 1 0,0-1-1,0 1 1,0-1 0,1 1 0,-1-1 0,0 1 0,0-1-1,1 0 1,-1 0 0,0 0 0,0 0 0,1 0 0,-1 0-1,0 0 1,1 0 0,-1 0 0,0-1 0,0 1 0,1 0-1,-1-1 1,0 1 0,0-1 0,2 0 0,7-4-8,1-1 0,-1 0 1,-1 0-1,1 0 0,14-15 1,43-46-13,-41 39-18,-2 3-8,41-41-140,-56 59 132,0 0 0,0 0 0,0 0 0,1 1 0,18-8 0,-27 14 46,0-1 1,0 1-1,1-1 1,-1 1-1,0 0 1,0-1-1,1 1 1,-1 0-1,0 0 1,1 0-1,-1 0 1,0 0-1,1 0 1,-1 0-1,0 0 1,1 1-1,-1-1 1,0 1-1,1-1 1,-1 1-1,0-1 1,0 1-1,0-1 1,0 1-1,0 0 1,1 0-1,-1 0 1,-1 0-1,1-1 1,0 1-1,0 1 1,0-1-1,0 0 1,-1 0-1,1 0 1,0 0-1,-1 0 1,1 1-1,-1-1 1,1 0-1,-1 0 1,0 3-1,3 7-11,-1-1 0,-1 1-1,0 0 1,-1 13-1,0-15 30,1 70 226,-1-79-233,0 0-1,0 1 0,0-1 1,0 0-1,0 0 1,0 0-1,0 0 1,0 0-1,0 1 0,0-1 1,0 0-1,0 0 1,0 0-1,0 0 0,0 0 1,0 1-1,0-1 1,0 0-1,0 0 1,0 0-1,0 0 0,0 0 1,0 0-1,0 1 1,0-1-1,0 0 0,0 0 1,0 0-1,1 0 1,-1 0-1,0 0 1,0 0-1,0 1 0,0-1 1,0 0-1,0 0 1,0 0-1,1 0 0,-1 0 1,0 0-1,0 0 1,0 0-1,0 0 1,0 0-1,1 0 0,-1 0 1,0 0-1,0 0 1,0 0-1,0 0 0,0 0 1,1 0-1,-1 0 1,0 0-1,0 0 1,0 0-1,0 0 0,0 0 1,1 0-1,-1 0 1,0 0-1,0-1 1,0 1-1,0 0 0,0 0 1,10-13 76,5-20-12,-6 10-32,19-47 20,-25 63-73,0 0 0,1 0 1,0 0-1,1 1 0,0 0 1,9-11-1,-14 17 14,1-1-1,-1 1 0,1-1 1,0 1-1,-1-1 1,1 1-1,-1-1 1,1 1-1,0 0 0,-1-1 1,1 1-1,0 0 1,0 0-1,-1-1 1,1 1-1,0 0 0,0 0 1,-1 0-1,1 0 1,0 0-1,0 0 1,-1 0-1,1 0 0,0 0 1,0 1-1,-1-1 1,1 0-1,0 0 1,-1 1-1,1-1 0,0 0 1,-1 1-1,1-1 1,0 0-1,-1 1 0,1-1 1,-1 1-1,1-1 1,0 1-1,-1 0 1,0-1-1,1 1 0,-1-1 1,1 1-1,-1 0 1,0-1-1,1 1 1,-1 1-1,3 4-5,-1 0 0,0 0 0,0 0 0,1 9 0,3 13-45,-2-1 1,-2 1-1,0 0 1,-2-1-1,-4 35 1,1-67-1199,-1-8 1080,2-11-231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8.452"/>
    </inkml:context>
    <inkml:brush xml:id="br0">
      <inkml:brushProperty name="width" value="0.035" units="cm"/>
      <inkml:brushProperty name="height" value="0.035" units="cm"/>
    </inkml:brush>
  </inkml:definitions>
  <inkml:trace contextRef="#ctx0" brushRef="#br0">89 74 14787,'2'-4'637,"11"-31"1425,-12 34-1881,-1-1 1,1 1 0,-1-1 0,1 0 0,-1 1-1,0-1 1,0 0 0,0 0 0,0 1-1,0-1 1,0 0 0,0 1 0,-1-1 0,1 0-1,-1 1 1,1-1 0,-2-2 0,2 4-131,-1-1 1,1 1-1,-1 0 1,1 0 0,-1-1-1,1 1 1,-1 0-1,0 0 1,1-1-1,-1 1 1,1 0 0,-1 0-1,0 0 1,1 0-1,-1 0 1,1 0-1,-1 0 1,0 0 0,1 0-1,-1 0 1,1 1-1,-1-1 1,1 0-1,-1 0 1,0 0-1,1 1 1,-1-1 0,1 0-1,-1 1 1,1-1-1,-1 0 1,1 1-1,0-1 1,-1 1 0,1-1-1,-1 1 1,1-1-1,0 1 1,-1-1-1,1 1 1,-18 22 426,7-5-387,0 1-1,-11 30 0,18-39-96,1 1 1,-1-1-1,2 0 0,0 1 0,0-1 0,1 1 0,0 11 0,1-21 2,0 0 0,0 0 0,0 0 0,0 0 0,0-1 0,0 1 0,0 0 0,0 0 0,1 0 0,-1-1 0,0 1 0,1 0 0,-1 0 0,1-1 0,-1 1 0,1 0 0,-1-1 0,1 1 0,-1 0 0,1-1 0,-1 1 0,1-1 0,0 1 0,0-1 0,-1 1 0,1-1 0,0 1 0,-1-1 0,1 0 0,0 0 0,0 1 0,0-1 0,0 0 0,-1 0 0,1 0 0,0 0 0,0 0 0,0 0 0,0 0 0,1 0 0,4-1-35,0 0 1,1-1-1,-1 1 1,9-5-1,-3 2-2,12-4-46,-3 1-45,37-9-1,-53 15 124,1 1 1,-1-1-1,0 0 0,1 1 1,-1 0-1,0 1 0,1-1 1,-1 1-1,0 0 0,0 0 1,0 1-1,9 2 1,-12-3 29,-1 0 1,1 0-1,0 0 1,-1 0-1,1 0 1,-1 1-1,1-1 1,-1 0 0,0 1-1,1-1 1,-1 1-1,0-1 1,0 1-1,0 0 1,0-1 0,0 1-1,0 0 1,-1 0-1,1-1 1,0 5-1,-1-3 43,0 0 0,0 0-1,0 1 1,0-1 0,-1 0-1,1 0 1,-1 0 0,0 0-1,0 0 1,0 0 0,-3 5-1,-2 2 224,-1 0-1,0 0 1,0 0-1,-1-1 0,-15 13 1,17-16-250,0-1 0,-1-1 0,1 1 1,-1-1-1,0 0 0,0-1 0,-1 1 0,1-2 1,-1 1-1,1-1 0,-1 0 0,0 0 1,0-1-1,0 0 0,0-1 0,0 0 0,0 0 1,0 0-1,-12-3 0,7-4-1096,12 7 1031,1 0-1,0 0 1,-1 0-1,1-1 1,0 1-1,-1 0 1,1 0-1,0-1 1,-1 1-1,1 0 0,0-1 1,0 1-1,-1 0 1,1-1-1,0 1 1,0 0-1,0-1 1,0 1-1,-1-1 1,1 1-1,0 0 0,0-1 1,0 1-1,0-1 1,0 1-1,0 0 1,0-1-1,0 1 1,0-1-1,0 1 1,0 0-1,1-1 1,5-5-630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0.298"/>
    </inkml:context>
    <inkml:brush xml:id="br0">
      <inkml:brushProperty name="width" value="0.035" units="cm"/>
      <inkml:brushProperty name="height" value="0.035" units="cm"/>
    </inkml:brush>
  </inkml:definitions>
  <inkml:trace contextRef="#ctx0" brushRef="#br0">28 20 17436,'1'-1'170,"18"-14"1284,-10 11-753,-9 4-679,0 0-1,0 0 1,1 0-1,-1 1 1,0-1-1,0 0 1,0 0-1,0 0 0,1 0 1,-1 0-1,0 1 1,0-1-1,0 0 1,0 0-1,0 0 1,0 0-1,1 1 0,-1-1 1,0 0-1,0 0 1,0 0-1,0 1 1,0-1-1,0 0 1,0 0-1,0 1 0,0-1 1,0 0-1,0 0 1,0 0-1,0 1 1,0-1-1,0 0 1,0 0-1,0 0 1,0 1-1,-1-1 0,-19 196 4134,18-134-4244,2 0 0,15 112 0,-13-167 172,-1 13-2076,-1-20 1937,0 1-1,0-1 1,-1 1-1,1-1 1,0 1-1,0-1 1,-1 0-1,1 1 0,0-1 1,-1 1-1,1-1 1,0 0-1,-1 1 1,1-1-1,0 0 1,-1 0-1,1 1 0,-1-1 1,1 0-1,-1 0 1,1 1-1,-1-1 1,1 0-1,0 0 1,-1 0-1,1 0 0,-1 0 1,1 0-1,-1 0 1,1 0-1,-1 0 1,1 0-1,-1 0 1,0 0-1,-16-1-726,-7-2-165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19.503"/>
    </inkml:context>
    <inkml:brush xml:id="br0">
      <inkml:brushProperty name="width" value="0.025" units="cm"/>
      <inkml:brushProperty name="height" value="0.025" units="cm"/>
    </inkml:brush>
  </inkml:definitions>
  <inkml:trace contextRef="#ctx0" brushRef="#br0">1 245 12139,'15'2'566,"106"15"206,144 14 912,-136-30-1366,196-23-1,126-46 634,-309 44-492,129-12 44,1 11 0,2 12 0,444 37 0,-302 6-462,1-19 0,613-61 0,-668 5-24,169-18 24,-364 50-30,199 12 0,-293 9-579,-1 3-1,0 3 1,95 32 0,-68-18-992,-8-6-4099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0.894"/>
    </inkml:context>
    <inkml:brush xml:id="br0">
      <inkml:brushProperty name="width" value="0.035" units="cm"/>
      <inkml:brushProperty name="height" value="0.035" units="cm"/>
    </inkml:brush>
  </inkml:definitions>
  <inkml:trace contextRef="#ctx0" brushRef="#br0">22 595 14283,'2'4'1856,"2"-1"-1103,6-3-169,5 0 1432,11-4-904,5-2-127,11-4-281,1 0-112,9-4-176,0 0-152,-1-1-472,-5 0-304,-11-2 1624,-6-2-1144,-10-2 0,-7-4-32</inkml:trace>
  <inkml:trace contextRef="#ctx0" brushRef="#br0" timeOffset="1">1 76 18356,'1'-2'1808,"7"1"-1336,9-5-184,9-2 785,8-1-449,7-2-248,6 0-648,2 1-240,0 0 56,-4 3 320,-8 7-176,-4 3-121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1.409"/>
    </inkml:context>
    <inkml:brush xml:id="br0">
      <inkml:brushProperty name="width" value="0.035" units="cm"/>
      <inkml:brushProperty name="height" value="0.035" units="cm"/>
    </inkml:brush>
  </inkml:definitions>
  <inkml:trace contextRef="#ctx0" brushRef="#br0">17 15 16428,'-8'55'3336,"0"100"0,8-153-3244,0 0 1,0 1 0,0-1 0,0 0 0,0 0-1,0 0 1,1 0 0,-1 0 0,1 0 0,0 0-1,0 0 1,-1 0 0,1 0 0,0-1 0,1 1-1,0 2 1,-1-4-70,-1 0-1,0 1 0,1-1 1,-1 0-1,1 0 1,-1 0-1,1 0 1,-1 0-1,1 1 1,-1-1-1,1 0 0,-1 0 1,1 0-1,-1 0 1,1 0-1,-1 0 1,0-1-1,1 1 1,-1 0-1,1 0 0,-1 0 1,1 0-1,-1 0 1,1-1-1,-1 1 1,17-17 189,0-7-134,-2-2 0,16-35 0,-19 35-59,2 0-1,25-36 1,-38 60-16,-1 1-1,1 0 1,0-1 0,0 1-1,1 0 1,-1 0 0,0 0 0,0-1-1,1 1 1,-1 0 0,0 1-1,1-1 1,-1 0 0,1 0 0,-1 1-1,3-2 1,-3 2 1,0 1 1,-1-1-1,1 0 1,0 0-1,-1 0 1,1 1 0,0-1-1,-1 0 1,1 0-1,-1 1 1,1-1-1,-1 1 1,1-1-1,-1 1 1,1-1-1,-1 1 1,1-1-1,-1 1 1,1-1-1,-1 1 1,0-1-1,1 1 1,-1 0-1,0-1 1,0 1-1,1 0 1,1 7 35,0 0 1,-1-1-1,0 1 1,0 0-1,0 9 1,-7 204 279,6-212-698,4-136-4264,-2 92 3588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2.115"/>
    </inkml:context>
    <inkml:brush xml:id="br0">
      <inkml:brushProperty name="width" value="0.035" units="cm"/>
      <inkml:brushProperty name="height" value="0.035" units="cm"/>
    </inkml:brush>
  </inkml:definitions>
  <inkml:trace contextRef="#ctx0" brushRef="#br0">20 104 16444,'2'-13'2922,"-7"26"-753,-1 13-1843,2-1 1,0 1-1,2 0 0,1 0 0,1 0 0,1 0 1,2 0-1,0 0 0,2 0 0,1-1 0,12 35 0,-17-57-295,1 1 1,0-1-1,-1 1 0,2-1 0,-1 0 0,0 1 0,1-1 0,-1 0 0,1-1 0,5 5 0,-7-6-15,0-1-1,0 1 1,0 0-1,0-1 1,1 1 0,-1-1-1,0 1 1,0-1-1,1 0 1,-1 1 0,0-1-1,1 0 1,-1 0 0,0 0-1,1 0 1,-1 0-1,0 0 1,1-1 0,-1 1-1,0 0 1,0-1-1,1 1 1,-1-1 0,0 1-1,0-1 1,0 1-1,1-1 1,-1 0 0,0 0-1,0 0 1,0 1-1,0-1 1,1-2 0,2-2 37,1-1 1,-1 0 0,0 0 0,0-1 0,-1 1 0,0-1-1,0 0 1,-1 0 0,0 0 0,3-12 0,-2 1 55,-1 1 0,0-1 1,-2-25-1,0 28-51,-2 0 1,-3-17-1,4 28-47,0 0 0,0 0 0,0 0 0,-1 0 0,1 0 0,-1 0 0,0 0 0,0 0 0,0 1 0,-1-1 0,0 1 0,-3-4 0,6 6-11,-1 1 1,1-1 0,-1 1 0,1-1 0,-1 1-1,1-1 1,-1 1 0,1 0 0,-1-1 0,0 1-1,1 0 1,-1-1 0,0 1 0,1 0 0,-1 0-1,1 0 1,-1 0 0,0 0 0,1 0 0,-1 0-1,0 0 1,1 0 0,-1 0 0,0 0 0,1 0-1,-1 0 1,-1 1 0,1-1-3,1 1 1,-1 0-1,0 0 1,1-1 0,-1 1-1,1 0 1,-1 0-1,1 0 1,-1 0-1,1 0 1,0 0-1,0 0 1,-1 0-1,1 0 1,0 0-1,0 1 1,-1 4-12,1 0 1,0 1 0,0-1 0,3 12 0,-3-14 6,1 1 0,1 0 0,-1-1 1,1 1-1,0-1 0,0 0 1,0 1-1,0-1 0,1 0 0,0 0 1,0-1-1,4 6 0,-5-8 8,0 1-1,0-1 1,0 0-1,0 0 1,0 0-1,0 0 1,0-1-1,0 1 0,1-1 1,-1 1-1,0-1 1,0 0-1,0 1 1,1-1-1,-1 0 1,0 0-1,0-1 0,1 1 1,-1 0-1,0-1 1,0 0-1,0 1 1,0-1-1,0 0 1,0 0-1,0 0 1,0 0-1,0 0 0,2-2 1,12-8-8,-1-1 1,1 0-1,-2-1 1,21-23-1,46-65-349,-63 78 238,-12 15 63,1-1-40,0 0-1,-1 0 1,0-1-1,0 0 1,5-14 0,-10 24 85,-1 0 1,0-1 0,0 1 0,1-1 0,-1 1 0,0-1-1,0 1 1,0 0 0,0-1 0,0 1 0,0-1 0,0 1-1,0-1 1,0 1 0,0-1 0,0 1 0,0-1 0,0 1-1,0-1 1,0 1 0,0-1 0,0 1 0,0 0 0,-1-1-1,1 1 1,0-1 0,-11 2-96,-15 15 77,9-1 72,1 1 1,1 0 0,0 1 0,1 1 0,1 0-1,-14 25 1,19-29 8,1 0 0,0 1 0,1 0 0,1 1 1,0-1-1,1 1 0,1 0 0,0 0 0,-1 23 0,4-35-44,1 0 0,-1-1 0,0 1-1,1 0 1,0 0 0,0 0 0,0-1 0,0 1-1,0-1 1,1 1 0,0-1 0,0 1 0,0-1 0,0 0-1,0 0 1,5 5 0,-5-6-61,0 0-1,1-1 1,-1 1 0,1-1-1,-1 1 1,1-1 0,0 0-1,0 0 1,-1 0 0,1 0-1,0 0 1,0-1 0,0 1-1,0-1 1,0 0 0,0 0-1,0 0 1,0 0 0,0-1 0,0 1-1,0-1 1,5-1 0,1-2-126,-1 0 0,1 0 0,-1 0 1,0-1-1,0-1 0,0 1 0,-1-1 1,0-1-1,0 1 0,-1-1 0,1 0 1,-2-1-1,1 1 0,4-10 0,13-21-524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2.628"/>
    </inkml:context>
    <inkml:brush xml:id="br0">
      <inkml:brushProperty name="width" value="0.035" units="cm"/>
      <inkml:brushProperty name="height" value="0.035" units="cm"/>
    </inkml:brush>
  </inkml:definitions>
  <inkml:trace contextRef="#ctx0" brushRef="#br0">155 2 17964,'-3'0'194,"0"-1"0,-1 1 1,1 0-1,-1 0 0,1 0 0,0 0 0,-1 0 1,1 1-1,0-1 0,-1 1 0,1 0 1,0 0-1,0 1 0,-4 1 0,1 0 45,1 0-1,0 1 1,0 0-1,0 0 0,0 0 1,1 1-1,-5 5 1,1 0-34,1 0 0,0 1 0,1 0 0,0 0 0,1 0 0,0 1 0,-3 14 0,6-21-190,1-1 0,0 1 0,0 0-1,1 0 1,-1 0 0,1 0 0,0 1-1,1-1 1,-1 0 0,2 5 0,-2-8-14,1-1 0,0 1-1,0-1 1,-1 1 0,1-1 0,0 0 0,0 1 0,0-1 0,0 0 0,1 1 0,-1-1 0,0 0 0,0 0-1,1 0 1,-1 0 0,1 0 0,-1-1 0,1 1 0,-1 0 0,1-1 0,-1 1 0,1-1 0,0 1 0,-1-1-1,1 0 1,0 1 0,-1-1 0,1 0 0,0 0 0,-1-1 0,1 1 0,0 0 0,1-1 0,18-2 6,35-11 1,-38 8-4,1 2 1,36-6 0,-50 10 3,1 0 1,-1 0-1,1 0 1,0 1-1,-1 0 1,1 0-1,-1 0 1,1 1 0,-1-1-1,0 1 1,0 1-1,0-1 1,0 1-1,6 4 1,-7-4 34,0 0 0,-1 1-1,1-1 1,-1 1 0,0 0 0,0 0 0,-1 0 0,1 1-1,-1-1 1,0 1 0,0-1 0,-1 1 0,1 0 0,-1-1 0,0 1-1,0 0 1,0 0 0,-1 0 0,0 0 0,0 0 0,0 0-1,-1 0 1,-1 6 0,0 2 119,-1-1 0,0 1 1,-1-1-1,0 0 0,-1 0 0,0 0 1,-14 20-1,14-24-78,-1-1 0,0 0 0,0 0 0,-1-1 0,0 0 0,0 0 0,0 0 0,-1-1 0,-10 5 0,15-8-164,0 0 0,-1-1 0,1 1 0,0-1 0,-1 0 0,1 0 0,0 0 0,-1 0 0,1-1 1,-1 0-1,1 1 0,-1-1 0,0 0 0,1-1 0,-1 1 0,1-1 0,-1 1 0,1-1 0,-1 0 1,1 0-1,0-1 0,0 1 0,-1-1 0,1 0 0,0 1 0,-4-5 0,4 3-69,1 1 0,0-1 0,0 0 0,0 0 1,0 0-1,0 0 0,1-1 0,-1 1 0,1 0 0,0-1 0,0 1 0,0-1 0,1 1 0,-1-1 0,1 1 0,0-1 1,0-6-1,2-21-766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3.586"/>
    </inkml:context>
    <inkml:brush xml:id="br0">
      <inkml:brushProperty name="width" value="0.035" units="cm"/>
      <inkml:brushProperty name="height" value="0.035" units="cm"/>
    </inkml:brush>
  </inkml:definitions>
  <inkml:trace contextRef="#ctx0" brushRef="#br0">112 0 19196,'1'2'143,"-1"-1"0,1 1 0,0 0 0,-1-1 0,1 1 0,-1 0-1,0-1 1,1 1 0,-1 0 0,0-1 0,0 1 0,0 0 0,-1 0 0,1-1 0,0 1 0,-1 2 0,0 8 244,7 262 3509,36 137-2186,-39-388-1610,-2-12-13,1 1 1,0-1-1,0 1 1,1-1-1,6 13 0,-9-24-82,0 0-1,0 0 1,0 0 0,0 0-1,0 0 1,0 0-1,0 0 1,0 0-1,0 0 1,0 0 0,0 0-1,0 0 1,0 0-1,0 0 1,1 0-1,-1 0 1,0 0-1,0 0 1,0 0 0,0 0-1,0 0 1,0 0-1,0 0 1,0 0-1,0 0 1,0 0 0,0 0-1,0 0 1,0 0-1,0 0 1,1 0-1,-1 0 1,0 0-1,0 0 1,0 0 0,0 0-1,0 0 1,0 0-1,0 0 1,0 0-1,0 0 1,0 0 0,0 0-1,0 0 1,0 0-1,0 0 1,0 0-1,0 1 1,0-1-1,0 0 1,0 0 0,0 0-1,0 0 1,0 0-1,0 0 1,0 0-1,0 0 1,0 0 0,0 0-1,0 0 1,1-9 135,-4-16 8,-8-15-157,-2 0 0,-2 1 0,-2 1 0,-1 1 0,-27-44-1,42 77-15,0-1-16,0 0 0,0 0 1,-1 0-1,1 0 0,-1 1 0,0-1 0,0 1 1,-1 0-1,1 1 0,-1-1 0,-6-3 1,11 7 35,0 0 0,-1-1 0,1 1 0,0 0 0,0 0 0,0 0 0,-1 0 0,1 0 1,0 0-1,0 0 0,-1 0 0,1 0 0,0 0 0,0 0 0,0 0 0,-1 0 0,1 0 0,0 0 1,0 0-1,-1 0 0,1 0 0,0 0 0,0 0 0,0 0 0,-1 0 0,1 0 0,0 0 0,0 0 1,0 1-1,-1-1 0,1 0 0,0 0 0,0 0 0,0 0 0,0 1 0,-1-1 0,1 0 0,0 0 1,0 1-1,1 10-88,12 11 34,-10-19 54,0 0 1,0 0 0,0-1 0,0 1 0,1-1-1,-1 0 1,1 0 0,0 0 0,0 0 0,-1-1-1,1 1 1,0-1 0,0 0 0,8 1-1,-5-2-7,0 0-1,0 0 0,0-1 0,0 0 0,0 0 1,0-1-1,0 1 0,7-4 0,8-5-65,-1 0 0,0-1 0,-1-2 0,20-15 1,-7 2-81,-26 19 99,0 1 0,0 0 0,0 1 0,1-1 0,0 1 0,0 1 0,0-1-1,0 2 1,14-5 0,-21 7 53,0 1 0,-1 0-1,1 0 1,0 0-1,0 0 1,-1 0-1,1 0 1,0 0 0,0 1-1,-1-1 1,1 0-1,0 0 1,0 0-1,-1 1 1,1-1 0,0 0-1,-1 1 1,1-1-1,0 1 1,-1-1 0,1 1-1,-1-1 1,2 2-1,-1-1 5,0 1 0,0 0 0,0-1 0,-1 1 0,1 0-1,0 0 1,-1-1 0,1 1 0,-1 3 0,1 6 38,0 0 0,-3 19 0,2-22-23,-10 89 303,-1 36 419,11-131-715,0-1 1,0 1-1,0-1 1,0 1-1,0-1 0,0 1 1,1-1-1,-1 0 1,0 1-1,1-1 1,-1 1-1,2 1 1,-2-3-16,0 0 0,0 0 0,1 0 0,-1 0-1,0 0 1,0 1 0,1-1 0,-1 0 0,0 0 0,0 0 0,1 0 0,-1 0 0,0 0 0,0 0-1,1 0 1,-1-1 0,0 1 0,1 0 0,-1 0 0,0 0 0,0 0 0,1 0 0,-1 0 0,0 0-1,0-1 1,0 1 0,1 0 0,-1 0 0,0 0 0,0 0 0,0-1 0,1 1 0,-1 0 0,0 0-1,0-1 1,0 1 0,21-34 133,-20 32-139,30-59-10,-19 34-130,1 1 0,2 0 0,0 1 0,2 0-1,25-28 1,-41 52 121,0 0-1,0 0 1,0-1-1,0 1 1,1 0-1,-1 0 0,0 1 1,1-1-1,-1 0 1,1 0-1,-1 1 1,0-1-1,1 0 1,3 0-1,-5 1 14,1 0 0,-1 1-1,1-1 1,-1 0 0,1 0-1,-1 0 1,1 1 0,-1-1-1,1 0 1,-1 0 0,1 1 0,-1-1-1,0 0 1,1 1 0,-1-1-1,1 0 1,-1 1 0,0-1-1,1 1 1,-1-1 0,0 1-1,0-1 1,1 1 0,-1-1-1,0 1 1,0-1 0,0 2-1,1 3 4,0 0-1,0 0 0,-1 1 1,0-1-1,0 0 0,-1 9 1,-9 38 286,7-35 32,-1 1 0,0 27 0,4-45-307,0 0-1,0 0 1,0 0 0,0 0-1,0 1 1,0-1 0,0 0 0,0 0-1,0 0 1,0 0 0,0 0-1,0 0 1,0 0 0,0 0-1,0 0 1,0 1 0,0-1 0,0 0-1,0 0 1,0 0 0,0 0-1,0 0 1,0 0 0,0 0-1,0 0 1,0 0 0,0 0 0,0 1-1,1-1 1,-1 0 0,0 0-1,0 0 1,0 0 0,0 0-1,0 0 1,0 0 0,0 0 0,0 0-1,0 0 1,0 0 0,1 0-1,-1 0 1,0 0 0,0 0-1,0 0 1,0 0 0,0 0 0,0 0-1,0 0 1,0 0 0,1 0-1,-1 0 1,0 0 0,0 0-1,0 0 1,0 0 0,7-6 143,4-8-34,11-20 43,-7 8-156,1 2 0,35-41 0,-49 63-21,0 0-1,1 0 1,-1 0 0,1 0-1,-1 0 1,1 0 0,0 1-1,0-1 1,0 1 0,3-1-1,-5 1 13,0 1 0,-1 0 0,1 0 0,0 0 0,0 0 0,0 0 0,0 0 0,0 0 0,-1 0 0,1 0 0,0 1 0,0-1 0,0 0 0,0 0 0,-1 1 0,1-1 0,0 1 0,0-1 0,-1 0 0,1 1 0,0-1 0,-1 1-1,1 0 1,0-1 0,-1 1 0,1 0 0,-1-1 0,1 1 0,-1 0 0,0-1 0,1 1 0,-1 0 0,1 0 0,-1 0 0,0-1 0,0 1 0,0 0 0,1 0 0,-1 0 0,0 1 0,1 12-11,0 0 0,0 1 1,-2-1-1,-2 21 0,0 1 102,-3 13 164,6-49-245,0 0 0,0 0 0,0 0 0,0 1 0,0-1 0,0 0 0,0 0 0,0 0 0,0 0 0,0 1 0,0-1 0,0 0 0,0 0 0,0 0 0,0 0 0,0 1 0,0-1 0,0 0 0,0 0-1,0 0 1,0 0 0,0 0 0,0 1 0,1-1 0,-1 0 0,0 0 0,0 0 0,0 0 0,0 0 0,0 0 0,0 0 0,0 1 0,1-1 0,-1 0 0,0 0 0,0 0 0,0 0 0,0 0 0,0 0-1,1 0 1,-1 0 0,0 0 0,0 0 0,0 0 0,0 0 0,1 0 0,-1 0 0,0 0 0,10-5 82,6-12-13,16-21-36,32-35-279,-57 66 160,0 1 0,1 0 0,-1 0 0,1 0 0,1 1 0,-1 0 0,15-6 0,-21 11 57,-1-1 0,1 0 1,-1 1-1,1-1 0,-1 1 0,1 0 0,-1 0 0,1-1 0,0 1 0,-1 0 0,1 0 0,-1 0 0,1 1 0,0-1 0,-1 0 0,1 1 0,-1-1 1,1 1-1,-1-1 0,1 1 0,-1-1 0,1 1 0,-1 0 0,3 2 0,-3-1 1,1 0 1,0 1-1,-1-1 0,1 1 1,-1-1-1,0 1 0,1-1 0,-1 1 1,-1 0-1,1 0 0,0-1 1,0 6-1,0 3-60,0 0 1,-1 0-1,-1-1 1,0 1-1,0 0 1,-4 15-1,-3-7-615,8-19 690,0 1-1,0-1 1,0 0-1,0 1 1,0-1 0,-1 0-1,1 1 1,0-1-1,0 0 1,0 0-1,0 1 1,0-1-1,-1 0 1,1 0 0,0 1-1,0-1 1,0 0-1,-1 0 1,1 0-1,0 1 1,0-1 0,-1 0-1,1 0 1,0 0-1,0 0 1,-1 0-1,1 1 1,0-1 0,-1 0-1,1 0 1,0 0-1,0 0 1,-1 0-1,1 0 1,0 0 0,-1 0-1,1 0 1,0 0-1,-1 0 1,1 0-1,0 0 1,-1 0-1,1-1 1,0 1 0,0 0-1,-1 0 1,1 0-1,0 0 1,0 0-1,-1-1 1,1 1 0,0 0-1,-1-1 1,-3-8-277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4.554"/>
    </inkml:context>
    <inkml:brush xml:id="br0">
      <inkml:brushProperty name="width" value="0.035" units="cm"/>
      <inkml:brushProperty name="height" value="0.035" units="cm"/>
    </inkml:brush>
  </inkml:definitions>
  <inkml:trace contextRef="#ctx0" brushRef="#br0">47 228 13571,'2'1'292,"0"0"0,-1 0 0,1 0 1,0-1-1,0 1 0,0-1 0,0 1 0,-1-1 1,1 0-1,0 0 0,0 1 0,0-1 0,0-1 0,0 1 1,0 0-1,0 0 0,2-1 0,0-1 61,0 1-1,0-1 0,0 0 1,0 0-1,-1 0 0,1-1 1,4-3-1,1-2 54,0-1-1,-1 0 1,0 0-1,11-18 1,-11 14-212,-1 0 1,0-1-1,5-14 0,-10 25-176,-1 0-1,0 0 1,0 0-1,0 0 1,0 0-1,-1 0 1,1 0-1,-1 0 0,0-1 1,0 1-1,0 0 1,0 0-1,-1 0 1,1 0-1,-1-1 1,0 1-1,0 0 1,0 0-1,0 0 1,0 1-1,-3-5 1,3 6-13,0 0-1,0 0 1,-1 0 0,1 0 0,-1 0 0,1 0 0,-1 0 0,1 1 0,-1-1 0,1 1-1,-1-1 1,0 1 0,1-1 0,-1 1 0,0 0 0,1 0 0,-1 0 0,0 0 0,1 0 0,-1 0-1,0 0 1,0 0 0,1 1 0,-1-1 0,1 1 0,-1-1 0,0 1 0,1 0 0,-3 1-1,-3 2 10,1 0 0,-1 0 0,1 0-1,0 1 1,-8 9 0,2-2 16,2 1-1,-1 1 1,2 0-1,0 0 1,0 1-1,2 0 1,-1 0-1,2 1 1,0 0-1,1 0 1,1 0-1,0 1 1,2-1-1,-2 32 1,4-45-14,0 0 0,0 0-1,0 0 1,1 0 0,-1 0 0,1 0 0,0 0 0,2 4 0,-3-6-12,1-1 0,-1 1 0,1 0 0,-1-1 0,1 1 0,0 0 0,-1-1 0,1 1 0,0-1 0,-1 1 0,1-1 0,0 1 0,0-1 0,-1 0 0,1 1 0,0-1 0,0 0 0,0 1 0,-1-1 0,1 0 0,0 0 0,0 0 0,0 0 0,0 0 0,0 0 1,-1 0-1,1 0 0,0 0 0,0-1 0,0 1 0,0 0 0,-1 0 0,1-1 0,0 1 0,0 0 0,0-1 0,9-5 16,0 0 1,0-1-1,-1 0 1,0-1-1,0 0 1,13-16-1,-1 2 14,20-21 25,-23 22-53,2 2 1,0 0-1,33-24 0,-53 43-6,31-16 0,-30 15 4,0 1-1,-1-1 1,1 1-1,0 0 1,0 0-1,0-1 1,0 1-1,0 0 1,0 0-1,0 0 1,0 0-1,0 0 1,0 0-1,0 0 0,0 1 1,0-1-1,0 0 1,0 1-1,0-1 1,0 0-1,0 1 1,0-1-1,-1 1 1,1-1-1,0 1 1,0-1-1,-1 1 1,1 0-1,0 0 1,0-1-1,-1 1 0,2 1 1,-1 2 22,1 0 1,-1 0-1,0 0 1,0 0-1,0 0 1,-1 0-1,1 1 1,-1 7-1,-4 39 266,3-32-127,0-15-105,0 31 295,6-22-104,-4-13-240,-1 0 0,0 0 0,1 1 0,-1-1 0,1 0 0,-1 0 0,0 0 0,1 0-1,-1 0 1,1 0 0,-1 0 0,1 0 0,-1 0 0,0 0 0,1 0 0,-1 0 0,1 0-1,-1 0 1,1 0 0,-1-1 0,0 1 0,1 0 0,-1 0 0,0 0 0,1-1 0,-1 1 0,1 0-1,-1 0 1,1-1 0,8-8 54,-1 1-1,0-1 0,0-1 1,-1 1-1,12-21 1,5-6-26,-10 16-59,-9 12-23,0 1 1,0-1-1,1 1 0,0 1 0,1-1 1,12-9-1,-19 15 33,1 0 1,0 1-1,0-1 0,-1 1 1,1-1-1,0 1 0,0-1 1,0 1-1,0 0 0,0-1 1,0 1-1,-1 0 0,1 0 1,0 0-1,0 0 0,0 0 1,0 0-1,0 0 0,0 0 1,0 0-1,0 0 0,0 0 1,0 0-1,0 1 0,0-1 1,0 0-1,-1 1 0,1-1 1,0 1-1,0-1 0,0 1 1,-1-1-1,1 1 0,0 0 1,0-1-1,-1 1 0,1 0 1,-1-1-1,1 1 0,-1 0 1,1 0-1,-1 0 0,1 0 1,-1-1-1,0 1 0,1 0 1,-1 0-1,0 0 0,0 0 1,1 1-1,1 8-58,0-1 0,-1 1 0,1 18 0,-2-25 49,3 127-223,0-121-96,1-10-296,5-14-613,-1-8 239,8-41-1,-8 28 491,9-28-383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5.040"/>
    </inkml:context>
    <inkml:brush xml:id="br0">
      <inkml:brushProperty name="width" value="0.035" units="cm"/>
      <inkml:brushProperty name="height" value="0.035" units="cm"/>
    </inkml:brush>
  </inkml:definitions>
  <inkml:trace contextRef="#ctx0" brushRef="#br0">235 0 15339,'-12'61'1787,"-4"19"1705,-9 110 1,24-164-3178,0 0-1,2 0 1,1 0 0,1 0 0,2 0 0,0-1 0,2 0 0,13 35-1,-11-42-263,-7-14-41,1 0 0,-1 1-1,0-1 1,0 1 0,-1-1-1,1 1 1,-1-1 0,0 1-1,0 0 1,0 5 0,-1-10-12,-1 1 0,1-1-1,0 1 1,0-1 0,-1 1 0,1-1 0,0 1 0,-1-1 0,1 1 0,0-1-1,-1 0 1,1 1 0,-1-1 0,1 0 0,-1 1 0,1-1 0,-1 0 0,1 0-1,-1 1 1,1-1 0,-1 0 0,1 0 0,-1 0 0,1 0 0,-1 0-1,1 0 1,-1 0 0,0 0 0,1 0 0,-1 0 0,1 0 0,-1 0 0,1 0-1,-1 0 1,1 0 0,-1-1 0,1 1 0,-2 0 0,-20-10-171,0-6 76,0-1 1,2-1 0,0-1-1,2-1 1,0 0 0,1-2 0,1 1-1,-25-47 1,39 65 159,0-1 1,0 0-1,0 1 0,1-1 1,-1 0-1,1 0 0,0 0 1,0-8-1,1 11-28,0-1-1,0 1 0,0-1 1,0 1-1,1-1 0,-1 1 1,1 0-1,-1-1 0,1 1 1,-1 0-1,1-1 0,0 1 1,0 0-1,-1-1 1,1 1-1,0 0 0,0 0 1,0 0-1,0 0 0,1 0 1,-1 0-1,0 0 0,0 1 1,1-1-1,-1 0 0,0 1 1,3-2-1,8-2 143,-1 1-1,1 0 1,0 0-1,0 1 1,13 0-1,63 0 49,-62 2-314,134 1-2186,-140-3 1802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6.871"/>
    </inkml:context>
    <inkml:brush xml:id="br0">
      <inkml:brushProperty name="width" value="0.035" units="cm"/>
      <inkml:brushProperty name="height" value="0.035" units="cm"/>
    </inkml:brush>
  </inkml:definitions>
  <inkml:trace contextRef="#ctx0" brushRef="#br0">0 1 16772,'5'21'1816,"-1"13"-1312,-5 12-224,-4 4 1384,5 12-1327,2 0-81,4 1-168,3 3-224,6-5-569,-2-4 153,-3-8 360,-4-6-144,-4-7-104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7.387"/>
    </inkml:context>
    <inkml:brush xml:id="br0">
      <inkml:brushProperty name="width" value="0.035" units="cm"/>
      <inkml:brushProperty name="height" value="0.035" units="cm"/>
    </inkml:brush>
  </inkml:definitions>
  <inkml:trace contextRef="#ctx0" brushRef="#br0">1 1 15867,'3'24'1505,"3"4"-1153,-5-5-448,5 0 2152,4-10-1824,2-5 40,-12-10-72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3.182"/>
    </inkml:context>
    <inkml:brush xml:id="br0">
      <inkml:brushProperty name="width" value="0.035" units="cm"/>
      <inkml:brushProperty name="height" value="0.035" units="cm"/>
    </inkml:brush>
  </inkml:definitions>
  <inkml:trace contextRef="#ctx0" brushRef="#br0">153 300 17428,'0'-1'118,"0"0"1,1 0 0,-1 0-1,0-1 1,0 1-1,0 0 1,0 0 0,0 0-1,0 0 1,0-1 0,0 1-1,0 0 1,-1 0-1,1 0 1,0 0 0,-1 0-1,1 0 1,-1 0 0,1 0-1,-1-1 1,1 2-1,-1-1 1,0 0 0,0 0-1,1 0 1,-1 0 0,0 0-1,0 1 1,0-1-1,0 0 1,0 1 0,0-1-1,0 1 1,0-1 0,0 1-1,0-1 1,0 1-1,-2-1 1,-1 1 47,1-1 0,0 0 0,0 1-1,-1 0 1,1 0 0,0 0 0,0 0 0,-1 0 0,1 1 0,0 0-1,0-1 1,-1 1 0,-3 2 0,1 0-112,1 1 1,0 0-1,-1 0 1,2 0-1,-1 0 0,0 1 1,1 0-1,0 0 1,0 0-1,0 0 1,1 1-1,-1 0 1,1 0-1,1-1 0,-1 2 1,-2 10-1,2-8-51,1-1 0,1 0-1,-1 0 1,1 0 0,1 1-1,0-1 1,0 1 0,0-1-1,1 0 1,1 0 0,-1 1-1,6 13 1,-7-21 0,0 1-1,1-1 1,0 1 0,-1-1-1,1 1 1,0-1-1,0 1 1,0-1 0,0 0-1,0 1 1,0-1 0,0 0-1,0 0 1,0 0-1,0 0 1,1 0 0,-1 0-1,1 0 1,-1 0-1,0-1 1,1 1 0,-1 0-1,1-1 1,0 1 0,-1-1-1,1 0 1,-1 0-1,1 1 1,0-1 0,-1 0-1,1 0 1,-1 0 0,1-1-1,0 1 1,-1 0-1,1-1 1,-1 1 0,3-1-1,1-2 7,0 1 0,0-1 0,-1 0 0,1 0 0,-1 0-1,1-1 1,-1 1 0,0-1 0,6-8 0,1-5 43,0 1 0,-2-1 0,0-1 0,-1 1 0,0-2 1,-2 1-1,0-1 0,-1 0 0,-1 0 0,2-27 0,-5 73-77,3 33 1,-2-50 12,0 1 0,0 0 0,1-1 1,0 1-1,1-1 0,5 10 0,-9-19 16,1 1-1,-1-1 1,1 0 0,0 0-1,-1 0 1,1 0-1,0 0 1,0 0 0,-1 0-1,1 0 1,0 0 0,0-1-1,0 1 1,0 0-1,0-1 1,0 1 0,0 0-1,0-1 1,1 1-1,-1-1 1,0 1 0,0-1-1,0 0 1,1 0 0,-1 0-1,0 1 1,0-1-1,1 0 1,-1 0 0,0-1-1,0 1 1,1 0-1,-1 0 1,0 0 0,0-1-1,0 1 1,1-1-1,-1 1 1,1-2 0,3 0 16,-1-1 0,0-1 0,0 1 1,-1 0-1,1-1 0,-1 0 0,1 0 1,3-7-1,8-13 82,-1-1 1,-1-1-1,-2 0 0,-1-1 0,9-33 1,23-139 65,-41 193-181,4 96-1007,-2-17 803,18 101 0,-14-138 264,1-1 0,2 0 0,2 0-1,28 60 1,8-11 72,-26-48-52,32 74-1,-53-108-62,0 1 0,0-1 0,0 0 0,-1 1 0,1-1 0,-1 1 0,1-1 0,-1 1 1,0-1-1,0 1 0,0-1 0,0 0 0,-1 1 0,1-1 0,-1 1 0,1-1 0,-2 4 0,0-4 0,1 0 1,-1 0 0,1 0 0,-1-1-1,0 1 1,1-1 0,-1 1-1,0-1 1,0 1 0,0-1 0,0 0-1,0 0 1,0 0 0,0-1-1,-1 1 1,1 0 0,0-1 0,0 1-1,-5-1 1,-1 1-2,-1-1 1,0 0-1,0 0 1,1-1 0,-1 0-1,0-1 1,1 0-1,-1 0 1,1-1-1,0 0 1,0 0-1,0-1 1,0 0-1,0-1 1,1 0-1,0 0 1,0 0-1,0-1 1,1 0-1,0 0 1,0 0-1,-5-9 1,6 10-10,1-1 1,1 1-1,-1-1 0,1 0 0,0 0 1,0 0-1,1 0 0,-1 0 1,2-1-1,-1 1 0,1-1 1,0 1-1,0-1 0,0 0 1,1 1-1,0-1 0,1 0 1,-1 1-1,1-1 0,1 1 1,-1-1-1,1 1 0,0-1 1,0 1-1,1 0 0,0 0 1,0 0-1,1 0 0,5-6 1,9-8-342,1 0 1,1 2 0,1 1 0,1 0 0,0 2 0,37-20-1,-18 11-134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38.706"/>
    </inkml:context>
    <inkml:brush xml:id="br0">
      <inkml:brushProperty name="width" value="0.025" units="cm"/>
      <inkml:brushProperty name="height" value="0.025" units="cm"/>
    </inkml:brush>
  </inkml:definitions>
  <inkml:trace contextRef="#ctx0" brushRef="#br0">95 172 4708,'0'0'577,"-10"0"1772,-1 1-1701,-32 1 246,14-7 2475,29 5-3311,0 0 1,0 0-1,0 0 0,0 0 0,-1 0 0,1 0 1,0 0-1,0 0 0,0 0 0,0-1 1,0 1-1,0 0 0,0 0 0,0 0 0,0 0 1,0 0-1,0 0 0,0 0 0,0 0 0,0 0 1,0-1-1,0 1 0,0 0 0,0 0 0,0 0 1,-1 0-1,2 0 0,-1 0 0,0 0 1,0-1-1,0 1 0,0 0 0,0 0 0,0 0 1,0 0-1,0 0 0,0 0 0,0 0 0,0 0 1,0-1-1,0 1 0,0 0 0,0 0 0,0 0 1,0 0-1,0 0 0,0 0 0,1 0 1,-1 0-1,0 0 0,0 0 0,0 0 0,0 0 1,0 0-1,0 0 0,0 0 0,0 0 0,1-1 1,-1 1-1,0 0 0,0 0 0,0 0 0,0 0 1,0 0-1,0 0 0,0 0 0,0 0 1,1 1-1,14-8 928,20-3-730,394-61 779,-301 53-661,477-35 1619,3 47-1562,-484 6-416,487 37 375,-8 52 432,17-24-853,3-55 41,1476-69 552,-680 8-521,-1374 50-43,55 1 18,0-5 1,0-4 0,101-24-1,-186 28-9,-18 1-464,-30-1-1874,10 1-845,-9-5-4031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7.709"/>
    </inkml:context>
    <inkml:brush xml:id="br0">
      <inkml:brushProperty name="width" value="0.035" units="cm"/>
      <inkml:brushProperty name="height" value="0.035" units="cm"/>
    </inkml:brush>
  </inkml:definitions>
  <inkml:trace contextRef="#ctx0" brushRef="#br0">224 79 12187,'3'-7'671,"-1"0"1,0 0 0,0 0-1,0 0 1,0-7-1,-2 12-469,0 0 0,0 1 0,0-1 0,0 1 0,0-1 0,0 1-1,0-1 1,-1 1 0,1-1 0,-1 1 0,1-1 0,-1 1 0,-1-3-1,2 4-91,-1-1-1,0 1 0,1-1 0,-1 1 0,0-1 0,1 1 1,-1-1-1,0 1 0,0 0 0,1-1 0,-1 1 1,0 0-1,0 0 0,0-1 0,0 1 0,1 0 0,-1 0 1,0 0-1,0 0 0,0 0 0,0 0 0,0 1 1,1-1-1,-1 0 0,0 0 0,0 1 0,0-1 0,-3 2 4,1-1 0,0 1 0,-1-1-1,1 1 1,0 0 0,0 0 0,0 0-1,1 1 1,-1-1 0,-4 6 0,-23 34 144,24-32-206,-16 25 32,2 0 1,1 2-1,-20 56 1,31-69-8,1 0 0,1 0 1,1 1-1,1 0 0,1 0 1,0 47-1,4-65-54,-1-1-1,1 1 1,0 0 0,0-1-1,1 1 1,0-1 0,0 1 0,1-1-1,0 0 1,0 0 0,0 0-1,1 0 1,8 10 0,-9-13-14,0 0 0,1 0 0,-1-1 0,1 1 0,-1-1 0,1 0 0,0 0-1,0 0 1,0 0 0,0-1 0,0 1 0,1-1 0,-1 0 0,0-1 0,1 1 0,-1-1 0,1 0 0,-1 0 0,0 0 0,1 0 0,-1-1 0,5-1 0,-1 0 8,-1 0 0,1-1 0,0 0 0,-1-1 0,0 0 0,0 0 0,0 0 0,0-1 0,-1 0 0,0 0 0,0-1 0,0 0 0,6-8 0,-8 10 29,0-1 0,-1 0 0,0 0 0,1 0 0,-1 0 0,-1 0 0,1-1 0,-1 1 0,0-1 0,-1 0 0,1 0 0,-1 0 0,0 0 0,0 0 0,-1 0 0,0 0 0,0 0 0,-1-8 0,1 13-28,-1 0 0,1-1 0,0 1 1,-1 0-1,1 0 0,-1-1 1,1 1-1,-1 0 0,0 0 0,1 0 1,-1-1-1,0 1 0,0 0 1,0 0-1,0 0 0,0 0 0,0 1 1,0-1-1,0 0 0,0 0 1,0 1-1,0-1 0,-1 0 0,1 1 1,0-1-1,0 1 0,-1 0 1,1-1-1,0 1 0,-1 0 1,1 0-1,0 0 0,-1 0 0,1 0 1,0 0-1,-1 0 0,1 0 1,0 1-1,-1-1 0,1 0 0,-2 2 1,-3 0 8,1 0 0,0 0 0,1 0 0,-1 1 0,0 0 0,1 0 0,-1 0 0,1 1 0,-4 4 0,2-2-13,1 1-1,0 0 1,0 0-1,-6 13 0,10-18-13,-1 1-1,1-1 0,0 1 0,0 0 0,0-1 0,0 1 0,1 0 0,-1 0 0,1-1 0,0 1 0,0 0 0,0 0 0,0 0 0,0-1 1,0 1-1,1 0 0,0 0 0,0 3 0,0-6 0,-1 1 0,0-1 0,1 1 1,-1-1-1,0 1 0,1-1 0,-1 1 1,1-1-1,-1 1 0,1-1 0,-1 1 0,1-1 1,-1 0-1,1 1 0,-1-1 0,1 0 0,-1 0 1,1 1-1,0-1 0,-1 0 0,1 0 1,-1 0-1,1 0 0,0 0 0,-1 0 0,1 0 1,0 0-1,20-7-19,14-22-1,-35 29 21,18-18-3,24-35 0,-31 39 23,0 0 0,0 0 0,1 1 0,1 1 0,17-14 0,-29 25-19,0 0-1,-1 1 1,1 0 0,0-1 0,-1 1 0,1-1-1,0 1 1,0 0 0,-1 0 0,1-1 0,0 1 0,0 0-1,0 0 1,-1 0 0,1 0 0,0 0 0,0 0-1,0 0 1,0 0 0,-1 0 0,1 0 0,0 1-1,0-1 1,0 0 0,-1 0 0,1 1 0,0-1 0,-1 1-1,1-1 1,0 0 0,0 1 0,-1-1 0,1 1-1,-1 0 1,1-1 0,-1 1 0,1 0 0,-1-1-1,1 1 1,-1 0 0,1-1 0,-1 1 0,0 0 0,1 0-1,-1 1 1,3 4-2,-1 1 0,0-1-1,-1 1 1,2 10 0,5 201-182,-8-180 117,-6-101-1860,6 40 1512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8.219"/>
    </inkml:context>
    <inkml:brush xml:id="br0">
      <inkml:brushProperty name="width" value="0.035" units="cm"/>
      <inkml:brushProperty name="height" value="0.035" units="cm"/>
    </inkml:brush>
  </inkml:definitions>
  <inkml:trace contextRef="#ctx0" brushRef="#br0">4 4 17924,'1'0'80,"-1"0"0,0-1-1,0 1 1,0 0 0,0 0 0,1-1 0,-1 1 0,0 0 0,0 0 0,0 0-1,1 0 1,-1-1 0,0 1 0,0 0 0,0 0 0,1 0 0,-1 0 0,0 0-1,0 0 1,1 0 0,-1 0 0,0 0 0,1 0 0,-1 0 0,0 0-1,0 0 1,1 0 0,-1 0 0,0 0 0,0 0 0,1 0 0,-1 0 0,0 0-1,0 0 1,1 0 0,-1 0 0,4 12 1571,-4 25-230,-1-28-939,-6 141 1381,-2 30-1798,15-62-3316,-6-115 2809,0-5-393,0-3 30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8.689"/>
    </inkml:context>
    <inkml:brush xml:id="br0">
      <inkml:brushProperty name="width" value="0.035" units="cm"/>
      <inkml:brushProperty name="height" value="0.035" units="cm"/>
    </inkml:brush>
  </inkml:definitions>
  <inkml:trace contextRef="#ctx0" brushRef="#br0">1 436 16988,'2'0'401,"0"0"0,0 0 0,-1 0 0,1-1 1,0 1-1,0 0 0,0-1 0,0 0 0,-1 1 1,1-1-1,3-2 0,9-5 199,0 0-1,-1-1 1,0-1 0,0 0 0,18-20-1,-5 2-258,27-40 0,-32 38-240,-1-2 1,-2 0-1,0-1 1,-3-1-1,19-57 1,-34 91-102,0 0 0,0-1 1,0 1-1,0 0 0,0 0 0,0 0 1,0 0-1,0 0 0,0 0 0,0-1 1,0 1-1,0 0 0,0 0 0,0 0 0,0 0 1,0 0-1,0-1 0,0 1 0,0 0 1,0 0-1,0 0 0,0 0 0,0 0 0,0-1 1,0 1-1,0 0 0,1 0 0,-1 0 1,0 0-1,0 0 0,0 0 0,0 0 1,0-1-1,0 1 0,0 0 0,0 0 0,1 0 1,-1 0-1,0 0 0,0 0 0,0 0 1,0 0-1,0 0 0,1 0 0,-1 0 0,0 0 1,0 0-1,0 0 0,0 0 0,0 0 1,1 0-1,-1 0 0,0 0 0,0 0 1,0 0-1,0 0 0,0 0 0,1 0 0,-1 0 1,0 0-1,0 0 0,0 0 0,0 0 1,0 0-1,1 1 0,4 15 13,3 39 2,-5-33-13,4 15-419,14 47-1,-16-68 269,1 1-1,1-1 1,0 0-1,1-1 1,12 18-1,-19-33 151,-1 1 1,1 0-1,-1-1 0,0 1 0,1 0 1,-1-1-1,1 1 0,0-1 0,-1 1 1,1-1-1,-1 1 0,1-1 1,0 1-1,-1-1 0,1 0 0,0 1 1,0-1-1,-1 0 0,1 1 0,1-1 1,0-4-316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1.276"/>
    </inkml:context>
    <inkml:brush xml:id="br0">
      <inkml:brushProperty name="width" value="0.035" units="cm"/>
      <inkml:brushProperty name="height" value="0.035" units="cm"/>
    </inkml:brush>
  </inkml:definitions>
  <inkml:trace contextRef="#ctx0" brushRef="#br0">20 6 14283,'-3'-5'2547,"0"12"-1379,-1 11 274,-1 12-998,2 1 0,2-1 0,0 1 1,2-1-1,8 45 0,-9-73-446,0 0 0,0 0 0,1 0 0,-1 0 0,1-1 0,0 1 0,-1 0 0,1-1 0,0 1 0,0 0 0,0-1 0,1 2 0,-1-2 3,-1-1 0,0 0-1,1 0 1,-1 0 0,1 1-1,-1-1 1,0 0 0,1 0-1,-1 0 1,1 0 0,-1 0-1,0 0 1,1 0 0,-1 0 0,1 0-1,-1 0 1,1 0 0,-1 0-1,0 0 1,1 0 0,-1 0-1,1 0 1,-1 0 0,0 0-1,1-1 1,-1 1 0,0 0 0,1 0-1,-1-1 1,0 1 0,1 0-1,3-4 27,-1 0 1,1 0-1,-1 0 0,-1 0 0,1 0 0,3-8 0,10-20 199,-9 18-81,-1 0 0,2 0 0,0 1 0,0 0 0,2 0 0,-1 1 0,14-13 0,-22 24-126,0 0 1,0 0-1,1-1 1,-1 1-1,0 1 0,1-1 1,-1 0-1,1 0 0,-1 1 1,1-1-1,0 0 0,-1 1 1,1 0-1,-1-1 1,1 1-1,0 0 0,-1 0 1,1 0-1,0 0 0,0 0 1,-1 0-1,1 0 0,0 1 1,-1-1-1,1 1 1,-1-1-1,1 1 0,-1-1 1,1 1-1,-1 0 0,1 0 1,-1 0-1,1 0 1,-1 0-1,0 0 0,0 0 1,0 0-1,1 1 0,-1-1 1,0 0-1,1 3 0,4 6 26,-1-1 0,0 1 0,0 0 0,5 20-1,-10-29-42,3 8 18,-1-3-6,0 1 0,0-1 0,0 0-1,1 0 1,5 8 0,-8-13-12,1-1 0,-1 1 0,1 0 0,0 0 0,-1-1 0,1 1 0,0-1-1,-1 1 1,1 0 0,0-1 0,0 1 0,0-1 0,0 0 0,-1 1 0,1-1 0,0 0 0,0 1-1,0-1 1,0 0 0,0 0 0,0 0 0,0 0 0,0 0 0,0 0 0,0 0 0,0 0 0,0 0-1,-1 0 1,1-1 0,0 1 0,0 0 0,0 0 0,0-1 0,0 1 0,0-1 0,-1 1 0,1-1-1,0 1 1,0-1 0,-1 0 0,1 1 0,0-1 0,-1 0 0,1 0 0,0 0 0,9-10 34,-1-1 1,0 1 0,-1-2-1,0 1 1,10-24-1,-12 22 13,2 0 0,0 0 0,0 1 0,19-22 0,-26 33-45,0 1 0,-1 0 0,1 0 0,0 0 0,1 0 0,-1 0-1,0 0 1,0 0 0,0 1 0,0-1 0,1 0 0,-1 1 0,0-1 0,1 1 0,-1-1 0,0 1 0,1-1 0,-1 1 0,1 0 0,-1 0 0,1 0 0,-1 0 0,1 0 0,-1 0 0,0 0 0,3 1 0,-2 0-1,0 0 1,0 1 0,0-1-1,-1 1 1,1 0 0,0-1-1,-1 1 1,1 0 0,-1 0-1,1 0 1,-1 0-1,0 0 1,0 0 0,0 1-1,1 2 1,5 12-301,-1 0 0,-1 0-1,0 1 1,-2 0 0,0 0 0,-1 0 0,0 31-1,-2-47 249,1-1 0,-1 1-1,0-1 1,-1 0 0,1 1 0,0-1-1,0 0 1,-1 1 0,1-1 0,0 0-1,-1 1 1,1-1 0,-1 0 0,0 0-1,1 0 1,-1 1 0,-2 1-1,-5-9-584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1.823"/>
    </inkml:context>
    <inkml:brush xml:id="br0">
      <inkml:brushProperty name="width" value="0.035" units="cm"/>
      <inkml:brushProperty name="height" value="0.035" units="cm"/>
    </inkml:brush>
  </inkml:definitions>
  <inkml:trace contextRef="#ctx0" brushRef="#br0">1 0 17692,'8'12'1448,"-2"2"-1424,0 0 1632,0-5-967,-3 0 7,-3-7-160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2.371"/>
    </inkml:context>
    <inkml:brush xml:id="br0">
      <inkml:brushProperty name="width" value="0.035" units="cm"/>
      <inkml:brushProperty name="height" value="0.035" units="cm"/>
    </inkml:brush>
  </inkml:definitions>
  <inkml:trace contextRef="#ctx0" brushRef="#br0">0 53 16556,'1'-1'189,"-1"0"0,1 1 1,-1-1-1,1 0 1,-1 1-1,1-1 1,0 0-1,-1 1 1,1-1-1,0 1 1,-1-1-1,1 1 1,0-1-1,0 1 1,0 0-1,-1-1 1,1 1-1,0 0 1,1 0-1,-1 1 57,0 1 1,-1-1-1,1 1 1,0 0-1,-1-1 1,0 1-1,1 0 0,-1 0 1,0-1-1,0 4 1,11 169 1273,-5-52-1479,-3-71-22,8 60 56,-11-111-74,0 0 0,0 0 0,0 0 0,-1 0 0,1 0 0,0 1 0,0-1 1,0 0-1,0 0 0,0 0 0,0 0 0,0 0 0,0 0 0,0 1 0,0-1 0,0 0 1,0 0-1,0 0 0,0 0 0,1 0 0,-1 0 0,0 0 0,0 1 0,0-1 0,0 0 1,0 0-1,0 0 0,0 0 0,0 0 0,0 0 0,0 0 0,0 0 0,0 0 0,1 0 1,-1 1-1,0-1 0,0 0 0,0 0 0,0 0 0,0 0 0,0 0 0,0 0 0,1 0 1,-1 0-1,0 0 0,0 0 0,0 0 0,0 0 0,0 0 0,0 0 0,0 0 0,1 0 1,-1 0-1,0 0 0,0 0 0,0 0 0,0 0 0,0 0 0,0 0 0,0-1 1,1 1-1,-1 0 0,0 0 0,0 0 0,0 0 0,0 0 0,0 0 0,4-7 37,0-17 63,-1 1 0,-1-1 1,0 0-1,-5-44 0,1 5 128,1 52-188,1-14 57,2 21-41,1 12 6,4 12-161,1-2 1,18 34-1,-23-46 64,0-1-1,0 1 0,1-1 1,0 0-1,0-1 1,0 1-1,1-1 1,-1 1-1,1-1 1,0-1-1,1 1 0,-1-1 1,10 5-1,-12-7 25,-1 0-1,1-1 0,-1 1 0,1-1 0,0 0 1,-1 0-1,1 0 0,0 0 0,-1 0 0,1 0 1,0-1-1,-1 1 0,1-1 0,-1 0 0,1 0 1,2-1-1,0-1 6,0 0 0,-1 0 0,0 0 0,0-1 0,0 1 0,0-1 0,5-7 0,3-4 41,-2-1 0,0 0 1,10-26-1,-20 42-35,13-28 94,-3-1 0,0-1 0,-1 0 0,-2 0-1,-2 0 1,4-49 0,-10 51-7,-2 21-61,-5 15-34,4 2 0,-1 1-1,2 1 0,0-1 0,0 0 1,1 1-1,0 0 0,0 17 1,-1-4-4,-8 159-58,11-150 62,2 0 0,1 0 0,11 47 0,-13-75 10,1 0 0,-1-1 0,1 1 0,1 0 0,-1-1 0,6 9 0,-7-13 1,0 0 0,0 1 0,0-1 0,0 0 1,0 0-1,0 0 0,0 0 0,0 0 0,0-1 0,0 1 0,1 0 0,-1-1 0,0 1 0,1 0 0,-1-1 0,1 1 0,-1-1 0,0 0 0,1 0 0,-1 1 0,1-1 0,-1 0 0,1 0 0,-1 0 0,1-1 0,-1 1 0,1 0 0,-1 0 0,0-1 0,1 1 0,-1-1 0,0 1 0,2-2 1,3-1 13,0-1 0,0 0 1,-1 0-1,1-1 1,-1 1-1,0-1 0,-1 0 1,1 0-1,3-7 1,35-56 171,-18 22-13,-3-1 0,30-84 0,-50 124-169,0 1-6,0 1 0,-1-1 1,1 1-1,-1-1 0,-1 1 1,1-11-1,-1 16-3,0 0 0,0 0 0,0 1 0,0-1 1,0 0-1,0 0 0,0 0 0,0 0 0,0 0 0,0 0 0,0 0 0,0 0 0,0 0 0,0 0 0,0 0 1,0 0-1,0 0 0,0 0 0,0 0 0,-1 0 0,1 0 0,0 1 0,0-1 0,0 0 0,0 0 1,0 0-1,0 0 0,0 0 0,0 0 0,0 0 0,0 0 0,0 0 0,0 0 0,0 0 0,0 0 1,-1 0-1,1 0 0,0 0 0,0 0 0,0 0 0,0 0 0,0 0 0,0 0 0,0 0 0,0 0 1,0-1-1,0 1 0,0 0 0,0 0 0,0 0 0,0 0 0,-1 0 0,1 0 0,0 0 0,0 0 0,0 0 1,0 0-1,0 0 0,0 0 0,0 0 0,0 0 0,0 0 0,0 0 0,0-1 0,-6 12-29,-6 14-12,-1 11 22,2 1-1,2 0 0,1 1 1,2 0-1,-1 67 0,7-101 20,0 0-1,0 0 0,0 0 1,1 0-1,0 0 0,0-1 0,0 1 1,0 0-1,0 0 0,3 4 1,-3-7-2,0 0 0,0 0 0,0 0 1,0 0-1,0-1 0,0 1 0,0 0 0,0 0 1,0 0-1,0-1 0,1 1 0,-1-1 0,0 1 1,0-1-1,1 0 0,-1 1 0,0-1 0,1 0 1,-1 0-1,0 0 0,1 0 0,-1 0 1,0 0-1,1 0 0,-1 0 0,0 0 0,1-1 1,-1 1-1,0-1 0,1 1 0,-1-1 0,2 0 1,14-8-229,0 0 0,-1-1 0,0-1 1,0-1-1,15-14 0,-6 1-13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3.031"/>
    </inkml:context>
    <inkml:brush xml:id="br0">
      <inkml:brushProperty name="width" value="0.035" units="cm"/>
      <inkml:brushProperty name="height" value="0.035" units="cm"/>
    </inkml:brush>
  </inkml:definitions>
  <inkml:trace contextRef="#ctx0" brushRef="#br0">0 13 18884,'1'-3'381,"4"-6"2059,-1 24-1021,-4-15-1415,10 60 654,3 115 1,-10-109-1817,15 88 1,-18-149 975,4 10-489,0-14 70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3.548"/>
    </inkml:context>
    <inkml:brush xml:id="br0">
      <inkml:brushProperty name="width" value="0.035" units="cm"/>
      <inkml:brushProperty name="height" value="0.035" units="cm"/>
    </inkml:brush>
  </inkml:definitions>
  <inkml:trace contextRef="#ctx0" brushRef="#br0">169 9 17244,'0'0'58,"0"0"0,0-1 0,1 1 0,-1 0 0,0 0 0,0-1 0,0 1 0,0 0 0,0 0 0,0-1 0,0 1 0,0 0 0,0-1 0,-1 1 0,1 0 0,0 0 0,0-1 0,0 1 0,0 0 0,0 0 0,0-1 0,0 1 0,-1 0 0,1 0 0,0 0 0,0-1 0,0 1 0,-1 0 0,1 0 0,0 0 0,0 0 0,0-1 0,-1 1 0,1 0 0,0 0 0,0 0 0,-1 0 0,1 0 0,0 0 0,0 0 0,-1 0 0,1 0 0,0 0 0,-1 0 0,1 0 0,0 0 0,-1 0 0,-15 10 1573,-15 24 298,15-15-1982,0 1 1,2 1-1,1 0 1,0 1-1,2 0 1,1 1-1,-10 28 1,20-50-4,-1 1 1,1-1 0,0 1 0,-1 0 0,1-1 0,0 1-1,0-1 1,0 1 0,0 0 0,0-1 0,1 1 0,-1-1-1,0 1 1,1 1 0,0-2 23,-1 0 0,1-1 0,-1 1 0,1-1 0,-1 1-1,1 0 1,-1-1 0,1 1 0,-1-1 0,1 0 0,0 1 0,-1-1 0,1 1 0,0-1-1,-1 0 1,1 0 0,0 1 0,0-1 0,-1 0 0,1 0 0,1 0 0,4 0-86,0 0-1,0-1 1,0 1 0,0-1 0,0-1 0,7-2 0,8-1 102,-8 3 104,1 0-1,-1 1 0,0 0 1,1 1-1,-1 1 1,0 0-1,1 1 0,-1 0 1,13 5-1,-22-6-46,1 0-1,-1 1 1,0 0-1,0 0 1,0 0 0,0 1-1,0-1 1,0 1-1,-1 0 1,1 0-1,-1 0 1,0 0 0,0 1-1,0-1 1,0 1-1,0 0 1,-1 0-1,0 0 1,0 0 0,0 0-1,0 0 1,-1 0-1,0 1 1,1-1-1,-2 1 1,1-1-1,0 1 1,-1-1 0,0 9-1,0-8 26,-1 0-1,0 0 1,0 0-1,0 0 1,0 0-1,-1 0 1,1-1-1,-1 1 1,0 0-1,-1-1 1,1 1-1,-1-1 1,0 0-1,0 0 1,0 0-1,-1-1 1,1 1-1,-1-1 1,0 1-1,0-1 1,-7 4-1,4-3-218,0-1 0,-1 0-1,1 0 1,-1 0 0,1-1-1,-1 0 1,0 0 0,0-1-1,0 0 1,0-1 0,0 1-1,-15-3 1,21 2-274,4 0-151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4.050"/>
    </inkml:context>
    <inkml:brush xml:id="br0">
      <inkml:brushProperty name="width" value="0.035" units="cm"/>
      <inkml:brushProperty name="height" value="0.035" units="cm"/>
    </inkml:brush>
  </inkml:definitions>
  <inkml:trace contextRef="#ctx0" brushRef="#br0">0 43 17876,'8'5'1872,"6"0"-1024,1-2-311,10 0 1071,1-3-352,7 0-384,0-6-128,3-4-487,3 0-281,-6-1-737,-1 0 1642,-7 5-961,-4 1-40,-7 5-57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4.569"/>
    </inkml:context>
    <inkml:brush xml:id="br0">
      <inkml:brushProperty name="width" value="0.035" units="cm"/>
      <inkml:brushProperty name="height" value="0.035" units="cm"/>
    </inkml:brush>
  </inkml:definitions>
  <inkml:trace contextRef="#ctx0" brushRef="#br0">41 1 17676,'-1'0'68,"1"0"1,-1 0 0,1 0 0,-1 0-1,1 0 1,-1 0 0,1 0-1,-1 1 1,1-1 0,-1 0-1,1 0 1,0 1 0,-1-1-1,1 0 1,-1 1 0,1-1-1,0 0 1,-1 1 0,1-1 0,0 0-1,-1 1 1,1-1 0,0 1-1,0-1 1,-1 1 0,1-1-1,0 1 1,0-1 0,0 1-1,0-1 1,-1 1 0,1-1-1,0 1 1,0-1 0,0 1 0,0 0-1,-4 28 723,3-22-152,-11 92 147,1 127-1,11-222-767,0 0-1,0 1 1,1-1 0,0 1-1,-1-1 1,2 0-1,-1 0 1,0 1-1,1-1 1,0 0-1,0 0 1,0-1 0,0 1-1,1 0 1,4 5-1,-5-7-60,0-1 0,0 1 0,0 0-1,0-1 1,1 0 0,-1 1 0,1-1 0,-1 0-1,1 0 1,-1 0 0,1-1 0,0 1 0,-1-1-1,1 1 1,0-1 0,-1 0 0,1 0 0,0 0-1,-1 0 1,1-1 0,0 1 0,-1-1 0,1 1-1,0-1 1,-1 0 0,5-2 0,-2 0-55,-1 1 1,1-1-1,-1 0 0,0-1 1,0 1-1,0-1 1,0 1-1,0-1 0,-1 0 1,4-6-1,11-15-341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2.006"/>
    </inkml:context>
    <inkml:brush xml:id="br0">
      <inkml:brushProperty name="width" value="0.025" units="cm"/>
      <inkml:brushProperty name="height" value="0.025" units="cm"/>
    </inkml:brush>
  </inkml:definitions>
  <inkml:trace contextRef="#ctx0" brushRef="#br0">460 95 4292,'10'-3'4313,"17"-5"-1960,-1-2 0,0-1 0,34-19 0,-59 29-2218,0 1-1,0-1 1,0 1 0,-1-1-1,1 0 1,0 1 0,0-1-1,0 0 1,-1 0-1,1 0 1,0 1 0,-1-1-1,1 0 1,-1 0 0,1 0-1,-1 0 1,1-2 0,-1 3-69,0-1 1,0 1-1,0-1 0,0 1 1,0-1-1,-1 1 1,1-1-1,0 1 0,0 0 1,-1-1-1,1 1 1,0-1-1,0 1 1,-1 0-1,1-1 0,-1 1 1,1 0-1,0-1 1,-1 1-1,1 0 1,-1 0-1,1-1 0,0 1 1,-1 0-1,0-1 1,-40-5 1371,12 6-1394,1 2-1,0 2 0,-1 0 1,2 2-1,-1 1 1,0 1-1,-44 21 0,33-12-31,2 3 0,0 1 0,1 1-1,-52 45 1,79-59-22,0 0 0,1 0 0,0 1 0,0 0 0,-6 11 0,13-19 9,-1 1 0,1-1 0,0 0-1,1 1 1,-1-1 0,0 1 0,0-1 0,1 1 0,-1-1-1,1 1 1,-1 0 0,1-1 0,0 1 0,-1 0 0,1-1-1,0 1 1,0 0 0,0-1 0,0 1 0,1 0 0,-1-1 0,0 1-1,1 0 1,-1-1 0,1 1 0,0-1 0,-1 1 0,1-1-1,0 1 1,0-1 0,0 1 0,0-1 0,0 0 0,0 0 0,0 1-1,1-1 1,-1 0 0,0 0 0,1 0 0,-1 0 0,1-1-1,-1 1 1,1 0 0,1 0 0,26 8 14,0-1 0,0-2 0,1-1-1,0-1 1,53-1 0,-4 1-63,-48-1 30,57 6 33,-82-8-15,-1 0 0,0 0 0,1 1 0,-1-1 0,0 1 0,0 1 0,0-1 0,0 1 0,0 0 0,0 0 0,-1 0 1,5 5-1,-8-7 2,0 0-1,0 0 1,0 0 0,0 1 0,-1-1 0,1 0 0,0 1 0,-1-1 0,0 0 0,1 1 0,-1-1-1,0 1 1,1-1 0,-1 1 0,0-1 0,0 1 0,0-1 0,0 1 0,0-1 0,-1 1 0,1-1-1,0 0 1,-1 1 0,1-1 0,-1 1 0,1-1 0,-1 0 0,0 1 0,0-1 0,1 0 0,-1 0-1,0 0 1,0 1 0,0-1 0,0 0 0,-1 0 0,1 0 0,0-1 0,0 1 0,-2 1 0,-6 5 70,-1-1 1,0 0 0,-20 9-1,27-13-39,-42 17 296,0-2-1,-2-1 0,0-3 0,0-2 1,-1-2-1,0-1 0,-71 0 1,119-8-420,0 0 1,0 0 0,0 0-1,0-1 1,0 1-1,1 0 1,-1 0 0,0 0-1,0 0 1,0 0 0,0 0-1,0-1 1,0 1-1,0 0 1,0 0 0,0 0-1,0 0 1,0 0 0,0 0-1,0-1 1,0 1 0,-1 0-1,1 0 1,0 0-1,0 0 1,0 0 0,0 0-1,0 0 1,0 0 0,0-1-1,0 1 1,0 0-1,0 0 1,0 0 0,0 0-1,-1 0 1,1 0 0,0 0-1,0 0 1,3-3-1306,18-12-5846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5.050"/>
    </inkml:context>
    <inkml:brush xml:id="br0">
      <inkml:brushProperty name="width" value="0.035" units="cm"/>
      <inkml:brushProperty name="height" value="0.035" units="cm"/>
    </inkml:brush>
  </inkml:definitions>
  <inkml:trace contextRef="#ctx0" brushRef="#br0">54 71 17692,'-1'7'523,"0"0"0,0 0 0,-1 0 0,0 0 0,-5 13 1,-4 15 691,-1 22 141,-4 60 1,16-101-1133,0-16-219,1 0 0,-1 1 0,0-1-1,0 0 1,0 0 0,0 0 0,0 0-1,0 0 1,0 0 0,0 0 0,1 0-1,-1 0 1,0 0 0,0 0 0,0 0-1,0 0 1,0 0 0,0 0 0,0 0-1,1 0 1,-1 0 0,0 0 0,0 0-1,0 0 1,0 0 0,0 0 0,0 0-1,1 0 1,-1 0 0,0 0-1,0 0 1,0 0 0,0-1 0,0 1-1,0 0 1,0 0 0,0 0 0,0 0-1,0 0 1,1 0 0,-1 0 0,0 0-1,0 0 1,0-1 0,0 1 0,0 0-1,0 0 1,0 0 0,0 0 0,0 0-1,0 0 1,0 0 0,0-1 0,11-26 318,-4-9-170,-1 0 0,-2 0 0,-1-1 0,-2 0 0,-2 1 0,-5-38 0,5 67-152,1 6-1,1 0-1,-1 0 0,0-1 0,0 1 0,-1 0 1,1 0-1,0 0 0,0-1 0,-1 1 0,1 0 1,0 0-1,-1 0 0,1 0 0,-1 0 1,0 0-1,1 0 0,-1 0 0,-1-1 0,0 5-23,0 12 6,2-1-1,0 1 0,1-1 0,4 24 1,-4-28 4,2-1 1,-1 1 0,1-1 0,0 0 0,1 0 0,0 0 0,10 16 0,-13-24 13,1 1 1,-1 0 0,0-1 0,1 1 0,-1-1-1,1 1 1,0-1 0,-1 0 0,1 0 0,0 0-1,0 0 1,0 0 0,0 0 0,0 0-1,0-1 1,0 1 0,0-1 0,0 1 0,0-1-1,0 0 1,0 0 0,0 0 0,0 0 0,0 0-1,1 0 1,-1 0 0,0-1 0,0 1-1,0-1 1,0 0 0,0 0 0,0 1 0,-1-1-1,1 0 1,0-1 0,2 0 0,6-6 20,0 1 0,0-2 0,-1 1 1,14-17-1,-20 21-16,20-27 68,-19 25-56,0 1 0,0-1 1,0 0-1,0 1 0,1 0 0,0 0 0,0 1 1,9-7-1,-14 11-18,1 0 0,-1 0 1,1 0-1,-1-1 0,1 1 1,-1 0-1,1 0 1,-1 0-1,0 0 0,1 0 1,-1 0-1,1 0 0,-1 0 1,1 0-1,-1 0 0,1 0 1,-1 1-1,1-1 0,-1 0 1,0 0-1,1 0 0,-1 1 1,1-1-1,-1 0 0,0 0 1,1 1-1,-1-1 1,0 0-1,1 1 0,-1-1 1,0 0-1,1 1 0,-1-1 1,0 1-1,0-1 0,1 0 1,-1 1-1,0-1 0,0 1 1,0-1-1,0 1 0,0-1 1,0 1-1,1 0 0,1 21-101,-4 31-1161,-13 68 0,9-78 683,3-23-7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5.556"/>
    </inkml:context>
    <inkml:brush xml:id="br0">
      <inkml:brushProperty name="width" value="0.035" units="cm"/>
      <inkml:brushProperty name="height" value="0.035" units="cm"/>
    </inkml:brush>
  </inkml:definitions>
  <inkml:trace contextRef="#ctx0" brushRef="#br0">0 0 16956,'6'6'2440,"2"0"-1336,1 2-351,5 0 1383,6-1-680,1 1-207,4-4-561,1 1-376,3-5-1008,3-1-129,-4-6 609,-4 1-208,-10-3-160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6.150"/>
    </inkml:context>
    <inkml:brush xml:id="br0">
      <inkml:brushProperty name="width" value="0.035" units="cm"/>
      <inkml:brushProperty name="height" value="0.035" units="cm"/>
    </inkml:brush>
  </inkml:definitions>
  <inkml:trace contextRef="#ctx0" brushRef="#br0">1 47 15651,'0'0'157,"0"-1"-1,1 1 1,-1 0-1,1-1 1,-1 1-1,1 0 1,-1-1-1,1 1 1,-1 0-1,1 0 1,-1 0 0,1 0-1,-1-1 1,1 1-1,0 0 1,-1 0-1,1 0 1,-1 0-1,1 0 1,-1 0-1,1 0 1,-1 1-1,1-1 1,-1 0-1,1 0 1,0 0-1,-1 0 1,1 1-1,0-1 1,0 2 69,0-1 0,0 0 1,0 0-1,0 1 0,0-1 1,0 0-1,0 1 0,0-1 0,0 1 1,0 2-1,12 46 1372,-11-39-1207,5 6-28,-7-16-352,1-1-1,-1 0 1,0 1-1,1-1 1,-1 0-1,0 0 1,1 1 0,-1-1-1,0 0 1,1 0-1,-1 1 1,1-1-1,-1 0 1,0 0-1,1 0 1,-1 0-1,1 0 1,-1 0 0,0 0-1,1 0 1,-1 0-1,1 0 1,0 0-1,1-1 2,0 0 0,0 0 0,0 0 0,-1 0-1,1 0 1,0 0 0,0-1 0,-1 1 0,1-1-1,-1 0 1,1 1 0,1-4 0,21-27 34,-17 21-45,1 0-1,0 1 0,1 0 0,0 0 0,1 0 1,17-12-1,-26 21-2,0 0 0,1 0 0,-1 0 0,0 1 0,0-1 0,1 0 0,-1 1 0,0-1 0,1 1 0,-1 0 0,1-1 0,-1 1 0,1 0 0,-1 0 0,1 0 0,-1 0 0,0 0 0,1 0 0,-1 0 0,1 0 0,-1 1 0,1-1 0,-1 1 0,0-1 0,1 1 0,-1-1 0,0 1 0,1 0 0,-1 0 0,0-1 0,0 1 0,0 0 0,0 0 0,0 0 0,0 0 0,0 1 0,0-1 0,0 0 0,0 0 0,-1 0 0,1 1 0,0 1 0,3 6-6,0 1 0,-1-1 0,0 1 0,2 18 0,-4-26 8,10 101 12,-6-41 47,-1-38 2,1-19-5,1-12 7,4-18-3,-2 0 0,7-36 0,6-16-46,-21 76-23,0-1 0,0 1 1,1 0-1,-1 0 1,0 0-1,1 0 1,-1 0-1,1 0 0,0 0 1,-1 0-1,1 0 1,0 0-1,-1 0 1,1 0-1,1 0 1,-1 1-6,-1 0 1,0 0 0,1 0 0,-1 0-1,0 0 1,1 0 0,-1 1 0,0-1 0,1 0-1,-1 0 1,0 1 0,0-1 0,1 0 0,-1 0-1,0 1 1,0-1 0,1 0 0,-1 0-1,0 1 1,0-1 0,0 0 0,1 1 0,-1-1-1,0 0 1,0 1 0,0-1 0,0 0 0,0 1-1,0 0 1,7 39-931,-5-13 257,-1-3-706,1 0 0,9 39 1,-7-57 640,0-10-47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6.651"/>
    </inkml:context>
    <inkml:brush xml:id="br0">
      <inkml:brushProperty name="width" value="0.035" units="cm"/>
      <inkml:brushProperty name="height" value="0.035" units="cm"/>
    </inkml:brush>
  </inkml:definitions>
  <inkml:trace contextRef="#ctx0" brushRef="#br0">138 0 16452,'-25'14'1995,"17"-11"-1630,1 1 0,0 0 0,0 0 0,0 1 1,0 0-1,1 0 0,0 1 0,0-1 0,0 1 1,1 0-1,-6 9 0,7-8-233,0 1-1,0 0 1,1-1 0,0 2-1,0-1 1,1 0 0,0 0-1,-1 16 1,2-19-110,1-1 1,0 0-1,0 0 0,0 0 1,1 0-1,-1 0 1,1 0-1,0 0 0,0 0 1,0 0-1,1-1 0,-1 1 1,1 0-1,0-1 1,0 1-1,0-1 0,1 1 1,-1-1-1,1 0 1,3 3-1,-4-4-6,0-1 1,0 0-1,0 1 1,0-1-1,0 0 1,0-1-1,0 1 1,1 0-1,-1 0 1,0-1-1,1 1 1,-1-1-1,0 0 0,1 0 1,-1 0-1,0 0 1,1 0-1,-1 0 1,0-1-1,0 1 1,1-1-1,-1 0 1,0 1-1,0-1 1,0 0-1,1 0 1,-1-1-1,0 1 1,-1 0-1,1-1 0,0 1 1,0-1-1,-1 1 1,3-4-1,3-2 61,0-1 1,0 0-1,-1-1 0,-1 0 0,1 0 0,5-13 0,-7 12 41,0-1-1,-1 1 0,-1-1 1,1 1-1,-2-1 1,2-21-1,-3 28-81,0 1-1,-1-1 0,1 1 1,-1 0-1,1-1 1,-1 1-1,0 0 0,0-1 1,-1 1-1,1 0 1,-3-5-1,2 7-17,1-1-1,0 1 1,-1-1 0,1 1 0,-1 0 0,1 0-1,-1 0 1,0 0 0,0 0 0,1 0-1,-1 0 1,0 0 0,0 1 0,0-1-1,0 1 1,0-1 0,0 1 0,0 0-1,1 0 1,-1-1 0,-4 2 0,3-1-19,-1 1 1,1 0 0,0-1-1,-1 2 1,1-1 0,0 0-1,0 1 1,-1-1-1,1 1 1,0 0 0,1 0-1,-1 0 1,0 0 0,1 0-1,-1 1 1,1-1-1,0 1 1,-1 0 0,1 0-1,1 0 1,-1 0 0,0 0-1,-1 5 1,0-1-152,0-1-1,1 1 1,0 0 0,0 0 0,0 1 0,1-1 0,0 0-1,1 0 1,0 1 0,1 9 0,-1-16 76,0 1 1,0-1 0,0 0-1,0 1 1,1-1-1,-1 0 1,1 0 0,-1 1-1,1-1 1,-1 0 0,1 0-1,0 0 1,-1 0-1,1 1 1,0-1 0,0 0-1,0 0 1,0-1-1,0 1 1,0 0 0,0 0-1,0 0 1,0-1 0,2 2-1,-1-2 12,0 1-1,0-1 1,0 0-1,-1 0 1,1 0 0,0 0-1,0 0 1,0-1-1,0 1 1,0 0-1,-1-1 1,1 1-1,0-1 1,0 0-1,-1 0 1,1 0 0,2-1-1,20-14-736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7.167"/>
    </inkml:context>
    <inkml:brush xml:id="br0">
      <inkml:brushProperty name="width" value="0.035" units="cm"/>
      <inkml:brushProperty name="height" value="0.035" units="cm"/>
    </inkml:brush>
  </inkml:definitions>
  <inkml:trace contextRef="#ctx0" brushRef="#br0">83 277 11386,'-15'-26'8138,"14"26"-8029,1-1 0,-1 1 0,0 0 0,1-1-1,-1 1 1,1 0 0,-1-1 0,0 1 0,1 0 0,-1 0-1,0 0 1,1-1 0,-1 1 0,0 0 0,0 0 0,1 0 0,-1 0-1,0 0 1,1 0 0,-1 0 0,0 1 0,0-1 0,1 0-1,-1 0 1,-1 1 0,1 0-20,-1 0 0,1 0 0,0 0 0,-1 0 0,1 1 0,0-1 0,0 0 0,0 1 0,0-1 0,-1 3 0,-2 3 25,1 0-1,0 0 0,-4 12 0,3-3-10,0 1 0,0-1 0,2 1 0,0 0 0,1 0 0,1 0-1,2 21 1,-2-37-95,0 0 0,0 0 0,0 0 0,1 0 1,-1 1-1,0-1 0,1 0 0,-1 0 0,1 0 0,-1 0 0,1 0 0,-1 0 0,1 0 0,0-1 0,-1 1 0,1 0 0,0 0 0,1 1 0,-1-2-3,0 0-1,-1 1 1,1-1 0,0 0-1,0 0 1,0 0-1,-1 0 1,1 0-1,0 0 1,0 0-1,0 0 1,-1 0-1,1 0 1,0 0 0,0-1-1,-1 1 1,1 0-1,0 0 1,1-2-1,2 0 6,1-1 0,-1 0 1,0-1-1,0 1 0,0-1 0,4-6 0,15-19 18,-1-1 0,-2-2 0,26-51 0,32-109 112,-74 181-113,-1 0 0,0 0 0,0-1 0,1-12 0,-5 11 39,-4 14 23,-9 23 66,-4 20 43,2 1 0,2 1 0,2 0 0,2 1 0,-4 50-1,12-85-171,1-3-38,-1 0-1,1 0 0,1 0 0,0 0 0,0-1 0,1 1 1,0 0-1,4 16 0,-5-24-30,0 0 1,0-1-1,1 1 1,-1 0-1,0 0 0,1-1 1,-1 1-1,0 0 1,1-1-1,-1 1 0,1 0 1,-1-1-1,1 1 1,-1 0-1,1-1 0,-1 1 1,1-1-1,0 1 1,-1-1-1,1 0 0,0 1 1,0-1-1,-1 0 0,1 1 1,0-1-1,0 0 1,-1 0-1,3 1 0,-2-2-35,1 1-1,-1-1 0,0 1 0,1-1 0,-1 1 0,0-1 0,1 0 1,-1 0-1,0 1 0,0-1 0,0 0 0,1 0 0,-1-1 0,1 0 1,4-5-254,-1-1 0,1 0 0,6-14 0,1-5-404</inkml:trace>
  <inkml:trace contextRef="#ctx0" brushRef="#br0" timeOffset="1">418 303 17348,'5'1'295,"0"-1"0,0 1 0,0-1 0,0 0 1,0 0-1,-1-1 0,1 0 0,0 0 0,0 0 0,0 0 1,0-1-1,-1 1 0,1-1 0,-1 0 0,1-1 1,5-3-1,4-3 231,-1-1 1,0 0-1,19-19 1,-28 26-463,0-1-1,-1 0 1,1 0 0,-1 0 0,0 0 0,0-1-1,0 1 1,-1-1 0,1 0 0,2-8-1,-5 13-58,0 0 0,0-1 0,0 1-1,0-1 1,0 1 0,0 0 0,0-1 0,0 1-1,0 0 1,0-1 0,0 1 0,0-1-1,0 1 1,0 0 0,0-1 0,0 1-1,0 0 1,-1-1 0,1 1 0,0 0 0,0-1-1,0 1 1,-1 0 0,1-1 0,0 1-1,-1 0 1,1 0 0,0-1 0,0 1-1,-1 0 1,1 0 0,0 0 0,-1-1 0,1 1-1,0 0 1,-1 0 0,1 0 0,-1 0-1,1 0 1,0 0 0,-1 0 0,1 0-1,0 0 1,-1 0 0,0 0 0,-17 3 53,18-3-57,-14 5 47,1 1-1,0 0 1,1 1-1,-1 0 1,1 1-1,1 0 1,-1 1-1,2 0 1,-1 1-1,1 0 1,1 1 0,0 0-1,0 0 1,1 1-1,0 0 1,-7 18-1,13-26-7,0 1-1,1 0 1,0 0-1,-1 0 1,2 0-1,-1-1 1,1 1-1,-1 0 0,1 0 1,1 0-1,-1 0 1,1 0-1,0 0 1,0 0-1,0 0 1,0 0-1,1-1 1,0 1-1,0 0 1,1-1-1,4 8 1,-4-8-80,0-1 0,-1 0 0,1-1 0,0 1 0,1 0 1,-1-1-1,0 0 0,1 1 0,-1-1 0,1-1 1,0 1-1,-1 0 0,1-1 0,0 0 0,0 0 0,0 0 1,0 0-1,0-1 0,0 0 0,0 0 0,0 0 0,1 0 1,-1 0-1,0-1 0,0 0 0,0 0 0,4-1 1,0-1-59,0-1 0,0 1-1,-1-2 1,1 1 0,11-10 0,8-9-290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9.226"/>
    </inkml:context>
    <inkml:brush xml:id="br0">
      <inkml:brushProperty name="width" value="0.035" units="cm"/>
      <inkml:brushProperty name="height" value="0.035" units="cm"/>
    </inkml:brush>
  </inkml:definitions>
  <inkml:trace contextRef="#ctx0" brushRef="#br0">25 1 14859,'-3'15'5530,"1"22"-3201,0-5-1177,-15 184 1529,16-173-2713,2 0 1,2 0-1,10 44 0,-12-79-130,5 22-527,-5-28 524,-1-1-1,1 1 1,-1-1 0,1 1 0,-1-1-1,1 0 1,0 1 0,0-1 0,-1 0-1,1 1 1,0-1 0,0 0 0,0 0-1,3 2 1,-4-3 118,1 0 0,0 0-1,-1 0 1,1 0 0,-1-1 0,1 1-1,-1 0 1,1 0 0,0 0 0,-1-1-1,1 1 1,-1 0 0,1-1 0,-1 1-1,1 0 1,-1-1 0,1 1 0,-1-1-1,0 1 1,1-1 0,-1 1 0,0-1-1,1 1 1,-1-1 0,0 1 0,1-1-1,-1 1 1,0-1 0,0 0-1,0 1 1,0-2 0,7-15-891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0.516"/>
    </inkml:context>
    <inkml:brush xml:id="br0">
      <inkml:brushProperty name="width" value="0.035" units="cm"/>
      <inkml:brushProperty name="height" value="0.035" units="cm"/>
    </inkml:brush>
  </inkml:definitions>
  <inkml:trace contextRef="#ctx0" brushRef="#br0">171 74 12779,'0'-4'557,"0"0"1,0-1-1,-1 1 1,0 0-1,1 0 1,-1 0 0,-1 0-1,1 0 1,-1 0-1,1 0 1,-1 0-1,-4-5 1,5 7-410,0 1 0,-1 0 1,1-1-1,0 1 0,-1 0 0,1 0 1,-1 0-1,1 0 0,-1 1 0,0-1 0,1 0 1,-1 1-1,0-1 0,1 1 0,-1-1 1,0 1-1,1 0 0,-1-1 0,0 1 1,0 0-1,0 0 0,1 1 0,-1-1 1,0 0-1,0 1 0,1-1 0,-1 1 0,0-1 1,1 1-1,-1 0 0,1-1 0,-3 3 1,-2 1-56,0 0 1,0 0 0,0 1 0,1 0 0,0 0-1,0 0 1,0 1 0,0 0 0,1 0-1,0 0 1,0 0 0,1 1 0,0 0 0,-5 13-1,3-3-61,0 0-1,1 1 0,0 0 0,-1 34 1,4-46-30,1 1 0,1-1 0,-1 1 0,1-1 0,0 1 0,1-1 0,0 0 0,2 7 0,-4-12-1,1 0-1,-1 0 0,1 1 1,0-1-1,-1 0 0,1 0 1,0 0-1,0 0 0,0 0 1,0 0-1,0 0 0,0 0 1,0 0-1,0 0 0,0-1 1,0 1-1,0 0 0,1-1 1,-1 1-1,0-1 0,0 1 1,1-1-1,-1 1 0,0-1 1,1 0-1,-1 0 0,1 0 1,-1 0-1,0 0 1,1 0-1,-1 0 0,0 0 1,1 0-1,-1-1 0,0 1 1,1-1-1,-1 1 0,0-1 1,0 1-1,0-1 0,1 0 1,1-1-1,4-3 2,-1 0 1,1 0-1,-1 0 0,0-1 0,0 0 1,-1-1-1,1 1 0,-1-1 1,6-12-1,4-9 50,13-34 0,-22 48-44,3-8 18,8-18 22,-12 38-47,-2 9-4,0 10-7,-2-16 9,3 34-6,-3-22-14,0-1 0,1 0 0,1 0 0,-1 0 0,2 0 0,0-1 0,10 21 0,-13-30 20,-1-1 0,1 0-1,0 0 1,0 0-1,0 1 1,0-1 0,0 0-1,1 0 1,-1-1-1,0 1 1,0 0-1,1 0 1,-1-1 0,0 1-1,1 0 1,-1-1-1,1 1 1,-1-1 0,1 0-1,2 1 1,-1-1-3,0-1 0,-1 1 1,1 0-1,0-1 0,0 0 0,0 1 1,-1-1-1,1-1 0,0 1 0,2-2 1,7-4-12,-2 0 0,1-1 0,16-16 1,-23 20 13,27-28 17,-12 12 18,21-17 1,-36 33-29,1 0 1,-1 1-1,1 0 1,0 0 0,0 0-1,0 1 1,1-1-1,-1 1 1,0 1-1,11-3 1,-15 4-1,0 0 0,0 0 1,0 0-1,0 0 0,1 0 0,-1 0 0,0 1 1,0-1-1,0 0 0,0 1 0,0-1 0,0 1 1,0-1-1,0 1 0,0 0 0,0-1 1,0 1-1,0 0 0,0 0 0,0-1 0,0 1 1,-1 0-1,1 0 0,0 0 0,-1 0 0,1 0 1,-1 0-1,1 0 0,-1 0 0,1 1 0,-1-1 1,1 2-1,1 5 24,-1 0-1,0-1 1,1 16 0,-2-14 5,1 14 44,6 43 164,-7-65-239,0 0-1,0-1 0,0 1 0,0-1 0,0 1 1,0-1-1,0 1 0,0 0 0,0-1 0,0 1 0,1-1 1,-1 1-1,0-1 0,0 1 0,1-1 0,-1 1 0,0-1 1,1 1-1,-1-1 0,0 1 0,1-1 0,-1 0 0,1 1 1,-1-1-1,1 0 0,-1 1 0,1-1 0,-1 0 1,1 0-1,-1 1 0,1-1 0,-1 0 0,1 0 0,-1 0 1,1 0-1,1 1 0,-1-2 0,1 0 0,0 0 1,-1 0-1,1 1 0,-1-1 0,1-1 0,-1 1 1,1 0-1,-1 0 0,0 0 0,3-3 0,28-43 4,-15 14-13,-13 23-33,0 1 0,1 0 0,0 1 1,0-1-1,1 1 0,0 0 0,9-8 0,-15 15 32,0 1 1,0 0 0,1 0-1,-1-1 1,0 1 0,0 0-1,1-1 1,-1 1 0,0 0-1,1 0 1,-1 0-1,0-1 1,1 1 0,-1 0-1,0 0 1,1 0 0,-1 0-1,0 0 1,1-1 0,-1 1-1,0 0 1,1 0 0,-1 0-1,0 0 1,1 0-1,-1 0 1,1 0 0,-1 0-1,0 1 1,1-1 0,-1 0-1,0 0 1,1 0 0,-1 0-1,0 0 1,1 0-1,-1 1 1,0-1 0,1 0-1,-1 0 1,0 1 0,0-1-1,1 0 1,-1 0 0,0 1-1,0-1 1,1 1 0,3 17-170,-4-17 175,2 151-1062,-2-90-565,-1-61 1574,1 0 1,0 0-1,0 0 0,0 0 0,0 0 1,0 0-1,0 0 0,1 0 0,-1 0 0,0 0 1,0 0-1,1 0 0,-1 0 0,1 0 1,0 1-1,3-8-526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1.789"/>
    </inkml:context>
    <inkml:brush xml:id="br0">
      <inkml:brushProperty name="width" value="0.035" units="cm"/>
      <inkml:brushProperty name="height" value="0.035" units="cm"/>
    </inkml:brush>
  </inkml:definitions>
  <inkml:trace contextRef="#ctx0" brushRef="#br0">11 1 14283,'-1'0'88,"1"0"-1,0 0 1,-1 0 0,1 0 0,0 0-1,-1 0 1,1 0 0,0 0-1,-1 0 1,1 0 0,0 0-1,-1 0 1,1 0 0,0 0-1,-1 0 1,1 0 0,0 0 0,-1 0-1,1 0 1,0 1 0,-1-1-1,1 0 1,0 0 0,0 0-1,-1 1 1,1-1 0,0 0-1,0 0 1,-1 1 0,1-1-1,0 0 1,0 1 0,-1-1 0,1 15 2135,11 15 847,-8-24-2836,0 0-1,0 0 1,1-1-1,-1 1 0,1-1 1,0 0-1,1 0 1,-1-1-1,1 1 1,0-1-1,0 0 1,0 0-1,9 4 0,-10-6-197,1 0-1,-1-1 0,1 1 1,0-1-1,0 0 0,0-1 1,0 1-1,-1-1 0,1 0 1,0 0-1,0 0 0,0-1 1,0 0-1,0 0 0,0 0 1,-1 0-1,1-1 0,6-3 1,3-2-269,0 0 0,-1-1 0,0-1 1,22-19-1,17-21-3584,-49 45 2992,0-2-119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2.267"/>
    </inkml:context>
    <inkml:brush xml:id="br0">
      <inkml:brushProperty name="width" value="0.035" units="cm"/>
      <inkml:brushProperty name="height" value="0.035" units="cm"/>
    </inkml:brush>
  </inkml:definitions>
  <inkml:trace contextRef="#ctx0" brushRef="#br0">91 1 13323,'-1'0'191,"1"0"0,0 0 1,-1 0-1,1 0 0,0 1 0,-1-1 1,1 0-1,0 0 0,-1 1 1,1-1-1,0 0 0,0 1 0,-1-1 1,1 0-1,0 0 0,0 1 0,0-1 1,-1 1-1,1-1 0,0 0 0,0 1 1,0-1-1,0 0 0,0 1 1,0-1-1,0 1 0,0-1 0,0 0 1,0 1-1,0-1 0,0 1 0,0 0 1,-5 19 1504,-27 171 2025,-4 96-4342,27-181-5102,7-88 4875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3.083"/>
    </inkml:context>
    <inkml:brush xml:id="br0">
      <inkml:brushProperty name="width" value="0.035" units="cm"/>
      <inkml:brushProperty name="height" value="0.035" units="cm"/>
    </inkml:brush>
  </inkml:definitions>
  <inkml:trace contextRef="#ctx0" brushRef="#br0">186 1 16716,'1'4'264,"-1"1"1,0 0 0,0 0-1,-1 0 1,1-1 0,-1 1-1,0 0 1,-1-1 0,1 1-1,-1-1 1,0 1 0,-4 6 0,1 2 412,-27 69 974,12-26-1151,-50 94 0,68-147-489,1 0 0,-1 0 0,0-1 1,-1 1-1,1 0 0,-5 4 0,6-7-10,1 0 0,0 1 0,-1-1 0,1 0 0,0 0 0,-1 0 0,1 0 0,0 1 1,-1-1-1,1 0 0,0 0 0,-1 0 0,1 0 0,-1 0 0,1 0 0,0 0 0,-1 0 0,1 0 0,-1 0 0,1 0 0,0 0 0,-1 0 1,1 0-1,0-1 0,-1 1 0,0-1 0,0 1-1,1-1 1,-1 0 0,1 1 0,-1-1 0,1 0-1,-1 0 1,1 0 0,-1 0 0,1 1 0,0-1-1,-1 0 1,1 0 0,0 0 0,0-1 0,-3-22-10,2 0-1,0 0 1,2 0 0,0 1 0,7-33 0,-6 48 3,-2 0-6,1 1 0,0 0 0,1-1 0,0 1 0,0 0 0,1 0-1,0 0 1,5-9 0,-8 16 11,0-1 0,1 1-1,-1 0 1,1 0-1,-1-1 1,0 1 0,1 0-1,-1 0 1,1 0-1,-1 0 1,1-1 0,-1 1-1,1 0 1,-1 0-1,1 0 1,-1 0 0,1 0-1,-1 0 1,1 0 0,-1 0-1,0 1 1,1-1-1,-1 0 1,1 0 0,-1 0-1,1 0 1,-1 1-1,1-1 1,-1 0 0,0 0-1,1 1 1,-1-1-1,0 0 1,1 1 0,-1-1-1,0 0 1,1 1 0,-1-1-1,0 1 1,0-1-1,1 0 1,-1 1 0,0-1-1,0 1 1,0-1-1,1 1 1,12 25-14,-12-24 11,52 137 29,-38-92 131,3-1 0,30 57 1,-47-102-139,-1 1 1,1 0-1,0-1 0,0 1 1,0-1-1,0 0 1,1 1-1,-1-1 1,0 0-1,1 0 0,-1 0 1,1 0-1,-1 0 1,1 0-1,-1 0 1,1 0-1,0 0 0,-1-1 1,3 1-1,-3-1-7,-1 0 1,1 0-1,0 0 0,-1 0 0,1 0 0,-1 0 0,1 0 1,0-1-1,-1 1 0,1 0 0,-1 0 0,1-1 0,-1 1 1,1 0-1,-1-1 0,1 1 0,-1 0 0,1-1 0,-1 1 0,1-1 1,-1 0-1,1 0 2,0-1 0,0 1 0,0-1-1,0 1 1,-1-1 0,1 0 0,-1 1 0,0-1 0,1 0 0,-1-2 0,0-3-42,0 0 0,0 1 0,-1-1-1,1 1 1,-2-1 0,1 1 0,-1 0 0,0-1 0,0 1 0,-1 0 0,0 0-1,0 1 1,0-1 0,-1 0 0,1 1 0,-1 0 0,-1 0 0,1 0 0,-1 0-1,0 1 1,0 0 0,-8-6 0,3 4 6,0-1 0,0 2 0,-1-1 0,0 1 0,0 1 0,0 0 0,-1 1 0,1 0 0,-1 0 0,1 2 0,-21-2 0,30 3 61,0 0 0,0 1 0,0-1-1,-1 1 1,1-1 0,0 1 0,0 0-1,0 0 1,0 0 0,-2 1 0,4-2-28,0 0 0,0 0 0,0 0 0,-1 0 0,1 0 0,0 0 0,0 0 0,0 1-1,0-1 1,0 0 0,-1 0 0,1 0 0,0 0 0,0 0 0,0 0 0,0 1 0,0-1 0,0 0 0,0 0 0,0 0 0,0 0 0,0 1 0,0-1 0,-1 0 0,1 0 0,0 0 0,0 0 0,0 1 0,0-1 0,0 0 0,0 0 0,0 0 0,1 0 0,-1 1 0,0-1 0,0 0 0,0 0 0,0 0 0,0 1 0,15 3 448,4-4-359,0 0 0,0-1 1,0-1-1,37-10 1,-27 6-500,31-2 0,-32 9 217,-6 8-69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641"/>
    </inkml:context>
    <inkml:brush xml:id="br0">
      <inkml:brushProperty name="width" value="0.025" units="cm"/>
      <inkml:brushProperty name="height" value="0.025" units="cm"/>
    </inkml:brush>
  </inkml:definitions>
  <inkml:trace contextRef="#ctx0" brushRef="#br0">1 757 12107,'0'0'7042,"12"-8"-5435,242-179 2271,123-134-3662,-371 316-222,18-15-322,-1-1 1,-1-1 0,-1 0 0,-1-2 0,28-44-1,-46 66 141,-1 0 0,0 0 1,0 0-1,-1 0 0,1-1 0,0 1 0,-1 0 0,1 0 0,-1-1 0,0 1 0,0 0 0,0-1 0,0-2 0,0 4-34,-1 0 0,1 0 0,0 0 0,-1 0 0,1 0 0,-1 0 0,1 0 0,-1 0-1,1 0 1,-1 1 0,0-1 0,0 0 0,1 0 0,-1 1 0,0-1 0,0 0 0,0 1-1,0-1 1,1 1 0,-2-1 0,-23-7-4765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5.156"/>
    </inkml:context>
    <inkml:brush xml:id="br0">
      <inkml:brushProperty name="width" value="0.035" units="cm"/>
      <inkml:brushProperty name="height" value="0.035" units="cm"/>
    </inkml:brush>
  </inkml:definitions>
  <inkml:trace contextRef="#ctx0" brushRef="#br0">46 14 15059,'-2'-14'4308,"-2"43"-1371,2-6-1624,-30 231 151,30-252-2936,1-12 1066,-2-18 43,4 4-112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5.677"/>
    </inkml:context>
    <inkml:brush xml:id="br0">
      <inkml:brushProperty name="width" value="0.035" units="cm"/>
      <inkml:brushProperty name="height" value="0.035" units="cm"/>
    </inkml:brush>
  </inkml:definitions>
  <inkml:trace contextRef="#ctx0" brushRef="#br0">1 13 18372,'0'-11'2016,"3"10"-1255,-2 1-313,4 9 1128,0 3-432,1 5-968,0 0-536,3 3 600,0-2-320,5 0-104,1-4-120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6.161"/>
    </inkml:context>
    <inkml:brush xml:id="br0">
      <inkml:brushProperty name="width" value="0.035" units="cm"/>
      <inkml:brushProperty name="height" value="0.035" units="cm"/>
    </inkml:brush>
  </inkml:definitions>
  <inkml:trace contextRef="#ctx0" brushRef="#br0">151 0 15907,'-1'3'224,"1"0"-1,-1 1 1,0-1-1,0 0 1,0 0-1,0 0 1,0 0-1,0 0 1,-1-1-1,0 1 1,1 0-1,-1-1 1,0 1-1,-4 2 0,-36 34 1613,26-26-813,11-9-829,-12 11 332,1 0 0,-15 18 0,31-30-491,4-4-38,6-3-27,2-1 12,-1 0 0,1 1 0,0 0 0,1 0 0,-1 2 0,1-1-1,-1 2 1,1 0 0,20 0 0,-27 1 38,0 0-1,0 1 0,0-1 0,0 1 1,0 1-1,-1-1 0,1 1 0,0 0 1,-1 0-1,1 1 0,-1-1 1,0 1-1,0 0 0,0 1 0,0-1 1,0 1-1,-1 0 0,0 0 0,0 1 1,0-1-1,0 1 0,4 6 0,-6-7 29,0 0-1,-1 0 0,1 0 0,-1 1 0,0-1 0,0 0 0,0 0 0,-1 1 0,1-1 0,-1 1 0,0-1 0,0 0 1,-1 1-1,1-1 0,-3 8 0,1-6 42,0 0 0,-1-1 0,1 1 0,-1-1 0,-1 1 1,1-1-1,-1 0 0,1-1 0,-2 1 0,-5 6 0,3-5-87,-1 0-1,0 0 0,1-1 1,-2 0-1,1-1 1,0 1-1,-1-1 1,0-1-1,0 0 0,0 0 1,0-1-1,-1 0 1,1-1-1,-14 1 1,18-2-91,1 0 0,-1 0 0,1-1 0,-1 1 0,1-1 1,0 0-1,-1-1 0,1 1 0,0-1 0,0 0 1,0 0-1,0 0 0,0 0 0,-6-5 0,-3-8-403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6.679"/>
    </inkml:context>
    <inkml:brush xml:id="br0">
      <inkml:brushProperty name="width" value="0.035" units="cm"/>
      <inkml:brushProperty name="height" value="0.035" units="cm"/>
    </inkml:brush>
  </inkml:definitions>
  <inkml:trace contextRef="#ctx0" brushRef="#br0">13 27 17644,'8'-27'3727,"-15"142"-581,-7 184-1089,15-241-2267,2 0 1,2 0 0,16 63-1,-20-116 167,0 0-49,0 1 0,0 0 0,1-1 0,-1 0 0,1 1 0,1-1 0,-1 0 0,1 0 0,0 0 0,4 5 0,-7-10 90,0 0-1,0 1 1,0-1-1,0 0 1,0 0-1,0 0 1,0 0-1,0 0 1,1 0-1,-1 1 1,0-1-1,0 0 1,0 0-1,0 0 1,0 0-1,1 0 1,-1 0-1,0 0 1,0 0-1,0 0 1,0 0-1,0 1 1,1-1-1,-1 0 1,0 0-1,0 0 1,0 0-1,0 0 1,1 0-1,-1 0 1,0 0-1,0 0 1,0 0-1,0-1 1,1 1-1,-1 0 1,0 0-1,0 0 1,0 0-1,1 0 1,0-8-262,0-6-78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7.240"/>
    </inkml:context>
    <inkml:brush xml:id="br0">
      <inkml:brushProperty name="width" value="0.035" units="cm"/>
      <inkml:brushProperty name="height" value="0.035" units="cm"/>
    </inkml:brush>
  </inkml:definitions>
  <inkml:trace contextRef="#ctx0" brushRef="#br0">209 85 16460,'-2'-1'94,"1"1"0,-1-1 1,0 0-1,0 0 0,1 1 1,-1-1-1,0 1 1,0 0-1,0 0 0,0-1 1,0 1-1,0 0 1,0 1-1,0-1 0,1 0 1,-4 1-1,0 1 50,0-1-1,0 1 1,0 0 0,0 1-1,-8 5 1,2-1 84,1 2 0,0-1 0,-18 21 0,19-18-109,0 0 1,2 0-1,-1 1 1,1 0 0,1 1-1,0 0 1,1 0-1,0 0 1,1 0 0,1 1-1,0-1 1,-2 29 0,5-39-94,0-1-1,0 1 1,0 0 0,1 0 0,-1-1 0,1 1 0,-1 0 0,1 0 0,0-1 0,0 1 0,0-1 0,1 1 0,-1-1 0,1 1 0,2 3 0,-2-5-12,-1 0 0,1 0 0,-1 0 0,1 0 1,-1 0-1,1-1 0,-1 1 0,1 0 0,-1-1 0,1 1 1,0-1-1,-1 0 0,1 0 0,0 1 0,0-1 0,-1 0 0,1 0 1,0-1-1,0 1 0,-1 0 0,1 0 0,0-1 0,-1 1 1,1-1-1,-1 0 0,3-1 0,4-2 19,-1 0 0,0-1 1,0 0-1,0 0 0,-1 0 0,0-1 0,0 0 0,0-1 0,-1 1 1,8-14-1,-2 3 49,-1-1 0,-1 0 0,10-26 1,-14 27 18,8-28 0,-12 41-91,-1 0-1,1 0 1,-1 0 0,0 0 0,0 0-1,0 1 1,0-1 0,0 0 0,-1 0-1,0 0 1,0 0 0,0 1 0,-3-8-1,4 11-9,0-1 1,-1 1-1,1-1 0,0 1 0,0-1 0,-1 1 0,1-1 0,0 1 0,-1 0 0,1-1 0,-1 1 1,1-1-1,0 1 0,-1 0 0,1-1 0,-1 1 0,1 0 0,-1 0 0,1-1 0,-1 1 1,1 0-1,-1 0 0,1 0 0,-1 0 0,0 0 0,1 0 0,-1 0 0,1 0 0,-1 0 0,1 0 1,-1 0-1,0 0 0,0 1-1,-1-1 0,1 1 0,0 0 0,0 0 0,0 0 0,0 0 0,0 0 0,0 0 0,0 0 0,0 0 0,0 0 0,-1 2 0,-1 3-9,-1 0 1,1 1-1,1-1 0,-4 11 0,4-10 2,1 0 1,0 1 0,0-1 0,0 0 0,1 1 0,1 12 0,-1-19 10,0 0 0,0 1 0,1-1 0,-1 0 0,1 1 1,-1-1-1,1 0 0,-1 0 0,1 1 0,-1-1 1,1 0-1,0 0 0,0 0 0,0 0 0,0 0 1,0 0-1,0 0 0,0 0 0,0 0 0,0 0 0,0-1 1,0 1-1,0 0 0,1-1 0,-1 1 0,0-1 1,1 1-1,-1-1 0,0 0 0,1 0 0,-1 1 1,0-1-1,1 0 0,-1 0 0,0 0 0,1 0 0,-1-1 1,0 1-1,1 0 0,-1-1 0,0 1 0,1 0 1,-1-1-1,2 0 0,10-4 46,0-1 0,0 0-1,17-13 1,-15 10-12,1 1 0,21-10 0,-33 16-40,1 1 0,0 0 0,-1-1-1,1 1 1,0 1 0,0-1 0,0 1-1,0 0 1,0 0 0,0 0 0,-1 1-1,10 2 1,-11-2-5,0 0 1,0 0-1,0 1 0,0-1 1,0 1-1,0 0 0,-1 0 0,1 0 1,-1 0-1,1 1 0,-1-1 1,0 0-1,0 1 0,0 0 1,0-1-1,-1 1 0,1 0 0,-1 0 1,1 0-1,-1 0 0,0 0 1,1 4-1,1 8-14,0 0-1,-1 1 1,0 23-1,-1-9 46,-1-30-17,0 1-1,0-1 1,0 1-1,0-1 1,0 1-1,0-1 1,0 1-1,0-1 1,0 0 0,0 1-1,0-1 1,1 1-1,-1-1 1,0 1-1,0-1 1,0 0-1,1 1 1,-1-1 0,0 1-1,0-1 1,1 0-1,-1 1 1,0-1-1,1 0 1,-1 1-1,0-1 1,1 0 0,-1 0-1,1 1 1,-1-1-1,0 0 1,1 0-1,-1 0 1,1 1 0,0-1-1,0 0 5,0-1 0,0 1 0,1-1 0,-1 1 0,0-1 0,0 1 0,0-1 1,0 0-1,0 0 0,0 1 0,0-1 0,2-2 0,27-34 146,-28 35-140,46-71 209,-29 43-188,1 1 1,34-39-1,-42 59-87,-12 9 49,0 0-1,1 0 0,-1-1 0,0 1 0,0 0 1,0 0-1,1 0 0,-1 0 0,0 0 0,0 0 1,0 0-1,1 0 0,-1 0 0,0 0 0,0 0 1,0 1-1,1-1 0,-1 0 0,0 0 0,0 0 1,0 0-1,0 0 0,1 0 0,-1 0 0,0 0 1,0 1-1,0-1 0,0 0 0,1 0 0,-1 0 0,0 0 1,0 0-1,0 1 0,0-1 0,3 25-89,-3-20 88,-5 52-40,3-45 97,1 0-1,0 0 1,1 0 0,0 0 0,1 0 0,3 22 0,-3-33-26,-1 1-1,0-1 1,1 1 0,-1-1 0,1 1 0,-1-1-1,1 1 1,0-1 0,0 1 0,-1-1 0,1 0-1,0 1 1,0-1 0,1 0 0,-1 0 0,0 0-1,0 0 1,0 0 0,1 0 0,-1 0 0,1 0-1,-1 0 1,1 0 0,-1-1 0,1 1 0,-1-1-1,1 1 1,-1-1 0,1 0 0,-1 0 0,1 1-1,0-1 1,-1 0 0,1 0 0,0-1 0,-1 1-1,1 0 1,-1-1 0,1 1 0,2-2 0,3 0 78,-1-1 0,0 0 1,0 0-1,-1-1 1,1 0-1,-1 0 1,0 0-1,8-8 1,-3 0 20,-1 0 0,1 0 1,-2 0-1,0-2 0,0 1 1,5-15-1,-10 21-105,0-1 1,0 0-1,-1 0 0,0 0 1,0 0-1,-1 0 0,0-1 1,-1 1-1,1 0 0,-2-1 1,1 1-1,-3-14 0,2 18-19,-1 1 0,1 0-1,0-1 1,-1 1 0,0 0-1,0 0 1,0 0 0,0 0-1,0 1 1,-1-1 0,1 0-1,-1 1 1,-4-3 0,6 4-3,0 0 1,0 0-1,0 1 1,0-1-1,0 1 1,-1-1-1,1 1 1,0-1 0,0 1-1,-1 0 1,1-1-1,0 1 1,0 0-1,-1 0 1,1 0-1,0 0 1,-1 0-1,1 1 1,0-1 0,-1 0-1,1 0 1,0 1-1,0-1 1,-1 1-1,1-1 1,0 1-1,0 0 1,0-1-1,0 1 1,0 0 0,0 0-1,0 0 1,0 0-1,0 0 1,0 0-1,0 0 1,1 0-1,-2 1 1,1 0-20,0-1 0,0 0 0,0 0 0,0 1 0,1-1 0,-1 0 0,0 1 0,1-1 0,-1 1 0,1-1 0,-1 1 0,1-1 1,0 1-1,0 0 0,0-1 0,-1 1 0,1-1 0,1 1 0,-1-1 0,0 1 0,0-1 0,1 1 0,-1-1 0,1 1 0,-1-1 0,1 1 0,-1-1 0,1 1 0,0-1 0,0 0 0,0 1 0,0-1 1,0 0-1,0 0 0,0 0 0,0 0 0,0 0 0,1 0 0,-1 0 0,0 0 0,1 0 0,2 1 0,1 0-171,0 0 0,0 0 1,0 0-1,1-1 0,-1 1 0,1-1 0,-1 0 0,1-1 1,-1 0-1,1 0 0,5 0 0,12-4-291,-2-1-122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7.757"/>
    </inkml:context>
    <inkml:brush xml:id="br0">
      <inkml:brushProperty name="width" value="0.035" units="cm"/>
      <inkml:brushProperty name="height" value="0.035" units="cm"/>
    </inkml:brush>
  </inkml:definitions>
  <inkml:trace contextRef="#ctx0" brushRef="#br0">3 219 15595,'-1'1'125,"1"-1"1,0 1-1,0 0 0,-1 0 0,1 0 0,0-1 0,0 1 0,0 0 0,0 0 0,0 0 0,0 0 1,0-1-1,0 1 0,0 0 0,1 0 0,-1 0 0,0-1 0,0 1 0,1 0 0,-1 0 0,1-1 1,-1 1-1,1 0 0,-1-1 0,2 2 0,-1-1 59,0 0 0,1 0 0,-1-1 0,0 1 0,1-1 0,-1 1 0,1-1 0,-1 1 0,1-1 0,-1 0 0,1 0 0,-1 0 0,2 0 0,5 0 306,1-1 0,-1 0 0,0 0 0,9-4 0,4-2-82,0 0-1,-1-2 1,0 0-1,29-19 0,-37 20-349,0-1-1,-1 0 1,0 0-1,0-1 1,-1-1-1,0 0 1,15-21-1,-24 29-50,0 1-1,1-1 1,-1 1 0,0-1-1,0 0 1,0 0 0,-1 0-1,1 0 1,-1 1 0,1-1-1,-1-4 1,0 6-6,0 1-1,0-1 1,0 0-1,-1 0 1,1 1-1,0-1 1,0 0-1,-1 0 1,1 1 0,0-1-1,-1 0 1,1 1-1,-1-1 1,1 0-1,0 1 1,-1-1 0,0 1-1,1-1 1,-1 1-1,1-1 1,-1 1-1,0-1 1,1 1-1,-1-1 1,0 1 0,1 0-1,-1-1 1,0 1-1,0 0 1,1 0-1,-1 0 1,0 0 0,0 0-1,0-1 1,1 1-1,-1 1 1,0-1-1,0 0 1,1 0-1,-1 0 1,0 0 0,0 0-1,1 1 1,-2-1-1,-5 3 1,1-1-1,0 0 1,0 1-1,0 0 0,1 1 1,-1-1-1,1 1 1,0 0-1,-1 1 0,-5 5 1,-4 7-20,-24 31 0,29-35 11,1 1-1,0 0 1,1 0-1,1 1 1,0 0 0,1 0-1,1 1 1,0 0-1,-3 17 1,8-31 8,-1-1 0,1 0 0,0 1 0,0-1-1,0 1 1,0-1 0,0 0 0,0 1 0,1-1 0,-1 1 0,0-1 0,1 0 0,-1 1 0,1-1-1,-1 0 1,1 1 0,0-1 0,-1 0 0,1 0 0,0 0 0,0 1 0,2 0 0,-2-1-1,1 0 1,-1 0 0,1-1 0,0 1 0,-1-1 0,1 1-1,0-1 1,-1 0 0,1 0 0,0 1 0,0-1-1,-1-1 1,1 1 0,0 0 0,3-1 0,7-2-1,0-1 0,0 0 0,0-1 1,12-6-1,-16 7 1,36-18-2,-5 2-1,42-14-1,-70 30 4,0 0-1,1 1 1,-1 0 0,1 1 0,-1 1 0,1 0-1,0 0 1,21 3 0,-30-2 6,1 1 0,0 0 0,0 0 1,0 1-1,0-1 0,-1 1 0,1 0 0,-1 0 0,1 0 0,-1 0 1,0 1-1,0-1 0,5 6 0,-7-7 20,1 1-1,-1 0 0,0 0 1,1-1-1,-1 1 1,0 0-1,0 0 1,0 1-1,0-1 1,-1 0-1,1 0 1,0 0-1,-1 1 1,0-1-1,1 0 1,-1 0-1,0 1 0,0-1 1,0 0-1,-1 0 1,1 1-1,-1-1 1,1 0-1,-2 4 1,2-5-14,0-1 0,0 0 0,0 0 1,0 1-1,-1-1 0,1 0 0,0 0 0,0 1 0,0-1 1,0 0-1,0 0 0,-1 1 0,1-1 0,0 0 1,0 0-1,0 0 0,-1 1 0,1-1 0,0 0 0,0 0 1,0 0-1,-1 0 0,1 0 0,0 1 0,-1-1 1,1 0-1,0 0 0,0 0 0,-1 0 0,1 0 1,0 0-1,0 0 0,-1 0 0,1 0 0,0 0 0,-1 0 1,1 0-1,0 0 0,0 0 0,-1 0 0,1-1 1,0 1-1,0 0 0,-1 0 0,1 0 0,0 0 0,0 0 1,-1 0-1,1-1 0,0 1 0,0 0 0,0 0 1,0 0-1,-1-1 0,1 1 0,0 0 0,0 0 1,0-1-1,0 1 0,0 0 0,-1 0 0,1-1 0,0 1 1,0 0-1,0-1 0,0 1 0,0 0 0,0-1 1,-9-22 359,8 21-350,-75-220 566,73 214-629,1 4-28,0-1 0,1 1 0,0-1 0,-1 1 0,1-9 0,1 13 50,0 0-1,0 0 1,-1 0 0,1-1 0,0 1-1,0 0 1,1 0 0,-1 0-1,0 0 1,0-1 0,0 1-1,0 0 1,0 0 0,0 0-1,0 0 1,0-1 0,0 1-1,0 0 1,0 0 0,0 0 0,0 0-1,1 0 1,-1-1 0,0 1-1,0 0 1,0 0 0,0 0-1,0 0 1,1 0 0,-1 0-1,0 0 1,0 0 0,0 0-1,0-1 1,1 1 0,-1 0 0,0 0-1,0 0 1,0 0 0,1 0-1,10 3-664,20 14-267,-15-8 700,19 2-237,4-7-83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8.665"/>
    </inkml:context>
    <inkml:brush xml:id="br0">
      <inkml:brushProperty name="width" value="0.035" units="cm"/>
      <inkml:brushProperty name="height" value="0.035" units="cm"/>
    </inkml:brush>
  </inkml:definitions>
  <inkml:trace contextRef="#ctx0" brushRef="#br0">6 164 17116,'3'35'1419,"-1"-1"1,-5 58-1,0-10-24,15 199 752,-4-251-1875,-8-30-269,0 0 0,0 0 0,0 0 0,0 0 0,0 0-1,0 1 1,0-1 0,0 0 0,0 0 0,0 0 0,0 0 0,0 0 0,0 0 0,0 0 0,0 0-1,1 1 1,-1-1 0,0 0 0,0 0 0,0 0 0,0 0 0,0 0 0,0 0 0,0 0 0,0 0-1,1 0 1,-1 0 0,0 0 0,0 0 0,0 0 0,0 0 0,0 0 0,0 0 0,0 0 0,1 0-1,-1 0 1,0 0 0,0 0 0,0 0 0,0 0 0,0 0 0,0 0 0,0 0 0,1 0 0,-1 0-1,0 0 1,0 0 0,0 0 0,0 0 0,0 0 0,0 0 0,0 0 0,0 0 0,1 0 0,2-17 106,-2-16-43,-1-1-1,-2 0 0,-1 1 0,-2-1 0,-14-50 0,14 75-83,8 21 18,1-3-5,0 0 1,1-1 0,0 0 0,0 0 0,1 0 0,0 0 0,14 12 0,-17-16 6,1-1 0,-1-1 0,1 1 0,0 0 0,0-1 0,0 0 0,0 0 0,0 0 1,0 0-1,1-1 0,-1 0 0,0 1 0,1-2 0,0 1 0,-1 0 0,1-1 0,-1 0 1,1 0-1,7-1 0,-3-2 1,-1 0 1,0 0 0,1-1-1,-1 0 1,0-1-1,-1 1 1,1-2-1,-1 1 1,0-1-1,0 0 1,-1 0-1,0-1 1,0 0 0,9-13-1,3-7 22,-1-1 1,22-51-1,-28 53-10,0 1 0,-2-1-1,-1-1 1,-1 0 0,-2 0-1,0 0 1,-2 0 0,0-32-1,-3 52-9,0 1-1,-1 0 1,0-1 0,-1 1-1,-1-8 1,2 13-4,1 0-1,0 0 1,-1 0 0,1 0 0,-1 0 0,1 0 0,-1 0-1,1-1 1,-1 2 0,0-1 0,0 0 0,1 0 0,-1 0-1,0 0 1,0 0 0,0 1 0,0-1 0,0 0 0,0 1 0,0-1-1,0 1 1,0-1 0,0 1 0,-1-1 0,1 1 0,0 0-1,0 0 1,0 0 0,0-1 0,-1 1 0,1 0 0,0 0 0,0 1-1,0-1 1,-1 0 0,0 1 0,-2 0 3,1 1 1,-1-1-1,1 1 1,0 0-1,0 1 1,0-1-1,0 0 1,0 1-1,1 0 1,-1-1-1,1 1 1,-1 0-1,1 1 1,-3 5-1,-4 8 28,-10 29 0,15-37-22,-12 34 100,2 1 1,2 0-1,2 1 0,2 0 0,1 1 0,1 61 0,5-99-77,2-1-1,-1 1 1,1-1 0,0 0-1,0 1 1,1-1 0,4 11-1,-5-16-24,0-1 0,-1 0 0,1 0 0,0 0 0,0 0 0,-1 0 0,1 0 0,0 0 0,0 0 0,0 0 0,0 0 0,1 0 0,-1 0 0,0-1 0,0 1 0,0-1 0,1 1 0,1 0 0,-1-1 0,1 0-1,-1 0 0,0 0 1,1 0-1,-1 0 0,0 0 1,1-1-1,-1 0 0,0 1 0,0-1 1,0 0-1,0 0 0,1 0 1,2-2-1,14-11 12,0 0 0,-1-2 0,0 0 1,-1 0-1,18-26 0,-18 22-66,1 1 0,0 0 0,43-32 0,-60 50 38,1-1 0,0 1 0,-1 0 1,1 0-1,0 0 0,0 0 1,0 0-1,0 0 0,0 1 1,0-1-1,0 1 0,0-1 1,0 1-1,0 0 0,0 0 1,0 0-1,0 0 0,0 0 1,3 1-1,-4-1-7,1 1 1,-1 0 0,0 0-1,0 0 1,0 0 0,0 0-1,0 0 1,0 0-1,0 0 1,0 0 0,-1 0-1,1 1 1,0-1 0,0 0-1,-1 1 1,1-1-1,-1 0 1,0 1 0,1-1-1,-1 3 1,2 10-157,-2-1-1,0 1 1,0 0 0,-4 20 0,3-22 15,-5 29-525,3-28 90,1 0 0,0 0 0,2 0 1,0 20-1,0-33 577,0 0 0,0 0-1,0 0 1,0 1 0,0-1 0,0 0 0,0 0 0,0 0 0,0 0 0,0 1-1,0-1 1,0 0 0,0 0 0,0 0 0,0 0 0,0 1 0,0-1 0,0 0 0,0 0-1,1 0 1,-1 0 0,0 0 0,0 1 0,0-1 0,0 0 0,0 0 0,0 0-1,1 0 1,-1 0 0,0 0 0,0 0 0,0 0 0,0 0 0,0 0 0,1 0 0,-1 1-1,0-1 1,0 0 0,0 0 0,0 0 0,1 0 0,-1 0 0,0 0 0,0 0-1,0 0 1,0 0 0,1-1 0,-1 1 0,0 0 0,0 0 0,8-5-458,7-13-212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9.305"/>
    </inkml:context>
    <inkml:brush xml:id="br0">
      <inkml:brushProperty name="width" value="0.035" units="cm"/>
      <inkml:brushProperty name="height" value="0.035" units="cm"/>
    </inkml:brush>
  </inkml:definitions>
  <inkml:trace contextRef="#ctx0" brushRef="#br0">212 31 17100,'1'-1'155,"0"0"0,0-1 0,-1 1 0,1 0 0,-1-1 0,1 1 0,-1-1 0,0 1 0,1-1 0,-1 1 0,0-1 0,0 1 0,0-1 0,0 1 0,0-1 0,0 1 0,-1-2 0,0 2-84,1 1 0,-1 0 0,1-1 0,-1 1 0,1 0 0,-1 0 0,1 0 0,-1-1 0,1 1 0,-1 0 0,1 0 0,-1 0 0,1 0-1,-1 0 1,0 0 0,1 0 0,-1 0 0,1 0 0,-1 0 0,1 0 0,-1 0 0,0 1 0,1-1 0,-1 0 0,1 0 0,-1 0 0,1 1 0,-1 0 0,-6 2 285,1 0 1,0 1-1,1 0 0,-1 1 1,1-1-1,-5 6 1,-13 16 390,2 0 1,-32 52-1,43-61-638,1 0-1,1 0 1,1 1-1,1 0 1,0 0-1,-5 28 1,11-43-90,-1 1 0,1-1 0,0 1 0,0-1 1,0 1-1,0 0 0,0-1 0,1 1 1,1 3-1,-2-6-14,1 0 1,-1 0-1,1 0 0,-1 0 1,1 0-1,0 0 0,-1 0 1,1 0-1,0 0 0,0-1 0,0 1 1,0 0-1,-1 0 0,1-1 1,0 1-1,0-1 0,0 1 1,0-1-1,1 1 0,-1-1 1,0 0-1,0 0 0,0 1 1,0-1-1,0 0 0,0 0 1,0 0-1,1 0 0,-1 0 1,0 0-1,0 0 0,0-1 1,2 0-1,5-1-13,-1 0 0,1-1 0,-1 0 0,1-1 0,-1 0 0,0 0 0,-1 0 0,1-1 0,-1 0 0,11-11 0,3-5-81,30-41 1,-23 25-91,-3-1 1,0-1-1,-3-1 1,17-43-1,-61 147 266,2 0 0,-21 124-1,41-187-71,1 1 1,0-1-1,0 1 0,0-1 0,-1 1 0,1 0 0,1-1 0,-1 1 0,0-1 0,0 1 0,1-1 0,-1 1 0,0-1 0,1 1 0,1 2 1,-2-4-9,1 0 0,-1 1 0,1-1 1,-1 0-1,1 0 0,-1 0 1,1 1-1,-1-1 0,1 0 0,-1 0 1,1 0-1,-1 0 0,1 0 1,-1 0-1,1 0 0,0 0 0,-1 0 1,1 0-1,-1-1 0,1 1 1,-1 0-1,1 0 0,-1 0 0,1-1 1,-1 1-1,0 0 0,1-1 1,-1 1-1,1-1 0,6-4 39,-1 0-1,1-1 0,-1 0 1,6-9-1,59-80 49,6-8-206,-63 86-18,0 2 0,1 0 0,31-24 1,-44 37 108,-1 1 1,1 0-1,-1 0 1,0 0-1,1 0 1,0 0-1,-1 0 1,1 0-1,0 1 1,-1-1-1,1 1 1,0-1-1,0 1 1,-1-1-1,1 1 1,0 0-1,0 0 1,0 0-1,0 0 1,3 1-1,-4 0 7,0-1-1,0 1 1,0 0 0,0 0-1,0 0 1,0 0-1,0 0 1,0 0-1,0 1 1,-1-1-1,1 0 1,0 0 0,-1 0-1,1 1 1,-1-1-1,1 0 1,-1 1-1,0-1 1,0 0-1,1 3 1,0 8-22,-1 1 0,0-1-1,-1 1 1,-2 15 0,-12 43 190,10-50 56,0 0 0,-2 38 0,6-58-196,1 0-1,0 0 1,0 0-1,0 0 1,0 0-1,0 0 1,0 1-1,0-1 1,1 0-1,-1 0 1,0 0-1,1 0 1,-1 0-1,0 0 0,1-1 1,-1 1-1,1 0 1,-1 0-1,2 2 1,-1-3-3,0 0 1,-1 0-1,1 0 0,0 1 1,-1-1-1,1 0 1,0 0-1,-1 0 0,1 0 1,0 0-1,-1 0 1,1 0-1,0-1 0,-1 1 1,1 0-1,-1 0 0,1 0 1,0-1-1,-1 1 1,1 0-1,-1-1 0,2 0 1,4-3 44,0-1-1,-1 1 1,0-1 0,8-9 0,37-50 108,-30 37-197,0 2 1,38-36 0,-57 59 21,0 1 0,0 0 1,0 0-1,1 0 1,-1 0-1,0 0 1,0 0-1,1 0 0,-1 0 1,1 0-1,-1 1 1,1-1-1,-1 1 0,1-1 1,0 1-1,-1 0 1,1-1-1,-1 1 0,1 0 1,0 0-1,-1 0 1,1 0-1,2 1 1,-2 0-2,-1 0 0,0 0 1,1 1-1,-1-1 1,0 0-1,0 1 0,0-1 1,0 1-1,0 0 1,0-1-1,0 1 0,-1 0 1,1-1-1,0 1 1,-1 0-1,0 0 1,1-1-1,-1 1 0,0 0 1,0 3-1,1 24-53,-1-1 1,-1 0-1,-2 0 0,-10 51 0,-9-2-2589,21-73 2351,1-4 263,0 1-1,0 0 1,0-1-1,-1 1 0,1-1 1,0 1-1,0-1 1,0 1-1,-1 0 0,1-1 1,0 1-1,-1-1 0,1 1 1,0-1-1,-1 1 1,1-1-1,0 1 0,-1-1 1,1 0-1,-1 1 1,0-1-1,-6 2-651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1.591"/>
    </inkml:context>
    <inkml:brush xml:id="br0">
      <inkml:brushProperty name="width" value="0.035" units="cm"/>
      <inkml:brushProperty name="height" value="0.035" units="cm"/>
    </inkml:brush>
  </inkml:definitions>
  <inkml:trace contextRef="#ctx0" brushRef="#br0">0 67 17884,'3'-1'1840,"7"2"-1040,3-1-263,6-6 871,7 2-272,6-1-288,5-1-128,1-2-304,0 2-127,-3-3-217,1 1-200,-12 4-401,-2-2-239,-9 3-488,-4 1 976,-10 4-280,-4 1-168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2.152"/>
    </inkml:context>
    <inkml:brush xml:id="br0">
      <inkml:brushProperty name="width" value="0.035" units="cm"/>
      <inkml:brushProperty name="height" value="0.035" units="cm"/>
    </inkml:brush>
  </inkml:definitions>
  <inkml:trace contextRef="#ctx0" brushRef="#br0">1 322 17428,'15'20'1528,"6"-14"-1080,4-1-160,10-11 528,3-5-119,4-9-289,4-1-232,-5 2-728,0 2 680,-9 8-160,-4 5-104,-8 4-89</inkml:trace>
  <inkml:trace contextRef="#ctx0" brushRef="#br0" timeOffset="1">353 1 15931,'89'57'6162,"-29"-21"-5009,-53-31-1106,0 0 0,-1 0 0,0 0 0,0 1 0,0-1 0,-1 2 0,0-1 0,0 0 0,0 1 0,-1 0 0,0 0 0,-1 1 0,1-1-1,-1 1 1,-1-1 0,3 12 0,-3-6-29,0 0 0,-1 0-1,-1 0 1,0 0 0,-1 0-1,0 0 1,-1 0 0,-1 0-1,-5 19 1,0-6-77,-1-1 0,0 0-1,-2 0 1,-1-1 0,-1 0 0,-1-1-1,-1-1 1,-32 37 0,30-45-80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970"/>
    </inkml:context>
    <inkml:brush xml:id="br0">
      <inkml:brushProperty name="width" value="0.025" units="cm"/>
      <inkml:brushProperty name="height" value="0.025" units="cm"/>
    </inkml:brush>
  </inkml:definitions>
  <inkml:trace contextRef="#ctx0" brushRef="#br0">316 1 9961,'-11'8'2525,"-8"6"-1667,2 1 0,0 0 0,1 2 0,0-1 0,1 2 0,-20 31 0,-4 30-9,4 2 0,-48 170 0,80-243-688,0 0 0,1 1 1,0-1-1,1 1 0,0 0 1,0 10-1,1-18-135,1 1 0,-1-1-1,0 1 1,1-1 0,-1 1 0,1-1 0,-1 1 0,1-1-1,0 1 1,-1-1 0,1 0 0,0 0 0,0 1 0,0-1-1,0 0 1,0 0 0,0 0 0,1 0 0,-1 0 0,0 0 0,0 0-1,1 0 1,-1-1 0,1 1 0,-1 0 0,0-1 0,1 1-1,-1-1 1,1 0 0,0 1 0,-1-1 0,1 0 0,-1 0-1,1 0 1,-1 0 0,1 0 0,-1 0 0,1-1 0,-1 1-1,3-1 1,22-5 196,0-1-1,-1-1 1,0-1 0,-1-1-1,0-2 1,0 0-1,24-18 1,9-2-62,182-92 111,-79 44-5566,-80 40-3598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6.412"/>
    </inkml:context>
    <inkml:brush xml:id="br0">
      <inkml:brushProperty name="width" value="0.035" units="cm"/>
      <inkml:brushProperty name="height" value="0.035" units="cm"/>
    </inkml:brush>
  </inkml:definitions>
  <inkml:trace contextRef="#ctx0" brushRef="#br0">0 1 16155,'0'0'67,"0"0"-1,0 0 1,1 0 0,-1 0-1,0 0 1,0 0-1,0 0 1,0-1-1,0 1 1,1 0-1,-1 0 1,0 0-1,0 0 1,0 0-1,0 0 1,0 0-1,1 0 1,-1 0-1,0 0 1,0 0-1,0 0 1,0 0-1,0 0 1,1 0-1,-1 0 1,0 0-1,0 1 1,0-1-1,0 0 1,0 0-1,1 0 1,-1 0-1,0 0 1,0 0-1,0 0 1,0 0 0,0 0-1,0 1 1,0-1-1,1 0 1,1 9 1340,-2 17-449,-1-21-672,0 40 324,-2-1-482,2 0 0,2 1 0,13 86 0,-2-96-1359,-12-34 858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7.553"/>
    </inkml:context>
    <inkml:brush xml:id="br0">
      <inkml:brushProperty name="width" value="0.035" units="cm"/>
      <inkml:brushProperty name="height" value="0.035" units="cm"/>
    </inkml:brush>
  </inkml:definitions>
  <inkml:trace contextRef="#ctx0" brushRef="#br0">0 102 16612,'6'4'2144,"3"-2"-1264,2-2-200,1 0 1145,5-2-441,3-2-160,3-4-384,3 0-167,2-4-241,-1 0-136,-1 0-368,0-2-208,-4 1-520,-1 4-313,-6 2 281,-2 4 448,-6 0-232,-5 3-184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8.051"/>
    </inkml:context>
    <inkml:brush xml:id="br0">
      <inkml:brushProperty name="width" value="0.035" units="cm"/>
      <inkml:brushProperty name="height" value="0.035" units="cm"/>
    </inkml:brush>
  </inkml:definitions>
  <inkml:trace contextRef="#ctx0" brushRef="#br0">5 1 18132,'-2'112'4891,"-1"-2"-4116,3-107-765,0 58 156,10 74 0,-10-134-165,5 22 4,-5-23-5,0 1 0,0-1 0,1 0 0,-1 1-1,0-1 1,0 0 0,0 1 0,0-1 0,0 0-1,1 1 1,-1-1 0,0 0 0,0 0-1,0 1 1,1-1 0,-1 0 0,0 0 0,0 1-1,1-1 1,-1 0 0,0 0 0,1 0 0,-1 0-1,0 0 1,1 1 0,-1-1 0,0 0 0,1 0-1,-1 0 1,0 0 0,1 0 0,-1 0-1,0 0 1,1 0 0,-1 0 0,0 0 0,1 0-1,-1 0 1,0 0 0,1 0 0,-1-1 0,0 1-1,1 0 1,-1 0 0,0 0 0,0 0 0,1-1-1,-1 1 1,0 0 0,0 0 0,1-1 0,-1 1-1,0 0 1,0 0 0,1-1 0,-1 1-1,0 0 1,0 0 0,0-1 0,0 1 0,0 0-1,1-1 1,5-10 1,1 1 0,-2-1-1,9-23 1,-9 22-2,0-1 1,1 1-1,12-18 0,-17 28-1,0 1 0,0-1 1,0 1-1,0-1 0,1 1 0,-1 0 0,0 0 0,1 0 0,-1-1 1,1 1-1,0 1 0,-1-1 0,1 0 0,3-1 0,-4 2 0,0 0 0,0 0 1,1 0-1,-1 0 0,0 0 0,1 0 0,-1 1 0,0-1 0,0 0 0,0 1 0,1-1 0,-1 1 0,0 0 0,0-1 0,0 1 1,0 0-1,0-1 0,0 1 0,0 0 0,0 0 0,0 0 0,1 2 0,3 4-6,0-1-1,-1 1 1,0 0-1,0 1 1,0-1-1,3 13 1,13 53-38,-14-52 32,6 34 23,7 22-506,-19-77 484,0 0 1,0 0-1,0 0 0,0 0 0,0 0 0,0 0 0,0 0 0,0 0 0,0 0 1,0 0-1,0 0 0,0 0 0,0 0 0,1 0 0,-1 0 0,0 0 0,0 0 1,0 0-1,0 0 0,0 0 0,0 0 0,0 0 0,0 0 0,0 0 0,0 0 1,0 0-1,0 0 0,0 0 0,1 0 0,-1 0 0,0 0 0,0 0 0,0 0 1,0 0-1,0 0 0,0 0 0,0 0 0,0 0 0,0 0 0,0 0 0,0 0 1,0 0-1,0 0 0,0 0 0,0 0 0,0 0 0,0 0 0,1 0 0,-1 1 1,0-1-1,0 0 0,0 0 0,0 0 0,0 0 0,1-9-527,-3-19-528,-7-43 1,0 12 375,6 9 53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8.580"/>
    </inkml:context>
    <inkml:brush xml:id="br0">
      <inkml:brushProperty name="width" value="0.035" units="cm"/>
      <inkml:brushProperty name="height" value="0.035" units="cm"/>
    </inkml:brush>
  </inkml:definitions>
  <inkml:trace contextRef="#ctx0" brushRef="#br0">89 210 13267,'3'-1'331,"0"0"0,0-1 1,0 1-1,0-1 0,-1 0 1,1 0-1,0 0 0,-1 0 1,0-1-1,1 1 0,-1-1 0,0 1 1,0-1-1,-1 0 0,1 0 1,0 0-1,-1 0 0,0 0 1,1 0-1,0-5 0,3-7 857,-1-1-1,3-28 0,-6 38-1072,-1 1-1,0 0 0,0-1 1,0 1-1,0-1 0,-1 1 0,0 0 1,-3-9-1,4 13-109,-1 0 1,1-1-1,-1 1 0,0 0 1,1 0-1,-1-1 0,0 1 1,0 0-1,0 0 1,0 0-1,0 0 0,0 0 1,0 0-1,0 0 0,0 0 1,0 1-1,0-1 0,-1 0 1,1 1-1,0-1 1,0 1-1,-1-1 0,1 1 1,-1 0-1,1-1 0,0 1 1,-1 0-1,1 0 0,0 0 1,-1 0-1,1 0 0,-1 0 1,1 1-1,0-1 1,-1 0-1,1 1 0,-3 0 1,-1 2-11,-1-1 0,1 1 0,0 0 0,0 0 0,0 1 0,1 0 0,-1-1 0,1 2 0,0-1 0,0 0 0,0 1 0,0 0 0,1 0 0,0 0 0,0 0 0,-4 11 0,2-3 35,0-1-1,1 1 1,1 0 0,0 1-1,1-1 1,-1 19-1,2-24 18,1 1 0,1-1-1,0 0 1,0 0 0,0 0-1,1-1 1,0 1 0,6 15-1,-7-21-35,1 0 0,-1 0 0,0 1-1,1-1 1,-1 0 0,1 0 0,-1 0-1,1 0 1,0-1 0,0 1 0,0 0-1,0-1 1,0 1 0,0-1 0,1 0-1,-1 0 1,0 0 0,1 0 0,-1 0-1,1 0 1,-1-1 0,1 1 0,-1-1-1,1 1 1,-1-1 0,1 0 0,-1 0-1,1 0 1,-1-1 0,1 1 0,4-2 0,0 0-100,-1-1 0,1 0 0,-1 0 1,1 0-1,-1-1 0,0 0 0,-1 0 1,1-1-1,-1 0 0,1 0 1,-1 0-1,-1 0 0,1-1 0,-1 0 1,0 0-1,4-8 0,9-19-239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9.558"/>
    </inkml:context>
    <inkml:brush xml:id="br0">
      <inkml:brushProperty name="width" value="0.035" units="cm"/>
      <inkml:brushProperty name="height" value="0.035" units="cm"/>
    </inkml:brush>
  </inkml:definitions>
  <inkml:trace contextRef="#ctx0" brushRef="#br0">25 0 18292,'-3'4'237,"1"-1"0,-1 1 0,1-1-1,0 1 1,0 0 0,0 0 0,0 0 0,1 0 0,0 0 0,0 0 0,0 0 0,-1 9-1,1 5 71,1 30 0,1-36-231,-1-5-55,2 33 55,-2-38-66,1-1 1,-1 1-1,0 0 0,1 0 1,-1-1-1,1 1 1,-1 0-1,1 0 0,0-1 1,0 1-1,0-1 0,0 1 1,0-1-1,0 1 1,0-1-1,0 0 0,2 2 1,-2-3-2,-1 0 0,1 1 0,-1-1 0,1 0 0,0 0-1,-1 0 1,1 0 0,-1 0 0,1 0 0,0 0 0,-1 0 0,1-1 0,-1 1 0,1 0 0,0 0 0,-1 0 0,1-1 0,-1 1 0,1 0 0,-1-1 0,1 1 0,-1 0 0,1-1 0,-1 1 0,1-1-1,-1 1 1,0 0 0,1-1 0,0 0 0,11-18 169,-9 15-139,0-1 16,4-9 66,2 1-1,0 0 1,0 1-1,20-20 1,-27 30-114,0 0-1,0 0 0,0 0 1,1 0-1,-1 1 1,0-1-1,1 1 1,-1 0-1,1 0 0,-1 0 1,1 0-1,0 0 1,-1 0-1,1 1 1,0-1-1,0 1 0,-1 0 1,1-1-1,0 1 1,0 1-1,0-1 1,-1 0-1,1 1 0,0-1 1,-1 1-1,1 0 1,0 0-1,-1 0 0,1 0 1,-1 1-1,1-1 1,-1 1-1,0-1 1,3 4-1,3 2 6,0 2 0,0-1-1,-1 1 1,8 14 0,-8-13 43,0 0 0,0-1 1,10 10-1,-17-19-42,1 1-1,0-1 1,-1 1 0,1-1-1,-1 1 1,1-1 0,0 0 0,-1 1-1,1-1 1,0 0 0,-1 1-1,1-1 1,0 0 0,-1 0-1,1 0 1,0 0 0,0 1-1,-1-1 1,1 0 0,0 0-1,0-1 1,-1 1 0,1 0-1,0 0 1,-1 0 0,1 0-1,0-1 1,0 1 0,-1 0-1,1 0 1,0-1 0,-1 1-1,1-1 1,-1 1 0,1-1-1,0 1 1,-1-1 0,1 0-1,18-27 321,-17 23-272,8-14 147,-5 9-110,1-1 0,-1 1 0,2 0 0,-1 0 0,14-13 0,-18 21-95,-1 1 0,1-1 1,0 1-1,0-1 1,0 1-1,0 0 0,0 0 1,0 0-1,0 0 1,1 0-1,-1 0 1,0 1-1,0-1 0,1 1 1,-1 0-1,0-1 1,1 1-1,-1 0 1,0 0-1,1 1 0,-1-1 1,0 0-1,1 1 1,-1-1-1,0 1 0,0 0 1,1 0-1,-1 0 1,0 0-1,0 0 1,0 0-1,0 1 0,0-1 1,1 3-1,9 6-12,0 2-1,-1-1 0,-1 1 0,0 1 1,-1 0-1,0 0 0,8 19 1,20 28 9,-36-59 3,-1 0 0,1 0 0,0 0 0,-1 0 0,1 0-1,0 0 1,0-1 0,0 1 0,-1 0 0,1 0 0,0-1 0,0 1 0,0 0 0,0-1 0,1 1 0,-1-1 0,0 1 0,0-1 0,0 0 0,2 1 0,-3-1-1,1-1 1,0 1-1,0 0 1,0 0-1,-1-1 0,1 1 1,0-1-1,0 1 1,-1-1-1,1 1 1,0-1-1,-1 1 1,1-1-1,-1 1 1,1-1-1,0 0 1,-1 1-1,1-1 0,-1 0 1,0 0-1,1 0 1,3-7-8,-1-1-1,0 1 1,-1-1 0,2-10-1,-2 10-44,16-84-3603,-19 86 2298,0 5 529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0.085"/>
    </inkml:context>
    <inkml:brush xml:id="br0">
      <inkml:brushProperty name="width" value="0.035" units="cm"/>
      <inkml:brushProperty name="height" value="0.035" units="cm"/>
    </inkml:brush>
  </inkml:definitions>
  <inkml:trace contextRef="#ctx0" brushRef="#br0">1 0 16652,'6'0'1872,"2"3"-1296,-2 0-296,-2 0 1593,7 2-113,-5-2-1400,-3 6-88,-4 0 16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0.680"/>
    </inkml:context>
    <inkml:brush xml:id="br0">
      <inkml:brushProperty name="width" value="0.035" units="cm"/>
      <inkml:brushProperty name="height" value="0.035" units="cm"/>
    </inkml:brush>
  </inkml:definitions>
  <inkml:trace contextRef="#ctx0" brushRef="#br0">0 46 16812,'4'-16'4453,"-2"33"-1389,0 5-2578,16 131 403,41 281-689,-55-446-73,-1-13-87,-2-115 48,12-219-56,-12 350-35,0-1-12,0-1 1,0 0 0,2 1 0,-1-1 0,6-12 0,-8 21-5,1 0 1,0 0-1,1 0 0,-1 0 1,0 0-1,0 0 0,1 1 1,-1-1-1,1 0 1,0 1-1,0-1 0,-1 1 1,1-1-1,0 1 0,0 0 1,0 0-1,0 0 1,0 0-1,1 0 0,-1 0 1,0 1-1,0-1 0,1 1 1,-1-1-1,0 1 1,0 0-1,1 0 0,-1 0 1,0 0-1,4 1 0,2 1-58,-1 0-1,1 0 1,0 1-1,-1 0 1,1 0-1,-1 1 0,0 0 1,-1 0-1,1 1 1,11 10-1,-15-13 64,1 1-1,-1 1 1,0-1 0,1 0 0,-2 1 0,1 0-1,0-1 1,-1 1 0,0 0 0,1 0-1,-2 1 1,1-1 0,0 0 0,-1 1 0,0-1-1,0 1 1,0-1 0,-1 1 0,1-1-1,-1 7 1,-1-8 26,1-1 1,-1 1-1,0-1 0,0 1 0,0-1 0,0 1 0,0-1 0,-1 0 1,1 1-1,-1-1 0,1 0 0,-1 0 0,0 0 0,0 0 0,-4 3 1,2-2-1,-1 0-1,0-1 1,1 1 0,-1-1 0,0 0 0,-1 0 0,-6 2 0,-2-2-229,1 0 0,0-1-1,0 0 1,-1-1 0,-20-2 0,26 2-7,1-1 0,-1-1 0,1 1-1,0-1 1,-1-1 0,1 1 0,-12-7 0,11-1-419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1.194"/>
    </inkml:context>
    <inkml:brush xml:id="br0">
      <inkml:brushProperty name="width" value="0.035" units="cm"/>
      <inkml:brushProperty name="height" value="0.035" units="cm"/>
    </inkml:brush>
  </inkml:definitions>
  <inkml:trace contextRef="#ctx0" brushRef="#br0">171 64 15403,'-2'-2'220,"-1"1"0,1 0 0,-1-1 0,0 1 0,0 0-1,0 1 1,0-1 0,0 1 0,1-1 0,-1 1 0,0 0 0,0 0-1,0 0 1,0 0 0,0 1 0,0-1 0,0 1 0,0-1 0,0 1-1,0 0 1,1 0 0,-1 1 0,0-1 0,1 1 0,-1-1 0,1 1 0,-1 0-1,1 0 1,-3 3 0,-2 1-56,0 1 0,0 0-1,1 1 1,0-1 0,1 1 0,0 0-1,-8 17 1,6-10-15,2 1 0,-8 32 0,11-42-117,1 0 0,0 0 0,1 0-1,0 0 1,0 0 0,0 0 0,0 0 0,1 0 0,0 0 0,1-1 0,2 11-1,-3-15-22,-1 0 0,0-1 0,0 1 0,1 0 0,-1 0 0,1-1 0,-1 1 0,0 0-1,1-1 1,0 1 0,-1 0 0,1-1 0,-1 1 0,1-1 0,-1 1 0,1-1-1,0 1 1,0-1 0,-1 1 0,1-1 0,0 0 0,0 1 0,-1-1 0,1 0 0,0 0-1,0 0 1,-1 0 0,1 1 0,0-1 0,0 0 0,1-1 0,0 1 9,0-1 1,0 0 0,0 0-1,0 0 1,0 0 0,0 0 0,-1-1-1,1 1 1,0 0 0,-1-1-1,3-2 1,5-7 86,-1 0 0,13-22-1,-5-1 148,-1-1 0,21-72-1,-25 69-152,-7 62-82,-2 20-58,-1-14-40,-2-10-304,1-1 0,1 1-1,1-1 1,9 38 0,-11-57 364,0 1 1,0-1-1,0 0 1,0 1 0,0-1-1,0 0 1,0 1-1,0-1 1,0 0 0,0 1-1,0-1 1,0 0-1,1 1 1,-1-1-1,0 0 1,0 1 0,0-1-1,0 0 1,1 0-1,-1 1 1,0-1-1,0 0 1,1 0 0,-1 1-1,0-1 1,0 0-1,1 0 1,-1 0-1,0 1 1,1-1 0,-1 0-1,0 0 1,1 0-1,-1 0 1,0 0 0,1 0-1,-1 0 1,0 0-1,1 0 1,-1 0-1,0 0 1,1 0 0,-1 0-1,0 0 1,1 0-1,-1 0 1,0 0-1,1 0 1,-1 0 0,0 0-1,1-1 1,-1 1-1,0 0 1,1 0-1,-1 0 1,0-1 0,0 1-1,1 0 1,-1 0-1,0-1 1,0 1 0,0 0-1,1 0 1,-1-1-1,0 1 1,0 0-1,0-1 1,1 0 0,12-27-373,-11 22 114,13-26-339</inkml:trace>
  <inkml:trace contextRef="#ctx0" brushRef="#br0" timeOffset="1">450 1 15139,'0'2'186,"0"0"0,0 0 1,0 0-1,0 0 0,-1 0 0,1 0 0,-1 0 0,1 0 0,-1 0 0,0 0 1,0-1-1,0 1 0,0 0 0,0 0 0,0-1 0,0 1 0,-3 2 0,-30 27 1663,21-20-864,-7 6-125,-26 25 510,43-38-1294,0-1 0,0 1 0,0-1 1,1 1-1,0 0 0,-1 0 0,1 0 0,1 0 0,-1 0 0,1 0 0,-2 5 1,3-8-74,0 0 1,-1 1 0,1-1 0,0 0 0,0 1 0,0-1 0,0 0 0,1 0 0,-1 1 0,0-1 0,0 0 0,1 0 0,-1 1 0,1-1 0,-1 0 0,1 0 0,-1 0 0,1 0 0,0 0 0,0 1 0,0-1-1,1 1 1,0 0-30,0-1-1,0 0 0,0 0 1,1 0-1,-1 0 0,0 0 1,0 0-1,1-1 0,-1 1 1,0-1-1,4 1 0,3-1-250,0 0-1,-1-1 1,1 1 0,-1-2-1,17-3 1,-14 1 1,1-1 0,-1 0 0,0 0 0,0-2 0,-1 1 1,14-11-1,8-9-378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1.753"/>
    </inkml:context>
    <inkml:brush xml:id="br0">
      <inkml:brushProperty name="width" value="0.035" units="cm"/>
      <inkml:brushProperty name="height" value="0.035" units="cm"/>
    </inkml:brush>
  </inkml:definitions>
  <inkml:trace contextRef="#ctx0" brushRef="#br0">24 1 13419,'-1'0'117,"0"1"1,0 0 0,0-1-1,0 1 1,0 0-1,0 0 1,0 0-1,1 0 1,-1-1-1,0 1 1,1 0-1,-1 0 1,0 0 0,1 1-1,-1-1 1,1 0-1,0 0 1,-1 0-1,1 0 1,0 0-1,0 0 1,0 1-1,0-1 1,0 2 0,0 36 1578,0-28-1087,3 59 2079,-1-49-1656,-2-17-514,0-5 6,-6-41-352,5 30-651,5 29-818,-3-16 1220,-1 0 1,0 0 0,1-1-1,-1 1 1,0 0-1,0 0 1,0 0 0,0 0-1,1 0 1,-2 0-1,1-1 1,0 1 0,0 0-1,0 0 1,0 0 0,0 0-1,-1 0 1,1-1-1,0 1 1,-1 0 0,1 0-1,-1 0 1,1-1 0,-1 1-1,1 0 1,-1 0-1,1-1 1,-1 1 0,0-1-1,1 1 1,-1-1-1,-1 2 1,-1 0-108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2.255"/>
    </inkml:context>
    <inkml:brush xml:id="br0">
      <inkml:brushProperty name="width" value="0.035" units="cm"/>
      <inkml:brushProperty name="height" value="0.035" units="cm"/>
    </inkml:brush>
  </inkml:definitions>
  <inkml:trace contextRef="#ctx0" brushRef="#br0">142 19 14779,'2'-17'1280,"-3"15"-456,1 4 20,-2 29 1215,6 218 1842,0-192-3404,3 0 0,20 75-1,-25-121-504,1 1-1,0-1 1,1 0-1,1-1 1,0 1-1,10 17 0,-9-24-857,-5-11 205,-5-11-528,-8-4 13,-1 1-1,0 1 1,-2 0 0,-30-33 0,15 19 450,6 6 542,7 9 902,1 0-1,-14-23 0,29 40-593,0 1-1,0-1 1,0 1-1,1-1 1,-1 1-1,0-1 1,1 0-1,0 1 1,-1-1-1,1 0 1,0-3-1,0 5-48,0-1 1,0 1-1,0-1 0,0 0 0,0 1 0,1-1 0,-1 1 0,0-1 1,0 1-1,1-1 0,-1 0 0,1 1 0,-1-1 0,0 1 1,1 0-1,-1-1 0,1 1 0,-1-1 0,1 1 0,-1 0 0,2-1 1,2-1 246,0 1-1,0 0 1,1 0 0,-1 1 0,0-1 0,1 1 0,4 0 0,6-1-11,170-5 153,-154 3-627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6.486"/>
    </inkml:context>
    <inkml:brush xml:id="br0">
      <inkml:brushProperty name="width" value="0.025" units="cm"/>
      <inkml:brushProperty name="height" value="0.025" units="cm"/>
    </inkml:brush>
  </inkml:definitions>
  <inkml:trace contextRef="#ctx0" brushRef="#br0">226 67 13421,'0'0'2882,"1"-9"-810,7-29 26,-8 38-2038,0-1 0,0 0 1,0 0-1,0 1 0,0-1 1,0 0-1,0 1 0,-1-1 1,1 0-1,0 0 0,0 1 1,0-1-1,-1 0 0,1 1 0,0-1 1,-1 1-1,1-1 0,0 0 1,-1 1-1,1-1 0,-1 1 1,1-1-1,-1 1 0,1-1 1,-1 1-1,0-1 0,1 1 1,-1 0-1,1-1 0,-1 1 1,0 0-1,1 0 0,-1-1 1,0 1-1,0 0 0,1 0 0,-1 0 1,0 0-1,1 0 0,-1 0 1,0 0-1,0 0 0,1 0 1,-1 0-1,0 0 0,1 1 1,-1-1-1,0 0 0,1 0 1,-1 1-1,0-1 0,0 1 1,-38 14 89,25-3-104,0 0 0,0 0 0,1 2 0,1-1 0,0 2 0,1 0 0,0 0 0,1 1 1,1 0-1,1 0 0,0 1 0,1 1 0,1-1 0,1 1 0,0 0 0,1 0 0,1 0 0,-1 20 0,5-36-53,-1 0-1,0 1 1,0-1-1,1 0 0,0 0 1,-1 0-1,1 1 1,0-1-1,0 0 0,0 0 1,0 0-1,0 0 1,1-1-1,-1 1 0,0 0 1,1 0-1,0-1 1,-1 1-1,1-1 0,0 1 1,0-1-1,0 0 1,0 0-1,0 0 0,0 0 1,0 0-1,0 0 1,0 0-1,0-1 0,1 1 1,-1-1-1,0 0 1,0 1-1,1-1 0,1 0 1,11 0-155,1 0 0,-1 0 0,0-2 0,16-3 0,-6 0-1136,0-1 1,37-15-1,11-11-5817,-15 4-2254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1.127"/>
    </inkml:context>
    <inkml:brush xml:id="br0">
      <inkml:brushProperty name="width" value="0.035" units="cm"/>
      <inkml:brushProperty name="height" value="0.035" units="cm"/>
    </inkml:brush>
  </inkml:definitions>
  <inkml:trace contextRef="#ctx0" brushRef="#br0">1 14 15219,'0'-14'1663,"0"19"260,3 25 82,-2-23-1796,21 90 1085,-19-84-1239,1-1 1,1 0 0,0-1 0,0 1 0,14 18 0,-19-29-40,1 0 0,-1 0 1,1 0-1,0 0 0,-1-1 1,1 1-1,0 0 0,-1 0 1,1-1-1,0 1 1,0-1-1,0 1 0,0-1 1,0 1-1,0-1 0,-1 1 1,1-1-1,0 0 1,0 1-1,0-1 0,0 0 1,0 0-1,1 0 0,-1 0 1,0 0-1,0 0 1,0 0-1,0 0 0,0 0 1,0-1-1,0 1 0,0 0 1,0-1-1,0 1 1,-1-1-1,1 1 0,0-1 1,0 1-1,0-1 0,1 0 1,4-5 126,0 1 0,-1-1 1,1 0-1,6-11 1,8-7 189,-18 22-309,1 0 0,0 0 0,-1 0 0,1 0 0,0 0 0,0 0 0,0 1 0,0-1 1,0 1-1,1 0 0,2-1 0,-4 2-14,1 0 1,-1 0-1,0 0 1,0 0-1,0 0 1,1 1 0,-1-1-1,0 1 1,0-1-1,0 1 1,0 0 0,0 0-1,0 0 1,0 0-1,0 0 1,0 0-1,2 3 1,-3-4-13,-1 1 0,1-1-1,0 0 1,-1 1 0,1-1 0,0 0 0,-1 1 0,1-1-1,0 0 1,0 0 0,-1 0 0,1 1 0,0-1 0,0 0-1,-1 0 1,1 0 0,0 0 0,0-1 0,-1 1 0,1 0-1,0 0 1,-1 0 0,1 0 0,0-1 0,0 1 0,-1 0-1,1-1 1,0 1 0,-1-1 0,1 1 0,-1-1-1,1 1 1,-1-1 0,1 1 0,-1-1 0,1 1 0,-1-1-1,1 0 1,-1 1 0,1-1 0,-1-1 0,18-36-140,-13 25 114,-3 9 28,0 1 0,-1-1 0,1 1 0,0 0 0,1 0 0,-1 0 0,1 0 0,-1 0 0,1 0 1,0 1-1,5-5 0,-6 7-1,-1-1-1,1 1 1,-1-1 0,0 1 0,1-1 0,-1 1-1,1 0 1,-1 0 0,1 0 0,-1 0-1,1 0 1,-1 0 0,1 0 0,-1 1 0,1-1-1,-1 1 1,1-1 0,-1 1 0,1-1 0,-1 1-1,0 0 1,1-1 0,-1 1 0,0 0 0,0 0-1,0 0 1,0 0 0,0 0 0,0 0 0,0 0-1,0 1 1,1 1 0,4 4-4,0 0 0,-1 1 0,0 0 0,-1 0-1,0 0 1,0 0 0,-1 1 0,1-1 0,-2 1 0,0 0 0,0 0 0,0 0 0,-1 0 0,0 0 0,-1 14 0,0-23-47,0 1 0,0 0 0,0 0 0,0 0 1,-1 0-1,1-1 0,0 1 0,0 0 1,0 0-1,-1 0 0,1-1 0,0 1 1,-1 0-1,1 0 0,-1-1 0,1 1 1,-1 0-1,1-1 0,-1 1 0,0-1 0,1 1 1,-1-1-1,0 1 0,1-1 0,-1 1 1,0-1-1,1 1 0,-1-1 0,0 0 1,0 0-1,0 1 0,1-1 0,-1 0 0,0 0 1,0 0-1,0 0 0,0 0 0,1 0 1,-1 0-1,0 0 0,0 0 0,0 0 1,-1-1-1,-7-3-412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1.615"/>
    </inkml:context>
    <inkml:brush xml:id="br0">
      <inkml:brushProperty name="width" value="0.035" units="cm"/>
      <inkml:brushProperty name="height" value="0.035" units="cm"/>
    </inkml:brush>
  </inkml:definitions>
  <inkml:trace contextRef="#ctx0" brushRef="#br0">2 0 19236,'-1'7'2633,"2"-7"-2065,1 0-344,5-7-200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2.321"/>
    </inkml:context>
    <inkml:brush xml:id="br0">
      <inkml:brushProperty name="width" value="0.035" units="cm"/>
      <inkml:brushProperty name="height" value="0.035" units="cm"/>
    </inkml:brush>
  </inkml:definitions>
  <inkml:trace contextRef="#ctx0" brushRef="#br0">22 35 17796,'0'0'47,"-1"0"0,1 0 0,0 0 0,0 0 0,0 0 0,-1 0 0,1 0 0,0 0 0,0 0 0,0 0 0,0 0 0,-1 0 0,1 0 0,0 0 0,0 0 0,0 1 0,0-1 0,-1 0 0,1 0 0,0 0 0,0 0 1,0 0-1,0 0 0,0 0 0,-1 1 0,1-1 0,0 0 0,0 0 0,0 0 0,0 0 0,0 0 0,0 1 0,0-1 0,0 0 0,0 0 0,0 0 0,0 0 0,0 1 0,0-1 0,0 0 0,0 0 0,0 0 0,0 1 0,0-1 0,0 0 0,0 0 0,0 0 0,0 0 0,0 1 0,-4 14 288,2 59 657,2 0 0,12 89 0,-6-98-774,-4-50-186,8 76 209,-7-139-84,-9-16-159,-3 0-1,-19-74 0,37 163-35,2 0-1,1-1 0,1 0 0,0-1 0,2-1 0,1 0 1,37 39-1,-50-58 40,1 1-1,0-1 1,0-1 0,1 1 0,-1-1 0,1 1 0,-1-1 0,1 0 0,0-1-1,-1 1 1,1-1 0,7 1 0,-9-2 8,-1 0 0,1 0 0,0 0 0,0 0 0,0-1 0,0 0 0,0 1 1,0-1-1,0 0 0,-1 0 0,1 0 0,0-1 0,-1 1 0,1-1 0,-1 0 0,1 1 0,-1-1 0,0 0 0,0 0 0,0 0 0,3-5 0,2-2 36,-2-1 0,1 0-1,-1 0 1,0-1 0,-1 1-1,-1-1 1,1 0 0,-2 0-1,1-1 1,-2 1-1,1 0 1,-2-1 0,0-11-1,-1-3 79,-1 0-1,-1 0 0,-1 0 0,-12-40 1,-7 4 74,20 57-186,1 0 0,-1 0 0,0 0 0,0 1 0,0-1 0,-1 1 0,1 0 0,-1 0-1,-7-5 1,10 8-11,1 0 1,-1 1-1,0-1 0,1 1 0,-1-1 0,0 1 0,0 0 0,1-1 0,-1 1 0,0 0 0,0-1 0,0 1 0,0 0 0,1 0 0,-1 0 0,0 0 0,0 0 0,0 0 0,0 0 0,0 0 0,1 0 0,-1 0 0,0 0 0,0 0 0,0 1 0,0-1 0,1 0 0,-1 1 0,0-1 0,0 0 0,1 1 0,-1-1 0,0 1 0,1 0 0,-1-1 0,0 1 0,1-1 0,-1 1 1,1 0-1,-1-1 0,0 2 0,-1 2-6,1-1 1,-1 1-1,1 0 1,-1 0-1,1 0 1,1-1-1,-2 6 1,-2 40-44,3 0 0,1 0 0,3 0 0,2 0 0,15 66 0,-18-105 38,-2-6 8,1 0 0,-1 0 0,1 0 0,0 0 0,1 0 0,-1 0 0,1-1 0,-1 1 0,1-1 0,0 1-1,5 5 1,-7-9 3,1 1 0,-1-1 1,1 1-1,0-1 0,-1 1 0,1-1 0,0 0 0,-1 1 0,1-1 0,0 0 0,0 0 0,-1 1 0,1-1 0,0 0 0,0 0 0,0 0 0,-1 0 0,1 0 0,0 0 0,0 0 0,0 0 0,-1 0 1,1-1-1,0 1 0,0 0 0,-1 0 0,1-1 0,0 1 0,0 0 0,-1-1 0,1 1 0,0-1 0,-1 1 0,2-1 0,22-25 4,-17 17-3,7-7-4,1-3 0,2 0 0,28-23 0,-42 39-2,1-1 0,0 1-1,0 1 1,0-1 0,1 0-1,-1 1 1,1 0 0,-1 0-1,1 0 1,0 1 0,-1 0-1,1-1 1,0 2-1,0-1 1,0 0 0,0 1-1,0 0 1,9 1 0,-9 1-4,0 0 0,-1 1 0,1-1 1,0 1-1,-1 0 0,1 0 0,-1 0 1,0 0-1,0 1 0,0 0 0,-1 0 0,1 0 1,-1 0-1,0 1 0,0-1 0,-1 1 1,1-1-1,-1 1 0,2 5 0,2 5-253,-1 0 0,-1 0 0,0 0 0,-1 0-1,2 19 1,-8-20 726,3-14-466,0 0-1,-1 0 1,1 0-1,0 0 1,-1 0-1,1 0 0,0 0 1,-1 0-1,1 0 1,0 0-1,-1-1 1,1 1-1,0 0 1,-1 0-1,1 0 1,0 0-1,-1-1 1,1 1-1,0 0 1,0 0-1,-1-1 1,1 1-1,0 0 1,0 0-1,0-1 1,-1 1-1,1 0 0,0-1 1,0 1-1,0 0 1,0-1-1,0 1 1,-1 0-1,1-1 1,0 1-1,0 0 1,0-1-1,0 0 1,-6-19-213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2.861"/>
    </inkml:context>
    <inkml:brush xml:id="br0">
      <inkml:brushProperty name="width" value="0.035" units="cm"/>
      <inkml:brushProperty name="height" value="0.035" units="cm"/>
    </inkml:brush>
  </inkml:definitions>
  <inkml:trace contextRef="#ctx0" brushRef="#br0">1 181 13315,'3'2'324,"0"1"-1,0-1 1,1 0 0,-1 0 0,1 0-1,0 0 1,0 0 0,-1-1 0,6 2 0,-7-3-157,-1 0 0,1 0 1,0 0-1,-1 0 0,1-1 1,0 1-1,-1 0 0,1-1 1,0 1-1,-1-1 0,1 1 1,-1-1-1,1 0 0,-1 0 1,1 0-1,-1 0 0,0 0 1,1 0-1,-1 0 0,0 0 0,0 0 1,0 0-1,0-1 0,0 1 1,2-3-1,2-6 169,0 0 1,-1-1-1,0 1 1,0-1-1,-1 0 0,0 0 1,-1 0-1,0 0 0,-1 0 1,-1 0-1,1-1 0,-2 1 1,-1-13-1,2 23-331,0 0 0,0 0-1,0 0 1,-1 0 0,1 1-1,0-1 1,-1 0 0,1 0-1,0 0 1,-1 0 0,1 1-1,-1-1 1,1 0 0,-1 0-1,1 1 1,-1-1 0,-1 0-1,2 0-1,-1 1-1,1 0 1,0 0-1,-1 0 0,1 0 1,-1 0-1,1 0 0,0 0 1,-1 0-1,1 0 0,-1 0 1,1 0-1,0 1 0,-1-1 1,1 0-1,0 0 0,-1 0 1,1 0-1,-1 1 0,1-1 1,0 0-1,-1 0 0,1 1 1,0-1-1,0 0 0,-1 1 1,-1 2 4,-1-1-1,1 1 1,0 0 0,0 0-1,1 1 1,-1-1 0,-1 5 0,-3 10-23,1 1 0,1 0 0,1 0 0,0 1 0,2-1 0,0 30 0,2-35-19,0 1-1,1-1 1,0 0-1,1 0 0,1 0 1,0-1-1,1 1 1,1-1-1,10 20 1,-13-29-41,-1 0-1,1 0 1,0-1 0,0 1 0,0-1 0,0 1-1,1-1 1,-1 0 0,1-1 0,0 1 0,0-1-1,0 1 1,0-1 0,1 0 0,-1 0 0,0-1-1,1 0 1,-1 1 0,1-2 0,-1 1 0,1 0-1,0-1 1,-1 0 0,1 0 0,0 0 0,-1-1-1,1 1 1,6-3 0,23-8-400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4.088"/>
    </inkml:context>
    <inkml:brush xml:id="br0">
      <inkml:brushProperty name="width" value="0.035" units="cm"/>
      <inkml:brushProperty name="height" value="0.035" units="cm"/>
    </inkml:brush>
  </inkml:definitions>
  <inkml:trace contextRef="#ctx0" brushRef="#br0">1 77 12091,'10'-77'8439,"-7"84"-7378,2 9-482,47 377 1559,-39-262-1986,-13-125-143,-1-4-5,1-1 0,0 0 0,0 0-1,0 1 1,0-1 0,1 0 0,-1 0-1,0 1 1,0-1 0,1 0 0,-1 0-1,1 0 1,-1 1 0,1-1-1,1 2 1,-2-3-3,0 0 0,0 0 0,0 0 0,0 0 1,1 0-1,-1 0 0,0 0 0,0-1 0,0 1 0,0 0 0,1 0 0,-1 0 0,0 0 0,0 0 0,0 0 0,0 0 0,0 0 0,1-1 0,-1 1 0,0 0 0,0 0 0,0 0 0,0 0 1,0 0-1,0-1 0,0 1 0,0 0 0,0 0 0,0 0 0,0 0 0,1-1 0,-1 1 0,0 0 0,0 0 0,0 0 0,0-1 0,0 1 0,0 0 0,-1 0 0,1 0 0,0 0 0,0-1 1,0 1-1,0 0 0,1-15 21,-1 12-13,1-89 95,2-68 18,0 124-94,1 0 0,11-45-1,-13 74-24,-1 1 0,1 0-1,1-1 1,-1 1-1,1 0 1,0 1 0,1-1-1,3-5 1,-5 9-3,0 0 0,-1 0 0,1 1 0,0-1 0,0 1-1,0-1 1,0 1 0,0 0 0,0 0 0,0 0 0,0 0 0,1 0 0,-1 0 0,0 0 0,1 1-1,-1 0 1,1-1 0,-1 1 0,0 0 0,1 0 0,-1 0 0,1 0 0,-1 1 0,3 0 0,5 1-5,-1 1 0,1 1 0,-1 0 0,0 0 0,0 0 0,-1 2 0,10 6 0,-12-8 12,0 0-1,-1 1 1,0-1 0,1 1-1,-2 1 1,1-1-1,0 1 1,-1-1 0,0 1-1,5 11 1,-8-15 14,-1 1 0,1-1 0,0 0 0,-1 0 0,1 1 0,-1-1 0,0 0 1,0 1-1,0-1 0,0 0 0,0 0 0,-1 1 0,1-1 0,0 0 0,-1 1 0,0-1 0,0 0 0,-1 3 0,0-2 22,0 0 0,0-1-1,0 1 1,0 0 0,-1-1 0,1 1-1,-1-1 1,0 0 0,0 0-1,-5 3 1,-6 1 109,1 0 0,0-1 0,-1-1 0,-23 5 0,17-6-43,-32 1 0,35-3-649,0 0-1,-23 5 1,41-5 485,-1-1 0,0 0 0,0 0 0,0 0 1,1 0-1,-1 0 0,0 0 0,0 1 0,0-1 0,1 0 0,-1 0 1,0 0-1,0 0 0,0 1 0,0-1 0,1 0 0,-1 0 1,0 1-1,0-1 0,0 0 0,0 0 0,0 0 0,0 1 1,0-1-1,0 0 0,0 0 0,0 1 0,0-1 0,0 0 0,0 0 1,0 1-1,0-1 0,0 0 0,0 0 0,0 1 0,0-1 1,0 0-1,0 0 0,0 1 0,0-1 0,-1 0 0,1 0 1,0 0-1,0 1 0,0-1 0,0 0 0,-1 0 0,1 0 0,0 1 1,0-1-1,0 0 0,-1 0 0,1 0 0,0 0 0,0 0 1,0 0-1,-1 0 0,1 1 0,0-1 0,0 0 0,-1 0 1,21 8-1342,33 1-243,-18-8 911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4.915"/>
    </inkml:context>
    <inkml:brush xml:id="br0">
      <inkml:brushProperty name="width" value="0.035" units="cm"/>
      <inkml:brushProperty name="height" value="0.035" units="cm"/>
    </inkml:brush>
  </inkml:definitions>
  <inkml:trace contextRef="#ctx0" brushRef="#br0">21 222 15075,'-13'-18'2993,"13"17"-2938,0 1 1,0 0-1,-1 0 1,1 0-1,0 0 0,0 0 1,0 0-1,0 0 1,-1 0-1,1 0 0,0 0 1,0 0-1,0 0 0,0 0 1,-1 0-1,1 0 1,0 0-1,0 0 0,0 0 1,-1 0-1,1 0 1,0 0-1,0 1 0,0-1 1,0 0-1,0 0 0,-1 0 1,1 0-1,0 0 1,0 0-1,0 0 0,0 1 1,0-1-1,0 0 1,-1 0-1,1 0 0,0 0 1,0 1-1,0-1 0,0 0 1,0 0-1,0 0 1,0 0-1,0 1 0,0-1 1,0 0-1,0 0 0,0 0 1,0 1-1,-1 5 379,0 1 0,1 0 0,0 0-1,1 7 1,2 19-149,1 0 0,2 0 0,1 0 0,2 0 0,1-1 0,15 31 0,-25-61-276,1-1-1,0 1 1,0 0-1,-1-1 1,1 1-1,0 0 1,1-1-1,-1 1 1,0-1-1,0 0 1,1 1-1,-1-1 1,0 0-1,1 0 1,-1 0-1,1 0 1,0 0-1,-1 0 1,1 0-1,0 0 1,0-1-1,-1 1 1,4 0-1,-3-2-1,0 1 0,0-1 0,0 1 0,0-1 1,0 0-1,0 0 0,-1 0 0,1 0 0,0 0 0,-1 0 0,1 0 0,0-1 0,-1 1 0,0 0 0,1-1 0,-1 1 1,0-1-1,0 0 0,0 1 0,0-1 0,0 0 0,1-3 0,7-14 55,0-2 1,-2 1-1,0-1 0,7-39 0,4-90 178,-11 87-171,-1 185-101,-5-96 57,-1-15 1,0 1-1,1 0 1,0 0-1,1-1 1,0 1 0,7 17-1,-9-28-22,0-1-1,0 0 0,0 0 1,0 0-1,0 0 0,0 1 1,0-1-1,1 0 0,-1 0 1,0 0-1,0 1 0,0-1 1,0 0-1,0 0 1,1 0-1,-1 0 0,0 0 1,0 0-1,0 0 0,0 1 1,1-1-1,-1 0 0,0 0 1,0 0-1,0 0 0,1 0 1,-1 0-1,0 0 0,0 0 1,1 0-1,-1 0 0,0 0 1,0 0-1,0 0 1,1 0-1,-1 0 0,0 0 1,8-8 42,4-12-5,-12 19-32,8-15 3,1 1 1,0-1-1,1 2 1,0-1-1,18-17 0,-26 29-15,1 1 0,0-1 0,0 0 0,0 1 0,0-1 0,1 1 1,-1 0-1,1 0 0,-1 1 0,1-1 0,-1 1 0,1 0 0,0-1 0,0 2 0,0-1 0,0 0 0,0 1 0,-1 0 0,1 0 0,0 0 0,0 0 0,0 1 0,0-1 0,0 1 0,0 0 0,0 0 0,-1 0 0,1 1 0,0-1 0,5 5 0,-2-2-7,1 1 0,-1 1 0,-1-1-1,1 1 1,-1 1 0,0-1 0,0 1 0,-1 0-1,8 13 1,-12-27 162,-5-9-67,-1 0 0,-1 0 0,-12-23 0,-3-7 69,5 4-85,16 42-68,0 0 0,0-1 0,0 1-1,0 0 1,-1 0 0,1 0 0,0-1-1,0 1 1,0 0 0,0 0 0,0-1-1,0 1 1,0 0 0,0 0-1,-1-1 1,1 1 0,0 0 0,0 0-1,0-1 1,0 1 0,0 0 0,0 0-1,1-1 1,-1 1 0,0 0 0,0 0-1,0-1 1,0 1 0,0 0 0,0 0-1,0 0 1,0-1 0,1 1-1,-1 0 1,0 0 0,0 0 0,0-1-1,0 1 1,1 0 0,-1 0 0,0 0-1,0 0 1,0-1 0,1 1 0,-1 0-1,0 0 1,0 0 0,1 0-1,-1 0 1,0 0 0,0 0 0,1 0-1,-1 0 1,0 0 0,0 0 0,1 0-1,-1 0 1,0 0 0,15 6-13,4 7-37,1 0 0,0-2-1,1 0 1,37 13 0,-51-23 41,-1 1 0,0-1 0,0 0 0,0 0 0,1-1 0,-1 0 0,0 0 0,1 0 0,11-3 0,-14 2 7,1-1 0,-1 1 0,0-1 0,1 0-1,-1-1 1,0 1 0,0-1 0,-1 1 0,1-1-1,0 0 1,-1-1 0,0 1 0,0 0 0,0-1 0,3-4-1,-1-1 6,1 0 0,-1 0 0,-1-1 1,0 0-1,0 0 0,2-12 0,-5 18-4,0 1 0,0 0 0,-1-1 0,1 1 1,-1-1-1,0 1 0,0 0 0,0-1 0,0 1 1,0-1-1,-1 1 0,0-1 0,0 1 0,0 0 1,0 0-1,0-1 0,-1 1 0,1 0 0,-1 0 0,0 0 1,0 0-1,-3-3 0,4 5-3,1 0 1,-1 1-1,0-1 1,0 0-1,0 1 0,0-1 1,0 1-1,0-1 1,0 1-1,0-1 0,0 1 1,-1 0-1,1-1 1,0 1-1,0 0 0,0 0 1,0 0-1,0 0 1,-1 0-1,1 0 0,0 0 1,0 0-1,0 1 1,-2-1-1,1 1-2,0 1-1,-1-1 1,1 0-1,0 1 1,0 0-1,0-1 1,0 1-1,0 0 1,1 0-1,-3 3 1,-2 3-17,0 1 0,1 0 0,0 1 0,-5 14 0,5-8 9,0 0 0,1 0 1,1 0-1,1 0 0,0 1 0,1 19 0,1-27-3,0-1 1,1 1-1,0-1 0,0 1 0,1-1 0,0 1 0,1-1 0,0 0 0,0 0 0,1 0 0,0 0 0,0-1 0,9 12 1,-11-16-34,0-1 0,0 0 0,0 0 0,1 0 1,-1 0-1,1 0 0,0 0 0,-1-1 0,1 1 1,0-1-1,0 0 0,0 0 0,0 0 0,0 0 1,0 0-1,0-1 0,0 1 0,0-1 0,4 0 1,-3 0 10,1-1 0,-1 0 1,1 0-1,-1 0 0,0-1 0,0 1 1,1-1-1,-1 0 0,0 0 1,0 0-1,-1-1 0,7-4 1,25-26-268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5.581"/>
    </inkml:context>
    <inkml:brush xml:id="br0">
      <inkml:brushProperty name="width" value="0.035" units="cm"/>
      <inkml:brushProperty name="height" value="0.035" units="cm"/>
    </inkml:brush>
  </inkml:definitions>
  <inkml:trace contextRef="#ctx0" brushRef="#br0">87 88 16820,'4'-9'965,"-1"1"0,-1-1 1,4-16-1,-6 23-749,0 0 0,0 0 0,0-1 0,0 1 0,0 0 0,0 0 0,-1 0 0,1-1 0,-2-3 0,2 6-109,0-1 1,-1 0-1,1 1 0,-1-1 0,1 0 0,-1 1 0,1-1 0,-1 0 0,1 1 0,-1-1 0,0 1 0,1-1 0,-1 1 0,0 0 0,1-1 0,-1 1 1,0 0-1,0-1 0,1 1 0,-1 0 0,0 0 0,0-1 0,0 1 0,1 0 0,-1 0 0,-1 0 0,0 1-33,0-1 0,0 0 0,0 1 0,0 0 1,0-1-1,0 1 0,0 0 0,1 0 0,-1 0 0,0 0 0,1 1 0,-1-1 0,1 0 0,-1 1 0,1-1 0,-1 1 0,1-1 1,0 1-1,-2 2 0,-1 3 13,0 0 1,0 0 0,-5 14 0,3-2-53,1 1 0,0 0 1,2 1-1,0-1 1,1 1-1,1 29 1,2-33-36,0 0 1,1 0-1,1 0 0,1 0 1,0-1-1,1 0 1,1 1-1,9 17 1,-13-30-23,0 0 1,0 0-1,1-1 0,-1 1 1,1-1-1,0 1 1,0-1-1,0 0 1,1 0-1,-1-1 1,7 5-1,-8-6-39,0 0-1,1 0 1,-1 0 0,1-1-1,-1 1 1,1-1 0,-1 1-1,1-1 1,-1 0-1,1 0 1,-1 0 0,1 0-1,-1 0 1,1-1 0,-1 1-1,0-1 1,1 0 0,-1 0-1,1 1 1,-1-1 0,4-3-1,0 0-192,0 0 0,0 0-1,0-1 1,0 0 0,-1 0 0,0-1-1,0 0 1,0 1 0,3-8-1,3-4-186,-2-1-1,9-22 1,2-8-519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6.179"/>
    </inkml:context>
    <inkml:brush xml:id="br0">
      <inkml:brushProperty name="width" value="0.035" units="cm"/>
      <inkml:brushProperty name="height" value="0.035" units="cm"/>
    </inkml:brush>
  </inkml:definitions>
  <inkml:trace contextRef="#ctx0" brushRef="#br0">48 139 15075,'-25'17'4017,"23"-13"-3856,-1-1-1,1 0 0,0 0 1,0 1-1,0-1 1,1 1-1,-1-1 1,1 1-1,0 0 1,0 0-1,-1 6 0,1-7-98,1 0 0,-1-1 0,1 1 0,0 0 0,0 0-1,0 0 1,1 0 0,-1 0 0,1-1 0,-1 1 0,1 0 0,0 0-1,0-1 1,0 1 0,1 0 0,1 3 0,-2-5-45,0-1 0,0 1 0,0 0 0,0-1 1,0 1-1,0-1 0,0 1 0,0-1 0,0 0 1,0 1-1,0-1 0,0 0 0,0 0 0,0 0 1,0 1-1,0-1 0,0 0 0,0-1 0,0 1 1,1 0-1,-1 0 0,0 0 0,0-1 0,0 1 0,0 0 1,0-1-1,0 1 0,0-1 0,0 1 0,-1-1 1,3-1-1,27-21 172,1-8 20,-12 11-34,24-19 0,-38 35-136,1 0 0,-1 0 0,1 0-1,0 1 1,0 0 0,0 0 0,1 0 0,-1 1 0,12-3 0,-16 5-26,0-1-1,0 1 1,1 0 0,-1 0 0,0 0 0,0 0 0,1 1-1,-1-1 1,0 0 0,0 1 0,1 0 0,-1-1 0,0 1-1,0 0 1,0 0 0,0 0 0,0 0 0,0 1 0,0-1-1,0 0 1,-1 1 0,1 0 0,2 2 0,0 2 12,0 1 1,0-1-1,0 1 1,-1 0-1,4 11 1,5 12 73,-12-30-97,1 1 0,-1-1 0,0 0 0,0 1 0,0-1 0,0 1 0,1-1 0,-1 0 0,0 1-1,0-1 1,1 0 0,-1 1 0,0-1 0,1 0 0,-1 0 0,0 1 0,1-1 0,-1 0 0,0 0 0,1 1 0,-1-1 0,1 0 0,-1 0 0,0 0 0,1 0 0,-1 0 0,1 0 0,-1 0 0,0 0 0,1 0 0,-1 0 0,1 0 0,-1 0 0,1 0 0,-1 0 0,0 0-1,1 0 1,-1 0 0,1 0 0,-1 0 0,0-1 0,1 1 0,-1 0 0,0 0 0,1-1 0,-1 1 0,0 0 0,1 0 0,-1-1 0,0 1 0,1 0 0,-1-1 0,0 0 0,14-21 35,-13 21-35,13-30 20,-8 15-6,17-29 0,-21 41-16,1 1 0,-1 0 0,1-1 0,-1 1 0,1 0 0,0 0 0,0 1 0,0-1 0,0 1 0,1-1 0,-1 1 0,1 0 0,5-2 0,-8 3-3,1 1 0,0 0 1,0-1-1,0 1 0,0 0 1,0 0-1,0 0 0,0 0 1,0 0-1,0 1 0,-1-1 1,1 1-1,0-1 0,0 1 1,0 0-1,0-1 0,-1 1 1,1 0-1,0 0 0,-1 0 1,1 0-1,-1 1 0,1-1 1,1 2-1,4 5-13,0 0 0,-1 0-1,8 13 1,2 2 0,-15-22 16,-1-1 1,0 0 0,1 1 0,-1-1 0,1 1 0,-1-1 0,1 0 0,-1 1 0,1-1 0,-1 0 0,1 0 0,0 1 0,-1-1 0,1 0 0,-1 0 0,1 0 0,-1 0 0,1 0 0,0 0 0,-1 0 0,1 0 0,-1 0 0,1 0 0,0 0 0,-1 0 0,1 0-1,-1 0 1,1-1 0,-1 1 0,1 0 0,0 0 0,-1-1 0,1 1 0,-1 0 0,1-1 0,-1 1 0,0-1 0,1 1 0,-1 0 0,1-1 0,-1 1 0,0-1 0,1 1 0,-1-1 0,0 1 0,1-2 0,17-31 52,-14 25-43,4-7 2,19-32-55,-25 45 31,-1 0 1,1 0-1,0 0 0,0 0 1,0 0-1,0 0 0,0 0 1,0 0-1,0 1 0,1-1 1,-1 1-1,1 0 0,-1 0 1,1 0-1,4-1 0,-5 2 2,-1 0 0,1 0 0,0 1 0,0-1 0,0 1 0,0-1 0,-1 1 0,1 0 0,0-1 0,0 1 0,-1 0 0,1 0 0,-1 1 0,1-1 0,-1 0 0,1 0 0,-1 1 0,0-1 0,0 1 0,0-1 0,1 1 0,-2-1 0,1 1 0,0 0 0,0-1 0,1 4 0,3 7-31,0 1 1,6 19-1,-10-26 29,25 88 4,-24-91-920,-2-10 690,-4-12 134,-3-5-130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7.157"/>
    </inkml:context>
    <inkml:brush xml:id="br0">
      <inkml:brushProperty name="width" value="0.035" units="cm"/>
      <inkml:brushProperty name="height" value="0.035" units="cm"/>
    </inkml:brush>
  </inkml:definitions>
  <inkml:trace contextRef="#ctx0" brushRef="#br0">0 17 16996,'1'-17'3394,"1"30"-999,2 12-1894,7 40-113,-4-19-358,23 82 0,-30-127-28,1 1 1,-1-1-1,1 1 0,-1-1 0,1 0 0,-1 1 0,1-1 0,0 1 0,-1-1 0,1 0 0,0 1 0,0-1 0,0 0 0,0 0 0,0 0 1,1 0-1,-1 0 0,0 0 0,0 0 0,1 0 0,-1-1 0,0 1 0,2 0 0,-1-1 2,-1 0-1,1-1 1,-1 1 0,0-1-1,1 0 1,-1 1 0,0-1-1,0 0 1,1 0 0,-1 0-1,0 0 1,0 0 0,0 0-1,0 0 1,0 0 0,0 0-1,0 0 1,-1-1-1,1 1 1,0 0 0,-1-1-1,1 1 1,0-3 0,10-21 44,7-31 0,-11 34-13,0 1-1,18-35 1,-25 55-34,0-1 1,1 1-1,0 0 0,-1 0 1,1 0-1,0-1 0,0 1 1,-1 0-1,1 0 1,0 0-1,0 0 0,0 0 1,0 1-1,0-1 0,0 0 1,1 0-1,-1 1 1,0-1-1,0 0 0,1 1 1,-1-1-1,0 1 1,0 0-1,3-1 0,-3 2 4,1-1 0,-1 1-1,1 0 1,-1 0 0,1 0-1,-1 0 1,0 0-1,0 0 1,0 0 0,1 0-1,-1 0 1,0 1 0,0-1-1,0 0 1,-1 1 0,1-1-1,0 1 1,-1-1 0,1 1-1,0 1 1,6 18 50,0 0 0,-2 0 0,5 31 0,-6-27 142,13 45 1,-17-70-189,0 1 0,0-1 1,0 1-1,1-1 0,-1 1 1,0-1-1,0 0 1,0 1-1,0-1 0,0 1 1,1-1-1,-1 0 0,0 1 1,0-1-1,1 1 1,-1-1-1,0 0 0,0 1 1,1-1-1,-1 0 0,1 0 1,-1 1-1,0-1 0,1 0 1,-1 0-1,0 0 1,1 1-1,-1-1 0,1 0 1,6-10 186,2-27 31,-8 33-203,3-18 90,16-66 191,-17 77-295,0 1 1,1 0-1,0 0 0,1 0 1,10-17-1,-14 26-13,-1 0-1,1 0 0,-1 0 1,1 0-1,0 0 1,0 0-1,-1 0 0,1 0 1,0 1-1,0-1 1,0 0-1,0 1 0,0-1 1,0 0-1,0 1 1,0 0-1,0-1 0,0 1 1,0-1-1,0 1 0,0 0 1,0 0-1,0 0 1,1-1-1,-1 1 0,0 0 1,0 1-1,0-1 1,0 0-1,0 0 0,0 0 1,1 1-1,-1-1 1,0 0-1,0 1 0,0-1 1,0 1-1,0-1 1,0 1-1,0 0 0,0-1 1,-1 1-1,1 0 1,0 0-1,0 0 0,-1-1 1,2 3-1,4 4-25,-1 0 0,-1 0 1,1 1-1,5 13 0,-10-21 27,17 46-75,-13-34 79,0 0 0,1-1 0,10 20 0,-15-31 1,1 1 0,-1 0 0,0-1 0,0 1 0,0-1 0,1 1 0,-1-1 0,0 1 0,1-1-1,-1 1 1,1-1 0,-1 0 0,0 1 0,1-1 0,-1 1 0,1-1 0,-1 0 0,1 1 0,-1-1 0,1 0 0,-1 0 0,1 0 0,0 1 0,-1-1-1,1 0 1,-1 0 0,1 0 0,-1 0 0,1 0 0,0 0 0,-1 0 0,1 0 0,-1 0 0,1 0 0,0 0 0,-1 0 0,1-1 0,-1 1-1,1 0 1,-1 0 0,1 0 0,-1-1 0,1 1 0,-1 0 0,1-1 0,-1 1 0,1-1 0,-1 1 0,1 0 0,-1-1 0,0 1 0,1-1 0,-1 1-1,0-1 1,1 1 0,-1-1 0,0 1 0,0-1 0,0 0 0,1 0 0,3-8-2,-1 1 0,0-1 1,3-10-1,-3 7-192,14-30-2840,-17 39 2487,-6 0-189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7.633"/>
    </inkml:context>
    <inkml:brush xml:id="br0">
      <inkml:brushProperty name="width" value="0.035" units="cm"/>
      <inkml:brushProperty name="height" value="0.035" units="cm"/>
    </inkml:brush>
  </inkml:definitions>
  <inkml:trace contextRef="#ctx0" brushRef="#br0">83 47 19196,'-3'0'209,"1"0"-1,-1 0 1,1 0 0,-1 1-1,0-1 1,1 1-1,-1 0 1,1 0 0,0 0-1,-1 0 1,1 0 0,0 0-1,-1 1 1,1-1-1,0 1 1,-2 2 0,1-1-34,0 1 1,0-1 0,1 1 0,-1 0 0,1 0-1,0 0 1,0 0 0,-3 7 0,2 3-66,-1 1 1,1-1 0,1 1 0,0 27 0,2-29-98,0 0 0,5 26 1,-5-36-12,1 0 0,-1 0 0,1 0 0,0 0 0,0 0-1,0 0 1,1 0 0,-1 0 0,1-1 0,-1 1 0,1 0 0,0-1 0,0 1 0,0-1 0,0 0 0,0 0 0,1 0 0,3 3 0,-5-5 4,1 0-1,-1 1 1,1-1-1,-1 0 1,1 0-1,-1 0 1,1 0-1,-1 0 1,1 0 0,0 0-1,-1 0 1,1 0-1,-1-1 1,1 1-1,-1-1 1,1 1-1,-1-1 1,0 0-1,1 0 1,-1 1 0,0-1-1,1 0 1,-1 0-1,0 0 1,0 0-1,0-1 1,0 1-1,0 0 1,0 0 0,0-1-1,1-1 1,4-6 46,-1 0 0,0 0-1,6-15 1,-3 3 68,-1 0 0,-1 0 0,0 0 0,-2-1 0,0 0 0,-2 0-1,0-41 1,-2 61-114,0 0 0,0-1-1,0 1 0,-1-1 0,1 1 0,0 0 0,-1-1 0,0 1 0,1 0 0,-1 0 0,0-1 0,0 1 0,0 0 1,-3-4-1,3 6-12,1 0 1,0 0-1,-1-1 0,1 1 1,0 0-1,-1 0 1,1 0-1,-1 0 1,1 0-1,0 0 0,-1 0 1,1 0-1,-1 0 1,1 0-1,0 0 1,-1 0-1,1 0 1,0 0-1,-1 0 0,1 1 1,-1-1-1,1 0 1,0 0-1,-1 0 1,1 0-1,0 1 0,-1-1 1,1 0-1,0 0 1,0 1-1,-1-1 1,1 0-1,0 1 1,0-1-1,-1 0 0,1 1 1,0-1-1,0 0 1,0 1-1,0-1 1,0 1-1,-1-1 0,1 0 1,0 1-1,0-1 1,0 1-1,-7 20-393,4-10 59,2-1 1,-1 0-1,1 1 0,1-1 0,0 1 0,0-1 0,1 1 0,1-1 0,-1 0 0,2 0 0,-1 1 0,6 10 0,1-5-338,3-12-99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3.214"/>
    </inkml:context>
    <inkml:brush xml:id="br0">
      <inkml:brushProperty name="width" value="0.025" units="cm"/>
      <inkml:brushProperty name="height" value="0.025" units="cm"/>
      <inkml:brushProperty name="color" value="#004F8B"/>
    </inkml:brush>
  </inkml:definitions>
  <inkml:trace contextRef="#ctx0" brushRef="#br0">248 1 8840,'0'0'13192,"4"17"-11853,0 0-1039,0 1 0,-1-1 0,-1 1-1,-1 0 1,0 0 0,-3 28-1,-3-7 120,2 0 1,5 77-1,0-95-418,2 1 1,0-1 0,1 0 0,1 0 0,1-1 0,18 38 0,-4-8-1374,-20-48-69,-12-25-3044,-5-7 65,-7-4-801</inkml:trace>
  <inkml:trace contextRef="#ctx0" brushRef="#br0" timeOffset="1">89 337 3940,'0'0'8039,"-65"-30"-4259,45 22-673,17 7-833,5 1-897,30 0-736,17-2 32,19-1 159,15-2-511,14-6-225,-3-5-2146,0-7-5862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7.411"/>
    </inkml:context>
    <inkml:brush xml:id="br0">
      <inkml:brushProperty name="width" value="0.025" units="cm"/>
      <inkml:brushProperty name="height" value="0.025" units="cm"/>
    </inkml:brush>
  </inkml:definitions>
  <inkml:trace contextRef="#ctx0" brushRef="#br0">102 162 16464,'0'0'1334,"-9"3"262,0-1-1229,1 1 0,0 0-1,0 1 1,-12 6-1,17-8-218,0 0-1,0 0 1,0 0 0,0 1-1,1-1 1,-1 1-1,1-1 1,0 1 0,0 0-1,0 0 1,0 0-1,0 0 1,0 0 0,1 1-1,0-1 1,0 0-1,-2 6 1,3-9-134,1 1-1,-1-1 1,0 1-1,0-1 1,1 1 0,-1-1-1,0 1 1,1-1 0,-1 1-1,0-1 1,1 0-1,-1 1 1,1-1 0,-1 1-1,0-1 1,1 0-1,-1 0 1,1 1 0,-1-1-1,1 0 1,0 0 0,-1 1-1,1-1 1,-1 0-1,1 0 1,-1 0 0,1 0-1,-1 0 1,1 0 0,0 0-1,-1 0 1,1 0-1,-1 0 1,1 0 0,0 0-1,26-2 417,-27 2-405,16-3 123,-1-1 0,0-1 0,0 0 0,0-1 0,-1 0 0,25-16 0,-28 15-157,0 0-1,1 1 1,0 0 0,0 1 0,0 0-1,1 1 1,-1 1 0,1 0 0,0 0-1,23 0 1,-35 3 15,1 0 0,-1 0 1,0 0-1,1 0 0,-1 1 0,1-1 0,-1 1 1,0-1-1,1 1 0,-1-1 0,0 1 0,1 0 1,-1 0-1,0-1 0,0 1 0,0 0 0,0 0 1,0 0-1,0 0 0,0 0 0,0 1 0,0-1 1,0 0-1,-1 0 0,1 1 0,0 1 0,7 41 637,-8-39-557,0-1 1,1 1 0,-1-1 0,1 1 0,0-1 0,0 1 0,3 6 0,-3-10-56,0 0 0,0 0 0,0 0-1,0 0 1,1-1 0,-1 1-1,0 0 1,0-1 0,0 1-1,1-1 1,-1 1 0,0-1-1,1 0 1,-1 1 0,0-1-1,0 0 1,1 0 0,-1 0-1,1 0 1,-1 0 0,0 0 0,1-1-1,-1 1 1,0 0 0,0-1-1,1 1 1,-1-1 0,0 1-1,0-1 1,1 1 0,-1-1-1,0 0 1,1-1 0,39-25 757,-14 1-699,25-19 34,-48 42-179,-1 0 0,1 1-1,0 0 1,0 0 0,0 0 0,0 0 0,0 1 0,1-1-1,-1 1 1,0 0 0,1 0 0,4 0 0,-8 2 27,1-1 1,-1 0-1,1 1 1,-1-1-1,1 1 1,-1-1-1,1 1 1,-1 0-1,0-1 1,1 1-1,-1 0 1,0 0-1,1 0 1,-1 0 0,0 0-1,0 0 1,0 0-1,0 1 1,0-1-1,0 0 1,0 2-1,0-1-54,0-1 1,0 1-1,0-1 0,0 1 0,0-1 1,0 0-1,0 1 0,1-1 0,-1 0 1,0 0-1,1 0 0,-1 0 0,0 0 0,1 0 1,0-1-1,-1 1 0,1 0 0,-1-1 1,1 1-1,0-1 0,-1 0 0,1 1 1,0-1-1,-1 0 0,1 0 0,0 0 0,0 0 1,-1-1-1,1 1 0,1-1 0,7-3-535,-1 0 0,-1-1 0,1 0 0,-1-1 0,0 0 0,0 0 0,-1-1 0,7-7 0,20-16-2212,-19 19 1416,-9 5 970,1 1 0,0-1 0,0 1 0,0 1 0,0 0 0,1 0 0,0 0-1,-1 1 1,2 0 0,10-3 0,-18 8 652,0-1 0,0 1 0,0 0 1,0-1-1,-1 1 0,1 0 0,0 0 0,-1-1 0,0 1 0,1 0 0,-1 0 1,0 0-1,0-1 0,0 1 0,0 0 0,0 0 0,-1 0 0,1 2 0,3 31 1054,15-26-3008,-18-9 1549,1 0 0,0 0 0,0 0 1,0 0-1,-1 1 0,1-1 0,0 0 1,0 0-1,-1 1 0,1-1 0,0 0 1,0 1-1,-1-1 0,1 1 0,-1-1 1,1 1-1,0-1 0,-1 1 0,1 0 1,-1-1-1,1 1 0,-1 0 0,1-1 1,-1 1-1,0 0 0,1 0 1,-1-1-1,0 1 0,0 0 0,1 0 1,-1-1-1,0 1 0,0 0 0,0 1 1,-2 37 3784,-2 0 1,-12 56 0,8-56-2279,1 0 0,-1 59 0,12-75-790,-3-23-473,-1 0 0,0 1 0,0-1 0,0 0 0,1 1 0,-1-1 0,0 0 0,1 0 0,-1 1 0,0-1 0,1 0 0,-1 0 0,0 0 0,1 1 0,-1-1 0,0 0 0,1 0 0,-1 0 0,1 0 0,-1 0 0,0 0 0,1 0 0,-1 1 0,1-1 0,-1 0 0,0-1 0,1 1 0,-1 0 0,1 0 0,1-1 110,0 0 0,0 0 1,0 0-1,-1 0 0,1-1 1,0 1-1,-1-1 0,1 1 1,-1-1-1,0 0 0,1 1 1,-1-1-1,0 0 0,0 0 1,1-4-1,18-44 270,27-104 0,-35 104-443,3 0 0,28-63 0,-40 107 3,1 0 0,1 0 0,-1 0-1,1 0 1,8-7 0,-12 12-1,0-1 1,0 1-1,0 0 0,0 0 1,0 0-1,0 0 0,0 0 0,1 0 1,-1 1-1,0-1 0,0 0 1,1 0-1,-1 1 0,0-1 1,1 1-1,-1 0 0,1-1 1,-1 1-1,1 0 0,-1 0 1,1-1-1,-1 1 0,1 1 0,-1-1 1,1 0-1,-1 0 0,1 0 1,-1 1-1,0-1 0,1 1 1,-1-1-1,1 1 0,1 1 1,-2-1 10,0 0 0,-1 1 1,1-1-1,0 1 0,-1-1 1,1 0-1,-1 1 1,1-1-1,-1 1 0,0-1 1,0 1-1,0-1 0,1 1 1,-1 0-1,-1-1 0,1 1 1,0-1-1,0 1 1,-1-1-1,1 1 0,-1-1 1,1 0-1,-1 1 0,1-1 1,-1 1-1,0-1 0,0 0 1,0 0-1,0 1 1,-1 0-1,-30 35 218,30-35-233,-3 3-3,1 0-1,-1 0 0,-1 0 1,1-1-1,-1 0 0,1 0 1,-1 0-1,0-1 1,-1 0-1,1 0 0,0-1 1,-8 3-1,30-27-10980,2 12 3939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8.148"/>
    </inkml:context>
    <inkml:brush xml:id="br0">
      <inkml:brushProperty name="width" value="0.035" units="cm"/>
      <inkml:brushProperty name="height" value="0.035" units="cm"/>
    </inkml:brush>
  </inkml:definitions>
  <inkml:trace contextRef="#ctx0" brushRef="#br0">120 116 16219,'-2'1'93,"1"-1"0,0 1 0,1 0-1,-1-1 1,0 1 0,0-1 0,0 1-1,0 0 1,0 0 0,1 0 0,-1-1-1,0 1 1,1 0 0,-1 0 0,0 0-1,1 0 1,-1 2 0,-2 1 87,-10 16 141,0 1-1,1 0 0,1 1 1,1 0-1,1 0 0,2 1 1,0 1-1,1-1 0,-6 48 1,12-65-287,-1-2-7,1 0-1,0-1 0,0 1 1,0 0-1,0 0 0,0-1 1,1 1-1,0 0 0,0-1 1,0 1-1,0 0 1,3 5-1,-4-8-20,1-1 0,-1 1 0,0-1 0,1 1 0,-1-1 0,1 0 0,-1 1 0,0-1 0,1 0 0,-1 1 0,1-1 0,-1 0 0,1 1 0,-1-1 0,1 0 0,-1 0 0,1 0 0,0 0 0,-1 1-1,1-1 1,-1 0 0,1 0 0,-1 0 0,1 0 0,0 0 0,-1 0 0,2-1 0,15-9 77,12-24-9,-14 10-39,-1-1 1,-1-1-1,-2 0 0,14-42 0,-9 11 150,11-67-1,-25 109-97,0 0-1,-1-24 0,-3 32 133,-3 15-104,-2 16-3,-1 28 263,3 1 0,2 0 1,7 86-1,-4-136-349,2 18 222,6 29 0,-7-45-181,0 1 0,1 0 0,0-1 0,0 0 0,1 0 0,-1 1 0,1-1 0,0-1 0,7 9 1,-9-12-48,0 0 1,0 0-1,0 0 1,0 0-1,0 0 1,0 0-1,0-1 1,0 1-1,0 0 1,0-1 0,1 1-1,-1-1 1,0 1-1,0-1 1,1 0-1,-1 0 1,0 1-1,0-1 1,1 0 0,-1 0-1,0 0 1,1 0-1,1-1 1,0 0 2,-1 0 0,1 0 0,0 0 0,-1-1 0,0 1 0,1-1 0,-1 1 0,0-1 0,0 0 0,4-3 0,2-5 15,0-1 0,0 0 0,10-19 0,4-13 63,26-82-1,-15 36-109,-31 85 4,7-16-62,-9 20 64,0 0 1,0 0 0,0 0-1,0 0 1,0 1 0,1-1 0,-1 0-1,0 0 1,0 0 0,0 0-1,0 1 1,0-1 0,0 0-1,0 0 1,0 0 0,0 0-1,1 0 1,-1 1 0,0-1 0,0 0-1,0 0 1,0 0 0,0 0-1,0 0 1,1 0 0,-1 0-1,0 0 1,0 0 0,0 0-1,0 0 1,1 1 0,-1-1 0,0 0-1,0 0 1,0 0 0,1 0-1,-1 0 1,0 0 0,0-1-1,0 1 1,0 0 0,1 0-1,-1 0 1,0 0 0,0 0 0,0 0-1,0 0 1,0 0 0,1 0-1,-1 0 1,0 0 0,0-1-1,0 1 1,3 52-155,-4 63 0,1 40 222,0-149-91,0-4 12,0-1 0,0 0-1,0 0 1,0 1 0,0-1 0,0 0-1,0 0 1,1 1 0,-1-1 0,0 0 0,1 0-1,-1 0 1,1 0 0,-1 1 0,1-1 0,-1 0-1,1 0 1,0 0 0,0 0 0,1 1 0,-2-2-43,1 0 0,0-1 0,0 1 1,-1 0-1,1-1 0,-1 1 0,1-1 1,0 1-1,-1-1 0,1 1 0,-1-1 1,1 1-1,-1-1 0,1 1 0,-1-1 1,0 0-1,1 1 0,-1-1 1,0 0-1,1 1 0,-1-1 0,0 0 1,1 0-1,8-22-976,-9 22 966,19-58-1036,-10 26 395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8.867"/>
    </inkml:context>
    <inkml:brush xml:id="br0">
      <inkml:brushProperty name="width" value="0.035" units="cm"/>
      <inkml:brushProperty name="height" value="0.035" units="cm"/>
    </inkml:brush>
  </inkml:definitions>
  <inkml:trace contextRef="#ctx0" brushRef="#br0">38 1 17340,'0'0'53,"-1"0"0,1 0 1,0 0-1,-1 0 0,1 0 0,0 0 1,-1 0-1,1 0 0,0 0 0,0 1 1,-1-1-1,1 0 0,0 0 1,0 0-1,-1 0 0,1 1 0,0-1 1,0 0-1,-1 0 0,1 1 1,0-1-1,0 0 0,0 1 0,-1-1 1,1 0-1,0 0 0,0 1 0,0-1 1,0 0-1,0 1 0,0 0 1,-4 14 13,3-12 86,-8 40 588,2 0-1,2 1 0,0 60 1,7-35 205,14 97-1,-13-149-816,-1 2 82,1 1 1,1-1-1,1 1 1,14 33-1,-19-51-196,1 0 1,0 0-1,0 0 0,1 0 0,-1-1 0,0 1 1,0 0-1,1-1 0,1 2 0,-3-2-9,1-1-1,-1 0 1,1 1 0,-1-1-1,1 0 1,-1 0 0,1 0-1,-1 1 1,1-1-1,-1 0 1,1 0 0,-1 0-1,1 0 1,0 0-1,-1 0 1,1 0 0,-1 0-1,1 0 1,-1 0 0,1 0-1,-1 0 1,2 0-1,-1-2 0,1 1-1,-1 0 1,0 0-1,1 0 1,-1-1-1,0 1 1,0-1-1,0 1 1,0-1-1,0 1 1,-1-1-1,1 1 1,0-1-1,-1 0 0,1 0 1,-1 1-1,1-1 1,-1 0-1,0-2 1,3-23-104,-2 0 1,-1 0 0,-1 1-1,-1-1 1,-1 0 0,-2 1-1,-8-31 1,7 43-175,6 14 268,0 0 0,0 0-1,0 0 1,0 0 0,0 0-1,0 0 1,0 0 0,0 0-1,0 1 1,0-1 0,0 0-1,0 0 1,0 0 0,0 0-1,0 0 1,0 0 0,0 0-1,0 0 1,0 0 0,0 0-1,0 0 1,0 0 0,0 0-1,0 0 1,0 0 0,0 1-1,0-1 1,0 0 0,0 0-1,0 0 1,0 0 0,0 0-1,-1 0 1,1 0 0,0 0-1,0 0 1,0 0 0,0 0-1,0 0 1,0 0 0,0 0-1,0 0 1,0 0 0,0 0-1,0 0 1,0 0 0,0 0-1,0 0 1,-1 0 0,1 0-1,0 0 1,0 0 0,0 0-1,0 0 1,0 0 0,0 0-1,0 0 1,0 0 0,0 0-1,0 0 1,0 0 0,0 0-1,0 0 1,0 0 0,0-1 0,2 27-241,2-7 253,1 1-1,1-1 0,9 18 0,-14-32 20,1-1-1,0 0 1,0 0 0,0-1-1,0 1 1,1 0 0,-1-1-1,1 1 1,0-1 0,0 0 0,1 0-1,-1 0 1,0-1 0,1 1-1,0-1 1,0 1 0,-1-1-1,1 0 1,0-1 0,5 2 0,-5-3-4,-1 0 0,1 0 0,0 0 0,-1-1 0,1 0 1,0 1-1,-1-1 0,1-1 0,-1 1 0,1 0 0,-1-1 1,0 0-1,0 0 0,0 0 0,0 0 0,0 0 0,0-1 1,0 1-1,4-6 0,2-2 9,-1 0 0,1-1 0,-2-1 0,8-12 0,1-15-92,-13 31-41,0 0 0,0 1-1,1-1 1,0 1 0,8-12 0,-11 19 84,-1 0-1,1 0 1,-1 1 0,0-1 0,1 0 0,-1 1 0,0-1 0,1 0 0,-1 1 0,0-1 0,1 0 0,-1 1 0,0-1 0,0 1-1,0-1 1,1 0 0,-1 1 0,0-1 0,0 1 0,0-1 0,0 1 0,0-1 0,0 1 0,0-1 0,0 1 0,0-1 0,0 0 0,0 2-1,3 17-93,0 22 357,3 1-1,1-1 0,2-1 0,2 1 0,1-2 1,3 1-1,0-2 0,31 53 0,-28-60-73,17 41-1,-31-63-157,-1 1-1,1-1 1,-2 0-1,0 1 0,0-1 1,0 1-1,-1 0 1,-1 0-1,0 16 1,0-25 0,-1 0-1,1 1 1,0-1 0,0 0 0,0 0 0,-1 1 0,1-1 0,-1 0 0,1 0 0,-1 1 0,1-1 0,-1 0-1,0 0 1,1 0 0,-1 0 0,0 0 0,0 0 0,0 0 0,0 0 0,0 0 0,0-1 0,0 1-1,0 0 1,0-1 0,-1 1 0,1-1 0,0 1 0,0-1 0,0 1 0,-1-1 0,1 0 0,0 1 0,-1-1-1,1 0 1,0 0 0,0 0 0,-1 0 0,1 0 0,0-1 0,-1 1 0,1 0 0,0 0 0,0-1 0,-2 0-1,-4-1 49,0-1 0,1 0-1,-1 0 1,1-1 0,0 0 0,-9-7-1,-1-3 2,1-1 0,0-1 1,1 0-1,1-1 0,1 0 0,1-1 0,0-1 0,1 1 0,1-2 1,1 1-1,-9-30 0,11 29-133,2 0 0,0 0 0,0 0 0,2-1 0,1 1 0,0-1 0,2 1 0,0-1 0,1 1 0,1 0 0,11-38 0,-8 45-360,0 0 0,12-20 1,-12 24-152,-1 1 0,0-1 0,-1 0 1,0-1-1,-1 1 0,4-14 1,-7 22 484,1-1 0,-1 0 0,0 0 0,0 0 1,0 0-1,-1 0 0,1 0 0,0 1 0,-1-4 1,-10-17-1145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9.356"/>
    </inkml:context>
    <inkml:brush xml:id="br0">
      <inkml:brushProperty name="width" value="0.035" units="cm"/>
      <inkml:brushProperty name="height" value="0.035" units="cm"/>
    </inkml:brush>
  </inkml:definitions>
  <inkml:trace contextRef="#ctx0" brushRef="#br0">10 1 17668,'-9'6'1936,"9"0"-1384,3-2-640,-2 3 1529,7-6-1161,1-1-128,2-3-320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9.898"/>
    </inkml:context>
    <inkml:brush xml:id="br0">
      <inkml:brushProperty name="width" value="0.035" units="cm"/>
      <inkml:brushProperty name="height" value="0.035" units="cm"/>
    </inkml:brush>
  </inkml:definitions>
  <inkml:trace contextRef="#ctx0" brushRef="#br0">0 1 18644,'1'0'69,"-1"0"1,1 0-1,-1 0 0,1 0 0,-1 0 1,1 0-1,-1 0 0,1 0 0,-1 1 1,1-1-1,-1 0 0,1 0 0,-1 1 1,0-1-1,1 0 0,-1 1 0,1-1 1,-1 0-1,0 1 0,1-1 1,-1 0-1,0 1 0,0-1 0,1 1 1,-1-1-1,0 1 0,0-1 0,1 1 1,-1-1-1,0 0 0,0 1 0,0 0 1,5 20 318,-5-20-328,6 33 1245,1 9-715,2 1 0,21 59 0,-29-100-572,1 0-1,-1 0 1,1 0 0,-1 0-1,1 0 1,0 0-1,0 0 1,0-1 0,3 4-1,-4-6-14,0 1 0,-1-1 0,1 0 0,0 1 0,0-1-1,-1 0 1,1 1 0,0-1 0,0 0 0,0 0 0,-1 0 0,1 0-1,0 1 1,0-1 0,0 0 0,-1-1 0,1 1 0,0 0 0,0 0 0,0 0-1,-1 0 1,1-1 0,0 1 0,0 0 0,-1-1 0,1 1 0,0 0-1,0-1 1,-1 1 0,1-1 0,-1 1 0,1-1 0,0 0 0,-1 1-1,1-1 1,-1 0 0,1 1 0,-1-1 0,0 0 0,1-1 0,4-6 7,0-1 1,-1 0-1,0 0 1,0 0 0,3-16-1,-6 17-1,2 1-1,-1-1 1,1 0 0,0 1-1,0 0 1,1 0-1,0 0 1,0 0-1,6-6 1,-10 12-7,0 1 1,1 0-1,-1-1 1,1 1-1,-1 0 1,0 0-1,1 0 0,-1-1 1,1 1-1,-1 0 1,1 0-1,-1 0 1,1 0-1,-1 0 0,0 0 1,1 0-1,-1 0 1,1 0-1,-1 0 1,1 0-1,-1 0 0,1 0 1,-1 0-1,1 0 1,-1 0-1,1 0 1,-1 1-1,1-1 0,-1 0 1,0 0-1,1 1 1,-1-1-1,0 0 1,1 0-1,-1 1 0,1-1 1,-1 0-1,0 1 1,0-1-1,1 1 1,-1-1-1,0 0 0,0 1 1,1-1-1,-1 1 1,0-1-1,0 1 1,0-1-1,0 2 1,10 26 67,-9-25-59,7 26 36,12 40 82,-20-69-125,0 1 1,0-1 0,1 0 0,-1 1 0,0-1-1,0 1 1,0-1 0,0 0 0,0 1-1,1-1 1,-1 1 0,0-1 0,0 0-1,0 1 1,1-1 0,-1 0 0,0 1-1,1-1 1,-1 0 0,0 0 0,1 1-1,-1-1 1,0 0 0,1 0 0,-1 0-1,1 1 1,-1-1 0,0 0 0,1 0 0,-1 0-1,1 0 1,-1 0 0,0 0 0,1 0-1,-1 0 1,1 0 0,-1 0 0,1 0-1,-1 0 1,0 0 0,1 0 0,-1 0-1,1 0 1,-1-1 0,0 1 0,1 0-1,-1 0 1,1 0 0,-1-1 0,0 1-1,1 0 1,-1 0 0,0-1 0,0 1 0,1 0-1,-1-1 1,0 1 0,0 0 0,1-1-1,-1 1 1,0-1 0,0 1 0,15-27 150,-15 26-147,13-34 150,-10 25-129,0 1 0,0 0 0,1 0 0,0 0 0,1 0 1,0 1-1,0 0 0,1 0 0,0 0 0,7-7 0,-11 14-33,-1-1 0,1 1 0,-1 0 0,1 0 0,-1 0 0,1 1 0,-1-1 0,1 0-1,0 1 1,-1-1 0,1 1 0,0-1 0,0 1 0,-1 0 0,1 0 0,0 0 0,0 0 0,0 0-1,-1 0 1,1 0 0,0 0 0,0 1 0,-1-1 0,1 1 0,0 0 0,-1-1 0,1 1 0,0 0-1,-1 0 1,1 0 0,-1 0 0,0 0 0,1 0 0,-1 0 0,0 1 0,1-1 0,-1 0 0,0 1 0,1 1-1,6 8-236,-1 0-1,0 1 1,0-1 0,5 16-1,-4-11-462,-6-12 429,10 17-599,-12-20 845,1-1 0,-1 1 0,0-1 0,1 1 0,-1-1 0,1 1 0,-1-1-1,1 0 1,-1 1 0,1-1 0,-1 0 0,1 1 0,-1-1 0,1 0 0,0 1 0,-1-1 0,1 0 0,-1 0 0,1 0 0,0 0 0,-1 1 0,1-1 0,0 0 0,-1 0-1,1 0 1,-1-1 0,1 1 0,0 0 0,-1 0 0,1 0 0,0 0 0,10-9-700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0.403"/>
    </inkml:context>
    <inkml:brush xml:id="br0">
      <inkml:brushProperty name="width" value="0.035" units="cm"/>
      <inkml:brushProperty name="height" value="0.035" units="cm"/>
    </inkml:brush>
  </inkml:definitions>
  <inkml:trace contextRef="#ctx0" brushRef="#br0">59 97 16852,'-4'14'1436,"-1"-1"1,-12 24 0,11-25-774,1 0 0,0 0-1,-6 22 1,11-33-647,-1 4 131,-1 1 0,1 0 0,1-1 0,-1 1 0,1 0 0,0 0 0,0-1 0,2 10 0,-2-15-138,0 1-1,0-1 1,0 0 0,0 0-1,0 1 1,1-1 0,-1 0-1,0 1 1,0-1-1,0 0 1,0 0 0,1 0-1,-1 1 1,0-1 0,0 0-1,0 0 1,1 0 0,-1 1-1,0-1 1,0 0 0,1 0-1,-1 0 1,0 0-1,1 0 1,-1 1 0,0-1-1,0 0 1,1 0 0,-1 0-1,0 0 1,1 0 0,-1 0-1,13-5 124,13-17-64,-21 18-36,9-8 2,0 1-1,1 0 0,1 1 0,25-13 0,-35 21-38,0-1 1,0 1-1,0 0 1,0 1-1,0 0 1,0 0-1,10 0 0,-12 1-3,-1 0 0,1 0-1,-1 1 1,1-1 0,-1 1-1,0 0 1,1 0 0,-1 1-1,0-1 1,1 1 0,-1-1-1,0 1 1,0 0 0,3 3-1,-3-2-5,-1 0 0,1 0 0,-1 0-1,0 1 1,0-1 0,0 1-1,1 3 1,-1 10 51,-2-16-29,0-1 1,-1 1-1,1-1 1,0 1-1,0-1 1,-1 1-1,1-1 1,0 0 0,-1 1-1,1-1 1,0 0-1,-1 1 1,1-1-1,-1 0 1,1 1-1,-1-1 1,1 0 0,0 0-1,-1 0 1,1 1-1,-1-1 1,1 0-1,-1 0 1,1 0-1,-1 0 1,1 0 0,-1 0-1,1 0 1,-2 0-1,0 0 16,1-1 0,-1 1 0,0-1-1,1 1 1,-1-1 0,1 0 0,-1 0-1,0 0 1,1 0 0,0 0 0,-1 0 0,1 0-1,0 0 1,-1 0 0,1-1 0,0 1-1,0-1 1,0 1 0,-1-3 0,-18-35 243,17 33-214,0 0-24,-23-62 141,24 63-273,1 0 1,-1-1 0,1 0 0,1 1-1,-1-1 1,1 0 0,0 1-1,0-1 1,0 0 0,2-8-1,-1 13-6,0-1 0,0 0 0,0 0-1,0 0 1,0 1 0,1-1-1,-1 1 1,0-1 0,1 1 0,-1-1-1,1 1 1,0 0 0,-1 0-1,1-1 1,0 1 0,0 0 0,-1 1-1,1-1 1,0 0 0,0 1-1,3-1 1,7-3-241,0 2 0,19-2 1,-7 1-108,15-5-245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0.888"/>
    </inkml:context>
    <inkml:brush xml:id="br0">
      <inkml:brushProperty name="width" value="0.035" units="cm"/>
      <inkml:brushProperty name="height" value="0.035" units="cm"/>
    </inkml:brush>
  </inkml:definitions>
  <inkml:trace contextRef="#ctx0" brushRef="#br0">38 1 14763,'-3'3'235,"0"-1"-1,0 1 1,0 0 0,1 0-1,-1 0 1,1 0 0,0 1-1,-1-1 1,2 1-1,-1 0 1,0-1 0,1 1-1,-1 0 1,1 0-1,0 0 1,1 0 0,-1 5-1,-1 9 632,1 0-1,3 27 0,-2-40-728,4 45 1096,15 75 0,-13-96-697,2 0 1,1 0 0,24 50 0,-30-73-421,1 1-1,-1-1 0,1-1 1,0 1-1,9 8 1,-12-13-97,0 0 1,0 0 0,0 0 0,0 0 0,0 0-1,0 0 1,0 0 0,0-1 0,1 1-1,-1-1 1,0 1 0,0-1 0,1 1-1,-1-1 1,0 0 0,1 1 0,-1-1 0,0 0-1,1 0 1,-1 0 0,0 0 0,1 0-1,-1 0 1,0-1 0,1 1 0,-1 0 0,0-1-1,1 1 1,-1-1 0,0 1 0,0-1-1,1 0 1,-1 1 0,0-1 0,1-1 0,3-3 27,0 0 0,-1 0 0,0 0 1,0-1-1,-1 1 0,1-1 0,4-11 1,16-50 84,-14 35-93,6-13-14,-1 0-145,2 1-1,29-54 0,-45 95-1323,-2 3 486,-7 10 61,-12 15 85,6-4 3</inkml:trace>
  <inkml:trace contextRef="#ctx0" brushRef="#br0" timeOffset="1">231 471 16532,'9'32'2184,"5"-3"-1200,1-1-424,1-8 2001,-3-2-1417,1-7-1096,0-4-592,-5-7 496,-1 0-192,-4-6-168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1.545"/>
    </inkml:context>
    <inkml:brush xml:id="br0">
      <inkml:brushProperty name="width" value="0.035" units="cm"/>
      <inkml:brushProperty name="height" value="0.035" units="cm"/>
    </inkml:brush>
  </inkml:definitions>
  <inkml:trace contextRef="#ctx0" brushRef="#br0">1 680 16516,'5'1'697,"1"1"1,0-1-1,0 0 1,-1-1 0,1 1-1,0-1 1,0 0-1,10-2 1,-10 1-371,0 0 0,1-1 0,-1 0 0,0 0 0,1-1 0,-2 1 0,11-7 0,-13 7-306,0 0 0,0 0 0,0 0 0,0-1 0,0 1 0,0-1 0,-1 0 1,1 1-1,-1-1 0,0 0 0,0-1 0,0 1 0,0 0 0,-1-1 0,1 1 0,-1-1 0,0 1 0,0-1 0,0 0 0,0 1 0,-1-1 0,0 0 0,1 1 1,-1-1-1,-1 0 0,1 0 0,0 1 0,-1-1 0,0 0 0,-2-6 0,2 8-40,0-1 1,0 0-1,0 1 1,-1-1-1,1 1 1,-1-1-1,0 1 1,0 0-1,0 0 1,0-1-1,0 1 1,0 1-1,0-1 1,-1 0-1,1 0 1,0 1-1,-1 0 1,0-1-1,1 1 1,-1 0-1,0 0 1,0 0-1,0 1 1,1-1-1,-1 1 1,0-1-1,0 1 1,0 0-1,0 0 1,0 0-1,0 1 1,0-1-1,1 1 1,-1 0-1,0-1 1,0 1-1,0 0 0,1 1 1,-1-1-1,1 0 1,-1 1-1,1 0 1,-1-1-1,1 1 1,0 0-1,0 0 1,0 0-1,0 0 1,-3 5-1,1 0-15,0 1 0,0-1 0,1 1 0,0 0 0,0 0 0,0 0-1,1 1 1,1-1 0,0 0 0,0 1 0,0-1 0,1 1 0,1 11 0,-1-15 36,0 0 0,1 0 0,0 0 0,0 0 0,0 0 0,0 0 0,1 0 0,0 0 0,0 0 0,0-1 0,0 1 0,1-1 0,0 1 0,0-1 0,0 0 0,0 0 0,1-1 0,0 1 0,-1-1 0,1 0 0,1 1 0,-1-2 0,6 4 0,-6-5 4,0 1 1,0-2-1,0 1 0,0 0 1,0-1-1,0 0 0,0 0 1,0 0-1,0 0 1,0-1-1,0 0 0,0 0 1,0 0-1,0 0 0,0 0 1,-1-1-1,1 0 0,0 1 1,5-6-1,1 0 8,0 0-1,0-1 1,-1 0 0,0-1 0,10-12-1,3-9 7,-1-1 1,-1 0-1,-1-2 0,-3 0 0,0-1 0,13-43 0,-13 26-11,-3-2-1,-1 0 1,7-87-1,-18 117-21,0 1 0,-3-41 0,-4 44-12,6 18 24,-1 1 0,1 0 0,0 0 0,0-1 0,0 1 1,-1 0-1,1 0 0,0 0 0,0-1 0,0 1 0,-1 0 0,1 0 0,0 0 0,0-1 1,-1 1-1,1 0 0,0 0 0,-1 0 0,1 0 0,0 0 0,0 0 0,-1 0 0,1 0 1,0 0-1,-1 0 0,1 0 0,0 0 0,-1 0 0,1 0 0,-1 1 0,-1-1 1,1 1-1,0 0 0,0 0 0,0 0 0,0 0 0,0 0 0,0 1 1,0-1-1,1 0 0,-1 0 0,0 1 0,1-1 0,-1 0 0,1 1 1,-1 2-1,-6 19 45,2 0 1,0 1-1,-1 27 1,1 76 313,5-116-321,-1 47 217,3 1 1,2-1-1,2 0 0,17 64 0,-7-74-116,-15-45-165,0-1 1,0 0-1,0 1 1,1-1-1,-1 0 0,1 0 1,-1 0-1,1 0 1,0-1-1,0 1 1,0 0-1,0-1 1,0 1-1,0-1 1,0 1-1,4 0 1,-6-1-14,1-1 1,-1 0 0,1 0 0,-1 1-1,1-1 1,-1 0 0,1 0 0,-1 0-1,1 0 1,-1 0 0,1 0 0,-1 0-1,1 0 1,-1 0 0,1 0 0,-1 0-1,1 0 1,-1 0 0,0 0 0,1 0-1,-1 0 1,1-1 0,-1 1 0,1 0-1,-1 0 1,1 0 0,-1-1 0,0 1-1,1 0 1,-1-1 0,0 1 0,1 0-1,-1-1 1,0 1 0,1-1 0,-1 1-1,0 0 1,0-1 0,1 1 0,-1-1-1,0 1 1,0-1 0,0 1 0,0-1-1,1 1 1,-1-1 0,0 1 0,0-1-1,0 1 1,0-1 0,0 1 0,0-1-1,-1 0 1,1-1-231,0 0 0,-1-1 0,1 1 0,-1 0 0,0-1 0,0 1 0,0 0-1,0 0 1,0 0 0,-2-3 0,-48-54-2921,-20-24 1903,58 65 2177,0 0-1,-18-36 1,30 52-714,-1-1 0,1 1 0,0-1 0,0 1 0,1-1 0,-1 0 0,0 1 0,1-1 0,0 0 0,-1 1 0,1-1 0,0 0 0,1 0 1,-1 1-1,0-1 0,1 0 0,-1 1 0,2-4 0,0 2 19,0 1-1,0 0 1,0 0 0,1 0 0,-1 0-1,1 0 1,0 0 0,0 1 0,0-1-1,0 1 1,0 0 0,0 0-1,4-2 1,118-55 366,-95 40-686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2.538"/>
    </inkml:context>
    <inkml:brush xml:id="br0">
      <inkml:brushProperty name="width" value="0.035" units="cm"/>
      <inkml:brushProperty name="height" value="0.035" units="cm"/>
    </inkml:brush>
  </inkml:definitions>
  <inkml:trace contextRef="#ctx0" brushRef="#br0">1 3 16532,'1'0'67,"0"-1"-1,-1 1 1,1 0 0,0-1 0,0 1 0,0 0 0,0 0 0,0 0 0,0-1 0,-1 1 0,1 0 0,0 0 0,0 1 0,0-1 0,0 0 0,0 0 0,0 0 0,0 1 0,-1-1 0,1 0 0,0 1 0,0-1 0,0 0 0,-1 1 0,1-1 0,0 1 0,0 0 0,-1-1 0,1 1 0,0-1 0,-1 1 0,1 0 0,-1 0 0,1-1 0,-1 1 0,1 0 0,-1 0 0,0 0 0,1-1 0,-1 1 0,0 2 0,3 5 342,-1 1 0,0 0 0,1 15 0,0-2 173,5 24-196,-6-28-273,1 0 0,1-1 0,0 0 0,1 1 0,15 31 1,-20-48-100,1 0 1,-1 0 0,1 0 0,-1 0 0,1 0 0,0 0 0,-1 0 0,1 0 0,0 0 0,0 0 0,0-1 0,-1 1 0,1 0 0,0-1 0,0 1-1,0 0 1,0-1 0,0 1 0,1-1 0,-1 0 0,0 1 0,0-1 0,0 0 0,0 0 0,2 1 0,-1-2 6,0 1 1,0-1-1,-1 0 1,1 1 0,0-1-1,-1 0 1,1 0-1,-1 0 1,1 0-1,-1 0 1,1-1-1,-1 1 1,0 0-1,2-3 1,5-7 107,0 0 1,-1-1-1,8-18 1,-12 24-67,4-11 92,-4 10-79,1 0 1,-1-1 0,1 1 0,1 0 0,-1 1 0,1-1-1,6-5 1,-11 11-68,1 1 0,-1-1-1,1 1 1,-1-1 0,1 1-1,-1 0 1,1-1 0,0 1-1,-1 0 1,1-1 0,0 1-1,-1 0 1,1 0 0,-1 0 0,1 0-1,0-1 1,0 1 0,-1 0-1,1 0 1,0 0 0,-1 0-1,1 1 1,0-1 0,-1 0-1,2 0 1,-1 1 4,0 0-1,1 0 0,-1 0 1,0 0-1,0 0 1,0 0-1,-1 0 1,1 0-1,0 0 1,0 0-1,0 0 1,0 2-1,2 5 41,1 1 0,-2-1 0,3 12 0,-3-15-23,13 78 100,-10-54-69,0-1 1,15 44-1,-20-71-57,0-1 0,0 1 0,0 0 0,1 0 0,-1 0 0,0-1 0,1 1 0,-1 0-1,1 0 1,-1-1 0,1 1 0,-1 0 0,1-1 0,-1 1 0,1 0 0,0-1 0,-1 1-1,1-1 1,0 1 0,0-1 0,-1 0 0,2 1 0,-1-1 0,-1 0 0,1 0 0,0 0-1,-1-1 1,1 1 0,-1 0 0,1 0 0,0-1 0,-1 1 0,1 0-1,-1-1 1,1 1 0,-1-1 0,1 1 0,-1-1 0,1 1 0,-1-1-1,0 1 1,1-1 0,-1 1 0,1-2 0,2-4 22,1-1 1,-1 1-1,4-14 1,13-64 166,12-30-12,-32 112-181,1 1 0,-1-1 0,1 1 0,0-1 0,-1 1 0,1-1 0,0 1 0,0-1 1,0 1-1,0 0 0,0 0 0,3-2 0,-4 3-1,0-1 0,1 1 0,-1 0 1,1 0-1,-1 0 0,0 0 0,1 0 1,-1 0-1,1 0 0,-1 0 1,1 0-1,-1 0 0,0 0 0,1 0 1,-1 0-1,1 0 0,-1 0 0,1 0 1,-1 0-1,0 0 0,1 0 0,-1 1 1,1-1-1,-1 0 0,0 0 1,1 1-1,-1-1 0,1 1 0,1 1-7,0 1-1,0 0 0,0 0 1,0 0-1,-1 0 0,1 0 0,-1 1 1,1-1-1,0 4 0,8 39-1256,4 50-1,-14-115 886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3.071"/>
    </inkml:context>
    <inkml:brush xml:id="br0">
      <inkml:brushProperty name="width" value="0.035" units="cm"/>
      <inkml:brushProperty name="height" value="0.035" units="cm"/>
    </inkml:brush>
  </inkml:definitions>
  <inkml:trace contextRef="#ctx0" brushRef="#br0">134 43 15227,'-13'7'928,"1"1"-1,1 0 1,-1 1-1,2 0 1,-1 1-1,-17 21 1,24-26-779,0 0-1,1 0 1,-1 0-1,1 1 1,0-1 0,0 1-1,1 0 1,0 0-1,0 0 1,0 0-1,1 0 1,0 0 0,0 0-1,0 1 1,1-1-1,0 0 1,1 12 0,-1-16-134,1 0 1,-1 0 0,1 0 0,-1 0-1,1 0 1,0 1 0,0-2 0,0 1 0,0 0-1,0 0 1,0 0 0,1 0 0,-1-1-1,0 1 1,1 0 0,-1-1 0,1 0-1,0 1 1,0-1 0,-1 0 0,1 0 0,0 0-1,0 0 1,0 0 0,0 0 0,0 0-1,0-1 1,0 1 0,1-1 0,-1 0 0,0 1-1,0-1 1,0 0 0,0 0 0,1 0-1,2-1 1,2-1 2,-1 1-1,1-1 0,-1 0 1,0 0-1,1-1 0,-1 0 1,0 0-1,-1-1 1,1 1-1,9-9 0,-7 4 32,0-1-1,-1 0 1,0 0-1,0 0 1,-1-1-1,0 0 0,-1-1 1,0 1-1,6-20 1,-9 23-13,-1 1 0,1 0-1,-1-1 1,-1 1 0,1 0 0,-1-1 0,0 1 0,-2-11 0,2 14-18,-1-1 0,0 1 0,0 0 0,-1-1 1,1 1-1,-1 0 0,1 0 0,-1 0 0,0 0 0,0 0 1,0 0-1,-1 0 0,1 1 0,-1-1 0,1 1 0,-4-3 1,4 4-18,0-1-1,0 1 1,0 0 0,0 0 0,-1 0 0,1 0 0,0 0 0,0 0 0,-1 1-1,1-1 1,0 1 0,0 0 0,-1-1 0,1 1 0,-1 0 0,1 1 0,0-1 0,-1 0-1,1 1 1,-2 0 0,0 0 6,1 0-1,0 1 0,-1 0 1,1 0-1,0 0 0,0 0 1,1 0-1,-1 1 0,0-1 0,1 1 1,-1-1-1,-1 5 0,0-3-138,1 1-1,0-1 0,1 1 0,-1 0 0,1 0 0,0 0 0,0 0 0,0 1 0,1-1 0,0 0 0,0 1 0,0-1 0,1 1 0,0-1 0,0 1 0,0-1 0,2 8 0,-2-13 80,0 1-1,0 0 0,1 0 1,-1 0-1,0-1 1,1 1-1,-1 0 1,1-1-1,-1 1 1,1 0-1,-1-1 1,1 1-1,0-1 0,-1 1 1,1-1-1,-1 1 1,1-1-1,0 1 1,0-1-1,-1 0 1,1 1-1,0-1 0,0 0 1,-1 0-1,1 1 1,0-1-1,1 0 1,24-4-664,-2-4-56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3.573"/>
    </inkml:context>
    <inkml:brush xml:id="br0">
      <inkml:brushProperty name="width" value="0.035" units="cm"/>
      <inkml:brushProperty name="height" value="0.035" units="cm"/>
    </inkml:brush>
  </inkml:definitions>
  <inkml:trace contextRef="#ctx0" brushRef="#br0">169 369 18180,'-2'-1'260,"-1"0"1,0 1 0,1-1-1,-1 0 1,0 1-1,1 0 1,-1 0-1,0 0 1,0 0-1,0 0 1,1 0-1,-1 1 1,0-1 0,1 1-1,-1 0 1,-4 1-1,2 1-33,0 0-1,0 0 0,1 0 1,-1 0-1,1 1 0,0-1 1,0 1-1,-4 5 0,-1 2-60,1 1-1,0 0 1,1 1-1,0 0 0,-9 23 1,12-23-95,-1 1 1,2 1-1,-3 17 0,5-26-53,1-1 0,-1 0 0,1 0 0,0 1 0,1-1 0,-1 0 0,1 0 0,0 0 0,1 0 0,-1 0 0,1 0 0,3 7 0,-5-11-11,1 0 0,0 0 0,0 0 1,-1 0-1,1 0 0,0 0 0,0 0 0,0 0 1,0 0-1,0 0 0,1-1 0,-1 1 1,0 0-1,0-1 0,0 1 0,1-1 1,-1 1-1,0-1 0,0 0 0,1 1 1,-1-1-1,0 0 0,1 0 0,-1 0 1,0 0-1,1 0 0,-1 0 0,0 0 0,1-1 1,-1 1-1,0 0 0,1-1 0,-1 1 1,0-1-1,0 1 0,1-1 0,-1 0 1,0 0-1,0 1 0,1-3 0,5-2 21,0 0 1,-1 0-1,0-1 0,-1 0 0,9-10 0,5-12 28,-1 0 0,-2-1 0,0-1 0,-2-1 0,11-35 0,-5 1 79,18-101 1,-33 140-101,-1 13-15,-2 0 0,1 0 0,-2 0 0,0-1 0,0 1 0,-1 0 0,-1-1 0,-2-14 0,-3 18 18,0 11-14,-6 19-2,3 1-14,2 0 1,0 1 0,-7 41 0,-3 71 38,17-133-47,-4 33-7,1 0 0,2 1-1,1 0 1,2-1 0,11 58-1,-12-88-87,0 0 0,0 0 0,1 0 0,-1 0-1,1 0 1,0-1 0,0 1 0,6 6 0,-8-9 56,1-1 1,0 1 0,0 0 0,-1-1-1,1 1 1,0-1 0,0 1-1,0-1 1,0 1 0,-1-1-1,1 0 1,0 0 0,0 1 0,0-1-1,0 0 1,0 0 0,0 0-1,0 0 1,0 0 0,0 0 0,0 0-1,0 0 1,0 0 0,0-1-1,0 1 1,0 0 0,-1 0-1,1-1 1,0 1 0,0-1 0,0 1-1,0-1 1,-1 1 0,1-1-1,0 0 1,0 1 0,-1-1-1,1 0 1,0 1 0,-1-1 0,1 0-1,0-1 1,13-21-425,-2-11-149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8.243"/>
    </inkml:context>
    <inkml:brush xml:id="br0">
      <inkml:brushProperty name="width" value="0.025" units="cm"/>
      <inkml:brushProperty name="height" value="0.025" units="cm"/>
    </inkml:brush>
  </inkml:definitions>
  <inkml:trace contextRef="#ctx0" brushRef="#br0">233 161 10314,'0'0'11760,"0"-5"-11007,0 5-707,1-1 0,-1 0 1,0 1-1,0-1 0,0 0 0,0 1 0,0-1 1,0 0-1,0 0 0,-1 1 0,1-1 0,0 0 1,0 1-1,0-1 0,-1 0 0,1 1 0,0-1 1,-1 1-1,1-1 0,-1 0 0,1 1 1,-1-1-1,1 1 0,-1-1 0,1 1 0,-1-1 1,1 1-1,-1 0 0,1-1 0,-1 1 0,0 0 1,1-1-1,-1 1 0,0 0 0,1 0 0,-2-1 1,-2 1 54,1-1 0,-1 1 0,0 0 1,1 0-1,-1 0 0,0 1 1,1 0-1,-6 1 0,-3 2-51,0 0 0,1 1 0,-1 1 1,1 0-1,1 0 0,-1 1 0,1 1 0,0-1 0,1 2 0,0-1 0,0 1 1,1 1-1,0 0 0,0 0 0,1 0 0,1 1 0,-6 11 0,11-21-45,0 1-1,1-1 0,-1 1 0,0 0 1,1-1-1,-1 1 0,1 0 0,-1-1 1,1 1-1,0 0 0,0-1 0,0 1 1,0 0-1,0 0 0,0-1 0,0 1 1,0 0-1,1-1 0,-1 1 0,1 0 1,-1-1-1,1 1 0,0-1 0,-1 1 1,1-1-1,0 1 0,0-1 0,0 1 1,0-1-1,1 0 0,-1 0 1,0 1-1,0-1 0,1 0 0,-1 0 1,1 0-1,-1 0 0,1-1 0,-1 1 1,1 0-1,-1-1 0,1 1 0,0-1 1,-1 1-1,1-1 0,0 0 0,0 0 1,1 0-1,4 1 25,0-1 1,0 0-1,-1-1 0,1 1 1,0-1-1,-1-1 0,1 1 0,-1-1 1,1 0-1,-1-1 0,10-4 1,-8 1-8,0 0 1,0-1-1,-1 0 1,0 0-1,0 0 1,0-1 0,-1 0-1,0 0 1,-1 0-1,0-1 1,0 0-1,-1 0 1,0 0-1,-1-1 1,0 1-1,0-1 1,2-18 0,-5 28-104,15 32-372,-11-28 454,-1-1-1,1 0 1,0 0 0,1 0 0,-1-1 0,0 1 0,1-1 0,-1 0 0,1 0 0,0-1 0,7 2 0,64 9-86,-30-6-66,-44-5 247,0-1 0,0 1-1,1 0 1,-1-1 0,1 0-1,-1 0 1,0 0 0,1 0-1,-1 0 1,1 0 0,-1 0-1,0-1 1,1 1 0,-1-1-1,0 0 1,0 0 0,3-1-1,-2-1 49,0-1 1,0 1-1,0 0 0,-1-1 0,0 0 0,0 0 0,0 0 0,3-6 0,-5 9-178,6-13 52,-3 6-14,1 0 0,0 1 0,0-1-1,0 1 1,10-11 0,-12 15-31,0 1 0,1 0 0,-1 1 0,1-1 0,-1 0-1,1 1 1,0-1 0,-1 1 0,1 0 0,0 0-1,0 0 1,0 0 0,0 1 0,0-1 0,0 1 0,0 0-1,0 0 1,1 0 0,4 0 0,45 6-13,-28-2 14,1-1 0,0-2 0,37-2 0,-57 1 30,1-1 0,-1 0 0,0 0-1,0-1 1,0 1 0,0-1-1,0-1 1,0 1 0,-1-1-1,1 0 1,-1-1 0,1 1 0,-1-1-1,0 0 1,-1 0 0,1 0-1,-1-1 1,0 0 0,5-6-1,-8 9-3,0 1 0,0-1 0,0 0 0,0 0-1,0 1 1,0-1 0,0 0 0,-1 0 0,1 0 0,0 0-1,-1 0 1,0 0 0,0 0 0,1 0 0,-1 0-1,0 0 1,-1 0 0,1 0 0,0 0 0,-1-2-1,0 2-1,0 1 0,0-1 0,0 1 0,0-1 0,0 1 0,0 0 0,0 0 0,-1 0 0,1 0 0,0 0 0,-1 0 0,1 0 0,-1 0 0,1 0 0,-1 1 0,1-1 0,-1 0 0,0 1 0,-1-1 0,-2 0-2,0 0 0,1 1 0,-1 0 0,0-1 0,0 1 0,1 1 0,-1-1 0,0 1 0,0 0 0,1 0 0,-1 0 0,1 1 0,-1-1 0,1 1 0,-1 0 0,-3 3 0,4-2 12,1-1-1,-1 1 1,1 0 0,0 1-1,0-1 1,1 0-1,-1 1 1,0-1-1,1 1 1,0 0-1,0 0 1,0 0 0,1 0-1,-1 0 1,1 0-1,0 0 1,-1 6-1,2-7 0,0 0-1,0 1 0,1-1 1,-1 0-1,1 0 0,0 1 1,0-1-1,0 0 0,0 0 1,0 0-1,0 0 1,1 0-1,0 0 0,0-1 1,-1 1-1,2 0 0,-1-1 1,0 1-1,0-1 0,1 0 1,-1 0-1,1 0 0,5 3 1,3 2-158,1-2 1,0 1 0,0-1 0,0-1 0,1 0-1,-1-1 1,1 0 0,15 1 0,60 1-7750,-22-5-7320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4.059"/>
    </inkml:context>
    <inkml:brush xml:id="br0">
      <inkml:brushProperty name="width" value="0.035" units="cm"/>
      <inkml:brushProperty name="height" value="0.035" units="cm"/>
    </inkml:brush>
  </inkml:definitions>
  <inkml:trace contextRef="#ctx0" brushRef="#br0">0 514 17188,'1'16'933,"0"-8"-630,-1 1 0,1-1 1,1 0-1,-1 0 0,4 9 1,-4-16-242,-1 0 1,1 0 0,-1 0-1,1 1 1,0-1-1,-1 0 1,1 0-1,0 0 1,0 0 0,0 0-1,0 0 1,-1-1-1,1 1 1,1 0-1,-1 0 1,0-1-1,0 1 1,0 0 0,0-1-1,0 1 1,1-1-1,-1 0 1,0 1-1,0-1 1,1 0 0,-1 0-1,0 0 1,0 0-1,1 0 1,-1 0-1,0 0 1,1 0 0,-1 0-1,0-1 1,0 1-1,1 0 1,-1-1-1,0 1 1,1-2-1,6-2 72,0 0 0,0 0-1,-1-1 1,1-1 0,-1 1-1,-1-1 1,1 0-1,-1-1 1,0 1 0,10-16-1,-7 9-133,-1 0 0,-1 0-1,0-1 1,-1 0 0,8-23 0,-13 31-33,0 1 0,0-1 0,-1 1 0,1-1 0,-1 1 0,0-1 1,-1 1-1,-1-11 0,2 15 23,0 0-1,-1 0 1,1-1 0,0 1 0,-1 0 0,1 0 0,-1 0-1,0 0 1,1 0 0,-1-1 0,0 1 0,0 0-1,1 1 1,-1-1 0,0 0 0,0 0 0,0 0 0,0 0-1,0 1 1,0-1 0,0 1 0,-1-1 0,1 0 0,0 1-1,0 0 1,0-1 0,-1 1 0,1 0 0,0 0-1,0-1 1,-1 1 0,1 0 0,0 0 0,0 1 0,-1-1-1,1 0 1,0 0 0,0 0 0,0 1 0,-1-1 0,1 1-1,0-1 1,0 1 0,0-1 0,-2 2 0,-3 2-4,-1 0 1,1 0 0,0 1-1,0 0 1,0 0 0,1 1 0,0-1-1,0 1 1,0 0 0,0 1-1,-6 12 1,-1 3 109,1 1 0,-11 32 0,17-40 3,0-1 1,1 1-1,1 0 1,0 0-1,1 1 1,1-1-1,0 1 1,1-1-1,3 30 1,-2-43-79,-1 0 0,0 1 0,1-1 0,-1 0 1,1 1-1,0-1 0,0 0 0,0 0 1,0 0-1,0 0 0,0 0 0,1 0 1,-1 0-1,1 0 0,-1 0 0,1-1 1,0 1-1,0-1 0,-1 1 0,1-1 1,0 1-1,0-1 0,1 0 0,-1 0 1,0 0-1,0 0 0,0-1 0,1 1 1,-1-1-1,0 1 0,1-1 0,-1 0 1,0 1-1,1-1 0,-1-1 0,3 1 1,2-2 5,1 1 0,-1-1 0,0 0 0,0-1-1,-1 0 1,1 0 0,-1-1 0,1 1 0,-1-1 0,10-9 0,0-2-31,0-1 0,-1-1 0,-1-1 0,0 0 0,-1 0 0,-1-1 0,13-30 0,1-11-91,24-79 0,-34 93 56,-1-1 0,-4-1 1,13-97-1,-24 137 41,0-20 5,0 27-7,0 0 1,0 0-1,0 0 0,-1 0 0,1 0 1,0 0-1,-1 0 0,1 0 1,-1 0-1,1 0 0,-1 0 1,1 0-1,-1 1 0,0-1 1,1 0-1,-1 0 0,0 1 1,0-1-1,1 0 0,-1 1 1,-2-2-1,2 2 1,1-1-1,-1 1 1,0 0-1,0 0 1,0 0-1,0 0 1,0 0-1,0 0 1,1 0 0,-1 0-1,0 0 1,0 0-1,0 0 1,0 0-1,0 0 1,0 1-1,1-1 1,-1 0-1,0 1 1,0-1 0,0 1-1,1-1 1,-1 1-1,-1 0 1,-15 19 5,13-16-5,-12 19-3,0 0-1,1 2 1,2 0-1,-18 42 0,11-12-3,-16 72-1,26-83 33,-5 48 0,13-78-19,1-1-1,0 0 1,2 1 0,-1-1 0,2 1 0,0-1 0,0 0 0,5 14 0,-6-24-31,0 0 0,1 0 0,-1 0 0,1-1 0,-1 1-1,1 0 1,0-1 0,0 1 0,0-1 0,1 1 0,-1-1 0,1 0-1,-1 0 1,1 0 0,-1-1 0,1 1 0,0 0 0,0-1 0,0 0-1,0 0 1,0 0 0,0 0 0,0 0 0,6 0 0,-4-1-13,1 1 1,-1-2-1,0 1 1,0 0-1,0-1 1,0 0-1,0 0 1,-1-1-1,1 0 1,0 1-1,0-1 1,-1-1-1,1 1 1,6-6-1,18-17-212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5.033"/>
    </inkml:context>
    <inkml:brush xml:id="br0">
      <inkml:brushProperty name="width" value="0.035" units="cm"/>
      <inkml:brushProperty name="height" value="0.035" units="cm"/>
    </inkml:brush>
  </inkml:definitions>
  <inkml:trace contextRef="#ctx0" brushRef="#br0">81 115 16163,'0'-1'257,"-2"-29"1348,-3 19-662,4 11-901,1 0-1,0 0 1,-1 0-1,1 0 1,0 0-1,-1 0 1,1 0 0,0 0-1,-1 0 1,1 0-1,0 0 1,-1 0-1,1 0 1,-1 0-1,1 0 1,0 0-1,0 1 1,-1-1-1,1 0 1,0 0 0,-1 0-1,1 0 1,0 1-1,0-1 1,-1 0-1,1 0 1,0 1-1,0-1 1,-1 0-1,1 1 1,0-1 0,0 1-1,-4 4 263,0 1 0,0 0 0,1 0 0,0 0 0,1 0 0,-4 13 0,-10 43 378,14-51-571,-5 24 253,-4 54 0,10-74-281,0 1 1,2-1-1,0 0 1,0 0-1,2 0 0,4 16 1,-7-29-66,1 1 0,0-1-1,0 0 1,0 1 0,0-1 0,0 0 0,0 0 0,0 0-1,1 0 1,-1 0 0,1 0 0,0 0 0,-1-1 0,1 1-1,3 2 1,-4-4-3,1 1-1,-1-1 0,1 1 1,-1-1-1,1 1 0,-1-1 1,1 0-1,-1 0 1,1 1-1,-1-1 0,1-1 1,-1 1-1,1 0 0,0 0 1,-1 0-1,1-1 0,-1 1 1,2-2-1,4-1 19,-2 0 0,1 0-1,0-1 1,-1 0 0,0-1-1,1 1 1,-2-1 0,1 0 0,5-7-1,7-11 72,-2-1 0,0-1-1,-2 0 1,16-40-1,-11 15 142,18-75-1,-40 157-205,2 0 0,1 1-1,7 60 1,-5-83-29,1 0 0,0 0 0,1 0 0,0 0 1,8 17-1,-10-24-7,0-1 0,0 0 1,1 0-1,-1 0 0,0 1 1,1-1-1,0-1 0,-1 1 0,1 0 1,0 0-1,0-1 0,0 1 1,0-1-1,0 1 0,0-1 1,1 0-1,-1 0 0,0 0 1,1 0-1,-1 0 0,0-1 1,1 1-1,-1-1 0,1 1 0,-1-1 1,1 0-1,0 0 0,-1 0 1,4-1-1,1-1 15,-1 0 1,1-1-1,-1 1 0,0-1 1,0-1-1,0 1 0,-1-1 0,1 0 1,-1 0-1,0-1 0,0 0 1,-1 1-1,7-9 0,2-5 39,0 0 0,18-36 0,-24 42-44,-1 0 0,-1 0 0,1 0 0,-2-1-1,0 0 1,0 0 0,-2 0 0,1 0 0,0-22 0,-3 34-13,0 0 0,0 0 0,0 0-1,0 0 1,0 0 0,0 0 0,0 0 0,0 0-1,0 0 1,-1 0 0,1 0 0,0 0 0,-1 0-1,1 0 1,-1 0 0,1 0 0,-1 0 0,0 0 0,1 1-1,-2-2 1,2 2 0,-1 0 0,0 0 0,1 0 0,-1 0 0,1 0 0,-1 0 0,0 0 0,1 0 0,-1 0 0,1 1 0,-1-1 0,0 0 0,1 0 0,-1 1 0,1-1 0,-1 0 0,1 1-1,-1-1 1,1 0 0,-1 1 0,1-1 0,0 1 0,-1-1 0,0 1 0,-3 5 0,0-1 1,1 0-1,-1 1 0,1-1 0,-4 10 0,3-3-1,1 0-1,0 0 1,0 0-1,1 0 1,1 0-1,0 0 1,1 0-1,0 1 1,3 15 0,-3-27 0,0 1 0,0-1 1,0 1-1,1-1 0,-1 0 1,1 1-1,-1-1 0,1 0 1,-1 0-1,1 1 0,0-1 1,-1 0-1,1 0 0,0 0 1,0 0-1,0 0 0,0 0 1,0 0-1,0 0 1,0 0-1,0 0 0,0 0 1,3 0-1,-3-1 2,1 1-1,-1-1 1,1 0-1,0 0 1,-1-1-1,1 1 1,0 0 0,-1-1-1,1 1 1,-1 0-1,1-1 1,-1 0 0,1 1-1,-1-1 1,1 0-1,1-2 1,5-3 9,0 0 1,0-1-1,-1 0 1,12-16-1,3-9 21,-2-1 0,23-51 0,2-5-76,-45 89 44,0 0 0,0 0 1,0 0-1,0-1 0,0 1 0,0 0 0,0 0 0,0 0 0,0-1 0,0 1 0,0 0 1,0 0-1,1 0 0,-1 0 0,0-1 0,0 1 0,0 0 0,0 0 0,0 0 0,0 0 1,0 0-1,1-1 0,-1 1 0,0 0 0,0 0 0,0 0 0,0 0 0,1 0 0,-1 0 1,0 0-1,0 0 0,0 0 0,1-1 0,-1 1 0,0 0 0,0 0 0,0 0 1,1 0-1,-1 0 0,0 0 0,0 0 0,0 0 0,0 0 0,1 1 0,-1-1 0,0 0 1,0 0-1,0 0 0,1 0 0,-1 0 0,0 0 0,0 0 0,0 0 0,0 0 0,1 1 1,2 15-37,-1 29-7,-2-40 40,0 34-29,-1 19 50,2 0-1,14 84 1,-15-139-64,1-1 0,-1 0 1,1 1-1,0-1 0,0 0 1,-1 1-1,1-1 0,1 0 1,-1 0-1,0 0 0,2 2 1,-3-4 26,0 0 1,1 1 0,-1-1-1,0 0 1,0 0 0,0 0-1,1 0 1,-1 0 0,0 0-1,0 0 1,0 0 0,1 0-1,-1 0 1,0 0 0,0 0-1,1 0 1,-1 0 0,0 0-1,0 0 1,0 0 0,1 0-1,-1 0 1,0 0-1,0 0 1,0 0 0,1 0-1,-1 0 1,0 0 0,0 0-1,0-1 1,1 1 0,-1 0-1,0 0 1,0 0 0,0 0-1,1-1 1,6-16-177,9-55-263,-8 24 29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5.828"/>
    </inkml:context>
    <inkml:brush xml:id="br0">
      <inkml:brushProperty name="width" value="0.035" units="cm"/>
      <inkml:brushProperty name="height" value="0.035" units="cm"/>
    </inkml:brush>
  </inkml:definitions>
  <inkml:trace contextRef="#ctx0" brushRef="#br0">16 19 18316,'-5'20'716,"1"0"1,1 0-1,1 0 0,1 0 0,2 26 1,-2-5 122,1 58 509,15 132 1,-14-223-1296,0-1-7,-1-1 0,1 0 1,0 0-1,1 0 0,0 0 0,0 0 0,3 7 0,-5-13-46,0 0 0,0 1 1,0-1-1,0 0 0,1 1 0,-1-1 0,0 0 0,0 0 0,0 1 0,0-1 0,0 0 0,1 0 0,-1 1 0,0-1 0,0 0 0,0 0 0,1 0 0,-1 1 0,0-1 0,0 0 1,1 0-1,-1 0 0,0 0 0,0 1 0,1-1 0,-1 0 0,0 0 0,0 0 0,1 0 0,-1 0 0,0 0 0,1 0 0,-1 0 0,0 0 0,1 0 0,-1 0 0,0 0 0,0 0 1,1 0-1,-1 0 0,0 0 0,1-1 0,-1 1 0,0 0 0,0 0 0,1 0 0,-1 0 0,0 0 0,0-1 0,1 1 0,-1 0 0,0 0 0,0 0 0,0-1 0,0 1 1,1 0-1,-1 0 0,0-1 0,0 1 0,0 0 0,0 0 0,0-1 0,0 1 0,1 0 0,-1-1 0,0 1 0,0 0 0,0-1 0,0 1 0,5-26-112,-4-1-27,-2-1-1,0 1 1,-11-52-1,-1-12-290,13 90 429,0 1 1,0 0-1,0 0 1,0 0-1,0 0 0,0 0 1,0 0-1,0 0 0,0-1 1,1 1-1,-1 0 1,0 0-1,0 0 0,0 0 1,0 0-1,0 0 0,0 0 1,0 0-1,0 0 0,1 0 1,-1 0-1,0-1 1,0 1-1,0 0 0,0 0 1,0 0-1,0 0 0,0 0 1,1 0-1,-1 0 0,0 0 1,0 0-1,0 0 1,0 0-1,0 0 0,0 0 1,1 0-1,-1 0 0,0 0 1,0 1-1,0-1 1,0 0-1,0 0 0,0 0 1,0 0-1,1 0 0,-1 0 1,0 0-1,0 0 0,0 0 1,0 0-1,0 0 1,0 1-1,0-1 0,0 0 1,0 0-1,0 0 0,0 0 1,0 0-1,1 0 1,-1 0-1,0 1 0,0-1 1,11 10 11,-4-4 1,-3-2 11,1-1 1,0 1-1,0-1 0,0 0 1,0-1-1,0 1 1,1-1-1,-1 0 0,1-1 1,-1 1-1,1-1 1,0 0-1,-1-1 0,1 1 1,11-1-1,-8-2 14,-1 1 0,0-1 0,0 0 0,0-1 0,0 0 0,0 0 0,-1-1 0,1 0 0,-1 0 0,7-6 0,2-2 26,-1-1 0,-1 0 0,0-2 0,-1 1 1,0-1-1,-1-1 0,-1-1 0,16-30 0,-22 35-35,0 1-1,0-1 0,-1-1 1,4-20-1,-8 30-27,1 0 0,0-1 0,-1 1 0,0-1 0,0 1 0,0-1 0,0 1 0,-1-1 0,1 1 0,-1-1 0,0 1 0,0 0 0,0-1 0,0 1 0,-1 0 0,1 0 0,-1 0 0,0 0 0,0 0 0,0 0-1,-4-4 1,4 5-3,0 1 0,0 0 0,0 0 0,0 0 0,-1 0-1,1 0 1,0 0 0,-1 0 0,1 1 0,0-1-1,-1 1 1,1 0 0,0-1 0,-1 1 0,1 0-1,-1 1 1,1-1 0,-1 0 0,1 1 0,0-1 0,-1 1-1,1 0 1,0 0 0,0 0 0,-1 0 0,1 0-1,0 0 1,0 0 0,-2 3 0,-5 2-2,1 1 0,0 0 0,0 0 0,1 1 0,-9 11 0,3-1 16,1 0-1,1 0 1,1 1 0,0 1-1,2 0 1,-12 38-1,16-45 14,1 1-1,0-1 1,1 1-1,1-1 1,0 1-1,1 0 1,0 0-1,1-1 1,1 1-1,0 0 1,8 24-1,-10-35-16,1-1 0,0 1-1,1-1 1,-1 1 0,0-1 0,1 0-1,-1 1 1,1-1 0,0 0 0,0 0 0,0 0-1,0 0 1,0-1 0,0 1 0,0 0-1,0-1 1,6 3 0,-5-3 1,0-1 0,0 1 0,1 0 0,-1-1 0,1 0 0,-1 0 0,0 0 0,1 0 0,-1 0 0,1-1 0,-1 1 0,0-1 0,1 0 0,4-2 0,9-5-2,0-1 1,-1-1-1,0 0 1,-1-1-1,0 0 1,26-27 0,-25 23-32,0 0 1,1 1-1,0 2 1,33-20 0,-48 31 18,0 0 1,0 0-1,0 0 1,1 0-1,-1 1 1,0-1-1,0 0 1,1 1-1,-1 0 1,0-1 0,1 1-1,-1 0 1,0 0-1,1 1 1,-1-1-1,0 0 1,1 1-1,-1-1 1,3 2-1,-3-1-3,0 1 0,0-1 0,0 1 0,0-1 0,-1 1 0,1 0 0,0 0 0,-1 0 0,0-1 0,1 2 0,-1-1 0,0 0 0,0 0 0,0 0 0,1 4 0,1 4-5,-1 0 0,0 0 0,-1 1 0,0-1 0,0 0 0,-1 1 0,-2 10 0,1-10-82,0-1 0,-1 0 0,0 0 0,-1 0 0,0 0 0,-5 10 0,7-17 56,0-1 1,0 0 0,-1 1 0,1-1 0,0 0-1,-1 0 1,0 0 0,1 0 0,-1 0 0,0 0-1,0 0 1,0-1 0,0 1 0,0-1 0,0 0-1,-1 1 1,1-1 0,0 0 0,-1 0 0,1 0-1,-1-1 1,1 1 0,-1 0 0,1-1 0,-1 0-1,1 0 1,-1 1 0,0-2 0,-3 1 0,-28-9-267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6.380"/>
    </inkml:context>
    <inkml:brush xml:id="br0">
      <inkml:brushProperty name="width" value="0.035" units="cm"/>
      <inkml:brushProperty name="height" value="0.035" units="cm"/>
    </inkml:brush>
  </inkml:definitions>
  <inkml:trace contextRef="#ctx0" brushRef="#br0">1 1 16892,'3'4'896,"4"5"-904,3 4-40,-1 1 1088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7.401"/>
    </inkml:context>
    <inkml:brush xml:id="br0">
      <inkml:brushProperty name="width" value="0.035" units="cm"/>
      <inkml:brushProperty name="height" value="0.035" units="cm"/>
    </inkml:brush>
  </inkml:definitions>
  <inkml:trace contextRef="#ctx0" brushRef="#br0">98 532 10786,'5'-3'686,"-1"-1"0,1 1 0,-1-1 1,1 0-1,-1 0 0,-1-1 0,1 1 0,0-1 0,-1 1 0,0-1 0,0 0 0,-1 0 0,3-7 0,-4 11-617,-1 1 0,0-1 0,0 1 0,0-1 1,1 1-1,-1-1 0,0 1 0,0-1 0,0 0 0,0 1 0,0-1 0,0 1 0,0-1 0,0 1 1,0-1-1,0 1 0,0-1 0,-1 1 0,1-1 0,0 1 0,0-1 0,0 1 0,-1-1 1,1 1-1,0-1 0,-1 1 0,1-1 0,0 1 0,-1 0 0,1-1 0,-1 1 0,1 0 1,0-1-1,-1 1 0,1 0 0,-1 0 0,1-1 0,-1 1 0,1 0 0,-1 0 0,1 0 0,-1-1 1,1 1-1,-1 0 0,1 0 0,-1 0 0,1 0 0,-1 0 0,0 0 0,1 0 0,-1 0 1,1 0-1,-1 1 0,-3 0 107,0-1 0,1 1 0,0 0 0,-1 1 1,1-1-1,-1 1 0,-2 1 0,-1 3-55,-1-1 0,2 1 0,-1 1 0,1-1 0,0 1 0,0 0 1,1 1-1,-1-1 0,2 1 0,-7 13 0,4-6-97,1 0 0,1 0-1,0 0 1,1 1 0,-2 18 0,5-24-21,1-1 0,0 1 0,0 0 0,1 0 1,0 0-1,1-1 0,0 1 0,6 16 0,-6-23-2,-1 1-1,1-1 1,0 0 0,0 0 0,0 1-1,0-1 1,0-1 0,1 1-1,-1 0 1,1 0 0,4 2 0,-5-3-1,0-1 1,1 0 0,-1 0-1,0 0 1,0 0 0,1-1-1,-1 1 1,1-1 0,-1 1-1,1-1 1,-1 0 0,0 0-1,1 0 1,-1 0 0,1 0-1,-1-1 1,1 1 0,4-2-1,-1-1 6,1 0-1,-1 0 1,0-1-1,0 0 1,0 0-1,-1 0 1,1 0-1,-1-1 1,0 0-1,0 0 1,-1-1-1,0 1 1,6-11-1,2-4 29,0-1-1,14-39 1,-16 33 25,0-1 1,-2-1 0,-1 1-1,-2-2 1,4-47-1,-11 50-5,2 27-53,0 0 0,0 0 0,0 0 0,1-1 0,-1 1 0,0 0 0,0 0 0,0 0 0,-1-1 0,1 1 0,0 0 0,0 0 0,0-1 0,0 1 0,0 0 0,0 0 0,0 0 0,0 0 0,0-1 0,0 1 1,0 0-1,-1 0 0,1 0 0,0 0 0,0-1 0,0 1 0,0 0 0,0 0 0,-1 0 0,1 0 0,0 0 0,0 0 0,0 0 0,-1-1 0,1 1 0,0 0 0,0 0 0,0 0 0,-1 0 0,-5 8 7,-2 12-23,2 10-19,0 1 0,2-1-1,2 1 1,0 0 0,2 0-1,7 51 1,-7-81 34,7 28-9,-6-29 10,-1 1-1,0-1 1,0 1-1,0-1 1,0 1-1,1-1 1,-1 1-1,0-1 0,0 1 1,1-1-1,-1 1 1,0-1-1,1 1 1,-1-1-1,1 0 1,-1 1-1,0-1 1,1 0-1,-1 1 1,1-1-1,-1 0 1,1 1-1,-1-1 1,1 0-1,-1 0 1,1 0-1,-1 1 1,1-1-1,0 0 1,-1 0-1,1 0 1,-1 0-1,1 0 1,-1 0-1,1 0 1,0 0-1,-1 0 1,1-1-1,-1 1 1,1 0-1,-1 0 0,1 0 1,-1-1-1,1 1 1,-1 0-1,1 0 1,-1-1-1,1 0 1,3-2 5,0-1 1,-1 0-1,1 0 0,-1-1 1,0 1-1,-1-1 1,1 0-1,-1 1 0,3-7 1,16-53 28,-16 47-22,3-14 20,-1 0 0,4-40 0,-15 117-82,2 1 1,5 57-1,-3-103 49,0 0 0,0 0 0,1 0 0,-1 0 0,0-1 0,0 1 0,0 0 0,1 0 0,-1 0 0,0 0-1,1 0 1,-1-1 0,1 1 0,-1 0 0,1 0 0,0 1 0,0-2 0,-1 0 0,0 0 0,1 0 0,-1 0 0,0 0 0,1 0 0,-1 0 0,0-1 0,1 1 0,-1 0 0,0 0 0,1 0 0,-1 0 0,0 0 0,1 0 0,-1-1-1,0 1 1,0 0 0,1 0 0,-1 0 0,0-1 0,0 1 0,1 0 0,-1 0 0,0-1 0,0 1 0,0 0 0,1-1 0,14-29-10,39-149-263,-54 179 258,0-1 0,0 0 1,0 0-1,1 1 0,-1-1 1,0 0-1,0 1 0,1-1 1,-1 0-1,0 1 0,1-1 1,-1 0-1,1 1 0,-1-1 1,1 1-1,-1-1 0,1 1 1,0-1-1,-1 1 0,1-1 1,1 0-1,-2 2 4,1-1 0,-1 0 0,1 1 0,-1-1 0,1 1 0,-1-1 1,0 1-1,1-1 0,-1 1 0,0-1 0,1 1 0,-1-1 0,0 1 0,0 0 0,1-1 0,-1 1 0,0-1 0,0 1 0,0 1 0,7 48-232,-6-39 189,0 3 6,2 16 9,1 1-1,2-2 0,10 34 0,-15-61 50,-1 0-1,1 0 1,0-1-1,-1 1 1,1 0-1,0 0 0,0-1 1,1 1-1,-1-1 1,0 1-1,0-1 1,1 1-1,1 1 1,-2-3-3,0 0 0,0 1 1,0-1-1,0 0 1,0 0-1,0 0 0,0 0 1,0 0-1,0 0 0,0 0 1,0-1-1,0 1 1,0 0-1,0 0 0,0-1 1,0 1-1,0-1 1,0 1-1,-1-1 0,1 1 1,0-1-1,0 1 1,0-1-1,-1 0 0,1 1 1,0-1-1,-1 0 1,1 0-1,-1 1 0,2-3 1,6-8 41,0 0 1,0-1 0,-1 0 0,9-21-1,19-60 96,-23 59-101,8-21-132,-3-1-1,-2 0 1,-2-2-1,-3 1 1,3-70-1,-13 120 28,0 0 0,0 0 0,0 0 0,-1 0 0,0 0 1,-4-13-1,5 19 50,0 1 1,0-1 0,-1 1 0,1-1 0,0 1 0,0 0 0,0-1 0,-1 1 0,1-1 0,0 1 0,0-1 0,-1 1 0,1 0 0,0-1-1,-1 1 1,1 0 0,0-1 0,-1 1 0,1 0 0,-1 0 0,1-1 0,0 1 0,-1 0 0,0 0 0,-5 7-155,0 18 41,3 20 243,2 1 0,2-1 0,1 1 0,18 86 0,-13-99 18,2 0 0,1-1 0,2 0 0,1-1 0,1 0-1,2-2 1,25 39 0,-121-141-568,-105-129-26,182 200 497,1-1-1,0 0 1,0 0 0,0 0 0,0 0 0,0 0-1,1 0 1,-1 0 0,-1-7 0,3 9-26,0 0 0,0 1 0,0-1 0,0 1 1,0-1-1,0 1 0,0-1 0,0 0 1,0 1-1,1-1 0,-1 1 0,0-1 0,0 1 1,1-1-1,-1 1 0,0-1 0,1 1 0,-1-1 1,1 1-1,-1 0 0,0-1 0,1 1 0,0-1 1,1 0 16,0 0 0,0 0-1,0 0 1,1 1 0,-1-1 0,0 1 0,0-1 0,0 1 0,4 0 0,268-8-1204,-223 8 893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8.087"/>
    </inkml:context>
    <inkml:brush xml:id="br0">
      <inkml:brushProperty name="width" value="0.035" units="cm"/>
      <inkml:brushProperty name="height" value="0.035" units="cm"/>
    </inkml:brush>
  </inkml:definitions>
  <inkml:trace contextRef="#ctx0" brushRef="#br0">0 0 19308,'3'5'279,"-1"0"-1,0 0 1,-1 0 0,1 0 0,-1 1-1,0-1 1,0 0 0,-1 1-1,1 10 1,1 12 635,-2-27-869,4 21 719,10 37 0,-13-54-706,1-1 0,-1 1-1,1-1 1,0 0 0,0 0-1,0 0 1,1 0 0,-1 0 0,1 0-1,0-1 1,0 1 0,0-1-1,1 0 1,-1 0 0,6 4-1,-7-6-40,1 0 1,-1-1-1,1 1 0,-1-1 0,1 1 0,-1-1 0,1 0 0,0 0 0,-1 0 0,1 0 0,-1 0 0,1 0 0,-1-1 0,1 1 0,-1-1 0,1 0 1,-1 0-1,1 0 0,-1 0 0,0 0 0,0 0 0,0-1 0,4-2 0,4-4 16,-1 0-1,1-1 1,10-14 0,-14 16-11,6-6 1,20-23 28,-30 34-50,0 0 1,0 1 0,0-1 0,1 0-1,-1 1 1,0-1 0,1 1-1,-1 0 1,1 0 0,0 0-1,-1 0 1,1 0 0,3 0 0,-4 1 1,-1 1 0,1-1 0,0 1 0,-1-1 0,1 1 0,0-1 0,-1 1 0,1 0 0,-1 0 0,1 0 0,-1 0 0,0 0 0,1 0 0,-1 0 0,0 1 0,0-1 0,0 0 0,0 1 0,0-1 0,0 1 0,0-1 0,0 1 0,0-1 0,-1 1 0,1 0 0,0 2 0,3 7 40,-1 2 0,4 16 0,-6-22-28,1 6 32,-2-10-24,0-1-1,0 1 0,1 0 1,-1 0-1,1-1 0,-1 1 1,1 0-1,0-1 1,0 1-1,0-1 0,1 1 1,-1-1-1,0 1 0,3 1 1,-4-3-16,0-1 0,1 0-1,-1 0 1,0 0 0,1 0 0,-1 0 0,0 0 0,0 0 0,1 0 0,-1 0 0,0 0 0,1 0 0,-1 0 0,0 0-1,1 0 1,-1 0 0,0-1 0,0 1 0,1 0 0,-1 0 0,0 0 0,1 0 0,-1 0 0,0-1 0,0 1-1,0 0 1,1 0 0,-1-1 0,0 1 0,0 0 0,0 0 0,1-1 0,-1 1 0,0 0 0,7-13 52,-6 11-26,26-59 230,-19 41-219,0 0-1,2 1 1,0 0-1,1 1 1,22-28 0,-32 44-48,0 1 0,1-1 0,-1 1 0,0 0 1,1 0-1,-1 0 0,1-1 0,-1 1 0,1 1 0,0-1 1,-1 0-1,1 0 0,0 1 0,-1-1 0,1 1 1,0-1-1,0 1 0,0 0 0,3 0 0,-4 0 0,1 0 0,-1 1 0,1 0 0,-1-1 0,0 1 0,1 0 0,-1-1 0,0 1 0,1 0 0,-1 0 0,0 0 0,0 0 0,0 1 0,0-1 0,0 0 0,0 0 0,0 1-1,-1-1 1,1 0 0,0 1 0,-1-1 0,1 0 0,0 3 0,4 13-160,-1 1 0,0 0 0,-2-1-1,0 1 1,0 0 0,-2 0 0,-2 24 0,3-97-3412,-1 10 2988,2-9-205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8.809"/>
    </inkml:context>
    <inkml:brush xml:id="br0">
      <inkml:brushProperty name="width" value="0.035" units="cm"/>
      <inkml:brushProperty name="height" value="0.035" units="cm"/>
    </inkml:brush>
  </inkml:definitions>
  <inkml:trace contextRef="#ctx0" brushRef="#br0">2 1 16003,'1'0'85,"-1"0"-1,1 1 1,0-1-1,0 1 1,0-1-1,0 1 1,-1-1-1,1 1 1,0-1-1,-1 1 1,1-1-1,0 1 1,-1 0-1,1 0 1,-1-1-1,1 1 0,-1 0 1,1 0-1,-1 0 1,1-1-1,-1 1 1,0 0-1,0 0 1,1 0-1,-1 0 1,0 0-1,0 0 1,0 0-1,0 0 1,0 1-1,1 36 537,-2-34-423,-7 134 3422,2-69-2454,3 1 0,10 102 0,4-111-683,-11-57-457,2-1 0,-1 1 0,0 0 0,1-1 0,0 1 0,0-1 0,0 1-1,0-1 1,1 0 0,-1 0 0,1 0 0,4 5 0,-6-8-24,0 1-1,0-1 1,-1 1-1,1-1 1,0 1 0,0-1-1,0 0 1,-1 1-1,1-1 1,0 0-1,0 0 1,0 1 0,0-1-1,0 0 1,0 0-1,0 0 1,-1 0-1,1 0 1,0 0 0,0-1-1,0 1 1,0 0-1,0 0 1,0-1-1,-1 1 1,1 0 0,0-1-1,0 1 1,0-1-1,-1 1 1,1-1-1,0 1 1,0-1 0,-1 0-1,1 1 1,-1-1-1,1 0 1,2-3-9,0 0 0,-1 0 0,0 1 0,0-1 0,3-8 0,1-7-60,0-2 0,-1 1 0,-2 0 0,3-40 0,-8-85-437,2 134 458,0 5 3,-1 0 0,1 1 0,-1-1-1,-3-10 1,1 10-94,1 12 64,2 16 30,2-4 51,0-1 1,9 27-1,-9-36 13,0-1 0,1 0-1,0 1 1,1-2 0,0 1 0,0 0-1,0-1 1,8 10 0,-10-14-7,-1-1 0,1 1 1,-1-1-1,1 0 0,-1 1 1,1-1-1,0 0 0,-1 0 0,1 0 1,0 0-1,0-1 0,0 1 0,0 0 1,0-1-1,0 1 0,0-1 0,0 0 1,0 0-1,0 1 0,0-1 0,0-1 1,2 1-1,-1-1 6,0 0 0,-1 0 0,1 0 0,-1 0 1,1 0-1,-1-1 0,0 1 0,1-1 0,-1 0 0,0 0 0,0 0 0,0 0 0,0 0 1,2-4-1,-1 3-5,-1-1 1,0 0 0,0 0 0,0-1 0,0 1 0,-1 0-1,1-1 1,-1 1 0,1-6 0,-2 8-23,0-1 1,1 1 0,-1-1-1,0 0 1,-1 1-1,1-1 1,0 1 0,-1-1-1,1 1 1,-1-1-1,0 1 1,0-1 0,0 1-1,0-1 1,-3-3-1,4 6 1,-1-1 0,1 1 0,0-1 0,-1 1 0,1-1-1,-1 1 1,1 0 0,-1-1 0,1 1 0,-1 0-1,1 0 1,-1-1 0,1 1 0,-1 0 0,1 0 0,-1 0-1,0-1 1,1 1 0,-1 0 0,1 0 0,-1 0-1,0 0 1,1 0 0,-1 0 0,1 0 0,-1 1 0,1-1-1,-1 0 1,0 0 0,1 0 0,-1 1 0,1-1 0,-1 0-1,1 0 1,-1 1 0,1-1 0,-1 0 0,1 1-1,-1-1 1,1 1 0,0-1 0,-1 1 0,1-1 0,0 1-1,-1-1 1,1 1 0,0-1 0,-1 1 0,-14 28-150,11-17 125,1-1 1,1 0-1,0 1 1,-2 21-1,4-26 44,0 1 0,0-1-1,1 1 1,0-1 0,0 0 0,0 0 0,1 0 0,6 14-1,-7-19-4,0 0 0,0 0 0,0-1 0,1 1 0,-1 0 1,1-1-1,-1 1 0,1-1 0,0 0 0,-1 1 0,1-1 0,0 0 0,0 0 0,0 0 0,0 0 0,0 0 0,0-1 0,0 1 0,0-1 0,0 1 0,0-1 0,0 0 0,1 0 0,-1 0 0,0 0 0,0 0 0,3 0 0,7-2 31,-1-1-1,1 1 0,20-9 1,-19 6-22,16-5 19,-7 1-21,1 2 0,27-6 0,-44 12-16,-1 0 0,1 0-1,0 1 1,0 0-1,0 0 1,-1 0-1,1 1 1,0-1-1,-1 1 1,1 1-1,0-1 1,-1 1-1,1 0 1,6 4-1,-10-5 13,0 1 0,-1-1 0,1 1 0,0-1 0,-1 1-1,1 0 1,-1 0 0,0 0 0,0 0 0,0 0 0,0 0 0,0 0 0,1 4 0,-1-6 1,-1 1 1,0 0 0,0-1 0,0 1-1,0-1 1,0 1 0,0-1 0,0 1-1,0 0 1,0-1 0,0 1 0,0-1-1,0 1 1,0 0 0,0-1-1,0 1 1,-1-1 0,1 1 0,0-1-1,0 1 1,-1-1 0,1 1 0,0-1-1,-1 1 1,1-1 0,0 1 0,-1-1-1,1 0 1,-1 1 0,1-1 0,-1 0-1,1 1 1,-1-1 0,1 0 0,-1 1-1,1-1 1,-1 0 0,1 0 0,-1 0-1,0 0 1,1 0 0,-1 1 0,1-1-1,-1 0 1,0 0 0,1 0 0,-1-1-1,1 1 1,-1 0 0,1 0 0,-1 0-1,0 0 1,1 0 0,-2-1 0,0 0 41,-1 0 0,0 0 0,0 0 0,0 0 0,1-1 0,-1 1 0,1-1 0,-1 0 0,1 0 0,0 0 0,0 0 0,0 0 0,-3-3 0,-24-37 365,24 34-338,-5-7 38,-33-56 191,38 62-313,0 0 0,1-1 0,0 0 0,1 0 0,-4-15 0,7 24-3,0 1 1,0 0-1,0-1 1,0 1-1,0 0 1,1-1-1,-1 1 1,0 0-1,0-1 1,0 1-1,0 0 1,0-1-1,0 1 1,1 0-1,-1-1 1,0 1-1,0 0 0,1 0 1,-1-1-1,0 1 1,0 0-1,1 0 1,-1-1-1,0 1 1,0 0-1,1 0 1,-1 0-1,0 0 1,1-1-1,-1 1 1,0 0-1,1 0 1,-1 0-1,0 0 1,1 0-1,-1 0 1,0 0-1,1 0 1,-1 0-1,1 0 1,-1 0-1,0 0 1,1 0-1,-1 0 1,0 1-1,1-1 1,-1 0-1,0 0 1,1 0-1,-1 0 1,0 1-1,25 8-397,-20-7 266,10 4-278,-9-4 39,-1 1-1,1-1 1,0 0-1,1 0 1,-1-1-1,11 2 1,-13-4-179,-7-1-108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9.330"/>
    </inkml:context>
    <inkml:brush xml:id="br0">
      <inkml:brushProperty name="width" value="0.035" units="cm"/>
      <inkml:brushProperty name="height" value="0.035" units="cm"/>
    </inkml:brush>
  </inkml:definitions>
  <inkml:trace contextRef="#ctx0" brushRef="#br0">0 44 18764,'3'-5'1576,"10"0"-1552,2 1-1440,3-4 2048,1-3-680,1 1-256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9.815"/>
    </inkml:context>
    <inkml:brush xml:id="br0">
      <inkml:brushProperty name="width" value="0.035" units="cm"/>
      <inkml:brushProperty name="height" value="0.035" units="cm"/>
    </inkml:brush>
  </inkml:definitions>
  <inkml:trace contextRef="#ctx0" brushRef="#br0">1 182 15379,'16'9'1151,"1"0"1,0-2-1,0 0 0,1-1 0,-1 0 0,2-2 0,20 3 0,-31-6-1078,0-1-1,1 1 1,-1-2 0,0 1-1,0-1 1,1-1-1,-1 1 1,0-1-1,0-1 1,0 0-1,-1 0 1,1 0 0,-1-1-1,1 0 1,-1 0-1,-1-1 1,1 0-1,8-8 1,-8 6-65,-1 0 0,0-1 1,0 1-1,0-1 0,-1-1 1,-1 1-1,6-14 0,-8 18-3,0 0-1,-1 0 1,1 0-1,-1 0 1,0 0-1,-1 0 0,1-1 1,-1 1-1,1 0 1,-1-1-1,-1 1 1,1 0-1,-1-1 0,1 1 1,-1 0-1,0 0 1,-1 0-1,-2-7 1,3 9-2,0 1 0,0-1 0,0 1 0,0-1 1,0 1-1,0 0 0,-1-1 0,1 1 0,0 0 1,-1 0-1,1 0 0,-1 0 0,1 0 0,-1 1 1,0-1-1,1 0 0,-1 1 0,0-1 0,-3 0 1,2 1-2,0 0 1,0 0 0,0 0 0,0 1-1,0-1 1,-1 1 0,1 0 0,1 0-1,-1 0 1,-5 2 0,0 2 4,0-1 0,0 2 1,1-1-1,-1 1 0,2 0 1,-13 13-1,10-8-2,1 1 0,1 0 0,0 0 0,0 0 0,1 1 0,1 0 0,0 0 0,1 0 0,1 1 0,0-1 0,0 1 0,1 0 0,1 0 0,1 0 0,0 0 0,3 27 0,-2-37-33,0 1 0,0-1 0,0 0 0,0 0 0,1 0 0,0 0 0,0-1 0,0 1 0,0 0-1,0-1 1,1 1 0,0-1 0,-1 0 0,7 5 0,-7-6-28,1-1-1,-1 1 0,0-1 1,1 0-1,0 0 1,-1 0-1,1 0 1,0 0-1,-1-1 1,1 1-1,0-1 1,0 0-1,-1 1 1,1-1-1,0-1 1,0 1-1,0 0 1,-1-1-1,1 1 1,0-1-1,-1 0 1,1 0-1,2-1 1,5-3-123,0 0 0,0-1 1,-1 0-1,0-1 1,-1 1-1,1-2 1,-1 1-1,11-14 1,0-4-260,29-47-1,-13 13-203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0.241"/>
    </inkml:context>
    <inkml:brush xml:id="br0">
      <inkml:brushProperty name="width" value="0.035" units="cm"/>
      <inkml:brushProperty name="height" value="0.035" units="cm"/>
    </inkml:brush>
  </inkml:definitions>
  <inkml:trace contextRef="#ctx0" brushRef="#br0">82 296 16508,'-30'69'3316,"21"-53"-2693,1 2 1,1-1-1,1 1 0,0 0 0,1 0 0,-5 34 1,10-51-611,0 0 1,0-1-1,0 1 1,0-1-1,0 1 1,0-1-1,0 1 1,0-1-1,0 1 1,0-1 0,0 1-1,0-1 1,0 1-1,0-1 1,0 1-1,1-1 1,-1 1-1,0-1 1,0 1-1,1-1 1,-1 1 0,0-1-1,1 1 1,-1-1-1,0 0 1,1 1-1,-1-1 1,0 0-1,1 1 1,-1-1-1,1 0 1,-1 1 0,1-1-1,-1 0 1,1 0-1,-1 0 1,1 1-1,-1-1 1,1 0-1,-1 0 1,1 0-1,-1 0 1,1 0 0,-1 0-1,1 0 1,-1 0-1,1 0 1,0 0-1,-1 0 1,1-1-1,-1 1 1,2 0-1,31-18 63,-20 11-57,2 0-17,0 0 0,0 1 0,1 1 0,-1 0 0,1 1 0,23-2 0,-32 5-2,0 1 0,0-1-1,1 2 1,-1-1 0,0 1-1,0 0 1,0 0 0,-1 1 0,1 0-1,0 0 1,0 0 0,-1 1-1,0 0 1,1 1 0,-1-1 0,0 1-1,7 7 1,-11-10 8,0 1 0,0 0 0,0 0 0,-1 0 0,1 0 0,-1 0 0,1 0 0,-1 0 0,0 1 0,0-1 0,0 0 0,0 1 0,0-1 0,-1 1 0,1-1 0,-1 0 0,0 1 0,1 0 0,-1 2 0,-1-1 20,0 0 1,1 0 0,-1 0 0,-1 0 0,1 0 0,-1 0 0,1 0 0,-1-1 0,0 1 0,-5 5 0,-5 6 114,-1-1-1,-1 0 0,0-1 1,-17 12-1,22-17-70,-3 2-77,0-1 0,0 0 0,-1 0-1,0-2 1,-1 1 0,0-2 0,0 1 0,-17 3 0,30-9-85,0-1 0,-1 1 0,1-1 0,0 0 0,0 0 1,-1 0-1,1 0 0,-1 0 0,1 0 0,0 0 0,-1 0 0,1-1 0,0 1 0,0 0 0,-1-1 0,1 1 0,0-1 0,0 1 0,-1-1 0,1 0 0,0 1 0,0-1 0,0 0 0,0 0 0,0 0 0,0 0 0,0 0 0,0 0 0,1 0 0,-1 0 1,0 0-1,1-1 0,-1 1 0,1 0 0,-1 0 0,1-1 0,-1 1 0,1 0 0,0 0 0,-1-1 0,1 1 0,0-3 0,0-5-269,0 1 1,0-1-1,1 1 1,0-1-1,3-12 0,8-19-809</inkml:trace>
  <inkml:trace contextRef="#ctx0" brushRef="#br0" timeOffset="1">447 0 17388,'-23'149'4769,"1"6"-2575,19-111-1787,2 0 1,2 0 0,2 0 0,1-1 0,18 73 0,-21-114-390,14 38 175,-15-39-185,1 0 0,-1 1 0,1-1 0,0 1 0,0-1 0,-1 0 0,1 0 0,0 0 0,0 1-1,0-1 1,0 0 0,0 0 0,1 0 0,-1 0 0,0-1 0,0 1 0,1 0 0,-1 0 0,0-1 0,1 1-1,-1-1 1,1 1 0,2 0 0,-3-2-6,0 1-1,-1 0 1,1-1 0,0 1-1,0-1 1,0 1-1,-1-1 1,1 1-1,0-1 1,0 0 0,-1 1-1,1-1 1,-1 0-1,1 1 1,-1-1 0,1 0-1,-1 0 1,1 1-1,-1-1 1,1 0 0,-1 0-1,0 0 1,0 0-1,1 0 1,-1 0 0,0 0-1,0 0 1,0 1-1,0-1 1,0-2 0,-2-28-9,0 17-19,-2 1-1,1 0 1,-2 0 0,0 0-1,0 0 1,-2 1 0,-8-15 0,2 7-67,-1 1 1,0 1 0,-26-26 0,34 39 66,1-1 0,-1 1 0,-1 0-1,1 0 1,-1 1 0,1 0 0,-11-4 0,9 8-10,12 7-62,12 9-254,-8-12 5,1 0 0,-1-1 0,1 0 0,0-1 0,0 1 0,0-2 0,0 1 0,0-1 0,19-1 0,-1-1-393,-1-1 0,32-7 0,-9-2-238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577"/>
    </inkml:context>
    <inkml:brush xml:id="br0">
      <inkml:brushProperty name="width" value="0.025" units="cm"/>
      <inkml:brushProperty name="height" value="0.025" units="cm"/>
    </inkml:brush>
  </inkml:definitions>
  <inkml:trace contextRef="#ctx0" brushRef="#br0">1 4 3844,'14'-3'6021,"-1"3"-2433,-3 0-1731,3 5 322,0 11-130,1 3-351,-1 4-449,-1 3-608,-1-1-321,7-4-224,-2-4-32,8-6 64,3-4-96,5-7-672,-3 0-834,2-15-1120,-4-4-1986,-8-3-1698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0.743"/>
    </inkml:context>
    <inkml:brush xml:id="br0">
      <inkml:brushProperty name="width" value="0.035" units="cm"/>
      <inkml:brushProperty name="height" value="0.035" units="cm"/>
    </inkml:brush>
  </inkml:definitions>
  <inkml:trace contextRef="#ctx0" brushRef="#br0">118 104 16267,'-5'2'359,"0"0"-1,-1 0 1,1 0-1,0 1 1,0 0-1,0 0 0,1 0 1,-1 0-1,1 1 1,0 0-1,-1 0 1,2 0-1,-1 0 0,0 1 1,1 0-1,-5 8 1,2-3-98,1 1 0,0 0 0,0 0 0,1 0 0,1 1 0,-5 22 0,7-27-184,1-1 0,0 1 0,0-1 1,0 1-1,1-1 0,1 8 0,-2-12-63,1-1 0,-1 0-1,0 1 1,1-1 0,-1 0-1,1 1 1,-1-1 0,1 0-1,-1 0 1,1 1 0,0-1-1,0 0 1,0 0 0,0 0-1,0 0 1,0 0 0,0 0-1,0 0 1,0-1 0,0 1-1,0 0 1,0 0 0,1-1-1,-1 1 1,0-1 0,1 1-1,-1-1 1,0 0 0,1 1-1,-1-1 1,0 0 0,1 0-1,-1 0 1,3 0 0,1-1-2,0-1 1,0 0-1,0 0 1,-1 0-1,1 0 1,-1 0-1,1-1 1,-1 0-1,0 0 0,0 0 1,0-1-1,0 1 1,5-8-1,6-7 12,20-32-1,-33 46-18,10-14 13,-1 0 0,-1-1 0,-1-1 0,0 0 0,-2 0 0,0 0 0,-1-1 0,-1 0 0,2-23 0,-7 43-16,0 1 0,1-1-1,-1 1 1,0-1-1,0 1 1,0-1-1,0 1 1,0-1-1,0 1 1,0-1-1,0 1 1,0-1-1,0 1 1,0-1 0,0 1-1,0-1 1,0 1-1,0-1 1,-1 1-1,1-1 1,0 1-1,0-1 1,-1 1-1,1 0 1,0-1-1,0 1 1,-1-1 0,1 1-1,0 0 1,-1-1-1,0 2 5,0-1 0,0 1-1,0 0 1,0 0 0,0 0-1,1 0 1,-1 0 0,0 0 0,1 0-1,-1 0 1,1 0 0,-1 0-1,1 0 1,-1 2 0,-5 17 67,1 0 1,0 0-1,2 1 0,0 0 1,2 0-1,0 0 0,1-1 1,1 1-1,6 30 0,-6-43-56,1 0-1,0 0 0,1 0 0,-1 0 1,2 0-1,-1 0 0,1-1 1,9 13-1,-12-17-80,1-1 1,0 0-1,0 0 1,-1 0-1,2 0 1,-1-1-1,0 1 1,0 0-1,0-1 1,1 1-1,-1-1 1,1 0-1,-1 0 1,1 0 0,-1 0-1,1 0 1,0-1-1,-1 1 1,1-1-1,0 0 1,-1 0-1,1 0 1,0 0-1,0 0 1,-1 0-1,1-1 1,0 1-1,-1-1 1,1 0-1,4-2 1,-1 0-49,0-1 0,0 0 0,0 0 0,0 0-1,0-1 1,-1 0 0,9-11 0,14-19-533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3.623"/>
    </inkml:context>
    <inkml:brush xml:id="br0">
      <inkml:brushProperty name="width" value="0.035" units="cm"/>
      <inkml:brushProperty name="height" value="0.035" units="cm"/>
    </inkml:brush>
  </inkml:definitions>
  <inkml:trace contextRef="#ctx0" brushRef="#br0">55 1 13811,'3'0'343,"0"1"-1,1-1 1,-1 1 0,0 0 0,0 0-1,0 0 1,0 1 0,0-1 0,0 1-1,-1-1 1,5 4 0,31 27 1963,-19-15-1425,13 9 132,-8-5-485,2 0-1,0-2 1,50 27 0,-75-45-535,1 0 1,0-1 0,-1 1 0,1 0 0,-1-1 0,1 1 0,0-1-1,-1 0 1,1 1 0,0-1 0,-1 0 0,1 0 0,0 0 0,-1 0 0,1 0-1,0-1 1,-1 1 0,1 0 0,0-1 0,-1 1 0,1-1 0,-1 0-1,2 0 1,-1-1-35,-1 1-1,0 0 0,0-1 0,0 1 0,0-1 1,0 1-1,0-1 0,0 0 0,-1 1 0,1-1 1,-1 0-1,1 0 0,-1 1 0,1-1 1,-1 0-1,0 0 0,0 0 0,0 0 0,0 1 1,0-1-1,-1 0 0,1-2 0,-2-3-106,0 0-1,0 0 0,0-1 1,-1 1-1,0 1 0,0-1 0,-1 0 1,1 1-1,-1 0 0,-1 0 1,0 0-1,1 0 0,-2 1 1,1-1-1,-10-6 0,12 9 143,0 1-1,0 0 1,0 1 0,0-1-1,0 0 1,-1 1-1,1 0 1,0-1 0,-1 1-1,1 1 1,0-1-1,-1 0 1,1 1 0,-1 0-1,1 0 1,-1 0-1,0 0 1,1 0 0,-1 1-1,1 0 1,0-1-1,-1 1 1,1 0 0,0 1-1,-1-1 1,1 1-1,0-1 1,0 1-1,0 0 1,0 0 0,0 0-1,1 1 1,-1-1-1,-3 5 1,0 2 155,0 0 1,0 0-1,1 0 0,1 0 0,-1 1 1,2 0-1,-1 0 0,1 0 1,1 0-1,0 0 0,0 1 0,1-1 1,0 1-1,1-1 0,1 12 1,-1-21-133,0-1 0,0 1 0,0 0 1,0 0-1,0 0 0,0 0 0,1 0 1,-1-1-1,0 1 0,0 0 0,1 0 0,-1 0 1,1-1-1,-1 1 0,0 0 0,1 0 1,-1-1-1,1 1 0,0 0 0,-1-1 1,1 1-1,0-1 0,1 2 0,-2-2-6,1 0 0,0 0-1,0 0 1,0 0-1,-1-1 1,1 1 0,0 0-1,0 0 1,0 0 0,-1-1-1,1 1 1,0 0-1,-1-1 1,1 1 0,0-1-1,-1 1 1,1-1-1,0 1 1,0-2 0,4-3-6,-1 1 1,0-1-1,0 0 0,-1-1 1,4-6-1,-1 0-38,-1 0-1,-1-1 0,0 1 1,4-22-1,-7 28 11,0 0 0,-1 0 0,1 0 0,-1 0 0,-1 1 0,1-1 0,-1 0 0,0 0 0,0 0 0,0 1 1,-1-1-1,-4-9 0,5 13 14,0 0 0,0 1 0,-1-1 0,1 0 0,0 0 0,-1 1 0,1-1 0,-1 1 0,0-1 0,1 1 0,-1-1 0,0 1 0,0 0 0,0 0 0,0 0 0,0 0 0,0 1 0,-4-2 0,3 1 11,0 1 1,-1 0-1,1 0 1,-1 0-1,1 0 1,-1 1-1,1-1 1,-1 1-1,1 0 1,-7 2-1,2 1 36,-1 0-1,1 1 1,0 0 0,0 0-1,0 1 1,1 0-1,-13 13 1,12-11 39,1 1 0,0-1 0,0 1 0,0 1 0,2 0 0,-1-1 0,1 2 0,1-1 0,-7 19-1,11-28-71,0-1-1,-1 1 0,1 0 1,0-1-1,0 1 0,0 0 1,0-1-1,-1 1 0,1 0 1,0 0-1,0-1 0,0 1 1,0 0-1,1-1 0,-1 1 1,0 0-1,0-1 0,0 1 1,0 0-1,1-1 0,-1 1 1,0 0-1,1-1 0,-1 1 1,0 0-1,1-1 0,-1 1 1,1-1-1,-1 1 0,1-1 1,-1 1-1,1-1 0,0 0 1,-1 1-1,1-1 0,-1 1 1,1-1-1,0 0 0,-1 0 1,1 1-1,0-1 0,-1 0 1,1 0-1,0 0 0,0 0 1,-1 0-1,1 0 0,0 0 1,-1 0-1,1 0 0,0 0 1,0 0-1,-1 0 0,1-1 1,0 1-1,-1 0 0,1 0 1,-1-1-1,2 0 0,7-2-138,-1-1 0,1 0 0,11-9 0,-14 10 24,72-47-226,-35 29 121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4.141"/>
    </inkml:context>
    <inkml:brush xml:id="br0">
      <inkml:brushProperty name="width" value="0.035" units="cm"/>
      <inkml:brushProperty name="height" value="0.035" units="cm"/>
    </inkml:brush>
  </inkml:definitions>
  <inkml:trace contextRef="#ctx0" brushRef="#br0">39 15 21541,'0'-1'86,"0"0"0,0 1 0,-1-1 0,1 0 0,0 0 0,-1 0 0,1 0 0,-1 1 0,1-1 0,-1 0 0,1 0 0,-1 1 0,0-1 0,1 0 0,-1 1 1,0-1-1,1 1 0,-2-1 0,2 1-47,-1 0 1,1 0 0,-1 0 0,1 0-1,0 0 1,-1 0 0,1 1 0,-1-1-1,1 0 1,0 0 0,-1 0-1,1 1 1,0-1 0,-1 0 0,1 0-1,0 1 1,0-1 0,-1 0 0,1 1-1,0-1 1,0 0 0,-1 1-1,1-1 1,0 1 0,0-1 0,0 1-1,-3 5 232,1 1-1,0-1 0,1 0 1,-1 8-1,-4 33 108,3 1-1,2-1 0,1 1 1,3 0-1,17 87 1,-5-91-337,-15-43-39,0 0-1,1 0 0,-1-1 0,1 1 1,-1 0-1,1 0 0,0 0 1,-1 0-1,1 0 0,0-1 0,0 1 1,0 0-1,-1-1 0,1 1 1,2 0-1,-2-1-1,-1 0 1,1 0-1,-1 0 1,1 0-1,0 0 1,-1-1-1,1 1 1,-1 0-1,1 0 1,0-1-1,-1 1 1,1 0-1,-1-1 1,1 1-1,-1-1 1,1 1-1,-1 0 1,1-1-1,-1 1 1,0-1-1,1 0 1,-1 1-1,0-1 1,1 1-1,-1-1 1,0 1-1,0-1 1,1 0-1,-1 0 1,3-8 1,0-1-1,0 1 1,-1 0 0,-1-1-1,1 1 1,-1-18 0,-4-62 11,3 87-13,-2-23 5,0-1-1,-2 2 1,0-1-1,-2 0 1,-12-31-1,7 37-31,11 19 27,0 0 0,-1-1 0,1 1-1,0 0 1,0 0 0,0 0-1,0 0 1,0 0 0,-1 0 0,1 0-1,0 0 1,0 0 0,0 0-1,0 0 1,-1 0 0,1 0 0,0 0-1,0 0 1,0 0 0,0 0-1,0 0 1,-1 0 0,1 0 0,0 0-1,0 0 1,0 0 0,0 1 0,0-1-1,-1 0 1,1 0 0,0 0-1,0 0 1,0 0 0,0 0 0,0 0-1,0 0 1,0 1 0,0-1-1,-1 0 1,1 0 0,0 0 0,0 0-1,0 0 1,0 1 0,0-1-1,0 0 1,0 0 0,0 0 0,0 0-1,0 0 1,0 1 0,0-1-1,0 0 1,0 0 0,0 4-2,0-1 0,0 1 0,0 0 0,0-1 0,0 1 0,1-1 0,0 1 0,1 3 0,0 1-1,1 0-1,0 0 1,0-1-1,1 0 1,0 1-1,5 6 1,-7-12-58,-1 0 0,1 0-1,0-1 1,0 1 0,0 0 0,0-1 0,0 1 0,0-1 0,0 1 0,0-1 0,1 0 0,-1 0 0,0 0 0,1 0 0,-1-1 0,1 1 0,-1-1 0,1 1 0,-1-1 0,1 0-1,-1 0 1,1 0 0,4-1 0,11-3-85,0-1-1,-1-1 0,1-1 0,-1 0 1,29-18-1,-35 18-74,36-18-277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4.881"/>
    </inkml:context>
    <inkml:brush xml:id="br0">
      <inkml:brushProperty name="width" value="0.035" units="cm"/>
      <inkml:brushProperty name="height" value="0.035" units="cm"/>
    </inkml:brush>
  </inkml:definitions>
  <inkml:trace contextRef="#ctx0" brushRef="#br0">210 482 14371,'0'1'114,"0"0"1,-1-1-1,1 1 0,0 0 1,-1-1-1,1 1 0,-1-1 1,1 1-1,-1-1 0,1 1 1,-1-1-1,0 1 0,1-1 1,-1 1-1,1-1 0,-1 0 1,0 1-1,1-1 0,-1 0 1,0 0-1,0 1 0,1-1 1,-2 0-1,-24 6 869,17-4-56,-1 1-540,1 0 0,0 1 0,0 0-1,0 0 1,1 1 0,-1 0 0,1 1-1,0 0 1,1 0 0,-14 14 0,16-14-250,-1 0 1,1 0 0,0 1 0,1 0-1,0 0 1,0 0 0,0 1 0,1-1-1,0 1 1,0 0 0,1-1 0,0 1-1,-1 12 1,3-19-109,0 1 1,0-1-1,0 1 1,0-1-1,0 1 0,0-1 1,0 1-1,1-1 0,-1 1 1,1-1-1,-1 0 1,1 1-1,-1-1 0,1 0 1,1 3-1,-1-4-14,-1 1 1,1-1-1,0 1 1,0-1-1,0 1 1,0-1-1,0 1 1,-1-1-1,1 0 0,0 0 1,0 1-1,0-1 1,0 0-1,0 0 1,0 0-1,0 0 1,0 0-1,0 0 0,0 0 1,0 0-1,0-1 1,0 1-1,-1 0 1,1-1-1,0 1 0,1-1 1,5-2 20,-1 0 0,0-1 0,0 0 0,0 0 0,-1 0-1,1-1 1,-1 1 0,0-1 0,8-11 0,4-6 27,15-27-1,37-90 17,-61 123-82,-8 16 4,0 0-1,0 0 1,0 0-1,0 0 1,0 0-1,0 0 1,0 0-1,0 0 1,1 0-1,-1 0 1,0 0-1,0 1 1,0-1 0,0 0-1,0 0 1,0 0-1,0 0 1,0 0-1,0 0 1,0 0-1,1 0 1,-1 0-1,0 0 1,0 0 0,0 0-1,0 0 1,0 0-1,0 0 1,0 0-1,0 0 1,0 0-1,1 0 1,-1-1-1,0 1 1,0 0-1,0 0 1,0 0 0,0 0-1,0 0 1,0 0-1,0 0 1,0 0-1,0 0 1,0 0-1,0 0 1,1 0-1,-1 0 1,0-1-1,0 1 1,0 0 0,0 0-1,0 0 1,0 0-1,0 0 1,0 0-1,0 0 1,0 0-1,0 0 1,0-1-1,0 1 1,1 14 25,-2 23 22,-1-6-12,-1 2 43,2 0-1,1 0 1,1 0 0,8 45-1,-9-75-79,1 0-1,0 0 1,0 0 0,1 0-1,-1 0 1,0 0 0,1 0-1,2 2 1,-4-4-12,1-1 0,-1 1 1,1-1-1,-1 1 0,1-1 0,0 1 0,-1-1 1,1 1-1,0-1 0,0 1 0,-1-1 0,1 0 1,0 1-1,0-1 0,-1 0 0,1 0 0,0 0 0,0 0 1,0 1-1,-1-1 0,1 0 0,0-1 0,0 1 1,0 0-1,-1 0 0,1 0 0,0 0 0,0 0 1,0-1-1,-1 1 0,1 0 0,0-1 0,0 1 1,-1-1-1,1 1 0,0-1 0,0 0 0,4-3-143,-1-1 0,1 1 0,-1-1-1,0 0 1,0 0 0,-1 0-1,1 0 1,3-10 0,20-50-1160,-24 57 1146,32-104-1772,-4-2 1,-6 0 0,12-120-1,-34 195 2350,-3 29 248,-3 24 391,-22 129 3596,-11 268-1,36-397-4512,2 36 286,-2-46-383,1 0 0,-1 0 0,1-1 0,0 1 0,0-1 0,1 1 0,-1-1 0,1 1 0,-1-1 0,5 5 0,-6-7-35,0-1 0,0 1 0,1-1 0,-1 1 0,0-1 0,1 1 0,-1-1 0,0 0 0,1 1 0,-1-1 0,0 0 0,1 1 0,-1-1 0,1 0 0,-1 1 0,1-1-1,-1 0 1,1 0 0,-1 0 0,1 1 0,-1-1 0,1 0 0,-1 0 0,1 0 0,-1 0 0,1 0 0,-1 0 0,1 0 0,-1 0 0,1 0 0,-1 0 0,1 0 0,0 0 0,-1-1-1,1 1 1,-1 0 0,0 0 0,1-1 0,-1 1 0,1 0 0,-1 0 0,1-1 0,-1 1 0,0 0 0,1-1 0,-1 1 0,1-1 0,-1 1 0,0 0 0,0-1 0,1 1 0,-1-1-1,0 1 1,1-2 0,0 0-25,0-1-1,0 0 0,0 0 0,0 0 1,0 0-1,-1 1 0,1-1 0,-1-5 1,-1 1-18,0 1 1,0-1 0,-1 0-1,0 1 1,0-1 0,-1 1-1,0 0 1,0 0 0,0 0-1,-1 0 1,1 0 0,-1 1 0,-1 0-1,1 0 1,-1 0 0,-8-6-1,1 0 13,-1 2 0,0 0 0,0 0-1,-1 1 1,-29-11 0,20 14 96,17 9 13,12 7 37,-1-6-167,0 0 1,0 0-1,1 0 1,0-1 0,-1 0-1,2 0 1,-1 0 0,0-1-1,1 0 1,-1 0 0,1-1-1,0 0 1,0 0 0,0 0-1,0-1 1,0 0-1,0 0 1,1-1 0,-1 0-1,0 0 1,10-2 0,-3-1-348,0 0 0,0 0 0,-1-2 0,1 1 0,-1-2 1,0 0-1,0 0 0,0-1 0,21-16 0,6-10-633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5.523"/>
    </inkml:context>
    <inkml:brush xml:id="br0">
      <inkml:brushProperty name="width" value="0.035" units="cm"/>
      <inkml:brushProperty name="height" value="0.035" units="cm"/>
    </inkml:brush>
  </inkml:definitions>
  <inkml:trace contextRef="#ctx0" brushRef="#br0">145 13 12979,'-3'2'1403,"0"-1"1,0 1 0,0 0-1,0 0 1,0 0 0,1 0-1,-5 5 1,-2 5-965,9-12-437,0 0 0,0 0 1,0 0-1,0 1 0,0-1 1,0 0-1,0 0 1,0 0-1,0 0 0,0 0 1,-1 1-1,1-1 0,0 0 1,0 0-1,0 0 1,0 0-1,0 0 0,0 0 1,0 1-1,0-1 0,-1 0 1,1 0-1,0 0 1,0 0-1,0 0 0,0 0 1,0 0-1,-1 0 0,1 0 1,0 0-1,0 0 1,0 0-1,0 0 0,0 0 1,-1 0-1,1 0 0,0 0 1,0 0-1,0 0 1,0 0-1,0 0 0,-1 0 1,1 0-1,0 0 0,0 0 1,0 0-1,0 0 1,0 0-1,-1 0 0,-1-10 160,3-5-785,-3 16 242,1 0 1,-1 0-1,0 0 1,0 0 0,0 0-1,0-1 1,0 1-1,0-1 1,0 1-1,0-1 1,0 0-1,-4 0 1,-2 1-1460,4 0 1363,0 0 0,0 1-1,0-1 1,0 1 0,0-1 0,0 1-1,0 0 1,1 1 0,-1-1-1,1 0 1,-1 1 0,-3 5-1,5-7 509,1 1 1,0-1-1,0 1 0,0 0 0,0-1 0,0 1 0,1 0 0,-1 0 1,1 0-1,-1 0 0,1 0 0,-1 2 0,1-2 259,0 0 0,0 1 0,0-1-1,1 0 1,-1 1 0,1-1 0,-1 0 0,1 0 0,0 0-1,0 0 1,0 1 0,1 1 0,3 3 273,-1 0 0,2 0 0,-1 0 0,1 0 0,0-1 0,0 0 0,1-1 0,-1 1 0,1-1 0,1 0 0,-1-1 0,14 6 0,-16-7-441,0-1 1,1-1 0,-1 1 0,0-1 0,1 0 0,0 0-1,-1-1 1,1 1 0,-1-1 0,1 0 0,0-1 0,-1 0-1,1 0 1,-1 0 0,1 0 0,-1-1 0,1 0 0,-1 0-1,0 0 1,8-5 0,-5 1-58,1 0 1,-1-1-1,0 0 0,-1-1 0,0 1 1,0-1-1,6-10 0,-9 13-53,-1 0 1,0 0-1,0 0 0,-1 0 1,0-1-1,0 1 0,0 0 1,0-1-1,-1 0 0,0 1 1,0-1-1,-1 0 0,1 0 1,-2-9-1,1 14-12,0-1 1,0 1-1,-1-1 1,1 1-1,-1-1 0,1 1 1,-1-1-1,1 1 1,-1 0-1,0-1 0,1 1 1,-1 0-1,0-1 1,0 1-1,0 0 0,0 0 1,0 0-1,-1 0 1,1 0-1,0 0 1,0 0-1,-1 0 0,1 1 1,0-1-1,-1 0 1,1 1-1,-1-1 0,1 1 1,-1 0-1,1-1 1,-1 1-1,1 0 0,-1 0 1,1 0-1,-1 0 1,1 0-1,-1 0 0,1 0 1,-1 1-1,-2 0 1,-3 1 0,0 0 1,0 0 0,0 1 0,1 0-1,-1 0 1,1 0 0,-9 7 0,-1 2 102,1 2 1,0-1 0,1 2 0,0 0-1,1 1 1,1 0 0,0 1 0,2 1 0,0 0-1,0 0 1,2 0 0,0 1 0,2 1-1,0-1 1,-5 31 0,10-46-61,1 0 0,0-1 0,0 1 0,0 0 0,0 0 0,0 0 0,1 0 1,0-1-1,0 1 0,0 0 0,3 6 0,-3-8-48,0-1 0,0 1 0,0 0 0,1-1 0,-1 0 0,0 1 0,1-1 0,-1 0 0,1 0 0,-1 0-1,1 0 1,-1 0 0,1 0 0,0 0 0,0 0 0,-1-1 0,1 1 0,0-1 0,0 1 0,0-1 0,0 0 0,-1 1 0,1-1 0,0 0 0,3-1 0,2 0-273,0 0 0,0-1 0,0 0 1,0 0-1,0 0 0,0-1 0,-1 0 0,0-1 0,1 1 0,-1-1 1,0-1-1,7-6 0,-1 1-188,-1-1 0,0-1 0,0 0 0,13-21 0,3-15-740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5.973"/>
    </inkml:context>
    <inkml:brush xml:id="br0">
      <inkml:brushProperty name="width" value="0.035" units="cm"/>
      <inkml:brushProperty name="height" value="0.035" units="cm"/>
    </inkml:brush>
  </inkml:definitions>
  <inkml:trace contextRef="#ctx0" brushRef="#br0">48 0 17932,'-1'9'649,"-1"0"0,1 0 0,-1 0 0,-1-1 0,1 1 0,-2-1 1,-5 13-1,5-14-431,1 0 1,-1 1 0,2-1 0,-1 0 0,1 1 0,0 0 0,1 0 0,0-1-1,0 1 1,1 14 0,0-20-212,1-1 0,-1 0-1,1 0 1,0 1 0,-1-1 0,1 0-1,0 0 1,0 0 0,0 0 0,0 0 0,0 0-1,0 0 1,0-1 0,0 1 0,0 0-1,1 0 1,-1-1 0,0 1 0,0-1-1,1 1 1,-1-1 0,0 1 0,1-1 0,-1 0-1,0 0 1,1 0 0,-1 0 0,0 0-1,3 0 1,50-3-69,-45 1 36,3 1-53,-1 0-1,1 1 1,0 0 0,-1 1-1,1 0 1,-1 1 0,1 0-1,-1 1 1,14 5 0,-21-6 90,-1-1 1,1 1 0,-1 0-1,0 0 1,0 0-1,0 0 1,0 0-1,0 1 1,-1-1-1,1 1 1,-1 0-1,0 0 1,1 0-1,-1 0 1,0 0 0,-1 0-1,1 1 1,-1-1-1,1 1 1,-1-1-1,0 1 1,0-1-1,-1 1 1,1 0-1,-1-1 1,1 1-1,-1 0 1,-1-1 0,1 1-1,0 0 1,-1-1-1,-1 7 1,-1-1 192,0 0 1,0-1-1,-1 1 1,1-1-1,-2 0 1,1 0-1,-1-1 1,-1 1-1,1-1 1,-1 0-1,-8 6 1,10-9-113,1 0 0,-1-1 0,0 0 0,0 0 0,-1 0-1,1 0 1,0-1 0,-1 1 0,0-1 0,1 0 0,-1-1 0,0 1 0,0-1 0,0 0 0,0 0 0,0 0 0,0-1 0,-1 0 0,1 0 0,-10-2 0,12 1-321,-1 0 1,1-1 0,-1 0-1,1 0 1,0 0 0,0 0-1,0 0 1,0-1-1,0 1 1,0-1 0,1 0-1,-1 0 1,1 0 0,0 0-1,0 0 1,0 0 0,0-1-1,1 1 1,-1-1 0,1 1-1,0-1 1,0 1-1,0-1 1,0 0 0,0-5-1,0-8-984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9.950"/>
    </inkml:context>
    <inkml:brush xml:id="br0">
      <inkml:brushProperty name="width" value="0.035" units="cm"/>
      <inkml:brushProperty name="height" value="0.035" units="cm"/>
    </inkml:brush>
  </inkml:definitions>
  <inkml:trace contextRef="#ctx0" brushRef="#br0">256 55 14899,'3'-8'502,"-1"4"-237,-1-1 0,1 1 0,-1 0 0,0 0 1,0-1-1,-1 1 0,1-9 0,-1 13-243,0 0-1,0 0 0,0 0 0,0-1 0,0 1 1,-1 0-1,1 0 0,0-1 0,0 1 0,0 0 0,0 0 1,-1 0-1,1 0 0,0-1 0,0 1 0,0 0 1,-1 0-1,1 0 0,0 0 0,0 0 0,-1 0 0,1 0 1,0 0-1,0 0 0,-1 0 0,1-1 0,0 1 1,0 0-1,-1 0 0,1 0 0,0 1 0,0-1 0,-1 0 1,1 0-1,0 0 0,0 0 0,0 0 0,-1 0 1,1 0-1,0 0 0,0 0 0,-1 1 0,1-1 0,0 0 1,0 0-1,0 0 0,0 0 0,-1 1 0,1-1 1,0 0-1,0 0 0,0 0 0,0 1 0,0-1 0,-1 0 1,1 1-1,-12 11 900,6-1-532,0 0 0,0-1-1,1 2 1,-7 22 0,-11 54 294,16-56-526,-26 143 75,6-22-125,27-153-109,0 1-1,0-1 1,0 1 0,0 0-1,0-1 1,0 1-1,0-1 1,0 1-1,0-1 1,0 1 0,0-1-1,-1 1 1,1-1-1,0 1 1,0-1-1,-1 0 1,1 1 0,0-1-1,0 1 1,-1-1-1,1 1 1,0-1-1,-1 0 1,1 1 0,-1-1-1,0 1 1,-2-20-198,0-63-381,11-109 0,-8 189 577,4-24 75,-4 26-69,1 0-1,-1 0 1,0-1 0,0 1 0,0 0 0,0 0 0,0 0 0,0 0 0,0-1 0,0 1-1,0 0 1,1 0 0,-1 0 0,0 0 0,0 0 0,0 0 0,0-1 0,0 1-1,1 0 1,-1 0 0,0 0 0,0 0 0,0 0 0,1 0 0,-1 0 0,0 0 0,0 0-1,0 0 1,0 0 0,1 0 0,-1 0 0,0 0 0,0 0 0,0 0 0,1 0 0,-1 0-1,0 0 1,10 11 42,26 52 80,-2 1 1,26 69-1,-57-123-53,-5-11 3,-6-16-50,-30-84-284,-30-70-316,53 139 406,-1 1 0,-1 1 0,-25-33 0,39 59 151,1 1 0,-1 0 0,1 0-1,-1 1 1,0-1 0,0 0 0,0 1 0,-1 0 0,1 0-1,0 0 1,-5-2 0,8 4 16,-1 0 0,0 0 0,1 0 0,-1-1 0,1 1-1,-1 0 1,0 0 0,1 0 0,-1 0 0,1 0 0,-1 1 0,0-1 0,1 0 0,-1 0-1,1 0 1,-1 0 0,0 1 0,1-1 0,-1 0 0,1 0 0,-1 1 0,1-1-1,-1 1 1,1-1 0,-1 0 0,0 1 0,0 1 1,1 0 1,-1 0-1,0-1 0,0 1 1,1 0-1,-1 0 0,1 0 0,-1 0 1,1 0-1,0 0 0,0 0 1,0 3-1,1 8 2,0 0 0,1-1 0,1 1 0,0-1 1,0 1-1,2-1 0,-1 0 0,1-1 0,1 1 0,8 13 0,-5-11 6,1-1-1,0 0 0,0 0 1,1-1-1,1 0 0,0-1 1,22 16-1,-21-19 2,1 0-1,-1-1 1,1-1-1,1 0 1,-1-1 0,1 0-1,0-1 1,21 2 0,-27-4 0,1-1 1,0-1-1,0 0 0,0 0 1,0-1-1,0 0 1,0-1-1,-1 0 1,1 0-1,0-1 1,-1-1-1,0 1 1,17-11-1,-23 13-20,-1-1 0,1 0 0,-1 0-1,0 0 1,1 0 0,-1-1 0,2-2 0,-4 5 3,0 0 1,0 0-1,0-1 1,1 1-1,-1 0 1,0 0-1,0-1 1,0 1-1,0 0 1,0-1-1,0 1 1,0 0-1,0 0 1,0-1-1,0 1 1,0 0-1,0-1 1,0 1-1,0 0 1,0-1-1,0 1 1,0 0-1,0 0 1,0-1-1,0 1 1,0 0-1,-1-1 1,-12-2-339,-16 6-572,-47 10 0,-15 2-88,36-13 625,-1-1-27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0.483"/>
    </inkml:context>
    <inkml:brush xml:id="br0">
      <inkml:brushProperty name="width" value="0.035" units="cm"/>
      <inkml:brushProperty name="height" value="0.035" units="cm"/>
    </inkml:brush>
  </inkml:definitions>
  <inkml:trace contextRef="#ctx0" brushRef="#br0">0 87 11915,'0'0'1176,"5"-2"-648,4-2-128,7-3 736,3-2-160,9-2-215,1 1-81,6-1-112,4-1-104,0 4-384,1 1-208,-6 3 432,-4 3-312,-13 1-72,-6 3-64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1"/>
    </inkml:context>
    <inkml:brush xml:id="br0">
      <inkml:brushProperty name="width" value="0.035" units="cm"/>
      <inkml:brushProperty name="height" value="0.035" units="cm"/>
    </inkml:brush>
  </inkml:definitions>
  <inkml:trace contextRef="#ctx0" brushRef="#br0">558 114 14195,'-22'-16'546,"0"1"-1,-2 0 1,-44-19-1,51 27-331,0 1-1,0 1 1,0 0-1,-1 1 1,1 1-1,-33-1 1,42 4-155,0 0 1,-1 1 0,1 0-1,0 1 1,0-1 0,0 1-1,0 1 1,1 0 0,-1 0-1,0 0 1,1 1 0,-11 7-1,9-4-1,0 1 0,0 0 1,0 0-1,1 1 0,1 0 0,-1 1 0,-11 20 0,7-6 25,0 0 0,2 2 0,1-1 0,1 1-1,1 0 1,2 1 0,-3 28 0,4-17 23,2 0 1,2 0 0,1 1-1,2-1 1,2 0-1,13 54 1,-12-70-60,1 0 0,0-1 0,2 0 0,0-1 0,1 0 0,1 0 0,1-1 0,1-1 0,1 0 0,0 0 0,1-2 0,24 21 1,-30-29-38,1-1 1,1 0 0,-1-1 0,1 0 0,0-1 0,1 0 0,-1 0 0,1-2 0,0 1 0,0-2 0,0 1 0,0-2 0,1 1-1,-1-2 1,0 0 0,16-1 0,-12-1 5,1-1 0,0-1 0,-1-1 0,0 0 0,0-1-1,0 0 1,-1-2 0,0 0 0,-1 0 0,1-1 0,16-15 0,-6 3 45,-2-1 0,-1-1 1,0-1-1,-2-1 0,-1-1 1,-1-1-1,28-54 1,-35 57 7,-1 0 0,0-1 0,-2 0 0,-1 0 0,-2-1 0,0 1 0,-1-1 0,-2-1 0,0 1 0,-3-27 1,0 44-57,0-1 0,0 0 0,-1 1 0,0-1 1,-1 1-1,0 0 0,0 0 0,-1 0 1,0 0-1,-1 1 0,0 0 0,0-1 1,-1 2-1,0-1 0,0 1 0,-1 0 1,0 0-1,0 1 0,-1-1 0,0 2 1,0-1-1,0 1 0,0 0 0,-1 1 0,0 0 1,-9-3-1,1 3-124,0 0-1,0 0 1,0 2 0,-1 0-1,1 1 1,-27 2 0,19 1-28,0 1 0,0 1 1,-45 15-1,12 3-183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1.946"/>
    </inkml:context>
    <inkml:brush xml:id="br0">
      <inkml:brushProperty name="width" value="0.035" units="cm"/>
      <inkml:brushProperty name="height" value="0.035" units="cm"/>
    </inkml:brush>
  </inkml:definitions>
  <inkml:trace contextRef="#ctx0" brushRef="#br0">32 0 16652,'-2'37'1706,"-9"53"1,0 4-904,8-62-579,1-14-100,0 0 1,2 1 0,0-1 0,1 1-1,0-1 1,7 28 0,-8-45-120,1 0 0,-1 0 1,0 1-1,0-1 1,1 0-1,-1 0 0,0 0 1,1 0-1,-1 0 0,1 0 1,0-1-1,-1 1 0,1 0 1,0 0-1,-1 0 1,1 0-1,0-1 0,0 1 1,0 0-1,0-1 0,0 1 1,0-1-1,0 1 0,0-1 1,0 1-1,0-1 1,0 0-1,0 1 0,0-1 1,0 0-1,0 0 0,0 0 1,0 0-1,0 0 0,1 0 1,-1 0-1,0 0 1,0 0-1,0-1 0,0 1 1,0 0-1,0-1 0,0 1 1,0-1-1,0 1 0,0-1 1,0 1-1,0-1 1,0 0-1,0 0 0,7-5 21,0-1-1,0 0 0,-1-1 0,8-10 1,-11 14-18,17-21 35,-11 12-18,0 0 0,1 1 0,0 0-1,1 1 1,20-15 0,-31 25-15,0 0 0,0 1 0,0-1 0,0 0 0,0 1-1,0-1 1,0 0 0,1 1 0,-1-1 0,0 1 0,0 0 0,0-1 0,0 1 0,1 0 0,-1 0 0,0 0 0,0 0 0,0 0 0,1 0 0,-1 0 0,0 0 0,0 0 0,1 1 0,-1-1-1,0 0 1,0 1 0,0-1 0,0 1 0,0 0 0,0-1 0,0 1 0,0 0 0,0-1 0,0 1 0,0 0 0,0 0 0,0 0 0,-1 0 0,1 0 0,0 0 0,0 0 0,-1 0-1,1 0 1,-1 0 0,1 0 0,-1 0 0,0 0 0,1 1 0,-1-1 0,0 2 0,2 8 90,0 1 0,-1 0 0,0-1 1,-1 16-1,0-17-28,-1 1-8,1-3 5,0-1 0,0 0 0,0 1-1,1-1 1,2 9 0,-3-15-60,1-1 0,-1 1 1,0 0-1,0 0 0,1-1 0,-1 1 1,1 0-1,-1 0 0,1-1 0,-1 1 1,1-1-1,-1 1 0,1 0 0,-1-1 1,1 1-1,0-1 0,-1 1 0,1-1 0,0 0 1,0 1-1,0 0 0,1-1-2,-1 0 0,1 0 0,-1 0 0,0-1 0,1 1 0,-1 0-1,1 0 1,-1-1 0,0 1 0,1-1 0,-1 1 0,0-1 0,0 1 0,1-1 0,-1 0-1,0 0 1,1-1 0,13-10 25,0-1 1,-1 0-1,0-1 0,18-26 1,-19 22-21,1 2 1,1 0 0,21-18-1,-34 32-11,0 0 0,0 1 1,0 0-1,0-1 0,0 1 0,0 0 0,0 0 0,1 0 0,-1 0 0,0 0 0,1 1 0,3-1 0,-4 1 3,-1 0 0,0 0 0,0 1 0,0-1 0,0 0 0,0 1-1,0 0 1,0-1 0,-1 1 0,1-1 0,0 1 0,0 0 0,0-1 0,0 1 0,-1 0-1,1 0 1,0 0 0,-1 0 0,1 0 0,-1 0 0,1 0 0,-1 0 0,1 0 0,-1 0 0,0 0-1,0 0 1,1 0 0,-1 0 0,0 2 0,3 15 91,-1 0-1,1 27 1,-3-26 26,1 0 1,5 19-1,-6-37-122,0 0 0,0-1-1,0 1 1,0-1 0,0 1-1,0-1 1,0 1 0,0-1 0,0 1-1,0-1 1,1 1 0,-1-1-1,0 1 1,0-1 0,1 0 0,-1 1-1,0-1 1,0 1 0,1-1-1,-1 1 1,1-1 0,-1 0 0,0 1-1,1-1 1,0 0 0,6-9-770,0-22-1387,-10-8 1009,0 20 328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939"/>
    </inkml:context>
    <inkml:brush xml:id="br0">
      <inkml:brushProperty name="width" value="0.025" units="cm"/>
      <inkml:brushProperty name="height" value="0.025" units="cm"/>
    </inkml:brush>
  </inkml:definitions>
  <inkml:trace contextRef="#ctx0" brushRef="#br0">148 1 12844,'0'0'6855,"-47"52"-5542,28-18 0,-1 6-64,0 4-32,0 1-640,9 2-449,4-5-64,3-6-160,4-5-1730,4-8-416,5-12-576,5-11-2083,1-4-3651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2.489"/>
    </inkml:context>
    <inkml:brush xml:id="br0">
      <inkml:brushProperty name="width" value="0.035" units="cm"/>
      <inkml:brushProperty name="height" value="0.035" units="cm"/>
    </inkml:brush>
  </inkml:definitions>
  <inkml:trace contextRef="#ctx0" brushRef="#br0">14 22 18036,'-7'-19'1800,"5"16"-1232,-2 3-256,4 3 985,0 6-505,4 4-960,1-1-408,7-6 456,5 3-168,1-4-72</inkml:trace>
  <inkml:trace contextRef="#ctx0" brushRef="#br0" timeOffset="1">575 215 13603,'0'-2'78,"-1"-4"443,0 0 0,0 0 1,0 0-1,0 0 1,-1 0-1,-4-9 0,5 13-405,0 1-1,1 0 0,-1 0 1,0 0-1,0 0 0,0-1 1,-1 1-1,1 1 1,0-1-1,0 0 0,0 0 1,-1 0-1,1 1 0,0-1 1,-1 0-1,1 1 0,-1 0 1,1-1-1,-1 1 1,1 0-1,-1-1 0,1 1 1,0 0-1,-1 0 0,1 0 1,-1 1-1,1-1 0,-1 0 1,1 0-1,-1 1 0,1-1 1,-1 1-1,-1 0 1,-5 3 157,0 0 1,0 0-1,0 1 1,1 0-1,0 0 1,0 1-1,0 0 1,1 0-1,-12 14 1,5-3 96,0 0 0,-20 38 1,25-40-231,2 1 1,-1 0-1,-5 23 1,10-31-98,1-1 0,-1 1 1,2 0-1,-1 0 1,1 0-1,0 0 1,0-1-1,1 1 0,2 11 1,-2-16-56,0 0 0,0 0 0,0-1 1,1 1-1,-1 0 0,1-1 0,-1 0 0,1 1 1,0-1-1,0 0 0,0 0 0,0 0 0,0 0 1,0 0-1,1 0 0,-1 0 0,1-1 0,-1 1 0,1-1 1,-1 0-1,1 0 0,0 0 0,0 0 0,0 0 1,0-1-1,-1 1 0,1-1 0,0 0 0,0 0 1,4 0-1,5-1-211,-1 0 1,1-1-1,-1 0 1,0-1 0,0 0-1,14-6 1,13-8-56,50-31 1,-59 31 13,21-12-252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2.999"/>
    </inkml:context>
    <inkml:brush xml:id="br0">
      <inkml:brushProperty name="width" value="0.035" units="cm"/>
      <inkml:brushProperty name="height" value="0.035" units="cm"/>
    </inkml:brush>
  </inkml:definitions>
  <inkml:trace contextRef="#ctx0" brushRef="#br0">73 0 18388,'-5'13'438,"-47"137"3214,48-134-3371,0 1 1,1 0-1,1 0 1,1 0 0,0 0-1,1 0 1,3 20 0,-3-35-261,0 0 0,1 1 1,-1-1-1,1 0 0,0 0 0,0 0 1,0 0-1,0 1 0,0-1 1,0-1-1,0 1 0,1 0 1,-1 0-1,1 0 0,2 1 1,-4-2-18,1-1 1,-1 0-1,1 1 1,-1-1-1,1 0 1,-1 0-1,1 1 1,0-1-1,-1 0 1,1 0-1,0 0 1,-1 0-1,1 0 1,-1 0-1,1 0 1,0 0-1,-1 0 1,1 0-1,0 0 1,-1 0-1,1-1 1,0 1 0,0-1-2,0 1 1,1-1 0,-1 0 0,0 0-1,0 0 1,0 0 0,0 0 0,0 0-1,0-1 1,0 1 0,-1 0 0,1 0-1,1-3 1,2-5 16,-1-1 0,0 0 0,0 0 0,-1 0 1,0 0-1,1-17 0,-3-63 0,-4 65-73,3 22-27,1 15 19,0-9 53,0 0 0,1 0 1,-1 1-1,1-1 0,-1 0 1,1 0-1,0 0 0,1 0 0,-1 0 1,0 0-1,1 0 0,0 0 1,-1-1-1,1 1 0,0 0 1,0-1-1,1 0 0,-1 1 0,0-1 1,1 0-1,0 0 0,-1 0 1,1-1-1,0 1 0,0-1 1,0 1-1,0-1 0,0 0 1,0 0-1,0 0 0,0-1 0,1 1 1,3-1-1,2 0-5,1 0 1,-1-1-1,1 0 1,-1 0-1,0-1 1,1-1-1,-1 0 0,0 0 1,-1 0-1,13-7 1,1-3-15,-1 0 0,22-17 0,-33 22 6,0 0 0,-1-1 0,0 0 0,-1 0 0,0-1 0,8-12 0,-9 2-32,-7 20 51,0 0 1,0-1 0,0 1-1,1 0 1,-1 0-1,0-1 1,0 1 0,0 0-1,0-1 1,0 1 0,0 0-1,0-1 1,-1 1 0,1 0-1,0 0 1,0-1 0,0 1-1,0 0 1,0 0-1,0-1 1,0 1 0,-1 0-1,1 0 1,0-1 0,0 1-1,0 0 1,-1 0 0,1 0-1,0-1 1,0 1-1,0 0 1,-1 0 0,1 0-1,0 0 1,0-1 0,-1 1-1,1 0 1,0 0 0,-1 0-1,1 0 1,0 0 0,0 0-1,-1 0 1,1 0-1,0 0 1,-1 0 0,1 0-1,0 0 1,0 0 0,-1 0-1,1 0 1,0 0 0,-1 0-1,1 1 1,0-1 0,0 0-1,-1 0 1,1 0-1,0 0 1,0 0 0,-1 1-1,1-1 1,0 0 0,0 0-1,0 1 1,-1-1 0,1 0-1,-7 5 3,-1 0 0,2 0 0,-1 1 0,0 0 0,1 0-1,-9 11 1,3 0 60,-20 31 0,24-34-13,0 0-1,2 0 1,-1 0-1,2 1 1,0 0-1,0 1 1,2-1-1,0 1 1,1-1 0,-1 24-1,3-36-44,0-1 0,0 0 0,0 0 0,1 1 0,-1-1 0,1 0 0,-1 0 0,1 0 0,0 0 0,0 0 0,0 0 0,0 0 0,0 0 0,0 0 0,1 0 0,-1 0 0,1-1 0,-1 1 0,1-1 0,2 2 0,-2-1-39,1-1 0,-1 0 0,1 0 0,-1 0 0,1 0 0,0-1 1,-1 1-1,1-1 0,0 0 0,0 0 0,0 0 0,-1 0 0,7-1 0,2-1 46,-1-1 0,1 0-1,0-1 1,-1 0 0,0 0-1,17-11 1,-6 1-21,-1-1-1,0-2 1,28-28 0,8-14-127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3.533"/>
    </inkml:context>
    <inkml:brush xml:id="br0">
      <inkml:brushProperty name="width" value="0.035" units="cm"/>
      <inkml:brushProperty name="height" value="0.035" units="cm"/>
    </inkml:brush>
  </inkml:definitions>
  <inkml:trace contextRef="#ctx0" brushRef="#br0">157 0 19292,'-54'99'2173,"34"-65"-1434,1 1 1,1 0-1,-23 72 1,39-103-664,2 0 1,-1 0 0,0 0 0,1 0-1,-1 7 1,2-10-68,-1 0 0,0-1 0,0 1 0,0-1 0,0 1 0,0 0 1,0-1-1,1 1 0,-1 0 0,0-1 0,0 1 0,1-1 0,-1 1 0,1-1 0,-1 1 0,0-1 0,1 1 0,-1-1 0,1 1 0,-1-1 0,1 1 0,-1-1 0,1 0 0,0 1 0,-1-1 0,1 0 0,-1 0 0,1 1 1,0-1-1,-1 0 0,1 0 0,-1 0 0,1 0 0,0 0 0,-1 0 0,1 0 0,0 0 0,-1 0 0,1 0 0,0 0 0,-1 0 0,1 0 0,0-1 0,-1 1 0,1 0 0,-1 0 0,2-1 0,6-3-48,0 1 0,0-1 0,0-1 0,0 0 0,-1 0 0,0 0 0,0-1 0,9-9 0,50-60-490,-57 64 461,76-106-687,-25 31 109,-72 129 1080,9-34-350,-42 114 978,38-99-793,1-1 1,1 1-1,-3 33 0,8-57-279,-1 1 0,1 0 0,0-1 0,0 1-1,0 0 1,0 0 0,0-1 0,0 1 0,0 0-1,0 0 1,0-1 0,0 1 0,0 0 0,1-1-1,-1 1 1,0 0 0,0-1 0,1 1-1,-1 0 1,0-1 0,1 1 0,-1-1 0,1 1-1,-1 0 1,1-1 0,-1 1 0,1-1 0,-1 1-1,1-1 1,-1 0 0,1 1 0,0-1 0,-1 0-1,1 1 1,0-1 0,-1 0 0,1 0-1,0 1 1,-1-1 0,1 0 0,0 0 0,-1 0-1,1 0 1,0 0 0,0 0 0,-1 0 0,1 0-1,0 0 1,-1 0 0,1-1 0,0 1 0,0 0-1,-1 0 1,1-1 0,-1 1 0,1 0-1,0-1 1,0 0 0,6-2-233,0-1-1,0 0 1,0-1 0,7-5-1,10-12-208,35-41-1,-9 5-147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4.061"/>
    </inkml:context>
    <inkml:brush xml:id="br0">
      <inkml:brushProperty name="width" value="0.035" units="cm"/>
      <inkml:brushProperty name="height" value="0.035" units="cm"/>
    </inkml:brush>
  </inkml:definitions>
  <inkml:trace contextRef="#ctx0" brushRef="#br0">148 1 16035,'-25'59'2631,"-43"70"-1,16-31-152,52-98-2468,-1 1 0,1-1 0,0 0 0,0 0 0,0 1 0,0-1 0,-1 0-1,1 0 1,0 1 0,0-1 0,0 0 0,0 1 0,0-1 0,0 0 0,0 1-1,0-1 1,0 0 0,0 1 0,0-1 0,0 0 0,0 1 0,0-1-1,0 0 1,0 0 0,0 1 0,0-1 0,0 0 0,1 1 0,-1-1 0,0 0-1,0 0 1,0 1 0,0-1 0,1 1 0,12-1-12,29-15-507,-24 9 257,4-1-190,1 1 0,1 1 0,42-4 0,-57 9 355,-1 0-1,1 0 1,-1 1 0,1 0 0,-1 1 0,10 2 0,-13-2 102,-1-1 0,0 1 0,0 0 0,0 0 0,-1 1 0,1-1 0,0 1 1,-1-1-1,0 1 0,1 0 0,-1 1 0,5 6 0,-7-8 53,0 0 0,0 0 0,0 0 0,0 0 0,0 0 0,-1 1 0,1-1 0,-1 0 0,1 1 0,-1-1 0,0 0 0,0 1 0,0-1 0,0 1 0,0-1 0,0 0 0,-1 1 0,1-1 0,-1 0 0,0 0 0,0 1 0,0-1 0,0 0 0,0 0 0,0 0 0,0 0 0,-3 2 0,-3 6 344,-1 0-1,-1-1 1,-17 15 0,20-19-215,-12 10 396,0-1 0,-24 15 0,34-24-574,1-1 0,-2 0 0,1 0 0,0-1 0,-1 0 0,1 0 1,-1-1-1,-14 2 0,22-4-46,0 0-1,0 0 1,0 0 0,0 0 0,0 0 0,0 0 0,0 0 0,0 0 0,0 0-1,0 0 1,0-1 0,0 1 0,0 0 0,0-1 0,0 1 0,0-1 0,0 1-1,0-1 1,0 1 0,0-1 0,0 0 0,0 1 0,1-1 0,-1 0 0,0 0-1,1 0 1,-1 0 0,0 1 0,1-1 0,-1 0 0,1 0 0,-1 0 0,1 0-1,0 0 1,-1 0 0,1 0 0,0 0 0,0 0 0,0-1 0,0 1 0,0 0-1,0 0 1,0 0 0,0 0 0,0 0 0,1-1 0,5-16-423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4.545"/>
    </inkml:context>
    <inkml:brush xml:id="br0">
      <inkml:brushProperty name="width" value="0.035" units="cm"/>
      <inkml:brushProperty name="height" value="0.035" units="cm"/>
    </inkml:brush>
  </inkml:definitions>
  <inkml:trace contextRef="#ctx0" brushRef="#br0">45 0 15507,'-12'8'2137,"10"-5"-1943,-1 1 0,1-1 1,0 0-1,0 1 0,0-1 1,1 1-1,-1-1 1,1 1-1,0 0 0,0 0 1,0 4-1,-5 47 1138,6-47-1061,-3 28 566,1-22-544,1 0 1,0 0-1,1 0 1,1 0-1,0 0 1,4 16 0,-5-28-268,1 0 1,0 0 0,0 0-1,0 0 1,0 0-1,0-1 1,0 1 0,0 0-1,0-1 1,1 1 0,-1-1-1,1 1 1,-1-1 0,1 0-1,0 1 1,-1-1 0,1 0-1,0 0 1,0 0 0,0 0-1,0-1 1,0 1-1,0 0 1,0-1 0,0 0-1,0 1 1,0-1 0,0 0-1,0 0 1,0 0 0,0 0-1,0 0 1,4-1 0,3-1-9,0 0 0,0-1 0,0 0 0,0 0 1,-1-1-1,10-5 0,20-14-89,-1-3 1,55-48-1,-46 35-90,-42 36 130,0 0 1,0 0-1,0 0 0,0 1 1,0 0-1,6-3 1,-10 5 27,1 0 0,-1 0 1,1 0-1,-1-1 1,1 1-1,0 0 0,-1 0 1,1 0-1,-1 0 1,1 0-1,-1 0 0,1 1 1,-1-1-1,1 0 1,0 0-1,-1 0 0,1 0 1,-1 1-1,1-1 1,-1 0-1,1 0 0,0 1 1,-1 0 7,1 0 0,0 0 0,-1 0 0,1 0 0,-1 0 0,0 0 0,1 0 0,-1 0 0,0 0 0,1 0 0,-1 0 0,0 0 0,0 0 1,0 0-1,0 0 0,0 2 0,-7 58 299,4-47-85,1 0 0,0 29 0,2-43-207,0 1-1,0-1 0,0 0 1,0 1-1,0-1 1,0 1-1,0-1 0,0 1 1,0-1-1,0 0 0,0 1 1,0-1-1,0 1 1,1-1-1,-1 1 0,0-1 1,0 0-1,0 1 1,1-1-1,-1 0 0,0 1 1,1-1-1,-1 0 1,0 1-1,1-1 0,-1 0 1,0 0-1,1 1 0,-1-1 1,1 0-1,12-5 212,13-21-35,-25 25-180,33-40 109,-18 20-120,2 1 0,0 0 1,24-18-1,-41 37-2,0 0 0,1-1 1,-1 1-1,1 0 0,0 0 1,-1 0-1,1 0 0,0 1 1,0-1-1,0 0 0,-1 1 1,1-1-1,0 1 0,0 0 1,0-1-1,0 1 0,0 0 1,3 0-1,-4 1 2,1 0-1,-1-1 1,0 1-1,1 0 1,-1 0-1,0-1 1,0 1-1,0 0 1,0 0-1,0 0 1,0 0-1,0 1 1,0-1 0,0 0-1,0 0 1,-1 1-1,1-1 1,0 0-1,0 2 1,2 8-11,0 0-1,-1 1 1,0-1 0,1 23 0,-2-23 12,0 12-7,-1-14-38,0 0 1,1 0-1,0 0 0,3 13 0,-14-49-1909,0 10 1553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5.078"/>
    </inkml:context>
    <inkml:brush xml:id="br0">
      <inkml:brushProperty name="width" value="0.035" units="cm"/>
      <inkml:brushProperty name="height" value="0.035" units="cm"/>
    </inkml:brush>
  </inkml:definitions>
  <inkml:trace contextRef="#ctx0" brushRef="#br0">1 9 20324,'0'-7'1609,"3"5"-1273,2 2-144,1 3 712,4 2-632,6 2-1040,2 1-640,10-3 1152,-1 1-241,13 0-159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5.617"/>
    </inkml:context>
    <inkml:brush xml:id="br0">
      <inkml:brushProperty name="width" value="0.035" units="cm"/>
      <inkml:brushProperty name="height" value="0.035" units="cm"/>
    </inkml:brush>
  </inkml:definitions>
  <inkml:trace contextRef="#ctx0" brushRef="#br0">135 66 16876,'-41'54'2170,"-11"15"-176,48-62-1814,0 0 0,0 0-1,1 0 1,0 0-1,0 1 1,1-1 0,0 1-1,-2 10 1,4-17-154,0 0 1,0 0 0,0 0-1,0 1 1,0-1-1,0 0 1,0 0 0,0 0-1,0 0 1,1 1-1,-1-1 1,0 0-1,1 0 1,-1 0 0,2 1-1,-2-1-12,0-1-1,1 0 1,-1 1 0,1-1-1,-1 0 1,0 1 0,1-1-1,-1 0 1,1 1 0,-1-1-1,1 0 1,-1 0-1,1 0 1,0 0 0,-1 0-1,1 1 1,-1-1 0,1 0-1,-1 0 1,1 0 0,-1 0-1,2-1 1,1 0-2,0 0 1,0 0-1,0 0 0,1 0 1,-2-1-1,1 0 1,0 1-1,0-1 0,3-4 1,10-8-63,0-1 0,-2-1 1,0-1-1,13-19 0,40-75-289,-38 60 115,-21 41 140,-5 10 25,-4 16 35,-26 92 285,-18 101 579,40-155-668,2 0-1,3 0 0,3 1 0,1-1 1,3 0-1,25 92 0,-23-111-137,-2-15-6,-2 1-1,4 23 1,-8-39-2,-1-1 1,0 0-1,1 1 1,-2-1-1,1 1 1,0-1-1,-1 1 1,0-1-1,0 0 1,0 1-1,0-1 1,-1 0-1,0 0 0,0 0 1,-4 7-1,4-8 21,-1 0 0,0-1 0,0 1 0,0-1 0,0 0 0,0 0 0,0 0 0,-1 0 0,1 0 0,0-1 0,-1 0 0,0 0 0,1 0 0,-1 0 0,0 0 0,1-1 0,-1 1 0,0-1 0,0 0 0,1 0 0,-1 0 0,-5-2 0,1 1 28,0-1 0,1 0 0,0 0-1,-1 0 1,1-1 0,0 0 0,0-1 0,1 0 0,-1 0 0,-6-5 0,7 4-34,1 0 0,0-1 0,-1 1 0,2-1 0,-1 0 0,1 0 0,0-1 0,0 0 0,0 1 1,1-1-1,-4-12 0,5 8-29,-1 0 1,1 0 0,1 0 0,0 0-1,1 0 1,0 0 0,2-14 0,2 1-131,1 0 1,1 0-1,1 0 1,1 1 0,1 0-1,19-33 1,-10 23-300,2 2-1,0 1 1,3 0-1,0 2 1,2 1 0,45-40-1,-17 22-194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6.106"/>
    </inkml:context>
    <inkml:brush xml:id="br0">
      <inkml:brushProperty name="width" value="0.035" units="cm"/>
      <inkml:brushProperty name="height" value="0.035" units="cm"/>
    </inkml:brush>
  </inkml:definitions>
  <inkml:trace contextRef="#ctx0" brushRef="#br0">82 459 16988,'6'-21'1589,"-6"21"-1554,0 1-1,0-1 0,0 0 0,0 0 0,0 0 0,0 0 0,0 0 0,0 0 0,0 0 1,0 0-1,0 0 0,-1 0 0,1 0 0,0 0 0,0 0 0,0 0 0,0 0 1,0 0-1,0 0 0,0 0 0,0 1 0,0-1 0,0 0 0,0 0 0,0 0 1,0 0-1,-1 0 0,1 0 0,0 0 0,0 0 0,0 0 0,0 0 0,0-1 1,0 1-1,0 0 0,0 0 0,0 0 0,0 0 0,0 0 0,0 0 0,-1 0 1,1 0-1,0 0 0,0 0 0,0 0 0,0 0 0,0 0 0,-18 38 1792,-28 103-11,40-117-1655,1 0-1,1 0 1,1 0 0,1 27 0,2-48-137,0 0 0,0 0 1,0 0-1,0 0 1,1 0-1,-1 0 1,1 0-1,0 0 1,0 0-1,0 0 0,0 0 1,0 0-1,1-1 1,-1 1-1,1 0 1,0-1-1,0 0 1,0 1-1,0-1 0,3 3 1,-2-3-10,1-1 0,-1 0 0,0 1 0,1-1 0,0 0 0,-1-1 0,1 1 0,-1-1 0,1 1 0,0-1 0,-1 0 0,1 0 0,-1-1 0,1 1 0,0-1 0,6-2 0,8-1-274,-1-2-1,0 0 0,0-1 0,20-12 0,-28 14 146,0 0 1,-1 0-1,0-1 0,0 0 1,0-1-1,-1 0 0,0 0 1,0 0-1,8-14 0,3-22-390</inkml:trace>
  <inkml:trace contextRef="#ctx0" brushRef="#br0" timeOffset="1">115 8 21581,'-5'-8'1656,"-1"11"-1304,-2 3-200,4 5 480,1 1-936,3-3 344,1 4-152,1-7-128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6.828"/>
    </inkml:context>
    <inkml:brush xml:id="br0">
      <inkml:brushProperty name="width" value="0.035" units="cm"/>
      <inkml:brushProperty name="height" value="0.035" units="cm"/>
    </inkml:brush>
  </inkml:definitions>
  <inkml:trace contextRef="#ctx0" brushRef="#br0">221 9 17468,'4'-8'3086,"-13"22"-1494,-14 25-641,-61 125-332,4-7-318,72-148-257,8-20-114,9-28-188,-8 34 217,27-93-647,-12 45-21,9-56 0,-25 109 708,0 0 0,0 0 0,-1 0-1,1 0 1,0 0 0,0 0 0,0 1 0,0-1 0,0 0 0,0 0 0,0 0-1,0 0 1,-1 0 0,1 0 0,0 0 0,0 0 0,0 0 0,0 0 0,0 0-1,0 0 1,-1 0 0,1 0 0,0 0 0,0 0 0,0 0 0,0 0 0,0 0-1,0 0 1,-1 0 0,1 0 0,0 0 0,0 0 0,0 0 0,0 0 0,0 0 0,0 0-1,-1 0 1,1 0 0,0 0 0,0-1 0,0 1 0,0 0 0,0 0 0,0 0-1,0 0 1,0 0 0,0 0 0,-1 0 0,1-1 0,0 1 0,0 0 0,0 0-1,0 0 1,0 0 0,0 0 0,0-1 0,-2 6 18,0-1-1,1 0 1,-1 1 0,1-1 0,0 1-1,0-1 1,0 1 0,0 9 0,2 43 112,-1-51-114,2 17 43,1-1 0,1 1 0,2-1 0,0 0 0,1 0 0,1-1 1,1 0-1,0 0 0,2-1 0,1 0 0,15 19 0,-8-19 230,-23-35 160,-73-95-260,48 72-98,2-1 1,-32-62-1,57 98-96,1 0 0,0 0 0,0 0 0,0 0 0,0-1-1,0 1 1,0 0 0,1 0 0,-1 0 0,1-1 0,0-2 0,1 5-5,-1-1 1,0 1 0,1 0-1,-1 0 1,1 0 0,0 0-1,-1 0 1,1 0-1,0 0 1,0 0 0,-1 0-1,1 0 1,0 0 0,0 0-1,0 0 1,0 1-1,0-1 1,0 0 0,0 1-1,1-1 1,-1 1 0,0-1-1,0 1 1,0 0 0,1-1-1,-1 1 1,0 0-1,0 0 1,1 0 0,1 0-1,130-4-974,-74 5 725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2.350"/>
    </inkml:context>
    <inkml:brush xml:id="br0">
      <inkml:brushProperty name="width" value="0.035" units="cm"/>
      <inkml:brushProperty name="height" value="0.035" units="cm"/>
    </inkml:brush>
  </inkml:definitions>
  <inkml:trace contextRef="#ctx0" brushRef="#br0">56 4 16940,'1'0'95,"1"-1"1,0 0-1,0 1 0,0-1 1,0 1-1,0 0 1,-1-1-1,1 1 1,0 0-1,0 0 1,0 0-1,0 1 1,0-1-1,0 0 1,0 1-1,0-1 0,-1 1 1,1-1-1,0 1 1,0 0-1,-1 0 1,1 0-1,0 0 1,-1 0-1,1 0 1,-1 1-1,1-1 1,-1 0-1,0 1 0,0-1 1,1 1-1,0 2 1,6 8 159,-1 0 0,0 0-1,8 22 1,-6-13-153,21 44 218,46 90 185,-55-117-387,50 68-1,-67-101-116,-1-1-10,0 0 0,0 0 1,0 0-1,1 0 1,-1-1-1,1 1 0,0-1 1,0 0-1,0 0 0,6 3 1,-9-6-3,-1 0 0,1 0 0,-1 1 1,1-1-1,-1 0 0,1 0 0,-1 0 1,1 1-1,-1-1 0,1 0 0,-1 0 1,1 0-1,-1 0 0,1 0 0,-1 0 1,1 0-1,0 0 0,-1 0 0,1 0 1,-1-1-1,1 1 0,-1 0 0,1 0 1,-1 0-1,1-1 0,-1 1 0,0 0 1,1 0-1,-1-1 0,1 0 0,0 0-23,-1 0-1,1 0 1,-1 0-1,0 0 0,0 0 1,0 0-1,1 0 0,-1 0 1,0 0-1,0 0 1,-1 0-1,1-1 0,0 1 1,0-1-1,-2-4-182,0 0-1,0 0 0,0 0 1,-5-8-1,0 3-148,-1 0-1,-1 1 1,0 0 0,0 0-1,-1 1 1,0 0-1,-16-10 1,4 4-464,-1 2 1,-43-20 0,49 26 467,-1 1 1,-31-7-1,39 11 346,1 1-1,0 0 1,0 0-1,-1 1 1,1 0-1,0 1 1,-12 2-1,18-3 80,1 1 0,0 0 0,-1 0-1,1 1 1,0-1 0,0 0 0,0 1 0,0-1-1,0 1 1,0 0 0,0-1 0,1 1 0,-1 0-1,1 0 1,-1 0 0,-1 3 0,3-4-1,-1 0-1,1 0 1,-1 0 0,1 0 0,-1 0 0,1 0-1,0 0 1,-1 0 0,1 0 0,0 0 0,0 0-1,0 0 1,0 0 0,0 0 0,0 1 0,0-1-1,0 0 1,0 0 0,0 0 0,1 0 0,-1 0-1,0 0 1,1 0 0,-1 0 0,1 0 0,-1 0-1,1 0 1,-1 0 0,1 0 0,0-1 0,-1 1-1,1 0 1,0 0 0,0-1 0,0 1-1,1 1 1,0-2 23,0 1 0,0-1 0,-1 1 0,1-1 0,0 0 0,0 1 0,0-1 0,0 0-1,0 0 1,-1 0 0,1-1 0,0 1 0,0 0 0,0-1 0,0 1 0,-1-1 0,1 0 0,0 0 0,-1 1 0,1-1-1,0 0 1,-1 0 0,3-2 0,5-4 234,1-1-1,11-13 1,-12 13-101,35-35 526,9-10-155,2 3-1,87-61 1,-137 108-591,42-24-44,-44 25 5,1 0-1,-1 1 1,0 0-1,1 0 0,-1 0 1,1 0-1,-1 0 1,1 1-1,0-1 0,-1 1 1,1 0-1,4 1 0,-7-1 4,-1 0 0,1 1 0,0-1 0,-1 0 0,1 1 0,0-1 0,-1 0 0,1 1-1,0-1 1,-1 1 0,1-1 0,-1 1 0,1-1 0,-1 1 0,1 0 0,-1-1 0,0 1-1,1 0 1,-1-1 0,0 1 0,1 0 0,-1-1 0,0 1 0,0 0 0,0 0 0,0-1 0,1 1-1,-1 0 1,0 0 0,0 0 0,0-1 0,-1 1 0,1 0 0,0 0 0,0-1 0,0 1-1,-1 0 1,1 0 0,-12 28-1143,5-18 968,0-1 0,-1 1-1,-1-2 1,0 1 0,0-1 0,-1-1-1,0 1 1,0-2 0,-15 9 0,-33 18-503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271"/>
    </inkml:context>
    <inkml:brush xml:id="br0">
      <inkml:brushProperty name="width" value="0.025" units="cm"/>
      <inkml:brushProperty name="height" value="0.025" units="cm"/>
    </inkml:brush>
  </inkml:definitions>
  <inkml:trace contextRef="#ctx0" brushRef="#br0">264 17 15887,'0'0'6855,"4"62"-6695,-8-24-96,2 2 0,-1 1-64,3-5 32,0-2-737,0-9-192,0-7-480,0-4-321,0-10-1152,-15-5-4229</inkml:trace>
  <inkml:trace contextRef="#ctx0" brushRef="#br0" timeOffset="1">1 44 12300,'0'0'9214,"8"-7"-8285,-4 3-854,1 0 0,-1 1 0,1-1 0,0 1 0,-1 1 0,1-1 0,0 0 0,1 1 0,-1 0 0,0 1 0,1-1 0,-1 1 1,1 0-1,-1 0 0,10 0 0,-12 1-64,175 4 857,-151-2-761,0 2 0,-1 1 0,1 0 0,40 16 0,-64-20-99,0 0 0,0 0 0,0 0-1,1 0 1,-1 1 0,0 0-1,-1-1 1,1 1 0,0 0-1,-1 1 1,1-1 0,-1 0 0,1 1-1,-1-1 1,0 1 0,0 0-1,0 0 1,-1-1 0,1 1-1,0 1 1,-1-1 0,0 0 0,0 0-1,0 0 1,0 1 0,-1-1-1,1 0 1,-1 1 0,0-1-1,0 0 1,0 1 0,0-1 0,-1 0-1,-1 7 1,-1-1 38,0 1 1,-1-2-1,0 1 0,0 0 1,-1-1-1,-1 0 0,1 0 1,-1 0-1,0-1 0,-15 13 1,0-1 349,-2-1 0,-33 21 1,47-33-456,0-1 1,0-1-1,-1 1 0,1-2 1,-1 1-1,0-1 1,0-1-1,0 0 0,0 0 1,-12 0-1,9-5-3758,11-7-1564,2-8-7351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2.874"/>
    </inkml:context>
    <inkml:brush xml:id="br0">
      <inkml:brushProperty name="width" value="0.035" units="cm"/>
      <inkml:brushProperty name="height" value="0.035" units="cm"/>
    </inkml:brush>
  </inkml:definitions>
  <inkml:trace contextRef="#ctx0" brushRef="#br0">0 656 13787,'40'-26'1664,"0"-5"-1008,6-10-223,1-4 743,-1-5-368,-3-1-200,-8 4-680,-9 2 304,-10 13-176,-10 8-104</inkml:trace>
  <inkml:trace contextRef="#ctx0" brushRef="#br0" timeOffset="1">219 0 16636,'-1'43'1424,"-10"9"-1000,-3 7-208,-4 11 648,3 6-384,2 7-168,4-3-8,0-8-384,4-10-296,1-10-328,1-10 600,0-25-112,-2-17-96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3.344"/>
    </inkml:context>
    <inkml:brush xml:id="br0">
      <inkml:brushProperty name="width" value="0.035" units="cm"/>
      <inkml:brushProperty name="height" value="0.035" units="cm"/>
    </inkml:brush>
  </inkml:definitions>
  <inkml:trace contextRef="#ctx0" brushRef="#br0">138 534 13267,'0'9'1592,"3"1"-928,10 0-120,4-1 1129,13-1-713,8-5-88,10-3-176,2 0-64,7-2-504,-2-1-384,-6-3 304,-3-2-104,-6 1-168</inkml:trace>
  <inkml:trace contextRef="#ctx0" brushRef="#br0" timeOffset="1">504 6 16043,'-18'-3'352,"-1"1"-1,0 2 0,-25 1 0,35 0-326,0 1 0,1 0 0,-1 0 0,0 1 0,1 0 0,0 0 0,-1 1 0,1 0 0,-7 6 0,-3 3 22,1 0 1,0 2-1,1 0 0,1 1 0,1 0 0,0 1 0,1 1 0,0 0 0,-16 35 0,7-7 41,2 2 0,2 0 0,-12 54 0,12-30-105,-15 142-1,30-177 1,1 1-1,2 0 1,2 0 0,2-1 0,14 63 0,-14-82-28,1-1 0,1 0 1,1-1-1,1 1 1,0-1-1,19 27 1,-21-35 27,0-1 1,0 0 0,1 0-1,0 0 1,0-1 0,1 0-1,0 0 1,0-1-1,0 0 1,1-1 0,-1 1-1,1-2 1,0 1 0,14 2-1,-10-3 22,1-1-1,-1 0 0,1-1 1,0-1-1,-1 0 0,1-1 1,0 0-1,-1-1 1,15-4-1,-9 1 46,-1-2 0,0 0 0,0-1 0,-1 0 0,29-20 0,-12 2 106,0-1-1,-2-2 1,-2-1 0,0-2-1,27-38 1,-22 24 57,-2-1 1,-2-3 0,-2 0-1,40-99 1,-58 120-151,-1-1 0,-2 0 0,-1 0 1,-1-1-1,-1 0 0,-2 0 0,-1 0 0,-2 0 0,0 0 1,-9-49-1,6 66-49,0 1 1,-1 1-1,0-1 1,-1 0-1,0 1 0,-1 0 1,-14-21-1,15 26-18,-1 0-1,0 0 0,-1 0 0,1 1 0,-1 0 1,-1 0-1,1 0 0,-1 1 0,0 0 0,0 1 1,0 0-1,-10-3 0,5 3-57,0 0 0,-1 1-1,0 1 1,0 0 0,1 1-1,-1 1 1,0 0 0,0 1-1,0 0 1,0 1 0,-26 7-1,12 0-24,0 1 0,1 1-1,0 1 1,-39 25 0,-17 19-196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9:58.549"/>
    </inkml:context>
    <inkml:brush xml:id="br0">
      <inkml:brushProperty name="width" value="0.035" units="cm"/>
      <inkml:brushProperty name="height" value="0.035" units="cm"/>
    </inkml:brush>
  </inkml:definitions>
  <inkml:trace contextRef="#ctx0" brushRef="#br0">43 34 21277,'-43'5'408,"66"-13"-248,34 4 168,10-2-40,-2-2-32,-4 2-240,-9 3-104,-3 0-328,-6 3-112,-13 0-353,-7 3-127,-13 4 664,-10 1-256,-5 3-80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9:59.061"/>
    </inkml:context>
    <inkml:brush xml:id="br0">
      <inkml:brushProperty name="width" value="0.035" units="cm"/>
      <inkml:brushProperty name="height" value="0.035" units="cm"/>
    </inkml:brush>
  </inkml:definitions>
  <inkml:trace contextRef="#ctx0" brushRef="#br0">1 444 13123,'17'7'2120,"1"-2"-1144,13-8-375,2-5 2167,15-2-1864,2-3-159,8 0-569,2 0-416,-5 1 496,-3 0-264,-11 4-160,-4 0-41</inkml:trace>
  <inkml:trace contextRef="#ctx0" brushRef="#br0" timeOffset="1">414 23 18708,'46'-9'2729,"-26"6"-2352,8-2 22,58-1 0,-80 6-400,1 0-1,0 1 0,-1 0 0,1 0 0,-1 0 0,1 0 0,-1 1 0,0 0 0,0 1 0,0-1 0,0 1 0,0 1 0,0-1 0,7 7 0,-10-8 1,-1 1 0,1 0 0,-1 1 0,0-1 0,0 0 0,0 1 0,-1-1 0,1 1 0,-1-1 0,0 1 0,0 0 0,0-1 0,0 1 0,-1 0 0,1 0 0,-1 0 0,0 0 0,0-1 0,-1 1 0,1 0 0,-1 0 0,-1 4 0,-2 7 23,0 0 1,-2-1 0,1 0-1,-11 17 1,-72 117-82,50-88-325,26-37 268,4-4-57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1.216"/>
    </inkml:context>
    <inkml:brush xml:id="br0">
      <inkml:brushProperty name="width" value="0.035" units="cm"/>
      <inkml:brushProperty name="height" value="0.035" units="cm"/>
    </inkml:brush>
  </inkml:definitions>
  <inkml:trace contextRef="#ctx0" brushRef="#br0">0 1 15939,'8'44'762,"-2"0"-1,-1 70 0,-3-46-244,11 348 1861,-9-376-1739,-2-35-373,-1-6-1,3-20 171,0-28-25,7-72 340,41-188-1,-47 287-727,2 1 0,9-23 1,-14 40-25,0-1 1,0 1 0,0 0 0,0 0 0,1 0 0,0 0-1,0 0 1,0 1 0,0-1 0,1 1 0,-1 0 0,1 0-1,0 0 1,0 0 0,0 1 0,5-3 0,-6 4-3,0 1 1,1-1 0,-1 1 0,0 0 0,1 0 0,-1 0-1,0 0 1,0 1 0,1-1 0,-1 1 0,0 0 0,0 0-1,0 0 1,0 0 0,0 0 0,0 1 0,0 0 0,0-1-1,-1 1 1,1 0 0,0 0 0,-1 1 0,5 4 0,-3-3-2,0 1 1,0 0-1,0 0 1,0 1-1,-1-1 1,0 1-1,0-1 1,0 1 0,-1 0-1,1 0 1,0 9-1,-2-9 35,0 0-1,-1 1 1,0-1-1,-1 1 1,1-1 0,-1 1-1,0-1 1,-1 0-1,1 1 1,-1-1-1,-1 0 1,1 0 0,-1 0-1,0-1 1,0 1-1,-1-1 1,0 1-1,0-1 1,-7 7-1,2-3 68,-1 0-1,-1-1 1,1 0-1,-1 0 1,-1-1-1,1-1 1,-1 0-1,-21 7 1,29-11-208,-1-1 0,1 0 0,-1 0 1,1 0-1,-1 0 0,-7-1 1,11 0 63,0 0 0,1 0 0,-1 0 0,0 0 0,1 0 0,-1 0 0,1-1 1,-1 1-1,0 0 0,1 0 0,-1-1 0,1 1 0,-1 0 0,1-1 1,-1 1-1,1 0 0,-1-1 0,1 1 0,-1-1 0,1 1 0,0-1 0,-1 0 1,0 0 10,1-1 0,0 1 0,0 0 1,0 0-1,0 0 0,0 0 0,0-1 1,0 1-1,0 0 0,1 0 0,-1 0 1,0 0-1,1 0 0,-1 0 0,1 0 1,-1 0-1,2-2 0,12-17-489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1.846"/>
    </inkml:context>
    <inkml:brush xml:id="br0">
      <inkml:brushProperty name="width" value="0.035" units="cm"/>
      <inkml:brushProperty name="height" value="0.035" units="cm"/>
    </inkml:brush>
  </inkml:definitions>
  <inkml:trace contextRef="#ctx0" brushRef="#br0">13 12 17180,'1'1'69,"-1"-1"0,0 0 1,0 0-1,0 0 1,1 1-1,-1-1 0,0 0 1,0 0-1,0 1 1,1-1-1,-1 0 0,0 1 1,0-1-1,0 0 1,0 1-1,0-1 0,0 0 1,0 1-1,1-1 1,-1 0-1,0 1 0,0-1 1,0 0-1,0 0 0,-1 1 1,1-1-1,0 0 1,0 1-1,0-1 0,0 0 1,0 1-1,-1 0 1,-1 17 225,2-17-190,-11 110 2408,10-94-2370,1 0-1,1 1 1,1-1-1,5 24 1,-7-39-134,0-1 1,1 1 0,-1-1 0,0 1 0,1-1-1,0 1 1,-1-1 0,1 0 0,0 1 0,-1-1-1,1 0 1,0 1 0,0-1 0,0 0 0,0 0-1,0 0 1,1 0 0,-1 0 0,0 0 0,0 0-1,1 0 1,1 0 0,-1 0 1,-1-1-1,1-1 1,0 1 0,-1 0 0,1 0-1,0-1 1,-1 1 0,1-1 0,-1 1-1,1-1 1,-1 0 0,1 1-1,-1-1 1,1 0 0,-1 0 0,0 0-1,0 0 1,1 0 0,-1 0 0,0-1-1,2-1 1,8-11 105,-1 1-1,0-2 1,-1 1-1,0-1 1,10-26-1,26-84 798,-40 109-778,2-6 258,-7 22-387,0 0-1,0 0 1,0 0-1,0 0 1,0 0-1,0 0 1,0 0-1,0 0 1,0 0-1,0 0 1,0 0-1,0 0 1,0 0-1,0 0 1,0 0-1,0 0 1,0 0-1,0 0 0,0 0 1,0 0-1,0 0 1,0 0-1,0 0 1,0 0-1,0 0 1,0 0-1,0 0 1,0 0-1,0 0 1,1 0-1,-1 0 1,0 0-1,0 0 1,0 0-1,0 0 1,0 0-1,-2 15 155,-1 11-43,-8 71 61,10-82-155,1-1-1,0 1 0,1-1 0,4 22 0,-5-34-24,1-1 0,-1 1-1,0-1 1,1 1 0,-1-1-1,1 1 1,-1-1-1,1 1 1,0-1 0,0 0-1,-1 1 1,1-1 0,0 0-1,0 0 1,0 0 0,1 0-1,-1 0 1,0 0 0,0 0-1,0 0 1,1 0-1,-1 0 1,1-1 0,-1 1-1,0 0 1,1-1 0,-1 1-1,1-1 1,-1 0 0,1 0-1,-1 1 1,1-1 0,0 0-1,-1 0 1,1 0-1,-1-1 1,1 1 0,-1 0-1,1 0 1,-1-1 0,3 0-1,5-3 71,1 0-1,-1 0 1,0-1-1,16-11 1,-19 12 44,12-9-96,-5 2 19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3.216"/>
    </inkml:context>
    <inkml:brush xml:id="br0">
      <inkml:brushProperty name="width" value="0.035" units="cm"/>
      <inkml:brushProperty name="height" value="0.035" units="cm"/>
    </inkml:brush>
  </inkml:definitions>
  <inkml:trace contextRef="#ctx0" brushRef="#br0">68 1 13763,'-12'47'4665,"-3"11"-3623,2 1 1,2-1 0,-4 100-1,15-149-992,-1-4-18,1 0 0,0 0 0,0 1 0,0-1 0,1 0 0,-1 0 0,1 0 0,1 0 0,-1 1 0,1-2 0,2 8 0,-3-11-23,-1 0 1,1-1-1,0 1 1,-1 0-1,1 0 0,0 0 1,0-1-1,-1 1 1,1 0-1,0-1 1,0 1-1,0-1 1,0 1-1,0-1 1,0 0-1,0 1 1,0-1-1,0 0 1,0 1-1,0-1 1,0 0-1,0 0 1,1 0-1,1 0 9,0-1 1,0 1-1,0-1 0,-1 0 0,1 0 1,0 0-1,-1 0 0,5-3 0,5-3 60,-1-1 0,19-17 0,-25 20-43,25-22 107,-18 15-61,1 1 0,0-1 0,1 2 0,0 0 0,27-14 0,-40 23-73,1 0 0,-1 1 0,1-1 0,0 1 0,-1-1 0,1 1 0,-1-1 0,1 1 0,0 0 0,-1 0 0,1 0 0,0 0 0,-1 0 0,1 0 0,0 1 0,-1-1 0,1 0 0,-1 1 0,1-1 0,0 1 0,-1 0 0,1-1 0,-1 1 0,2 1 0,-1 0 4,0 1 1,0-1-1,0 0 0,-1 1 1,1-1-1,-1 1 0,1-1 1,-1 1-1,0 0 0,0-1 1,0 1-1,1 5 0,0 4 49,-1 1 0,0 0-1,0-1 1,-2 1-1,-1 17 1,1-21 29,-1 1 0,-1 0 0,1-1-1,-1 1 1,-1-1 0,0 0 0,0 0 0,-7 10 0,8-14-8,0-1 0,0 0 1,-1 0-1,1 0 0,-1 0 1,0-1-1,0 1 0,-1-1 1,1 0-1,0 0 0,-1-1 1,0 0-1,0 1 0,0-1 1,0-1-1,-9 3 0,4-2 116,-1-1 0,1 0 0,-19-1 0,25 0-175,1-1 0,-1 1 0,1 0 0,0-1-1,-1 0 1,1 0 0,0 0 0,-1 0 0,1-1 0,0 1 0,0-1 0,0 0 0,0 0 0,-4-4-1,6 5-63,1 1-1,0 0 1,-1 0-1,1-1 1,0 1-1,0 0 1,-1-1-1,1 1 1,0 0-1,0-1 1,0 1-1,0-1 1,-1 1-1,1 0 1,0-1-1,0 1 1,0 0-1,0-1 1,0 1-1,0-1 1,0 1-1,0 0 1,0-1-1,0 1 1,0-1-1,0 1 1,0 0-1,1-1 1,-1 0-1,12-7-1248,22-1-295,-30 9 1591,25-5-729,5 0-174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4.026"/>
    </inkml:context>
    <inkml:brush xml:id="br0">
      <inkml:brushProperty name="width" value="0.035" units="cm"/>
      <inkml:brushProperty name="height" value="0.035" units="cm"/>
    </inkml:brush>
  </inkml:definitions>
  <inkml:trace contextRef="#ctx0" brushRef="#br0">103 0 18076,'-7'9'1940,"0"3"-1551,1 1 0,0 0 0,1 0 0,-8 26 0,-7 60-21,16-79-280,2-7-59,-24 149 410,22-127-170,2-1-1,3 61 0,-1-91-235,1 1-1,-1-1 1,1 1-1,0 0 0,0-1 1,0 1-1,0-1 0,1 0 1,0 1-1,0-1 1,0 0-1,0 0 0,1 0 1,0-1-1,0 1 1,0 0-1,0-1 0,0 0 1,1 0-1,-1 0 0,1 0 1,0 0-1,0-1 1,0 0-1,0 0 0,0 0 1,0 0-1,1-1 0,-1 1 1,1-1-1,4 1 1,3 0-150,-1 0 0,1-1 1,-1-1-1,1 1 1,0-2-1,-1 0 0,1 0 1,-1-1-1,1 0 0,-1-1 1,0 0-1,0-1 1,0-1-1,0 1 0,-1-2 1,0 1-1,14-11 1,2-9-299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4.543"/>
    </inkml:context>
    <inkml:brush xml:id="br0">
      <inkml:brushProperty name="width" value="0.035" units="cm"/>
      <inkml:brushProperty name="height" value="0.035" units="cm"/>
    </inkml:brush>
  </inkml:definitions>
  <inkml:trace contextRef="#ctx0" brushRef="#br0">16 261 13603,'4'9'1896,"3"6"-1040,-7 13-231,1 7 1615,-1 8-1216,-3 1-207,0 4-193,-2-2-128,5-8-408,-1-6-232,1-10-592,3-10-177,2-17 681,1-7-184,3-23-144</inkml:trace>
  <inkml:trace contextRef="#ctx0" brushRef="#br0" timeOffset="1">51 1 20724,'-8'0'1761,"-4"7"-1297,3 6-224,1 0 784,2 3-568,2-3-1304,1 1 848,4-6-192,7-2-128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5.078"/>
    </inkml:context>
    <inkml:brush xml:id="br0">
      <inkml:brushProperty name="width" value="0.035" units="cm"/>
      <inkml:brushProperty name="height" value="0.035" units="cm"/>
    </inkml:brush>
  </inkml:definitions>
  <inkml:trace contextRef="#ctx0" brushRef="#br0">135 0 16852,'3'4'5419,"-19"-2"-3018,11 2-2276,0-1 0,0 1 1,0 1-1,1-1 0,0 1 0,-1-1 0,2 1 1,-1 0-1,0 1 0,-2 5 0,-5 11-79,-10 26-1,20-45-31,-8 20-13,1 1 0,-7 36 1,13-47-4,0-1 0,1 1 0,0-1 0,1 1 0,0-1 0,4 24 0,-4-35-8,1 1 0,-1 0 0,0-1 1,1 1-1,-1-1 0,1 1 0,0-1 0,-1 1 0,1-1 0,0 1 0,0-1 0,0 0 0,0 1 0,0-1 0,0 0 0,0 0 0,1 0 1,-1 0-1,0 0 0,0 0 0,1 0 0,-1 0 0,1-1 0,-1 1 0,1 0 0,-1-1 0,1 1 0,-1-1 0,1 0 0,0 1 0,-1-1 1,1 0-1,0 0 0,-1 0 0,1 0 0,-1 0 0,1-1 0,0 1 0,-1 0 0,1-1 0,-1 1 0,3-2 0,5-1-221,-1-1-1,0 0 1,0 0-1,0-1 0,14-11 1,-12 7 114,-1 0 0,0 0-1,0-1 1,-1 0 0,12-21 0,11-17-319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981"/>
    </inkml:context>
    <inkml:brush xml:id="br0">
      <inkml:brushProperty name="width" value="0.025" units="cm"/>
      <inkml:brushProperty name="height" value="0.025" units="cm"/>
    </inkml:brush>
  </inkml:definitions>
  <inkml:trace contextRef="#ctx0" brushRef="#br0">0 1 11627,'0'0'9161,"58"9"-7207,-15-9-161,9 0-768,6 0-512,5 0-385,0-3-96,-7 3-192,-9 0-1218,-9 0-672,-15 4-704,-16 5-1923,-7-1-223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5.645"/>
    </inkml:context>
    <inkml:brush xml:id="br0">
      <inkml:brushProperty name="width" value="0.035" units="cm"/>
      <inkml:brushProperty name="height" value="0.035" units="cm"/>
    </inkml:brush>
  </inkml:definitions>
  <inkml:trace contextRef="#ctx0" brushRef="#br0">42 212 16580,'5'0'1664,"-2"7"-968,-3 7-264,0 14 968,0 5-391,-2 12-401,1 1-168,-2 1-176,1 2-152,0-11-504,1-2-280,1-17-272,0-16 711,-2-9-159,1-20-160</inkml:trace>
  <inkml:trace contextRef="#ctx0" brushRef="#br0" timeOffset="1">5 3 18748,'-1'-3'2409,"-1"6"-2089,2 1 976,-1-1-112,2-2-1176,5-1-72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6.665"/>
    </inkml:context>
    <inkml:brush xml:id="br0">
      <inkml:brushProperty name="width" value="0.035" units="cm"/>
      <inkml:brushProperty name="height" value="0.035" units="cm"/>
    </inkml:brush>
  </inkml:definitions>
  <inkml:trace contextRef="#ctx0" brushRef="#br0">6 74 4537,'-6'14'4054,"11"-24"1734,-2 2-4758,4-14 2538,12-26 0,-19 48-3545,0 1 0,1-1 0,-1 0 0,0 0 0,0 0 1,0 0-1,0 0 0,0 0 0,0 0 0,0 0 0,0 0 0,0 0 0,0 0 1,0 0-1,0 0 0,0 0 0,0 0 0,0 0 0,0 0 0,0 0 0,0 0 1,1 0-1,-1 0 0,0 0 0,0 0 0,0 0 0,0 0 0,0 0 0,0 0 1,0 0-1,0 0 0,0 0 0,0 0 0,0 0 0,0 0 0,0 0 0,1 0 1,-1 0-1,0 0 0,0 0 0,0 0 0,0 0 0,0 0 0,0 0 0,0 0 1,0 0-1,0 0 0,0 0 0,0 0 0,0 0 0,0 0 0,0 0 1,0 0-1,0-1 0,0 1 0,0 0 0,0 0 0,0 0 0,1 11 346,-2 15-326,-9 33 55,3-21-18,-4 75 0,11-112-78,0 0 0,0 0 1,0 0-1,0 1 0,0-1 0,0 0 1,0 0-1,0 0 0,1 1 1,-1-1-1,0 0 0,1 0 1,-1 0-1,1 0 0,-1 0 0,1 0 1,0 1-1,-1-1 0,1-1 1,0 1-1,1 1 0,-1-1 1,0-1-1,0 0 0,1 0 1,-1 0-1,0 0 0,0 0 1,0 0-1,0-1 0,0 1 0,1 0 1,-1 0-1,0-1 0,0 1 1,0-1-1,0 1 0,0-1 1,0 1-1,0-1 0,0 0 1,0 0-1,-1 1 0,3-3 1,15-13 18,-1 0 0,-1-2 0,19-25 0,-17 21 6,34-35 0,-51 56-27,-1 0 0,1 0 0,0 0 0,0 1 0,0-1 0,0 0 0,0 0 0,0 1 0,0-1 0,0 0 0,1 1 0,-1-1 0,0 1 0,0 0 0,0-1-1,1 1 1,-1 0 0,0 0 0,3 0 0,-3 0 0,-1 0 0,1 1 0,-1-1 0,1 1 0,0-1 0,-1 1 0,1 0 0,-1-1-1,1 1 1,-1-1 0,1 1 0,-1 0 0,0 0 0,1-1 0,-1 1 0,0 0 0,1-1 0,-1 1-1,0 0 1,0 0 0,0 0 0,0-1 0,0 2 0,1 9-1,-1 0 0,0 0 0,-4 16 0,3-17 0,-21 123-616,17-102-355,4-25-488,5-15 1353,-2 4-132,9-21-415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7.495"/>
    </inkml:context>
    <inkml:brush xml:id="br0">
      <inkml:brushProperty name="width" value="0.035" units="cm"/>
      <inkml:brushProperty name="height" value="0.035" units="cm"/>
    </inkml:brush>
  </inkml:definitions>
  <inkml:trace contextRef="#ctx0" brushRef="#br0">13 43 18076,'-7'55'3423,"2"59"-2135,5-96-1242,2 0 1,0 0-1,0 0 1,7 21 0,-8-37-41,0 1 1,-1 0 0,1-1 0,0 1 0,1 0 0,-1-1 0,0 0 0,1 1-1,-1-1 1,1 0 0,0 1 0,0-1 0,0 0 0,0 0 0,0-1 0,0 1-1,0 0 1,5 2 0,-5-4 5,0 0-1,1 1 1,-1-1-1,0 0 1,1 0 0,-1 0-1,0 0 1,1 0-1,-1-1 1,0 1-1,0-1 1,1 0 0,-1 1-1,0-1 1,0 0-1,0 0 1,0 0-1,0-1 1,0 1-1,0 0 1,0-1 0,-1 1-1,3-3 1,8-7 78,-1-1 0,-1-1 1,0 1-1,0-2 1,-1 1-1,-1-1 0,7-16 1,-6 11 68,-1 0-1,-2 0 1,0-1-1,0 0 1,2-25 0,-8 43-135,1 0 0,-1 0 0,0-1 0,0 1 0,0 0 0,-1 0 1,1-1-1,0 1 0,-1 0 0,1 0 0,-1 0 0,0 0 0,-2-4 0,3 6-19,0 0 0,0-1-1,0 1 1,-1 0-1,1 0 1,0-1-1,0 1 1,-1 0 0,1 0-1,0 0 1,0 0-1,-1-1 1,1 1 0,0 0-1,-1 0 1,1 0-1,0 0 1,0 0-1,-1 0 1,1 0 0,0 0-1,-1 0 1,1 0-1,0 0 1,-1 0 0,1 0-1,0 0 1,-1 0-1,1 0 1,0 0-1,-1 1 1,0-1-1,0 1 0,0 0-1,0 0 1,0 0 0,0 0 0,0 0-1,0 0 1,0 1 0,0-1 0,0 0-1,0 2 1,-3 6-6,0 0 1,1 0-1,0 0 0,1 0 0,0 1 0,0-1 1,1 0-1,0 1 0,1-1 0,0 1 1,1 0-1,-1-1 0,2 1 0,2 11 0,-3-19 3,0-1 0,-1 1-1,1 0 1,0-1-1,0 1 1,0-1-1,0 1 1,0-1 0,0 1-1,0-1 1,0 0-1,0 1 1,1-1-1,-1 0 1,1 0-1,-1 0 1,1 0 0,-1 0-1,1-1 1,2 2-1,-2-2 3,1 1-1,0-1 0,0 0 1,-1 0-1,1 0 0,0 0 1,-1 0-1,1 0 0,0-1 1,0 1-1,4-3 0,4-1 9,-1-1 0,0-1-1,0 1 1,0-2 0,10-8-1,7-7 9,-2-1-1,0-1 1,-2-1-1,-1-1 1,38-57-1,-69 100-72,1 0 0,-8 26 0,3-7 35,3-11 12,0-5 24,2 0 1,1 1-1,1 0 0,0 0 1,1 0-1,-2 34 1,7-54-12,0 0 1,0 1-1,0-1 1,0 0-1,0 1 1,0-1-1,1 1 1,-1-1 0,0 0-1,1 1 1,-1-1-1,1 0 1,0 0-1,-1 1 1,1-1-1,0 0 1,0 0-1,-1 0 1,1 0 0,0 0-1,0 0 1,0 0-1,0 0 1,2 0-1,-1 0-52,0 0 0,0 0-1,0-1 1,1 1-1,-1-1 1,0 0-1,0 1 1,1-1 0,-1 0-1,0-1 1,0 1-1,0 0 1,4-1-1,4-2-185,-1 0-1,0 0 1,0-1-1,0 0 0,16-11 1,3-6-104,-3-5-115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8.045"/>
    </inkml:context>
    <inkml:brush xml:id="br0">
      <inkml:brushProperty name="width" value="0.035" units="cm"/>
      <inkml:brushProperty name="height" value="0.035" units="cm"/>
    </inkml:brush>
  </inkml:definitions>
  <inkml:trace contextRef="#ctx0" brushRef="#br0">85 0 17964,'-2'1'166,"0"-1"1,0 1 0,0-1-1,0 1 1,0 0-1,0 0 1,0 0-1,0 0 1,1 0 0,-1 0-1,0 1 1,1-1-1,-1 0 1,1 1-1,-1-1 1,1 1-1,0 0 1,0-1 0,-2 4-1,-20 38 1101,21-38-952,0-1-220,-2 5 35,0 1-1,0 0 1,1 0-1,-3 12 0,6-20-157,-1-1-1,1 1 0,0 0 0,-1-1 0,1 1 1,0 0-1,0 0 0,0-1 0,1 1 1,-1 0-1,0-1 0,1 1 0,-1 0 0,1-1 1,-1 1-1,1-1 0,0 1 0,-1 0 1,1-1-1,0 0 0,0 1 0,0-1 0,1 0 1,-1 1-1,0-1 0,0 0 0,1 0 1,-1 0-1,0 0 0,1 0 0,-1 0 0,1 0 1,2 0-1,9 2-253,1 0 0,0-1 1,-1-1-1,1 0 0,20-1 1,19 0-219,-40 1 440,-1 1 1,0 0-1,0 0 1,0 2-1,22 7 0,-32-10 91,0 0 0,0 0 0,0 0 0,0 0 0,0 0 0,0 0 0,0 0 0,-1 1 0,1-1 0,0 1 0,-1-1 0,1 1 0,-1 0 0,0-1 0,1 1-1,-1 0 1,0 0 0,0 0 0,0 0 0,0 0 0,-1 0 0,1 0 0,0 0 0,-1 0 0,0 1 0,1-1 0,-1 0 0,0 0 0,0 0 0,0 1 0,0-1 0,-1 0 0,1 0 0,-1 0-1,1 1 1,-1-1 0,0 0 0,0 0 0,-1 3 0,-7 9 257,1 0-1,-2-1 1,0-1-1,0 1 1,-1-2-1,-1 1 1,0-1-1,0-1 1,-1 0-1,0-1 1,-1-1-1,0 0 1,-29 12-1,42-19-315,0-1-1,0 1 1,0-1 0,0 0-1,0 1 1,-1-1 0,1 0-1,0 1 1,0-1-1,0 0 1,-1 0 0,1 0-1,0 0 1,0 0 0,0 0-1,0 0 1,-1-1-1,1 1 1,0 0 0,0-1-1,0 1 1,0-1 0,0 1-1,0-1 1,0 1 0,0-1-1,0 0 1,0 1-1,0-1 1,0 0 0,0 0-1,-1-2 1,1 0-15,0 0 1,0 0 0,0 0-1,0-1 1,0 1-1,1 0 1,0-1-1,-1 1 1,1-1-1,1 1 1,-1-4-1,7-33-342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8.543"/>
    </inkml:context>
    <inkml:brush xml:id="br0">
      <inkml:brushProperty name="width" value="0.035" units="cm"/>
      <inkml:brushProperty name="height" value="0.035" units="cm"/>
    </inkml:brush>
  </inkml:definitions>
  <inkml:trace contextRef="#ctx0" brushRef="#br0">139 1 18404,'-10'63'2581,"6"-49"-2287,2 0 0,0 1 0,0 0 0,1 19 0,4-4-106,1 0 0,2-1 0,1 1 0,13 36 0,53 108 19,-47-116-399,-25-57 135,0 0 0,-1 1 0,1-1 0,0 1-1,-1-1 1,0 1 0,1-1 0,-1 1 0,0-1-1,0 1 1,0 2 0,0-4 36,0 1 0,0-1 1,0 0-1,0 0 0,-1 0 0,1 0 1,0 1-1,0-1 0,0 0 0,-1 0 1,1 0-1,0 0 0,0 0 0,-1 0 1,1 1-1,0-1 0,0 0 0,-1 0 1,1 0-1,0 0 0,0 0 0,-1 0 1,1 0-1,0 0 0,0 0 0,-1 0 1,1 0-1,0 0 0,0 0 0,-1-1 1,1 1-1,0 0 0,0 0 0,0 0 1,-1 0-1,1 0 0,0 0 0,-1-1 1,-31-22-1154,26 18 1121,-186-172 475,189 174-192,0-1 0,0 1 0,0-1 1,0 0-1,-3-6 0,5 9-176,1 1 1,0-1-1,0 1 1,0-1-1,-1 1 1,1-1-1,0 1 1,0-1-1,0 0 1,0 1-1,0-1 1,0 1-1,0-1 1,0 1-1,0-1 1,1 1-1,-1-1 1,0 0-1,0 1 1,1-2-1,-1 2 2,1-1 0,0 0-1,0 1 1,-1-1 0,1 0 0,0 1-1,0-1 1,0 1 0,0-1-1,0 1 1,0 0 0,0-1 0,0 1-1,0 0 1,0 0 0,1 0 0,181-27 445,-85 13-780,-35 4 63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9.138"/>
    </inkml:context>
    <inkml:brush xml:id="br0">
      <inkml:brushProperty name="width" value="0.035" units="cm"/>
      <inkml:brushProperty name="height" value="0.035" units="cm"/>
    </inkml:brush>
  </inkml:definitions>
  <inkml:trace contextRef="#ctx0" brushRef="#br0">18 58 16828,'-1'5'358,"-14"76"2231,15-74-2460,-1 0-1,1-1 1,0 1-1,0 0 1,1 0-1,0-1 1,0 1-1,1 0 1,3 9 0,-4-14-99,-1-1 1,1 0 0,-1 0 0,1 0 0,-1 0 0,1 0 0,0 0 0,-1 0 0,1 0 0,0-1 0,0 1 0,0 0 0,0 0-1,0-1 1,0 1 0,0 0 0,0-1 0,0 1 0,0-1 0,0 1 0,0-1 0,3 1 0,-2-1 4,0 0 1,0-1-1,0 1 0,0 0 1,0-1-1,0 1 1,0-1-1,0 1 0,0-1 1,0 0-1,0 0 0,2-1 1,6-5 94,0 0 0,-1-1 0,15-14 0,-17 15-41,27-27 216,40-36 247,-64 61-497,1 0 1,1 1 0,-1 1-1,25-12 1,-35 18-53,1 0 1,0 1-1,-1-1 0,1 0 1,0 1-1,-1-1 0,1 1 1,0 0-1,0 0 1,-1-1-1,1 1 0,0 0 1,0 0-1,0 1 0,-1-1 1,1 0-1,0 1 1,0-1-1,2 2 0,-3-1 2,0 0 0,0 0 0,0 0 0,0 0 0,0 0 0,0 0 0,0 1 0,0-1 0,0 0 0,0 1-1,-1-1 1,1 0 0,-1 1 0,1-1 0,-1 1 0,1-1 0,-1 4 0,1 6 35,-1 1 0,0-1 0,-1 1 1,-4 19-1,3-21-5,-4 41 222,5-51-251,1 0 0,0 1-1,0-1 1,0 0 0,0 1-1,0-1 1,0 0 0,0 1-1,0-1 1,0 0 0,0 1-1,0-1 1,0 0 0,0 1-1,0-1 1,0 0 0,0 0-1,0 1 1,0-1 0,0 0-1,0 1 1,0-1 0,1 0-1,-1 1 1,0-1 0,0 0-1,0 0 1,1 1 0,-1-1-1,0 0 1,0 0 0,1 1-1,-1-1 1,0 0 0,0 0-1,1 0 1,-1 0 0,0 1-1,1-1 1,-1 0 0,0 0-1,1 0 1,-1 0 0,0 0-1,1 0 1,-1 0 0,0 0-1,1 0 1,-1 0 0,0 0-1,1 0 1,-1 0 0,0 0-1,1 0 1,-1 0 0,0-1-1,1 1 1,15-12 161,45-61 270,-47 54-353,2 1 0,-1 0 0,35-29 0,-50 46-85,1 0 1,0 1 0,0-1 0,0 0 0,0 0 0,0 1 0,0-1 0,0 0 0,0 1 0,0-1 0,0 1 0,1-1 0,-1 1 0,0 0 0,0 0 0,0-1-1,1 1 1,-1 0 0,0 0 0,0 0 0,1 0 0,-1 0 0,0 0 0,0 1 0,0-1 0,1 0 0,-1 1 0,1 0 0,0 0-4,-1 1 0,1 0 0,-1-1-1,0 1 1,0 0 0,0 0 0,0 0 0,0 0 0,0 0 0,-1 0 0,1 0 0,-1 0 0,1 0 0,-1 0 0,0 4 0,1 12-24,-1 1 0,-3 26 0,1-28 34,1-1-1,1 1 1,2 21-1,-2-38-3,0 0 0,0 0 0,-1 1 0,1-1-1,0 0 1,0 0 0,1 1 0,-1-1-1,0 0 1,0 0 0,0 0 0,0 1 0,0-1-1,0 0 1,0 0 0,0 1 0,0-1-1,0 0 1,1 0 0,-1 0 0,0 0 0,0 1-1,0-1 1,0 0 0,1 0 0,-1 0-1,0 0 1,0 1 0,0-1 0,0 0 0,1 0-1,-1 0 1,0 0 0,0 0 0,1 0-1,-1 0 1,0 0 0,8-6-7,5-15-440,11-31-535,-16 41 694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0.062"/>
    </inkml:context>
    <inkml:brush xml:id="br0">
      <inkml:brushProperty name="width" value="0.035" units="cm"/>
      <inkml:brushProperty name="height" value="0.035" units="cm"/>
    </inkml:brush>
  </inkml:definitions>
  <inkml:trace contextRef="#ctx0" brushRef="#br0">1 534 15355,'0'2'129,"1"1"0,0-1 0,0 1 1,1-1-1,-1 1 0,0-1 0,1 1 0,-1-1 0,1 0 0,0 0 0,0 0 0,0 0 0,0 0 0,0 0 0,0-1 0,0 1 0,1-1 0,4 3 0,-4-3 2,1 0 1,0 0-1,0-1 0,-1 1 0,1-1 0,0 0 0,0 0 0,-1 0 0,1 0 0,0-1 0,0 0 0,4-1 0,5-2 96,-1-1-1,0 0 1,0-1-1,0-1 1,-1 0-1,19-14 1,-22 15-139,1-1 0,-1 0 1,0-1-1,-1 0 1,0 0-1,0 0 1,-1-1-1,0 0 1,0 0-1,-1 0 1,0-1-1,-1 0 1,3-11-1,-6 20-77,-1 0 0,1-1 0,-1 1-1,0 0 1,0-1 0,0 1 0,0 0-1,0-1 1,0 1 0,0 0 0,0-1-1,0 1 1,-1 0 0,1-1-1,-1-1 1,0 3-5,1-1 0,0 1 0,-1 0 0,1-1 0,-1 1-1,1-1 1,-1 1 0,1 0 0,-1-1 0,1 1 0,-1 0 0,1 0 0,-1-1 0,1 1-1,-1 0 1,1 0 0,-1 0 0,0 0 0,1 0 0,-1 0 0,1 0 0,-1 0-1,1 0 1,-2 0 0,-1 1 8,-1 0 0,1 0 0,-1 0 0,1 1 0,0-1-1,-1 1 1,1 0 0,0 0 0,-5 4 0,-3 5-4,0 0 0,1 0 0,0 1 0,1 1 0,1-1 0,0 2 0,0-1-1,2 1 1,-1 0 0,2 0 0,0 1 0,-4 16 0,9-29-7,-1-1 1,1 1-1,-1 0 0,1 0 1,0 0-1,-1-1 0,1 1 0,0 0 1,0 0-1,0 0 0,1 0 0,-1-1 1,0 1-1,1 0 0,-1 0 0,1 0 1,0-1-1,-1 1 0,1 0 0,0-1 1,0 1-1,0-1 0,0 1 0,2 1 1,-1-2 5,1 0 0,-1 0 0,0-1 0,0 1 0,0-1 0,1 1 0,-1-1 0,0 0 0,1 0 0,-1 0 0,0-1 0,1 1 0,-1 0 0,0-1 0,0 1 0,1-1 0,-1 0 0,0 0 0,3-1 0,16-9 46,-1 0 1,-1-1 0,0-1-1,-1-1 1,0-1 0,18-19-1,-10 9 9,37-25-1,-61 49-68,-1-1 1,1 1 0,0 0 0,-1 0-1,1 0 1,0 0 0,0 0-1,0 0 1,0 0 0,0 1 0,0-1-1,0 1 1,0 0 0,0-1-1,0 1 1,0 0 0,4 0-1,-5 1 0,0 0 0,0 0-1,0 0 1,0 0 0,0 0-1,0 0 1,0 0-1,0 0 1,0 0 0,-1 0-1,1 1 1,0-1-1,-1 0 1,1 0 0,-1 1-1,0-1 1,1 0-1,-1 1 1,0-1 0,0 1-1,1-1 1,-1 0 0,0 1-1,-1-1 1,1 3-1,-4 59-133,2-48 130,0 0 0,1-1 0,1 1-1,3 20 1,-3-34 11,0-1-1,0 1 1,0-1-1,0 1 1,0-1 0,0 1-1,0-1 1,0 1-1,1 0 1,-1-1-1,0 1 1,0-1 0,1 1-1,-1-1 1,0 1-1,1-1 1,-1 0 0,0 1-1,1-1 1,-1 1-1,1-1 1,-1 0 0,1 1-1,-1-1 1,1 0-1,-1 0 1,1 1 0,-1-1-1,1 0 1,-1 0-1,2 1 1,-1-2 1,1 1-1,-1 0 1,1-1 0,-1 1 0,0-1-1,1 1 1,-1-1 0,0 1-1,1-1 1,-1 0 0,0 0 0,2-1-1,29-31 40,3-12-96,-1-2 0,-3-1 0,25-53-1,59-164-1128,-100 218 809,-9 28 245,-6 16 197,-1 6 132,-4 16-120,1 0 0,0 0 0,2 0 0,0 1 0,2 24 0,-1-15-64,1-16-15,0 144 44,2-137-39,0 1 0,1-1 1,1 1-1,1-1 1,12 30-1,-15-45-42,1 0 0,0 0 0,0 0 0,7 7 0,-10-11 22,1 1 1,0-1-1,0 0 1,0 0 0,0 0-1,0 0 1,0 0-1,0-1 1,0 1-1,0 0 1,1 0 0,-1-1-1,0 1 1,0-1-1,1 1 1,-1-1-1,0 1 1,1-1 0,-1 0-1,1 0 1,-1 0-1,0 0 1,3 0-1,-4 0-3,1 0-1,-1 0 0,0 0 0,0-1 0,1 1 0,-1 0 0,0 0 1,0-1-1,0 1 0,1 0 0,-1 0 0,0-1 0,0 1 1,0 0-1,0 0 0,1-1 0,-1 1 0,0 0 0,0-1 1,0 1-1,0 0 0,0-1 0,0 1 0,0 0 0,0-1 1,0 1-1,0 0 0,0-1 0,0 1 0,0 0 0,0 0 1,0-1-1,-1 1 0,1 0 0,0-1 0,0 1 0,0-1 1,-7-11-337,-13-13 57,-1 0-1,-1 1 0,-32-25 0,-3-4 909,29 27-80,17 16 94,0 0 0,-18-23 0,29 33-598,0-1 0,-1 1 0,1 0 0,0-1-1,0 1 1,-1 0 0,1-1 0,0 1 0,0-1 0,0 1-1,0-1 1,0 1 0,0-1 0,0 1 0,0 0 0,0-1 0,0 1-1,0-1 1,0 1 0,0-1 0,0 1 0,0 0 0,0-1-1,1 1 1,-1-1 0,0 1 0,0-1 0,0 1 0,1 0 0,-1-1-1,0 1 1,1 0 0,-1-1 0,0 1 0,0 0 0,1 0 0,-1-1-1,1 1 1,-1 0 0,0 0 0,1-1 0,0 1 0,19-7 332,47-1 5,3 0-532,135-35 1,-138 21 87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2.781"/>
    </inkml:context>
    <inkml:brush xml:id="br0">
      <inkml:brushProperty name="width" value="0.035" units="cm"/>
      <inkml:brushProperty name="height" value="0.035" units="cm"/>
    </inkml:brush>
  </inkml:definitions>
  <inkml:trace contextRef="#ctx0" brushRef="#br0">0 62 15355,'5'-2'376,"13"-5"888,-18 7-1222,1 0 1,0 1 0,-1-1 0,1 0 0,-1 1 0,1-1 0,-1 0-1,1 1 1,0-1 0,-1 0 0,0 1 0,1-1 0,-1 1-1,1-1 1,-1 1 0,1-1 0,-1 1 0,0-1 0,0 1 0,1 0-1,-1-1 1,0 1 0,0-1 0,1 1 0,-1 0 0,0-1 0,0 1-1,0 0 1,5 26 408,-2-1 0,-1 1 0,-1 0 0,-4 52 0,1-41-109,-12 130 1054,8-105-814,3-45-234,1-26-124,0-30-50,18-299 1337,-14 330-1069,2 13-241,4 21-116,-6-19-18,3 7-48,0 0 0,1 0-1,1 0 1,12 18 0,-17-29-24,0 0 1,1-1-1,0 0 1,0 0-1,0 0 1,0 0-1,1 0 1,-1 0-1,6 2 1,-7-4 3,0 0 1,1 0 0,-1 0 0,1 0 0,-1-1 0,0 1-1,1-1 1,-1 0 0,1 0 0,-1 0 0,1 0 0,-1 0-1,1 0 1,-1-1 0,1 1 0,-1-1 0,4-1 0,3-2-2,0 0 1,-1-1-1,1 0 1,-1-1-1,-1 0 1,1 0-1,-1-1 1,0 0-1,0 0 1,-1-1-1,6-8 1,11-16 7,23-47 0,-42 71 1,52-100 28,-53 98-63,-7 9 12,-9 11-2,-6 15 9,2 2 0,1 0 0,2 0 0,0 2 0,2 0 0,-15 50 1,26-75 3,0 1 0,0-1 0,0 0 0,0 1 1,1-1-1,0 1 0,0 7 0,0-11 0,1 1-1,-1-1 1,1 0-1,-1 1 1,1-1-1,-1 0 0,1 0 1,0 0-1,0 0 1,0 1-1,-1-1 1,1 0-1,0 0 1,0 0-1,0-1 1,1 1-1,-1 0 1,0 0-1,0-1 1,0 1-1,1 0 0,-1-1 1,0 1-1,1-1 1,-1 0-1,0 1 1,1-1-1,1 0 1,2 1-266,50 7-1100,-51-8 1325,0 1 1,0-2-1,1 1 0,-1 0 1,0-1-1,0 1 0,-1-1 1,1 0-1,0-1 0,0 1 1,4-3-1,9-9-390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3.300"/>
    </inkml:context>
    <inkml:brush xml:id="br0">
      <inkml:brushProperty name="width" value="0.035" units="cm"/>
      <inkml:brushProperty name="height" value="0.035" units="cm"/>
    </inkml:brush>
  </inkml:definitions>
  <inkml:trace contextRef="#ctx0" brushRef="#br0">163 1 16876,'-36'69'1602,"3"1"1,-25 78-1,49-121-1483,2 1 0,0-1-1,2 1 1,2 1 0,0-1-1,2 0 1,0 1 0,8 54 0,-4-70-141,-1 1 0,9 21 0,-10-32 15,0 0 0,0 0 0,1 0 0,-1 0 0,1 0 0,0-1 0,0 1 0,0 0 0,0-1 0,0 1 0,0-1 0,1 0 0,-1 0 0,1 0 0,0 0 0,5 3 0,-7-5 10,0 0-1,1 1 0,-1-1 0,0 0 0,0 0 1,1 0-1,-1 0 0,0 0 0,1 0 0,-1-1 0,0 1 1,1 0-1,-1-1 0,0 1 0,0-1 0,1 1 1,-1-1-1,0 1 0,0-1 0,0 0 0,0 0 1,0 1-1,0-1 0,0 0 0,0 0 0,0 0 0,0 0 1,0 0-1,-1 0 0,1-1 0,0 1 0,-1 0 1,1-2-1,4-6 40,-1-1 1,0 0-1,2-12 0,-4 16-20,47-209 311,16-51-239,-62 259-87,-1 0 1,1 0-1,0 0 1,1 1-1,-1 0 1,1 0-1,6-7 1,-9 12-6,0 0 0,0 0 0,0 0 0,0 0 0,0 0 0,0 0 0,0 0-1,1 1 1,-1-1 0,0 1 0,1-1 0,-1 1 0,0-1 0,1 1 0,-1 0 0,0-1 0,3 1 0,-2 0 0,-1 1 0,1-1 0,0 1 1,0-1-1,-1 1 0,1 0 0,0 0 0,-1-1 0,1 1 0,-1 0 0,1 1 0,-1-1 0,0 0 1,1 0-1,-1 0 0,0 1 0,2 1 0,0 1 0,0 0-1,0 0 1,0 0 0,-1 1-1,0-1 1,1 0 0,-1 1-1,-1 0 1,1 0-1,-1-1 1,0 1 0,0 0-1,0 0 1,-1 0 0,1 0-1,-2 7 1,0-4 42,0-1 0,0 0-1,-1-1 1,-1 1 0,1 0 0,-1 0 0,0-1 0,0 0-1,-1 0 1,-7 9 0,2-3 19,-1-1-1,0 0 1,-1 0 0,-1-1-1,0-1 1,0 0-1,0-1 1,-1 0 0,-1-1-1,-18 8 1,27-13-104,-1-1-1,0 1 1,1-1 0,-1 0 0,0 0-1,1-1 1,-10 0 0,13 0 35,-1 0 0,1-1-1,-1 1 1,1-1 0,0 1 0,-1-1 0,1 0 0,-1 0 0,1 0-1,0 0 1,0 0 0,-1 0 0,1-1 0,0 1 0,0-1 0,1 0-1,-1 0 1,-3-3 0,-2-14-214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3.829"/>
    </inkml:context>
    <inkml:brush xml:id="br0">
      <inkml:brushProperty name="width" value="0.035" units="cm"/>
      <inkml:brushProperty name="height" value="0.035" units="cm"/>
    </inkml:brush>
  </inkml:definitions>
  <inkml:trace contextRef="#ctx0" brushRef="#br0">59 0 19164,'-11'29'4609,"-1"20"-3361,-6 57-1222,17-98-30,-14 114 28,14-107-74,1-1 0,0 1 1,1-1-1,1 1 0,0-1 0,6 20 1,-8-32-14,1 1 1,0-1 0,0 0-1,0 1 1,0-1-1,0 0 1,1 0 0,-1 0-1,1 0 1,-1 0 0,1 0-1,0 0 1,0-1 0,0 1-1,0 0 1,0-1-1,0 0 1,0 1 0,4 0-1,-3-1-17,0 0 0,1-1 0,-1 1 0,0-1 0,0 0 0,1 0 0,-1 0 0,0-1 0,0 1 0,0-1-1,1 1 1,-1-1 0,0 0 0,5-3 0,29-14-368,5-4-121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341"/>
    </inkml:context>
    <inkml:brush xml:id="br0">
      <inkml:brushProperty name="width" value="0.025" units="cm"/>
      <inkml:brushProperty name="height" value="0.025" units="cm"/>
    </inkml:brush>
  </inkml:definitions>
  <inkml:trace contextRef="#ctx0" brushRef="#br0">1 1 11627,'0'0'8232,"74"18"-6951,-13-18-384,9 0-385,4 0-384,0 0-512,-8 0-2755,-4 0-4036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4.395"/>
    </inkml:context>
    <inkml:brush xml:id="br0">
      <inkml:brushProperty name="width" value="0.035" units="cm"/>
      <inkml:brushProperty name="height" value="0.035" units="cm"/>
    </inkml:brush>
  </inkml:definitions>
  <inkml:trace contextRef="#ctx0" brushRef="#br0">137 129 17620,'-17'15'877,"-6"5"181,-27 31 1,45-45-872,-1 0 0,2 0 0,-1 1 0,1 0 1,0 0-1,0 0 0,1 1 0,0-1 0,0 1 1,-1 8-1,4-15-182,0-1 1,-1 1-1,1-1 1,0 0-1,0 1 1,0-1-1,0 1 1,0-1-1,0 0 1,0 1-1,0-1 1,0 1-1,0-1 1,0 1-1,0-1 1,0 0-1,0 1 1,0-1-1,1 1 1,-1-1-1,0 0 1,0 1-1,0-1 1,1 1-1,-1-1 1,0 0-1,0 1 1,1-1-1,-1 0 1,0 0-1,1 1 1,-1-1-1,0 0 1,1 0-1,-1 1 1,0-1-1,1 0 1,-1 0-1,1 0 1,-1 0-1,0 1 1,1-1-1,-1 0 1,1 0-1,-1 0 1,1 0-1,-1 0 1,0 0-1,1 0 1,-1 0-1,1 0 1,0-1-1,2 0-22,0 1 0,1-2 0,-1 1-1,0 0 1,0-1 0,5-3 0,6-5-69,0-2 0,-1 1 0,-1-2 0,0 0 0,0 0 0,11-19 0,54-94 32,-74 122 73,3-5 67,-3 9 96,-5 19 152,-4 12-72,-3 14 133,2 1 1,2 0 0,0 47-1,5-89-351,1 0-1,-1 0 1,1 0-1,0 1 1,0-1-1,0 0 0,0 0 1,4 7-1,-4-11-42,-1 1-1,1 0 0,-1 0 0,1 0 0,0-1 1,-1 1-1,1 0 0,0-1 0,0 1 1,0 0-1,-1-1 0,1 1 0,0-1 0,0 0 1,0 1-1,0-1 0,0 0 0,0 1 1,0-1-1,0 0 0,0 0 0,0 0 0,0 0 1,0 0-1,0 0 0,0 0 0,0 0 0,0 0 1,0 0-1,-1-1 0,1 1 0,0 0 1,0-1-1,0 1 0,0 0 0,0-1 0,0 1 1,0-1-1,-1 0 0,2 0 0,8-7 32,-2-1-1,1 1 0,-1-1 0,0-1 0,-1 1 0,0-1 1,6-12-1,5-7-193,4-2 90</inkml:trace>
  <inkml:trace contextRef="#ctx0" brushRef="#br0" timeOffset="1">584 14 18284,'-1'-1'151,"0"-1"0,0 1 0,-1 0 0,1 0 0,0 0 0,-1 0 0,1 0 0,-1 0 0,1 1 0,-1-1 0,1 0 0,-1 1 0,1-1 1,-1 1-1,0 0 0,1-1 0,-1 1 0,0 0 0,1 0 0,-1 0 0,-3 1 0,2-1 26,1 1 0,-1 0 1,0 1-1,1-1 0,-1 0 1,1 1-1,-1-1 0,1 1 1,0 0-1,0 0 0,-4 4 1,-2 3 145,1 1 0,0 1 0,0-1 1,-9 21-1,9-15-254,0 1 1,1 0 0,-5 25 0,9-34-86,1 0 0,0 0 1,0 1-1,1-1 1,0 0-1,1 1 0,-1-1 1,1 0-1,4 14 0,-4-20-21,0 0 1,-1 0-1,1 0 0,0 0 0,0 0 0,0 0 0,0-1 0,1 1 0,-1 0 0,0 0 0,1-1 0,-1 1 0,1-1 0,0 1 0,0-1 0,-1 0 0,1 0 0,0 0 0,0 0 0,0 0 0,3 1 0,-1-1-63,0-1 0,0 1 0,0-1 0,0 0-1,0 0 1,0 0 0,0-1 0,0 1 0,0-1 0,7-2-1,5-3-174,-1-1 0,0 0 0,0-1 0,19-14 0,10-8-343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4.946"/>
    </inkml:context>
    <inkml:brush xml:id="br0">
      <inkml:brushProperty name="width" value="0.035" units="cm"/>
      <inkml:brushProperty name="height" value="0.035" units="cm"/>
    </inkml:brush>
  </inkml:definitions>
  <inkml:trace contextRef="#ctx0" brushRef="#br0">11 255 15971,'-1'1'99,"0"0"0,0 0 0,1 0 0,-1 0 0,0 0 0,0 0 0,1 0 0,-1 0 0,0 1 1,1-1-1,-1 0 0,1 0 0,0 1 0,-1-1 0,1 0 0,0 0 0,0 1 0,0 1 0,0-2-35,0-1 0,1 1 1,-1 0-1,0-1 1,1 1-1,-1 0 0,1-1 1,-1 1-1,1-1 0,-1 1 1,1-1-1,-1 1 1,1-1-1,-1 1 0,1-1 1,0 1-1,-1-1 1,1 0-1,0 0 0,-1 1 1,1-1-1,1 0 0,3 1 92,0 0-1,-1 0 0,1-1 1,0 0-1,0 0 0,-1-1 1,1 1-1,9-3 0,2-2-59,1-1 1,-1-1-1,0-1 0,-1 0 1,1-1-1,20-16 0,-13 7-112,-1-1 0,0-1 0,20-26 0,-37 40 9,0 1 1,0-1 0,0 0 0,-1-1-1,0 1 1,0-1 0,-1 0 0,0 0-1,0 0 1,0 0 0,-1 0-1,2-11 1,-4 17 8,0 0 0,0 0 1,0 0-1,0 1 0,0-1 0,0 0 0,0 0 0,0 1 0,0-1 0,0 0 1,0 0-1,-1 0 0,1 1 0,0-1 0,-1 0 0,1 1 0,-1-1 0,1 0 1,0 1-1,-1-1 0,1 0 0,-1 1 0,0-1 0,1 1 0,-1-1 0,-1 0 0,1 1 7,0-1 0,-1 1-1,1 0 1,0 0 0,-1 0-1,1 0 1,0 0 0,-1 0-1,1 0 1,0 0-1,-1 1 1,1-1 0,0 0-1,-2 1 1,-4 2 54,-1 1 1,1-1-1,0 1 1,-8 7-1,-3 3 120,1 1-1,0 1 1,2 1-1,-1 0 1,2 1-1,1 1 1,0 0-1,1 1 1,1 0-1,1 1 1,1 0-1,-7 22 1,15-40-178,1 0-1,-1 0 1,0 0 0,1-1 0,-1 1 0,1 0 0,0 0-1,0 0 1,0 0 0,1 0 0,-1 0 0,0-1 0,1 1-1,0 0 1,1 4 0,0-5-81,-1 0 0,0-1-1,1 1 1,-1 0 0,1-1 0,0 1 0,-1-1-1,1 0 1,0 1 0,0-1 0,0 0 0,0 0 0,0 0-1,0 0 1,0-1 0,0 1 0,0-1 0,0 1-1,0-1 1,1 0 0,2 1 0,48-2-688,-23-1 260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5.436"/>
    </inkml:context>
    <inkml:brush xml:id="br0">
      <inkml:brushProperty name="width" value="0.035" units="cm"/>
      <inkml:brushProperty name="height" value="0.035" units="cm"/>
    </inkml:brush>
  </inkml:definitions>
  <inkml:trace contextRef="#ctx0" brushRef="#br0">259 0 17756,'-31'24'730,"1"1"1,1 1-1,1 1 1,1 2-1,2 1 1,1 1-1,-23 38 1,44-64-676,0 1 0,1 0-1,-1 0 1,-1 8 0,3-13-51,1 0-1,0 0 0,-1 0 1,1 0-1,0 0 0,0 1 1,0-1-1,0 0 0,0 0 1,0 0-1,0 0 1,0 1-1,0-1 0,1 0 1,-1 0-1,0 0 0,1 0 1,-1 0-1,1 0 0,-1 0 1,1 0-1,-1 0 1,1 0-1,0 0 0,0 0 1,-1 0-1,1-1 0,0 1 1,0 0-1,0 0 0,0-1 1,1 2-1,3-1-26,0 0 0,-1 0-1,1 0 1,0 0 0,-1-1 0,1 0-1,0 0 1,0 0 0,-1 0 0,1-1 0,8-2-1,56-19-329,-54 17 273,9-3-34,85-28-426,-92 31 396,0 1 0,0 1-1,1 1 1,24 0 0,-39 2 124,1 0-1,-1 0 1,0 0-1,0 1 1,0 0 0,0-1-1,0 1 1,0 0-1,0 0 1,0 1-1,0-1 1,-1 1 0,1-1-1,0 1 1,2 3-1,-3-4 25,-1 1-1,1 0 1,-1 0-1,0 0 1,0 0-1,0 0 1,0 0-1,0 0 1,0 0 0,-1 0-1,1 1 1,-1-1-1,1 0 1,-1 0-1,0 0 1,0 1-1,0-1 1,0 0-1,0 1 1,0-1-1,-2 4 1,-1 5 92,-1-1 1,0 0-1,0 0 1,-1 0-1,0-1 0,-1 1 1,0-1-1,-13 14 1,4-6 107,-1-1-1,0 0 1,-22 15 0,32-26-253,-2 1 0,1-1 0,-1-1 0,1 1 0,-1-1 1,-1-1-1,1 1 0,0-2 0,-1 1 0,0-1 0,1 0 1,-1-1-1,0 0 0,0 0 0,-17-1 0,1-8-216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6.032"/>
    </inkml:context>
    <inkml:brush xml:id="br0">
      <inkml:brushProperty name="width" value="0.035" units="cm"/>
      <inkml:brushProperty name="height" value="0.035" units="cm"/>
    </inkml:brush>
  </inkml:definitions>
  <inkml:trace contextRef="#ctx0" brushRef="#br0">39 32 15747,'-14'157'3253,"-4"77"-2190,16-201-995,-2 294 870,5-315-572,0-14 56,1-23 203,-2 21-594,36-321 953,29 4-238,-62 308-750,1 1 1,0-1 0,1 1 0,0 0-1,1 0 1,10-14 0,-16 25 2,1 0-1,0-1 1,0 1 0,0 0-1,0 0 1,0 0 0,1 0-1,-1 0 1,0 0 0,0 0-1,1 0 1,-1 0 0,1 1-1,-1-1 1,1 0 0,-1 1 0,0 0-1,1-1 1,0 1 0,-1 0-1,1-1 1,1 1 0,-1 1-1,0-1 1,0 1 0,0 0 0,-1-1 0,1 1 0,0 0-1,-1 0 1,1 0 0,0 0 0,-1 1 0,1-1-1,-1 0 1,0 1 0,1-1 0,0 3 0,4 5-5,0 0 0,-1 0 0,0 1 0,7 18 0,-9-17 9,1 0 1,-2 0-1,1 0 0,-2 0 1,1 0-1,-2 0 0,1 0 1,-2 1-1,1-1 0,-1 0 0,-1 0 1,0 0-1,-6 16 0,6-20 22,-1 0 1,0-1-1,0 1 0,-1-1 0,0 0 0,0 0 0,0 0 0,-1 0 0,0-1 0,0 0 0,0 0 0,-1 0 0,1-1 0,-1 0 0,0 0 0,-1 0 0,1-1 0,-1 0 0,1 0 1,-1 0-1,-12 2 0,13-4-75,0 0 0,1 0 1,-1-1-1,1 1 0,-1-1 1,0-1-1,-8-1 0,12 2 55,1 0-1,0 0 0,-1-1 0,1 1 0,0 0 1,0-1-1,0 1 0,-1-1 0,1 1 1,0-1-1,0 0 0,0 0 0,0 1 0,0-1 1,0 0-1,0 0 0,0 0 0,0 0 0,1 0 1,-1 0-1,0 0 0,1 0 0,-1 0 0,0-1 1,1 1-1,0 0 0,-1 0 0,1 0 0,0-1 1,-1 1-1,1 0 0,0-1 0,0 1 0,0 0 1,0 0-1,0-1 0,1 0 0,6-15-125,9 1-46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6.629"/>
    </inkml:context>
    <inkml:brush xml:id="br0">
      <inkml:brushProperty name="width" value="0.035" units="cm"/>
      <inkml:brushProperty name="height" value="0.035" units="cm"/>
    </inkml:brush>
  </inkml:definitions>
  <inkml:trace contextRef="#ctx0" brushRef="#br0">1 7 17196,'0'0'83,"0"-1"1,0 1 0,0 0 0,0-1 0,0 1-1,1 0 1,-1-1 0,0 1 0,0 0 0,0-1-1,1 1 1,-1 0 0,0 0 0,0-1 0,1 1-1,-1 0 1,0 0 0,1-1 0,-1 1 0,0 0-1,1 0 1,-1 0 0,0 0 0,1 0-1,-1 0 1,0-1 0,2 1 0,2 9 908,-3 21 428,-1-30-1385,-6 200 2700,0-49-2391,6-140-344,-1-9-2,1 0-1,0 1 1,0-1-1,0 1 1,0-1-1,0 0 1,0 1-1,1-1 1,-1 1 0,1-1-1,1 5 1,-1-7 1,-1 0 0,0 0 0,0 0 0,1 0 1,-1 0-1,0 0 0,0 0 0,0 0 0,1 0 0,-1 0 1,0 0-1,0 0 0,1 0 0,-1-1 0,0 1 0,0 0 1,0 0-1,1 0 0,-1 0 0,0 0 0,0 0 1,0 0-1,0-1 0,1 1 0,-1 0 0,0 0 0,0 0 1,0 0-1,0-1 0,0 1 0,1 0 0,-1 0 0,0 0 1,0-1-1,0 1 0,0 0 0,0 0 0,0 0 0,0-1 1,0 1-1,0 0 0,0 0 0,0-1 0,5-12-13,1-11 5,-2 0 0,0 0 0,-2-1 0,0-35 0,-2 33 17,0 25-7,2-20-2,-2 1 1,0-1 0,-2 1 0,0 0 0,-9-36 0,11 57-1,0-1 0,0 1 0,0-1 0,-1 0 0,1 1 0,0-1 0,0 1 0,0-1 0,0 1 1,-1-1-1,1 1 0,0-1 0,0 1 0,-1-1 0,1 1 0,0-1 0,-1 1 0,1 0 0,-1-1 0,1 1 1,-1 0-1,1-1 0,0 1 0,-1 0 0,1-1 0,-2 1 0,-3 12-40,1 26-7,4-28 39,-1 54-40,1-60 50,0 0 1,1-1-1,-1 1 0,1 0 1,0-1-1,0 1 0,0-1 1,0 1-1,1-1 0,0 0 0,-1 1 1,1-1-1,5 6 0,-6-9 2,0 1-1,0 0 0,0-1 0,0 1 0,1-1 1,-1 1-1,0-1 0,0 0 0,1 0 1,-1 1-1,0-1 0,1 0 0,-1 0 1,0 0-1,0 0 0,1 0 0,-1 0 0,0-1 1,1 1-1,-1 0 0,0-1 0,0 1 1,0-1-1,1 1 0,-1-1 0,0 0 1,0 1-1,1-2 0,34-27 31,-32 25-37,31-28-329,59-50 211,-73 67 27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7.176"/>
    </inkml:context>
    <inkml:brush xml:id="br0">
      <inkml:brushProperty name="width" value="0.035" units="cm"/>
      <inkml:brushProperty name="height" value="0.035" units="cm"/>
    </inkml:brush>
  </inkml:definitions>
  <inkml:trace contextRef="#ctx0" brushRef="#br0">9 0 15171,'-3'8'939,"1"0"-1,1 0 1,-2 13-1,3 50 468,1-45-1175,13 307 1372,-14-330-1609,0-1-15,-1-1 1,1 0-1,0 0 1,0 0 0,0 0-1,1 0 1,-1 0-1,0 0 1,0 0 0,1 0-1,-1 0 1,0 1-1,1-1 1,0 1 0,0-7-482,1 0 0,-1 1 0,-1-1 0,1 0 0,-1 0 0,1-6 0,-1-21-143,0-8-237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7.704"/>
    </inkml:context>
    <inkml:brush xml:id="br0">
      <inkml:brushProperty name="width" value="0.035" units="cm"/>
      <inkml:brushProperty name="height" value="0.035" units="cm"/>
    </inkml:brush>
  </inkml:definitions>
  <inkml:trace contextRef="#ctx0" brushRef="#br0">4 12 19052,'0'-8'1928,"-3"5"1545,6 3-4409,1 1 672,4 3-168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8.210"/>
    </inkml:context>
    <inkml:brush xml:id="br0">
      <inkml:brushProperty name="width" value="0.035" units="cm"/>
      <inkml:brushProperty name="height" value="0.035" units="cm"/>
    </inkml:brush>
  </inkml:definitions>
  <inkml:trace contextRef="#ctx0" brushRef="#br0">0 78 14995,'0'-5'338,"0"0"0,1-1 0,-1 1 0,1-1 0,0 1 0,0 0 0,1 0 0,2-7 0,-3 10-232,0 1 0,0-1 0,0 1 0,0-1 0,0 1 0,0-1 0,1 1 0,-1 0 0,0 0 0,1-1 0,-1 1 0,1 0 0,0 0 0,-1 1 0,1-1 0,0 0 0,-1 0 0,1 1 0,0-1 0,0 1 0,0 0 0,0 0 0,-1-1 0,1 1 0,0 0 0,0 0 0,3 1-1,0 0-21,0 0 0,0 0-1,0 1 1,-1 0-1,1-1 1,0 2-1,-1-1 1,0 0-1,0 1 1,1 0-1,-2 0 1,1 0-1,0 1 1,-1-1-1,1 1 1,-1 0-1,0 0 1,0 0-1,-1 0 1,1 0-1,-1 1 1,0-1-1,2 6 1,3 9-30,-1-1 0,0 1 0,-2 0 0,4 32 1,-6 5-27,-3-45-39,1 0 0,0 0 1,1 0-1,0 0 0,1 0 1,0 0-1,0 0 0,8 17 1,-10-27 7,1 0 0,-1 0 0,1 0 0,-1 0 0,1 0 1,0 0-1,-1 0 0,1 0 0,0 0 0,0 0 0,0 0 1,0-1-1,0 1 0,0 0 0,0-1 0,0 1 0,0-1 1,0 1-1,0-1 0,0 1 0,0-1 0,0 0 0,0 0 1,1 1-1,-1-1 0,2 0 0,0-1 6,-1 1-1,1-1 1,-1 0-1,0 0 1,1 0-1,-1 0 1,0 0-1,1 0 0,-1-1 1,0 1-1,3-4 1,3-3 48,0 0-1,-1 0 1,0 0 0,10-18-1,-8 9 53,0 0 0,-2-1-1,0 1 1,-1-1-1,7-34 1,-11 42-65,-1-1 0,0 1 0,-1 0 0,1 0 1,-2-1-1,0 1 0,0 0 0,-1 0 0,0 0 0,0 0 0,-1 0 0,-6-12 0,-8 3 9,8 14-26,8 5-21,1 0 0,0 0 0,0 0 1,0 1-1,-1-1 0,1 0 0,0 0 1,0 0-1,0 0 0,-1 0 0,1 0 0,0 1 1,0-1-1,0 0 0,-1 0 0,1 0 0,0 0 1,0 1-1,0-1 0,0 0 0,0 0 1,0 0-1,0 1 0,-1-1 0,1 0 0,0 0 1,0 0-1,0 1 0,0-1 0,0 0 1,0 0-1,0 1 0,0-1 0,0 0 0,0 0 1,0 1-1,0-1 0,0 0 0,0 1 0,0 0 0,0 0-1,0 0 1,0 1 0,1-1-1,-1 0 1,0 0-1,0 0 1,1 0 0,-1 0-1,0 0 1,1 0 0,-1 0-1,2 1 1,-2-2-1,1 1 0,-1-1 1,1 0-1,-1 1 0,1-1 1,-1 0-1,1 0 0,-1 1 0,1-1 1,-1 0-1,1 0 0,-1 0 0,1 0 1,-1 0-1,1 0 0,-1 1 0,1-1 1,-1-1-1,1 1 0,-1 0 0,2 0 1,2-1-12,1-1 0,0 0 0,-1 0 1,0 0-1,7-5 0,15-6-100,-25 13 79,-1 0 1,1 0-1,-1 0 0,1 0 0,0 0 0,-1 0 1,1 0-1,-1 0 0,1 0 0,0 0 0,-1 0 1,1 0-1,-1 1 0,1-1 0,-1 0 0,1 0 1,-1 0-1,1 1 0,-1-1 0,1 0 0,-1 1 1,1-1-1,-1 1 0,0-1 0,1 0 0,-1 1 1,1 0-1,1 15-2576,-2-15 2420,0 0-1,0 1 1,0-1-1,0 0 1,0 0-1,0 0 1,0 0-1,0 1 0,1-1 1,-1 0-1,0 0 1,1 0-1,-1 0 1,1 0-1,-1 0 1,1 0-1,0 0 1,-1 0-1,2 1 1,5 2-740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8.973"/>
    </inkml:context>
    <inkml:brush xml:id="br0">
      <inkml:brushProperty name="width" value="0.035" units="cm"/>
      <inkml:brushProperty name="height" value="0.035" units="cm"/>
    </inkml:brush>
  </inkml:definitions>
  <inkml:trace contextRef="#ctx0" brushRef="#br0">209 349 16980,'-5'-2'349,"0"1"0,-1-1 0,1 1 1,0 0-1,-1 1 0,1-1 0,-1 1 1,1 0-1,-1 0 0,1 1 0,-1 0 1,1 0-1,0 0 0,-9 3 0,8-1-277,0 0 0,0 1 0,1-1 0,-1 1 0,1 0 0,0 1 0,0-1 0,1 1 0,0 0 0,-1 0 0,1 0 0,-3 7 0,-1 1-76,1 0-1,1 1 1,0 0-1,1 0 1,0 0-1,1 1 1,1-1-1,0 1 1,1 0-1,0 0 1,2 0-1,1 23 1,-1-35-4,0 0 0,0-1 0,1 1 1,-1-1-1,1 1 0,0-1 0,0 1 1,0-1-1,0 0 0,0 1 0,0-1 1,0 0-1,1 0 0,0 0 0,-1 0 1,1 0-1,0 0 0,3 3 0,-3-4 1,0 0 0,0-1 0,1 1 0,-1 0 0,0-1 0,0 0 0,0 1 0,0-1 0,0 0 0,1 0 0,-1 0 0,0 0 0,0 0 0,0-1 0,0 1 0,0-1 0,1 1-1,-1-1 1,0 0 0,0 0 0,0 0 0,3-2 0,7-5-3,-1 0 0,0 0 0,0-1 0,-1-1 0,0 0 1,-1 0-1,0-1 0,15-23 0,-11 13 36,-1-2-1,0 0 1,-2 0 0,9-26 0,-19 49-25,2-5 13,-1-1 1,1 1-1,-1 0 1,0-1-1,0 1 1,0-1-1,-1 1 1,0-1-1,0-7 1,0 13-13,0-1 0,0 1 0,0-1 0,0 1 0,0 0 0,0-1 0,0 1 0,0-1 0,0 1 0,0-1 0,-1 1 0,1 0 0,0-1 0,0 1 0,0-1 0,-1 1 0,1 0 1,0-1-1,0 1 0,-1 0 0,1-1 0,0 1 0,0 0 0,-1 0 0,1-1 0,0 1 0,-1 0 0,1 0 0,-1-1 0,1 1 0,0 0 0,-1 0 0,1 0 0,-1 0 0,1 0 0,0 0 1,-1-1-1,1 1 0,-1 0 0,1 0 0,-1 0 0,1 0 0,0 1 0,-1-1 0,1 0 0,-1 0 0,1 0 0,0 0 0,-1 0 0,1 0 0,-1 1 0,1-1 0,0 0 0,-1 0 0,1 1 1,0-1-1,-1 0 0,1 0 0,0 1 0,-1 0 0,-2 2 9,0 0-1,0 0 1,0 0 0,1 1-1,-4 5 1,-4 9-14,2 0 0,0 1 0,1 0 0,1 0 0,0 1 0,2-1-1,0 1 1,1 0 0,0 29 0,3-46-7,0 1-1,1 0 1,-1-1-1,1 1 0,0-1 1,0 1-1,0-1 1,3 7-1,-4-9 8,1 0-1,-1 0 1,1 0-1,0-1 0,0 1 1,-1 0-1,1 0 1,0-1-1,0 1 1,0 0-1,0-1 1,0 1-1,0-1 1,0 1-1,-1-1 1,1 0-1,1 1 1,-1-1-1,0 0 1,0 0-1,0 0 1,0 0-1,0 0 1,0 0-1,0 0 1,0 0-1,0 0 1,0 0-1,0 0 1,0-1-1,0 1 0,0-1 1,0 1-1,0 0 1,0-1-1,1 0 1,7-4-14,0-1-1,-1 1 1,0-1 0,0-1 0,14-13-1,33-44-40,-50 57 55,25-31 27,-1-2 0,-2-1 0,-2-2 0,-2 0 0,-2-1 0,-1-2 0,25-89 0,-42 123-12,-1 1 0,0-1 0,0 0 1,0-17-1,-5 17-5,-3 13 2,-8 23 0,-4 26 41,3 2-1,1-1 0,-10 92 1,22-125-21,0 0 0,2 0 0,1 22 0,0-35-31,-1 1 0,1-1 0,0 0 0,0 0-1,1 1 1,0-1 0,0 0 0,0-1-1,0 1 1,1 0 0,0-1 0,0 1 0,0-1-1,0 0 1,5 5 0,-7-8-8,0 0-1,1 0 1,-1 0-1,0 0 1,1 0-1,-1 0 1,0 0-1,1 0 1,-1 0 0,1-1-1,0 1 1,-1-1-1,1 1 1,0-1-1,-1 1 1,1-1-1,0 0 1,-1 0-1,1 0 1,0 0 0,-1 0-1,1 0 1,0-1-1,-1 1 1,1 0-1,-1-1 1,1 1-1,0-1 1,-1 0 0,1 0-1,-1 1 1,1-1-1,-1 0 1,0 0-1,1 0 1,-1 0-1,0-1 1,0 1 0,0 0-1,0-1 1,0 1-1,0 0 1,1-3-1,1-1 5,0 1 0,-1-1-1,0 0 1,0 0 0,0 0 0,-1 0-1,1 0 1,-1-1 0,0 1-1,-1 0 1,0 0 0,0-11 0,-1 10 82,0-1 0,0 0 0,-1 1 0,0-1 1,0 1-1,-1 0 0,1 0 0,-2 0 1,1 0-1,0 0 0,-1 1 0,0-1 1,-1 1-1,1 0 0,-1 0 0,0 1 1,-11-8-1,16 11-68,0 1 1,0 0-1,0 0 0,-1-1 1,1 1-1,0 0 0,0 0 1,0 0-1,-1 0 0,1 0 1,0-1-1,0 1 0,-1 0 1,1 0-1,0 0 1,-1 0-1,1 0 0,0 0 1,0 0-1,-1 0 0,1 0 1,0 0-1,-1 0 0,1 0 1,0 0-1,0 0 1,-1 0-1,1 0 0,0 0 1,0 0-1,-1 1 0,1-1 1,0 0-1,0 0 0,-1 0 1,1 0-1,0 1 0,0-1-3,0 1 0,0-1-1,0 1 1,0-1 0,0 0-1,1 1 1,-1-1-1,0 1 1,0-1 0,1 0-1,-1 1 1,0-1 0,1 1-1,-1-1 1,0 0-1,1 0 1,-1 1 0,0-1-1,1 0 1,-1 1 0,1-1-1,0 0 1,4 2-9,1 0 0,0 0 0,-1 0 0,1-1 0,0 0 0,0 0 0,0-1 0,0 1 0,0-1 0,0-1 0,0 1 0,0-1 1,7-2-1,10-2-21,42-16 1,-21 5 18,0-3-1,-1-1 1,41-26 0,-82 44 6,0 1 0,1-1 1,0 1 0,-1-1 0,0 0 0,1 0 0,-1 0-1,0 0 1,0-1 0,0 1 0,2-4 0,-4 6-1,0 0 1,1-1 0,-1 1-1,0 0 1,0 0-1,0 0 1,0 0 0,0 0-1,0 0 1,0-1-1,0 1 1,0 0-1,0 0 1,0 0 0,0 0-1,0 0 1,0 0-1,0-1 1,0 1 0,0 0-1,0 0 1,0 0-1,0 0 1,0 0-1,0-1 1,0 1 0,0 0-1,0 0 1,0 0-1,0 0 1,0 0 0,-1 0-1,1 0 1,0-1-1,0 1 1,0 0-1,0 0 1,0 0 0,0 0-1,0 0 1,0 0-1,-1 0 1,1 0 0,0 0-1,0 0 1,0 0-1,0 0 1,-10 1 15,-11 7 4,10-1-9,0 0 1,0 1 0,1 0-1,0 1 1,0 0-1,1 0 1,0 1-1,-13 19 1,18-21-19,-1-1 1,1 1-1,0 0 1,0 0-1,1 0 0,0 1 1,1-1-1,0 1 1,0-1-1,1 1 1,0 0-1,0 0 0,1 0 1,1 9-1,-1-15-35,1 0-1,-1 0 1,1 0 0,0 0-1,-1 0 1,1 0 0,1 0-1,-1-1 1,0 1-1,1 0 1,-1-1 0,1 1-1,0-1 1,0 1 0,0-1-1,0 0 1,0 0-1,0 0 1,1 0 0,-1 0-1,1-1 1,-1 1-1,1-1 1,0 1 0,-1-1-1,1 0 1,0 0 0,5 1-1,0-1-34,0 0 0,0-1 0,-1 0 0,1 0 0,0-1 0,0 0 0,0 0 0,-1-1 0,1 0 0,9-3 0,35-17-335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9.677"/>
    </inkml:context>
    <inkml:brush xml:id="br0">
      <inkml:brushProperty name="width" value="0.035" units="cm"/>
      <inkml:brushProperty name="height" value="0.035" units="cm"/>
    </inkml:brush>
  </inkml:definitions>
  <inkml:trace contextRef="#ctx0" brushRef="#br0">34 0 16235,'0'25'1409,"-4"5"-961,-2 6-184,-2 6 616,2 4-304,1 5-248,2-1-80,2 1-304,1-5-184,3-8-424,0-3 208,1-7 296,-1-7-168,-3-7-96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687"/>
    </inkml:context>
    <inkml:brush xml:id="br0">
      <inkml:brushProperty name="width" value="0.025" units="cm"/>
      <inkml:brushProperty name="height" value="0.025" units="cm"/>
    </inkml:brush>
  </inkml:definitions>
  <inkml:trace contextRef="#ctx0" brushRef="#br0">366 5 16271,'0'0'4848,"-10"-1"-3140,-7-1-1540,-1 1 1,1 0-1,-1 2 1,1 0-1,-1 1 1,1 1-1,0 0 1,-30 11-1,27-7-20,0 2 0,0 0-1,-36 24 1,52-31-136,0 1-1,0-1 1,1 1 0,0 0 0,-1 0-1,1 0 1,0 0 0,0 0-1,1 1 1,-1-1 0,1 1-1,0 0 1,0 0 0,0 0-1,0 0 1,0 0 0,1 0-1,0 0 1,0 0 0,0 1-1,1-1 1,-1 0 0,1 1 0,0-1-1,0 1 1,0-1 0,2 5-1,0-5 4,0 0 1,0 0-1,0 0 0,1-1 0,0 1 0,-1-1 0,1 0 0,1 0 1,-1 0-1,0 0 0,1 0 0,-1-1 0,1 1 0,0-1 1,0 0-1,0 0 0,0-1 0,0 1 0,0-1 0,1 0 0,3 1 1,15 3-46,-1-1 1,36 2 0,41-2-2788,-32-10-2673,-15-5-3094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0.301"/>
    </inkml:context>
    <inkml:brush xml:id="br0">
      <inkml:brushProperty name="width" value="0.035" units="cm"/>
      <inkml:brushProperty name="height" value="0.035" units="cm"/>
    </inkml:brush>
  </inkml:definitions>
  <inkml:trace contextRef="#ctx0" brushRef="#br0">19 556 15683,'-3'-8'1505,"4"4"-1033,7 0-160,5 4 640,6 0-144,10 0-320,6-1-128,13-5-200,4-3-64,0-4-248,0 1-168,-11-6-272,-4 1-136,-19-3 536,-9 2-192,-24-1-144</inkml:trace>
  <inkml:trace contextRef="#ctx0" brushRef="#br0" timeOffset="1">0 127 16532,'0'-1'1656,"2"-1"-968,7 2-192,6 0 1040,5-1-319,11-6-465,4-2-232,5-3-136,1-2-168,-4 0-576,-7 1-440,-11-6 672,-8 1-152,-13 1-128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0.836"/>
    </inkml:context>
    <inkml:brush xml:id="br0">
      <inkml:brushProperty name="width" value="0.035" units="cm"/>
      <inkml:brushProperty name="height" value="0.035" units="cm"/>
    </inkml:brush>
  </inkml:definitions>
  <inkml:trace contextRef="#ctx0" brushRef="#br0">0 3 13011,'0'0'72,"0"0"1,0 0 0,0 0 0,0 0-1,0 0 1,0-1 0,0 1-1,0 0 1,0 0 0,0 0-1,0 0 1,0 0 0,1 0-1,-1 0 1,0-1 0,0 1-1,0 0 1,0 0 0,0 0-1,0 0 1,0 0 0,0 0-1,0 0 1,0 0 0,0 0-1,1 0 1,-1-1 0,0 1 0,0 0-1,0 0 1,0 0 0,0 0-1,0 0 1,0 0 0,1 0-1,-1 0 1,0 0 0,0 0-1,0 0 1,0 0 0,0 0-1,0 0 1,1 0 0,-1 0-1,0 0 1,0 0 0,9 4 1706,6 8-283,-9-3-1074,0 0 1,0 0 0,-1 0 0,0 1 0,4 12 0,-5-13-278,-1 0 0,1-1 0,1 1 0,0-1 0,0 0 0,12 14 0,-16-20-138,1-1 0,-1 1 0,1-1 0,0 0 0,-1 0-1,1 0 1,0 0 0,0 0 0,0 0 0,0 0 0,0 0 0,0-1-1,0 1 1,0-1 0,0 0 0,0 1 0,0-1 0,0 0 0,0 0-1,3-1 1,-1 1-4,0-2-1,0 1 1,0 0 0,0-1-1,-1 1 1,1-1-1,0 0 1,-1-1 0,6-3-1,4-5 38,-1-1-1,-1 0 1,20-26-1,-22 23 48,-8 12-60,1 0 0,0 0 0,0 0 0,0 0 0,0 1 0,0-1 0,0 0-1,1 1 1,-1 0 0,4-3 0,-5 6-11,-1 0 0,0 1 0,1-1 0,-1 0 0,0 0 0,0 1 0,0-1 0,0 0 0,0 1 0,0-1 0,0 0 0,0 1 0,0-1 0,-1 1 0,1 0 3,-9 191-513,9-192 443,2 34-512,-2-35 513,0 1 1,0 0-1,0 0 0,0 0 1,1 0-1,-1-1 0,0 1 1,0 0-1,0 0 1,1 0-1,-1-1 0,0 1 1,1 0-1,-1-1 0,1 1 1,-1 0-1,1-1 1,-1 1-1,1 0 0,-1-1 1,1 1-1,-1-1 0,1 1 1,0-1-1,0 1 1,-1-1-1,1 1 0,0-1 1,0 0-1,-1 0 0,1 1 1,0-1-1,1 0 1,-1 0-16,1-1 1,-1 0-1,0 0 1,0 1-1,0-1 1,0 0-1,0 0 1,0 0-1,0 0 1,-1 0-1,1 0 1,0-1-1,0 1 1,-1 0-1,1 0 1,-1-1-1,1 1 1,-1 0 0,0 0-1,1-1 1,-1 1-1,0-3 1,2-1-90,5-28-523,0-9-42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1.385"/>
    </inkml:context>
    <inkml:brush xml:id="br0">
      <inkml:brushProperty name="width" value="0.035" units="cm"/>
      <inkml:brushProperty name="height" value="0.035" units="cm"/>
    </inkml:brush>
  </inkml:definitions>
  <inkml:trace contextRef="#ctx0" brushRef="#br0">1 95 13755,'0'3'153,"0"17"941,1 0 0,0 0 0,6 26 0,-6-41-978,0 0 1,1 0-1,-1 0 1,1 0-1,0 0 1,1 0-1,-1-1 1,1 1-1,0-1 1,0 0-1,0 1 1,1-1 0,0-1-1,-1 1 1,1-1-1,1 1 1,-1-1-1,5 2 1,-8-4-72,0 0 0,0-1 1,0 1-1,0-1 0,0 1 1,0-1-1,0 0 0,0 1 1,0-1-1,0 0 1,0 0-1,0 0 0,0 0 1,0 0-1,0 0 0,0 0 1,0 0-1,1 0 0,-1-1 1,0 1-1,0 0 0,0-1 1,0 1-1,0 0 0,1-2 1,-1 1 41,0 0 0,1-1 0,-1 1 0,0-1 0,0 1 0,0-1 0,0 0 0,0 0 0,0 1 0,0-1 0,0 0 0,0-3 0,1-6 327,0 0 0,-1 1 0,1-22 0,-2 20-233,-1-1 1,0 0-1,0 0 0,-1 0 1,-1 1-1,0-1 0,-1 1 1,-6-15-1,4 19-105,2 9-31,3 0-44,1 0 0,0 1 0,0-1 0,0 0-1,0 0 1,0 0 0,0 1 0,0-1 0,0 0 0,0 0-1,1 0 1,-1 0 0,0 1 0,1 0 0,2 3-21,-1 0-1,1 0 1,0 0 0,0 0 0,1 0 0,-1-1 0,1 0 0,0 0 0,0 0 0,1 0 0,-1 0 0,1-1 0,0 0 0,5 3 0,-2-2-19,0-1-1,0 1 1,0-2 0,1 1 0,-1-1 0,1-1 0,-1 1 0,19-1 0,-18-1 10,0 0-1,0-1 0,1 0 0,-1-1 0,0 0 0,0-1 0,0 0 1,12-5-1,-15 5 26,-1 0-1,1 0 1,-1-1 0,0 1 0,0-1 0,0 0 0,-1-1-1,0 1 1,1-1 0,-1 0 0,-1 0 0,7-10 0,-9 13 6,0 0 0,0 0-1,-1 0 1,1 0 0,0 0 0,-1-1 0,1 1 0,-1 0 0,0 0 0,1-1 0,-1 1 0,0 0 0,-1 0-1,1-1 1,0 1 0,-1 0 0,1 0 0,-1-1 0,1 1 0,-1 0 0,0 0 0,0 0 0,0 0-1,0 0 1,-1 0 0,1 0 0,0 0 0,-1 1 0,1-1 0,-1 0 0,0 1 0,0 0 0,1-1 0,-1 1-1,0 0 1,0 0 0,0 0 0,-5-2 0,3 1-2,-1 0 0,0 0-1,0 1 1,0-1 0,0 1 0,0 0 0,0 1-1,-1-1 1,1 1 0,0 0 0,0 0-1,-1 1 1,1-1 0,0 1 0,0 0 0,-8 3-1,7-1 3,1 1 0,-1-1-1,1 1 1,0 0 0,0 0 0,0 1-1,1 0 1,0-1 0,0 1-1,0 1 1,0-1 0,1 1-1,-4 6 1,2-1-103,1-1 0,0 1 0,1 0 0,0 1 0,0-1-1,-1 17 1,4-26 38,0 0-1,0 0 1,0 0-1,0-1 1,0 1-1,0 0 1,0 0-1,1 0 1,-1 0 0,1 0-1,-1 0 1,1-1-1,0 1 1,1 2-1,-2-3 59,1-1 0,0 1-1,0 0 1,-1 0 0,1 0 0,0-1 0,0 1-1,0 0 1,0-1 0,0 1 0,0-1 0,0 0-1,0 1 1,0-1 0,1 0 0,-1 1-1,2-1 1,2 0-19,0 0 0,0-1 0,0 1 0,0-1 0,0 0 0,0-1 0,0 1-1,8-5 1,23-9-341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1.981"/>
    </inkml:context>
    <inkml:brush xml:id="br0">
      <inkml:brushProperty name="width" value="0.035" units="cm"/>
      <inkml:brushProperty name="height" value="0.035" units="cm"/>
    </inkml:brush>
  </inkml:definitions>
  <inkml:trace contextRef="#ctx0" brushRef="#br0">210 0 16091,'-6'0'338,"1"0"0,-1 1 0,0-1 0,0 1-1,0 0 1,0 1 0,1-1 0,-1 1 0,1 0-1,-1 0 1,1 1 0,-7 4 0,11-6-311,-1 0-1,0 0 1,1 0 0,0 0 0,-1 0-1,1 0 1,0 1 0,-1-1 0,1 0-1,0 1 1,0-1 0,0 1 0,0 0 0,1-1-1,-1 1 1,0-1 0,1 1 0,-1 0-1,1 0 1,-1-1 0,1 1 0,0 0-1,0 0 1,0 0 0,0-1 0,0 1 0,0 0-1,0 0 1,1 0 0,-1-1 0,1 1-1,-1 0 1,1-1 0,-1 1 0,1 0-1,0-1 1,0 1 0,0-1 0,0 1 0,0-1-1,0 1 1,1-1 0,1 1 0,4 6-135,2 0 1,-1-1-1,1-1 1,0 1 0,1-1-1,-1-1 1,15 6 0,24 15-411,-47-25 526,0 0-1,0-1 0,0 1 0,0 0 0,0-1 1,-1 1-1,1 0 0,0 0 0,0 0 1,-1 0-1,1 0 0,-1 0 0,1 0 0,-1 0 1,1 0-1,-1 0 0,1 0 0,-1 0 1,0 0-1,0 0 0,1 0 0,-1 1 0,0-1 1,0 0-1,0 0 0,0 0 0,-1 0 1,1 0-1,0 0 0,0 1 0,-1-1 1,1 0-1,0 0 0,-1 0 0,1 0 0,-1 0 1,0 0-1,1 0 0,-1 0 0,0 0 1,1-1-1,-1 1 0,-1 1 0,-5 5 120,1-1-1,-1 1 0,0-2 0,-9 7 1,13-11-99,-22 17 317,-34 16 0,49-29-371,0 0 0,0-1 0,0 0 0,-1-1 0,1 0 0,-1-1 1,-12 2-1,-1-6 7,23 2 11,1 0 0,-1-1 0,0 1 0,0-1 0,1 1-1,-1-1 1,0 0 0,1 1 0,-1-1 0,0 0 0,1 1 0,-1-1 0,1 0 0,-1-1 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2.561"/>
    </inkml:context>
    <inkml:brush xml:id="br0">
      <inkml:brushProperty name="width" value="0.035" units="cm"/>
      <inkml:brushProperty name="height" value="0.035" units="cm"/>
    </inkml:brush>
  </inkml:definitions>
  <inkml:trace contextRef="#ctx0" brushRef="#br0">77 0 14323,'1'45'4009,"4"23"-2405,1 22-1154,-24 618 1745,17-704-2189,-2 34 474,3-38-474,0 0 0,0 0 0,0 0 0,0 0 0,0 0 0,0 0 0,0 0 0,0 0-1,0 1 1,0-1 0,0 0 0,0 0 0,0 0 0,0 0 0,0 0 0,0 0 0,0 0 0,0 1-1,0-1 1,0 0 0,0 0 0,0 0 0,0 0 0,0 0 0,0 0 0,0 0 0,0 1 0,0-1 0,0 0-1,0 0 1,0 0 0,0 0 0,0 0 0,-1 0 0,1 0 0,0 0 0,0 0 0,0 0 0,0 1-1,0-1 1,0 0 0,0 0 0,0 0 0,-1 0 0,1 0 0,0 0 0,0 0 0,0 0 0,0 0-1,0 0 1,0 0 0,0 0 0,-1 0 0,1 0 0,0 0 0,0 0 0,0 0 0,0 0 0,0 0-1,-4-19 282,-55-391 1338,73 419-1420,-9-4-243,1 0 0,0-1 1,0 0-1,1 0 0,-1-1 0,8 4 0,-1-6-238,0 0 0,-1 0 1,1-1-1,0-1 0,0 0 0,-1 0 0,1-2 0,-1 1 0,1-2 0,-1 1 0,0-2 0,0 0 0,12-6 0,1-6-370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3.080"/>
    </inkml:context>
    <inkml:brush xml:id="br0">
      <inkml:brushProperty name="width" value="0.035" units="cm"/>
      <inkml:brushProperty name="height" value="0.035" units="cm"/>
    </inkml:brush>
  </inkml:definitions>
  <inkml:trace contextRef="#ctx0" brushRef="#br0">44 1 16035,'-16'59'1839,"9"-38"-1332,1-1 0,1 1 0,1 0-1,1 0 1,1 1 0,1 41 0,1-61-491,0-1 1,0 1-1,1-1 1,-1 0-1,0 1 1,0-1-1,1 1 1,-1-1-1,1 0 1,-1 1-1,1-1 1,0 0-1,0 0 1,-1 0-1,1 1 1,0-1-1,0 0 1,0 0-1,0 0 1,0 0-1,0 0 1,0 0-1,1-1 1,-1 1-1,2 0 1,-1 0-10,0-1 1,0 0-1,0 1 0,1-1 1,-1-1-1,0 1 1,0 0-1,1 0 1,-1-1-1,0 1 0,0-1 1,0 0-1,0 0 1,3-1-1,6-4 7,-1 0 0,0 0 1,0-1-1,14-14 0,-5 2 154,25-32 0,-1-1 371,-43 52-530,0 0 0,0-1 0,0 1 1,0 0-1,0 0 0,0-1 1,1 1-1,-1 0 0,0 0 1,0 0-1,0-1 0,0 1 1,1 0-1,-1 0 0,0 0 0,0 0 1,1 0-1,-1-1 0,0 1 1,0 0-1,1 0 0,-1 0 1,0 0-1,0 0 0,1 0 0,-1 0 1,0 0-1,0 0 0,1 0 1,-1 0-1,0 0 0,0 0 1,1 0-1,-1 0 0,0 0 1,1 0-1,-1 0 0,0 0 0,0 0 1,1 1-1,1 12 172,-8 27-91,5-34-65,-1 10-5,-1-5 7,2 0 0,-1 0 0,1 0 1,1 0-1,1 21 0,-1-31-23,0 0 0,1-1 0,-1 1 0,0-1 1,0 1-1,0-1 0,1 1 0,-1 0 0,0-1 1,0 1-1,1-1 0,-1 1 0,0-1 0,1 0 0,-1 1 1,1-1-1,-1 1 0,1-1 0,-1 0 0,1 1 1,-1-1-1,1 0 0,-1 1 0,1-1 0,-1 0 0,1 0 1,-1 1-1,1-1 0,0 0 0,-1 0 0,1 0 0,-1 0 1,1 0-1,0 0 0,-1 0 0,1 0 0,-1 0 1,1 0-1,0 0 0,-1-1 0,1 1 0,-1 0 0,1 0 1,-1-1-1,1 1 0,-1 0 0,1-1 0,-1 1 1,1 0-1,-1-1 0,1 1 0,0-1 0,26-23 131,84-104 193,-111 127-328,1 1 0,0-1 0,-1 0 0,1 0 0,0 0 0,0 1 0,0-1 1,-1 1-1,1-1 0,0 0 0,0 1 0,0-1 0,0 1 0,0 0 0,2-1 0,-2 1 0,-1 0 0,0 0 0,1 1 0,-1-1 0,0 0 0,1 0 0,-1 0 0,0 1 0,1-1 0,-1 0 0,0 0 0,0 1 0,1-1 0,-1 0 0,0 1 0,0-1 0,0 0 0,0 1 0,1-1 0,-1 0 0,0 1 0,0-1 0,0 0 1,0 1-1,0-1 0,0 0 0,0 1 0,0-1 0,0 1 0,-3 39-1,-1-19 2,2-10 2,0 1-1,0-1 0,1 1 0,0-1 1,2 24-1,0-35-2,-1 1 0,0 0 1,0 0-1,0-1 0,0 1 1,1 0-1,-1-1 0,0 1 0,1 0 1,-1-1-1,0 1 0,1 0 1,-1-1-1,1 1 0,-1-1 1,1 1-1,-1-1 0,1 1 0,-1-1 1,1 1-1,0-1 0,-1 1 1,1-1-1,0 0 0,-1 1 0,1-1 1,0 0-1,0 0 0,-1 0 1,1 1-1,0-1 0,0 0 0,-1 0 1,1 0-1,0 0 0,0 0 1,-1 0-1,1-1 0,0 1 0,0 0 1,-1 0-1,1 0 0,0-1 1,0 1-1,4-2 3,-1 0-1,0 0 1,0-1 0,0 1-1,7-7 1,2-4 9,1-1-1,14-21 0,-14 18-14,20-21-1,-34 38 2,1-1 0,-1 0 0,1 1 0,0-1 0,-1 1 0,1-1 0,0 1 0,-1-1 0,1 1 0,0-1 0,0 1 0,-1-1 0,1 1 0,0 0 0,0 0 0,0-1 0,-1 1 0,2 0 0,-1 0-2,-1 1 0,0-1 0,0 0 0,1 1 1,-1-1-1,0 0 0,0 1 0,0-1 0,1 0 1,-1 1-1,0-1 0,0 0 0,0 1 0,0-1 0,0 1 1,0-1-1,0 1 0,0-1 0,0 0 0,0 1 1,0-1-1,0 1 0,0-1 0,0 0 0,0 1 0,-11 37-388,10-34 307,-15 35-691,9-21 881,0-1 1,-5 25-1,11-36-293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3.748"/>
    </inkml:context>
    <inkml:brush xml:id="br0">
      <inkml:brushProperty name="width" value="0.035" units="cm"/>
      <inkml:brushProperty name="height" value="0.035" units="cm"/>
    </inkml:brush>
  </inkml:definitions>
  <inkml:trace contextRef="#ctx0" brushRef="#br0">0 423 15771,'0'1'142,"0"0"-1,0 0 0,0 0 0,0 0 0,0 0 0,0 1 0,1-1 1,-1 0-1,0 0 0,1 0 0,-1 0 0,1 0 0,-1 0 0,1 0 1,-1 0-1,1 0 0,-1 0 0,1-1 0,0 1 0,0 0 0,0 0 1,-1 0-1,1-1 0,0 1 0,0 0 0,0-1 0,0 1 1,0-1-1,0 1 0,0-1 0,0 0 0,0 1 0,0-1 0,0 0 1,1 0-1,-1 0 0,0 0 0,0 0 0,0 0 0,0 0 0,0 0 1,2 0-1,1-1-95,1 0 0,0 0 1,-1 0-1,1 0 1,0-1-1,-1 0 0,0 0 1,7-4-1,-1-1 25,0 0 1,-1-1-1,0-1 0,13-14 0,-17 18-24,-1-1 0,0 0 0,0 0 0,0 0-1,-1-1 1,0 1 0,0-1 0,4-13 0,-7 19-35,1 0 1,-1 0 0,0 0 0,0-1-1,1 1 1,-1 0 0,0 0 0,0-1-1,0 1 1,0 0 0,0 0 0,-1 0 0,1-1-1,0 1 1,-1 0 0,1 0 0,0 0-1,-1 0 1,0-1 0,1 1 0,-2-1-1,1 1-2,0 1 0,0-1 0,0 1 0,1-1-1,-1 1 1,0 0 0,0 0 0,0-1-1,0 1 1,0 0 0,0 0 0,0 0-1,0 0 1,0 0 0,0 0 0,0 0 0,0 0-1,0 1 1,0-1 0,-1 1 0,-4 1 10,1 0 0,0 0 0,0 0 1,0 1-1,1 0 0,-1 0 0,-6 7 1,2-2-14,2 1 1,-1 1 0,1-1-1,1 1 1,-9 16 0,12-19-11,0 0-1,0 0 1,1 0 0,0 1 0,0-1 0,0 1 0,1-1 0,0 1 0,1 10-1,0-17 3,0 1 1,0-1-1,0 0 0,0 0 0,0 0 0,1 1 0,-1-1 0,0 0 0,1 0 0,-1 0 0,1 1 1,-1-1-1,1 0 0,-1 0 0,1 0 0,0 0 0,0 0 0,-1 0 0,1 0 0,0-1 0,0 1 0,0 0 1,0 0-1,0-1 0,2 2 0,-1-2-2,0 1 1,0-1 0,0 1 0,1-1-1,-1 0 1,0 0 0,0 0-1,0 0 1,1-1 0,-1 1-1,0-1 1,0 1 0,2-2-1,9-2-8,-1-2 0,0 0 0,18-11-1,-27 15 12,79-59-47,-59 42 10,0 2-1,35-21 1,-57 38 29,0-1-1,0 1 0,0-1 1,0 1-1,1-1 0,-1 1 0,0-1 1,0 1-1,0 0 0,1 0 1,-1 0-1,2 0 0,-2 0 5,-1 0 0,1 0 0,-1 0 0,0 0 0,1 1 0,-1-1 0,0 0 0,0 0 0,1 0 0,-1 1 0,0-1 0,1 0 0,-1 0 0,0 1 0,0-1 0,1 0 0,-1 1 0,0-1 0,0 0 0,0 1 0,0-1 0,0 0 0,1 1 0,-1-1 0,0 0 0,0 1 0,0 0 0,0 3-20,0 0 0,-1-1 0,1 1 0,-1 0 0,0 0 0,-1 4 0,0 0 1,-11 41-90,6-24 108,-5 34-1,11-58 8,1 0 1,0 0-1,-1 0 0,1 1 0,0-1 0,0 0 0,0 0 0,0 0 1,0 1-1,0-1 0,1 0 0,-1 0 0,0 0 0,0 0 0,1 1 1,-1-1-1,1 0 0,-1 0 0,1 0 0,-1 0 0,1 0 0,1 1 1,-1-1-2,0-1 1,0 0 0,0 0-1,0 1 1,0-1 0,0 0 0,0 0-1,0 0 1,0 0 0,0-1-1,0 1 1,0 0 0,0 0 0,0 0-1,0-1 1,0 1 0,0-1-1,-1 1 1,1 0 0,2-2 0,5-3 5,0-1 0,-1 0 1,14-14-1,-4 1-14,0-1 1,-2-1-1,-1 0 1,0-1-1,-2-1 0,0 0 1,14-43-1,-13 27-98,-2-1 0,-2 0 0,-1-1-1,2-44 1,-9 61-42,-1 24 140,0 0 0,0 0 0,0 0 0,0 0 0,0 1 0,0-1 0,0 0 0,0 0 0,0 0 0,0 0 0,0 0 0,-1 0 0,1 0 0,0 0 1,0 0-1,0 0 0,0 0 0,0 0 0,0 0 0,0 0 0,0 0 0,-7 36-81,7-33 100,-13 77 0,4 1-1,1 127 1,8-198-11,1-1-1,0 1 1,0 0 0,1-1 0,3 11 0,-16-41 22,-2 1-1,0 1 1,-17-19-1,20 25-24,-130-148 1458,144 163-1399,-1 0 0,1-1 0,-1 1 0,1-1 0,-1 0 0,1 0-1,0 0 1,0-1 0,-1 1 0,1-1 0,0 0 0,4 0 0,6 0 9,-3 2-271,0-1 0,0-1 0,1 0 1,-1-1-1,0 0 0,0-1 0,0 0 0,0 0 0,0-1 0,0-1 1,-1 0-1,1 0 0,-1-1 0,14-9 0,8-11-366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4.906"/>
    </inkml:context>
    <inkml:brush xml:id="br0">
      <inkml:brushProperty name="width" value="0.035" units="cm"/>
      <inkml:brushProperty name="height" value="0.035" units="cm"/>
    </inkml:brush>
  </inkml:definitions>
  <inkml:trace contextRef="#ctx0" brushRef="#br0">1 48 17292,'3'0'1520,"1"0"-1168,16 0-72,13-1 552,16-6-376,13 0-55,13-1-201,6-1-144,2 0-401,-2 3-263,-7 6-1560,-12 0 1808,-11 6-320,-10 5-305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5.433"/>
    </inkml:context>
    <inkml:brush xml:id="br0">
      <inkml:brushProperty name="width" value="0.035" units="cm"/>
      <inkml:brushProperty name="height" value="0.035" units="cm"/>
    </inkml:brush>
  </inkml:definitions>
  <inkml:trace contextRef="#ctx0" brushRef="#br0">1 135 17052,'5'-5'307,"1"1"1,0-1-1,1 1 1,-1 1 0,10-5-1,2-2-53,12-6 145,1 2 1,1 0 0,66-17-1,-72 25-295,0 0-1,1 2 1,0 2-1,0 0 0,43 3 1,-61 0-91,1 0 0,-1 1-1,0 0 1,0 1 0,0 0 0,0 0 0,-1 1 0,1 0 0,-1 0-1,0 1 1,0 0 0,0 1 0,-1-1 0,0 2 0,0-1 0,0 1-1,-1 0 1,0 0 0,-1 1 0,1-1 0,-1 1 0,-1 0-1,0 1 1,0-1 0,0 1 0,-1 0 0,0 0 0,-1 0 0,0 0-1,-1 1 1,0-1 0,0 13 0,-2-2-5,-1-1 0,0 1 0,-2-1 0,-1 0 0,0 0 0,-1 0 0,-10 20 0,-7 8-143,-41 66 1,44-82-125,-1 0 0,-1-2 0,-1 0 0,-54 49 0,30-41-31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6.629"/>
    </inkml:context>
    <inkml:brush xml:id="br0">
      <inkml:brushProperty name="width" value="0.035" units="cm"/>
      <inkml:brushProperty name="height" value="0.035" units="cm"/>
    </inkml:brush>
  </inkml:definitions>
  <inkml:trace contextRef="#ctx0" brushRef="#br0">428 166 14555,'22'-20'1159,"-8"9"-449,20-24 0,-31 32-537,-1 0 0,1-1 0,-1 1-1,0-1 1,1 0 0,-2 0 0,1 0-1,0 0 1,-1 0 0,0 0 0,0 0-1,1-7 1,-2 10-85,0-1-1,0 0 0,0 0 1,-1 1-1,1-1 1,0 0-1,-1 0 0,1 1 1,-1-1-1,0 0 1,0 1-1,1-1 1,-1 1-1,0-1 0,0 1 1,0-1-1,-1 1 1,1 0-1,0-1 0,0 1 1,-1 0-1,1 0 1,-1 0-1,1 0 1,-1 0-1,1 0 0,-1 1 1,0-1-1,1 0 1,-1 1-1,0-1 0,0 1 1,1 0-1,-1 0 1,-3-1-1,-3 1 91,1-1 0,-1 1 0,0 0 0,0 1 1,1 0-1,-1 0 0,-9 3 0,3 1-50,0 1 1,0 0-1,0 1 1,1 0-1,0 1 1,1 1-1,-1 0 1,-13 14-1,2 0-42,2 1 1,-36 48-1,35-38-73,2 1 1,1 1 0,1 1 0,2 0-1,2 1 1,2 1 0,1 1-1,2-1 1,1 2 0,-3 52-1,11-84-15,1 1 0,0 0 0,0 0 0,1-1 0,0 1 0,1 0 0,0-1 0,1 1 0,5 13 0,-6-19-5,0-1 1,0 1-1,1-1 0,-1 1 0,1-1 0,0 0 0,0 0 0,0 0 0,0-1 0,0 1 0,0-1 0,1 0 0,0 0 0,-1 0 0,1 0 0,0 0 1,0-1-1,0 0 0,0 0 0,0 0 0,0 0 0,0-1 0,0 1 0,7-1 0,9-1-142,0 0 0,0-2 0,0 0-1,0-1 1,0-1 0,36-15 0,-14 2-226,-1-1-1,41-28 1,-67 38 267,0 0 1,-1-2-1,0 0 0,0-1 0,13-15 0,3-13-346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031"/>
    </inkml:context>
    <inkml:brush xml:id="br0">
      <inkml:brushProperty name="width" value="0.025" units="cm"/>
      <inkml:brushProperty name="height" value="0.025" units="cm"/>
    </inkml:brush>
  </inkml:definitions>
  <inkml:trace contextRef="#ctx0" brushRef="#br0">150 1 19827,'0'0'6374,"0"55"-6246,0-25-96,2 4 32,7 0-64,4-3-192,-2-2-1025,1-5 0,-3-3-225,-5-4-512,1-5-896,-5-7-1987</inkml:trace>
  <inkml:trace contextRef="#ctx0" brushRef="#br0" timeOffset="1">1 143 14638,'0'0'5125,"47"-5"-4260,-11 5 192,12 0-513,6 0-448,2 0-224,-4 0-3555,-1-9-8809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7.422"/>
    </inkml:context>
    <inkml:brush xml:id="br0">
      <inkml:brushProperty name="width" value="0.035" units="cm"/>
      <inkml:brushProperty name="height" value="0.035" units="cm"/>
    </inkml:brush>
  </inkml:definitions>
  <inkml:trace contextRef="#ctx0" brushRef="#br0">54 0 16908,'1'11'2287,"-1"-6"-2020,-15 160 2801,4-50-2318,3 131 0,8-244-748,0 4 9,0 1-1,0-1 1,1 1 0,0 0-1,0-1 1,0 1 0,1-1-1,4 12 1,-5-18-9,-1 0 0,0 1 0,0-1 0,1 0 0,-1 1 0,0-1 0,1 0 0,-1 0 0,0 1 0,1-1 0,-1 0 0,1 0 0,-1 0-1,0 1 1,1-1 0,-1 0 0,1 0 0,-1 0 0,0 0 0,1 0 0,-1 0 0,1 0 0,-1 0 0,0 0 0,1 0 0,-1 0 0,1 0 0,-1 0 0,0 0 0,1-1 0,-1 1 0,1 0 0,-1 0 0,0 0 0,1 0 0,-1-1 0,0 1 0,1 0 0,0-1 0,11-15 55,-5 1-27,-2 1-1,0-1 1,-1-1 0,0 1 0,-1-1-1,-1 1 1,1-23 0,-7-113 171,1 121-156,-8-41 1,9 60-40,-1 1 1,0 0-1,-1 0 1,0 0-1,-1 0 0,1 0 1,-10-11-1,14 20-5,-1 0-1,1 0 0,-1 0 1,0 0-1,1 0 0,-1 1 1,0-1-1,0 0 0,0 0 1,0 1-1,0-1 0,1 0 1,-1 1-1,0-1 0,0 1 1,0-1-1,-1 1 0,1 0 1,0-1-1,-1 1 0,1 0 0,1 0 0,-1 1 0,0-1 0,1 0 0,-1 1 0,0-1 0,1 0 0,-1 1 0,1-1 0,-1 1 0,1-1 0,-1 1 0,1-1 0,-1 1 0,1-1 0,0 1 0,-1 0 0,1-1 0,0 1 0,-1-1 0,1 1 0,-1 1 0,0 3-3,0 0 1,0 0-1,0 0 0,0 0 0,1 0 0,0 1 0,0 6 0,1-8-83,-1 0 0,1 0-1,-1 0 1,1 1 0,0-1 0,1 0-1,-1 0 1,1-1 0,0 1-1,0 0 1,0-1 0,0 1-1,0-1 1,1 1 0,0-1 0,0 0-1,0 0 1,0 0 0,0-1-1,0 1 1,1-1 0,-1 0-1,1 1 1,0-2 0,0 1 0,-1 0-1,1-1 1,0 0 0,0 0-1,1 0 1,-1 0 0,0-1-1,0 1 1,0-1 0,0 0 0,1 0-1,6-2 1,27-7-437,6-5-172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8.578"/>
    </inkml:context>
    <inkml:brush xml:id="br0">
      <inkml:brushProperty name="width" value="0.035" units="cm"/>
      <inkml:brushProperty name="height" value="0.035" units="cm"/>
    </inkml:brush>
  </inkml:definitions>
  <inkml:trace contextRef="#ctx0" brushRef="#br0">163 123 16772,'1'-1'136,"0"-1"1,0 1-1,-1-1 1,1 0-1,0 1 1,-1-1-1,1 1 1,-1-1-1,0 0 1,0 1-1,1-1 1,-1 0-1,0 0 1,0 1-1,0-1 1,-1 0-1,1 1 1,0-1-1,-1 0 1,0-2-1,0 3-75,0 0-1,1 0 1,-1 1-1,0-1 1,0 0-1,0 1 1,0-1-1,0 1 1,0-1-1,0 1 0,0 0 1,0-1-1,0 1 1,0 0-1,0 0 1,0-1-1,0 1 1,0 0-1,0 0 1,0 0-1,0 0 0,-1 0 1,1 1-1,0-1 1,0 0-1,0 0 1,0 1-1,0-1 1,0 1-1,0-1 1,0 1-1,0-1 1,-1 2-1,-5 2 57,1 0-1,-1 1 1,1-1 0,0 1 0,0 1-1,1-1 1,-1 1 0,1 0 0,0 0-1,1 1 1,-7 10 0,3 0-58,0 0 0,0 1 0,-7 28 1,10-26-36,0 0 0,-2 35 1,6-49-21,1 1 0,-1 0 0,2 0 0,-1-1 0,1 1 0,0 0 0,1-1 0,-1 1 0,1-1 0,0 0 0,7 12 0,-8-16-1,0 0-1,0-1 1,0 1-1,1 0 1,-1-1-1,1 1 1,-1-1-1,1 0 1,0 1-1,-1-1 1,1 0-1,0 0 1,0 0-1,0 0 1,0 0-1,0 0 1,0-1-1,0 1 1,0-1-1,0 1 1,0-1-1,0 0 1,0 0-1,1 0 1,-1 0 0,0 0-1,0-1 1,0 1-1,0 0 1,0-1-1,0 0 1,4-1-1,2-2 11,-1 1 1,0-1-1,0-1 0,0 0 1,-1 0-1,1 0 0,7-9 0,3-5 36,0 0-1,-2-2 0,0 1 0,-2-2 1,12-23-1,-18 30-7,0 0 0,-1 0 0,-1-1-1,0 0 1,-2 0 0,1-1 0,-2 1 0,1-28 0,-3 41-32,0 1 1,0-1 0,0 1-1,0-1 1,-1 1-1,1-1 1,-1 1 0,0 0-1,0-1 1,0 1 0,0 0-1,0-1 1,0 1-1,0 0 1,-1 0 0,-3-4-1,4 6-5,0-1-1,0 0 1,-1 1-1,1-1 0,0 1 1,0-1-1,-1 1 1,1 0-1,-1-1 1,1 1-1,0 0 1,-1 0-1,1 0 1,-1 0-1,1 0 1,0 0-1,-1 1 1,1-1-1,-1 0 0,1 1 1,0-1-1,-1 1 1,1-1-1,0 1 1,0 0-1,-1 0 1,1-1-1,0 1 1,0 0-1,-1 1 1,-5 4-3,0 0 0,1 1 0,0 0 1,0 0-1,0 0 0,1 1 0,0 0 1,1 0-1,0 0 0,0 0 0,0 1 1,1 0-1,1-1 0,-1 1 0,0 12 1,2-20-2,1 0-1,0 0 1,0 0 0,0 0 0,0 0 0,0 0 0,0-1 0,0 1 0,0 0 0,0 0 0,0 0 0,1 0-1,-1 0 1,0 0 0,1 0 0,-1 0 0,0-1 0,1 1 0,-1 0 0,2 1 0,-2-2 0,1 0 0,-1 0 1,1 1-1,0-1 0,-1 0 1,1 0-1,-1 0 0,1 0 1,0 0-1,-1 0 0,1 0 1,0 0-1,-1 0 0,1 0 1,0 0-1,-1 0 0,1 0 1,-1-1-1,1 1 0,0 0 0,0-1 1,6-3 4,-1 0 1,0 0 0,10-9-1,-15 13-4,24-22 8,12-11 1,45-29-1,-71 55-11,0 0 1,1 1 0,0 0 0,0 0 0,0 1-1,0 1 1,1 0 0,0 1 0,15-2 0,-25 4-2,1 1 1,-1 0 0,0 0 0,0 0-1,1 0 1,-1 0 0,0 1 0,0-1 0,1 1-1,-1 0 1,0 0 0,0 0 0,0 1-1,0-1 1,0 1 0,-1-1 0,1 1-1,0 0 1,-1 0 0,4 3 0,-3-1-1,-1 0 0,1 0 0,-1 0 0,0 0 0,0 1 1,0-1-1,-1 0 0,0 1 0,0-1 0,0 1 0,0 0 0,0 7 1,-1 9 0,-1-1 0,-1 1 0,-1-1 0,-1 0 0,-8 26 0,-8 17 76,20-53-26,4-11-4,8-11 6,-10 10-49,17-23 61,21-36 1,-30 43-72,1 0 0,1 1 1,0 0-1,2 1 1,19-19-1,-32 35 7,-1 0 0,0-1 0,1 1-1,-1-1 1,1 1 0,-1 0 0,1-1-1,-1 1 1,1 0 0,-1 0 0,1-1-1,-1 1 1,1 0 0,-1 0 0,1 0 0,-1 0-1,1-1 1,-1 1 0,1 0 0,0 0-1,-1 0 1,1 0 0,-1 0 0,1 1-1,-1-1 1,1 0 0,-1 0 0,1 0 0,0 0-1,-1 1 1,1-1 0,-1 0 0,1 0-1,-1 1 1,0-1 0,1 0 0,-1 1-1,1-1 1,-1 0 0,1 1 0,-1-1-1,0 1 1,1-1 0,-1 1 0,0-1 0,0 1-1,1-1 1,-1 1 0,0-1 0,0 1-1,0-1 1,0 1 0,0 0 0,1-1-1,-1 1 1,0-1 0,0 1 0,-1 0-1,5 40-71,-4-37 62,1 18-16,-1 8 10,1 0 0,9 51 0,-10-79 22,1 0-1,-1 0 1,1 0 0,-1 0-1,1 0 1,0 0-1,0 0 1,0 0 0,0 0-1,0-1 1,0 1-1,0 0 1,1-1-1,-1 1 1,1-1 0,-1 1-1,1-1 1,-1 1-1,1-1 1,0 0 0,3 1-1,-3-1 4,0-1 0,0 0-1,0 0 1,0 0 0,0 0-1,0 0 1,0 0 0,0-1 0,0 1-1,0-1 1,0 1 0,0-1 0,0 0-1,0 0 1,0 0 0,0 0-1,0 0 1,-1 0 0,1 0 0,0 0-1,2-3 1,9-9 34,-1 0-1,0 0 1,0-1-1,14-24 1,31-67 207,-53 98-216,-1 0 0,0-1 0,-1 0 0,1 1 0,-1-1 0,-1 0 0,1 0 0,-2 0 0,1-9 1,-1 15-13,0-1 0,0 1 0,-1-1 0,1 1 0,-1-1 0,0 1 0,0 0 0,0-1 0,0 1 1,0 0-1,0-1 0,0 1 0,-1 0 0,1 0 0,-1 0 0,0 0 0,0 1 0,1-1 1,-1 0-1,0 1 0,0-1 0,-1 1 0,1 0 0,0-1 0,0 1 0,-1 0 0,1 1 0,0-1 1,-1 0-1,1 1 0,-1-1 0,-3 1 0,-20-2 78,24 3-452,17-1-534,57-6-1079,-41 5 1380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9.374"/>
    </inkml:context>
    <inkml:brush xml:id="br0">
      <inkml:brushProperty name="width" value="0.035" units="cm"/>
      <inkml:brushProperty name="height" value="0.035" units="cm"/>
    </inkml:brush>
  </inkml:definitions>
  <inkml:trace contextRef="#ctx0" brushRef="#br0">298 282 16059,'-11'-2'331,"1"0"0,-1 1 0,0 0 0,0 1 0,0 0 0,0 1 0,1 0 0,-1 1 0,0 0 0,1 0 0,-1 1 0,1 1 0,0 0 0,0 0 0,0 1 0,1 0 0,-1 0 0,1 1 0,0 1 0,-9 8 0,10-7-238,0 1-1,0-1 1,1 2-1,0-1 0,1 1 1,0 0-1,-5 11 1,9-18-80,0 1 0,1-1 1,-1 1-1,1 0 0,0 0 0,0 0 1,0 0-1,1 0 0,-1 0 0,1 0 1,0 0-1,0 0 0,0 0 0,1 0 1,-1 0-1,1 0 0,0 0 0,0-1 1,0 1-1,1 0 0,0 0 0,-1-1 1,5 6-1,-5-7-10,1-1 0,-1 1 0,1-1 1,-1 1-1,1-1 0,0 0 0,0 1 0,0-1 0,0 0 1,0 0-1,0 0 0,0-1 0,0 1 0,0 0 1,0-1-1,0 0 0,0 1 0,3-1 0,0 0 1,0 0-1,0-1 1,0 0-1,0 1 1,0-2-1,0 1 1,7-4-1,5-2 2,-1-2-1,-1 1 1,22-18 0,-10 5 2,0-1 1,-2-1-1,0-2 1,-2 0-1,30-43 1,-39 48 0,-1-1 0,-1 1 0,-1-2 1,-1 0-1,-1 0 0,-1-1 0,-1 0 0,7-39 0,-13 58-5,-1 0 0,1-1 0,-1 1-1,0 0 1,-1 0 0,1 0 0,-1 0-1,0 1 1,0-1 0,0 0 0,-2-5 0,3 8-2,-1 0 0,1 1 0,-1-1 0,1 0 0,-1 1 0,1-1 0,-1 1 0,1-1 0,-1 1 0,1-1 0,-1 1 1,0-1-1,1 1 0,-1-1 0,0 1 0,1 0 0,-1-1 0,0 1 0,0 0 0,1 0 0,-1 0 0,0 0 0,-1-1 1,1 2-1,-1-1 0,0 0 1,1 1-1,-1-1 1,0 1-1,1 0 1,-1 0-1,1-1 1,-1 1-1,1 0 1,-1 0-1,1 0 1,-1 0-1,-1 3 1,-7 6 13,1 1 0,1 0 0,0 0 0,0 1 0,1 0 0,-8 19 0,-1 5 82,-10 40 1,17-45 9,-9 53 0,16-74-78,1 1-1,0 0 0,1 0 0,0 0 0,1 0 0,0 0 0,1-1 1,4 17-1,-6-25-21,1 0 0,0 0-1,0 0 1,0 0 0,0 0 0,0 0 0,0 0 0,0 0 0,1-1 0,-1 1 0,1 0 0,-1-1 0,1 1-1,0-1 1,-1 0 0,1 1 0,0-1 0,0 0 0,0 0 0,0 0 0,2 0 0,0 0-4,-1-1 0,0 1 0,1-1 0,-1 0 0,1 0 0,-1-1 0,0 1 0,1-1 0,-1 1 0,0-1 0,1 0 0,3-2 0,5-2-29,0-2 1,-1 1 0,1-1-1,-1-1 1,16-14-1,-5 2-129,-1-2-1,-1-1 1,0 0-1,-2-1 0,30-53 1,-42 62-49,-6 15 201,0 0 0,0 0 0,0 0 0,0 0 0,0 0 1,0 0-1,0 0 0,0 0 0,0 0 0,0 0 0,0 0 0,0 0 0,0 0 0,0 0 0,0 0 0,0 0 0,0 0 0,0 0 0,0 0 0,0 0 0,-1 0 1,1 0-1,0 0 0,0 0 0,0 0 0,0 0 0,0 0 0,0 0 0,0 0 0,0 0 0,0 0 0,0 0 0,0 0 0,0 0 0,0 0 0,0 0 0,0 0 0,-1 0 1,1 0-1,0 0 0,0 0 0,0 0 0,0 0 0,0 0 0,0 0 0,0 0 0,0 0 0,0 0 0,0 0 0,0 0 0,0 0 0,0 0 0,0 0 0,0 0 1,0-1-1,-16 24-57,7-6 147,1 0 0,1 1 1,0 0-1,2 0 1,0 1-1,0 0 0,-2 37 1,7-55-71,0 1 0,0 0 0,0 0 0,0-1 0,0 1 0,0 0 0,1-1 0,-1 1 0,1 0 0,-1 0 0,1-1 0,0 1 0,-1-1 0,1 1 0,1 1 0,-1-2-7,0 0 0,1-1 1,-1 1-1,0 0 0,0-1 0,0 0 1,0 1-1,0-1 0,0 0 0,1 1 1,-1-1-1,0 0 0,0 0 0,1 0 1,-1 0-1,0 0 0,0 0 0,0 0 1,1-1-1,-1 1 0,0 0 0,0-1 1,0 1-1,0-1 0,2 0 0,19-10 19,0-1 0,0-1-1,-2-1 1,33-28 0,-14 12-122,-19 14 10,0 0-66,28-17 0,-43 30 110,-1 1 0,1-1 1,0 1-1,-1 0 0,1 0 1,0 1-1,0-1 0,0 1 1,0 0-1,1 0 0,-1 1 1,8 0-1,-11 0 27,-1 1-1,0-1 1,1 1 0,-1-1-1,0 1 1,0 0 0,1 0 0,-1 0-1,0-1 1,0 1 0,0 0 0,0 0-1,0 1 1,0-1 0,0 0-1,0 0 1,-1 0 0,1 1 0,0-1-1,-1 0 1,1 1 0,-1-1 0,1 0-1,-1 1 1,0-1 0,1 1-1,-1-1 1,0 1 0,0 1 0,1 8 19,-1 1 1,-2 19-1,1-17 33,-1 12 87,1-18-52,1 0-1,-1 0 0,1 0 1,0 0-1,1 1 0,0-1 1,3 9-1,-4-16-58,0 0 1,0 0-1,1 0 1,-1 0-1,1 0 1,-1 0-1,1 0 1,-1 0 0,1 0-1,-1-1 1,1 1-1,0 0 1,0 0-1,-1-1 1,1 1-1,0 0 1,0-1-1,0 1 1,0-1-1,0 1 1,-1-1-1,1 1 1,0-1-1,0 0 1,0 1-1,0-1 1,0 0-1,0 0 1,0 0-1,0 0 1,1 0-1,-1 0 1,0 0-1,0 0 1,0 0-1,0 0 1,0-1-1,0 1 1,0 0-1,0-1 1,-1 1-1,1-1 1,2 0-1,2-2 36,1 0 0,-1-1 1,0 0-1,0 0 0,0 0 0,5-5 0,26-31 156,-18 18-206,1 2 0,1 0 1,36-27-1,-55 46-10,1 0-1,-1 0 1,0 1-1,1-1 1,-1 0-1,1 0 1,-1 1-1,1-1 1,0 1 0,-1-1-1,1 1 1,-1-1-1,1 1 1,0 0-1,-1 0 1,1 0-1,3 0 1,-4 1-10,0-1 0,0 1 0,-1-1 0,1 1 0,0-1 0,0 1 1,-1-1-1,1 1 0,0 0 0,-1 0 0,1-1 0,0 1 0,-1 0 0,1 0 0,-1-1 0,0 1 1,1 0-1,-1 0 0,1 0 0,-1 0 0,0 0 0,0 1 0,1 2-125,-1 0 1,1 0-1,-1 0 0,0 0 0,-1 0 0,1 0 1,-1-1-1,0 1 0,1 0 0,-2 0 0,1 0 1,0-1-1,-3 5 0,4-8 145,0 1-1,0-1 1,-1 1 0,1-1-1,0 1 1,0-1 0,-1 1 0,1-1-1,-1 1 1,1-1 0,0 1-1,-1-1 1,1 1 0,-1-1 0,1 0-1,-1 1 1,1-1 0,-1 0-1,1 1 1,-1-1 0,1 0-1,-1 0 1,1 1 0,-1-1 0,0 0-1,1 0 1,-1 0 0,1 0-1,-1 0 1,0 0 0,1 0-1,-1 0 1,0 0 0,1 0 0,-1 0-1,1 0 1,-1-1 0,1 1-1,-1 0 1,0 0 0,1-1-1,-1 1 1,1 0 0,-1-1 0,1 1-1,-1 0 1,1-1 0,0 1-1,-1-1 1,1 1 0,-1-1-1,1 1 1,0-1 0,-1 1 0,1-1-1,0 1 1,-1-1 0,-4-15-305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9.873"/>
    </inkml:context>
    <inkml:brush xml:id="br0">
      <inkml:brushProperty name="width" value="0.035" units="cm"/>
      <inkml:brushProperty name="height" value="0.035" units="cm"/>
    </inkml:brush>
  </inkml:definitions>
  <inkml:trace contextRef="#ctx0" brushRef="#br0">2 1 16644,'-2'6'1440,"5"12"-1072,2 4-136,4-3 600,2 1-848,7-4 104,2-1-128,3-4-104</inkml:trace>
  <inkml:trace contextRef="#ctx0" brushRef="#br0" timeOffset="1">265 210 16363,'-10'29'1032,"7"-23"-878,1 1 1,0-1-1,0 1 1,1-1-1,-2 11 1,3-14-123,0-1 1,0 1 0,1-1 0,-1 1 0,1-1 0,-1 1 0,1-1-1,0 0 1,0 1 0,0-1 0,0 0 0,0 0 0,1 0 0,-1 1-1,1-2 1,-1 1 0,1 0 0,0 0 0,2 2 0,26 23-160,-2 1 0,-1 1 0,-1 1 0,-2 1 0,21 36 1,-34-50 112,-1 1 1,-1 1-1,-1 0 1,0 0-1,-1 0 1,-1 1-1,-2 0 1,1 0-1,-2 1 1,-1-1-1,0 32 1,-2-47 149,-1 1 0,0 0 0,1 0 0,-2 0 0,1-1 0,-1 1 0,0-1 1,0 1-1,-1-1 0,1 0 0,-1 1 0,0-2 0,0 1 0,-1 0 0,0 0 0,0-1 0,0 0 0,0 0 0,-1 0 0,1-1 1,-1 1-1,0-1 0,0 0 0,0 0 0,0-1 0,-1 1 0,1-1 0,-1-1 0,0 1 0,1-1 0,-1 0 0,0 0 1,0 0-1,0-1 0,1 0 0,-1 0 0,0-1 0,0 1 0,0-1 0,1 0 0,-1-1 0,0 0 0,1 0 0,-1 0 1,1 0-1,0-1 0,0 0 0,0 0 0,0 0 0,-5-5 0,2 1-63,0-1 0,0 0 0,1 0 0,0-1 0,0 0-1,1 0 1,0 0 0,1-1 0,0 0 0,0 0 0,1 0 0,1-1 0,0 0 0,0 1 0,-2-22-1,4 22-158,0 0 0,1 0-1,0 0 1,1 0-1,0 0 1,1 0-1,0 0 1,0 0-1,1 0 1,1 1 0,-1-1-1,1 1 1,1 0-1,0 0 1,0 1-1,1-1 1,11-12 0,-1 6 126,1 1 1,1 1 0,0 0-1,0 2 1,31-15 0,7-3-231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1.161"/>
    </inkml:context>
    <inkml:brush xml:id="br0">
      <inkml:brushProperty name="width" value="0.035" units="cm"/>
      <inkml:brushProperty name="height" value="0.035" units="cm"/>
    </inkml:brush>
  </inkml:definitions>
  <inkml:trace contextRef="#ctx0" brushRef="#br0">230 602 15315,'-1'0'88,"1"-1"-1,0 0 0,0 0 1,0 0-1,-1 1 0,1-1 1,0 0-1,-1 0 0,1 0 0,0 1 1,-1-1-1,1 0 0,-1 1 1,1-1-1,-1 0 0,0 1 1,1-1-1,-1 1 0,0-1 1,1 1-1,-1-1 0,-1 0 1,-22-3 833,14 4-420,0 1 1,0 0-1,-11 3 1,10-1-264,1 1 0,0 0-1,0 0 1,0 0 0,0 2 0,1-1 0,-13 10 0,18-12-208,0 0 1,0 0 0,1 1-1,-1-1 1,1 1 0,-1 0 0,1 0-1,0 0 1,1 0 0,-1 0-1,1 1 1,0-1 0,0 1-1,0 0 1,1 0 0,-1 0-1,0 8 1,2-12-29,0 0 0,0 1-1,0-1 1,0 0-1,0 0 1,0 1 0,1-1-1,-1 0 1,0 0 0,1 0-1,-1 1 1,1-1 0,0 0-1,-1 0 1,1 0 0,0 0-1,-1 0 1,1 0 0,0 0-1,0-1 1,0 1 0,0 0-1,0 0 1,0-1 0,0 1-1,0 0 1,0-1 0,1 1-1,-1-1 1,0 1 0,0-1-1,0 0 1,1 0 0,-1 1-1,0-1 1,2 0 0,3 0-5,-1 0 0,0 0 0,1-1 0,-1 1 0,0-1 0,0 0 0,9-3 0,-1-3 9,1 0 1,-1 0 0,0-1 0,-1-1 0,0 0 0,0-1 0,-1 0 0,-1-1 0,1 0 0,-2 0-1,1-1 1,-2 0 0,0-1 0,0 0 0,-1-1 0,9-25 0,-15 36 3,0-1 0,0 0 0,0 1-1,-1-1 1,1 0 0,-1 1 0,0-1 0,-1 0 0,0-4 0,1 8-7,0-1-1,0 1 1,0-1 0,0 1 0,0-1 0,0 1 0,-1-1-1,1 1 1,0-1 0,0 1 0,-1-1 0,1 1 0,0 0 0,-1-1-1,1 1 1,-1 0 0,1-1 0,0 1 0,-1 0 0,1-1 0,-1 1-1,1 0 1,-1 0 0,1-1 0,-1 1 0,-1 0 0,1 0 0,0 0 1,0 1-1,0-1 0,-1 0 0,1 1 1,0-1-1,0 0 0,0 1 0,0 0 0,0-1 1,0 1-1,0 0 0,0-1 0,0 1 1,-1 1-1,-4 4 9,0 0 0,1 1 0,-1 0 0,2 0 0,-1 0 1,1 0-1,0 1 0,0 0 0,1 0 0,-3 9 0,1-2 12,2-1 1,-1 1-1,2-1 0,-2 31 1,4-42-17,0 0 0,0 0 1,0 0-1,1 0 0,-1 0 0,1 0 1,0 0-1,0 0 0,0 0 1,0 0-1,0 0 0,0 0 1,1-1-1,-1 1 0,1-1 1,0 1-1,3 3 0,-3-5 1,0 0 0,0 0-1,0 0 1,0 0 0,0 0 0,0 0-1,1 0 1,-1-1 0,0 1 0,0-1-1,1 0 1,-1 1 0,0-1 0,1 0-1,-1 0 1,0-1 0,0 1 0,1 0-1,-1-1 1,0 1 0,0-1-1,0 0 1,1 0 0,1-1 0,8-4 15,-1 0 0,0-1 0,0-1 0,-1 0 0,0 0 0,0-1 0,-1 0 0,0-1 0,14-20 0,-3 2-34,-1-2 0,21-45 0,-38 72-12,-1-1 1,1 1-1,-1 0 0,0 0 0,-1-1 0,1 1 0,0-7 0,-1 10 19,0 0 0,0 0 1,0 0-1,0 0 0,0 0 1,0-1-1,0 1 0,0 0 1,0 0-1,0 0 0,0 0 1,0 0-1,0 0 0,0 0 1,0-1-1,0 1 0,0 0 0,0 0 1,0 0-1,0 0 0,0 0 1,0 0-1,0 0 0,0-1 1,0 1-1,-1 0 0,1 0 1,0 0-1,0 0 0,0 0 1,0 0-1,0 0 0,0 0 1,0 0-1,0 0 0,-1 0 1,1 0-1,0 0 0,0 0 1,0 0-1,0 0 0,0 0 0,0 0 1,-1 0-1,1 0 0,0 0 1,0 0-1,0 0 0,0 0 1,0 0-1,0 0 0,0 0 1,-1 0-1,1 0 0,0 0 1,-12 14-111,5 0 93,0 0-1,0 0 1,1 1 0,1 0 0,1 0 0,0 0 0,1 0 0,0 1 0,2 0-1,-1 20 1,2-34 23,0 1 1,1-1-1,-1 1 0,0 0 0,1-1 0,0 1 1,0-1-1,0 1 0,0-1 0,0 0 0,2 5 0,-2-6 0,0 0 0,0 0-1,0 0 1,1 0-1,-1 0 1,0-1-1,0 1 1,0 0-1,1-1 1,-1 1-1,0-1 1,1 1-1,-1-1 1,0 1-1,1-1 1,-1 0-1,1 0 1,-1 0-1,0 0 1,1 0-1,-1 0 1,1 0-1,2-1 1,4-1 5,1 0 0,-1-1 0,0 0 1,0-1-1,0 0 0,0 0 0,0-1 0,-1 0 0,10-9 1,59-58-18,-75 71 8,146-172-838,-134 162 582,-13 11 251,1 0 0,-1 0 0,0 0 0,0 0 0,0 0 0,0-1 1,0 1-1,0 0 0,1 0 0,-1 0 0,0 0 0,0 0 0,0 0 0,0 1 1,0-1-1,1 0 0,-1 0 0,0 0 0,0 0 0,0 0 0,0 0 0,0 0 0,0 0 1,0 0-1,1 0 0,-1 0 0,0 0 0,0 0 0,0 0 0,0 1 0,0-1 1,0 0-1,0 0 0,0 0 0,0 0 0,0 0 0,1 0 0,-1 0 0,0 1 1,0-1-1,0 0 0,0 0 0,0 0 0,0 0 0,0 0 0,0 1 0,0-1 0,0 0 1,0 0-1,-6 28-398,3-19 400,-2 9-50,0-2 76,0 1 0,1 0 0,1 0 0,1 0 0,0 1 0,1 20 0,1-37-9,0 0 1,0 1-1,0-1 0,0 1 0,1-1 0,-1 0 0,0 1 0,1-1 1,-1 0-1,1 1 0,-1-1 0,1 0 0,0 0 0,-1 0 0,1 0 1,0 1-1,0-1 0,0 0 0,0 0 0,0 0 0,0-1 0,0 1 1,0 0-1,1 0 0,-1-1 0,0 1 0,0 0 0,1-1 0,-1 1 1,0-1-1,0 0 0,1 1 0,-1-1 0,1 0 0,-1 0 0,0 0 1,1 0-1,1 0 0,3-1 26,-1 0-1,0 0 1,0-1 0,1 0 0,-1 0-1,-1 0 1,1 0 0,0-1 0,4-3-1,12-9 67,-1-2 0,-1 0-1,-1-1 1,0 0-1,19-28 1,68-112 169,-65 87-246,-3-2-1,32-92 1,-62 143-22,-7 22-5,0 0 0,0 0-1,0 0 1,0 0 0,0 0-1,0 0 1,0 0 0,-1 0-1,1 0 1,0 0 0,0 0-1,0 0 1,0 0 0,0 0-1,0 0 1,0 0 0,0 0 0,0 0-1,0 0 1,0 0 0,0 0-1,-1 0 1,1 0 0,0 0-1,0 0 1,0 0 0,0 0-1,0 0 1,0 0 0,0 0-1,0-1 1,0 1 0,0 0-1,0 0 1,0 0 0,0 0-1,0 0 1,0 0 0,0 0 0,0 0-1,0 0 1,0 0 0,0 0-1,0 0 1,0 0 0,0-1-1,0 1 1,-19 35 49,0 12-21,1 1 1,3 0-1,-18 97 0,30-119-4,1 0-1,1 0 0,4 48 0,-1-57-6,1-1 1,1 1-1,0-1 0,1 0 0,1-1 0,14 29 0,-12-30-4,0 0 0,12 13 0,-17-23-17,1 0 1,-1 0-1,1 0 0,0-1 1,0 1-1,0-1 0,0 0 1,0 0-1,1-1 0,6 3 0,-9-7-19,-4-6 2,-8-10-12,-47-66 213,-132-149-1,156 196 99,31 35-265,-12-18 253,14 20-258,0-1 0,0 1-1,0-1 1,0 1 0,0-1 0,0 1 0,0-1 0,0 1 0,0-1 0,0 1-1,0-1 1,0 1 0,0-1 0,0 1 0,0-1 0,1 1 0,-1-1 0,0 1 0,0-1-1,1 1 1,-1-1 0,0 1 0,1 0 0,-1-1 0,0 1 0,1 0 0,-1-1-1,0 1 1,1 0 0,-1-1 0,1 1 0,-1 0 0,1 0 0,-1 0 0,1-1 0,-1 1-1,1 0 1,-1 0 0,1 0 0,-1 0 0,1 0 0,-1 0 0,1 0 0,-1 0 0,1 0-1,43-5 34,0 2 0,74 4 0,-3 0 362,-84-3-291,52-9 1,-36 0-46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2.338"/>
    </inkml:context>
    <inkml:brush xml:id="br0">
      <inkml:brushProperty name="width" value="0.035" units="cm"/>
      <inkml:brushProperty name="height" value="0.035" units="cm"/>
    </inkml:brush>
  </inkml:definitions>
  <inkml:trace contextRef="#ctx0" brushRef="#br0">184 50 16796,'-3'17'370,"0"-1"0,-1 0 0,-1 0 0,-11 24 1,-1 5 102,-18 65-20,6 1 0,4 2 1,5 0-1,-5 121 0,23-216 0,5-43 86,52-330 263,24 3-169,-73 328-629,1 1-1,1 0 1,21-40 0,-27 61-4,-1-1 1,1 1-1,-1 0 1,1-1-1,0 1 1,0 0-1,0 0 1,0 0 0,0 0-1,0 1 1,1-1-1,-1 0 1,0 1-1,1 0 1,0 0-1,3-2 1,-4 3-1,0 0 0,1 0 0,-1 0 0,0 0 0,0 0-1,0 0 1,0 1 0,0-1 0,0 1 0,1-1 0,-1 1 0,-1 0 0,1 0 0,0 0 0,0 0 0,0 0 0,0 1 0,-1-1 0,1 0 0,2 3 0,7 8 4,0 0 0,0 1 0,-1 0 1,-1 1-1,0 0 0,-1 0 0,-1 1 1,0 0-1,-1 1 0,0-1 0,-1 1 1,-1 0-1,-1 0 0,0 1 0,-1-1 1,0 25-1,-3-34 2,0 1 1,0-1-1,0 0 1,-1 1-1,0-1 1,-1 0-1,0 0 1,0 0-1,0 0 1,-1-1-1,0 1 1,0-1-1,0 0 1,-1 0-1,0-1 1,0 1-1,-1-1 1,0 0-1,1-1 1,-2 1-1,-8 4 1,5-3-58,0-1 0,0-1 0,-1 0 1,1 0-1,-1-1 0,0-1 0,0 0 0,0 0 1,-1-1-1,1 0 0,0-1 0,0 0 0,-21-4 1,27 3-3,1 0 1,-1 0 0,1 0 0,0 0 0,0-1-1,-1 0 1,1 0 0,0 0 0,1 0 0,-1-1-1,0 1 1,1-1 0,-1 0 0,1 0-1,0 0 1,0-1 0,0 1 0,0-1 0,-3-6-1,1-14-277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3.068"/>
    </inkml:context>
    <inkml:brush xml:id="br0">
      <inkml:brushProperty name="width" value="0.035" units="cm"/>
      <inkml:brushProperty name="height" value="0.035" units="cm"/>
    </inkml:brush>
  </inkml:definitions>
  <inkml:trace contextRef="#ctx0" brushRef="#br0">146 37 16732,'0'0'49,"0"0"1,-1 0-1,1 0 1,0 0-1,0 0 1,0 0 0,0 0-1,0 0 1,0 0-1,0 0 1,0 0-1,0 0 1,0 0 0,0 0-1,0 0 1,0 0-1,0 0 1,-1-1 495,1 1-495,0 0-1,0 0 1,0 0-1,0 0 1,0 0-1,0 0 1,0 0 0,0 0-1,0 0 1,0 0-1,0 0 1,0 0-1,0 0 1,0 0 0,0 0-1,0 0 1,0 0-1,-6 8 732,-9 15 156,-13 39-287,3 1-1,2 1 1,-17 80-1,38-136-627,1-3 10,0 0 1,0 0 0,0 0-1,1 1 1,0 9-1,0-15-26,0 0-1,0 1 1,0-1-1,0 0 0,0 1 1,0-1-1,0 0 0,0 1 1,0-1-1,0 0 1,0 1-1,0-1 0,0 0 1,0 0-1,1 1 1,-1-1-1,0 0 0,0 1 1,0-1-1,0 0 1,1 0-1,-1 0 0,0 1 1,0-1-1,1 0 0,-1 0 1,0 0-1,0 1 1,1-1-1,-1 0 0,0 0 1,1 0-1,-1 0 1,0 0-1,0 0 0,1 0 1,-1 0-1,0 0 1,1 0-1,-1 0 0,0 0 1,1 0-1,-1 0 0,0 0 1,1 0-1,-1 0 1,0 0-1,0 0 0,1 0 1,-1 0-1,0-1 1,1 1-1,-1 0 0,0 0 1,0 0-1,1 0 1,-1-1-1,0 1 0,17-17 224,-9 2-64,0 0 0,0-1 0,-1 0 0,7-30 0,-4 9 179,4-43-1,-10 55-163,-2-1-1,-1 0 1,-1 1 0,-6-51-1,0 60-111,6 16-66,0-1 0,0 1 0,0 0-1,0 0 1,0 0 0,-1 0 0,1-1 0,0 1 0,0 0 0,0 0 0,0 0 0,0 0 0,-1 0 0,1-1 0,0 1 0,0 0 0,0 0 0,-1 0 0,1 0 0,0 0 0,0 0 0,-1 0 0,1 0 0,0 0 0,0 0 0,0 0 0,-1 0 0,1 0-1,0 0 1,0 0 0,0 0 0,-1 0 0,1 0 0,-1 1-5,0 0 0,0 0 0,0 0 0,0 0-1,1 1 1,-1-1 0,1 0 0,-1 0 0,1 1 0,-1-1-1,1 0 1,-1 1 0,1-1 0,0 0 0,0 1 0,0-1 0,0 2-1,-1 5-149,1 0-1,1 0 1,-1 0 0,1-1-1,1 1 1,-1 0-1,1-1 1,1 1-1,-1-1 1,1 1-1,0-1 1,1 0 0,4 7-1,-4-9-83,0 0 0,0-1 0,0 1-1,0-1 1,0 0 0,1 0 0,0 0 0,0-1 0,0 1-1,0-1 1,1 0 0,-1-1 0,1 1 0,0-1 0,-1 0-1,1-1 1,8 2 0,4-2-448,-1 0 0,1-1 0,-1-1 0,1 0 0,-1-1 1,0-1-1,20-7 0,-1-1-595,-1-1 0,44-23 0,-69 31 1158,28-17-348,-36 20 592,0 0-1,-1 0 1,1 0 0,0-1 0,-1 1-1,1-1 1,-1 1 0,1-1 0,-1 0-1,0 0 1,0 1 0,1-1 0,-1 0-1,-1 0 1,2-3 0,-2 5-67,0-1 1,0 1-1,0 0 1,0-1-1,0 1 0,0 0 1,0-1-1,0 1 0,0-1 1,0 1-1,0 0 1,0-1-1,0 1 0,-1 0 1,1-1-1,0 1 1,0 0-1,0-1 0,-1 1 1,1 0-1,0 0 1,0-1-1,-1 1 0,1 0 1,0 0-1,0-1 1,-1 1-1,1 0 0,0 0 1,-1 0-1,1 0 1,0-1-1,-1 1 0,1 0 1,0 0-1,-1 0 1,1 0-1,-1 0 0,1 0 1,0 0-1,-1 0 0,1 0 1,-1 0-1,-18 2 546,8 1-203,1 1 0,-1-1 0,1 2 0,-1-1 0,1 2 0,1-1 0,-13 10 0,-5 6 785,-28 27 0,34-28-419,-35 43-1,49-52-614,-1-1 0,1 1 1,1 0-1,0 0 0,1 1 0,-8 22 1,12-31-112,1 0 0,-1 0 0,1 0 0,-1 0 0,1 1 0,0-1 0,0 0 0,1 0 0,0 4 1,-1-7-27,0 1-1,0 0 1,1 0 0,-1 0 0,1-1 0,-1 1 0,0 0 0,1-1 0,-1 1 0,1 0 0,0-1 0,-1 1 0,1 0 0,0-1 0,-1 1 0,1-1 0,0 1 0,0-1 0,-1 0 0,1 1 0,0-1-1,0 0 1,0 0 0,-1 1 0,1-1 0,0 0 0,0 0 0,0 0 0,0 0 0,0 0 0,-1 0 0,1 0 0,0 0 0,0 0 0,0-1 0,0 1 0,-1 0 0,1 0 0,1-1 0,9-4 43,0 1 0,0-1 0,0-1 0,-1 0 1,0 0-1,0-1 0,11-11 0,61-62 229,-57 53-116,31-45-1,-48 59-140,0 1 0,-1-1 0,0 0 0,-1 0 0,-1-1 0,6-21 0,-10 32-34,-1 0 0,1 0 0,-1 0 0,1 0 0,-1 0 1,0 0-1,0 0 0,-1 0 0,1 0 0,-1 0 0,1 0 0,-1 1 0,0-1 0,0 0 0,0 0 0,0 1 0,-1-1 0,1 0 1,-3-2-1,3 4-22,-1-1 0,1 1 1,-1 0-1,0-1 1,0 1-1,1 0 0,-1 0 1,0 1-1,0-1 1,0 0-1,0 0 0,0 1 1,-1 0-1,1-1 1,0 1-1,0 0 0,0 0 1,0 0-1,0 0 0,0 0 1,0 1-1,-1-1 1,1 0-1,0 1 0,0 0 1,-2 1-1,-4 1-1,0 1 0,0 1 0,1-1 0,0 1 0,0 1 0,0-1 0,0 1 0,1 0 0,0 1 0,0-1 0,1 1 0,0 0 0,0 1 0,1-1 0,-5 12 0,-2 12-146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3.710"/>
    </inkml:context>
    <inkml:brush xml:id="br0">
      <inkml:brushProperty name="width" value="0.035" units="cm"/>
      <inkml:brushProperty name="height" value="0.035" units="cm"/>
    </inkml:brush>
  </inkml:definitions>
  <inkml:trace contextRef="#ctx0" brushRef="#br0">273 28 13307,'0'-1'132,"1"0"-1,-1 0 1,0 0 0,1-1 0,-1 1-1,0 0 1,0 0 0,0 0 0,0 0-1,0 0 1,0 0 0,0 0 0,0 0 0,0 0-1,0 0 1,-1 0 0,1 0 0,0 0-1,-1 0 1,1 0 0,-1 0 0,0-2-1,0 3-6,0 0 0,0-1-1,0 1 1,-1 0-1,1 0 1,0-1-1,0 1 1,0 0 0,0 0-1,0 0 1,-1 0-1,1 1 1,0-1 0,0 0-1,0 0 1,0 1-1,0-1 1,0 1-1,0-1 1,0 1 0,0-1-1,-2 2 1,-8 5 183,1-1 0,0 2-1,0 0 1,1 0 0,0 0 0,0 1 0,1 1 0,-10 13 0,-51 86 267,56-88-512,2 0 1,0 0 0,1 1 0,2 0-1,0 1 1,1 0 0,-4 25-1,11-46-61,-1 0 0,1 0 0,0 0 0,-1 0 0,1 0 0,0-1 0,0 1 0,0 0 0,1 0-1,-1 0 1,0 0 0,1 0 0,-1-1 0,1 1 0,0 0 0,0 0 0,0-1 0,-1 1 0,1 0 0,1-1-1,-1 1 1,0-1 0,0 1 0,1-1 0,-1 0 0,0 0 0,1 1 0,-1-1 0,1 0 0,0 0 0,-1 0 0,1-1-1,0 1 1,0 0 0,-1-1 0,1 1 0,0-1 0,2 1 0,5-1-71,-1 1 1,1-2-1,-1 1 0,1-1 1,-1 0-1,1-1 0,8-2 0,26-10-464,68-29 0,-62 19 245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4.258"/>
    </inkml:context>
    <inkml:brush xml:id="br0">
      <inkml:brushProperty name="width" value="0.035" units="cm"/>
      <inkml:brushProperty name="height" value="0.035" units="cm"/>
    </inkml:brush>
  </inkml:definitions>
  <inkml:trace contextRef="#ctx0" brushRef="#br0">89 281 16604,'-2'3'365,"1"0"1,-1-1-1,1 1 1,0 0-1,0 0 1,0 0 0,0 0-1,1 0 1,-1 0-1,1 0 1,0 0-1,-1 1 1,2 4 0,-1-7-313,0-1 0,0 1 0,1-1 1,-1 1-1,0-1 0,0 1 1,0-1-1,1 1 0,-1-1 1,0 1-1,1-1 0,-1 1 0,0-1 1,1 1-1,-1-1 0,1 0 1,-1 1-1,1-1 0,-1 0 1,1 1-1,-1-1 0,1 0 0,-1 0 1,1 1-1,-1-1 0,1 0 1,0 0-1,1 0-16,0 0 1,0 0 0,0-1-1,0 1 1,0 0-1,0-1 1,-1 0-1,1 1 1,0-1 0,0 0-1,-1 0 1,1 0-1,1-2 1,18-11 40,-2-1 0,0-1 0,0-1 0,-2 0 0,0-2 0,-1 0 0,-1-1 0,-1 0 0,23-43 0,-34 56-71,0 0 1,-1 0-1,0 0 1,0-1-1,0 1 0,1-15 1,-3 20-7,0 1 0,0-1 0,0 0 0,0 1 0,0-1 0,-1 1 0,1-1 1,0 0-1,-1 1 0,1-1 0,-1 1 0,1-1 0,-1 1 0,0-1 0,0 1 0,0-1 0,0 1 0,0 0 0,0-1 1,0 1-1,0 0 0,0 0 0,-1 0 0,1 0 0,0 0 0,-1 0 0,1 0 0,-1 0 0,1 1 0,-1-1 0,1 0 0,-1 1 1,1 0-1,-1-1 0,0 1 0,-1 0 0,-3 0 0,1 0 0,0 0 0,0 1 0,0 0 0,0 0 0,0 0 0,0 1 0,0-1 0,0 1 0,1 0 0,-1 1 0,1-1 0,-1 1 0,1 0 0,-6 5 0,-3 3-6,1 1 0,0-1 0,-16 24 0,6-6 2,2 2-1,1 0 1,-15 34 0,26-46-11,0 1 0,1 0 0,1 0 0,0 0 0,2 1 0,-3 34 0,6-53-9,1 0 0,0 0 0,0-1 0,0 1-1,0 0 1,0 0 0,0-1 0,0 1 0,0 0-1,1 0 1,-1-1 0,1 1 0,0 0 0,-1-1 0,1 1-1,0-1 1,0 1 0,0-1 0,0 1 0,0-1-1,0 0 1,0 1 0,0-1 0,1 0 0,-1 0 0,1 0-1,-1 0 1,1 0 0,-1 0 0,1 0 0,-1 0 0,1-1-1,0 1 1,-1-1 0,1 1 0,0-1 0,-1 0-1,1 1 1,0-1 0,0 0 0,2 0 0,6-1-128,1-1 1,-1 1 0,0-2 0,0 1-1,16-7 1,23-10-159,5-5-103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5.148"/>
    </inkml:context>
    <inkml:brush xml:id="br0">
      <inkml:brushProperty name="width" value="0.035" units="cm"/>
      <inkml:brushProperty name="height" value="0.035" units="cm"/>
    </inkml:brush>
  </inkml:definitions>
  <inkml:trace contextRef="#ctx0" brushRef="#br0">297 35 15275,'0'-1'172,"1"0"-1,-1 0 1,1-1-1,-1 1 1,1 0 0,-1 0-1,1-1 1,-1 1-1,0 0 1,0 0-1,0-1 1,0 1-1,0 0 1,0 0-1,0-1 1,0 1-1,-1 0 1,1 0 0,0-1-1,-2-1 1,2 2-56,-1 1 1,0-1-1,0 0 1,0 1-1,0-1 1,0 1-1,0-1 1,0 1-1,0 0 1,0-1-1,0 1 1,0 0 0,0 0-1,-1 0 1,1 0-1,0-1 1,0 2-1,0-1 1,0 0-1,0 0 1,0 0-1,0 0 1,0 1-1,0-1 1,-2 2-1,-15 4 53,1 2 0,1 0-1,0 1 1,0 1 0,0 0 0,1 1-1,1 1 1,0 0 0,1 1-1,0 0 1,-21 30 0,33-42-168,0 0 0,0 0 1,0 0-1,1 0 0,-1 0 0,0 0 1,1 0-1,-1 1 0,1-1 0,0 0 1,-1 0-1,1 1 0,0-1 0,-1 0 1,1 0-1,0 1 0,0-1 1,0 2-1,1-2-1,0 0 1,0 0-1,-1-1 0,1 1 1,0 0-1,0-1 1,0 1-1,0 0 0,0-1 1,0 1-1,0-1 0,0 0 1,0 1-1,0-1 1,0 0-1,0 0 0,0 1 1,0-1-1,0 0 1,0 0-1,0 0 0,0 0 1,1-1-1,12 2-9,0-1 0,0 2-1,0 0 1,0 1 0,0 0-1,21 8 1,-29-8 5,0 0 0,-1 0 0,0 0 0,1 1 0,-1 0 0,0 0 0,-1 0 1,1 1-1,-1-1 0,0 1 0,0 0 0,0 0 0,-1 1 0,1-1 0,-2 1 0,1-1 0,2 8 0,-3-7 1,1 1-1,-2-1 0,1 1 1,-1-1-1,0 1 1,0 0-1,-1-1 1,-1 12-1,1-15 19,0-1 1,-1 1-1,1-1 0,-1 1 1,0-1-1,0 0 0,0 1 1,0-1-1,0 0 0,0 0 0,0 1 1,-1-1-1,1 0 0,-1-1 1,0 1-1,1 0 0,-1 0 1,0-1-1,0 1 0,0-1 1,0 1-1,-1-1 0,1 0 1,0 0-1,0 0 0,-3 1 1,-13 2 202,0-1 1,0 0-1,-1-2 1,1 0-1,-24-2 1,19 1-1012,0 0-1,-45 7 1,65-6 314,10-1 19,9 0-210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534"/>
    </inkml:context>
    <inkml:brush xml:id="br0">
      <inkml:brushProperty name="width" value="0.025" units="cm"/>
      <inkml:brushProperty name="height" value="0.025" units="cm"/>
    </inkml:brush>
  </inkml:definitions>
  <inkml:trace contextRef="#ctx0" brushRef="#br0">0 0 16239,'0'0'7399,"18"80"-7206,-18-43-161,0 1 0,4 0-64,6-4-225,-1-4-768,0-2-864,-3-5-994,-6-4-1185,0-6-160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5.635"/>
    </inkml:context>
    <inkml:brush xml:id="br0">
      <inkml:brushProperty name="width" value="0.035" units="cm"/>
      <inkml:brushProperty name="height" value="0.035" units="cm"/>
    </inkml:brush>
  </inkml:definitions>
  <inkml:trace contextRef="#ctx0" brushRef="#br0">202 7 16299,'6'-7'1774,"-13"10"-586,-15 11 341,5 3-1220,0 1 1,2 0-1,0 2 0,1-1 1,1 2-1,1 0 1,1 0-1,0 1 0,-11 36 1,21-53-311,-1 0 0,1 0 0,0 0 0,0 0 0,0 9 0,1-13-3,1 0 0,-1 0 0,0 0 0,0 0 0,0 0 0,1 0 0,-1 0 0,0 0 0,1 0 0,-1 0 0,1 0 0,-1 0 0,1 0 0,-1 0 0,1-1 0,0 1 0,-1 0 0,1 0 0,0-1 0,0 1 0,-1 0 0,1-1 0,0 1 0,0-1 0,0 1 0,0-1 0,0 1 0,0-1 0,0 0 0,0 0 0,0 1 0,0-1 0,2 0 0,9 0-31,1 0 0,-1-1 0,0 0 0,0-1-1,16-4 1,20-3-43,-33 7 62,0 0 1,0 1-1,0 0 1,0 1-1,0 1 1,0 0-1,0 2 1,28 6-1,-41-8 13,0 0 0,0-1 0,0 1 0,-1 0 0,1 0 1,0 0-1,0 0 0,-1 1 0,1-1 0,0 0 0,-1 1 0,1-1 0,-1 1 0,0 0 0,0-1 0,1 1 1,-1 0-1,1 2 0,-2-2 4,0-1 1,1 1-1,-1 0 1,0 0 0,0 0-1,0-1 1,0 1-1,0 0 1,-1 0-1,1 0 1,0 0 0,-1-1-1,1 1 1,-1 0-1,0-1 1,-1 3-1,-3 4 16,0-1 0,-1 1-1,1-1 1,-1-1 0,-1 1-1,-12 9 1,-25 16-65,-1-2-1,-2-2 1,-91 41 0,90-50-11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6.638"/>
    </inkml:context>
    <inkml:brush xml:id="br0">
      <inkml:brushProperty name="width" value="0.035" units="cm"/>
      <inkml:brushProperty name="height" value="0.035" units="cm"/>
    </inkml:brush>
  </inkml:definitions>
  <inkml:trace contextRef="#ctx0" brushRef="#br0">169 1 15675,'-2'18'1145,"-2"33"-937,-4 11-80,-21 29 336,3 26-200,2 23-104,2 5-32,5-1-32,8-5-96,4-12-368,5-6-144,-1-27-1721,-1-16 1961,-7-42-280,-1-16-224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8.404"/>
    </inkml:context>
    <inkml:brush xml:id="br0">
      <inkml:brushProperty name="width" value="0.035" units="cm"/>
      <inkml:brushProperty name="height" value="0.035" units="cm"/>
    </inkml:brush>
  </inkml:definitions>
  <inkml:trace contextRef="#ctx0" brushRef="#br0">74 1156 12307,'29'-19'299,"0"2"0,1 1 0,0 1 0,1 1 0,1 2 0,35-9 0,203-32 376,-220 44-663,873-150 151,442-19-168,-139 69 380,-9-61-101,-801 92-109,215-38 113,0 36-46,-500 71-199,222 14 1,-279 2-57,0 3 1,-1 4 0,-1 2 0,100 37 0,-166-50 17,9 3 23,1-1 0,1 0 0,-1 0 0,18 1-1,-31-5 8,1-1-1,-1 0 0,0 0 0,1 0 0,-1 0 0,1 0 0,-1 0 1,0-1-1,1 0 0,-1 0 0,0 0 0,0 0 0,0 0 0,0-1 0,0 1 1,0-1-1,0 0 0,0 1 0,-1-2 0,1 1 0,0 0 0,-1 0 0,0-1 1,0 1-1,0-1 0,3-5 0,-4 7-10,-1 0-1,1 0 1,-1 0-1,0-1 1,0 1 0,0 0-1,0 0 1,0-1 0,0 1-1,0 0 1,0 0-1,0 0 1,0-1 0,-1 1-1,1-1 1,-1 1-12,1 1-1,0-1 1,0 1-1,0 0 1,0 0 0,0-1-1,-1 1 1,1 0 0,0-1-1,0 1 1,0 0 0,-1-1-1,1 1 1,0 0 0,0 0-1,-1 0 1,1-1-1,0 1 1,-1 0 0,1 0-1,0 0 1,-1 0 0,1-1-1,0 1 1,-1 0 0,1 0-1,0 0 1,-1 0-1,1 0 1,0 0 0,-1 0-1,1 0 1,0 0 0,-1 0-1,1 0 1,0 0 0,-1 0-1,1 1 1,0-1 0,-1 0-1,1 0 1,0 0-1,-1 0 1,1 0 0,0 1-1,-1-1 1,1 0 0,0 0-1,0 1 1,-1-1 0,1 0-1,0 0 1,0 1-1,-1 0 1,8-3 17,-1-1 0,1 1 0,11-8 0,8-10-2,-20 14 56,1 1-1,-1 0 0,1 0 1,0 0-1,0 1 1,1 0-1,-1 0 0,1 1 1,0 0-1,0 1 0,12-3 1,171-29 354,-50 7-130,-106 23-97,-1 2 1,1 2-1,-1 1 1,67 10 0,-58-5-128,-30-4-22,1-1-1,-1 0 1,1-1 0,0-1-1,25-3 1,-39 4-45,1 0-1,-1 0 1,1 1-1,-1-1 1,1 1-1,-1-1 1,1 0-1,-1 1 1,1-1-1,-1 1 1,0-1-1,1 1 1,-1 0-1,0-1 1,1 1-1,-1-1 1,0 1-1,0-1 1,1 1 0,-1 0-1,0-1 1,0 1-1,0 0 1,0-1-1,0 1 1,0 0-1,0 0 1,3 26-63,-3-25 67,3 89 13,-5 0-1,-3 0 1,-4 0-1,-32 138 1,-126 350 809,26-110 332,62-62-718,77-392-445,2-11-2,0 1-1,-1 0 1,1 0 0,-1 0-1,-1-1 1,1 1-1,0-1 1,-1 1-1,0-1 1,-3 6 0,5-10-3,-1 1 0,1-1 0,0 0 0,-1 1 0,1-1 0,0 0 1,-1 0-1,1 1 0,-1-1 0,1 0 0,0 0 0,-1 0 0,1 0 1,-1 1-1,1-1 0,-1 0 0,1 0 0,0 0 0,-1 0 0,1 0 1,-1 0-1,1 0 0,-1 0 0,1 0 0,0 0 0,-1-1 0,1 1 1,-1 0-1,1 0 0,-1-1 0,-14-10 14,14 10-63,0 0 1,0 0-1,0 0 0,0 0 1,-1 0-1,1 0 1,0 0-1,-1 0 1,1 0-1,0 1 1,-1-1-1,1 1 0,-1-1 1,1 1-1,-4-1 1,5 1-29,-1 0 0,1 1 0,-1-1 0,1 0 0,-1 1 0,1-1 0,-1 0 0,1 1 0,-1-1 0,1 0 0,0 1 0,-1-1 0,1 1 0,-1-1 0,1 1 0,0-1 0,0 1 0,-1-1 0,1 1 0,0 0 0,0-1 0,0 1 0,0-1 0,-1 1 0,1-1 0,0 1 0,0 0 0,0-1 0,0 1 0,0-1 0,1 1 0,-1 0 0,0-1 0,0 1 0,0-1 0,0 1 0,1-1 0,-1 1 0,1 0 0,-1-1 27,-1-1-1,1 1 1,0 0-1,0-1 0,-1 1 1,1-1-1,0 1 0,-1 0 1,1-1-1,0 1 1,-1 0-1,1-1 0,0 1 1,-1 0-1,1-1 1,-1 1-1,1 0 0,0 0 1,-1 0-1,1-1 0,-1 1 1,1 0-1,-1 0 1,1 0-1,-1 0 0,0 0 1,-17 2-305,-25 17 858,30-13-605,-43 15 210,0-1 0,-1-4 0,-66 12 0,-181 13 199,167-25-59,-445 72 630,31-4-490,-2-36-319,-325-62-82,322-4-13,-794 32-168,847-5 170,-189 11 249,-303 2 656,766-27-574,0-10-1,-248-50 0,457 62-509,-34-8-111,50 10 294,0 0 0,0 0 1,1-1-1,-1 0 0,1 1 1,-1-1-1,1-1 0,0 1 1,0 0-1,0-1 0,-3-2 1,3 0-21,0 0-1,0 0 1,1 0 0,0 0 0,-3-7-1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2.605"/>
    </inkml:context>
    <inkml:brush xml:id="br0">
      <inkml:brushProperty name="width" value="0.035" units="cm"/>
      <inkml:brushProperty name="height" value="0.035" units="cm"/>
      <inkml:brushProperty name="color" value="#004F8B"/>
    </inkml:brush>
  </inkml:definitions>
  <inkml:trace contextRef="#ctx0" brushRef="#br0">0 90 12339,'17'-2'5674,"-2"-5"-3606,-11 6-1906,-1-1 0,1 1 1,-1 0-1,1 0 0,0 0 1,-1 0-1,6 0 0,204-2 1832,-178 1-1885,1 1 0,-1 2 0,0 2 0,1 1 0,-1 2 0,64 19 0,-81-18-94,0-1 0,1-1 0,21 3 0,-29-7 15,0 0 0,0-1 0,0-1 0,0 1-1,0-2 1,21-4 0,-14 3 11,1 0-1,-1 1 1,0 2-1,1 0 1,-1 0-1,1 2 1,-1 0-1,19 6 1,53 4 9,-81-12-40,-1 0 1,0-1-1,0 0 0,0-1 0,0 1 1,0-2-1,0 1 0,0-1 1,-1 0-1,12-7 0,-10 5 8,0 1 0,1 0 0,0 1 0,0-1 0,14-1 0,-2 3-13,0 1 0,0 2-1,28 3 1,-29-2-3,-1 0 0,1-1 0,-1-2-1,24-2 1,14-8 6,-7 2 13,0 1 0,65-1 0,-30 11-26,-48 0 9,1-1-1,0-2 1,68-12-1,-75 8 5,1 2 0,0 1 0,1 1 0,46 5 0,-49-2-10,0-1 7,1-2 0,-1 0 1,1-2-1,30-8 0,-41 7-4,-1 1 0,1 0 0,-1 2 0,1 0 0,0 1 0,-1 1 0,1 1-1,21 5 1,-3 0 4,0-3 0,76 0 0,7 0 10,-91-2-7,93 5 18,-109-7-13,0-1-1,0-1 1,-1 0 0,1-1-1,0-1 1,17-6-1,-18 5-5,0 1-1,0 1 1,0 1-1,1 0 0,-1 1 1,26 1-1,-16-1 40,32-3 1,-41 1-27,0 1-1,0 0 1,0 1 0,1 1 0,-1 1 0,0 0 0,25 5-1,-80-8 572,38 2-697,0 0 0,0 1 0,0-1 0,1 0 0,-1 1-1,0-1 1,1 1 0,-1-1 0,0 1 0,1 0 0,-1-1 0,1 1-1,-1 0 1,1 0 0,-1 0 0,1 1 0,-2 0 0,2 0-5,-1-1 0,0 1 1,0-1-1,0 0 1,0 0-1,0 0 0,0 0 1,0 0-1,0 0 1,0 0-1,-3 0 0,-9 0-498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3.756"/>
    </inkml:context>
    <inkml:brush xml:id="br0">
      <inkml:brushProperty name="width" value="0.035" units="cm"/>
      <inkml:brushProperty name="height" value="0.035" units="cm"/>
      <inkml:brushProperty name="color" value="#004F8B"/>
    </inkml:brush>
  </inkml:definitions>
  <inkml:trace contextRef="#ctx0" brushRef="#br0">85 64 12283,'0'-18'1609,"1"10"-475,-1 1 0,0-1 0,0 1 0,-2-9 0,-4 27 719,2 12-1419,1 1 0,1 48 0,1-20-329,-8 546-10,11-557-84,-1-37-6,0-5-1,-1-21 3,0 8-2,-14-598 110,13 592-85,-1 0 1,-5-19 0,1 27 12,0 17-5,0 19 1,-4 45 8,0 79 1,9 71-73,2-173 27,-1-15-6,2 64-10,-1-80-8,1-1 0,0 0 1,1 0-1,5 15 0,-8-28 21,0-1 0,0 0-1,0 0 1,0 0 0,0 1 0,0-1 0,0 0-1,0 0 1,0 0 0,0 0 0,0 1 0,0-1-1,0 0 1,0 0 0,0 0 0,0 0 0,0 1-1,1-1 1,-1 0 0,0 0 0,0 0 0,0 0-1,0 1 1,0-1 0,0 0 0,1 0 0,-1 0-1,0 0 1,0 0 0,0 0 0,0 0 0,1 0-1,-1 0 1,0 1 0,0-1 0,0 0 0,0 0-1,1 0 1,-1 0 0,0 0 0,0 0 0,0 0-1,1 0 1,-1 0 0,0 0 0,0 0 0,0 0-1,0 0 1,1-1 0,-1 1 0,0 0 0,0 0-1,0 0 1,0 0 0,1 0 0,-1 0 0,0 0-1,0 0 1,0-1 0,0 1 0,0 0 0,1 0-1,-1 0 1,0-1 0,6-12-48,1-22-5,-2-1-1,-1 0 0,-1-69 1,-3 63 28,-3-257 0,-1 265 43,1 24-9,0 21 5,0 27 7,18 544-1260,-7-442 100,-5-84 769,0-13-156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4.850"/>
    </inkml:context>
    <inkml:brush xml:id="br0">
      <inkml:brushProperty name="width" value="0.035" units="cm"/>
      <inkml:brushProperty name="height" value="0.035" units="cm"/>
      <inkml:brushProperty name="color" value="#004F8B"/>
    </inkml:brush>
  </inkml:definitions>
  <inkml:trace contextRef="#ctx0" brushRef="#br0">54 27 16347,'0'-2'134,"0"1"-1,0-1 1,-1 0-1,1 1 0,-1-1 1,1 0-1,-1 1 0,0-1 1,1 1-1,-1-1 0,0 1 1,0-1-1,0 1 0,-2-2 1,3 3-111,0 0 0,-1-1-1,1 1 1,0 0 0,-1 0 0,1 0 0,0 0 0,0 0 0,-1 0 0,1 0 0,0 0 0,-1 0 0,1 0 0,0 0 0,0 0 0,-1 0 0,1 0 0,0 0 0,-1 0 0,1 0-1,0 0 1,0 0 0,-1 0 0,1 0 0,0 1 0,0-1 0,-1 0 0,1 0 0,-1 1 0,-7 14 579,3-2-318,2 0 1,0 1 0,1-1-1,-2 24 1,4 59 70,1-48-258,5 171-31,43 281 1,-47-485-97,-2-12 18,0 0 0,0 0-1,1-1 1,-1 1 0,1 0 0,0 0 0,0 0-1,0 0 1,2 4 0,-1-26-131,-37-681-59,34 676 187,1 17-5,0-1 0,0 1 1,-1-1-1,0 1 0,0-1 1,-1 1-1,0 0 0,-5-12 0,6 20 13,0 0-1,0 1 0,1-1 0,-1 1 1,0-1-1,1 1 0,-1-1 0,1 1 0,-1-1 1,1 1-1,-1 2 0,-7 73-121,2 110 0,5-126 115,0-27 6,-1-18 2,2 0 0,0 0 1,1-1-1,4 26 0,-5-41 5,0 0 1,0 0 0,0 0-1,0 0 1,0 0 0,0 0-1,0 0 1,0 1 0,0-1-1,0 0 1,0 0 0,0 0-1,0 0 1,0 0 0,0 0-1,0 0 1,0 0 0,0 1-1,0-1 1,0 0 0,0 0-1,0 0 1,0 0 0,0 0-1,0 0 1,0 0 0,0 0-1,0 0 1,0 0 0,0 1-1,0-1 1,0 0 0,0 0-1,0 0 1,1 0-1,-1 0 1,0 0 0,0 0-1,0 0 1,0 0 0,0 0-1,0 0 1,0 0 0,0 0-1,0 0 1,1 0 0,-1 0-1,0 0 1,0 0 0,0 0-1,0 0 1,0 0 0,0 0-1,0 0 1,0 0 0,0 0-1,1 0 1,-1 0 0,0 0-1,0 0 1,0 0 0,0 0-1,0 0 1,0 0 0,0 0-1,4-10-12,1-19-9,9-436-88,-14 372 20,0 112-23,-19 543-541,13-513 617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6.365"/>
    </inkml:context>
    <inkml:brush xml:id="br0">
      <inkml:brushProperty name="width" value="0.035" units="cm"/>
      <inkml:brushProperty name="height" value="0.035" units="cm"/>
      <inkml:brushProperty name="color" value="#004F8B"/>
    </inkml:brush>
  </inkml:definitions>
  <inkml:trace contextRef="#ctx0" brushRef="#br0">10 445 10554,'-1'-1'169,"0"1"0,1-1 0,-1 0 0,0 1 0,1-1 0,-1 0 0,1 1 0,-1-1 0,1 0 0,-1 0 0,1 1-1,-1-1 1,1 0 0,0 0 0,-1 0 0,1 0 0,0 1 0,0-1 0,0 0 0,0 0 0,0 0 0,0 0 0,0-1 0,0-1 108,1 0 1,-1 1 0,1-1-1,0 0 1,0 0 0,0 1-1,2-5 1,3-2 312,0 0 1,13-17-1,0 6-359,1 1-1,0 1 1,2 0-1,0 2 1,1 0-1,0 2 1,39-18-1,-4 7-220,1 3 0,75-19 0,-90 31-3,0 2 0,1 2 0,48-1-1,136 14-17,-204-5 12,0 2 1,-1 1-1,1 1 0,-1 0 1,-1 2-1,1 1 0,-1 1 1,-1 1-1,24 15 0,-28-16 88,0-2 0,1 1 0,0-2 0,1-1 0,-1 0 0,1-1 0,0-2 0,1 0 0,-1-1 0,0 0 0,1-2 0,-1-1 0,35-5 0,-22 0 164,0-1 0,-1-1 0,0-2 0,-1-2 0,0-1-1,-1-1 1,48-30 0,-68 37-283,0-1 1,-1 0-1,0 0 1,0-1-1,-1 0 1,0 0-1,0-1 0,-1-1 1,-1 1-1,9-18 1,-29 60 18,8-13-197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6.959"/>
    </inkml:context>
    <inkml:brush xml:id="br0">
      <inkml:brushProperty name="width" value="0.035" units="cm"/>
      <inkml:brushProperty name="height" value="0.035" units="cm"/>
      <inkml:brushProperty name="color" value="#004F8B"/>
    </inkml:brush>
  </inkml:definitions>
  <inkml:trace contextRef="#ctx0" brushRef="#br0">2 101 13235,'0'1'212,"0"0"0,-1 1 0,1-1 0,0 1 1,0-1-1,0 1 0,0-1 0,0 1 0,0-1 0,1 0 0,-1 1 1,0-1-1,1 1 0,-1-1 0,1 0 0,0 0 0,-1 1 1,1-1-1,0 0 0,1 2 0,1 0-7,-1-1 0,1 0 1,-1 0-1,1 0 0,0 0 0,0 0 0,0 0 1,5 1-1,2 1 57,0-1 0,0-1 0,0 1 0,19 0 0,-4-2 10,0-1 0,0-2 0,0 0 0,0-2-1,0-1 1,31-10 0,136-60 508,-95 33-518,-87 38-245,1 0 0,-1 0 0,1 2 0,0-1 0,0 1 0,0 1 1,16-1-1,-20 3-14,0-1 1,0 1-1,0 1 0,0-1 1,0 1-1,0 0 1,-1 1-1,1 0 0,-1 0 1,1 0-1,-1 1 1,9 7-1,9 8 20,36 41-1,10 9 77,-60-61-72,0 0 0,0-1 0,1-1 0,0 0 0,0 0 0,13 4 1,2-1 34,-15-6-33,-1 0-1,1 1 1,-1 1 0,0-1-1,13 10 1,-21-12-26,1 0 1,-1 0-1,1 1 1,-1-1 0,0 1-1,0-1 1,0 1 0,0 0-1,0 0 1,-1 0-1,1 0 1,-1 0 0,0 0-1,0 0 1,0 0 0,0 1-1,-1-1 1,1 0-1,-1 1 1,0-1 0,0 0-1,0 6 1,-1-6-48,1 0 1,0 0-1,-1 0 1,0 0 0,0 0-1,0 0 1,0 0-1,0 0 1,0-1-1,-1 1 1,1 0-1,-1-1 1,0 1-1,0-1 1,0 0-1,-2 3 1,2-4-16,0 0 0,1 1 0,-1-1 0,0 0 0,0 0 0,0 0 0,0-1 0,0 1 0,0 0 0,0-1 0,0 1 0,0-1 0,0 0 0,0 0 0,0 1 0,0-1 0,0-1 0,0 1 0,0 0 0,-1 0 0,1-1 0,0 0 0,0 1 0,-2-2 0,-25-13-301,-7-5-133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7.632"/>
    </inkml:context>
    <inkml:brush xml:id="br0">
      <inkml:brushProperty name="width" value="0.035" units="cm"/>
      <inkml:brushProperty name="height" value="0.035" units="cm"/>
      <inkml:brushProperty name="color" value="#004F8B"/>
    </inkml:brush>
  </inkml:definitions>
  <inkml:trace contextRef="#ctx0" brushRef="#br0">1 1111 13459,'33'-36'4991,"10"-15"-3487,39-44-671,153-136 448,-193 196-1216,2 1 0,2 3 1,96-50-1,-64 45-65,1 4 1,2 3-1,1 4 1,110-19-1,-136 35 12,1 2-1,0 3 0,1 3 0,-1 2 0,0 2 0,0 3 1,77 18-1,-84-12 186,92 10-1,-114-20-45,1-2 0,-1-1 0,0-1 0,52-10 0,-45 3-89,0-1 1,-1-2-1,0-2 0,-1-1 0,-1-1 1,0-2-1,-1-1 0,-1-1 0,-1-2 1,-1-1-1,-1-1 0,34-39 1,-60 62-70,34-45-660,-33 43 536,0 0-1,0 0 1,-1-1-1,1 1 1,-1-1-1,1 1 0,-1-1 1,0 1-1,-1-1 1,1 0-1,0 1 1,-1-8-1,0 10 95,-1-1-1,1 1 1,-1 0-1,0 0 1,1 0-1,-1 0 1,0 0-1,0 0 1,1 0 0,-1 0-1,0 0 1,0 0-1,0 0 1,0 1-1,0-1 1,0 0-1,-1 0 1,1 1-1,0-1 1,0 1-1,0 0 1,-1-1-1,1 1 1,0 0-1,0-1 1,-1 1-1,-1 0 1,-23 0-657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8.145"/>
    </inkml:context>
    <inkml:brush xml:id="br0">
      <inkml:brushProperty name="width" value="0.035" units="cm"/>
      <inkml:brushProperty name="height" value="0.035" units="cm"/>
      <inkml:brushProperty name="color" value="#004F8B"/>
    </inkml:brush>
  </inkml:definitions>
  <inkml:trace contextRef="#ctx0" brushRef="#br0">577 33 16540,'1'-2'446,"12"-21"856,-11 16-613,-12 10 368,-11 15-692,0 1-1,1 0 1,1 1 0,-27 39 0,10-13-220,-331 434 62,359-468-212,2-3-2,0 1 0,0-1 0,1 1 0,0 0 0,1 0 1,0 0-1,-3 13 0,7-22 6,-1 0 0,1 0 1,0-1-1,0 1 0,0 0 0,0 0 0,0-1 0,0 1 1,0 0-1,0 0 0,0-1 0,0 1 0,0 0 0,1-1 1,-1 1-1,0 0 0,1 0 0,-1-1 0,0 1 0,1-1 0,-1 1 1,1 0-1,-1-1 0,0 1 0,1-1 0,0 1 0,-1-1 1,1 1-1,-1-1 0,1 1 0,1 0 0,0-1-1,1 1 1,-1 0-1,1-1 0,-1 1 0,1-1 0,-1 0 0,1 0 1,-1 0-1,5-1 0,7-1-6,0-1 1,22-8-1,72-28 48,160-48-1334,-88 49 806,-89 23 144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2.601"/>
    </inkml:context>
    <inkml:brush xml:id="br0">
      <inkml:brushProperty name="width" value="0.025" units="cm"/>
      <inkml:brushProperty name="height" value="0.025" units="cm"/>
      <inkml:brushProperty name="color" value="#004F8B"/>
    </inkml:brush>
  </inkml:definitions>
  <inkml:trace contextRef="#ctx0" brushRef="#br0">119 2002 3203,'12'9'6023,"8"21"-4661,-12-17-819,11 12 115,2 0 0,0-2 1,1 0-1,2-2 1,0-1-1,1 0 0,1-2 1,52 27-1,-63-35-481,1 0 0,-1 1 0,-1 1 0,0 0 0,-1 0 0,0 2 0,16 21 0,4 12 469,29 53 0,-60-97-642,3 8 36,0 0 1,-1 0-1,0 0 0,2 13 0,13 31 143,21 55 31,-32-89-96,-1 0-1,8 44 1,-12-47-48,1 0 1,1 0-1,1 0 0,14 31 1,-15-40-16,-1 0 0,0 0 0,0 1 1,-1-1-1,0 1 0,-1-1 1,0 1-1,-1 0 0,0 0 0,0 0 1,-2 16-1,1-20-24,-1 0 0,0 0 0,-1 0 1,1 0-1,-1 0 0,-1 0 0,1-1 0,-1 1 0,0-1 1,0 1-1,0-1 0,-1 0 0,0 0 0,0-1 0,0 1 1,0-1-1,-1 0 0,0 0 0,-10 6 0,-30 21-15,37-25-10,0 0-1,0 0 1,-1 0 0,0-1 0,0-1-1,0 1 1,0-1 0,0-1 0,-1 0-1,0 0 1,0-1 0,0 0-1,-12 0 1,15-1 5,-1 0 0,1 0 0,-1 1-1,1-1 1,0 2 0,0-1 0,0 1 0,0 0-1,-7 4 1,7-3 12,0 0 0,-1-1 0,0 0 0,1 0 0,-1-1 0,0 0 0,0 0 0,-10 0 0,0 0 220,-1 1-1,-27 6 1,29-4-222,-1-1 0,0-2 0,-25 2 0,31-3 13,-1 0 0,2 1 0,-1 0 0,0 1 0,0 0 0,1 1 0,-1 1 0,1 0 0,0 0 0,1 1 1,-1 0-1,-16 14 0,-42 23 793,70-44-827,0 1 0,-1 0 0,1-1 0,0 1 0,0 0-1,-1 0 1,1 0 0,0 0 0,0 0 0,-1 0 0,1 0 0,0 0 0,0 0-1,-1 0 1,1 0 0,0 0 0,0 0 0,-1 1 0,1-1 0,0 0 0,-1 0 0,1 1-1,0-1 1,-1 1 0,1-1 0,0 0 0,-1 1 0,1-1 0,-1 1 0,1 0-1,-1-1 1,1 1 0,-1-1 0,0 1 0,1 0 0,-1-1 0,0 1 0,1 0-1,-1-1 1,0 1 0,0 0 0,1 0 0,-1 1 0,7 40-19,-6-29 16,8 45 14,-4 0 0,-1 73 0,-3-126-11,0-1 0,0 0 0,0 1 0,0-1 0,1 0 0,-1 0 0,1 0 0,0 0 0,1 0 0,-1 0 0,1-1 0,-1 1 0,7 5 0,16 28 0,-15-14 13,-1 1 1,-2 0 0,0 1-1,-1 0 1,-1 0 0,2 45 0,-6-61-18,1 0 1,1 0 0,0-1 0,0 1 0,1-1 0,0 1 0,0-1 0,1-1 0,0 1-1,0-1 1,8 9 0,-10-14 4,0 0-1,0 0 1,1 0 0,-1 0-1,1 0 1,-1-1-1,1 0 1,0 0 0,0 0-1,-1 0 1,1 0-1,0-1 1,0 1 0,0-1-1,0 0 1,7-1-1,-7 0 2,0 1 0,0 0 0,1 0 0,-1 0-1,0 0 1,0 1 0,0 0 0,0 0 0,1 0-1,-1 0 1,-1 1 0,1-1 0,0 1 0,0 0 0,0 0-1,-1 0 1,4 4 0,12 13 21,-9-8-13,0-1 0,1 0-1,17 11 1,-23-18-8,0 0 0,1 0 0,-1-1 0,1 0 0,0 0 0,0 0 0,0-1 0,0 1 0,0-2-1,0 1 1,9 0 0,9-3 6,46-7-1,-46 5 4,47-3 1,22 12-4,-51-2-1,45-2-1,-81-2-2,0 0-1,0-1 1,-1 1-1,1-1 1,0 0-1,-1 0 1,0-1 0,1 0-1,-1 0 1,6-4-1,50-44 67,-13 10-40,-40 35-35,-1 0 0,-1-1-1,1 0 1,-1-1 0,0 1 0,-1-1 0,0 0 0,0-1 0,-1 1-1,0-1 1,0 0 0,-1 0 0,0 0 0,0 0 0,1-16 0,0-6 0,-1 0 0,-1 0 0,-4-46 0,-3 34 0,3 30-5,1 0 0,0 0 0,1 0 0,2-20 0,-2 28 8,1 0 0,1 1 0,-1 0 0,1-1 0,-1 1 0,1 0 0,0 0 0,1 0 0,-1 0 0,1 0 0,0 0 0,0 1 0,0-1 1,0 1-1,0 0 0,1 0 0,4-3 0,23-16 8,-1-3 1,-1 0-1,-2-2 0,46-57 1,-12 21-7,-34 37 0,28-20 57,-43 37-14,1-1-1,-2 0 1,20-21-1,-27 26-33,-1 0 0,0 0 0,0 0 0,0-1 0,-1 1 0,1-1 0,-1 1 0,-1-1-1,1 0 1,-1 0 0,0 0 0,0 0 0,0-11 0,-2 9-6,2-1-1,-1 1 1,1 0 0,1-1-1,-1 1 1,1 0 0,1-1-1,-1 1 1,5-8 0,-5 14-6,-1 0 1,1 1 0,-1-1 0,1 1-1,-1-1 1,1 1 0,0 0 0,0 0-1,0-1 1,0 1 0,0 1 0,0-1-1,0 0 1,0 0 0,0 1-1,0-1 1,0 1 0,0-1 0,0 1-1,1 0 1,-1 0 0,0 0 0,0 0-1,0 1 1,0-1 0,1 1-1,-1-1 1,0 1 0,0-1 0,0 1-1,0 0 1,0 0 0,0 0 0,-1 0-1,1 1 1,0-1 0,0 0 0,-1 1-1,3 2 1,-2-1 7,0 0 0,0 0 0,1 0 0,-1 0 0,1 0 1,0-1-1,-1 1 0,1-1 0,0 1 0,1-1 0,-1 0 0,0-1 0,1 1 0,-1 0 0,1-1 1,-1 0-1,1 0 0,-1 0 0,5 0 0,8 1 40,0-1 0,0 0 0,23-3 0,21 1 25,-44 3-33,-1 0 0,0 1-1,0 1 1,0 1 0,-1 0-1,1 0 1,-1 2 0,0-1 0,23 18-1,-14-8 69,-2 1 0,0 1 0,-1 1 0,28 35 0,-33-38-93,0 0 0,1-2 0,18 14-1,-20-18-2,-1 1-1,-1 0 1,0 0-1,0 1 1,-1 1-1,12 18 1,101 155 113,-116-169-99,-1 1 0,0 0-1,-1 1 1,-1 0-1,-1-1 1,0 1 0,-2 1-1,0-1 1,-1 0 0,-1 1-1,-1-1 1,-1 0-1,0 0 1,-2 0 0,0 0-1,-8 23 1,8-35-10,0 1 0,0-1 0,-1 0 0,0 0 1,-1-1-1,1 1 0,-13 9 0,-18 25 42,29-32-25,0-1-1,-1 0 1,0 0 0,-1-1 0,1 0-1,-1 0 1,-12 6 0,-31 25 84,49-35-118,1-1 0,0 1 0,0 0 0,0 0 0,0 0 0,0 0 0,1 0 0,-1 0 0,1 0 0,0 0 0,0 1 0,0-1 0,-1 7 0,0 49-40,2-40 43,3-15-3,0 0-1,1-1 1,-1 0 0,1 1-1,-1-1 1,1 0 0,0-1 0,0 1-1,1-1 1,-1 1 0,0-1 0,5 1-1,-1 1 2,-2-1 5,1 0 0,-1 0-1,1-1 1,-1 0 0,1 0-1,0 0 1,0-1 0,0 0-1,-1-1 1,1 1 0,0-1 0,0-1-1,0 1 1,0-1 0,0-1-1,0 1 1,0-1 0,-1 0 0,10-4-1,7-6 10,-2 0 0,1-1 0,-2-1 0,21-18 0,-17 13-4,20-3-6,-39 21 1,0-1 0,0 0 1,0-1-1,0 1 0,0-1 1,0 0-1,-1 0 1,1-1-1,-1 1 0,6-7 1,-4 2 5,0 0 0,0 0 0,-1-1 0,-1 0 1,1 0-1,-2 0 0,1 0 0,-1-1 0,2-10 0,-1-3 17,-2-1-1,0-39 1,-2 62-28,1 0 1,0 0-1,0 0 1,-1 0 0,1 0-1,0 0 1,0 0-1,0 0 1,0 0-1,0 1 1,0-1 0,0 0-1,1 1 1,-1-1-1,0 1 1,0-1 0,0 1-1,1 0 1,-1 0-1,0-1 1,1 1-1,-1 0 1,0 0 0,0 0-1,1 0 1,1 1-1,38-1-74,-40 0 76,1 0-2,0 1 1,0-1 0,0 1 0,0 0-1,0 0 1,0 0 0,0 0 0,-1 0 0,1 0-1,0 0 1,0 1 0,-1-1 0,1 1-1,-1-1 1,1 1 0,-1-1 0,2 4 0,22 39 35,-14-23-32,3 10-1,6 8 0,-19-38 2,0 0 0,1 0-1,-1 0 1,0-1-1,1 1 1,-1 0 0,1 0-1,-1-1 1,1 1 0,-1-1-1,1 1 1,0-1 0,-1 0-1,1 0 1,-1 0 0,1 0-1,0 0 1,-1 0 0,1 0-1,0 0 1,-1 0 0,1-1-1,-1 1 1,1-1 0,-1 1-1,1-1 1,-1 0 0,3-1-1,37-26 47,-34 22-36,0-1 1,-1 0-1,0-1 0,0 1 0,-1-1 0,0 0 0,0-1 0,-1 1 1,3-10-1,-5 13-5,0 0 0,-1-1 0,0 1 1,0 0-1,-1-1 0,1 1 0,-1-1 0,0 1 0,0-1 1,-1 1-1,0 0 0,0-1 0,0 1 0,0 0 1,-1-1-1,0 1 0,-4-6 0,-6-16-23,0-1 0,-9-35 0,13 37 13,-1 0 1,-1 1-1,-17-29 0,-6-3-2,-173-276 10,187 308-24,-1 1-1,-38-35 1,42 46 15,1-2 1,1 1-1,1-2 0,0 0 1,1 0-1,0-1 1,2-1-1,-15-30 1,12 14-20,8 25 22,1 0 0,0 0-1,0 0 1,1-1 0,0 0-1,1 0 1,0 1-1,1-1 1,0 0 0,1-13-1,1 20-6,0 0-1,0 0 0,1 0 0,-1 0 0,1 0 0,0 0 0,0 0 1,0 1-1,0-1 0,0 1 0,1-1 0,3-2 0,39-29 5,-29 23-5,7-6-103,1 2-1,1 1 0,0 0 0,28-10 1,-39 19-8,0 0 1,0 0 0,1 2 0,-1 0-1,1 0 1,0 2 0,0 0-1,0 0 1,21 3 0,-33-2 119,0 1 0,0 1 0,0-1-1,0 0 1,0 1 0,0-1 0,-1 1 0,1 0 0,0 0 0,-1 0 0,1 0 0,-1 0-1,0 1 1,3 4 0,30 45-1,-18-24-1,14 11 9,42 43 1,28 35 137,-83-95-87,1-2 0,1 0 0,42 33 0,8 8 158,-61-50-152,0 1 1,-1 0-1,0 0 0,-1 0 0,-1 1 0,0 0 1,0 0-1,-1 1 0,5 26 0,-4-18-52,1 0 0,16 33 0,-4-17 11,-2 2 0,-2 0-1,17 70 1,-30-104-21,-1 1 1,1-1-1,0 0 1,1 0 0,0 0-1,-1 0 1,2-1-1,-1 1 1,1-1-1,0 0 1,0 0-1,0 0 1,1 0-1,-1-1 1,1 0-1,0 0 1,1 0 0,-1 0-1,8 3 1,-7-5 0,1 0 1,0 0 0,0 0-1,0-1 1,0 0 0,0 0 0,0-1-1,1 0 1,-1 0 0,0-1-1,0 0 1,0 0 0,0-1-1,0 0 1,0 0 0,-1 0 0,9-5-1,-11 5-2,0 0-1,1 1 0,-1-1 0,1 1 1,0-1-1,-1 1 0,10 0 0,-14 1 0,1 0 0,-1 0-1,0 0 1,1 0 0,-1 0-1,1 0 1,-1 0 0,1 1-1,-1-1 1,1 0 0,-1 0-1,0 1 1,1-1 0,-1 0-1,0 0 1,1 1 0,-1-1-1,0 0 1,1 1 0,-1-1-1,0 0 1,1 1 0,-1-1-1,0 1 1,0-1 0,0 1-1,1-1 1,-1 0 0,0 2-1,-5 25 20,0-16-13,-10 28 10,15-39-16,0 1 0,0-1 0,0 0-1,0 1 1,0-1 0,0 0 0,0 1 0,0-1 0,0 0 0,0 1 0,0-1 0,0 1 0,0-1-1,0 0 1,1 1 0,-1-1 0,0 0 0,0 1 0,0-1 0,0 0 0,1 1 0,-1-1-1,0 0 1,0 0 0,1 1 0,-1-1 0,0 0 0,0 0 0,1 0 0,-1 1 0,0-1 0,1 0-1,22-6-17,-11-2-215,1-1 0,-1 0-1,0-1 1,15-16 0,-18 17 54,0 0-1,0 0 1,1 1 0,0 0 0,1 1 0,0 0-1,17-8 1,-27 16 170,-1 0 0,0 1 0,1-1 0,-1 0 0,0 1 0,0-1 0,0 0 0,0 1 0,0-1 0,0 0 0,0 1 0,0-1 0,0 1 0,-1-1 0,0 3 0,-15 32 370,13-32-201,1 1 0,-1 0 0,1 0 0,0 0-1,0 0 1,1 1 0,-1-1 0,1 0 0,0 1 0,1-1 0,-1 7 0,1-11-154,1 0 1,-1-1 0,1 1 0,-1 0 0,1-1-1,-1 1 1,1 0 0,-1-1 0,1 1 0,0 0-1,-1-1 1,1 1 0,0-1 0,0 1 0,-1-1-1,1 0 1,0 1 0,0-1 0,0 0 0,0 1-1,-1-1 1,1 0 0,0 0 0,0 0 0,0 0-1,0 0 1,0 0 0,0 0 0,-1 0 0,1 0-1,0 0 1,0 0 0,0-1 0,0 1 0,0 0-1,-1-1 1,2 0 0,35-12-351,19-32-750,-49 38 1073,1 0 0,0 0 1,0 1-1,0-1 1,1 2-1,11-6 1,-19 11 27,-1 0 0,0 0 1,0 0-1,1 0 0,-1 1 0,0-1 1,0 0-1,0 0 0,1 0 1,-1 1-1,0-1 0,0 0 0,0 0 1,0 1-1,1-1 0,-1 0 1,0 0-1,0 1 0,0-1 0,0 0 1,0 0-1,0 1 0,0-1 1,0 0-1,0 1 0,0-1 0,0 0 1,0 0-1,0 1 0,0-1 1,0 0-1,0 1 0,0-1 0,0 0 1,-1 0-1,1 1 0,0-1 1,0 0-1,0 0 0,0 1 0,0-1 1,-1 0-1,1 0 0,0 0 1,0 1-1,-1-1 0,1 0 0,-7 16 215,-32 45 456,63-78-598,-3-5-201,-2 0 1,0-2-1,-2 0 1,0 0-1,-2-2 1,12-27-1,-26 53 125,-1 0 0,0 0 0,0 0-1,0 0 1,0-1 0,0 1 0,0 0-1,1 0 1,-1 0 0,0-1 0,0 1-1,0 0 1,0 0 0,0 0-1,0 0 1,0-1 0,0 1 0,0 0-1,0 0 1,0-1 0,0 1 0,0 0-1,0 0 1,0 0 0,0-1 0,0 1-1,0 0 1,0 0 0,0 0-1,0 0 1,-1-1 0,1 1 0,0 0-1,0 0 1,0 0 0,0 0 0,0-1-1,0 1 1,-1 0 0,1 0 0,0 0-1,0 0 1,0 0 0,0 0-1,-1-1 1,1 1 0,0 0 0,0 0-1,0 0 1,-1 0 0,1 0 0,0 0-1,0 0 1,-15 6 107,-15 13 36,16-6-81,10-8 3,-1-1 0,1 0 0,-1-1 0,1 1 0,-1-1 0,-10 5 0,14-11-60,0 0-1,1-1 0,-1 1 1,1 0-1,0-1 0,0 1 1,0 0-1,1-5 0,12-216-616,-13 223 614,1 0 0,-1 0 0,0 0 0,0 0 0,-1 0 1,1 0-1,0 0 0,0 1 0,0-1 0,0 0 0,-1 0 1,1 0-1,0 0 0,-1 1 0,1-1 0,-1 0 0,1 0 1,-1 1-1,1-1 0,-1 0 0,0 1 0,1-1 0,-1 0 1,0 1-1,1-1 0,-1 1 0,0-1 0,0 1 0,1-1 1,-1 1-1,0 0 0,0 0 0,0-1 0,0 1 0,0 0 1,1 0-1,-3 0 0,-42 7 57,42-6-57,0 0 0,0 0 1,0 0-1,0 0 0,0-1 1,0 1-1,0-1 0,0 1 1,0-1-1,-1 0 0,1-1 1,0 1-1,0 0 0,0-1 1,0 0-1,0 0 0,-5-1 1,4-5-34,0 0 1,0-1-1,0 1 1,1-1 0,0 0-1,0 0 1,1 0-1,-3-16 1,-3-9-345,6 27 354,1 0-1,-1 1 1,-1-1-1,1 1 1,-1 0-1,0 0 1,0-1-1,-7-7 1,7 11 31,1 0 0,-1 0 0,0 0 1,0 0-1,0 1 0,0 0 1,0-1-1,-1 1 0,1 0 0,0 0 1,0 1-1,-1-1 0,1 1 1,-1-1-1,1 1 0,-5 1 0,-30 0 37,21 0-43,0-1 0,-31-3 0,46 2-10,1 0 0,-1 0 0,0 0 0,0 0 0,1 0-1,-1-1 1,0 1 0,1 0 0,0-1 0,-1 1 0,1-1 0,0 0-1,-1 1 1,1-1 0,0 0 0,1 0 0,-1 0 0,0 0 0,0 0 0,1 0-1,-1 0 1,1 0 0,0 0 0,-1 0 0,1-4 0,-11-27-80,11 31 81,-1 1 0,0 0 0,0 0 0,1 0 0,-1 0 0,0 0 0,0 0 0,0 0 0,0 0 0,-1 0 0,1 0 0,0 1 0,0-1 0,0 0 0,-1 1 0,1-1 0,0 1 0,-1 0 0,1-1 0,0 1 0,-1 0 0,-1-1 0,-41 6 6,39-4 0,1 0 0,0 0 1,-1-1-1,1 1 0,-1-1 0,1 0 0,0-1 0,-6 0 1,9 1-8,-1-1 1,0 0 0,0 0-1,1 0 1,-1 0 0,0 0-1,1-1 1,-1 1 0,1 0-1,-1-1 1,1 1 0,0-1 0,0 1-1,0-1 1,-1 0 0,2 0-1,-1 1 1,0-1 0,0 0-1,0 0 1,1 0 0,-1-3-1,-8-27-212,7 20 171,-2 0 0,1 0 0,-2 0 0,-7-16 0,9 24 65,1 0-1,-1 1 0,0-1 0,0 1 0,0-1 0,0 1 0,-1 0 1,1 0-1,-1 1 0,1-1 0,-1 1 0,0 0 0,0 0 1,-1 0-1,1 0 0,-6-1 0,7 2-7,-1 0 0,1 0-1,0-1 1,0 1 0,0-1 0,0 0 0,1 0 0,-1 0-1,0 0 1,1 0 0,-1 0 0,1-1 0,0 1 0,0-1-1,-3-3 1,-18-48 6,21 46-28,-1-1 0,-1 0-1,0 1 1,-8-14 0,10 20 12,0-1 0,0 1 0,0 0-1,0 0 1,0 0 0,-1 0 0,1 0 0,-1 0-1,0 1 1,1-1 0,-1 1 0,0 0 0,0-1-1,0 2 1,0-1 0,0 0 0,0 0-1,-4 1 1,-13-2-11,16 2 9,1 0-1,-1 0 0,1 0 1,0 0-1,-1-1 0,1 1 1,0-1-1,-1 0 0,1 0 1,0 0-1,0-1 0,0 1 1,0-1-1,0 1 1,0-1-1,0 0 0,1 0 1,-1 0-1,1-1 0,-1 1 1,1-1-1,0 1 0,0-1 1,-3-5-1,-15-27-35,14 22 29,-1 1 0,-1 0 0,0 0 0,-14-16 0,19 25 5,0 0 0,0 1-1,0-1 1,0 1 0,0 0 0,-1 0-1,1 0 1,0 0 0,-1 1 0,0 0 0,1-1-1,-1 1 1,0 0 0,0 1 0,1-1-1,-1 1 1,0 0 0,0-1 0,0 2-1,0-1 1,-5 1 0,-5 3 13,6-4 35,7-14-39,1 6-26,4-51-143,-2 45 174,-1-1 1,0 1-1,-1-1 1,0 0-1,-1 1 1,-6-26 0,8 36 11,0 0 0,0 0 1,0 0-1,1 0 1,-1 1-1,1-1 1,0 1-1,0-1 1,0 1-1,5-6 0,14-28-322,-19 30 290,0 1 1,0-1-1,0 0 0,-1 0 0,0 0 0,-1 0 1,0 0-1,0-10 0,-1 14 22,0 0-1,0 0 1,0 0 0,0 0-1,0 0 1,0 0 0,-1 0 0,0 1-1,1-1 1,-1 1 0,0-1 0,0 1-1,0 0 1,-1 0 0,1 0-1,0 0 1,-1 0 0,0 0 0,1 0-1,-1 1 1,-3-2 0,-61-31 64,24 10-83,-71-26 1,87 41 3,0-1 1,0-2 0,-37-22 0,59 31-5,0 1 0,0-2 0,0 1 0,1 0 1,-1-1-1,1 0 0,0 0 0,0-1 0,0 1 0,1-1 0,0 1 1,0-1-1,0 0 0,0 0 0,1-1 0,-1 1 0,1-1 0,1 1 1,-1-1-1,1 1 0,0-1 0,0 0 0,1 0 0,0-9 0,2 9 1,0-1 0,0 1 0,1-1 0,0 1-1,0 0 1,0 1 0,1-1 0,0 0 0,0 1-1,1 0 1,7-7 0,-5 5 1,0-1 0,-1 0 0,0 0 0,7-14-1,-12 21 3,0 0-1,-1 0 1,1 0-1,-1 0 0,0 0 1,1 0-1,-1 0 0,0 0 1,1 0-1,-1 0 1,0 0-1,0-1 0,0 1 1,0 0-1,0 0 0,0 0 1,0 0-1,-1 0 1,1 0-1,0 0 0,-1 0 1,1 0-1,-1-2 0,-21-11 18,2 3-7,2 0-11,-1 2 1,0 0-1,-20-6 1,23 9-2,0 0-1,0-1 1,0 0 0,1-2 0,-18-12-1,26 15 2,3 3-2,1 0 0,0 0 0,-1 1 0,0-1 0,0 1 0,0 0 0,0 0 0,0 0 0,0 1 1,0 0-1,0-1 0,-1 2 0,1-1 0,0 0 0,-1 1 0,1 0 0,-1 0 0,-6 1 0,33-36-153,-23 32 152,0 0 1,0 1-1,0-1 0,0 1 0,-1-1 0,1 1 1,-1-1-1,1 1 0,-1 0 0,0 0 0,0 0 0,0 0 1,-4-3-1,1 0 4,0 0 0,-1 1 1,1-1-1,-1 1 0,-10-6 0,-56 5-33,53-3 33,18 6-3,-1 1 0,-1 0 0,1 0 0,0 0 0,0 0-1,0 1 1,0-1 0,-1 0 0,1 1 0,0 0 0,-1 0 0,-1-1 0,0 1 1,0 0 1,0 0 0,0-1 0,0 0-1,0 0 1,1 0 0,-1 0 0,0 0-1,1-1 1,-1 0 0,1 1 0,-1-1-1,1-1 1,0 1 0,0 0 0,0-1-1,0 0 1,0 1 0,1-1 0,-1 0-1,-2-5 1,3 7-3,0-1 0,0 0 0,1 0 0,-1 0 0,0 0 0,1-1 0,-1 1 0,1 0 0,0-1 0,0 1 0,0-1 0,0 1 0,0-1 0,0 0-1,1 1 1,0-1 0,-1 0 0,1 1 0,0-1 0,0-2 0,-20-34 3,10 21 0,-4-6 0,-1 0 0,-21-26 0,21 29 0,12 16-13,0 1 0,1-1 0,0 0 0,0 0 0,0 0 0,0 0 0,1-1 0,0 1 0,0 0 0,0-1 0,1 1 0,0 0 0,0-1 0,0 1 0,1-1 0,-1 1 0,1 0 0,1 0 0,-1-1 0,5-8 0,5-41-72,-10 42 67,2-1-1,0 0 0,0 1 1,1-1-1,11-23 1,-14 33-4,2-2 12,1 0 1,-1 0-1,1 0 0,0 0 1,0 1-1,1 0 0,0 0 1,0 0-1,0 0 0,0 1 1,1 0-1,0 0 0,-1 0 1,1 1-1,10-4 0,-4 1-5,1 2 0,-1 0-1,1 1 1,0 0-1,0 0 1,0 2 0,20-1-1,15 13 22,125-30 79,-168 18-83,1-1 0,-1 1-1,1-1 1,-1 0 0,0-1-1,6-3 1,11-4-8,-15 8 12,-1 0 0,1 0 0,-1-1 0,0 0 0,0 0 0,0 0 0,0-1 0,0 0 0,-1 0 0,0 0 0,0-1 0,0 0 0,0 0 0,-1 0 0,5-7 0,6-8-2,-6 9 4,-1 0 0,0-1 0,0 0 1,-1-1-1,8-20 0,-10 20 1,-2 1-1,1 0 1,-2-1 0,1 0-1,-2 1 1,0-1 0,-1-18-1,0 25-4,-1 0 0,0 0-1,0 0 1,0 0 0,-1 1-1,0-1 1,0 1 0,0-1-1,-1 1 1,0 0 0,0 0-1,0 0 1,0 0 0,-1 0-1,0 1 1,0 0-1,0 0 1,-6-5 0,-20-11-6,-1 1 1,0 1 0,-46-18-1,58 30-5,0 1 0,0 1 0,-1 0 0,1 1 0,-26 1 0,-43-8-9,65 7 10,0 2 1,-1 0-1,1 1 1,-1 2 0,1 0-1,-45 12 1,-45 3-11,39-9 11,-89 22 0,143-24 1,0 2 0,1-1 0,0 2 1,0 1-1,-26 18 0,-25 13-11,23-14-9,2 2-1,2 3 1,0 1-1,-62 64 1,82-70 23,2 0 0,0 1 0,2 1 0,2 0 0,-25 56 0,34-70 4,-1-1-1,0 1 1,-1-2-1,0 0 1,-1 0-1,0-1 1,-2 0-1,1-1 1,-1 0-1,0-1 1,-1-1-1,-1 0 1,1 0-1,-19 6 1,29-13-5,0 1 4,-1 0 0,-1 0 0,1-1 0,0 0 0,0 0 0,-1 0 0,1 0 0,-1-1 0,0 0 0,1 0 0,-1 0 0,0-1 0,0 0 0,1 0 0,-1-1 0,-11-2 0,-4 1-4,19 2 1,1 0 0,-1 0 1,1 0-1,0 0 0,-1 0 0,1 0 1,0 0-1,-1 0 0,1-1 0,0 1 1,-1-1-1,1 1 0,0-1 0,-1 1 1,1-1-1,0 0 0,0 1 0,0-1 0,0 0 1,0 0-1,0 0 0,0 0 0,0 0 1,0 0-1,0 0 0,0 0 0,1 0 1,-1-1-1,0 1 0,1 0 0,-1 0 1,1-1-1,-1 1 0,1 0 0,0-1 1,0 1-1,0 0 0,-1-1 0,1-1 1,-1-17-4,0-1 0,2-23 1,0 4-8,-1 38 10,1-1 1,0 0-1,-1 0 0,1 1 0,0-1 1,0 0-1,1 1 0,-1-1 0,1 1 1,-1 0-1,1-1 0,0 1 0,-1 0 0,4-3 1,38-32-20,-19 16 35,-19 17-11,-4 3-1,0 1 0,0-1 0,0 0 0,0 0 1,0 0-1,0 0 0,0 0 0,0 0 0,0 0 1,-1 0-1,1-1 0,0 1 0,-1 0 0,1 0 1,-1 0-1,1-1 0,-1 1 0,1-3 0,-1 4-29,-6 2 18,0 0 0,0 0 1,0 1-1,0 0 1,1 0-1,-1 1 1,1-1-1,0 1 1,0 0-1,-4 5 1,-11 7-7,-4 2 16,11-8 1,-1 0 1,0-1-1,0-1 1,-26 12-1,35-18-2,0-1 0,0 0-1,0 0 1,0 0-1,0 0 1,0-1 0,0 0-1,0 0 1,0 0 0,0-1-1,0 1 1,0-1 0,0 0-1,1-1 1,-1 1 0,0-1-1,0 0 1,1 0 0,-9-6-1,5 3-7,-1 0 0,0-1 0,1 0-1,0-1 1,1 1 0,0-1 0,0-1-1,0 0 1,1 0 0,0 0-1,0-1 1,1 1 0,0-1 0,1 0-1,0-1 1,0 1 0,1-1-1,0 0 1,1 0 0,0 0 0,0-15-1,2 14-7,1 0-1,0 0 1,1 0-1,1 0 0,0 0 1,0 1-1,1-1 0,0 1 1,1 0-1,0 0 1,0 1-1,1-1 0,8-8 1,11-12-99,2 1 1,42-36-1,-37 36 47,34-39-1,-33 34 60,2 1 0,1 2 0,1 2 0,55-34 0,-50 35 6,-16 11-9,2 2 0,0 0 0,48-16 0,96-23-48,-126 41 55,107-24-5,-131 33 6,0 2 0,-1 0 0,1 1 0,0 1 0,26 4 0,-48-4 2,1 0-1,-1 0 1,1 0-1,0 0 1,-1 0-1,1 0 1,0 0-1,-1 0 1,1 0-1,0 0 1,-1 0-1,1 1 1,0-1-1,-1 0 1,1 0-1,-1 1 1,1-1-1,0 0 1,-1 1 0,1-1-1,-1 0 1,1 1-1,-1-1 1,1 1-1,-1-1 1,0 1-1,1-1 1,-1 1-1,0 0 1,1-1-1,-1 1 1,0-1-1,0 1 1,1 0-1,-1-1 1,0 1-1,0 0 1,0-1-1,0 1 1,0 0-1,0-1 1,0 1-1,0-1 1,0 1-1,0 0 1,0 0-1,-1 1 5,0-1-1,0 1 0,0-1 0,0 0 0,0 1 1,0-1-1,-1 0 0,1 0 0,0 0 1,-1 0-1,1 0 0,-1 0 0,1 0 0,-1 0 1,1-1-1,-4 2 0,-44 4 23,43-6-730,0 0 0,-1 1 0,1 0 0,0 0 0,0 0 0,0 1 0,0 0 0,0 0 0,-6 3 0,-7 6-3395,-2-1-1970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924"/>
    </inkml:context>
    <inkml:brush xml:id="br0">
      <inkml:brushProperty name="width" value="0.025" units="cm"/>
      <inkml:brushProperty name="height" value="0.025" units="cm"/>
    </inkml:brush>
  </inkml:definitions>
  <inkml:trace contextRef="#ctx0" brushRef="#br0">1 40 6726,'0'0'14030,"63"-1"-12653,-14 1-192,10 0-192,8 0-545,1 0-351,-7-2-65,-3-2-609,-13-2-1345,-14 0-1185,-13-2-1441,-15-4-1730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3.506"/>
    </inkml:context>
    <inkml:brush xml:id="br0">
      <inkml:brushProperty name="width" value="0.035" units="cm"/>
      <inkml:brushProperty name="height" value="0.035" units="cm"/>
      <inkml:brushProperty name="color" value="#004F8B"/>
    </inkml:brush>
  </inkml:definitions>
  <inkml:trace contextRef="#ctx0" brushRef="#br0">21 1 12067,'-7'7'1104,"3"13"-752,-1 3-144,2 5 600,2 2-392,1 4-120,3 3-160,3 1-128,0 3-960,0 7 864,0 2-112,-1 4-72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4.041"/>
    </inkml:context>
    <inkml:brush xml:id="br0">
      <inkml:brushProperty name="width" value="0.035" units="cm"/>
      <inkml:brushProperty name="height" value="0.035" units="cm"/>
      <inkml:brushProperty name="color" value="#004F8B"/>
    </inkml:brush>
  </inkml:definitions>
  <inkml:trace contextRef="#ctx0" brushRef="#br0">1 0 10050,'2'127'1793,"2"68"999,2-64-5071,-2 20-3439,-7-1 4347,0-38 4304,19 194-1,-2-209-2860,4 18-226,5 223 1,-26-280 146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4.535"/>
    </inkml:context>
    <inkml:brush xml:id="br0">
      <inkml:brushProperty name="width" value="0.035" units="cm"/>
      <inkml:brushProperty name="height" value="0.035" units="cm"/>
      <inkml:brushProperty name="color" value="#004F8B"/>
    </inkml:brush>
  </inkml:definitions>
  <inkml:trace contextRef="#ctx0" brushRef="#br0">51 0 11955,'2'52'1112,"-2"-1"-736,0 1-136,-2-3 424,1-3-168,-4-3-112,1-4-96,-3-3-152,3-1-56,-2-3-56,0 2-40,1 1-176,0 2-88,2 2-904,2 3-136,-1-3 1024,1 1-272,1-2-177</inkml:trace>
  <inkml:trace contextRef="#ctx0" brushRef="#br0" timeOffset="1">47 1268 9794,'5'27'701,"10"66"1964,-14-81-2203,0 1 0,-1-1 0,-1 1 0,0-1 1,-3 16-1,-12 22 830,13-42-1371,0-1 0,0 1 1,1 0-1,0 0 0,0 0 1,1 0-1,0 0 0,1 1 1,0 9-1,0-18 64,0 1 0,0-1 0,0 1 0,0-1 0,0 0 0,0 1-1,0-1 1,0 1 0,0-1 0,0 1 0,0-1 0,0 0 0,0 1 0,0-1 0,0 1 0,-1-1 0,1 1-1,0-1 1,0 0 0,0 1 0,-1-1 0,1 0 0,0 1 0,-1-1 0,1 0 0,0 1 0,-1-1-1,-6 0-260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5.576"/>
    </inkml:context>
    <inkml:brush xml:id="br0">
      <inkml:brushProperty name="width" value="0.035" units="cm"/>
      <inkml:brushProperty name="height" value="0.035" units="cm"/>
      <inkml:brushProperty name="color" value="#004F8B"/>
    </inkml:brush>
  </inkml:definitions>
  <inkml:trace contextRef="#ctx0" brushRef="#br0">23 97 11955,'-13'-33'3579,"4"21"4275,9 12-7757,0 34 1251,-1-7-592,4 38 0,-2-56-678,1-1 0,0 1 1,0-1-1,0 0 0,1 0 0,1 0 0,-1 0 0,8 12 0,-6-13-68,0 1-1,0-1 1,0-1-1,1 1 0,0-1 1,1 0-1,7 6 0,-11-10-4,-1-1 0,1 0 0,0 1 0,0-1 0,0 0 0,0 0 0,0-1 0,0 1 0,0 0 0,0-1 0,0 0 0,0 0-1,0 0 1,0 0 0,0 0 0,1-1 0,-1 1 0,0-1 0,0 0 0,-1 0 0,1 0 0,0 0 0,4-3 0,2-2 7,1 0-1,-1 0 1,0-1 0,-1 0 0,0 0-1,0-1 1,8-11 0,44-65-224,-53 74 147,51-82-1221,-19 27-4591,-37 62 5380,-1 0-666,-5 4-261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6.082"/>
    </inkml:context>
    <inkml:brush xml:id="br0">
      <inkml:brushProperty name="width" value="0.035" units="cm"/>
      <inkml:brushProperty name="height" value="0.035" units="cm"/>
      <inkml:brushProperty name="color" value="#004F8B"/>
    </inkml:brush>
  </inkml:definitions>
  <inkml:trace contextRef="#ctx0" brushRef="#br0">19 22 15523,'2'-7'627,"5"-7"1797,-4 15-1282,0 12-392,1 24 35,-1 0 1,-4 63-1,-17 77 230,9-100-703,1-12-121,4 1 0,4 89-1,4-126-219,-4-28 18,0-1 0,0 1 1,1 0-1,-1-1 0,0 1 1,0 0-1,0-1 0,0 1 1,1 0-1,-1-1 0,0 1 0,0 0 1,1-1-1,-1 1 0,1-1 1,-1 1-1,0-1 0,1 1 0,-1-1 1,1 1-1,-1-1 0,1 1 1,0-1-1,-1 0 0,1 1 0,-1-1 1,1 0-1,0 1 0,-1-1 1,1 0-1,0 0 0,0 0-36,0-1 0,-1 1 0,1-1 0,-1 1 0,1-1-1,-1 1 1,1-1 0,-1 0 0,1 1 0,-1-1 0,1 0 0,-1 1-1,0-1 1,0 0 0,1 0 0,-1 1 0,0-1 0,0 0 0,0 0 0,0 1-1,0-3 1,2-21-868,-2 19 675,0-5 50,0 0-1,-1 0 1,0 0 0,-3-9 0,-5-13-380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7.085"/>
    </inkml:context>
    <inkml:brush xml:id="br0">
      <inkml:brushProperty name="width" value="0.035" units="cm"/>
      <inkml:brushProperty name="height" value="0.035" units="cm"/>
      <inkml:brushProperty name="color" value="#004F8B"/>
    </inkml:brush>
  </inkml:definitions>
  <inkml:trace contextRef="#ctx0" brushRef="#br0">147 11 12731,'0'-1'123,"0"1"-1,0-1 1,0 1 0,0 0 0,0-1 0,0 1-1,0-1 1,0 1 0,0-1 0,0 1 0,1-1 0,-1 1-1,0 0 1,0-1 0,1 1 0,-1 0 0,0-1-1,1 1 1,-1-1 0,0 1 0,1 0 0,-1 0 0,0-1-1,1 1 1,0-1 0,2 13 1705,-2 31-204,-1-37-1366,-4 117 1999,-20 123 0,13-193-1782,12-53-473,-1 0 0,0 0 1,0 0-1,0 0 0,0 0 1,0 0-1,0 0 0,-1 0 1,1 1-1,0-1 0,0 0 1,0 0-1,0 0 0,0 0 1,0 0-1,0 0 0,0 0 1,0 0-1,0 0 0,0 1 1,0-1-1,0 0 0,0 0 1,0 0-1,0 0 0,0 0 1,-1 0-1,1 0 1,0 0-1,0 0 0,0 0 1,0 0-1,0 0 0,0 0 1,0 0-1,0 0 0,0 0 1,-1 0-1,1 0 0,0 0 1,0 0-1,0 0 0,0 0 1,0 0-1,0 0 0,0 0 1,0 0-1,-1 0 0,1 0 1,0 0-1,0 0 0,0 0 1,0 0-1,0 0 0,0 0 1,0 0-1,0 0 0,0 0 1,0 0-1,-1 0 0,1-1 1,0 1-1,0 0 0,-3-6-2,1-4-26,0 0 0,1 0 0,0 0 0,1 0 1,0-10-1,0-11-63,-1-5-29,1-123-595,1 150 524,2 8 63,5 16 11,6 33 80,-13-44 15,2 7 16,1 5 13,0 0 0,2 0 0,11 25-1,-15-37-1,0-1 0,1 1 0,-1-1-1,1 0 1,-1 1 0,1-1 0,0 0-1,6 4 1,-7-6-1,0 0-1,0 0 0,0 0 1,0 0-1,0 0 1,0 0-1,1-1 1,-1 1-1,0-1 1,0 0-1,1 1 1,-1-1-1,0 0 1,1 0-1,-1 0 1,4-1-1,-5 0 0,1 1-1,-1-1 1,0 1-1,0-1 1,1 1 0,-1-1-1,0 0 1,0 1-1,0-1 1,0 0 0,0 0-1,0 0 1,0 0-1,0 0 1,0 0 0,0 0-1,-1 0 1,1 0-1,0-1 1,-1 1 0,1 0-1,-1 0 1,1-1-1,-1 1 1,0 0 0,1-1-1,-1 1 1,0 0-1,0-1 1,0 1 0,0 0-1,0-1 1,0 1-1,-1 0 1,1-1 0,0 1-1,-1-2 1,-1-4 12,0 0 0,0 1 1,0-1-1,-1 1 0,-6-12 1,5 12-6,0 0-1,-1 0 1,1 0 0,-1 1 0,0-1 0,-1 1 0,-5-4 0,9 8-11,1 0-1,-1 0 1,1 0 0,-1 0-1,0 0 1,1 0 0,-1 1 0,0-1-1,0 0 1,1 1 0,-1 0 0,0-1-1,0 1 1,0 0 0,1 0 0,-1 0-1,0 0 1,0 0 0,0 1-1,0-1 1,1 0 0,-1 1 0,0 0-1,0-1 1,1 1 0,-1 0 0,1 0-1,-1 0 1,0 0 0,1 0 0,0 0-1,-1 0 1,-1 2 0,-6 8-26,0 0 0,1 0 0,0 1 0,1 0 0,-8 18 1,-15 26-91,30-55 114,0-1 0,0 0 0,-1 0 1,1 0-1,0 0 0,0 1 0,0-1 1,0 0-1,0 0 0,0 0 0,0 0 1,0 0-1,0 1 0,0-1 0,0 0 1,-1 0-1,1 0 0,0 0 0,0 0 0,0 0 1,0 0-1,0 0 0,-1 1 0,1-1 1,0 0-1,0 0 0,0 0 0,0 0 1,0 0-1,-1 0 0,1 0 0,0 0 1,0 0-1,0 0 0,0 0 0,-1 0 1,1 0-1,0 0 0,0 0 0,0 0 0,0 0 1,-1 0-1,1 0 0,0 0 0,0 0 1,0-1-1,0 1 0,-1 0 0,-1-10-10,1-14 29,1 22-14,0 1 0,0-1 1,0 0-1,0 1 0,1-1 0,-1 0 1,0 1-1,1-1 0,-1 0 0,1 1 0,0-1 1,0 1-1,-1-1 0,1 1 0,0-1 1,0 1-1,0 0 0,0 0 0,1-1 0,-1 1 1,0 0-1,0 0 0,4-2 0,-3 3-1,0-1 0,0 1 0,0 0 0,0 0-1,0 0 1,0 0 0,0 0 0,0 0 0,0 0-1,0 1 1,0-1 0,0 1 0,0-1 0,0 1-1,0 0 1,-1 0 0,1 0 0,0 0 0,2 1-1,8 6-10,-6-4 0,1 0 0,0 0 1,0 0-1,0-1 0,10 3 1,-14-5 5,0-1 0,-1 1 0,1-1 0,-1 0 0,1 0 0,0 0 0,-1 0 0,1-1 0,0 1 0,-1-1 0,1 1 0,-1-1 1,1 0-1,-1 0 0,0 0 0,1 0 0,-1-1 0,0 1 0,4-4 0,2-1-3,-1 0 0,0-1 0,0 0 0,11-15 0,-18 22 4,1 0 1,-1-1 0,0 1-1,0 0 1,0 0-1,0 0 1,0-1 0,0 1-1,0 0 1,0 0 0,0-1-1,0 1 1,0 0 0,0 0-1,0 0 1,0-1-1,0 1 1,-1 0 0,1 0-1,0 0 1,0-1 0,0 1-1,0 0 1,0 0 0,0 0-1,-1-1 1,1 1-1,0 0 1,0 0 0,0 0-1,0 0 1,-1 0 0,1-1-1,0 1 1,0 0-1,0 0 1,-1 0 0,1 0-1,0 0 1,0 0 0,0 0-1,-1 0 1,1 0 0,0 0-1,0 0 1,-1 0-1,1 0 1,0 0 0,0 0-1,-1 0 1,1 0 0,0 0-1,0 0 1,-1 0-1,-13 0-33,-41 8-67,7-2 16,-56 1-1,74-3 70,30-4 16,0 0 0,-1 0 0,1 0-1,0 0 1,0 0 0,0 0 0,0 0 0,-1 0 0,1 0 0,0 0-1,0 0 1,0 0 0,0 0 0,0 0 0,-1 0 0,1 0-1,0 0 1,0 0 0,0 0 0,0 0 0,0 0 0,0 1-1,-1-1 1,1 0 0,0 0 0,0 0 0,0 0 0,0 0-1,0 0 1,0 0 0,0 1 0,0-1 0,0 0 0,-1 0-1,1 0 1,0 0 0,0 0 0,0 1 0,0-1 0,0 0-1,0 0 1,0 0 0,0 0 0,0 0 0,0 1 0,17 4 2,4-2-42,1-1 0,-1-1 1,1-1-1,-1-1 0,0-1 0,1-1 1,-1 0-1,0-2 0,0 0 1,-1-2-1,0 0 0,35-18 1,-37 14-71,-8 0-35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9.491"/>
    </inkml:context>
    <inkml:brush xml:id="br0">
      <inkml:brushProperty name="width" value="0.035" units="cm"/>
      <inkml:brushProperty name="height" value="0.035" units="cm"/>
      <inkml:brushProperty name="color" value="#004F8B"/>
    </inkml:brush>
  </inkml:definitions>
  <inkml:trace contextRef="#ctx0" brushRef="#br0">148 2 12091,'2'0'56,"-1"0"0,0-1 0,0 1 0,1 0 0,-1 0 0,0 0 0,1 0 0,-1 0 0,0 0 0,0 0 0,1 0 0,-1 1 0,0-1 0,0 0 0,1 1 0,-1-1 0,0 1 0,0-1 0,0 1 0,0 0 0,0 0 0,0-1 0,0 1 0,0 0 0,0 0 0,0 0 0,1 1 0,28 33 413,-24-27-265,17 24 257,-1 0 0,24 47 0,27 76 605,-63-133-930,90 220 296,87 326 0,-159-462-455,-5 2 0,-4 1 0,-6 0 0,0 118 0,-46 591-184,-69-6 608,67-556-99,-22 129 405,34-263-201,-44 132 1,56-218-364,-2-1 0,-2 0 0,-1-1 1,-39 61-1,46-81-119,-1-2 0,0 1 1,-1-1-1,-1-1 0,0 0 0,0 0 0,-1-1 0,0-1 1,-1 0-1,0-1 0,0 0 0,-1-2 0,-28 10 0,15-9-49,-1-1-1,-41 2 0,68-8-14,1 0-1,0 0 0,-1 1 1,1-1-1,0 0 1,-1 1-1,1-1 1,0 1-1,0 0 1,0-1-1,-1 1 0,0 1 1,2-2 97,1-2 158,7-14-283,2-7-24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0.292"/>
    </inkml:context>
    <inkml:brush xml:id="br0">
      <inkml:brushProperty name="width" value="0.035" units="cm"/>
      <inkml:brushProperty name="height" value="0.035" units="cm"/>
      <inkml:brushProperty name="color" value="#004F8B"/>
    </inkml:brush>
  </inkml:definitions>
  <inkml:trace contextRef="#ctx0" brushRef="#br0">96 1 14859,'-1'18'1534,"-1"0"1,-1-1-1,-4 19 0,-3 9-732,-61 543 777,70-572-1578,1 49 4,0-62-7,0 1 0,1 0 1,-1 0-1,1-1 0,0 1 0,0-1 1,0 1-1,1-1 0,-1 1 0,1-1 1,0 0-1,0 0 0,3 5 0,-4-7 2,0-1 0,0 1-1,0 0 1,0-1 0,0 1-1,0-1 1,1 1 0,-1-1 0,0 1-1,0-1 1,0 0 0,0 0-1,1 1 1,-1-1 0,0 0-1,0 0 1,0 0 0,1 0 0,-1-1-1,0 1 1,0 0 0,0 0-1,1-1 1,-1 1 0,0-1-1,0 1 1,0-1 0,0 1 0,0-1-1,1-1 1,5-2 9,0-1-1,-1 0 1,9-9-1,-8 7-1,0 1-18,13-13 62,1 1 0,0 1 0,25-15 0,-39 28-146,1 0 1,0 0-1,0 1 0,0 0 1,0 0-1,0 1 0,0 0 1,1 1-1,-1 0 1,1 0-1,-1 0 0,1 1 1,-1 1-1,10 0 0,3 4-146,-4-2-68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1.666"/>
    </inkml:context>
    <inkml:brush xml:id="br0">
      <inkml:brushProperty name="width" value="0.035" units="cm"/>
      <inkml:brushProperty name="height" value="0.035" units="cm"/>
      <inkml:brushProperty name="color" value="#004F8B"/>
    </inkml:brush>
  </inkml:definitions>
  <inkml:trace contextRef="#ctx0" brushRef="#br0">8 4 17332,'0'-3'1376,"2"9"-1040,-5 4-176,0 33 672,0 20-376,3 15-296,0 8-112,4 3-152,1-4-72,3-13-232,1-7-152,0-23-232,2-9-80,-5-26 528,-2-8-184,-4-15-33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2.215"/>
    </inkml:context>
    <inkml:brush xml:id="br0">
      <inkml:brushProperty name="width" value="0.035" units="cm"/>
      <inkml:brushProperty name="height" value="0.035" units="cm"/>
      <inkml:brushProperty name="color" value="#004F8B"/>
    </inkml:brush>
  </inkml:definitions>
  <inkml:trace contextRef="#ctx0" brushRef="#br0">166 761 14747,'20'7'2009,"1"-9"-1129,-1-12-304,6-3 1120,3-15-616,2-4-119,-2-9-481,1-1-336,-7 0-776,-1 4 1904,-13 6-1280,-5 7-24,-7 11-8</inkml:trace>
  <inkml:trace contextRef="#ctx0" brushRef="#br0" timeOffset="1">0 197 13763,'13'-17'1968,"13"6"-855,0-3-433,9-6 2240,2-1-1775,4-5-393,2 2-264,-2 2-712,-1 2-464,-14 5 584,-3 9-176,-8 6-120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256"/>
    </inkml:context>
    <inkml:brush xml:id="br0">
      <inkml:brushProperty name="width" value="0.025" units="cm"/>
      <inkml:brushProperty name="height" value="0.025" units="cm"/>
    </inkml:brush>
  </inkml:definitions>
  <inkml:trace contextRef="#ctx0" brushRef="#br0">1 62 16143,'0'0'2723,"73"-14"-1986,-13 4-385,8-1-224,6 3-128,-2 1-64,-3 2-3299,-13-1-4805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2.745"/>
    </inkml:context>
    <inkml:brush xml:id="br0">
      <inkml:brushProperty name="width" value="0.035" units="cm"/>
      <inkml:brushProperty name="height" value="0.035" units="cm"/>
      <inkml:brushProperty name="color" value="#004F8B"/>
    </inkml:brush>
  </inkml:definitions>
  <inkml:trace contextRef="#ctx0" brushRef="#br0">1 142 15595,'5'25'1235,"-4"-13"-962,1-1-1,1 0 0,0 1 0,0-1 0,1-1 1,1 1-1,6 11 0,-10-21-231,0 0-1,-1 0 1,1 0-1,1 0 1,-1 0-1,0 0 1,0 0-1,0 0 1,0 0-1,1 0 1,-1-1-1,0 1 1,1 0-1,-1-1 1,0 1-1,1-1 1,-1 0-1,1 1 1,-1-1-1,1 0 1,-1 0-1,1 0 1,-1 0-1,1 0 1,-1 0-1,1-1 1,-1 1-1,0 0 1,1-1-1,-1 1 1,1-1-1,-1 0 1,2 0-1,4-3 1,-1 0 0,0-1 0,0 1-1,0-1 1,7-8 0,9-11 77,-1-2-1,26-41 1,17-22 374,-62 87-470,23-24 237,-24 25-241,0 0-1,0 1 1,-1-1-1,1 0 1,0 1-1,0-1 1,0 1 0,0 0-1,0-1 1,-1 1-1,1 0 1,0-1-1,0 1 1,0 0-1,0 0 1,0 0-1,0 0 1,0 0 0,0 0-1,0 0 1,0 0-1,0 0 1,0 0-1,0 0 1,0 1-1,0-1 1,0 0-1,0 1 1,0-1 0,-1 1-1,1-1 1,0 1-1,1 0 1,1 5 60,0-1 1,0 1-1,0 0 1,0 0-1,-1 0 1,0 0-1,-1 1 1,1-1-1,-1 0 1,0 13-1,2 2 58,8 67 302,-7-51-235,8 38 1,-8-67-545,1-14 48,0-13 114,1-8 36,2-4-61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3.297"/>
    </inkml:context>
    <inkml:brush xml:id="br0">
      <inkml:brushProperty name="width" value="0.035" units="cm"/>
      <inkml:brushProperty name="height" value="0.035" units="cm"/>
      <inkml:brushProperty name="color" value="#004F8B"/>
    </inkml:brush>
  </inkml:definitions>
  <inkml:trace contextRef="#ctx0" brushRef="#br0">258 22 18044,'-1'-2'125,"-1"0"0,1 1 1,-1-1-1,0 0 0,0 1 1,0-1-1,1 1 0,-2 0 0,1 0 1,0 0-1,0 0 0,0 0 0,0 0 1,-1 0-1,1 1 0,-5-2 1,3 2 3,-1 0 0,1 0 0,0 1 1,0-1-1,-1 1 0,1 0 0,0 0 1,-8 3-1,3 0 19,0 1 0,0 0 0,0 0 0,1 1 0,-1 0 0,1 0 0,-10 11 0,8-4-125,0-1 1,0 2 0,1-1-1,1 1 1,0 1-1,1 0 1,1 0-1,0 0 1,1 0 0,1 1-1,0 0 1,1 0-1,1 0 1,0 1 0,1-1-1,1 0 1,1 0-1,3 23 1,-4-36-34,1 0 0,0-1 0,-1 1 0,1 0 0,0-1 0,0 1 0,1-1 0,-1 0 0,0 1 0,1-1 1,-1 0-1,1 0 0,0 0 0,0 0 0,0 0 0,0 0 0,0 0 0,0-1 0,5 4 0,-3-4-47,0 1 1,0-1-1,0 0 1,1 0-1,-1-1 1,0 1-1,0-1 1,1 0-1,-1 0 0,1 0 1,5-1-1,9-3-155,0-1 0,1-1-1,-2-1 1,23-10 0,-41 17 212,58-28-308,4-5-66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3.815"/>
    </inkml:context>
    <inkml:brush xml:id="br0">
      <inkml:brushProperty name="width" value="0.035" units="cm"/>
      <inkml:brushProperty name="height" value="0.035" units="cm"/>
      <inkml:brushProperty name="color" value="#004F8B"/>
    </inkml:brush>
  </inkml:definitions>
  <inkml:trace contextRef="#ctx0" brushRef="#br0">0 1 13363,'1'1'1642,"-1"-1"-1581,0 0 0,0 0-1,0 0 1,0 0 0,0 0 0,0 0 0,0 0 0,1 0-1,-1 0 1,0 0 0,0 0 0,0 0 0,0 0-1,0 0 1,0 0 0,0 0 0,0 0 0,0 0 0,0 0-1,0 0 1,0 0 0,0 0 0,0 0 0,1 0-1,1 12 1534,3 18-106,-1 10-860,53 361 779,-52-384-1367,-5-17-40,1 1 1,-1-1-1,0 0 1,0 0-1,0 0 1,0 0-1,0 0 1,0 0-1,0 0 1,1 0-1,-1 0 1,0 0-1,0 0 0,0 0 1,0 0-1,0 0 1,0 0-1,0-1 1,0 1-1,1 0 1,-1 0-1,0 0 1,0 0-1,0 0 1,0 0-1,0 0 1,0 0-1,0 0 1,0 0-1,0 0 1,1 0-1,-1 0 1,0-1-1,0 1 1,0 0-1,0 0 1,0 0-1,0 0 1,0 0-1,0 0 1,0 0-1,0-1 1,0 1-1,0 0 1,0 0-1,0 0 1,0 0-1,0 0 1,0 0-1,0 0 1,0-1-1,0 1 1,0 0-1,0 0 0,0 0 1,0 0-1,0 0 1,2-32 23,-4-25 219,-3 0-1,-2 1 1,-15-63 0,18 109 11,3 11-149,1 0-117,1 1-1,-1-1 0,0 0 0,1 0 1,-1 0-1,1 0 0,-1 1 1,1-1-1,0 0 0,-1 0 0,1 0 1,0 0-1,1 1 0,-1-1-60,0 1 0,1-1-1,-1 0 1,0 1 0,1-1 0,-1 0-1,1 0 1,-1 0 0,1 0 0,0 0 0,-1-1-1,1 1 1,0 0 0,0-1 0,-1 1-1,1-1 1,0 0 0,0 1 0,0-1-1,0 0 1,-1 0 0,1 0 0,0 0-1,0-1 1,0 1 0,0-1 0,-1 1-1,1-1 1,0 1 0,0-1 0,-1 0-1,1 0 1,0 0 0,-1 0 0,1 0-1,-1 0 1,1 0 0,0-2 0,9-12-425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4.367"/>
    </inkml:context>
    <inkml:brush xml:id="br0">
      <inkml:brushProperty name="width" value="0.035" units="cm"/>
      <inkml:brushProperty name="height" value="0.035" units="cm"/>
      <inkml:brushProperty name="color" value="#004F8B"/>
    </inkml:brush>
  </inkml:definitions>
  <inkml:trace contextRef="#ctx0" brushRef="#br0">3 297 13307,'0'2'136,"-1"-1"0,1 0 1,0 0-1,-1 1 0,1-1 0,0 0 0,0 0 1,0 1-1,0-1 0,0 0 0,0 1 1,0-1-1,1 0 0,-1 0 0,0 1 1,1-1-1,-1 0 0,1 0 0,-1 0 1,1 1-1,0 0 0,0-2-34,0 1 0,1-1 0,-1 0 0,0 0 0,0 1 0,0-1 1,0 0-1,0 0 0,0 0 0,0 0 0,0 0 0,0-1 0,0 1 0,0 0 0,0 0 0,0-1 0,0 1 0,0-1 0,0 1 1,0-1-1,0 1 0,0-1 0,0 1 0,0-1 0,0 0 0,1-1 0,13-11 295,0 0 0,-1-1 0,-1-1 0,0 0-1,0-1 1,-2 0 0,0-1 0,-1 0 0,-1-1 0,0 0 0,10-34-1,-17 46-311,0-1 0,-1 1 0,0-1 0,-1 0 0,1 1 0,-1-1 0,-1-11 0,1 16-70,0 1-1,-1 0 1,1-1-1,0 1 1,0 0-1,-1 0 1,1-1 0,-1 1-1,1 0 1,-1 0-1,0-1 1,1 1-1,-1 0 1,0 0-1,0 0 1,0 0 0,0 0-1,0 0 1,0 0-1,0 1 1,0-1-1,0 0 1,0 0 0,0 1-1,0-1 1,-1 1-1,1-1 1,0 1-1,0-1 1,-1 1-1,1 0 1,0 0 0,-1 0-1,1-1 1,0 1-1,-1 1 1,1-1-1,0 0 1,-1 0 0,1 0-1,0 1 1,0-1-1,-1 0 1,-1 2-1,-1 0 8,0 0 0,-1 0 0,1 1 0,0 0 0,0 0 0,0 0 0,0 0 0,1 0 0,0 1 0,-1 0 0,1-1 0,0 1 0,1 1 0,-3 3 0,-4 8 1,1 1 0,-9 24 0,10-21-68,1 1-1,1 0 1,1 0 0,1 0-1,1 0 1,0 1 0,2-1-1,0 1 1,2-1 0,4 22-1,-6-41-20,0 0-1,1 1 0,0-1 0,-1 0 1,1 1-1,0-1 0,0 0 1,0 0-1,1 0 0,-1 0 0,0 0 1,1 0-1,0 0 0,-1 0 0,1 0 1,0-1-1,0 1 0,0-1 1,0 1-1,0-1 0,3 2 0,-2-3 45,-1 1 0,1-1 0,0 0 0,-1 1-1,1-1 1,0-1 0,-1 1 0,1 0-1,0-1 1,-1 1 0,1-1 0,-1 1 0,1-1-1,-1 0 1,1 0 0,-1-1 0,0 1-1,1 0 1,2-4 0,6-3-81,-1-1 1,0-1-1,0 0 0,15-22 1,13-18-261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4.950"/>
    </inkml:context>
    <inkml:brush xml:id="br0">
      <inkml:brushProperty name="width" value="0.035" units="cm"/>
      <inkml:brushProperty name="height" value="0.035" units="cm"/>
      <inkml:brushProperty name="color" value="#004F8B"/>
    </inkml:brush>
  </inkml:definitions>
  <inkml:trace contextRef="#ctx0" brushRef="#br0">65 1 15627,'-17'50'1532,"-18"66"710,31-98-1992,1 0 1,0 0 0,2 1-1,0 27 1,1-44-236,0 0 0,0 0 1,1 0-1,-1 0 0,0 0 0,1 0 1,0 0-1,-1 0 0,1 0 0,2 3 1,-3-5-15,1 1 1,-1-1 0,1 1 0,0-1 0,-1 0-1,1 1 1,-1-1 0,1 0 0,-1 0 0,1 0-1,0 1 1,-1-1 0,1 0 0,0 0 0,-1 0-1,1 0 1,0 0 0,-1 0 0,1 0 0,0 0-1,-1 0 1,1 0 0,-1-1 0,1 1-1,0 0 1,-1 0 0,1-1 0,-1 1 0,1 0-1,0-1 1,-1 1 0,1 0 0,-1-1 0,1 1-1,-1-1 1,1 1 0,-1-1 0,0 1 0,1-1-1,-1 0 1,6-5-15,0-1-1,-1 0 1,0 0-1,-1 0 1,1 0-1,-1-1 1,-1 0-1,6-14 1,16-72-61,-22 82 80,15-75 334,-18 143 728,2-20-803,-2-13-120,-1-6-50,1 0 0,0 0 0,1 0 0,1 1 0,1-1 0,8 25 0,-11-41-106,0-1 1,0 1-1,0-1 1,0 1-1,0-1 1,0 0-1,1 1 0,-1-1 1,0 0-1,0 1 1,0-1-1,1 0 1,-1 1-1,0-1 0,0 0 1,1 1-1,-1-1 1,0 0-1,1 0 1,-1 1-1,0-1 0,1 0 1,-1 0-1,1 0 1,-1 1-1,0-1 1,1 0-1,-1 0 0,1 0 1,-1 0-1,0 0 1,1 0-1,-1 0 1,1 0-1,-1 0 0,0 0 1,1 0-1,-1 0 1,1 0-1,-1 0 1,0-1-1,1 1 0,-1 0 1,1 0-1,-1 0 1,0 0-1,1-1 1,-1 1-1,0 0 0,1-1 1,13-16-504,-14 17 515,12-20 302,16-35 0,-11 19-382,7-11-36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5.501"/>
    </inkml:context>
    <inkml:brush xml:id="br0">
      <inkml:brushProperty name="width" value="0.035" units="cm"/>
      <inkml:brushProperty name="height" value="0.035" units="cm"/>
      <inkml:brushProperty name="color" value="#004F8B"/>
    </inkml:brush>
  </inkml:definitions>
  <inkml:trace contextRef="#ctx0" brushRef="#br0">180 154 18292,'-47'44'1807,"-27"29"-320,65-63-1281,1 1 0,0 0-1,0 0 1,1 1 0,-8 17 0,14-28-201,1 0 0,0 0 0,-1-1 0,1 1 0,-1 0 0,1 0 0,0 0 0,0-1 0,0 1 0,-1 0 0,1 0 0,0 0 0,0 0 0,0 0 0,0 0 0,0-1 0,1 1 0,-1 0 0,0 0 0,1 1 0,-1-1-7,1-1 1,-1 0 0,1 1 0,-1-1 0,1 0 0,-1 0-1,1 0 1,-1 0 0,1 0 0,0 1 0,-1-1 0,1 0-1,-1 0 1,1 0 0,0 0 0,-1-1 0,1 1 0,-1 0-1,1 0 1,-1 0 0,1 0 0,0-1 0,39-20-171,-34 17 155,9-4-27,114-62-220,-114 63 255,1 1 0,0 1 0,1 0 0,-1 1-1,1 1 1,26-3 0,-40 6 17,0 0 1,0 0-1,-1 0 0,1 0 1,0 0-1,0 0 0,0 1 1,0-1-1,-1 1 0,1 0 0,0 0 1,-1 0-1,1 0 0,0 0 1,-1 1-1,0-1 0,1 1 1,-1 0-1,0 0 0,0 0 0,0 0 1,0 0-1,0 0 0,0 0 1,2 4-1,-3-3 16,0 0-1,0 1 1,0-1 0,-1 0-1,1 1 1,-1-1 0,1 1 0,-1-1-1,0 1 1,-1-1 0,1 1-1,-1-1 1,1 1 0,-1-1-1,0 1 1,0-1 0,-1 0-1,1 0 1,-1 1 0,-2 2 0,-1 3-1,0-1 0,-1 1 1,-1-1-1,0-1 0,0 1 1,0-1-1,-1 0 0,0-1 1,0 0-1,0 0 0,-1-1 1,-12 6-1,14-7-123,-1-1 0,0 0 0,0-1-1,0 0 1,0 0 0,-1 0 0,1-1 0,0-1 0,-1 1 0,1-1-1,0-1 1,-1 1 0,1-2 0,0 1 0,-11-4 0,-6-5-320</inkml:trace>
  <inkml:trace contextRef="#ctx0" brushRef="#br0" timeOffset="1">590 119 18060,'0'1'141,"1"0"1,0 0 0,-1 0-1,1 0 1,0 0 0,0-1-1,0 1 1,0 0 0,0 0-1,0 0 1,0-1-1,0 1 1,0-1 0,0 1-1,0 0 1,0-1 0,0 0-1,0 1 1,0-1-1,1 0 1,1 1 0,-2-2-102,0 0 1,0 1-1,-1-1 1,1 0-1,0 0 1,0 0-1,0 0 1,-1 0 0,1 0-1,0 0 1,-1 0-1,1 0 1,-1 0-1,0 0 1,1 0-1,-1 0 1,0 0-1,1 0 1,-1-1 0,0 1-1,0 0 1,0 0-1,0-2 1,3-49 113,-3 49-146,0-1-1,0 1 1,-1 0 0,0-1 0,1 1-1,-1 0 1,0-1 0,0 1 0,-1 0-1,1 0 1,-1 0 0,-3-6-1,4 8-5,1 1 0,-1-1 0,0 1 0,1-1 0,-1 1 0,1-1-1,-1 1 1,0-1 0,0 1 0,1 0 0,-1-1 0,0 1-1,0 0 1,1-1 0,-1 1 0,0 0 0,0 0 0,0 0 0,1 0-1,-1 0 1,0 0 0,0 0 0,0 0 0,0 0 0,1 0-1,-1 0 1,0 1 0,0-1 0,1 0 0,-1 1 0,0-1 0,0 0-1,1 1 1,-1-1 0,0 1 0,1-1 0,-1 1 0,0-1 0,1 1-1,-1-1 1,1 1 0,-1 0 0,1-1 0,-1 3 0,-3 1 11,1 1 0,0 0 0,0 0 1,1 1-1,-3 5 0,-1 6 69,1 0 1,1 0-1,0 0 0,1 1 1,1 0-1,1-1 0,0 1 1,2 0-1,0 0 0,1-1 0,0 1 1,2 0-1,5 17 0,-8-32-44,0 0 0,1 0 0,-1 1 0,1-1-1,0-1 1,0 1 0,0 0 0,0 0-1,0-1 1,5 5 0,-5-6-18,-1 0 1,1 0-1,0 0 0,0 0 1,0 0-1,0 0 0,0 0 0,0-1 1,0 1-1,1-1 0,-1 0 1,0 0-1,0 0 0,0 0 0,0 0 1,1 0-1,-1 0 0,0-1 1,3 0-1,4-2-33,-1 0-1,1 0 1,-1-1 0,0-1 0,0 1 0,0-1-1,-1-1 1,1 1 0,-1-1 0,6-7-1,-1 1-4,-1-1 0,0-1-1,-1 0 1,14-23 0,6-30-48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6.749"/>
    </inkml:context>
    <inkml:brush xml:id="br0">
      <inkml:brushProperty name="width" value="0.035" units="cm"/>
      <inkml:brushProperty name="height" value="0.035" units="cm"/>
      <inkml:brushProperty name="color" value="#004F8B"/>
    </inkml:brush>
  </inkml:definitions>
  <inkml:trace contextRef="#ctx0" brushRef="#br0">83 541 15699,'0'0'39,"0"0"-1,0 0 0,1 0 0,-1 0 1,0 0-1,0-1 0,0 1 1,0 0-1,0 0 0,0 0 0,0 0 1,0 0-1,0 0 0,0 0 1,0 0-1,0-1 0,0 1 0,0 0 1,0 0-1,0 0 0,0 0 1,0 0-1,0 0 0,0 0 0,0 0 1,0-1-1,0 1 0,0 0 1,0 0-1,0 0 0,0 0 0,-1 0 1,1 0-1,0 0 0,0 0 1,0 0-1,0 0 0,0 0 0,0-1 1,0 1-1,0 0 0,0 0 0,0 0 1,-1 0-1,1 0 0,0 0 1,0 0-1,0 0 0,0 0 0,0 0 1,0 0-1,0 0 0,0 0 1,-1 0-1,1 0 0,0 0 0,0 0 1,0 0-1,0 0 0,0 0 1,0 0-1,-1 0 0,-7 5 535,3 1-260,0 0 1,0 1-1,1-1 1,0 1-1,0 0 1,0 1-1,1-1 1,-3 10-1,-14 63 327,16-60-579,-3 35 0,7-50-60,0 0 1,0-1-1,0 1 0,0 0 1,1 0-1,-1-1 1,1 1-1,0 0 0,1-1 1,-1 1-1,1-1 0,0 0 1,4 7-1,-6-11-1,1 1 0,-1 0 0,1-1 0,0 1 0,-1-1 0,1 1 0,0-1 0,-1 1 0,1-1 0,0 1 0,0-1 0,-1 0 0,1 1 0,0-1 0,0 0 0,0 0 0,0 0 0,-1 1 0,1-1 0,0 0 0,0 0 0,0 0 0,0 0 0,0-1 0,-1 1 0,1 0 0,0 0 0,0 0 0,0-1 0,0 1 0,-1 0 0,1-1 0,0 1 0,0-1 0,-1 1 0,1-1 0,0 1 0,-1-1 0,2 0 0,2-3 4,-1 0-1,1 0 1,0 0-1,-1-1 1,4-5-1,3-9 60,0-1 0,-1 1 0,-1-2 0,-1 1 0,7-32 0,-6 14 203,-2 0 1,1-48-1,-7 85-259,0-5 79,1-1 1,-1 0-1,-1 0 0,1 0 1,-3-10-1,3 17-81,0 0-1,0 0 1,0-1 0,-1 1-1,1 0 1,0 0 0,0 0-1,0 0 1,0 0 0,0 0-1,0 0 1,0 0 0,-1 0-1,1 0 1,0 0 0,0 0-1,0 0 1,0 0 0,0 0-1,0-1 1,-1 1 0,1 0-1,0 0 1,0 1 0,0-1-1,0 0 1,0 0 0,-1 0-1,1 0 1,0 0 0,0 0-1,0 0 1,0 0 0,0 0-1,0 0 1,0 0 0,-1 0-1,1 0 1,0 0 0,0 0-1,0 1 1,0-1 0,0 0-1,0 0 1,0 0 0,0 0-1,0 0 1,0 0 0,0 0-1,-1 1 1,1-1 0,0 0-1,0 0 1,0 0 0,0 0-1,0 0 1,0 0 0,0 1-1,0-1 1,0 0 0,0 0-1,0 0 1,0 0-1,-4 12 86,3 4-50,0 0 0,1 0 1,3 30-1,-2-37-41,1 0 1,-1-1 0,2 1-1,-1-1 1,1 0 0,0 0 0,1 0-1,0 0 1,5 7 0,-8-14-1,0 1 1,0-1-1,0 0 0,0 1 1,0-1-1,0 0 1,1 0-1,-1 0 1,1 0-1,-1 0 1,1 0-1,-1 0 1,1 0-1,-1-1 0,1 1 1,0-1-1,-1 1 1,1-1-1,0 0 1,0 1-1,1-1 1,0-1-1,0 1 1,0-1 0,-1 1 0,1-1 0,0 0-1,-1 0 1,1 0 0,-1 0 0,1-1 0,-1 1-1,5-4 1,4-5 1,-1 0-1,0 0 1,-1-1-1,10-14 1,5-11 46,-2-2 1,-1-1-1,-2 0 0,-2-1 1,-1-1-1,-3-1 1,-1 0-1,-2-1 1,9-84-1,-18 113-22,0 9-12,0 0 0,-1 0 0,1-1-1,-1 1 1,0 0 0,-1-1-1,1 1 1,-1 0 0,0 0-1,0-1 1,-4-7 0,5 13-12,0-1-1,0 1 1,-1-1 0,1 1 0,0 0 0,0-1 0,0 1 0,-1-1 0,1 1-1,0 0 1,-1-1 0,1 1 0,0 0 0,-1 0 0,1-1 0,0 1 0,-1 0-1,1 0 1,0-1 0,-1 1 0,1 0 0,-1 0 0,1 0 0,-1 0 0,1-1-1,0 1 1,-1 0 0,1 0 0,-1 0 0,1 0 0,-1 0 0,1 0 0,-1 0-1,1 1 1,-2-1 1,1 1 0,0 0-1,0 0 1,1-1-1,-1 1 1,0 0 0,0 0-1,0 0 1,0 0-1,1 0 1,-1 0-1,0 2 1,-3 5 2,1 0 0,0 0 0,-3 11-1,-4 43-10,2-1-1,3 1 0,2 0 0,3 1 0,3-1 1,15 85-1,-13-118 5,0 0 1,2 0-1,2-1 1,0 0-1,2 0 1,1-1-1,1 0 0,1-1 1,26 35-1,-23-40 4,-2-3 4,23 37 0,-35-50-4,0 0 0,0 0-1,-1 0 1,0 1 0,0-1 0,-1 1-1,1-1 1,-1 1 0,0-1-1,-1 1 1,1 0 0,-2 11-1,1-16 1,0 1 0,0 0 0,-1 0 0,1-1 0,-1 1 0,1 0 0,-1-1 0,0 1 0,1-1 0,-1 1 0,0-1 0,0 1 0,0-1 0,0 1 0,0-1 0,-1 0 0,1 0 0,0 0 0,-1 1 1,1-1-1,-1-1 0,1 1 0,-1 0 0,1 0 0,-1 0 0,1-1 0,-1 1 0,0-1 0,0 1 0,1-1 0,-1 0 0,0 0 0,-2 0 0,-1 0 3,0 0 1,1-1 0,-1 1-1,1-1 1,-1-1 0,1 1 0,-1 0-1,1-1 1,0 0 0,0 0-1,-8-5 1,3-1-9,-1 0-1,1-1 1,1 0 0,0-1 0,0 0-1,1 0 1,0 0 0,0-1-1,2 0 1,-1 0 0,1-1 0,1 1-1,0-1 1,-5-25 0,6 20-81,0-1 0,2 0 0,0 0 0,0 0 0,2 0 0,0 0 0,2 0 0,0 0 0,9-30 1,-7 34-255,0 0 0,1 1 0,1 0 1,0 1-1,1 0 0,1 0 0,-1 0 1,2 1-1,0 0 0,0 1 0,1 0 1,0 1-1,0 0 0,18-10 0,19-8-714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8.387"/>
    </inkml:context>
    <inkml:brush xml:id="br0">
      <inkml:brushProperty name="width" value="0.035" units="cm"/>
      <inkml:brushProperty name="height" value="0.035" units="cm"/>
      <inkml:brushProperty name="color" value="#004F8B"/>
    </inkml:brush>
  </inkml:definitions>
  <inkml:trace contextRef="#ctx0" brushRef="#br0">1 356 13323,'0'4'242,"1"-1"0,0 1-1,0 0 1,1-1 0,-1 1 0,1 0 0,-1-1 0,1 0 0,0 1 0,0-1-1,1 0 1,-1 0 0,1 0 0,0 0 0,4 3 0,-5-5-140,0 1-1,1-1 1,-1 0 0,0 0 0,1-1 0,-1 1 0,1 0 0,-1-1-1,1 0 1,0 1 0,-1-1 0,1 0 0,-1 0 0,1-1-1,-1 1 1,1 0 0,0-1 0,-1 1 0,1-1 0,-1 0 0,0 0-1,1 0 1,-1 0 0,4-3 0,2-1-3,0-1 0,-1 0 0,0 0 0,0-1 0,0 0 0,-1 0 0,0-1 0,0 1 1,-1-1-1,9-17 0,-4 5 83,-1 0 0,-2-1 0,10-37 0,-13 41-24,-1 1 1,-1-1-1,1-27 1,-3 38-104,0 0 1,-1 1 0,1-1 0,-1 0 0,-1 0 0,1 1 0,-1-1 0,0 1 0,0-1-1,0 1 1,-1 0 0,0 0 0,-7-9 0,9 12-38,0 0-1,-1 1 1,1-1 0,-1 1-1,1 0 1,-1-1-1,0 1 1,1 0 0,-1 0-1,0 0 1,0 0 0,0 0-1,0 1 1,0-1 0,0 0-1,0 1 1,0 0 0,0-1-1,0 1 1,0 0 0,0 0-1,-1 0 1,1 0 0,0 1-1,0-1 1,0 0 0,0 1-1,0 0 1,-2 0 0,-1 2 3,1-1 1,-1 1-1,1 0 1,0 0-1,0 0 1,0 1-1,0 0 1,1-1 0,-1 1-1,-4 8 1,-1 3-6,1 0 0,0 1 1,2 0-1,-1 0 0,2 0 1,0 1-1,1 0 1,1 0-1,0 0 0,0 21 1,2-16-21,2 1 0,0-1 0,1 0 0,1 0 0,1 0 0,1 0 0,11 31 0,-14-48-16,0 1-1,1 0 1,0-1 0,0 0 0,0 1 0,1-1-1,0 0 1,0-1 0,7 8 0,-9-10-11,1-1 1,-1 1-1,0-1 1,0 0-1,1 1 1,-1-1-1,1-1 1,-1 1-1,1 0 0,-1 0 1,1-1-1,0 0 1,-1 1-1,1-1 1,-1 0-1,1 0 1,0 0-1,-1-1 1,1 1-1,0-1 0,-1 1 1,1-1-1,-1 0 1,4-2-1,6-4 112,0-1 0,0 0 0,-1-1 0,-1 0 0,1-1 1,-2 0-1,1-1 0,7-11 0,20-24-120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9.348"/>
    </inkml:context>
    <inkml:brush xml:id="br0">
      <inkml:brushProperty name="width" value="0.035" units="cm"/>
      <inkml:brushProperty name="height" value="0.035" units="cm"/>
      <inkml:brushProperty name="color" value="#004F8B"/>
    </inkml:brush>
  </inkml:definitions>
  <inkml:trace contextRef="#ctx0" brushRef="#br0">119 125 18820,'-1'0'101,"-1"0"1,1 0-1,0 1 0,-1-1 0,1 0 1,-1 0-1,1 1 0,0-1 1,-1 1-1,1-1 0,0 1 0,-1-1 1,1 1-1,0 0 0,0 0 1,0 0-1,0-1 0,-1 1 0,1 0 1,1 0-1,-1 1 0,0-1 1,-1 1-1,-19 31 523,20-31-486,-9 19 76,0 1 1,1 0 0,1 1-1,2 0 1,-7 39 0,8-28-232,2 0 1,1 0 0,3 45 0,0-74 13,-1 0 1,1 0 0,0 0 0,0 0-1,1 0 1,-1-1 0,5 10 0,-5-13 2,-1-1 0,0 1 0,1-1 0,-1 1 0,0-1 0,1 1 1,-1-1-1,1 1 0,-1-1 0,1 0 0,-1 1 0,1-1 0,-1 1 0,1-1 1,-1 0-1,1 0 0,0 1 0,-1-1 0,1 0 0,-1 0 0,1 0 0,0 0 0,-1 0 1,1 0-1,1 0 0,-1 0 1,0-1-1,1 1 1,-1-1 0,0 0-1,0 0 1,1 0 0,-1 1 0,0-1-1,0 0 1,0 0 0,0-1-1,0 1 1,0 0 0,0 0 0,-1 0-1,2-2 1,7-14 13,-1 1-1,0-1 1,-1-1 0,7-26-1,13-80 100,-21 92-73,15-80 104,-16 134-73,-9 424 92,-1-328-110,-3 25 7,2 207-637,16-396-25,178-939 552,-171 904 4,-18 79-11,-3 10 27,-4 14-3,0 11 11,2 1 0,-4 44 1,9-61 33,1-1 0,1 1 0,0-1 1,1 1-1,1-1 0,8 30 0,-9-41-1,-1-1-1,1 0 1,0 0-1,0-1 1,0 1-1,1 0 1,-1-1-1,1 1 1,4 4-1,-5-7-4,-1 0 0,0 0 0,1 0 0,0 0-1,-1 0 1,1 0 0,-1-1 0,1 1 0,0 0 0,0-1-1,0 1 1,-1-1 0,1 0 0,0 1 0,0-1-1,0 0 1,-1 0 0,1 0 0,0-1 0,0 1 0,0 0-1,0-1 1,-1 1 0,4-2 0,1-1 11,0-1 0,0 0 0,0 0-1,0 0 1,-1 0 0,0-1 0,0 0 0,0 0 0,-1-1 0,1 1 0,-1-1 0,5-10 0,6-12 74,16-41 1,-30 67-88,16-44 132,-1-1 0,-3-1 0,13-82 0,-23 114-77,-3 16-57,0 0 0,0 0 0,0 0 0,0 0 0,0 0 0,0 0 0,0 0 0,0 0 0,0 0 0,0 0-1,0 0 1,0 0 0,0 0 0,0 0 0,0 0 0,0 0 0,0 0 0,0 0 0,0 0 0,0 0 0,0 0 0,0 0 0,1 0 0,-1 0 0,0 0 0,0 0 0,0 0 0,0 0 0,0 0 0,0 0 0,0 0 0,0 0 0,0 0-1,0 0 1,0 0 0,0 0 0,1 26 107,-1-13-107,2 53 160,19 127-1,-20-188-138,0 0-1,0 0 1,1 0-1,0 0 1,0 0-1,0 0 1,4 5-1,-6-9-16,1-1 0,-1 0 1,0 1-1,1-1 0,-1 1 0,1-1 0,-1 1 0,1-1 1,-1 0-1,0 1 0,1-1 0,-1 0 0,1 0 0,0 1 1,-1-1-1,1 0 0,-1 0 0,1 0 0,-1 0 0,1 1 1,-1-1-1,1 0 0,0 0 0,-1 0 0,1 0 0,0-1 1,1 1 3,-1-1 0,0 0 0,1 0 0,-1 0 1,0 0-1,0 0 0,0 0 0,0 0 0,0 0 1,0-1-1,0 1 0,0 0 0,0-1 0,-1 1 0,2-2 1,6-15 71,0 0 1,-2-1 0,9-33 0,6-66 135,-14 76-158,14-83-68,-19 121-82,-1 5 28,0 11-1,1 24 6,-3 36-4,2 92 190,4-129-48,-5-34-79,0-1 0,0 1-1,0-1 1,0 1 0,0-1 0,0 0 0,0 1 0,0-1 0,1 1 0,-1-1-1,0 1 1,0-1 0,0 1 0,1-1 0,-1 0 0,0 1 0,1-1-1,-1 0 1,0 1 0,1-1 0,-1 0 0,0 1 0,1-1 0,-1 0-1,1 0 1,-1 1 0,0-1 0,1 0 0,-1 0 0,1 0 0,-1 0 0,1 0-1,-1 0 1,1 1 0,-1-1 0,1 0 0,-1 0 0,1 0 0,-1-1-1,1 1 1,-1 0 0,0 0 0,1 0 0,-1 0 0,1 0 0,-1 0-1,1-1 1,-1 1 0,1 0 0,-1 0 0,0-1 0,1 1 0,-1 0 0,0-1-1,1 1 1,-1 0 0,0-1 0,1 1 0,-1 0 0,0-1 0,0 1-1,1-1 1,-1 0 0,12-14-309,-1 0-1,-1-1 1,0 0-1,9-21 0,-18 34 34,0-1-73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9.868"/>
    </inkml:context>
    <inkml:brush xml:id="br0">
      <inkml:brushProperty name="width" value="0.035" units="cm"/>
      <inkml:brushProperty name="height" value="0.035" units="cm"/>
      <inkml:brushProperty name="color" value="#004F8B"/>
    </inkml:brush>
  </inkml:definitions>
  <inkml:trace contextRef="#ctx0" brushRef="#br0">4 0 18204,'-2'6'2328,"2"10"-1479,-1 2-441,1 6 2784,0 1-3040,0-2-608,0-8 520,0-4-144,1-14-184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584"/>
    </inkml:context>
    <inkml:brush xml:id="br0">
      <inkml:brushProperty name="width" value="0.025" units="cm"/>
      <inkml:brushProperty name="height" value="0.025" units="cm"/>
    </inkml:brush>
  </inkml:definitions>
  <inkml:trace contextRef="#ctx0" brushRef="#br0">1 0 4548,'0'0'14990,"2"50"-14413,-4-20-257,2 4-256,0 0-32,0-4 0,2 0-96,9-7-448,1-2 31,-1-4-191,-4-5-898,-3-5-2241,-4-4-321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0.412"/>
    </inkml:context>
    <inkml:brush xml:id="br0">
      <inkml:brushProperty name="width" value="0.035" units="cm"/>
      <inkml:brushProperty name="height" value="0.035" units="cm"/>
      <inkml:brushProperty name="color" value="#004F8B"/>
    </inkml:brush>
  </inkml:definitions>
  <inkml:trace contextRef="#ctx0" brushRef="#br0">86 0 17396,'-10'16'408,"1"-1"1,1 1 0,0 1-1,1-1 1,1 1-1,0 0 1,-5 31-1,3 4 39,-3 70-1,9-83-375,2 1 0,8 60 0,-6-86-69,0 1 0,2 0 1,0-1-1,0 1 0,1-1 1,1 0-1,0-1 0,1 1 0,16 22 1,-21-34-1,-1 1 0,1-1 1,0 0-1,0 0 0,0 0 1,0 0-1,0-1 1,0 1-1,0-1 0,0 1 1,1-1-1,-1 0 0,1 1 1,-1-1-1,1 0 0,-1-1 1,1 1-1,-1 0 0,1-1 1,0 0-1,-1 1 1,1-1-1,0 0 0,-1 0 1,1-1-1,0 1 0,0 0 1,-1-1-1,1 0 0,-1 0 1,1 0-1,-1 0 1,1 0-1,-1 0 0,1 0 1,-1-1-1,0 1 0,3-3 1,2-3 25,0 0 1,-1 0-1,0-1 1,0 1-1,-1-1 1,0-1-1,0 1 1,-1-1-1,6-15 1,2-12 138,8-39 0,-18 67-141,16-101 323,-7 38-122,-7 102-108,1-8-108,1 26 3,-1 8 107,4 0 0,23 84 0,-31-138-106,0 1 1,1 0-1,-1-1 0,1 1 0,0-1 1,3 6-1,-5-9-18,1 0-1,-1 0 1,0 1 0,0-1-1,1 0 1,-1 0 0,0 1 0,0-1-1,1 0 1,-1 0 0,0 0 0,1 0-1,-1 0 1,0 1 0,1-1-1,-1 0 1,0 0 0,1 0 0,-1 0-1,0 0 1,1 0 0,-1 0 0,0 0-1,1 0 1,-1 0 0,0 0-1,1 0 1,0-1 0,0 1-30,-1-1 0,1 0 0,0 0 0,0 1 0,0-1 0,-1 0 0,1 0 0,0 0 0,-1 0 0,1 0 0,0 0 1,-1 0-1,1-2 0,3-9-184,0 1 1,-1-1 0,-1 0-1,2-14 1,-1 8 55,3-25-211</inkml:trace>
  <inkml:trace contextRef="#ctx0" brushRef="#br0" timeOffset="1">406 8 20532,'-9'0'1993,"0"5"-1497,1 2-312,2 2 1152,1 4-1584,4-1-512,1-3 592,3-3-184,6-3-144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0.898"/>
    </inkml:context>
    <inkml:brush xml:id="br0">
      <inkml:brushProperty name="width" value="0.035" units="cm"/>
      <inkml:brushProperty name="height" value="0.035" units="cm"/>
      <inkml:brushProperty name="color" value="#004F8B"/>
    </inkml:brush>
  </inkml:definitions>
  <inkml:trace contextRef="#ctx0" brushRef="#br0">36 0 17932,'-10'86'1607,"-9"103"353,17-157-1793,3-1 1,0 0 0,2 0-1,7 31 1,-10-61-168,11 32 2,-11-33-6,1 1 1,-1 0-1,0-1 1,1 1-1,-1 0 0,1-1 1,-1 1-1,1 0 0,-1-1 1,1 1-1,-1-1 0,1 1 1,0-1-1,-1 1 0,1-1 1,0 0-1,-1 1 0,1-1 1,0 0-1,-1 1 0,1-1 1,0 0-1,0 0 0,-1 0 1,1 0-1,0 0 0,0 1 1,0-2-1,-1 1 0,1 0 1,0 0-1,0 0 0,-1 0 1,1 0-1,0-1 0,0 1 1,-1 0-1,1-1 0,1 0 1,7-5-56,-1-1 0,1 0 0,-1-1 0,-1 0 0,11-15 0,13-12-27,-26 30 85,1 0 0,0 1 0,0-1 0,0 1 0,1 1 0,-1-1 0,1 1 0,14-5 0,-20 8 7,1-1 0,0 0 0,0 1 0,0 0-1,0-1 1,0 1 0,0 0 0,0 0 0,0 0 0,0 0 0,0 1 0,-1-1-1,1 0 1,0 1 0,0 0 0,0-1 0,0 1 0,-1 0 0,1 0 0,0 0 0,-1 0-1,1 0 1,0 0 0,-1 0 0,0 1 0,1-1 0,-1 0 0,0 1 0,1-1 0,-1 1-1,0 0 1,0-1 0,0 1 0,-1 0 0,1 0 0,0-1 0,-1 1 0,1 0-1,0 2 1,-1 1 42,1 0 0,-1 0-1,0 0 1,0 0 0,-1 0 0,1 0-1,-1 0 1,0 0 0,-1 0-1,1-1 1,-1 1 0,0 0-1,0-1 1,0 0 0,-1 1 0,-4 6-1,-2 1 158,-1 1-1,0-2 1,0 1 0,-14 11-1,14-15-51,-1 0 0,1-1-1,-2 0 1,1 0 0,-13 4 0,20-9-159,0 0 0,0 0 0,0-1 0,-1 0 0,1 0 0,0 0 0,-1 0 0,1 0 0,-1-1 0,1 0 0,-1 0 0,1-1 0,-1 1 0,1-1 0,0 0 0,-1 0 0,1 0 0,-5-2 0,7 2-80,0-1 0,0 1 0,1 0 1,-1-1-1,0 0 0,1 1 0,-1-1 0,1 0 0,-1 0 1,1 1-1,0-1 0,0 0 0,0 0 0,0-1 0,0 1 1,0 0-1,1 0 0,-1 0 0,0-3 0,1 1-18,-1 0 0,1 0 0,0 0 0,0 1 0,0-1 0,1 0-1,0 0 1,-1 0 0,1 1 0,3-8 0,8-11-598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1.498"/>
    </inkml:context>
    <inkml:brush xml:id="br0">
      <inkml:brushProperty name="width" value="0.035" units="cm"/>
      <inkml:brushProperty name="height" value="0.035" units="cm"/>
      <inkml:brushProperty name="color" value="#004F8B"/>
    </inkml:brush>
  </inkml:definitions>
  <inkml:trace contextRef="#ctx0" brushRef="#br0">0 157 15963,'3'85'4780,"9"41"-2369,-12-124-2389,13 82 670,-11-73-643,1 0 1,0-1-1,1 0 0,0 0 1,9 16-1,-13-25-49,0 0 1,1 0 0,-1-1-1,0 1 1,1 0-1,-1 0 1,1 0-1,-1-1 1,1 1 0,0 0-1,-1-1 1,1 1-1,0-1 1,-1 1-1,1 0 1,0-1 0,0 1-1,-1-1 1,1 0-1,0 1 1,0-1 0,0 0-1,0 1 1,-1-1-1,1 0 1,0 0-1,0 0 1,0 0 0,0 0-1,0 0 1,0 0-1,0 0 1,0 0-1,-1 0 1,1 0 0,0-1-1,0 1 1,0 0-1,0-1 1,0 1-1,-1-1 1,1 1 0,0-1-1,0 1 1,-1-1-1,1 1 1,0-1-1,0 0 1,2-3 0,0 0 1,0 0-1,0-1 0,0 1 1,-1-1-1,0 1 0,3-9 1,2-12 7,-1 0 1,-1 0 0,-1 0-1,0-34 1,-3 15 75,-9-74-1,0 81 4,4 32-8,1 23-4,4 4-61,0 1-1,1-1 1,2 0 0,0 0-1,1 0 1,1-1 0,9 21-1,-13-38-14,0 0 0,0 0 0,0 0 0,0 0 0,1 0 0,3 4 0,-5-7 0,0 0 1,0-1-1,0 1 0,-1 0 1,1 0-1,0-1 1,0 1-1,0-1 0,0 1 1,1-1-1,-1 1 0,0-1 1,0 0-1,0 1 0,0-1 1,0 0-1,0 0 1,1 0-1,-1 0 0,0 0 1,0 0-1,0 0 0,0 0 1,1 0-1,-1-1 1,0 1-1,0 0 0,0-1 1,2 0-1,4-4 5,0-1 0,-1 0 0,0 0 0,0 0 0,0-1 0,-1 0 1,1 0-1,-2 0 0,9-16 0,-5 8-3,24-41-8,-16 26-13,1 2 0,26-33 1,-40 57 7,0 0 1,0 1 0,1 0 0,-1-1 0,6-2-1,-8 5 8,-1 1 0,1-1-1,0 1 1,0-1 0,0 1 0,0-1-1,0 1 1,0 0 0,0-1-1,0 1 1,0 0 0,0 0-1,0 0 1,0 0 0,0 0-1,0 0 1,0 0 0,0 0-1,0 0 1,0 0 0,0 0-1,0 1 1,0-1 0,0 1-1,0-1 1,0 0 0,0 1 0,0-1-1,0 1 1,-1 0 0,1-1-1,1 2 1,3 6-1,0 1-1,0 0 1,-1-1 0,0 1 0,-1 1 0,0-1-1,-1 0 1,3 14 0,3 8 46,-6-23-19,0 0 10,0 0-1,1 0 1,0-1-1,4 9 1,-6-15-20,-1 0 0,1 0 0,-1 0 0,1 0 0,0 0 0,0 0 0,-1 0 0,1 0 0,0 0 0,0 0 0,0 0 0,0-1 0,0 1 0,0 0 0,0-1 0,1 1 0,-1 0 0,0-1 0,0 0 0,0 1 0,1-1 0,-1 0 0,0 1 0,0-1 0,1 0 0,-1 0 0,0 0 0,0 0 0,1 0 0,-1 0 0,0-1 0,0 1 0,3-1 0,0-1 26,1-1 0,-1 0-1,0 1 1,0-1 0,0-1 0,0 1-1,-1 0 1,6-7 0,27-40 154,-14 20-99,-15 21-57,3-5-22,0 1 0,2 0 0,-1 1 0,24-19 1,-33 29-21,0 0 1,0 1 0,1-1 0,-1 1 0,0 0 0,1-1 0,-1 1 0,1 0-1,-1 0 1,1 1 0,0-1 0,-1 1 0,1-1 0,0 1 0,-1 0 0,1 0 0,0 0-1,0 0 1,-1 0 0,1 1 0,0-1 0,-1 1 0,1 0 0,-1-1 0,1 1 0,-1 0-1,1 1 1,-1-1 0,0 0 0,1 1 0,-1-1 0,0 1 0,0 0 0,0 0 0,0 0-1,0 0 1,1 3 0,12 15-36,-12-14 45,0-2 0,1 1 1,0 0-1,0-1 0,0 1 1,7 5-1,-9-9 1,-1 0 1,1 0-1,-1-1 0,1 1 1,0 0-1,-1-1 0,1 0 0,0 1 1,-1-1-1,1 0 0,0 0 1,0 0-1,-1 0 0,1 0 1,0 0-1,-1 0 0,1-1 0,0 1 1,-1 0-1,1-1 0,0 0 1,-1 1-1,1-1 0,-1 0 1,1 0-1,-1 0 0,3-2 1,7-6 60,0-1 1,0 0-1,-1 0 1,12-18-1,-15 19-302,0 0-1,0 1 1,0-1-1,1 2 1,1-1-1,-1 1 1,1 0-1,17-9 1,-14 13-847,-12 3 1064,0 0-1,0 0 1,0 0-1,0 0 1,1 0-1,-1 0 1,0 0-1,0 0 1,0 0-1,0 0 1,0 0-1,1 0 1,-1 0-1,0 0 1,0 0-1,0 0 1,0 0-1,0 0 1,0 0-1,1 0 1,-1 0-1,0 1 1,0-1 0,0 0-1,0 0 1,0 0-1,0 0 1,0 0-1,0 0 1,0 0-1,1 1 1,-1-1-1,0 0 1,0 0-1,0 0 1,0 0-1,0 0 1,0 0-1,0 1 1,0-1-1,0 0 1,0 0-1,0 0 1,0 0-1,0 0 1,0 1 0,0-1-1,0 0 1,0 0-1,0 0 1,0 0-1,-1 0 1,1 1-1,0-1 1,0 0-1,0 0 1,0 0-1,0 0 1,0 0-1,0 0 1,0 0-1,0 0 1,-1 1-1,-4 5-819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2.039"/>
    </inkml:context>
    <inkml:brush xml:id="br0">
      <inkml:brushProperty name="width" value="0.035" units="cm"/>
      <inkml:brushProperty name="height" value="0.035" units="cm"/>
      <inkml:brushProperty name="color" value="#004F8B"/>
    </inkml:brush>
  </inkml:definitions>
  <inkml:trace contextRef="#ctx0" brushRef="#br0">12 12 18852,'-11'-10'1704,"11"8"-1055,3 2-33,3 3 16,3 9-504,2 4-216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2.565"/>
    </inkml:context>
    <inkml:brush xml:id="br0">
      <inkml:brushProperty name="width" value="0.035" units="cm"/>
      <inkml:brushProperty name="height" value="0.035" units="cm"/>
      <inkml:brushProperty name="color" value="#004F8B"/>
    </inkml:brush>
  </inkml:definitions>
  <inkml:trace contextRef="#ctx0" brushRef="#br0">28 0 15291,'-1'1'108,"0"0"-1,0 0 1,0 0-1,-1 0 1,1 0 0,1 0-1,-1 0 1,0 0-1,0 0 1,0 0-1,0 0 1,1 0-1,-1 1 1,1-1 0,-1 0-1,0 3 1,-6 23 209,7-26-293,-3 29 398,1 1 1,2 0-1,1-1 1,1 1-1,2-1 0,11 45 1,-15-71-392,3 10 107,1 0 0,0 0-1,1 0 1,10 21 0,-14-33-98,1 1-1,-1-1 1,1 1-1,0-1 1,0 0 0,0 0-1,0 0 1,0 0 0,0 0-1,0 0 1,1-1 0,4 4-1,-5-5-3,1 1-1,-1-1 1,0 1 0,0-1-1,0 0 1,0 0 0,0 0-1,1 0 1,-1 0 0,0 0-1,0-1 1,0 1 0,0-1-1,0 1 1,1-1 0,-1 0-1,0 0 1,-1 0-1,4-2 1,4-3 60,-1 0 1,-1 0-1,1-1 0,-1 1 0,0-2 0,-1 1 1,7-10-1,38-64 472,-34 53-376,6-12 57,-14 23-135,1 0-1,1 0 0,19-22 1,-29 38-108,0 0 0,0-1 0,0 1 0,1 0 0,-1 0 0,1 0 0,-1-1 1,1 2-1,-1-1 0,1 0 0,-1 0 0,1 0 0,0 1 0,-1-1 0,1 1 1,2-1-1,-3 1-3,1 0-1,-1 1 1,0-1 0,0 0 0,1 1 0,-1-1 0,0 1 0,0 0 0,0-1 0,0 1-1,0 0 1,1 0 0,-1 0 0,-1-1 0,1 1 0,0 0 0,0 0 0,0 0 0,0 1-1,-1-1 1,1 0 0,0 0 0,0 3 0,7 14 9,-1 0-1,-1 1 1,0 0 0,3 24 0,-5-23 5,1 0 0,0-1 0,14 32 0,-19-50-16,0-1 0,0 0 0,0 1 0,0-1 0,0 1 0,1-1 0,-1 0 0,0 1 0,0-1 0,0 1 0,0-1 0,1 0 0,-1 1 0,0-1 0,1 0 0,-1 1 0,0-1 0,1 0 0,-1 0 0,0 1 1,1-1-1,-1 0 0,0 0 0,1 1 0,-1-1 0,1 0 0,-1 0 0,0 0 0,1 0 0,-1 0 0,1 0 0,-1 0 0,0 0 0,1 0 0,-1 0 0,1 0 0,-1 0 0,1 0 0,-1 0 0,0 0 0,1 0 0,-1 0 0,1 0 0,-1-1 1,0 1-1,1 0 0,-1 0 0,1 0 0,-1-1 0,0 1 0,1 0 0,-1-1 0,0 1 0,0 0 0,1-1 0,-1 0 0,12-21 49,14-65 81,-22 68-136,1 1 0,1-1 0,0 1 0,1 1 0,1-1 0,12-19 0,-20 36-5,1 0 0,-1 1 1,1-1-1,-1 0 0,1 0 0,0 0 0,-1 0 1,1 1-1,0-1 0,0 0 0,-1 1 1,1-1-1,0 1 0,0-1 0,0 1 0,0-1 1,0 1-1,0-1 0,0 1 0,0 0 0,0-1 1,0 1-1,0 0 0,2 0 0,-2 0-25,0 1 0,0-1 0,0 1 1,0 0-1,0-1 0,0 1 0,0 0 0,-1 0 0,1 0 0,0-1 0,0 1 0,0 0 0,-1 0 0,1 0 0,-1 0 0,1 0 0,0 2 1,2 5-252,0 0 0,-1-1 1,0 1-1,0 0 0,0 10 1,-2 44-653,-2-34 420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3.058"/>
    </inkml:context>
    <inkml:brush xml:id="br0">
      <inkml:brushProperty name="width" value="0.035" units="cm"/>
      <inkml:brushProperty name="height" value="0.035" units="cm"/>
      <inkml:brushProperty name="color" value="#004F8B"/>
    </inkml:brush>
  </inkml:definitions>
  <inkml:trace contextRef="#ctx0" brushRef="#br0">0 3 16980,'5'-3'1256,"1"8"-1016,3 5-88,2 6 256,1 2-560,0 0 144,5 1-56,2-6-72</inkml:trace>
  <inkml:trace contextRef="#ctx0" brushRef="#br0" timeOffset="1">388 55 17180,'-2'2'180,"-66"85"4629,60-75-4509,1 0-1,1 0 0,0 1 0,0 0 0,-6 25 0,7-18-138,2 0 1,0 0-1,0 37 0,2-49-144,2 0 1,-1 0-1,1 0 0,0 0 0,1 0 0,0-1 0,0 1 0,1-1 0,0 1 1,0-1-1,0 0 0,8 11 0,-9-15-25,0-1-1,0 0 1,0 0-1,0 0 1,0 0-1,0 0 1,0-1-1,0 1 1,1-1-1,-1 1 1,1-1-1,-1 0 1,1 0-1,-1 0 1,1 0 0,0 0-1,0-1 1,-1 1-1,1-1 1,3 0-1,-2 0-70,1-1-1,-1 0 0,1 0 1,-1 0-1,1 0 0,-1-1 1,0 0-1,0 0 0,0 0 1,0 0-1,5-4 0,4-5-170,-1 0 0,0 0-1,-1-1 1,0 0 0,16-25 0,-2-3-246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3.666"/>
    </inkml:context>
    <inkml:brush xml:id="br0">
      <inkml:brushProperty name="width" value="0.035" units="cm"/>
      <inkml:brushProperty name="height" value="0.035" units="cm"/>
      <inkml:brushProperty name="color" value="#004F8B"/>
    </inkml:brush>
  </inkml:definitions>
  <inkml:trace contextRef="#ctx0" brushRef="#br0">113 128 15587,'-4'2'274,"-1"-1"0,1 1-1,1 0 1,-1 0-1,0 1 1,0-1 0,1 1-1,-1 0 1,1 0-1,0 0 1,0 0 0,0 1-1,1-1 1,-4 7-1,-3 3 258,2 0 0,-11 26 1,13-24-328,0-1 0,1 1 0,-3 21 0,6-31-175,0 1-1,1-1 1,0 1 0,0 0-1,0-1 1,0 1 0,1-1 0,0 1-1,0 0 1,0-1 0,1 0-1,3 7 1,-5-11-24,0-1 1,0 1-1,1-1 0,-1 1 0,1-1 0,-1 1 0,0-1 1,1 1-1,-1-1 0,1 1 0,-1-1 0,1 0 1,-1 1-1,1-1 0,-1 0 0,1 1 0,-1-1 1,1 0-1,-1 0 0,1 1 0,0-1 0,-1 0 0,1 0 1,0 0-1,-1 0 0,1 0 0,-1 0 0,1 0 1,0 0-1,-1 0 0,1 0 0,-1 0 0,1-1 1,0 1-1,-1 0 0,1 0 0,-1 0 0,1-1 0,-1 1 1,1 0-1,-1-1 0,1 0 0,3-1 24,-1-1-1,0 0 1,0 0 0,0 0-1,4-6 1,14-23 173,31-67 0,-38 69-104,2 0 0,1 1 0,22-29 0,-36 54-93,-1 1 1,1 0-1,0 0 1,0 0-1,0 1 1,0-1-1,1 1 0,-1-1 1,1 1-1,-1 0 1,5-1-1,-7 2-3,0 1 1,0 0-1,0 0 1,0 0-1,0 0 1,0 0-1,0 0 1,0 0-1,0 0 1,0 0-1,0 0 1,0 0-1,0 1 0,0-1 1,0 0-1,0 1 1,0-1-1,1 1 1,0 1 1,-1-1 0,0 1 1,1-1-1,-1 0 0,0 1 1,1 0-1,-1-1 0,0 1 1,0 0-1,-1 0 0,1 0 1,1 2-1,3 15 17,-1 0 0,-1 1 0,0-1-1,-2 0 1,-1 26 0,1-17 102,5 43 0,-6-70-119,0-1 1,0 0 0,0 1-1,0-1 1,0 0 0,0 1-1,0-1 1,0 0 0,0 1-1,0-1 1,0 0 0,0 1-1,0-1 1,0 0 0,1 0-1,-1 1 1,0-1 0,0 0-1,0 1 1,1-1 0,-1 0-1,0 0 1,0 1 0,0-1-1,1 0 1,-1 0 0,0 0-1,1 0 1,-1 1-1,6-8 88,2-16 4,-8 23-95,4-13 40,4-15 6,0 0-1,2 1 1,1 0-1,1 1 1,18-29-1,-28 53-49,0-1 0,0 0-1,0 1 1,0-1 0,1 1 0,-1 0 0,1 0 0,0 0-1,0 0 1,-1 0 0,1 1 0,7-3 0,-9 3 0,1 1 1,0 0 0,-1-1 0,1 1-1,0 0 1,-1 0 0,1 1 0,0-1-1,-1 0 1,1 0 0,0 1-1,-1-1 1,1 1 0,-1-1 0,1 1-1,-1 0 1,1 0 0,-1 0-1,1 0 1,-1 0 0,0 0 0,1 0-1,-1 0 1,0 0 0,0 0 0,2 3-1,3 7-3,0-1 0,0 1 0,-1 0 0,-1 1 0,0-1 0,0 1 0,3 21 0,2 7 104,-2-27 42,-7-13-134,0 0 0,1 1 0,-1-1 1,0 0-1,0 0 0,0 0 0,1 0 0,-1 0 1,0 0-1,0 0 0,0 0 0,1 0 0,-1 0 1,0 0-1,0 0 0,0 0 0,1 0 0,-1-1 1,0 1-1,0 0 0,0 0 0,1 0 1,-1 0-1,0 0 0,0 0 0,0 0 0,0 0 1,0-1-1,1 1 0,-1 0 0,0 0 0,0 0 1,0 0-1,0-1 0,0 1 0,0 0 0,11-27 308,-10 23-324,8-27 122,2 1 0,1 0 0,1 0 0,26-43 0,-37 70-122,1 0 0,-1 0 0,1 0 1,-1 0-1,1 0 0,0 1 0,0-1 0,0 1 0,4-2 0,-6 3 7,0 1 1,0 0-1,0-1 0,0 1 1,0 0-1,-1 0 0,1 0 1,0 0-1,0 0 1,0 0-1,0 0 0,0 0 1,0 0-1,0 0 0,0 0 1,0 0-1,0 1 0,0-1 1,0 1-1,0-1 0,-1 0 1,1 1-1,0-1 0,0 1 1,0 0-1,-1-1 0,1 1 1,0 0-1,-1-1 0,1 1 1,-1 0-1,1 0 0,0-1 1,-1 1-1,0 0 0,1 0 1,-1 0-1,0 0 0,1 1 1,3 11 14,0-1 0,-1 1-1,0 0 1,-1 0 0,-1 0 0,0 0 0,-1 15 0,3 33 410,-1-55-133,0-6-63,4-13-21,4-25-1221,-9 34 483,-1 4 516,0 0 1,0 0-1,0 0 0,0 0 1,0 0-1,0 0 0,0 0 1,0 0-1,0 0 0,0 0 1,0 0-1,0 0 1,0 0-1,0 0 0,0 0 1,0 0-1,0 0 0,0 0 1,1 0-1,-1 0 0,0 0 1,0 0-1,0 0 1,0 0-1,0 0 0,0 0 1,0 0-1,0 0 0,0 0 1,0 0-1,0 0 0,0 0 1,0 0-1,0 0 1,0 0-1,1 7-239,-1 6-279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4.321"/>
    </inkml:context>
    <inkml:brush xml:id="br0">
      <inkml:brushProperty name="width" value="0.035" units="cm"/>
      <inkml:brushProperty name="height" value="0.035" units="cm"/>
      <inkml:brushProperty name="color" value="#004F8B"/>
    </inkml:brush>
  </inkml:definitions>
  <inkml:trace contextRef="#ctx0" brushRef="#br0">0 347 11266,'6'3'442,"-1"-1"1,0 0-1,1 0 0,0 0 0,-1-1 0,1 0 0,0 0 0,0 0 0,-1-1 0,1 1 0,0-2 0,0 1 0,0 0 0,-1-1 1,8-2-1,-5 0-193,0 0 0,-1 0 0,1-1 0,-1 1 0,1-2 0,-1 1 0,-1-1 1,1 0-1,10-11 0,-7 5-163,0 0 1,-1 0-1,-1-1 0,1 0 1,-2-1-1,0 0 0,0 0 1,-2-1-1,1 1 1,-2-1-1,6-24 0,-9 26 9,0 0 0,0 0 0,-1 0 0,-3-21 0,3 30-64,-1-1 0,0 1 0,0-1-1,0 1 1,0 0 0,-1-1 0,1 1 0,-1 0-1,-2-4 1,3 6-14,0 0 1,0 0-1,0 0 0,0 0 0,-1 0 1,1 0-1,0 0 0,0 0 1,-1 1-1,1-1 0,-1 0 0,1 1 1,-1-1-1,1 1 0,-1-1 1,1 1-1,-1 0 0,1 0 0,-1 0 1,1 0-1,-3 0 0,0 1 8,1 0-1,0 0 1,-1 0 0,1 0-1,0 1 1,0 0-1,0-1 1,0 1-1,0 0 1,1 0 0,-1 1-1,0-1 1,1 1-1,0-1 1,-1 1 0,1 0-1,0 0 1,1 0-1,-1 0 1,-1 3-1,-6 11 85,2 0-1,-8 23 1,15-39-105,-9 23 189,2 1 1,1 0-1,1 0 1,1 0-1,1 0 1,2 1-1,0 0 1,6 48-1,-5-71-160,0 1 0,1-1-1,0 0 1,-1 0-1,1 0 1,1 0-1,-1 0 1,0-1-1,1 1 1,-1 0-1,1 0 1,0-1-1,0 1 1,0-1-1,0 0 1,0 1-1,0-1 1,1 0-1,-1 0 1,1-1-1,0 1 1,-1 0 0,1-1-1,0 0 1,4 2-1,-2-2-29,0 0 1,1-1-1,-1 0 0,0 0 1,0 0-1,0-1 0,1 0 0,-1 0 1,0 0-1,0 0 0,0-1 0,0 0 1,-1 0-1,8-4 0,-2 1-328,-1 0 0,1 0 0,-1-1 0,-1-1 0,1 0 0,-1 0 0,0 0 0,0-1 0,-1-1 0,0 1 0,-1-1 0,0 0 0,7-14 0,-3-6-585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5.421"/>
    </inkml:context>
    <inkml:brush xml:id="br0">
      <inkml:brushProperty name="width" value="0.035" units="cm"/>
      <inkml:brushProperty name="height" value="0.035" units="cm"/>
      <inkml:brushProperty name="color" value="#004F8B"/>
    </inkml:brush>
  </inkml:definitions>
  <inkml:trace contextRef="#ctx0" brushRef="#br0">14 124 18516,'-10'121'3749,"8"-101"-3338,1 0 1,1 23 0,0-36-344,0 1 0,1-1 0,1 0 0,-1 0 0,1 0 1,0 0-1,1 0 0,-1 0 0,6 8 0,-7-14-60,-1 1-1,1-1 1,0 0 0,0 0-1,0 1 1,0-1-1,0 0 1,0 0-1,0 0 1,0 0 0,0 0-1,0 0 1,0-1-1,0 1 1,1 0 0,-1-1-1,0 1 1,1 0-1,-1-1 1,0 0 0,1 1-1,-1-1 1,1 0-1,-1 0 1,1 0-1,-1 0 1,1 0 0,-1 0-1,0 0 1,1 0-1,-1 0 1,1-1 0,-1 1-1,0-1 1,1 1-1,-1-1 1,0 1 0,1-1-1,-1 0 1,1-1-1,4-2 1,-2 0 0,1 0 0,0-1 0,-1 1-1,0-1 1,0 0 0,0-1 0,2-5 0,14-27 20,-2-1 1,16-53 0,-1 3-9,-31 84-17,0 0-1,1 1 1,-1-1 0,6-7-1,-7 11-1,-1 1 0,0-1-1,1 1 1,-1 0 0,1-1 0,-1 1 0,0-1-1,1 1 1,-1 0 0,1 0 0,-1-1-1,1 1 1,-1 0 0,1 0 0,-1 0 0,1-1-1,-1 1 1,1 0 0,-1 0 0,1 0-1,0 0 1,-1 0 0,1 0 0,-1 0 0,1 0-1,-1 0 1,1 0 0,-1 0 0,1 1 0,-1-1-1,1 0 1,-1 0 0,1 0 0,-1 1-1,1-1 1,-1 0 0,1 1 0,-1-1 0,1 0-1,-1 1 1,0-1 0,1 1 0,-1-1-1,0 0 1,1 1 0,-1-1 0,0 1 0,0-1-1,1 1 1,-1-1 0,0 2 0,7 13 20,0 1 1,-2 0 0,0 0-1,-1 0 1,5 33-1,-3-13 19,-1-10-11,-4-16-12,1-1 0,0 1 0,0 0 1,1 0-1,0-1 0,6 10 0,-9-18-15,0-1-1,0 0 1,0 0-1,0 0 1,0 0-1,0 1 0,0-1 1,1 0-1,-1 0 1,0 0-1,0 0 1,0 1-1,0-1 0,1 0 1,-1 0-1,0 0 1,0 0-1,0 0 1,0 0-1,1 0 0,-1 0 1,0 0-1,0 1 1,0-1-1,1 0 1,-1 0-1,0 0 0,0 0 1,1 0-1,-1 0 1,0 0-1,0 0 1,0-1-1,1 1 0,-1 0 1,0 0-1,0 0 1,0 0-1,1 0 1,-1 0-1,0 0 0,0 0 1,0 0-1,0-1 1,1 1-1,-1 0 1,0 0-1,0 0 1,0 0-1,0-1 0,0 1 1,1 0-1,-1 0 1,0 0-1,0 0 1,0-1-1,0 1 0,6-14 40,4-23 50,8-67 1,-13 71-49,0 0 1,20-61 0,-24 90-42,1 0 0,0 0 0,0 1 0,0-1 0,0 0 0,0 1 0,4-4 0,-6 7-2,1-1 0,-1 0 0,1 1 0,-1-1 1,1 1-1,0 0 0,-1-1 0,1 1 0,0 0 0,-1-1 0,1 1 1,0 0-1,0 0 0,-1-1 0,1 1 0,0 0 0,0 0 1,-1 0-1,1 0 0,0 0 0,0 0 0,-1 0 0,1 0 1,0 0-1,-1 1 0,1-1 0,0 0 0,0 0 0,-1 1 0,1-1 1,0 0-1,-1 1 0,1-1 0,-1 1 0,1-1 0,0 1 1,-1-1-1,1 1 0,-1-1 0,1 1 0,-1 0 0,1 0 0,4 5-2,-1 1-1,0 0 1,0 0-1,0 0 0,-1 0 1,0 0-1,4 14 1,10 60-2,-14-64 4,-3-16 0,3 15-123,0 1 0,-1 0 0,0 0 0,-2 1 1,-1 18-1,1-35 97,0 0 0,0-1 1,0 1-1,0 0 0,0-1 0,0 1 0,0-1 0,0 1 1,0 0-1,0-1 0,0 1 0,-1-1 0,1 1 1,0 0-1,0-1 0,-1 1 0,1-1 0,0 1 1,-1-1-1,1 1 0,-1-1 0,1 1 0,0-1 1,-1 0-1,1 1 0,-1-1 0,1 0 0,-1 1 1,0-1-1,1 0 0,-1 1 0,1-1 0,-1 0 0,1 0 1,-1 0-1,0 0 0,1 0 0,-1 0 0,0 1 1,0-2-1,-1 1-3,0-1 0,0 0 1,1 0-1,-1 0 0,0 0 0,1 0 1,-1 0-1,1-1 0,0 1 0,-1 0 1,-1-3-1,-15-20-359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6.002"/>
    </inkml:context>
    <inkml:brush xml:id="br0">
      <inkml:brushProperty name="width" value="0.035" units="cm"/>
      <inkml:brushProperty name="height" value="0.035" units="cm"/>
      <inkml:brushProperty name="color" value="#004F8B"/>
    </inkml:brush>
  </inkml:definitions>
  <inkml:trace contextRef="#ctx0" brushRef="#br0">1 1 16652,'7'15'1208,"0"-4"-1064,-1 1-264,0-3 384,0 0 56,3 4-208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918"/>
    </inkml:context>
    <inkml:brush xml:id="br0">
      <inkml:brushProperty name="width" value="0.025" units="cm"/>
      <inkml:brushProperty name="height" value="0.025" units="cm"/>
    </inkml:brush>
  </inkml:definitions>
  <inkml:trace contextRef="#ctx0" brushRef="#br0">1 35 11050,'0'0'8456,"52"-24"-7879,-18 23 288,17-3-545,-3 4-256,6 0-64,-3 0-1794,-4-1-4483,-2-3-5703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6.567"/>
    </inkml:context>
    <inkml:brush xml:id="br0">
      <inkml:brushProperty name="width" value="0.035" units="cm"/>
      <inkml:brushProperty name="height" value="0.035" units="cm"/>
      <inkml:brushProperty name="color" value="#004F8B"/>
    </inkml:brush>
  </inkml:definitions>
  <inkml:trace contextRef="#ctx0" brushRef="#br0">21 199 18772,'0'0'54,"0"-1"0,-1 1 0,1 0 0,0 0-1,-1-1 1,1 1 0,-1 0 0,1 0 0,0 0 0,-1 0 0,1-1 0,-1 1-1,1 0 1,-1 0 0,1 0 0,-1 0 0,1 0 0,0 0 0,-1 0 0,1 0 0,-1 1-1,1-1 1,-1 0 0,1 0 0,0 0 0,-1 0 0,1 0 0,-1 1 0,1-1 0,0 0-1,-1 0 1,1 1 0,-1 0 0,-5 17 837,5 33 211,2-45-794,5 55 99,2 0 1,3-1 0,3 0-1,29 77 1,-38-119-389,-3-10-17,1 0 0,-1 0-1,1 0 1,1 0 0,-1 0-1,1-1 1,1 0 0,9 13-1,-14-20-1,0 0-1,0 0 1,0 0-1,1 0 1,-1 1-1,0-1 1,0 0-1,0 0 1,1 0-1,-1 0 0,0 0 1,0 0-1,0 0 1,1 0-1,-1 0 1,0 0-1,0 0 1,1 0-1,-1 0 1,0 0-1,0 0 0,1 0 1,-1 0-1,0 0 1,0 0-1,0 0 1,1 0-1,-1 0 1,0 0-1,0 0 1,0 0-1,1 0 1,-1-1-1,0 1 0,0 0 1,0 0-1,0 0 1,1 0-1,-1-1 1,0 1-1,0 0 1,0 0-1,0 0 1,0-1-1,0 1 1,0 0-1,1 0 0,-1 0 1,0-1-1,0 1 1,0 0-1,3-16-9,-3 1 1,-1-1 0,0 0 0,-1 1 0,-6-25 1,-23-65 28,20 72 4,7 20-15,1 3-1,0 1 0,0 0 0,-1 0 0,-8-13 0,19 32-22,0 0 1,0 0-1,1-1 1,0 0-1,11 9 0,-16-16 11,-1 1 0,1-1-1,0 1 1,1-1 0,-1 0 0,0-1-1,1 1 1,-1 0 0,1-1-1,-1 0 1,1 0 0,-1 0-1,1 0 1,0 0 0,0-1 0,-1 0-1,1 0 1,0 0 0,0 0-1,0 0 1,-1-1 0,1 0 0,0 0-1,-1 0 1,1 0 0,6-3-1,-2-1 4,-1 0 1,0-1-1,0 0 0,-1 0 0,0 0 0,0-1 0,0 1 0,-1-2 0,0 1 1,6-10-1,1-7 5,0-1 0,9-29 1,-14 33 6,0-1 0,-2 0 0,0 0 1,-1-1-1,-2 1 0,0-1 1,-1 0-1,-1 1 0,-5-35 0,4 52-10,0 0 0,-1 0-1,1 1 1,-1-1 0,0 1-1,0-1 1,0 1 0,-1 0-1,1 0 1,-1 0 0,-4-5-1,6 9 0,1-1-1,-1 0 0,0 1 0,0-1 1,0 0-1,0 1 0,0-1 0,0 1 1,0-1-1,0 1 0,0 0 0,0-1 1,0 1-1,0 0 0,0 0 0,0 0 1,0 0-1,0 0 0,0 0 0,0 0 1,-1 0-1,0 1 0,0 0 1,0 0-1,0 0 0,1 0 1,-1 0-1,0 0 0,1 0 1,-1 1-1,1-1 0,0 1 0,-1-1 1,1 1-1,0-1 0,0 1 1,-2 3-1,-3 7-3,0 1 0,1 0 0,1 1 1,0-1-1,0 1 0,1 0 0,1 0 0,0 15 0,1 118 8,2-117 7,1 0 0,2 0 0,0 0 0,3-1 1,0 1-1,16 38 0,-20-60-6,1-1 0,0 0 0,0 0 0,0 0 0,1 0 0,0-1-1,9 10 1,-11-13 1,0-1 0,1 1 1,-1-1-1,0 0 0,1 0 0,-1 0 0,1 0 0,-1-1 0,1 0 0,0 1 0,0-1 0,0 0 0,0-1 0,0 1 1,0-1-1,0 0 0,5 0 0,-2-1 3,-1 0 0,1-1 0,-1 0 0,0 0 0,0 0 0,0-1 0,0 0 0,0 0 0,-1-1 0,0 1 0,7-7 0,3-2 20,-1-1 1,19-24 0,-15 14-8,-1 0-1,-1-1 1,-1-1 0,-1 0 0,-2-1 0,0-1 0,-2 0-1,9-36 1,-16 112-10,-3-34 4,-1 22 61,2 0 0,10 62 0,-5-84-21,-5-14-55,-1-1-1,0 0 0,0 0 1,0 0-1,1 0 1,-1 0-1,0 0 1,0 0-1,0 0 0,1 0 1,-1 0-1,0 0 1,0 0-1,0 0 0,1 0 1,-1 0-1,0 0 1,0 0-1,0 0 1,1 0-1,-1 0 0,0-1 1,0 1-1,0 0 1,1 0-1,-1 0 1,0 0-1,0 0 0,0 0 1,0-1-1,0 1 1,1 0-1,-1 0 0,0 0 1,0 0-1,0-1 1,0 1-1,0 0 1,11-29 48,-6 1-27,-2-1 1,0 0-1,-2 1 1,-2-31-1,-1 45 4,2 14-26,-1 0-1,1 0 1,0 0-1,0 0 0,0 0 1,0 0-1,0 0 1,0 0-1,0 1 1,0-1-1,0 0 0,0 0 1,0 0-1,0 0 1,0 0-1,0 0 0,0 0 1,0 0-1,0 0 1,0 0-1,0 0 0,0 0 1,0 0-1,0 0 1,-1 0-1,1 0 0,0 0 1,0 0-1,0 0 1,0 0-1,0 0 0,0 0 1,0 0-1,0 0 1,0 0-1,0 0 0,0 0 1,0 0-1,0 0 1,0 0-1,0 0 0,0 0 1,-1 0-1,1 0 1,0 0-1,0 0 0,0 0 1,0 0-1,0 0 1,0-1-1,0 1 0,0 0 1,0 0-1,0 0 1,0 0-1,0 0 1,0 0-1,0 0 0,0 0 1,0 0-1,0 0 1,0 0-1,0 0 0,0 0 1,0 0-1,-3 23-14,5-2-140,8 42 1,-8-56-19,0 0 0,0 0 1,1 0-1,-1 0 0,2 0 1,-1 0-1,1 0 1,8 11-1,-11-17 150,0 0 0,0-1 0,-1 1 0,1 0 0,0 0 0,0-1 0,0 1 0,0 0 0,0-1 0,0 1 0,0-1 0,0 0 0,0 1 0,0-1 0,0 0 0,0 1 1,1-1-1,-1 0 0,0 0 0,0 0 0,0 0 0,0 0 0,0 0 0,0 0 0,0-1 0,1 1 0,-1 0 0,0-1 0,0 1 0,0 0 0,1-1 0,16-20-422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7.566"/>
    </inkml:context>
    <inkml:brush xml:id="br0">
      <inkml:brushProperty name="width" value="0.035" units="cm"/>
      <inkml:brushProperty name="height" value="0.035" units="cm"/>
      <inkml:brushProperty name="color" value="#004F8B"/>
    </inkml:brush>
  </inkml:definitions>
  <inkml:trace contextRef="#ctx0" brushRef="#br0">6 116 11739,'-6'-17'6974,"6"17"-6840,4 33 3390,-3-29-3698,22 191 2985,11 66-1903,-21-183-823,31 99 1,-42-170-85,2 4-6,-1 0 0,1 0 0,1-1 0,11 21 0,-16-31 4,0 1-1,0-1 1,0 1-1,1-1 1,-1 1-1,0-1 1,1 0 0,-1 1-1,0-1 1,1 1-1,-1-1 1,1 0 0,-1 1-1,0-1 1,1 0-1,-1 0 1,1 1 0,-1-1-1,1 0 1,-1 0-1,1 1 1,-1-1 0,1 0-1,-1 0 1,1 0-1,0 0 1,0 0 0,-1-1-1,1 1 1,-1-1-1,1 1 0,-1-1 1,0 1-1,1-1 1,-1 1-1,1-1 1,-1 1-1,0-1 1,0 0-1,1 1 1,-1-1-1,0 1 1,0-1-1,0 0 1,0 0-1,3-41-28,-26-222-43,9 145 68,5 29 14,-15-229-27,26 270-36,-2 46 48,0 0-1,1 0 0,-1 0 0,1 0 1,0 0-1,0 0 0,0 1 0,0-1 0,1 0 1,-1 1-1,3-4 0,-4 6 3,1-1 0,0 1 0,-1-1 0,1 1 0,0-1 0,-1 1 0,1 0-1,0-1 1,-1 1 0,1 0 0,0 0 0,0-1 0,-1 1 0,1 0 0,0 0 0,0 0 0,-1 0 0,1 0-1,0 0 1,0 0 0,-1 0 0,1 0 0,0 1 0,0-1 0,-1 0 0,1 0 0,1 1 0,19 13-131,-4 0 15,0 1 1,-1 1-1,-1 0 1,-1 1-1,15 22 0,-22-27 71,0-1-1,0 1 1,-1 1-1,-1-1 0,0 1 1,-1 0-1,0 0 0,-1 0 1,3 24-1,-6-30 47,0 0 0,0-1 0,-1 1 0,0-1 0,-1 1 0,1-1 0,-1 0 0,0 0 0,-1 0 0,1 0 0,-1 0 0,-1 0 0,1 0 0,-1-1-1,0 0 1,0 0 0,-9 9 0,8-10-102,1 0-1,-1 0 0,0-1 0,0 0 1,0 0-1,0 0 0,0 0 0,-1-1 1,1 0-1,-1 0 0,0-1 1,0 1-1,1-1 0,-1 0 0,0-1 1,0 1-1,0-1 0,0-1 0,0 1 1,-7-2-1,11 2 32,1-1 0,0 1 0,-1 0 0,1-1 0,0 1 0,-1-1-1,1 0 1,0 1 0,0-1 0,0 0 0,-1 0 0,1 0 0,0 1 0,0-1 0,0 0 0,-1-2 0,2 2 41,0 1 0,0-1 0,-1 0 0,1 1 1,0-1-1,0 0 0,0 1 0,0-1 0,0 0 1,0 1-1,0-1 0,1 0 0,-1 1 0,0-1 1,0 0-1,0 1 0,1-1 0,-1 0 1,0 1-1,1-1 0,-1 1 0,0-1 0,1 1 1,-1-1-1,1 1 0,-1-1 0,1 1 0,-1-1 1,1 1-1,-1 0 0,1-1 0,-1 1 0,1 0 1,1-1-1,15-10-666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8.289"/>
    </inkml:context>
    <inkml:brush xml:id="br0">
      <inkml:brushProperty name="width" value="0.035" units="cm"/>
      <inkml:brushProperty name="height" value="0.035" units="cm"/>
      <inkml:brushProperty name="color" value="#004F8B"/>
    </inkml:brush>
  </inkml:definitions>
  <inkml:trace contextRef="#ctx0" brushRef="#br0">2 473 16876,'0'33'1488,"-2"-10"-1057,2 0-1,1 0 1,1 0-1,1 0 1,10 36-1,-13-57-423,1 0 0,-1 0 0,1 0 0,0 0 1,0 0-1,0 0 0,0-1 0,0 1 0,0 0 0,1-1 0,2 4 0,-4-5-6,1 0 0,-1 1-1,0-1 1,1 0 0,-1 0-1,1 0 1,-1 0 0,0 0-1,1 0 1,-1 0 0,1 0 0,-1 0-1,0 0 1,1 0 0,-1 0-1,1 0 1,-1 0 0,0 0 0,1 0-1,-1-1 1,0 1 0,1 0-1,-1 0 1,1 0 0,-1-1-1,0 1 1,1 0 0,-1 0 0,0-1-1,0 1 1,1 0 0,-1-1-1,0 1 1,1-1 0,2-4-1,-1 1-1,0-1 1,1 0 0,-1-1 0,-1 1-1,3-10 1,2-26 226,-1 0 0,-2-71 0,15 167 211,-11-33-417,-4-11-19,0 0 1,0 0-1,2 0 1,-1-1-1,1 0 1,1 1 0,7 10-1,-12-20 3,0 0 0,0-1 0,-1 1-1,1 0 1,0 0 0,0-1 0,0 1 0,0 0-1,0-1 1,0 1 0,0-1 0,0 1 0,0-1-1,0 0 1,0 1 0,1-1 0,-1 0 0,0 0 0,0 0-1,0 0 1,0 0 0,0 0 0,1 0 0,-1 0-1,0 0 1,0-1 0,0 1 0,0 0 0,0-1 0,0 1-1,0-1 1,0 1 0,0-1 0,0 1 0,0-1-1,0 0 1,1-1 0,4-4 34,0 0 0,0 0 0,0 0 0,5-9 0,-5 6-1,4-4 21,18-25 153,48-48 0,-67 77-177,0 0 1,1 1-1,0 1 1,0-1-1,1 2 1,-1-1-1,1 1 1,1 1-1,-1 0 1,21-5-1,-28 9-17,0 0 0,1 0 0,-1 1 0,0-1 0,0 1 1,1 0-1,-1 1 0,0-1 0,0 1 0,0-1 0,1 1 0,-1 1 0,0-1 0,0 0 0,0 1 0,0 0 0,-1 0 1,6 4-1,-5-3 33,0 1 0,-1 0 0,1-1 1,-1 2-1,0-1 0,0 0 1,0 0-1,-1 1 0,1 0 0,-1-1 1,0 1-1,-1 0 0,1 0 1,1 9-1,-3-3 831,-6-22-496,-7-25-28,8 20-203,-4-9 98,-9-48 1,18 73-253,0-1 0,-1 1 0,1 0 0,0-1 0,0 1 1,0 0-1,0-1 0,0 1 0,0 0 0,0-1 0,0 1 0,0-1 1,0 1-1,0 0 0,0-1 0,0 1 0,0 0 0,0-1 0,0 1 1,0-1-1,0 1 0,1 0 0,-1-1 0,0 1 0,0 0 0,0-1 1,1 1-1,-1 0 0,0 0 0,0-1 0,1 1 0,-1 0 0,0 0 1,1-1-1,-1 1 0,0 0 0,1 0 0,-1 0 0,0-1 1,1 1-1,-1 0 0,0 0 0,1 0 0,-1 0 0,1 0 0,-1 0 1,0 0-1,1 0 0,-1 0 0,1 0 0,-1 0 0,0 0 0,1 0 1,-1 0-1,0 0 0,1 0 0,-1 1 0,0-1 0,1 0 0,-1 0 1,0 0-1,1 1 0,-1-1 0,1 1 0,24 15-26,-23-14 24,5 4-4,1 0 1,0-1-1,1 1 0,-1-2 1,1 1-1,0-1 0,15 4 0,-20-7 5,-1 0 0,1-1-1,-1 1 1,1-1-1,0 0 1,-1 0-1,1-1 1,-1 1 0,1-1-1,0 0 1,-1 0-1,0 0 1,1 0-1,-1 0 1,0-1 0,1 0-1,-1 1 1,0-1-1,0 0 1,0-1-1,-1 1 1,1 0 0,0-1-1,2-3 1,6-8-2,-1 0 0,0 0 1,-1-1-1,-1 0 1,0-1-1,9-26 0,-8 16-2,-2 1 0,-1-1 0,5-42 0,-11 24-9,0 43 13,0 1 0,0-1 0,0 0 0,0 0 0,0 0 0,-1 0 0,1 0 0,0 0 0,-1 1 0,1-1 0,-1 0 0,1 0 0,-1 0 0,1 1 0,-1-1 0,0-1 0,0 2 1,0 0-1,1 0 1,-1 0-1,1 0 1,-1 0-1,0 0 1,1 0-1,-1 1 1,1-1 0,-1 0-1,0 0 1,1 0-1,-1 1 1,1-1-1,-1 0 1,1 1-1,-1-1 1,1 0 0,-1 1-1,1-1 1,-1 1-1,1-1 1,-1 1-1,1-1 1,0 1-1,-1-1 1,1 1-1,-1 0 1,-5 8-5,0 1 0,1-1 1,0 1-1,0 0 0,1 0 0,1 1 0,-5 18 0,1 3-7,-3 44-1,9-60 6,0-1 0,1 0 0,1 1 1,0-1-1,1 0 0,6 24 0,-8-36-51,1 1 1,0-1-1,1 0 1,-1 1-1,0-1 0,1 0 1,0 0-1,0 0 1,0 0-1,0-1 1,0 1-1,0 0 0,1-1 1,0 0-1,-1 1 1,1-1-1,0 0 1,0 0-1,0-1 0,0 1 1,0-1-1,0 1 1,1-1-1,-1 0 1,0 0-1,1 0 0,-1-1 1,1 1-1,-1-1 1,1 0-1,-1 0 1,1 0-1,-1 0 0,5-2 1,22-6-270,0-7-153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8.942"/>
    </inkml:context>
    <inkml:brush xml:id="br0">
      <inkml:brushProperty name="width" value="0.035" units="cm"/>
      <inkml:brushProperty name="height" value="0.035" units="cm"/>
      <inkml:brushProperty name="color" value="#004F8B"/>
    </inkml:brush>
  </inkml:definitions>
  <inkml:trace contextRef="#ctx0" brushRef="#br0">218 97 15235,'2'-5'265,"-1"0"1,0 0-1,0 0 0,0 0 0,-1-1 0,1 1 1,-1 0-1,0 0 0,-1-1 0,-1-9 0,1 14-171,1-1 0,-1 0-1,0 0 1,0 1-1,0-1 1,0 1 0,0-1-1,0 1 1,0-1-1,0 1 1,0 0 0,-1 0-1,1-1 1,-1 1-1,1 0 1,-1 0 0,1 0-1,-1 1 1,0-1-1,1 0 1,-1 0 0,0 1-1,1-1 1,-1 1-1,0 0 1,0 0 0,0-1-1,1 1 1,-1 0-1,0 0 1,0 1 0,0-1-1,0 0 1,1 1-1,-4 0 1,-2 1 62,1 0 1,-1 1 0,1-1-1,0 1 1,0 1-1,0-1 1,0 1-1,1 0 1,0 0-1,-1 1 1,2-1 0,-1 1-1,0 0 1,1 1-1,-5 7 1,-1 1-18,1 1 0,1 1-1,1-1 1,-11 32 0,12-27-98,1 0 0,1 0-1,1 1 1,1-1 0,1 26-1,1-30-32,1-1 0,0 0 0,2 0 0,0 0 0,0-1 0,1 1 0,11 24 0,-13-35-30,0-1 0,0 1 0,0 0 0,0-1-1,1 0 1,-1 1 0,1-1 0,0 0 0,0 0-1,0-1 1,0 1 0,1-1 0,-1 1-1,1-1 1,-1 0 0,5 1 0,-4-1-37,0-2 0,-1 1 0,1 0 1,0-1-1,0 0 0,-1 0 0,1 0 0,0 0 0,0 0 1,0-1-1,-1 0 0,1 0 0,0 0 0,-1 0 1,1 0-1,-1-1 0,6-3 0,3-2-94,-1 0 0,0-1 0,-1 0 0,0-1 0,0 0 0,10-13 0,3-7-123,20-31 0,-11 9-89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9.600"/>
    </inkml:context>
    <inkml:brush xml:id="br0">
      <inkml:brushProperty name="width" value="0.035" units="cm"/>
      <inkml:brushProperty name="height" value="0.035" units="cm"/>
      <inkml:brushProperty name="color" value="#004F8B"/>
    </inkml:brush>
  </inkml:definitions>
  <inkml:trace contextRef="#ctx0" brushRef="#br0">31 231 14275,'-5'13'374,"0"0"1,0 0-1,1 0 0,1 1 1,0-1-1,1 1 0,0 0 0,1 0 1,1 0-1,0 0 0,4 23 1,-4-35-312,0 0 0,1 0 0,0 0 0,-1 0 0,1 0 0,0 0 0,0 0 0,0-1 0,0 1 0,0 0 0,1-1 1,-1 1-1,0-1 0,2 2 0,-2-2-44,0-1 0,0 0 1,-1 0-1,1 1 0,0-1 1,0 0-1,0 0 0,0 0 0,-1 0 1,1 0-1,0 0 0,0 0 0,0 0 1,0 0-1,-1 0 0,1 0 1,0 0-1,0-1 0,0 1 0,-1 0 1,1-1-1,0 1 0,0 0 1,-1-1-1,1 1 0,0-1 0,-1 0 1,1 1-1,0-1 0,-1 1 1,1-1-1,-1 0 0,1 1 0,-1-1 1,1-1-1,8-12 72,0 0 0,-1 0 0,-1-1 0,-1-1 0,0 1 1,7-29-1,7-15 86,-15 42-117,10-19 45,-14 34-89,0 0-1,0 0 1,0 0 0,0 0-1,1 0 1,-1 0 0,1 1-1,-1-1 1,1 0-1,0 1 1,0 0 0,-1-1-1,4 0 1,-5 1-6,1 1-1,0 0 1,0 0-1,0 0 1,0 0-1,0 0 1,-1 0-1,1 0 1,0 0 0,0 0-1,0 0 1,0 0-1,0 1 1,-1-1-1,1 0 1,0 0-1,0 1 1,0-1 0,-1 1-1,1-1 1,0 1-1,-1-1 1,1 1-1,0-1 1,-1 1-1,1 0 1,0-1 0,-1 1-1,1 0 1,-1-1-1,0 1 1,1 1-1,14 29 194,-15-30-196,20 75 310,-16-56-231,1 0 0,1 0 1,8 19-1,-14-38-85,0-1 1,0 0-1,0 1 1,0-1-1,0 0 0,0 1 1,1-1-1,-1 0 1,0 0-1,0 1 1,0-1-1,0 0 0,0 1 1,0-1-1,1 0 1,-1 0-1,0 1 1,0-1-1,0 0 0,1 0 1,-1 1-1,0-1 1,0 0-1,1 0 1,-1 0-1,0 1 0,0-1 1,1 0-1,-1 0 1,0 0-1,0 0 0,1 0 1,-1 0-1,0 0 1,1 0-1,-1 1 1,0-1-1,1 0 0,-1 0 1,0 0-1,1-1 1,-1 1-1,0 0 1,1 0-1,-1 0 0,0 0 1,0 0-1,1 0 1,-1 0-1,0 0 1,1-1-1,-1 1 0,0 0 1,0 0-1,1 0 1,-1-1-1,0 1 1,0 0-1,0 0 0,1-1 1,-1 1-1,0 0 1,0 0-1,0-1 1,0 1-1,1 0 0,-1-1 1,0 1-1,9-27 50,8-49 50,14-53 44,-25 109-126,1-1 0,1 2-1,1-1 1,11-17 0,-18 34-17,-1 0-1,1 1 1,0-1 0,-1 0-1,1 1 1,1 0-1,-1 0 1,0-1 0,0 1-1,1 1 1,-1-1-1,1 0 1,0 1 0,0-1-1,-1 1 1,1 0-1,0 0 1,4-1-1,-5 2 1,0 0 0,1 0 0,-1 0-1,0 1 1,1-1 0,-1 1 0,0 0-1,0-1 1,0 1 0,1 0-1,-1 0 1,0 1 0,0-1 0,-1 0-1,1 1 1,0-1 0,0 1 0,-1-1-1,1 1 1,0 0 0,-1 0-1,0 0 1,0 0 0,2 3 0,7 12 11,0 1 1,-2 1 0,0-1-1,6 23 1,16 82 291,-21-84-90,-3-21 5,-6-18-215,0 0-1,0 0 1,1 0 0,-1 0 0,0 0-1,0 0 1,0 0 0,0 0-1,0 0 1,1 0 0,-1 0 0,0 0-1,0 0 1,0 0 0,0 0-1,1 0 1,-1 0 0,0 0 0,0 0-1,0 0 1,0 0 0,0 0-1,0-1 1,1 1 0,-1 0 0,0 0-1,0 0 1,0 0 0,0 0-1,0 0 1,0 0 0,0-1 0,1 1-1,-1 0 1,0 0 0,0 0-1,0 0 1,0 0 0,0-1 0,0 1-1,0 0 1,0 0 0,0 0-1,0 0 1,0 0 0,0-1 0,0 1-1,0 0 1,6-36 291,-6 32-290,5-31 114,-3 2-92,3 0 0,0 1 0,3 0 0,13-40 0,-20 70-34,0-1 1,1 0-1,-1 0 0,1 1 0,-1-1 0,1 0 0,0 1 0,0 0 0,0-1 1,1 1-1,3-3 0,-5 4 4,0 1-1,0-1 1,0 1 0,0 0-1,0-1 1,0 1 0,0 0-1,0 0 1,0 0 0,0 0-1,0 0 1,0 0 0,1 0-1,-1 0 1,0 0 0,0 0 0,0 1-1,0-1 1,0 0 0,0 1-1,-1-1 1,1 1 0,0-1-1,0 1 1,0-1 0,0 1-1,0 0 1,-1 0 0,1-1-1,0 1 1,0 0 0,-1 0 0,1 0-1,-1-1 1,1 1 0,0 2-1,5 7-14,-1 1 0,0 0 0,0 0 0,-1 1-1,-1-1 1,4 19 0,6 17 93,-11-46-17,1-7-24,1-8 15,-1 0-10,-2 8-71,-1 1 0,2-1-1,-1 1 1,0 0 0,1-1-1,0 1 1,0 0 0,1 0-1,4-8 1,-7 13 14,0-1 1,1 1-1,-1 0 0,0 0 1,0-1-1,1 1 1,-1 0-1,0 0 0,0 0 1,1-1-1,-1 1 0,0 0 1,0 0-1,1 0 1,-1 0-1,0-1 0,1 1 1,-1 0-1,0 0 1,1 0-1,-1 0 0,0 0 1,0 0-1,1 0 0,-1 0 1,0 0-1,1 0 1,-1 0-1,0 0 0,1 0 1,-1 0-1,0 0 0,1 1 1,-1-1-1,0 0 1,1 0-1,-1 0 0,0 0 1,0 1-1,1-1 0,-1 0 1,0 0-1,0 0 1,1 1-1,-1-1 0,0 0 1,0 0-1,0 1 1,0-1-1,1 1 0,5 16 387,-5-16-309,11 55-168,-5-21-80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0.466"/>
    </inkml:context>
    <inkml:brush xml:id="br0">
      <inkml:brushProperty name="width" value="0.035" units="cm"/>
      <inkml:brushProperty name="height" value="0.035" units="cm"/>
      <inkml:brushProperty name="color" value="#004F8B"/>
    </inkml:brush>
  </inkml:definitions>
  <inkml:trace contextRef="#ctx0" brushRef="#br0">0 162 16724,'2'2'159,"-1"-1"0,0 1 0,0 0 0,0 0 0,0 0 0,0 0 1,0 0-1,0 0 0,0 0 0,-1 0 0,0 0 0,1 0 1,-1 0-1,0 0 0,0 1 0,0 2 0,1 4 200,2 14 392,1 17-138,1 0 0,3 0 1,1 0-1,15 41 0,-22-76-580,0-1 1,0 0-1,0 0 0,1 0 1,3 4-1,-6-7-28,1 0 0,-1-1 0,1 1 0,-1-1 0,1 1 0,-1-1 0,1 1 0,-1-1 0,1 1 0,0-1 0,-1 0 0,1 1 0,0-1 0,-1 0 0,1 1 0,0-1 0,-1 0 0,1 0 0,0 0 0,0 0 0,-1 0 0,1 0 0,0 0 0,0 0 0,-1 0 0,1 0 0,0 0 1,-1 0-1,1 0 0,0-1 0,0 1 0,-1 0 0,1-1 0,0 1 0,-1 0 0,1-1 0,-1 1 0,1-1 0,0 1 0,-1-1 0,2 0 0,4-7 14,-1-1 1,0 1-1,0-1 1,0 0-1,-1 0 1,-1-1-1,6-18 1,-3 8 4,12-40 29,-14 41-39,1 0-1,1 0 1,1 1 0,16-30-1,-22 46-12,0 0 0,1 0 0,-1 1 0,0-1 0,1 1 0,-1-1 0,0 1 0,1-1 0,0 1 0,-1 0 0,1 0 0,0-1 0,2 1 0,-3 0 0,0 1 0,0 0 0,0 0 0,0 0 0,0 0-1,0 0 1,0 0 0,0 0 0,0 1 0,0-1 0,0 0 0,0 0 0,0 1 0,0-1 0,0 1 0,0-1 0,-1 1-1,1-1 1,0 1 0,0-1 0,0 1 0,-1 0 0,1 0 0,0-1 0,0 1 0,-1 0 0,1 0 0,-1 0 0,1 1 0,10 15 15,-2 2 0,0-1 0,-1 1 1,7 26-1,2 2 80,-17-45-80,1 0 0,-1-1 1,1 1-1,0 0 0,0-1 0,0 1 1,0-1-1,0 1 0,2 1 1,4-4 125,-1-12-22,4-19 98,8-53-1,-3 9-50,-11 57-128,1-3-17,1 1 0,0 0-1,1 1 1,13-24 0,-19 41-25,1 0 0,0 0 0,0 1 0,0-1 0,0 1 0,0-1 0,0 1 0,4-3 0,-5 4 1,0 1 1,-1-1-1,1 1 0,0 0 0,0-1 1,0 1-1,0 0 0,-1-1 0,1 1 1,0 0-1,0 0 0,0 0 0,0 0 0,0 0 1,0 0-1,0 0 0,-1 0 0,1 0 1,0 0-1,0 1 0,0-1 0,0 0 1,0 1-1,-1-1 0,1 0 0,0 1 0,0-1 1,-1 1-1,1-1 0,0 1 0,0 0 1,-1-1-1,1 1 0,-1 0 0,1-1 1,0 2-1,3 4-6,0 0 1,-1 0 0,1 0-1,-1 0 1,0 1-1,-1-1 1,3 10-1,9 54-18,-10-47 17,7 49 212,-8-47-658,-2-20-351,-1-8-546,-3-59 416,5 24 283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1.104"/>
    </inkml:context>
    <inkml:brush xml:id="br0">
      <inkml:brushProperty name="width" value="0.035" units="cm"/>
      <inkml:brushProperty name="height" value="0.035" units="cm"/>
      <inkml:brushProperty name="color" value="#004F8B"/>
    </inkml:brush>
  </inkml:definitions>
  <inkml:trace contextRef="#ctx0" brushRef="#br0">47 1 17108,'-12'42'1231,"1"-2"-66,-9 56 0,19-85-997,0 0-1,0 0 1,1 0-1,0 0 1,1 0 0,0 0-1,1 0 1,0 0 0,1-1-1,4 12 1,-6-19-141,0-1 0,0 0 1,0 1-1,1-1 0,-1 0 1,0 0-1,1 0 0,0 0 1,-1 0-1,1 0 0,0 0 1,0 0-1,0-1 0,0 1 1,5 2-1,-5-4-16,0 1 0,0-1-1,0 1 1,-1-1 0,1 0 0,0 0 0,0 1-1,0-1 1,0-1 0,0 1 0,0 0 0,0 0-1,0-1 1,0 1 0,0-1 0,3-1 0,0-1 10,0 0 0,0 0 0,0 0 0,-1-1 1,1 0-1,-1 0 0,0 0 0,0 0 0,0-1 0,0 1 1,-1-1-1,4-8 0,-2 5 55,-2-1 1,1 0-1,-1 0 1,0 0-1,-1 0 1,0 0-1,-1-1 1,0 1-1,0 0 0,-1-15 1,-1 18-5,0-1 0,0 0 0,0 0-1,-1 0 1,0 1 0,0-1 0,0 1 0,-1 0 0,0-1 0,-1 1 0,1 1 0,-1-1-1,0 0 1,0 1 0,-6-5 0,9 8-55,-1 1 1,0-1-1,0 1 0,0-1 1,0 1-1,0 0 1,0-1-1,0 1 0,0 1 1,0-1-1,-1 0 0,1 0 1,0 1-1,-1-1 0,1 1 1,0 0-1,-1 0 0,1 0 1,0 0-1,-1 0 0,1 0 1,0 0-1,-1 1 0,1 0 1,0-1-1,-1 1 0,1 0 1,0 0-1,-2 1 1,2-1-14,0 1 1,1-1-1,-1 0 1,1 1-1,0-1 1,-1 1-1,1-1 1,0 1-1,0 0 1,0 0-1,0-1 1,0 1-1,0 0 1,1 0-1,-1 0 1,0 0-1,1 0 1,0 0-1,-1 0 1,1 0-1,0 0 1,0 0-1,0 0 1,1 0-1,-1 0 1,0 0-1,1 0 1,-1 0-1,1 0 1,-1 0-1,1 0 1,0 0-1,2 3 1,-2-4-18,-1 0 1,1 1-1,0-1 1,-1 0-1,1 0 1,0 0-1,0 0 1,0 0-1,0 0 1,0 0-1,0 0 1,0 0-1,0 0 1,0-1-1,1 1 0,-1 0 1,0-1-1,0 1 1,1-1-1,-1 1 1,0-1-1,3 1 1,-2-1-77,0 0 1,1-1-1,-1 1 1,0 0-1,0-1 0,0 0 1,0 1-1,0-1 1,0 0-1,0 0 1,0 0-1,-1 0 0,3-2 1,2-2-166,0 0 1,-1 0-1,1 0 0,-1-1 1,-1 0-1,1 0 0,4-9 1,-1-5-427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2.382"/>
    </inkml:context>
    <inkml:brush xml:id="br0">
      <inkml:brushProperty name="width" value="0.035" units="cm"/>
      <inkml:brushProperty name="height" value="0.035" units="cm"/>
      <inkml:brushProperty name="color" value="#004F8B"/>
    </inkml:brush>
  </inkml:definitions>
  <inkml:trace contextRef="#ctx0" brushRef="#br0">82 605 17180,'-4'1'119,"1"0"0,0 1 0,-1-1 0,1 1 0,0 0 0,0 0 0,0 0 0,1 0 1,-1 1-1,0-1 0,1 1 0,0-1 0,-1 1 0,1 0 0,0 0 0,0 0 0,1 0 0,-3 5 1,-1 3 73,1 1 1,0-1 0,1 1 0,-3 14 0,3-8-67,1-1-1,0 1 1,1-1-1,1 1 1,1-1-1,1 1 1,0-1-1,1 0 1,1 1-1,0-1 1,9 18-1,-11-29-108,0-1 0,1 0 0,0 0 1,0 0-1,0 0 0,8 8 0,-10-12-13,0 0 0,1 0 1,-1 0-1,0 1 0,0-2 0,1 1 0,-1 0 1,1 0-1,-1 0 0,1-1 0,-1 1 0,1-1 0,-1 1 1,1-1-1,0 0 0,-1 1 0,1-1 0,0 0 1,-1 0-1,1 0 0,-1 0 0,1 0 0,0-1 1,-1 1-1,1 0 0,0-1 0,-1 0 0,1 1 1,1-2-1,2-1 7,-1 0 0,0 0 1,0-1-1,0 1 0,-1-1 0,1 0 1,-1 0-1,0 0 0,0-1 1,0 1-1,0-1 0,2-7 1,4-10 59,9-33 1,-17 50-58,14-54 163,-3 0 0,-3-1 1,-2 0-1,-3 0 0,-4-74 0,0 120-113,-1 1 1,0 0-1,-1 0 0,0-1 0,-5-11 0,7 24-61,0 1 0,0-1 0,0 1 0,0 0-1,-1-1 1,1 1 0,0 0 0,0-1 0,0 1 0,0 0 0,-1-1-1,1 1 1,0 0 0,0 0 0,0-1 0,-1 1 0,1 0-1,0-1 1,-1 1 0,1 0 0,0 0 0,0 0 0,-1-1 0,1 1-1,0 0 1,-1 0 0,1 0 0,-1 0 0,1 0 0,0 0 0,-1 0-1,1 0 1,0 0 0,-1 0 0,1 0 0,0 0 0,-1 0 0,0 0-1,1 0 3,-1 1-1,0 0 1,1-1-1,-1 1 0,0 0 1,1-1-1,-1 1 0,1 0 1,-1 0-1,1 0 0,0-1 1,-1 1-1,1 0 0,0 0 1,-1 2-1,-3 17 34,1 1 1,1-1-1,1 1 0,1 21 0,10 89 201,9 12 49,-14-117-197,0 0 1,2 0-1,14 32 0,-20-56-81,-1-1 1,1 1-1,0 0 1,0 0 0,0-1-1,0 1 1,0 0-1,0-1 1,0 0 0,0 1-1,1-1 1,-1 1-1,0-1 1,1 0-1,0 0 1,2 2 0,-3-3-7,0 0 0,0 0 0,0 0 1,0 0-1,-1 0 0,1 0 0,0 0 1,0 0-1,0-1 0,0 1 0,0 0 1,0 0-1,-1-1 0,1 1 0,0-1 1,0 1-1,-1-1 0,1 1 0,0-1 1,0 1-1,-1-1 0,1 1 0,-1-1 1,2-1-1,2-4 10,1-1 1,-1 0-1,-1 1 1,1-2-1,-1 1 0,3-11 1,4-20 12,-1 1 0,-3-1 0,3-42 0,-3-116 61,-6 186-90,0-2-11,1 16-7,2 37-29,0-21 36,2 22 1,2-1 0,2 0 0,26 73 0,-33-109 5,1 0 0,-1-1 0,1 1 0,0-1 0,3 5 0,-5-8-6,-1-1 0,1 1 0,-1-1 0,1 1 0,0 0 0,-1-1 0,1 1 0,-1-1 0,1 1-1,0-1 1,0 1 0,-1-1 0,1 0 0,0 1 0,0-1 0,0 0 0,-1 0 0,1 0-1,0 1 1,0-1 0,0 0 0,-1 0 0,1 0 0,0 0 0,0 0 0,0-1 0,0 1 0,-1 0-1,1 0 1,0 0 0,0-1 0,0 1 0,-1 0 0,1-1 0,0 1 0,-1-1 0,1 1 0,0-1-1,-1 1 1,1-1 0,1-1 0,1-2-128,1-1 0,-1 0-1,1 0 1,-1 0 0,-1 0-1,1-1 1,3-11 0,9-45-983,-11 43 732,22-128-3969,6-161 0,-20 171 3573,-9 106 1676,0 24 316,-1 17-143,-9 121 3992,3-76-4140,5 97 1,1-127-787,0 2 46,6 29 0,-7-51-161,0 1-1,1-1 1,-1 0-1,1 0 1,0 0-1,0 0 1,1 0-1,0 0 1,0 0-1,0-1 1,6 7-1,-8-10-18,-1 0-1,1 0 1,0 0-1,0 0 0,0-1 1,-1 1-1,1 0 0,0-1 1,0 1-1,0-1 1,0 1-1,0-1 0,0 0 1,0 1-1,0-1 1,0 0-1,1 0 0,-1 1 1,0-1-1,0 0 0,0 0 1,0 0-1,0 0 1,0 0-1,0-1 0,0 1 1,2-1-1,-2 0-13,0 0 0,1 0 0,-1 0 0,0 0 0,0-1 0,1 1 0,-1-1 0,0 1 0,0-1-1,-1 1 1,1-1 0,0 1 0,0-1 0,0-3 0,2-5-84,-1-1 0,0 1 0,-1-1 0,1-11 0,-2 6-3,1 2 7,-1 0 0,0 0-1,-1 0 1,0 0 0,-2 0 0,-4-17-1,3 24 87,3 11 79,1 16 75,3-1-29,0 0-1,2-1 0,6 20 1,-7-28-45,0 0 1,0 0 0,1 0-1,1-1 1,-1 0 0,15 17-1,-19-24-51,1 0-1,-1-1 0,0 1 1,1-1-1,0 0 0,-1 0 0,1 1 1,0-1-1,-1 0 0,1 0 1,0-1-1,0 1 0,0 0 1,0-1-1,0 1 0,0-1 1,0 1-1,0-1 0,0 0 1,0 0-1,0 0 0,0 0 1,3-1-1,-2 0 8,0 0 0,1 0 0,-1-1 0,0 0 0,0 0 1,0 1-1,0-2 0,0 1 0,0 0 0,-1-1 0,1 1 0,2-4 0,5-8 26,0-1-1,-1 0 0,0 0 0,8-21 0,-2-1-45,15-30-133,-22 58-8,-2 14 14,-1 16-18,-5-20 140,34 343 693,-25-222-162,-4-71-275,-1-11 11,-1 0 0,-2 0 0,-7 78 1,5-114-251,0 0 1,0 0 0,0-1 0,0 1 0,0 0 0,-1-1-1,0 1 1,0-1 0,0 1 0,0-1 0,-5 6 0,6-8-9,-1 0 0,1 0 0,0 0 0,-1 0 0,1 0 1,-1 0-1,1 0 0,-1-1 0,0 1 0,1-1 1,-1 1-1,0-1 0,1 1 0,-1-1 0,0 0 1,0 0-1,1 0 0,-1 0 0,0 0 0,1 0 0,-1-1 1,0 1-1,0 0 0,1-1 0,-1 1 0,1-1 1,-1 0-1,-2-1 0,-3-2 17,0-1 1,0 0-1,1 0 0,-1-1 0,1 1 1,0-1-1,0-1 0,1 1 0,0-1 1,0 0-1,-6-13 0,0-2 34,1 0 1,-13-43-1,15 39-12,2 0 0,1-1 0,1 0 0,1 0 0,2 0 0,2-42 0,1 50-87,1 0 1,0 0 0,1 0-1,1 0 1,1 1 0,1-1-1,0 2 1,1-1-1,21-32 1,53-54 22,-71 87-86,-8 2-32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2.899"/>
    </inkml:context>
    <inkml:brush xml:id="br0">
      <inkml:brushProperty name="width" value="0.035" units="cm"/>
      <inkml:brushProperty name="height" value="0.035" units="cm"/>
      <inkml:brushProperty name="color" value="#004F8B"/>
    </inkml:brush>
  </inkml:definitions>
  <inkml:trace contextRef="#ctx0" brushRef="#br0">0 20 21437,'6'-6'1400,"4"-3"-1616,0 4-256,-1 5 624,1 0-88,-3 3-120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3.510"/>
    </inkml:context>
    <inkml:brush xml:id="br0">
      <inkml:brushProperty name="width" value="0.035" units="cm"/>
      <inkml:brushProperty name="height" value="0.035" units="cm"/>
      <inkml:brushProperty name="color" value="#004F8B"/>
    </inkml:brush>
  </inkml:definitions>
  <inkml:trace contextRef="#ctx0" brushRef="#br0">0 125 15323,'8'16'2008,"-2"1"-1,6 19 0,18 92 39,-12-47-1460,-9-42-394,15 55 46,-18-82-211,-5-12-26,-1 0-1,0 0 1,0 0-1,0 0 1,0 1 0,0-1-1,0 0 1,0 0-1,1 0 1,-1 0-1,0 0 1,0 0-1,0 0 1,0 0-1,0 0 1,0 0-1,0 0 1,1 0-1,-1 0 1,0 0 0,0 0-1,0 0 1,0 0-1,0 0 1,0 0-1,1 0 1,-1-1-1,0 1 1,0 0-1,0 0 1,0 0-1,0 0 1,0 0-1,0 0 1,0 0 0,0 0-1,1 0 1,-1 0-1,0 0 1,0-1-1,0 1 1,0 0-1,0 0 1,0 0-1,0 0 1,0 0-1,5-22 26,-2-38 14,-5-67 0,-1 69 30,7-72 0,-4 129-65,0-1-1,0 1 0,0-1 1,1 1-1,-1-1 0,0 1 0,1 0 1,-1-1-1,1 1 0,-1 0 1,1-1-1,1-1 0,-2 3-2,1 0 0,-1 0 0,0 0 0,0-1 0,1 1 0,-1 0 0,0 0-1,1 0 1,-1 0 0,0 0 0,0 0 0,1 0 0,-1 0 0,0 1 0,1-1 0,-1 0-1,0 0 1,0 0 0,1 0 0,-1 0 0,0 0 0,0 0 0,1 1 0,-1-1 0,0 0-1,0 0 1,0 0 0,1 1 0,-1-1 0,0 0 0,0 0 0,0 1 0,0-1-1,1 0 1,-1 0 0,0 1 0,17 35 78,8 41-18,16 44-31,-40-120-31,-1 1 0,1-1 0,0 1 0,-1-1 1,1 1-1,0-1 0,0 0 0,0 1 0,0-1 0,0 0 0,3 2 0,2-5 0,1-12 0,0-16 9,-1 0 0,2-39-1,1-7 13,-5 48-17,-2 14-7,0-1 0,1 0 0,0 1 0,1-1 0,1 1 0,7-16 0,-11 29 0,-1-1 1,1 1 0,0 0 0,-1 0-1,1 0 1,0 0 0,0-1 0,0 1-1,0 0 1,0 1 0,0-1 0,0 0-1,0 0 1,0 0 0,0 1 0,1-1-1,-1 0 1,3 0 0,-3 1 0,0 0 0,0 0 0,0 0 0,0 0 0,0 0 0,0 1 0,0-1 0,0 0 0,0 0 0,-1 1 0,1-1-1,0 1 1,0-1 0,0 1 0,0-1 0,0 1 0,-1 0 0,1-1 0,1 2 0,2 4-6,1-1 0,-2 1 1,1 0-1,0 0 0,-1 0 0,3 7 0,-2-2-17,30 69-215,37 133 0,-69-209-824,-1-5 363,-1-13 61,-2-22 117,-3 8-128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7.438"/>
    </inkml:context>
    <inkml:brush xml:id="br0">
      <inkml:brushProperty name="width" value="0.025" units="cm"/>
      <inkml:brushProperty name="height" value="0.025" units="cm"/>
    </inkml:brush>
  </inkml:definitions>
  <inkml:trace contextRef="#ctx0" brushRef="#br0">350 84 2338,'38'-42'12988,"-28"16"-8796,-10 26-4102,0-1 0,0 0 0,0 1 1,-1-1-1,1 1 0,0-1 0,0 0 0,0 1 0,-1-1 0,1 1 0,0-1 0,-1 0 0,1 1 0,-1-1 1,1 1-1,0-1 0,-1 1 0,1-1 0,-1 1 0,1 0 0,-1-1 0,1 1 0,-1 0 0,0-1 1,1 1-1,-1 0 0,1-1 0,-1 1 0,0 0 0,1 0 0,-1 0 0,0 0 0,-1 0 0,-9-1 4,-1 1 0,0 0-1,0 1 1,0 0 0,0 1 0,1 0-1,-1 1 1,1 0 0,-1 1-1,1 0 1,0 1 0,1 0-1,-1 1 1,1 0 0,0 0-1,0 1 1,-9 10 0,0-2 89,2 2 0,0 0 0,0 0-1,2 2 1,0 0 0,2 1 0,-20 35 0,29-45-151,-1 0-1,1 0 1,1 1-1,0 0 1,1-1-1,0 1 1,0 0-1,1 0 1,1 0-1,0 17 1,1-24-17,-1-1 1,1 1-1,0 0 0,0 0 1,0 0-1,0-1 0,1 1 1,-1-1-1,1 1 1,0-1-1,0 0 0,0 1 1,1-1-1,-1 0 0,1-1 1,-1 1-1,1 0 1,0-1-1,0 1 0,0-1 1,1 0-1,-1 0 0,1 0 1,-1-1-1,1 1 1,-1-1-1,1 0 0,0 0 1,-1 0-1,1 0 0,0-1 1,5 1-1,-4 0 63,1-1 0,-1 0 0,0 0 1,0-1-1,1 1 0,-1-1 0,0 0 0,0-1 0,0 1 0,0-1 0,0 0 0,0 0 1,-1-1-1,1 1 0,0-1 0,-1 0 0,0 0 0,0-1 0,0 1 0,0-1 0,-1 0 1,1 0-1,-1 0 0,0 0 0,0-1 0,0 1 0,-1-1 0,0 0 0,0 0 0,0 1 1,0-1-1,-1-1 0,0 1 0,0 0 0,0 0 0,0 0 0,-1-7 0,0 11-69,0 0 1,-1-1-1,1 1 0,0 0 0,-1-1 0,1 1 1,-1 0-1,1 0 0,-1 0 0,0 0 0,1-1 0,-1 1 1,0 0-1,0 0 0,0 0 0,0 1 0,0-1 0,0 0 1,0 0-1,0 0 0,0 1 0,0-1 0,0 0 1,-1 1-1,1-1 0,0 1 0,0 0 0,-1-1 0,1 1 1,0 0-1,-1 0 0,1 0 0,0 0 0,-1 0 1,1 0-1,0 0 0,-1 0 0,1 0 0,-2 1 0,1-1-18,2 1 3,0-1-1,0 1 1,0-1-1,0 1 1,0-1-1,0 1 1,0-1-1,0 1 1,0-1 0,0 0-1,0 1 1,0-1-1,0 1 1,0-1-1,0 1 1,0-1 0,0 1-1,0-1 1,1 1-1,-1-1 1,0 0-1,0 1 1,1-1-1,-1 1 1,0-1 0,1 0-1,-1 1 1,0-1-1,1 0 1,-1 1-1,0-1 1,1 0 0,0 1-1,5 1-18,0 0-1,0 0 1,0-1-1,0 1 1,0-1 0,0-1-1,1 1 1,-1-1-1,10-1 1,-1 0-177,0 0 0,0-1 0,14-5 0,39-15-87,-71 36 535,-25 42 163,19-43-365,2 1 1,0-1-1,1 1 1,0 1-1,1-1 1,1 1-1,0 0 1,1 0 0,-2 22-1,5-36-159,-1-1-1,1 1 1,0 0-1,0 0 1,0-1-1,0 1 1,0 0 0,0 0-1,0-1 1,0 1-1,0 0 1,0-1-1,0 1 1,0 0-1,1 0 1,-1-1-1,0 1 1,0 0-1,1-1 1,-1 1 0,1 0-1,-1-1 1,0 1-1,1-1 1,-1 1-1,1-1 1,-1 1-1,1-1 1,0 1-1,-1-1 1,1 1 0,0-1-1,-1 0 1,1 1-1,0-1 1,-1 0-1,1 0 1,0 1-1,-1-1 1,1 0-1,0 0 1,1 0-1,20 1-6231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4.042"/>
    </inkml:context>
    <inkml:brush xml:id="br0">
      <inkml:brushProperty name="width" value="0.035" units="cm"/>
      <inkml:brushProperty name="height" value="0.035" units="cm"/>
      <inkml:brushProperty name="color" value="#004F8B"/>
    </inkml:brush>
  </inkml:definitions>
  <inkml:trace contextRef="#ctx0" brushRef="#br0">19 239 12331,'3'-6'441,"-1"-1"0,1 0 0,-1 0 0,0-1 0,-1 1 0,0 0 0,0 0 0,0-1 0,-1 1 0,-1-12 0,1 19-411,0 0 0,0 0-1,0 0 1,0 0 0,0 0-1,0 0 1,0-1-1,0 1 1,0 0 0,0 0-1,0 0 1,0 0 0,0 0-1,0 0 1,0 0-1,0 0 1,0 0 0,0 0-1,0-1 1,0 1 0,-1 0-1,1 0 1,0 0 0,0 0-1,0 0 1,0 0-1,0 0 1,0 0 0,0 0-1,0 0 1,0 0 0,0 0-1,0 0 1,0 0 0,-1 0-1,1 0 1,0 0-1,0 0 1,0 0 0,0-1-1,0 1 1,0 0 0,0 0-1,0 0 1,0 0-1,0 0 1,-1 1 0,1-1-1,0 0 1,0 0 0,0 0-1,0 0 1,0 0 0,0 0-1,0 0 1,0 0-1,-5 7 791,-2 12-36,0 9-365,2 1 0,2 1-1,0-1 1,2 0 0,1 1 0,8 55-1,-8-83-398,1 6 66,0 0 0,1 0 0,4 13 0,-6-21-74,0 1 1,0 0-1,0 0 0,0-1 0,1 1 0,-1 0 0,0-1 0,1 1 0,-1 0 1,0-1-1,1 1 0,-1-1 0,1 1 0,-1-1 0,1 1 0,-1-1 0,1 1 1,-1-1-1,1 1 0,-1-1 0,1 1 0,0-1 0,-1 0 0,1 0 0,0 1 1,-1-1-1,1 0 0,0 0 0,-1 0 0,1 1 0,0-1 0,0 0 0,-1 0 1,1 0-1,0 0 0,0 0 0,-1-1 0,1 1 0,0 0 0,-1 0 0,1 0 1,0-1-1,-1 1 0,1 0 0,0-1 0,-1 1 0,1 0 0,-1-1 0,1 1 1,0-1-1,-1 1 0,1-1 0,-1 1 0,1-2 0,7-6 73,-2-1 0,1 0-1,-1 0 1,6-13 0,9-12 66,-16 27-121,12-18 142,23-26-1,-35 46-150,-1-1 0,1 1 0,1 1-1,-1-1 1,1 1 0,0 0 0,0 0-1,0 0 1,1 1 0,11-5-1,-16 8-15,0-1 0,0 1 0,0 0 0,0 0 0,0 0 0,0 0 0,0 0 0,0 0 0,0 1 0,0-1 0,0 1 0,0-1 0,0 1 0,0 0 0,0 0 0,-1 0-1,4 2 1,-3-2 1,-1-1 0,0 1 0,0 0 0,0 0 0,-1 0 0,1 0 0,0 0 0,0 0 0,0 0 0,-1 0 0,1 0 0,-1 1 0,1-1 0,-1 0 0,1 0 0,-1 1 0,0-1 0,1 0 0,-1 0 0,0 1 0,0-1 0,0 0 0,0 1 0,0-1 0,0 0 0,0 1 0,-1 1 0,1-3-1,0 1 1,-1-1-1,1 0 1,0 1 0,0-1-1,0 0 1,0 1 0,-1-1-1,1 0 1,0 1 0,0-1-1,-1 0 1,1 0-1,0 1 1,0-1 0,-1 0-1,1 0 1,0 1 0,-1-1-1,1 0 1,0 0-1,-1 0 1,1 0 0,-1 1-1,1-1 1,0 0 0,-1 0-1,1 0 1,-1 0 0,1 0-1,0 0 1,-1 0-1,1 0 1,0 0 0,-1 0-1,1 0 1,-1 0 0,1-1-1,0 1 1,-1 0-1,1 0 1,0 0 0,-1 0-1,1-1 1,0 1 0,-1 0-1,-16-15 168,7 0-75,0 0 0,1 0 0,-14-33-1,-14-55 185,34 96-267,0-1 0,0 1-14,1 0-1,-1-1 0,1 1 0,1-1 0,-1 1 1,1-1-1,0 1 0,1-12 0,0 18-15,1 1-1,-1 0 0,0-1 0,1 1 0,-1 0 0,0 0 0,1 0 0,-1-1 0,0 1 0,1 0 1,-1 0-1,1 0 0,-1 0 0,0 0 0,1 0 0,-1 0 0,1 0 0,-1 0 0,0 0 0,1 0 1,-1 0-1,1 0 0,-1 0 0,0 0 0,1 0 0,-1 0 0,1 1 0,-1-1 0,0 0 1,1 0-1,-1 0 0,0 1 0,1-1 0,-1 0 0,0 0 0,0 1 0,1-1 0,-1 0 0,0 1 1,0-1-1,1 1 0,17 13-709,-17-12 566,3 1-98,0 0-1,0 0 1,1 0-1,-1 0 1,1-1-1,-1 0 1,9 3-1,-10-4 183,-1-1 0,0 1 0,1-1 0,-1 0-1,1 0 1,-1 0 0,0 0 0,1 0 0,-1 0-1,1-1 1,-1 1 0,0-1 0,1 1 0,-1-1-1,0 0 1,0 0 0,0 0 0,3-2 0,17-14-837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4.587"/>
    </inkml:context>
    <inkml:brush xml:id="br0">
      <inkml:brushProperty name="width" value="0.035" units="cm"/>
      <inkml:brushProperty name="height" value="0.035" units="cm"/>
      <inkml:brushProperty name="color" value="#004F8B"/>
    </inkml:brush>
  </inkml:definitions>
  <inkml:trace contextRef="#ctx0" brushRef="#br0">33 81 13179,'-2'-10'653,"-14"-35"1777,16 45-2369,0-1 1,0 1-1,0-1 1,0 1-1,0 0 0,-1-1 1,1 1-1,0 0 0,0-1 1,-1 1-1,1 0 0,0-1 1,0 1-1,-1 0 0,1 0 1,0-1-1,-1 1 1,1 0-1,0 0 0,-1 0 1,1-1-1,0 1 0,-1 0 1,1 0-1,0 0 0,-2 0 1,-2 8 1368,1 16-105,8 50-293,3 1-1,19 83 1,-21-124-824,-1-8-101,23 107 353,-22-112-328,0 0 0,2 0 0,19 38 0,-26-57-111,0 1-1,0-1 1,1 1-1,-1-1 1,1 0-1,-1 1 1,1-1 0,0 0-1,0 0 1,0-1-1,0 1 1,0 0-1,1-1 1,-1 1-1,0-1 1,1 1 0,-1-1-1,1 0 1,4 1-1,-5-2-4,0 0-1,1-1 0,-1 1 1,0 0-1,0-1 0,0 1 1,0-1-1,0 0 1,0 0-1,0 0 0,0 0 1,0 0-1,0 0 0,0-1 1,0 1-1,-1 0 0,1-1 1,2-3-1,5-6 45,-1 0 0,0-1 0,-1 0 0,0 0 0,9-27 0,11-38 288,25-115 0,0-82 113,-49 258-448,1-13-161,-4 23-245,-3 15-424,-30 78-1176,17-52 1340</inkml:trace>
  <inkml:trace contextRef="#ctx0" brushRef="#br0" timeOffset="1">364 431 16283,'23'26'1689,"0"2"-1209,-3-4-224,3 4 784,-5-7-800,-1-6-344,-3-10 144,-3-8-96,-4-17-128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5.137"/>
    </inkml:context>
    <inkml:brush xml:id="br0">
      <inkml:brushProperty name="width" value="0.035" units="cm"/>
      <inkml:brushProperty name="height" value="0.035" units="cm"/>
      <inkml:brushProperty name="color" value="#004F8B"/>
    </inkml:brush>
  </inkml:definitions>
  <inkml:trace contextRef="#ctx0" brushRef="#br0">1 464 12163,'2'19'1050,"2"-1"0,5 21 0,-7-35-859,-1 1 1,0-1 0,1 0 0,0 1-1,0-1 1,1 0 0,-1 0 0,1-1 0,-1 1-1,1 0 1,1-1 0,-1 0 0,0 0-1,6 4 1,-8-6-126,1 0 0,-1-1-1,1 1 1,0-1-1,-1 0 1,1 1 0,0-1-1,0 0 1,-1 0 0,1 0-1,0 0 1,0 0 0,-1 0-1,1-1 1,0 1 0,-1 0-1,1-1 1,0 0 0,-1 1-1,1-1 1,-1 0 0,1 0-1,-1 0 1,1 0-1,-1 0 1,0 0 0,1 0-1,-1 0 1,0 0 0,0-1-1,0 1 1,0-1 0,1-1-1,4-5 228,0-2 0,0 1-1,7-18 1,-13 27-280,4-8 114,0 0 0,-1 0 0,0-1 0,-1 1 0,0-1 0,0 1 0,-1-1 0,0 0 0,0 0 0,-1 1 0,0-1 0,-2-9 0,3 18-123,-1-1 0,0 1-1,0-1 1,0 0 0,-1 1 0,1-1 0,0 1 0,0-1 0,0 0 0,0 1 0,0-1 0,-1 1 0,1-1 0,0 1 0,-1-1 0,1 1 0,0-1 0,-1 1 0,1-1 0,0 1 0,-1 0 0,1-1-1,-1 1 1,1-1 0,-1 1 0,1 0 0,-1 0 0,1-1 0,-1 1 0,1 0 0,-1 0 0,1-1 0,-1 1 0,0 0 0,1 0 0,-1 0 0,1 0 0,-1 0 0,0 0 0,1 0 0,-1 0-1,1 0 1,-1 0 0,1 0 0,-1 1 0,0-1 0,1 0 0,-1 0 0,1 0 0,-1 1 0,1-1 0,-1 0 0,1 1 0,-1-1 0,1 0 0,0 1 0,-1-1 0,1 1 0,-1 0 0,-3 3 4,1 0 0,-1 0 0,1 0 0,0 0 0,-4 8 0,0 5 13,0-1 1,2 1-1,0 0 1,0 0-1,2 1 1,-3 30-1,5-21 69,1-1-1,1 0 1,8 50-1,-8-68-50,1 0 0,0 0 0,1-1 1,-1 1-1,8 12 0,-10-18-31,1-1 1,-1 0 0,1 0 0,0 0-1,-1 0 1,1 0 0,0-1-1,0 1 1,0 0 0,0 0-1,0 0 1,0-1 0,0 1-1,0 0 1,0-1 0,0 1-1,0-1 1,0 1 0,0-1-1,0 0 1,1 1 0,-1-1 0,0 0-1,0 0 1,0 0 0,1 0-1,-1 0 1,0 0 0,0 0-1,0 0 1,1-1 0,-1 1-1,0 0 1,0-1 0,0 1-1,0-1 1,0 1 0,0-1-1,0 1 1,0-1 0,0 0 0,0 0-1,0 1 1,0-1 0,0 0-1,1-1 1,5-6 28,0 0-1,0 0 1,0 0 0,-1-1 0,-1 0 0,1 0-1,7-20 1,24-77 50,-27 75-56,6-23-19,-3 0-1,-2-1 1,-2 0 0,-3 0-1,-2-1 1,-3 0 0,-6-67-1,4 113-17,1 7 2,0-1 0,0 0 0,-1 0 0,1 0 0,-1 0 0,0 1 0,0-1 0,-1 0 0,1 1 0,-1-1 0,1 0 0,-1 1 0,-3-5 0,4 8 3,1 0 0,0-1 1,0 1-1,0 0 0,0 0 0,-1 0 1,1-1-1,0 1 0,0 0 1,-1 0-1,1 0 0,0 0 0,0-1 1,-1 1-1,1 0 0,0 0 0,0 0 1,-1 0-1,1 0 0,0 0 1,-1 0-1,1 0 0,0 0 0,0 0 1,-1 0-1,1 0 0,0 0 1,-1 0-1,1 0 0,0 0 0,0 0 1,-1 0-1,1 0 0,0 1 0,0-1 1,-1 0-1,1 0 0,0 0 1,0 0-1,-1 1 0,1-1 0,0 0 1,-7 17-17,2 24 18,4-5 87,2 0-1,1-1 1,2 1 0,1-1 0,2 0-1,11 36 1,-9-45-21,0-1 0,2 0 0,0-1 0,2 0 0,1 0 0,0-2-1,2 0 1,31 34 0,15 4-2007,-184-148-736,80 60 2743,-65-56 0,105 83 8,1-1 0,-1 1 0,0-1 0,0 0 0,1 0 0,-1 1 0,1-1 0,0-1 0,0 1-1,-1 0 1,1 0 0,1 0 0,-1 0 0,0-1 0,0 1 0,1 0 0,-1-1 0,1 1 0,0-1 0,0 1 0,0-5 0,1 4 27,0-1 0,1 1-1,-1 0 1,1 0 0,-1 0 0,1 0 0,0 0 0,0 1 0,0-1-1,1 0 1,-1 1 0,1-1 0,-1 1 0,5-3 0,11-8-372,0 1 1,0 0 0,1 1 0,1 1-1,0 1 1,0 1 0,1 1 0,23-5-1,-12 5-308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5.843"/>
    </inkml:context>
    <inkml:brush xml:id="br0">
      <inkml:brushProperty name="width" value="0.035" units="cm"/>
      <inkml:brushProperty name="height" value="0.035" units="cm"/>
      <inkml:brushProperty name="color" value="#004F8B"/>
    </inkml:brush>
  </inkml:definitions>
  <inkml:trace contextRef="#ctx0" brushRef="#br0">1 126 21349,'1'4'177,"1"-1"0,-1 1 0,0-1 0,0 1 0,-1 0 0,1-1 0,-1 1 0,1 0 0,-2 7 0,2 8 5,2 14 215,-2-9-273,2 0 0,0-1 1,1 0-1,2 0 1,11 32-1,-17-54-121,0 0 1,1 0-1,-1 0 0,1 0 1,-1-1-1,0 1 0,1 0 1,0 0-1,-1 0 0,1-1 1,-1 1-1,1 0 0,0 0 1,0-1-1,-1 1 0,1-1 1,0 1-1,0-1 0,0 1 1,0-1-1,-1 1 0,1-1 1,2 0-1,-2 0 0,-1 0 0,1 0 0,0 0 0,0-1 0,0 1 0,0-1 1,0 1-1,0 0 0,0-1 0,-1 0 0,1 1 0,0-1 0,0 1 0,-1-1 0,1 0 0,0 0 1,-1 1-1,2-2 0,3-6 9,-1 0 0,0 0 0,6-15 0,28-93 63,-26 73-47,31-71-1,-42 111-27,0 1-1,1-1 0,-1 1 1,0-1-1,1 1 0,-1 0 1,1 0-1,0 0 0,-1 0 1,1 0-1,0 0 0,0 0 1,1 1-1,-1-1 0,0 1 0,4-3 1,-5 4 0,0 0 0,0 0 0,0 0 0,0 0 0,0 0 0,-1 0 0,1 0-1,0 0 1,0 0 0,0 1 0,0-1 0,0 0 0,-1 0 0,1 1 0,0-1 0,0 1 0,-1-1 0,1 0 0,1 2 0,0 0 0,0 0 0,0 0 1,-1 0-1,1 0 0,0 0 0,-1 1 0,0-1 0,2 4 1,10 28 28,-1-1 1,9 46 0,-5-13 178,-6-43-31,-10-23-171,1 1 1,-1-1-1,0 0 0,0 1 0,0-1 1,1 0-1,-1 1 0,0-1 0,1 0 1,-1 1-1,0-1 0,0 0 0,1 0 0,-1 1 1,0-1-1,1 0 0,-1 0 0,1 0 1,-1 0-1,0 1 0,1-1 0,-1 0 1,1 0-1,-1 0 0,0 0 0,1 0 0,-1 0 1,1 0-1,-1 0 0,0 0 0,1 0 1,-1 0-1,1 0 0,-1-1 0,0 1 1,1 0-1,-1 0 0,1 0 0,-1 0 1,0-1-1,1 1 0,-1 0 0,0 0 0,1-1 1,-1 1-1,0 0 0,0-1 0,1 1 1,-1 0-1,0-1 0,0 1 0,1 0 1,-1-1-1,0 1 0,0 0 0,0-1 1,0 1-1,0-1 0,0 1 0,1-1 0,4-15 68,1 1 0,-2-2 0,0 1 0,-1 0 0,2-25 0,0-4 32,0 13-55,-2 12-25,0 0 1,10-30 0,-13 49-27,0 0 0,0 1 0,1-1 0,-1 0 0,0 1 1,0-1-1,1 0 0,-1 1 0,0-1 0,1 0 0,-1 1 0,0-1 1,1 1-1,-1-1 0,1 1 0,-1-1 0,1 1 0,-1-1 1,1 1-1,0-1 0,-1 1 0,1 0 0,-1-1 0,1 1 1,1-1-1,-2 2 0,1-1 1,0 0-1,0 1 0,-1-1 1,1 0-1,0 1 1,-1-1-1,1 1 1,0-1-1,-1 1 1,1-1-1,-1 1 1,1-1-1,-1 1 0,1 0 1,-1-1-1,1 1 1,0 1-1,17 40 8,-18-41-8,35 114-52,3 11-419,-30-112-111,-8-14 578,1 0 1,-1 0 0,0 0 0,0 0 0,0 0 0,1 0 0,-1 0 0,0 0 0,0 0-1,0 0 1,0 0 0,1 0 0,-1 0 0,0 0 0,0 0 0,0 0 0,1 0-1,-1 0 1,0 0 0,0 0 0,0 0 0,0-1 0,0 1 0,1 0 0,-1 0-1,0 0 1,0 0 0,0 0 0,0-1 0,0 1 0,0 0 0,0 0 0,0 0-1,1 0 1,-1-1 0,0 1 0,0 0 0,0 0 0,0 0 0,0-1 0,6-32 153,-4 20-354,7-16 22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6.391"/>
    </inkml:context>
    <inkml:brush xml:id="br0">
      <inkml:brushProperty name="width" value="0.035" units="cm"/>
      <inkml:brushProperty name="height" value="0.035" units="cm"/>
      <inkml:brushProperty name="color" value="#004F8B"/>
    </inkml:brush>
  </inkml:definitions>
  <inkml:trace contextRef="#ctx0" brushRef="#br0">109 114 16716,'-4'0'177,"1"1"0,0-1 0,0 1 0,0 0 0,0 0 1,0 0-1,0 1 0,0-1 0,0 1 0,0-1 0,0 1 1,1 0-1,-1 0 0,1 0 0,-1 0 0,1 1 0,0-1 1,0 1-1,-3 4 0,-1 2 155,0 0 0,1 1-1,0 0 1,-5 14 0,6-10-119,0-1 0,1 1 0,0-1 0,1 1 0,0 17 0,1-24-163,1-1 0,1 1 0,-1-1 0,1 1 0,0-1 0,1 1 0,-1-1-1,1 1 1,0-1 0,1 0 0,0 0 0,6 11 0,-8-16-34,0 1 0,0-1-1,0 0 1,1 0 0,-1 1 0,0-1 0,0 0-1,1 0 1,-1 0 0,0 0 0,1 0-1,-1 0 1,1-1 0,-1 1 0,1-1 0,-1 1-1,1-1 1,0 1 0,-1-1 0,1 0-1,2 1 1,-1-2 2,-1 1 1,0-1-1,0 1 0,0-1 0,1 0 0,-1 0 1,0 0-1,0 0 0,0 0 0,-1-1 0,1 1 1,0-1-1,3-2 0,2-4 40,-1 0-1,0 0 1,0-1 0,-1 1 0,8-17-1,-6 6 46,0 0 0,-1-1-1,0 0 1,-2 0 0,3-29 0,-6 35-43,0-1 0,-1 1 0,-1-1 0,0 1 0,-1-1 0,0 1 0,-1 0 0,-7-20 0,8 31-52,1 0-1,0 0 1,0 0 0,-1 0 0,0 1 0,1-1 0,-1 1 0,0-1 0,-1 1 0,1-1 0,0 1 0,0 0 0,-1 0 0,1 1 0,-1-1 0,-4-2 0,5 4-8,1-1 1,0 1-1,0 0 1,0-1-1,-1 1 0,1 0 1,0 0-1,0 0 0,0 0 1,-1 0-1,1 1 1,0-1-1,0 0 0,0 1 1,-1-1-1,1 0 0,-2 2 1,1-1-5,0 1 1,1-1-1,-1 1 0,0-1 1,0 1-1,1 0 0,-1 0 1,1 0-1,-1 0 1,1 0-1,-2 4 0,0 1-75,1 1 0,-1-1 0,2 1 0,-1-1 0,1 1-1,-1 13 1,2-18-40,-1 0 0,1 0 0,0 0 0,0 0 0,1 0 0,-1 0 0,1 0 0,-1 0 0,1 0 0,0-1 0,0 1 0,0 0 0,0 0 0,1-1 0,-1 1-1,1-1 1,0 1 0,-1-1 0,1 0 0,3 3 0,-4-5 81,0 1 0,-1-1 0,1 0 0,0 1-1,0-1 1,0 0 0,0 0 0,0 0 0,0 1 0,0-1 0,0 0-1,0 0 1,0-1 0,0 1 0,0 0 0,0 0 0,0 0-1,0-1 1,0 1 0,0 0 0,0-1 0,0 1 0,0-1 0,0 1-1,-1-1 1,1 1 0,0-1 0,0 0 0,-1 1 0,2-2-1,20-26-600,-21 26 566,21-34-702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6.925"/>
    </inkml:context>
    <inkml:brush xml:id="br0">
      <inkml:brushProperty name="width" value="0.035" units="cm"/>
      <inkml:brushProperty name="height" value="0.035" units="cm"/>
      <inkml:brushProperty name="color" value="#004F8B"/>
    </inkml:brush>
  </inkml:definitions>
  <inkml:trace contextRef="#ctx0" brushRef="#br0">33 354 14419,'-2'42'1988,"-13"75"0,8-83-1191,3 0 0,1 0-1,1 44 1,3-64-593,0 0 0,1-1 1,0 1-1,2-1 0,5 17 1,-9-29-175,0 1 0,1-1 0,0 0 0,-1 1 0,1-1 0,0 0 0,0 1 0,0-1 0,0 0 0,0 0 0,0 0 0,0 1 0,0-1 0,0 0 0,0-1 0,1 1 0,-1 0 1,0 0-1,1 0 0,2 0 0,-3-1-12,1 0 1,-1 0 0,0 0-1,1 0 1,-1-1 0,0 1-1,1 0 1,-1-1-1,0 1 1,0-1 0,1 0-1,-1 1 1,0-1 0,0 0-1,0 0 1,0 1 0,0-1-1,2-2 1,3-4 18,0-1 1,0 0 0,-1 0-1,0-1 1,6-12-1,2-11 24,-1-1 0,-1-1-1,-2 0 1,-2 0 0,-1-1-1,3-62 1,-8 23 155,-3 0 1,-14-88-1,14 143-155,-8-44 141,9 58-170,0 0 0,0 1 0,-1-1 0,0 0 1,0 0-1,0 1 0,0-1 0,-1 1 0,-3-5 0,6 9-29,0 0-1,0 0 1,0 0-1,0 0 1,-1 0-1,1 0 1,0 0-1,0 0 1,0 0 0,0 0-1,-1 0 1,1 0-1,0 0 1,0 0-1,0 0 1,0 0-1,-1 0 1,1 0-1,0 0 1,0 0-1,0 0 1,0 0-1,-1 0 1,1 0 0,0 0-1,0 0 1,0 0-1,0 1 1,0-1-1,0 0 1,-1 0-1,1 0 1,0 0-1,0 0 1,0 0-1,0 1 1,0-1 0,0 0-1,0 0 1,0 0-1,0 0 1,0 0-1,-1 1 1,1-1-1,0 0 1,0 0-1,0 0 1,0 0-1,0 1 1,0-1 0,0 0-1,0 0 1,0 0-1,1 0 1,-1 1-1,0-1 1,0 0-1,0 0 1,0 0-1,0 1 1,-2 12 51,1 1-1,0 0 1,1 0 0,1 0 0,0 0-1,3 13 1,0 5 35,10 80 381,34 138 0,-46-241-462,12 38 86,-13-45-121,0 0 0,0 1 0,0-1-1,0 0 1,0 0 0,0 0 0,1 1 0,-1-2-1,1 1 1,0 0 0,0 0 0,-1 0 0,1-1 0,0 1-1,5 2 1,-6-4-28,0 0 0,0 0 0,0 1 0,0-1 0,0 0 1,0 0-1,0 0 0,0 0 0,0-1 0,0 1 0,0 0 0,0 0 0,0-1 0,0 1 0,0 0 0,0-1 0,0 1 0,-1-1 1,1 1-1,0-1 0,0 0 0,0 1 0,0-1 0,-1 0 0,1 1 0,0-1 0,-1 0 0,1 0 0,-1 0 0,1 0 1,-1 1-1,1-3 0,15-36-721,-12 28 560,9-21-462</inkml:trace>
  <inkml:trace contextRef="#ctx0" brushRef="#br0" timeOffset="1">403 353 17556,'6'0'252,"-1"0"0,1 0 0,-1-1 0,1 1 0,-1-1-1,1-1 1,-1 1 0,1-1 0,-1 1 0,0-2 0,0 1 0,0 0 0,0-1 0,0 0 0,0 0 0,-1-1 0,0 1 0,0-1 0,0 0 0,0 0 0,3-5 0,-2 4-191,-1 0 0,0 0 0,0-1 0,-1 1 0,1-1 0,-1 0-1,-1 0 1,1 0 0,-1 0 0,0-1 0,0 1 0,-1-1 0,0 1 0,0-1 0,0 1 0,-1-1 0,-1-10 0,1 15-43,0 0 0,-1 0 0,1 0 0,-1 1 0,0-1 0,1 0 0,-1 1 0,0-1 1,0 0-1,0 1 0,0-1 0,0 1 0,0 0 0,0-1 0,-1 1 0,1 0 0,0 0 0,-1-1 0,1 1 0,-1 0 1,1 0-1,-1 1 0,0-1 0,1 0 0,-1 1 0,0-1 0,0 1 0,1-1 0,-1 1 0,0 0 0,0-1 0,0 1 0,-2 0 1,0 1 6,0-1 0,0 1-1,0 0 1,0 0 0,0 0 0,0 0 0,0 1 0,0-1 0,0 1 0,1 0 0,-1 1 0,1-1 0,-1 0 0,-2 4 0,-2 3 17,0 0-1,0 0 1,1 1-1,1 0 0,0 0 1,0 0-1,1 1 1,0 0-1,1 0 0,-4 15 1,3-8 8,2-1 1,0 1 0,0 0 0,2 0 0,1 0-1,1 21 1,-1-33-20,1 0 1,0 0-1,0 0 0,1 0 0,0-1 0,0 1 1,0 0-1,1-1 0,-1 1 0,6 6 1,-7-10-47,0-1 0,1 1 1,0 0-1,-1-1 1,1 1-1,0-1 0,0 0 1,-1 1-1,1-1 1,0 0-1,0 0 0,1 0 1,-1-1-1,0 1 1,0 0-1,0-1 0,0 1 1,1-1-1,-1 0 1,0 0-1,0 0 0,1 0 1,-1 0-1,0 0 1,0-1-1,0 1 0,1-1 1,-1 1-1,0-1 0,4-2 1,2-1-92,0 0 0,0-1 1,-1 0-1,0-1 0,0 1 1,0-1-1,0-1 0,-1 1 0,0-1 1,7-12-1,11-14-277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8.792"/>
    </inkml:context>
    <inkml:brush xml:id="br0">
      <inkml:brushProperty name="width" value="0.035" units="cm"/>
      <inkml:brushProperty name="height" value="0.035" units="cm"/>
      <inkml:brushProperty name="color" value="#004F8B"/>
    </inkml:brush>
  </inkml:definitions>
  <inkml:trace contextRef="#ctx0" brushRef="#br0">0 58 9010,'11'346'4165,"-9"-316"-3814,10 96 961,-9-117-832,-1-15-195,1-16 5,-5-307 3223,-2 131-685,25 479-1389,-7-14-2142,-11-243 291,0-51-99,-3-110 649,-6 0-1,-25-140 0,29 269 224,0 14-280,2 21-74,21 181-72,11 234-859,-33-423 208,1-20 703,0 1 0,0 0 0,0 0 0,0 0-1,0 0 1,0 0 0,0 0 0,0 0 0,-1 0 0,1 0-1,0 0 1,0 0 0,0 0 0,0 0 0,0 0 0,0 0-1,0 0 1,0 0 0,0 0 0,0 0 0,0 0 0,-1 0 0,1 0-1,0 0 1,0 0 0,0 0 0,0 0 0,0 0 0,0 0-1,0 0 1,0 0 0,0 0 0,0 0 0,0 1 0,0-1-1,0 0 1,0 0 0,0 0 0,-1 0 0,1 0 0,0 0 0,0 0-1,0 0 1,0 0 0,0 0 0,0 0 0,0 0 0,0 0-1,0 1 1,0-1 0,0 0 0,0 0 0,0 0 0,0 0-1,0 0 1,0 0 0,0 0 0,0 0 0,0 0 0,0 0 0,0 0-1,0 0 1,0 1 0,0-1 0,0 0 0,1 0 0,-1 0-1,-6-26-909,4 3 318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9.498"/>
    </inkml:context>
    <inkml:brush xml:id="br0">
      <inkml:brushProperty name="width" value="0.035" units="cm"/>
      <inkml:brushProperty name="height" value="0.035" units="cm"/>
      <inkml:brushProperty name="color" value="#004F8B"/>
    </inkml:brush>
  </inkml:definitions>
  <inkml:trace contextRef="#ctx0" brushRef="#br0">0 10 12219,'1'-9'1260,"1"12"-427,3 19 153,18 362 2921,-5-62-4493,-15-296 419,-3-26 164,1 0-1,-1 0 1,0-1-1,0 1 1,0 0 0,0 0-1,0 0 1,0 0-1,0 0 1,0 0 0,0 0-1,0-1 1,0 1-1,0 0 1,0 0 0,1 0-1,-1 0 1,0 0 0,0 0-1,0 0 1,0 0-1,0 0 1,0 0 0,0 0-1,1 0 1,-1 0-1,0 0 1,0 0 0,0 0-1,0 0 1,0 0-1,0 0 1,1 0 0,-1 0-1,0 0 1,0 0-1,0 0 1,0 0 0,0 0-1,0 0 1,1 0 0,-1 0-1,0 0 1,0 0-1,0 0 1,0 0 0,0 0-1,0 0 1,0 1-1,0-1 1,0 0 0,1 0-1,-1 0 1,0 0-1,0 0 1,0 0 0,0 0-1,0 0 1,0 1 0,0-1-1,0 0 1,0 0-1,0 0 1,0 0 0,5-12-60,7-46 165,4-74-1,-4 29 135,-1 25-38,25-195 639,-37 266-760,-2 14-37,-4 21-24,-13 127-341,-2 290-1,19-360 84,3-81 131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0.688"/>
    </inkml:context>
    <inkml:brush xml:id="br0">
      <inkml:brushProperty name="width" value="0.035" units="cm"/>
      <inkml:brushProperty name="height" value="0.035" units="cm"/>
      <inkml:brushProperty name="color" value="#004F8B"/>
    </inkml:brush>
  </inkml:definitions>
  <inkml:trace contextRef="#ctx0" brushRef="#br0">19 0 14147,'-3'9'558,"-1"1"0,1-1 0,1 0 0,0 1 0,0 0 0,-1 18 0,4 59 1003,3-50-1197,0-1 1,17 61-1,-15-75-304,1-1 0,1-1 0,0 1 0,2-1 0,21 32 0,-30-50-51,0-1 1,-1 0-1,1 0 0,0 0 0,0 0 1,0 0-1,0-1 0,0 1 0,0 0 0,0 0 1,0 0-1,0-1 0,1 1 0,-1-1 1,0 1-1,0-1 0,1 1 0,-1-1 0,0 0 1,1 0-1,-1 1 0,0-1 0,1 0 1,-1 0-1,0 0 0,0-1 0,1 1 1,-1 0-1,0 0 0,1-1 0,-1 1 0,0-1 1,0 1-1,1-1 0,-1 1 0,0-1 1,0 0-1,0 0 0,0 1 0,0-1 0,0 0 1,0 0-1,1-1 0,6-7 60,0 0 1,0 0-1,13-21 0,-12 17-34,7-8 3,0 0-1,1 2 1,1 0 0,1 1 0,1 1 0,31-22 0,-47 37-121,0-1-1,0 1 1,0 0-1,0 0 1,0 0-1,0 0 1,1 1 0,-1 0-1,0 0 1,1 0-1,-1 0 1,1 1-1,-1-1 1,1 1 0,-1 0-1,1 1 1,-1-1-1,1 1 1,-1 0-1,1 0 1,-1 0 0,0 1-1,0-1 1,0 1-1,1 0 1,-2 0-1,1 1 1,0-1-1,0 1 1,-1 0 0,1 0-1,-1 0 1,0 0-1,0 1 1,0-1-1,-1 1 1,1 0 0,-1 0-1,0 0 1,3 6-1,-2-4-248,-1 0 0,1 0 0,-1 0 0,-1 0-1,1 0 1,-1 1 0,0-1 0,0 1 0,-1-1 0,0 1-1,0-1 1,0 1 0,-4 12 0,-2-3-516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1.194"/>
    </inkml:context>
    <inkml:brush xml:id="br0">
      <inkml:brushProperty name="width" value="0.035" units="cm"/>
      <inkml:brushProperty name="height" value="0.035" units="cm"/>
      <inkml:brushProperty name="color" value="#004F8B"/>
    </inkml:brush>
  </inkml:definitions>
  <inkml:trace contextRef="#ctx0" brushRef="#br0">0 277 13227,'1'1'111,"-1"-1"0,1 0 0,-1 0 0,0 1 0,1-1 0,-1 0 0,1 0 0,-1 0 0,1 0-1,0 0 1,-1 0 0,1 0 0,-1 0 0,1 0 0,-1 0 0,1 0 0,-1 0 0,1 0 0,-1 0 0,1 0 0,-1 0 0,1-1 0,-1 1 0,1 0 0,-1 0 0,1-1 0,-1 1 0,1 0 0,-1 0 0,0-1 0,1 1 0,-1-1 0,0 1 0,1 0 0,-1-1 0,0 1 0,1-1 0,-1 0-1,19-26 1416,-4 7-684,-13 19-819,-1 0 1,0 0-1,1 0 1,-1 1-1,1-1 1,-1 1 0,1-1-1,-1 1 1,1-1-1,-1 1 1,1 0-1,0 0 1,-1 0-1,1 0 1,-1 0 0,1 0-1,0 0 1,-1 0-1,1 1 1,-1-1-1,1 1 1,-1-1-1,1 1 1,-1 0 0,1-1-1,-1 1 1,1 0-1,-1 0 1,0 0-1,0 0 1,1 0-1,-1 0 1,1 2 0,7 6-35,0 1 0,-1 0 0,9 13 0,-9-12 50,8 10-24,-7-7 27,2-1 0,-1 0 1,25 22-1,-34-34-4,0-1 0,0 1 0,0-1-1,1 1 1,-1-1 0,0 1 0,0-1 0,0 0 0,0 0 0,1 1 0,-1-1 0,0 0 0,0 0 0,1 0 0,-1-1 0,0 1-1,0 0 1,0 0 0,1-1 0,-1 1 0,0 0 0,0-1 0,0 1 0,0-1 0,0 0 0,0 1 0,0-1 0,0 0-1,0 1 1,0-1 0,0 0 0,0 0 0,0 0 0,0-1 0,7-6 300,-1-1-1,11-18 1,-9 13-7,29-34 286,1 2 0,2 2 0,69-58 1,-107 99-623,0 1 1,0-1 0,-1 0-1,1 0 1,-1 0 0,0-1-1,1 1 1,-2 0 0,1-1-1,2-5 1,-4 8-49,1 0 0,-1-1 0,1 1 0,-1-1 0,0 1 0,0-1 1,0 1-1,0-1 0,0 1 0,0-1 0,0 1 0,0-1 0,-1 1 0,1-1 0,0 1 0,-1 0 0,1-1 1,-1 1-1,0 0 0,1-1 0,-1 1 0,0 0 0,0 0 0,0-1 0,0 1 0,0 0 0,0 0 0,0 0 0,-2-1 1,-5-1-225,-3 4-96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089"/>
    </inkml:context>
    <inkml:brush xml:id="br0">
      <inkml:brushProperty name="width" value="0.025" units="cm"/>
      <inkml:brushProperty name="height" value="0.025" units="cm"/>
    </inkml:brush>
  </inkml:definitions>
  <inkml:trace contextRef="#ctx0" brushRef="#br0">1 1 4773,'0'0'4585,"9"7"-2594,0 1-1671,1-1-1,0 0 0,1 0 1,0-1-1,0-1 0,0 1 1,0-2-1,1 0 0,0 0 1,19 3-1,8-6 381,0-2 0,0-1-1,0-1 1,0-3 0,71-19 0,-35 8-431,-64 14-266,1 1 0,-1 0 0,1 1 0,-1 0 0,1 1 0,-1 0 0,21 4 0,-25-3-16,-1 1-1,1 1 1,-1-1 0,1 1-1,-1 0 1,0 1 0,0-1-1,0 1 1,-1 1 0,1-1-1,-1 1 1,0-1 0,-1 2-1,5 4 1,-4-3-601,0-1 1,0 1-1,-1-1 0,0 1 1,3 8-1,-5-9-791,0 0 0,-1 0 0,1 0 0,-1 0 0,0 0 0,0 12 0,-1-12-3239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3.532"/>
    </inkml:context>
    <inkml:brush xml:id="br0">
      <inkml:brushProperty name="width" value="0.035" units="cm"/>
      <inkml:brushProperty name="height" value="0.035" units="cm"/>
      <inkml:brushProperty name="color" value="#004F8B"/>
    </inkml:brush>
  </inkml:definitions>
  <inkml:trace contextRef="#ctx0" brushRef="#br0">0 1 15163,'0'0'27,"0"0"-1,0 0 1,1 0-1,-1 0 1,0 0-1,0 0 1,0 0-1,0 0 1,0 0 0,0-1-1,0 1 1,1 0-1,-1 0 1,0 0-1,0 0 1,0 0-1,0 0 1,0 0-1,1 0 1,-1 0-1,0 0 1,0 0-1,0 0 1,0 0 0,0 0-1,0 0 1,1 1-1,-1-1 1,0 0-1,0 0 1,0 0-1,0 0 1,0 0-1,0 0 1,0 0-1,1 0 1,-1 0-1,0 0 1,0 0-1,0 1 1,0-1 0,0 0-1,0 0 1,0 0-1,0 0 1,0 0-1,0 0 1,0 1-1,4 10 496,2 20-153,-6-25-35,7 34-89,1 0 1,1-1 0,24 59 0,-28-84-176,2 0 0,0 0 1,1-1-1,0 0 1,1 0-1,0-1 1,1 0-1,0-1 1,1 0-1,0 0 1,1-1-1,19 12 1,39 18 312,-45-27-319,-1 1 0,1 1 0,-2 1 0,0 1 0,32 32 0,67 101 337,-64-75-173,-43-57-135,1-1 0,1-1-1,0-1 1,32 23 0,83 41 184,-7-4-259,-100-58-15,9 7-16,48 25 1,-68-43 19,-1 0 0,1-1-1,1 0 1,-1-1 0,0 0 0,1-1-1,19 1 1,15-4-33,93-10 0,-100 5 33,0 2 1,1 1-1,50 6 0,91 30 29,-102-17-28,-22-1 24,84 31 1,9 4 42,-141-48-33,1 1-1,-1 0 1,0 1-1,0 0 0,0 1 1,-1 1-1,0 0 1,0 0-1,-1 1 0,1 0 1,-2 1-1,1 0 1,-1 0-1,-1 1 1,0 0-1,0 1 0,-1 0 1,8 17-1,73 151 492,14 25-443,82 81-50,19-14 6,-145-195-43,-19-26-6,55 54-1,-70-81 3,1-1 1,0-1 0,2-2-1,33 19 1,131 55 42,-116-60-57,88 54 0,-123-62 27,2-2 0,0-2 0,1-1 0,2-3 0,60 16 0,25-3 3,218 20 1,134-27-3,109 7 7,-450-7-215,-90-13 51,0-2 0,72 2 0,83-15 160,-158 1-7,1-2 0,57-15 0,-40 4-23,0 2-1,76-5 1,-60 12 22,146-36 0,74-48-45,-68 19-165,-122 41 202,131-56 1,-191 67-69,93-26 0,58 1-59,-197 45 127,37-11-2,-2-1 1,0-2 0,0-2-1,58-35 1,-10 7-2,-55 29-61,66-22 0,-84 34-190,0 0 0,0 1 1,0 0-1,1 2 0,-1-1 1,28 3-1,-40 0 135,4 0-54,0 0-1,0-1 1,0 0 0,1 0 0,-1-1 0,12-2 0,4-8-167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4.731"/>
    </inkml:context>
    <inkml:brush xml:id="br0">
      <inkml:brushProperty name="width" value="0.035" units="cm"/>
      <inkml:brushProperty name="height" value="0.035" units="cm"/>
      <inkml:brushProperty name="color" value="#004F8B"/>
    </inkml:brush>
  </inkml:definitions>
  <inkml:trace contextRef="#ctx0" brushRef="#br0">0 596 14123,'6'-3'229,"0"1"-1,0-1 1,1 1-1,-1 1 1,0-1 0,1 1-1,-1 0 1,13 0-1,55 7 518,-42-3-380,18 0-208,0-2 1,0-2 0,-1-3-1,90-17 1,-52 0-116,152-59 1,-33-4-30,-41 15-6,204-56 1,178 8 28,-261 61 338,-274 53-320,0 0 29,1 0 0,-1 1 0,1 0 0,0 1 0,-1 1 0,1 0 0,18 2-1,-31-2-78,1 0-1,-1 0 0,1 0 1,-1 0-1,1 0 0,-1 0 1,0 0-1,1 0 0,-1 1 1,1-1-1,-1 0 0,0 0 1,1 1-1,-1-1 0,1 0 0,-1 0 1,0 1-1,0-1 0,1 0 1,-1 1-1,0-1 0,1 0 1,-1 1-1,0-1 0,0 1 1,0-1-1,1 0 0,-1 1 1,0-1-1,0 1 0,0-1 0,0 1 1,0-1-1,0 1 0,0-1 1,0 0-1,0 1 0,0-1 1,0 1-1,0-1 0,0 1 1,0-1-1,0 0 0,-1 1 1,1-1-1,0 1 0,-15 19 83,-7-1-74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5.721"/>
    </inkml:context>
    <inkml:brush xml:id="br0">
      <inkml:brushProperty name="width" value="0.035" units="cm"/>
      <inkml:brushProperty name="height" value="0.035" units="cm"/>
      <inkml:brushProperty name="color" value="#004F8B"/>
    </inkml:brush>
  </inkml:definitions>
  <inkml:trace contextRef="#ctx0" brushRef="#br0">1 581 14067,'0'2'158,"0"-1"-1,0 1 1,-1-1-1,1 1 1,1-1 0,-1 1-1,0-1 1,0 1-1,1-1 1,-1 1 0,0-1-1,1 0 1,0 1-1,-1-1 1,1 0 0,0 1-1,0-1 1,-1 0-1,1 0 1,0 0 0,0 0-1,0 0 1,1 0-1,-1 0 1,0 0 0,0 0-1,0 0 1,1 0-1,-1-1 1,0 1 0,1-1-1,-1 1 1,1-1-1,-1 1 1,0-1 0,1 0-1,-1 0 1,1 0-1,-1 0 1,1 0 0,-1 0-1,1 0 1,-1 0-1,1 0 1,-1-1 0,1 1-1,-1-1 1,0 1-1,1-1 1,-1 1 0,0-1-1,1 0 1,-1 0-1,0 1 1,0-1 0,2-2-1,2-4 67,0 0 0,-1 0-1,0-1 1,-1 1 0,1-1 0,-1 0-1,2-12 1,11-65 513,-13 70-605,9-102 407,-2-180-1,-10 273-537,0 24-1,0 0 0,0 0-1,0 0 1,0 0 0,0 1 0,0-1-1,0 0 1,0 0 0,0 0 0,0 0-1,0 0 1,0 0 0,0 0 0,0 0-1,0 0 1,0 0 0,0 0-1,0 1 1,0-1 0,1 0 0,-1 0-1,0 0 1,0 0 0,0 0 0,0 0-1,0 0 1,0 0 0,0 0 0,0 0-1,0 0 1,0 0 0,0 0 0,0 0-1,1 0 1,-1 0 0,0 0 0,0 0-1,0 0 1,0 0 0,0 0 0,0 0-1,0 0 1,0 0 0,0 0 0,0 0-1,1 0 1,-1 0 0,0 0 0,0 0-1,0 0 1,0 0 0,0 0 0,0 0-1,0 0 1,0 0 0,0 0 0,0 0-1,0 0 1,1 0 0,-1 0 0,0 0-1,0 0 1,0-1 0,7 16-8,8 20-5,6 20-1,40 73 1,-50-108-194,2 0 0,-1-1 0,2 0 0,1-1 0,0-1 1,31 27-1,-41-40 163,0 0-1,1 1 1,0-2 0,-1 1 0,1-1-1,1 1 1,-1-2 0,0 1 0,1-1 0,-1 0-1,1 0 1,10 1 0,-12-4-2,-1 0 0,1 0 0,-1 0 1,0 0-1,0-1 0,0 1 0,7-5 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7.591"/>
    </inkml:context>
    <inkml:brush xml:id="br0">
      <inkml:brushProperty name="width" value="0.035" units="cm"/>
      <inkml:brushProperty name="height" value="0.035" units="cm"/>
      <inkml:brushProperty name="color" value="#004F8B"/>
    </inkml:brush>
  </inkml:definitions>
  <inkml:trace contextRef="#ctx0" brushRef="#br0">123 1 15227,'-32'119'2640,"-29"140"-1140,57-239-1474,-17 127 189,18-120-137,2 0 1,0-1-1,5 39 1,-3-62-64,-1 0 0,0 0 0,1-1 1,-1 1-1,1 0 0,0-1 0,0 1 1,0-1-1,0 1 0,0-1 1,1 1-1,-1-1 0,1 0 0,0 0 1,-1 1-1,4 1 0,-3-3-3,0 0-1,0 0 1,0-1-1,0 1 1,0-1-1,0 1 1,0-1-1,0 0 0,0 1 1,0-1-1,0 0 1,0 0-1,0-1 1,0 1-1,0 0 1,0-1-1,0 1 1,0-1-1,0 0 1,0 0-1,3-1 1,170-88-202,-68 46 178,-52 22-64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8.088"/>
    </inkml:context>
    <inkml:brush xml:id="br0">
      <inkml:brushProperty name="width" value="0.035" units="cm"/>
      <inkml:brushProperty name="height" value="0.035" units="cm"/>
      <inkml:brushProperty name="color" value="#004F8B"/>
    </inkml:brush>
  </inkml:definitions>
  <inkml:trace contextRef="#ctx0" brushRef="#br0">122 39 16131,'-1'-1'97,"0"1"0,0-1 0,1 0 0,-1 1 0,0-1 0,-1 0 0,1 1 0,0-1 0,0 1 0,0-1 0,0 1 0,0 0 0,0-1 0,-1 1 0,1 0 0,0 0 0,0 0 0,0 0 0,-1 0 0,1 0 0,0 0 0,-2 1 0,1 0 11,-1 0 1,1 0-1,0 0 1,0 1-1,0-1 1,0 0-1,0 1 1,1 0-1,-1-1 1,0 1-1,-1 2 0,-2 4 275,-1 0-1,1 1 0,0 0 0,-6 17 0,3-1-35,0 0 1,1 1-1,-5 47 1,11-61-303,0 0 1,0 0-1,2 0 0,-1 0 1,1 0-1,1-1 1,0 1-1,1 0 1,0-1-1,9 21 1,-11-30-36,-1 0 1,2 0-1,-1 0 1,0 0 0,0 0-1,1-1 1,-1 1-1,0 0 1,1-1-1,0 1 1,-1-1 0,1 1-1,0-1 1,0 0-1,0 0 1,0 0-1,0 0 1,4 1 0,-4-1 4,0-1 1,0 0-1,0 0 1,1 0 0,-1-1-1,0 1 1,0 0 0,0-1-1,0 0 1,0 1 0,0-1-1,0 0 1,0 0 0,-1 0-1,1 0 1,2-2 0,4-4 52,0 0 1,0 0-1,-1-1 1,0-1-1,-1 1 1,8-13 0,4-9 197,-2 0 1,21-56 0,-30 67-142,-1-1 0,0 0 0,-2-1-1,-1 1 1,2-38 0,-5 54-109,0 1 0,0 0 0,0 0 0,-1-1 0,1 1 1,-1 0-1,0 0 0,0 0 0,0 0 0,0 0 0,-1 0 0,1 0 0,-4-5 0,4 7-24,0 0 0,0 0 0,-1 1 0,1-1 0,0 0 0,0 0 0,-1 0-1,1 1 1,0-1 0,-1 1 0,1-1 0,-1 1 0,1 0 0,-1-1 0,1 1 0,-1 0 0,1 0 0,0 0 0,-1 0 0,1 0 0,-1 1 0,1-1 0,-1 0-1,1 1 1,-1-1 0,1 0 0,0 1 0,-1 0 0,1-1 0,0 1 0,-1 0 0,0 1 0,-2 1-175,0 0 0,0 0 0,0 0 0,0 0 0,1 1 0,0 0 0,-1 0 0,1 0 1,1 0-1,-4 5 0,5-6 34,-1 0 0,1 0 0,-1-1 0,1 1 0,0 0 0,0 0 0,1 1 0,-1-1 0,1 0 0,-1 0 0,1 0 0,0 0 1,0 1-1,1-1 0,-1 0 0,0 0 0,2 4 0,8 9-641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8.620"/>
    </inkml:context>
    <inkml:brush xml:id="br0">
      <inkml:brushProperty name="width" value="0.035" units="cm"/>
      <inkml:brushProperty name="height" value="0.035" units="cm"/>
      <inkml:brushProperty name="color" value="#004F8B"/>
    </inkml:brush>
  </inkml:definitions>
  <inkml:trace contextRef="#ctx0" brushRef="#br0">304 13 20188,'-1'-1'101,"-1"-1"-1,1 1 0,0 0 1,0 0-1,-1 1 0,1-1 1,-1 0-1,1 0 1,-1 1-1,1-1 0,-1 0 1,0 1-1,1 0 0,-1-1 1,0 1-1,1 0 1,-1 0-1,0 0 0,1 0 1,-1 0-1,0 0 0,1 1 1,-1-1-1,1 0 0,-1 1 1,0 0-1,1-1 1,-3 2-1,-5 2 188,-1 0 0,1 1 1,-12 8-1,1 2-113,1 0 1,0 1 0,0 1-1,2 1 1,0 1-1,1 0 1,1 1-1,1 0 1,1 2-1,-15 31 1,18-20-334,10-32 147,0-1-1,0 1 1,0 0 0,-1 0 0,1 0 0,0 0-1,1-1 1,-1 1 0,0 0 0,0 0 0,0 0 0,0-1-1,1 1 1,-1 0 0,0 0 0,0-1 0,1 1-1,-1 0 1,1 0 0,-1-1 0,1 1 0,-1-1 0,1 1-1,-1 0 1,1-1 0,0 1 0,-1-1 0,1 1-1,0-1 1,-1 1 0,1-1 0,0 0 0,0 1 0,-1-1-1,1 0 1,0 0 0,0 0 0,0 1 0,0-1-1,6-1-50,0 0 0,0 0 0,0 0 1,0-1-1,0 0 0,-1 0 0,1-1 0,-1 0 0,0 0 0,9-6 0,4-1-78,-12 7 88,101-45-462,-97 44 490,0 1 0,1 0 0,-1 0 0,1 1 0,0 0-1,0 1 1,19 1 0,-28 0 25,1 1-1,-1-1 1,0 0-1,0 1 1,1 0-1,-1 0 1,0 0-1,0 0 1,0 0-1,0 1 1,0-1-1,-1 1 1,1 0-1,0-1 1,-1 1-1,1 1 1,-1-1-1,0 0 1,1 1-1,-1-1 1,-1 1-1,1-1 1,0 1-1,0 0 1,-1 0-1,0 0 1,1 0-1,-1 0 1,0 0-1,-1 0 1,1 0-1,0 1 1,-1 5-1,0 0 52,0 0 0,0 1-1,-2-1 1,1 0 0,-1 1 0,0-1 0,-1 0-1,0 0 1,0-1 0,-7 13 0,0-4 95,-2 1 0,0-2 0,0 1 0,-2-2 0,0 1 0,-25 20 0,26-25-139,-1-1-1,0 0 1,0-1 0,-1-1 0,-1 0 0,1-1 0,-1 0 0,-21 5 0,32-11-141,1 0 0,-1 0 0,1-1 0,-1 1-1,1-1 1,-1 0 0,0-1 0,-4 0 0,7 1 104,1 0-1,0-1 1,0 1 0,0 0 0,0-1 0,1 1-1,-1-1 1,0 1 0,0-1 0,0 0-1,0 1 1,0-1 0,1 0 0,-1 0 0,0 0-1,1 1 1,-1-1 0,0 0 0,1 0-1,-1 0 1,1 0 0,0 0 0,-1 0 0,1 0-1,0 0 1,-1 0 0,1 0 0,0 0-1,0 0 1,0 0 0,0 0 0,0-1 0,0 1-1,0 0 1,0 0 0,1 0 0,-1 0-1,0 0 1,1-1 0,9-24-515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9.198"/>
    </inkml:context>
    <inkml:brush xml:id="br0">
      <inkml:brushProperty name="width" value="0.035" units="cm"/>
      <inkml:brushProperty name="height" value="0.035" units="cm"/>
      <inkml:brushProperty name="color" value="#004F8B"/>
    </inkml:brush>
  </inkml:definitions>
  <inkml:trace contextRef="#ctx0" brushRef="#br0">91 0 21012,'-4'3'173,"1"-1"-1,0 1 0,0-1 0,1 1 0,-1 0 0,0 0 0,1 0 0,0 1 0,0-1 0,0 1 0,0-1 0,-3 8 0,3-5 29,-8 14 81,1 1-1,2 1 1,0-1-1,1 1 0,1 0 1,-3 37-1,8-56-274,-1 0 0,1 1 0,0-1 0,1 0 0,-1 0-1,1 0 1,-1 0 0,1 0 0,0 0 0,2 5 0,-2-7-8,-1 0-1,1 0 1,0 1-1,0-1 1,0 0 0,1 0-1,-1 0 1,0 0 0,0 0-1,1-1 1,-1 1-1,0 0 1,1 0 0,-1-1-1,1 1 1,-1-1-1,1 1 1,-1-1 0,1 0-1,-1 0 1,1 0 0,-1 1-1,2-2 1,67 0-85,-42-1 40,0 2 0,35 4 0,-55-3 40,-1 0 0,1 1 0,-1 0 0,0 0 0,1 0 0,-1 1-1,0 0 1,-1 1 0,1 0 0,-1 0 0,1 0 0,-1 1 0,5 5-1,-8-8 10,-1 0 0,0 1-1,0 0 1,0-1-1,0 1 1,0 0-1,-1 0 1,1 0 0,-1 0-1,0 0 1,0 0-1,0 1 1,0-1 0,-1 0-1,1 1 1,-1 2-1,0 0 9,0-1-1,-1 0 1,0 0-1,0 1 1,0-1-1,-1 0 1,0 0-1,1 0 1,-5 6-1,-1 1 23,-1 0-1,0-1 0,-1 0 0,0 0 1,-1-1-1,-19 17 0,20-20-82,-1 0 1,1-1-1,-1 1 0,-1-2 1,1 1-1,-18 5 0,25-10 23,0 0 1,0 0-1,0 0 0,-1-1 0,1 1 0,0-1 0,-1 0 0,1 0 0,0 0 0,0 0 0,-1-1 0,1 1 0,0-1 0,0 0 1,0 0-1,-1 0 0,1 0 0,0-1 0,0 1 0,1-1 0,-1 1 0,0-1 0,1 0 0,-1 0 0,1-1 0,-1 1 0,-2-4 1,-11-22-212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0.079"/>
    </inkml:context>
    <inkml:brush xml:id="br0">
      <inkml:brushProperty name="width" value="0.035" units="cm"/>
      <inkml:brushProperty name="height" value="0.035" units="cm"/>
      <inkml:brushProperty name="color" value="#004F8B"/>
    </inkml:brush>
  </inkml:definitions>
  <inkml:trace contextRef="#ctx0" brushRef="#br0">0 20 18476,'0'0'60,"1"0"0,-1 0 0,0 0-1,0 0 1,1 0 0,-1 0 0,0 0 0,0 0 0,1 1 0,-1-1 0,0 0-1,0 0 1,0 0 0,1 0 0,-1 1 0,0-1 0,0 0 0,0 0 0,1 0-1,-1 1 1,0-1 0,0 0 0,0 0 0,0 1 0,0-1 0,0 0 0,0 0 0,0 1-1,1-1 1,-1 0 0,0 0 0,0 1 0,0-1 0,0 0 0,0 0 0,0 1-1,0-1 1,-1 1 0,3 16 4,-2-13 220,4 44 287,1-1-1,3 0 1,2 0-1,30 84 1,-36-120-531,1-1 1,0 1 0,1-1-1,10 15 1,-14-23-16,-1 0-1,1 0 0,0 0 1,0 0-1,0 0 0,0-1 1,0 1-1,0-1 1,1 0-1,-1 1 0,4 0 1,-4-1-3,-1-1 1,1 0 0,0 0-1,-1 0 1,1 0 0,-1 0-1,1 0 1,-1 0 0,1 0-1,-1-1 1,1 1 0,-1-1 0,1 1-1,-1-1 1,1 1 0,-1-1-1,1 0 1,-1 0 0,0 0-1,0 1 1,2-3 0,6-5 120,0-1 0,-1 0 0,0-1 0,0 0 0,-1 0 0,8-17 1,30-70 683,-31 64-518,8-35-1,-19 56-197,0 0 0,-1-1-1,-1 1 1,0-1 0,0 1 0,-3-18 0,2 25-198,0-1 0,0 1 0,0 0 0,1 0-1,0 0 1,-1-1 0,4-6 0,-4 10-14,0 2-54,0-1 0,0 0-1,0 1 1,1-1-1,-1 1 1,0-1 0,0 1-1,0-1 1,1 0 0,-1 1-1,0-1 1,0 1 0,1-1-1,-1 1 1,0-1 0,1 1-1,-1 0 1,1-1 0,-1 1-1,1-1 1,-1 1 0,1 0-1,0-1 1,-1 1 20,0 1 0,1-1 0,-1 0 0,0 1 0,0-1 0,0 1 0,0-1 0,0 0 0,0 1 0,1-1 0,-1 0 0,0 1 0,0-1 0,0 1 0,0-1 0,0 0 0,0 1 0,-1-1 0,1 1 0,0-1 0,0 0 0,0 1 0,0-1 0,0 0 0,-1 1 0,1-1 0,0 1 0,0-1 0,0 0 0,-1 0 0,1 1 0,-2 4-612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0.631"/>
    </inkml:context>
    <inkml:brush xml:id="br0">
      <inkml:brushProperty name="width" value="0.035" units="cm"/>
      <inkml:brushProperty name="height" value="0.035" units="cm"/>
      <inkml:brushProperty name="color" value="#004F8B"/>
    </inkml:brush>
  </inkml:definitions>
  <inkml:trace contextRef="#ctx0" brushRef="#br0">1 1 11835,'3'4'687,"1"0"0,-1 0 0,0 1 0,-1-1 1,1 1-1,-1-1 0,0 1 0,3 7 0,8 44 1908,-9-38-2152,19 135 2523,-3-16-2666,-15-161-670,-2 4 142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1.194"/>
    </inkml:context>
    <inkml:brush xml:id="br0">
      <inkml:brushProperty name="width" value="0.035" units="cm"/>
      <inkml:brushProperty name="height" value="0.035" units="cm"/>
      <inkml:brushProperty name="color" value="#004F8B"/>
    </inkml:brush>
  </inkml:definitions>
  <inkml:trace contextRef="#ctx0" brushRef="#br0">19 17 19956,'-2'-9'1945,"1"4"-1209,-2 2-288,1 8 928,0 3-312,1 1-431,-1 1-193,2 1-472,-1-5-248,1-4-729,-3-1 1722,1-7-817,2-6-73,2 0-63</inkml:trace>
  <inkml:trace contextRef="#ctx0" brushRef="#br0" timeOffset="1">328 310 19436,'0'0'52,"0"0"0,0 0 0,0 0 0,1 0 1,-1 0-1,0 0 0,0 0 0,0 0 0,1 0 0,-1 0 0,0 0 0,0 0 0,0 0 0,0 0 0,1 0 0,-1 0 0,0 0 0,0 0 1,0 0-1,0 0 0,1 0 0,-1 0 0,0 0 0,0 0 0,0 0 0,0 0 0,1-1 0,-1 1 0,0 0 0,0 0 0,0 0 0,0 0 1,0 0-1,0 0 0,1-1 0,-1 1 0,0 0 0,0 0 0,0 0 0,0 0 0,0-1 0,0 1 0,0 0 0,-7-6 1122,-18-3 258,21 9-1370,-1-1 0,0 2-1,1-1 1,-1 0 0,0 1-1,1 0 1,-1 0 0,1 0-1,-1 1 1,1 0 0,-1 0 0,1 0-1,0 0 1,0 0 0,0 1-1,0 0 1,1 0 0,-1 0-1,1 0 1,0 0 0,-1 1-1,1 0 1,1-1 0,-1 1 0,-3 8-1,2-6-44,1 0 0,0 0 0,1 0 0,0 1 0,0-1 0,0 1 0,1 0 0,0-1 0,0 1 0,0 0 0,1 0 0,0-1 0,1 1 0,-1 0 0,1 0 0,1-1 0,2 10 0,-3-13-10,-1-1-1,1 0 1,0 0 0,0 0-1,0 1 1,0-1 0,1 0-1,-1 0 1,0-1 0,1 1 0,0 0-1,-1 0 1,1-1 0,0 1-1,0-1 1,0 0 0,0 1-1,0-1 1,0 0 0,0 0-1,0 0 1,0 0 0,1-1-1,-1 1 1,0-1 0,1 1 0,-1-1-1,0 0 1,1 0 0,-1 0-1,0 0 1,1 0 0,-1 0-1,0-1 1,1 1 0,-1-1-1,0 0 1,0 1 0,1-1-1,-1 0 1,2-2 0,7-2 12,-2-1-1,1 0 1,-1-1 0,0 0-1,0 0 1,0-1 0,8-11 0,-4 3 19,0 0-1,-1-1 1,17-35 0,-23 41-17,-1-1 0,-1 1 0,0-1 0,0 0 0,-2 0 1,1-1-1,0-18 0,-2 30-18,-1 0 1,0-1-1,0 1 1,0 0-1,0-1 0,-1 1 1,1 0-1,0-1 1,-1 1-1,1 0 1,0-1-1,-1 1 0,-1-2 1,2 2-3,0 1 1,-1 0-1,1 0 1,0-1-1,-1 1 0,1 0 1,-1 0-1,1-1 1,0 1-1,-1 0 1,1 0-1,-1 0 0,1 0 1,0 0-1,-1 0 1,1 0-1,-1 0 1,1 0-1,0 0 0,-1 0 1,1 0-1,-1 0 1,1 0-1,0 0 0,-1 0 1,1 0-1,-1 0 1,1 1-1,-3 0 2,1 0 1,0 1-1,0-1 0,0 1 0,0 0 0,0-1 0,1 1 1,-1 0-1,0 0 0,1 0 0,-1 0 0,-1 4 0,-2 5-110,1 1 0,0-1 0,0 1-1,1 0 1,1 0 0,0 0 0,1 0-1,0 1 1,0-1 0,2 0 0,-1 0-1,2 1 1,4 20 0,-5-30 85,-1-1 1,1 1 0,0-1-1,0 1 1,0-1 0,0 0-1,0 0 1,1 1 0,-1-1-1,1 0 1,-1 0 0,1 0-1,0-1 1,0 1 0,0 0-1,0-1 1,0 1 0,0-1-1,0 0 1,0 1 0,1-1-1,2 1 1,27 8-362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485"/>
    </inkml:context>
    <inkml:brush xml:id="br0">
      <inkml:brushProperty name="width" value="0.025" units="cm"/>
      <inkml:brushProperty name="height" value="0.025" units="cm"/>
    </inkml:brush>
  </inkml:definitions>
  <inkml:trace contextRef="#ctx0" brushRef="#br0">0 155 5381,'0'0'8461,"9"-3"-7521,27-6-429,-1-2-1,0-2 1,-1-1 0,-1-1 0,50-32-1,-81 45-470,0 0 0,0 0 0,0 1 0,1-1 0,-1 1 0,0-1 0,1 1 0,0 0 0,-1 0 0,1 0 0,-1 0 0,1 1 0,0-1 0,0 1 0,-1-1 0,1 1 0,0 0 0,0 0-1,4 1 1,-5 0-37,1 1 0,-1 0 0,1-1-1,-1 1 1,1 0 0,-1 0 0,0 0-1,0 1 1,0-1 0,0 0 0,-1 1 0,1-1-1,-1 1 1,1 0 0,-1-1 0,0 1-1,1 3 1,1 0 3,1 0 0,0-1 0,0 0 0,0 1 0,0-1-1,1-1 1,0 1 0,0-1 0,0 1 0,1-1 0,-1-1 0,1 1 0,0-1 0,0 0 0,0 0-1,0-1 1,0 0 0,1 0 0,-1-1 0,10 2 0,17 2 243,0-2 0,62-1 0,-58-2 156,-26 0-348,153-4 1284,-139 2-1190,0-2-1,-1-1 1,0 0 0,37-15-1,-43 14-313,64-30 514,-75 33-698,-1 0 0,-1-1 0,1 0 0,0 0 0,-1 0 0,0-1-1,0 0 1,0 0 0,-1 0 0,6-9 0,0-7-3924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1.691"/>
    </inkml:context>
    <inkml:brush xml:id="br0">
      <inkml:brushProperty name="width" value="0.035" units="cm"/>
      <inkml:brushProperty name="height" value="0.035" units="cm"/>
      <inkml:brushProperty name="color" value="#004F8B"/>
    </inkml:brush>
  </inkml:definitions>
  <inkml:trace contextRef="#ctx0" brushRef="#br0">19 1132 13507,'-1'0'97,"0"0"0,0 0 0,0 0 0,0 1 0,0-1 0,0 1 0,0-1 0,0 1 0,0-1 0,0 1 0,0-1 1,1 1-1,-1 0 0,0-1 0,0 1 0,1 0 0,-1 0 0,0 0 0,0 1 0,1-2 12,0 1 0,0 0 0,0-1 1,0 1-1,0 0 0,0-1 0,0 1 0,0 0 0,0-1 0,0 1 1,1 0-1,-1-1 0,0 1 0,0 0 0,1-1 0,-1 1 0,0-1 1,1 1-1,-1-1 0,1 1 0,0 0 0,2 2 188,0 0 0,0-1 0,0 1 0,1-1 0,-1 0 0,0 0 0,1-1 0,7 4 0,7-1 39,0-1 0,0 0 0,0-1 0,1-1 0,-1 0 0,0-2 0,32-4 0,-13-1 31,0-2 0,62-22 0,-40 6-239,-1-2 0,-2-3 1,0-3-1,-2-2 1,-2-2-1,-1-2 1,-2-3-1,62-65 1,-29 15-115,-4-3 0,-5-3 0,87-150 0,-83 96-85,-36 66-20,-32 72 64,-8 13 26,-1 0 1,0 0-1,0 0 1,0 0 0,0 0-1,0 0 1,1 0-1,-1 0 1,0 0 0,0 0-1,0 0 1,0 0-1,0 0 1,0 0-1,1 0 1,-1 0 0,0 0-1,0 0 1,0 0-1,0 0 1,0 0-1,0 0 1,0 1 0,1-1-1,-1 0 1,0 0-1,0 0 1,0 0-1,0 0 1,0 0 0,0 0-1,0 1 1,0-1-1,0 0 1,0 0-1,0 0 1,0 0 0,0 0-1,0 1 1,0-1-1,0 0 1,0 0 0,0 0-1,0 0 1,0 0-1,0 0 1,0 1-1,-2 24-28,0-18-41,1-4-53,1 0 1,-1-1 0,0 1-1,0 0 1,0 0-1,0-1 1,0 1 0,0 0-1,-1-1 1,1 1 0,-1-1-1,0 0 1,0 1-1,0-1 1,-3 2 0,2-6-209,3-7-93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2.164"/>
    </inkml:context>
    <inkml:brush xml:id="br0">
      <inkml:brushProperty name="width" value="0.035" units="cm"/>
      <inkml:brushProperty name="height" value="0.035" units="cm"/>
      <inkml:brushProperty name="color" value="#004F8B"/>
    </inkml:brush>
  </inkml:definitions>
  <inkml:trace contextRef="#ctx0" brushRef="#br0">0 285 18252,'3'0'165,"0"0"0,0 0 0,0-1 0,-1 1 0,1-1 0,0 0-1,0 0 1,-1 0 0,1 0 0,-1 0 0,1-1 0,-1 1 0,1-1 0,-1 0 0,0 0 0,0 1 0,0-2 0,2-1 0,7-5 554,292-209 1226,-296 213-1941,29-17-7,-34 21 5,-1 0-1,0 1 0,1-1 0,-1 0 0,1 1 0,-1-1 1,1 1-1,0-1 0,-1 1 0,1 0 0,-1 0 0,1 0 0,0 0 1,-1 0-1,1 0 0,0 0 0,-1 0 0,1 1 0,-1-1 1,3 1-1,-4 0 4,1-1 0,-1 1 1,1 0-1,-1-1 0,1 1 1,-1 0-1,0-1 0,1 1 1,-1 0-1,0 0 0,1-1 1,-1 1-1,0 0 0,0 0 0,0-1 1,0 1-1,0 0 0,0 0 1,0 0-1,0 1 0,-4 20 102,3-20-98,-40 137 418,-4 17-138,15 13-445,29-140 82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24.405"/>
    </inkml:context>
    <inkml:brush xml:id="br0">
      <inkml:brushProperty name="width" value="0.035" units="cm"/>
      <inkml:brushProperty name="height" value="0.035" units="cm"/>
    </inkml:brush>
  </inkml:definitions>
  <inkml:trace contextRef="#ctx0" brushRef="#br0">0 0 17876,'6'8'1064,"5"3"-1288,-12-2-128,-4-6 352,4-3-64,5 0-80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27.804"/>
    </inkml:context>
    <inkml:brush xml:id="br0">
      <inkml:brushProperty name="width" value="0.035" units="cm"/>
      <inkml:brushProperty name="height" value="0.035" units="cm"/>
    </inkml:brush>
  </inkml:definitions>
  <inkml:trace contextRef="#ctx0" brushRef="#br0">1 276 13323,'1'-3'153,"0"1"1,1-1 0,-1 1-1,1 0 1,0 0-1,-1 0 1,1 0 0,0 0-1,0 0 1,1 0 0,-1 0-1,0 1 1,1-1-1,4-1 1,40-16 507,-35 14-445,13-3 37,1 1 0,-1 1 0,51-5 0,81 5 5,-108 7-75,1-3-1,0-2 1,55-12-1,-27 0 139,0 3-1,1 4 1,0 3 0,0 4 0,121 11-1,-76 0-237,1-7-1,0-4 0,192-30 1,-179 10-45,9-3 23,220-8 0,72 48-43,-61-1 29,-259-15 86,140-19 1,-124 3 56,1 7 0,192 8 1,-193 13-132,141 28 0,-235-33-47,2-1-118,-33-2 191,-10-3-80,0 0 0,0 0-1,0 0 1,0 0 0,0 0 0,0 0 0,0 1-1,0-1 1,0 0 0,0 0 0,0 0 0,0 0-1,0 0 1,0 0 0,0 0 0,0 1 0,0-1-1,0 0 1,0 0 0,0 0 0,0 0 0,0 0-1,0 0 1,0 0 0,0 1 0,0-1 0,0 0-1,0 0 1,0 0 0,-1 0 0,1 0 0,0 0-1,0 0 1,0 0 0,0 0 0,0 0-1,0 0 1,0 0 0,0 0 0,-1 0 0,1 1-1,0-1 1,0 0 0,0 0 0,0 0 0,0 0-1,0 0 1,0 0 0,-1 0 0,1 0 0,0 0-1,0 0 1,0-1 0,0 1 0,0 0 0,0 0-1,-1 1 16,-7-2-109,6 1 38,1 0-1,-1 0 0,1 0 1,0 0-1,-1 0 0,1 0 1,-1 0-1,1 1 0,0-1 1,-1 1-1,1-1 0,0 1 1,-1-1-1,-1 2 0,-9 4-174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07.930"/>
    </inkml:context>
    <inkml:brush xml:id="br0">
      <inkml:brushProperty name="width" value="0.035" units="cm"/>
      <inkml:brushProperty name="height" value="0.035" units="cm"/>
    </inkml:brush>
  </inkml:definitions>
  <inkml:trace contextRef="#ctx0" brushRef="#br0">457 73 5201,'0'-2'450,"0"-1"0,0 0 0,0 0 0,0 0 0,-1 0 0,0 0 0,1 0 0,-1 0 0,0 0 0,0 1 0,-1-1 0,1 0 0,0 1 0,-1-1 0,0 1 0,1 0 0,-5-5 0,3 5-136,-1-1 0,1 1 0,0 0 0,-1 1 1,1-1-1,-1 1 0,1-1 0,-1 1 1,0 0-1,1 0 0,-1 1 0,-4-1 1,-11 0 112,1 2 1,0 0 0,0 1 0,-30 7 0,37-7-279,-9 2 162,6-2-88,-1 2 0,1-1 1,-20 9-1,29-10-196,0 1 0,1-1 0,-1 1 0,1 0 0,0 0 0,0 0 0,0 1 0,1-1 0,-1 1 0,1 0 0,0 0 0,0 1 0,-4 7 1,-5 15 11,2 1 1,0 0-1,2 0 1,-8 57 0,3-16-56,2-15 43,2 2 0,-1 55 0,9-82-41,2 0 0,0 0 0,2 0-1,2 0 1,12 47 0,-15-69 3,40 112-26,-37-108 20,1 1-1,0-2 0,0 1 0,1-1 0,0 0 1,1 0-1,0-1 0,10 9 0,-15-15 0,0-1 0,0 0-1,1 0 1,-1 0-1,1 0 1,0-1 0,0 1-1,-1-1 1,1 0 0,0 0-1,0 0 1,0-1 0,0 0-1,0 1 1,0-1 0,0 0-1,0-1 1,0 1 0,0-1-1,0 0 1,4-1 0,9-4-33,0 0 0,0-2 1,23-13-1,-8 4 42,48-20 0,52-27 76,-124 59-71,0-1 0,0 0 0,-1 0 1,0-1-1,0 0 0,-1 0 0,1-1 0,-2 0 1,1 0-1,-1 0 0,0 0 0,-1-1 0,0 0 1,0 0-1,-1 0 0,4-18 0,0-11-18,-1 0 1,1-74-1,-6 92 9,1-15-36,-2-1 1,-1 1-1,-1 0 0,-2 0 1,-16-63-1,14 85 48,0 0 1,-1 0-1,0 1 0,-1-1 0,0 1 1,-15-15-1,-9-14-9,26 32-30,-1 1-1,1 0 1,-2 0-1,1 0 1,-1 1-1,0 0 0,-18-11 1,20 15-143,0 0 1,0 0-1,0 1 1,0 0-1,0 0 0,0 0 1,0 1-1,-1 0 1,1 0-1,-1 1 0,1 0 1,0 0-1,-1 0 1,-9 2-1,-13 5-316,2 2-172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17.368"/>
    </inkml:context>
    <inkml:brush xml:id="br0">
      <inkml:brushProperty name="width" value="0.035" units="cm"/>
      <inkml:brushProperty name="height" value="0.035" units="cm"/>
    </inkml:brush>
  </inkml:definitions>
  <inkml:trace contextRef="#ctx0" brushRef="#br0">1 235 13147,'1'-1'126,"0"0"0,1 1 0,-1-1 0,0 1 0,0 0 1,1-1-1,-1 1 0,0 0 0,1 0 0,-1 0 0,0 0 0,1 0 0,-1 0 0,0 0 1,1 0-1,-1 0 0,0 1 0,1-1 0,-1 1 0,0-1 0,2 1 0,32 18 847,-15-8-670,0-3-229,1-1 0,-1 0 0,1-1 0,1-2 0,-1 0 0,1-1 0,-1-1 0,1-1-1,0-1 1,-1-1 0,1-1 0,0-1 0,-1-1 0,0-1 0,0 0 0,0-2 0,20-9 0,170-64 679,-177 70-670,1 1-1,1 2 1,-1 2-1,47-2 1,101 16 48,-22 0-87,-135-9-37,0-1 0,1-2 1,-2-1-1,32-8 1,-20 1 4,-1-2 1,0-2 0,-1-1-1,0-1 1,35-25 0,-68 40-13,5-2-1,0-1-1,1 1 0,14-6 0,-21 9 2,0 1 0,1-1-1,-1 1 1,0-1 0,1 1-1,-1 0 1,1 0 0,-1 0-1,0 0 1,1 0-1,-1 0 1,1 0 0,-1 0-1,0 0 1,1 0 0,-1 1-1,0-1 1,1 1 0,-1-1-1,0 1 1,1 0 0,-1-1-1,0 1 1,0 0-1,0 0 1,0 0 0,0 0-1,0 0 1,0 0 0,1 1-1,1 2-64,-1-1-1,0 1 1,0-1-1,0 1 1,-1 0-1,1 0 1,-1 0-1,1 6 1,-2-10-30,-1 0 1,1 0-1,-1 0 1,1 0-1,-1 0 1,1 0 0,-1 0-1,1 0 1,0 0-1,-1 0 1,1 0-1,-1 0 1,1 0-1,-1-1 1,1 1-1,-1 0 1,1 0-1,0 0 1,-1-1 0,1 1-1,0 0 1,-1-1-1,0 1 1,-2-3-442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46.270"/>
    </inkml:context>
    <inkml:brush xml:id="br0">
      <inkml:brushProperty name="width" value="0.035" units="cm"/>
      <inkml:brushProperty name="height" value="0.035" units="cm"/>
    </inkml:brush>
  </inkml:definitions>
  <inkml:trace contextRef="#ctx0" brushRef="#br0">1160 57 7858,'-9'-4'356,"0"0"-1,0 0 1,-14-2 0,-5-3 757,9 3-601,-1 0 0,1 1 1,-1 1-1,0 1 0,0 1 0,-25 0 0,-8 1-125,-55 0 407,-1 5 0,-112 18 0,197-18-732,0 1 0,1 2 0,-1 0 0,1 1 0,1 1 0,-1 2 0,2 0 0,0 1 0,0 1 0,1 1 0,0 1 0,2 0 0,0 2 0,0 0 0,2 1 0,0 1 0,-25 38 0,36-46-58,-1 0 0,2 0 1,-1 1-1,2 0 0,-1 0 0,2 0 1,0 0-1,0 0 0,0 18 1,2 14 11,8 56 0,-6-74-15,7 60 69,21 93 1,-22-148-50,0 0 1,2 0 0,2-1 0,0 0 0,2-1-1,23 36 1,-26-51-19,0 0 0,1-1 1,1 0-1,0-1 0,1 0 0,0-1 0,0-1 0,1 0 0,1-1 0,0-1 0,0 0 1,0-1-1,1-1 0,26 7 0,-11-6-4,1-1-1,0-1 1,-1-2 0,1-1-1,1-2 1,-1-1 0,32-6-1,-37 2 7,-1-1-1,0-1 0,0-1 1,25-13-1,99-53 13,-67 31-17,20-5 2,60-32-159,-150 71 118,0-1 0,-1 0 0,0-1 0,0 0-1,-1-1 1,-1-1 0,0 0 0,0 0 0,-2-1 0,0 0 0,0-1-1,-1 0 1,-1 0 0,9-28 0,-9 19 28,-1 0 0,-1 0 1,-1 0-1,-1-1 0,-1 1 0,-1-1 1,-1 0-1,-2 1 0,-6-36 0,6 48 12,-1 0-1,0 0 0,-1 1 0,-1 0 0,0 0 1,0 0-1,-1 0 0,0 1 0,-1 0 1,0 0-1,-13-13 0,7 11-47,0 0 1,-1 1-1,0 0 1,-1 1-1,0 1 1,-1 0-1,-19-7 1,-11-1-432,-1 1 0,0 3-1,-1 1 1,-1 3 0,1 2 0,-51-1 0,60 7-45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10.647"/>
    </inkml:context>
    <inkml:brush xml:id="br0">
      <inkml:brushProperty name="width" value="0.035" units="cm"/>
      <inkml:brushProperty name="height" value="0.035" units="cm"/>
    </inkml:brush>
  </inkml:definitions>
  <inkml:trace contextRef="#ctx0" brushRef="#br0">1 98 11562,'0'0'1095,"6"-8"3549,8-8-2086,-7 14-2405,0 0 1,1 0-1,-1 1 1,0 0-1,1 1 1,-1-1-1,1 1 1,-1 1-1,0 0 1,15 3-1,18 0-34,-11-5-11,1-2-1,0 0 1,0-3 0,48-13 0,5-2 16,-49 12-80,-25 6 27,1 0 0,0 1 0,0 0 0,13-1 0,-29 4 110,1 0 1,0 0 0,-1 1 0,1 0 0,-9 4 0,-5 1 85,-10 4 37,-7 2-58,-1-1 0,-49 10 0,76-20-234,-1-1 1,1 0-1,-1 0 0,1-1 0,-1-1 1,1 1-1,-1-2 0,1 1 1,-1-2-1,1 1 0,0-1 1,0-1-1,-13-6 0,17 5-181,20 7 75,20 9-11,29 19-97,-34-15-19,1-1 1,40 13-1,-61-25 176,0 1 1,0-1-1,1-1 1,-1 0-1,0 0 1,1-1-1,-1 0 1,1-1-1,-1 1 1,1-2-1,-1 0 1,13-4-1,-9 1 24,-13 5 20,0 0 1,1 0-1,-1 0 1,1 0-1,-1 0 1,0 0 0,1-1-1,-1 1 1,0 0-1,1 0 1,-1 0-1,0-1 1,1 1-1,-1 0 1,0 0-1,0-1 1,1 1 0,-1 0-1,0-1 1,0 1-1,1 0 1,-1-1-1,0 1 1,0 0-1,0-1 1,0 1 0,0-1-1,1 1 1,-1 0-1,0-1 1,0 1-1,0-1 1,0 0-1,-4-1 10,0 0-3,-1 1 1,1 0-1,-1 0 1,0 0-1,0 1 1,0-1-1,-7 1 1,-4 0-2,-32-3 27,-38-3-24,-116-23 0,439 52 8,-188-19-4,-1-3 0,80-7 0,-119 2 42,-14 0-18,-18-3-10,-62-10-59,-1 4 0,-155-4-1,239 18-81,7 1 43,9 1 6,34-1-51,135 11 118,-143-8-156,1 1 0,55 18 0,-96-24 131,0 0 1,0 0-1,0 0 1,0 0 0,0 0-1,0 0 1,0 0 0,0 0-1,0 0 1,0 0-1,0 0 1,0 0 0,0 0-1,0 1 1,0-1-1,0 0 1,0 0 0,0 0-1,0 0 1,0 0 0,0 0-1,0 0 1,0 0-1,0 0 1,0 0 0,0 0-1,0 0 1,0 1 0,0-1-1,0 0 1,0 0-1,0 0 1,0 0 0,0 0-1,0 0 1,0 0 0,0 0-1,1 0 1,-1 0-1,0 0 1,0 0 0,0 0-1,0 0 1,0 0 0,0 0-1,0 0 1,0 0-1,0 0 1,0 0 0,0 0-1,0 0 1,1 0-1,-13 2-812,-22-1-464,17-1 938,-1-1 0,-18-3 1,-2-5-214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2.821"/>
    </inkml:context>
    <inkml:brush xml:id="br0">
      <inkml:brushProperty name="width" value="0.035" units="cm"/>
      <inkml:brushProperty name="height" value="0.035" units="cm"/>
    </inkml:brush>
  </inkml:definitions>
  <inkml:trace contextRef="#ctx0" brushRef="#br0">53 18 15291,'7'-10'1430,"-2"2"2200,-7 19-1183,-18 49-1736,7-23-306,-10 48 1,21-74-350,0-1 0,1 1 1,0 0-1,1-1 0,0 1 1,0 0-1,1 0 0,1-1 0,3 15 1,-4-22-54,0 0 0,0 0 0,0 0 0,1-1 0,-1 1 0,0 0 0,1-1 0,0 1 0,0-1 0,0 1 0,0-1 0,0 0 0,0 0 0,0 0 0,1 0 0,-1 0 0,1 0 0,3 1 0,-4-2-1,1 0 0,0-1 0,0 1 0,-1-1 0,1 0 0,0 1 0,0-1 0,0 0 0,0-1 0,-1 1 0,1 0 0,0-1 0,0 0 0,0 1 0,-1-1 0,1 0 0,0 0 0,-1-1 0,4-1 0,9-7-291,-1 0 1,0-1-1,-1 0 0,0-1 0,0 0 1,-2-1-1,1-1 0,-2 1 0,17-29 1,-22 30-272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3.385"/>
    </inkml:context>
    <inkml:brush xml:id="br0">
      <inkml:brushProperty name="width" value="0.035" units="cm"/>
      <inkml:brushProperty name="height" value="0.035" units="cm"/>
    </inkml:brush>
  </inkml:definitions>
  <inkml:trace contextRef="#ctx0" brushRef="#br0">28 34 14619,'-6'-11'2033,"-1"4"-825,1 1-384,2 1 1553,1 2 519,1 1-1824,2 7-376,0 0-287,2 2-689,1-1-433,0 5 441,-2-3 56,-1 6-96,0-1-120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454"/>
    </inkml:context>
    <inkml:brush xml:id="br0">
      <inkml:brushProperty name="width" value="0.025" units="cm"/>
      <inkml:brushProperty name="height" value="0.025" units="cm"/>
    </inkml:brush>
  </inkml:definitions>
  <inkml:trace contextRef="#ctx0" brushRef="#br0">19 64 5990,'0'0'6075,"8"-9"-3160,1-3-2046,-5 7-406,-1 1 0,1-1-1,-1 1 1,1 0 0,0 0-1,1 0 1,-1 1 0,8-5 0,-12 8-361,0 0 1,0 0-1,1 0 1,-1-1-1,0 1 1,0 0-1,0 0 1,0 0-1,1 0 1,-1 0-1,0 0 1,0 0-1,0 0 1,1-1-1,-1 1 1,0 0-1,0 0 1,0 0-1,1 0 1,-1 0-1,0 0 1,0 0-1,0 0 1,1 0-1,-1 0 1,0 0-1,0 1 1,0-1-1,1 0 1,-1 0-1,0 0 1,0 0-1,0 0 1,0 0-1,1 0 1,-1 0-1,0 1 1,0-1-1,0 0 1,0 0-1,1 0 1,-1 0-1,0 0 1,0 1-1,0-1 1,0 0-1,0 0 1,0 15 1083,-8 15-982,-16 33 111,14-41-558,1 1-1,1 0 1,0 1 0,2 0-1,1 0 1,-3 46 0,8-68 143,-1 0 0,1 0 0,1 0 0,-1-1 0,0 1 1,0 0-1,1 0 0,-1-1 0,1 1 0,-1 0 1,1-1-1,0 1 0,0 0 0,0-1 0,0 1 0,0-1 1,0 1-1,0-1 0,0 0 0,0 0 0,1 1 0,-1-1 1,0 0-1,1 0 0,1 1 0,1-1-86,0 1 0,-1-1 0,1-1 0,0 1 0,0 0 0,0-1 0,0 0 1,0 0-1,-1 0 0,1 0 0,5-1 0,6-2-1408,0-1 1,0 0 0,-1-1-1,1 0 1,14-9 0,17-11-7002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3.938"/>
    </inkml:context>
    <inkml:brush xml:id="br0">
      <inkml:brushProperty name="width" value="0.035" units="cm"/>
      <inkml:brushProperty name="height" value="0.035" units="cm"/>
    </inkml:brush>
  </inkml:definitions>
  <inkml:trace contextRef="#ctx0" brushRef="#br0">55 61 14035,'1'-1'105,"-1"1"-1,0 0 1,0 0-1,0 0 1,0-1-1,0 1 1,0 0-1,0 0 1,0-1-1,0 1 1,0 0-1,0 0 1,0-1-1,0 1 1,0 0 0,0 0-1,0-1 1,0 1-1,0 0 1,-1 0-1,1-1 1,0 1-1,0 0 1,0 0-1,0 0 1,0-1-1,-1 1 1,1 0-1,0 0 1,0 0 0,0-1-1,0 1 1,-1 0-1,1 0 1,0 0-1,0 0 1,-1 0-1,1 0 1,0 0-1,-1-1 1,-8 9 1938,-8 16-745,13-15-1230,0 0 1,0 0-1,1 0 1,1 0-1,-1 0 0,2 1 1,-1-1-1,1 1 1,0-1-1,1 1 1,0 0-1,1-1 0,0 1 1,1-1-1,-1 1 1,2-1-1,-1 0 1,2 0-1,-1 0 0,1 0 1,0 0-1,8 11 1,-11-19-63,-1 0 0,1 0 0,0 1-1,0-1 1,0 0 0,0 0 0,0 0 0,1 0 0,-1 0 0,0 0 0,0 0 0,1-1 0,-1 1 0,0 0 0,1-1 0,-1 1 0,1-1 0,-1 1 0,1-1 0,-1 0 0,1 0 0,2 1 0,-2-2 14,0 1 1,0-1 0,-1 0-1,1 0 1,0 1 0,0-1-1,-1 0 1,1 0 0,0-1-1,-1 1 1,1 0 0,-1 0-1,1-1 1,-1 1 0,1-2 0,4-5 97,-1 1 0,-1-1 1,1 0-1,-1 0 0,-1 0 1,5-13-1,-3 2 153,-1 0-1,-1 0 1,-1 0 0,1-21 0,-3 32-153,0-1 0,0 0 1,-1 1-1,0-1 1,-1 1-1,0-1 1,0 1-1,-1-1 1,0 1-1,0 0 1,-7-11-1,10 19-109,-1-1 0,1 0 0,-1 0 0,1 1 0,0-1 0,-1 0 0,0 1 0,1-1 0,-1 1 0,1-1-1,-1 1 1,0-1 0,1 1 0,-1-1 0,0 1 0,0-1 0,1 1 0,-1 0 0,0-1 0,0 1 0,0 0 0,1 0 0,-1 0 0,0 0 0,0 0-1,0 0 1,0 0 0,1 0 0,-3 0 0,2 1-21,-1 0-1,1 0 1,-1 0 0,1 0-1,-1 0 1,1 0 0,0 1-1,-1-1 1,1 0 0,0 1-1,0-1 1,0 1-1,-1 1 1,-4 9-552,0 1 1,-7 23-1,11-32 254,-1 7-365,-9 30-1067,12-38 963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44.931"/>
    </inkml:context>
    <inkml:brush xml:id="br0">
      <inkml:brushProperty name="width" value="0.035" units="cm"/>
      <inkml:brushProperty name="height" value="0.035" units="cm"/>
    </inkml:brush>
  </inkml:definitions>
  <inkml:trace contextRef="#ctx0" brushRef="#br0">1803 168 10362,'2'-7'254,"-1"0"-1,1 0 0,-1-1 0,-1 1 1,0 0-1,1 0 0,-2 0 1,1-1-1,-1 1 0,-3-11 1,3 15-129,-1-1 1,1 0-1,-1 0 1,0 1 0,0-1-1,0 1 1,0-1-1,-1 1 1,1 0 0,-1 0-1,0 0 1,0 0-1,0 1 1,0-1 0,-1 1-1,1 0 1,-1 0-1,1 0 1,-1 0-1,-5-1 1,-4-1 67,1 1-1,-1 0 1,0 1 0,-1 0 0,-19 1-1,-71 7 126,45-1-206,-123 2-116,-114 9 181,207-8-13,-112 26 0,152-22-64,1 2-1,1 2 1,-80 39 0,93-37-35,2 1 0,0 2 0,1 2 0,1 0-1,-47 50 1,54-48-52,2 1-1,1 0 0,1 2 1,2 0-1,0 1 0,2 1 1,2 0-1,0 1 0,2 1 1,2-1-1,0 2 0,2-1 1,2 1-1,1 0 0,1 0 1,2 1-1,2-1 0,1 0 1,1 0-1,2 0 0,1 0 1,1 0-1,18 45 0,-12-45-65,2-1-1,1-1 1,1-1-1,2 0 1,1-1-1,1-1 1,1-1-1,34 32 1,-37-43-1,-1 0 0,2-1 1,0-1-1,1 0 1,0-2-1,1-1 1,0 0-1,1-2 1,0 0-1,0-2 1,1 0-1,41 5 1,-30-10 28,1-1 0,0-2 0,0-2 0,0-1 0,-1-1 0,0-2 0,0-2 0,0-1 0,-1-1 0,60-31 0,-41 14-180,-1-2-1,-1-3 1,-1-1 0,-3-3-1,72-72 1,-50 38-306,-4-3 0,85-126 0,-113 141 416,-2-1-1,-3-2 0,-2-1 0,29-92 1,-53 137 108,-1 0 0,-1 0 1,0-1-1,-1 1 0,-1-1 0,-1 0 1,-2-29-1,0 41-3,0-1 1,0 1 0,-1 1-1,0-1 1,0 0-1,-1 0 1,0 1-1,0-1 1,-1 1-1,1 0 1,-1 0-1,-1 0 1,1 1-1,-1 0 1,0-1-1,0 2 1,0-1-1,-1 0 1,0 1-1,0 0 1,0 1-1,-12-6 1,-6-1 17,1 1 1,-2 2-1,-32-6 1,-81-8-163,64 11-265,49 6 311,-70-7-109,45 10 30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00.401"/>
    </inkml:context>
    <inkml:brush xml:id="br0">
      <inkml:brushProperty name="width" value="0.035" units="cm"/>
      <inkml:brushProperty name="height" value="0.035" units="cm"/>
    </inkml:brush>
  </inkml:definitions>
  <inkml:trace contextRef="#ctx0" brushRef="#br0">237 12 4289,'-3'0'196,"0"-1"-1,0 0 1,0 1 0,0-1 0,0 1 0,0 0-1,0 0 1,0 1 0,0-1 0,0 0-1,0 1 1,-6 1 0,8 0-28,-1-1 0,1 0 0,-1 0 1,1 1-1,-1-1 0,1 1 0,0 0 0,-1-1 0,1 1 0,0 0 1,0 0-1,1-1 0,-1 1 0,0 0 0,0 0 0,1 0 0,-1 0 0,1 0 1,0 0-1,0 3 0,-5 51 2430,5-53-2472,0 0 0,0 0-1,1 0 1,-1 0 0,1 0 0,-1-1 0,1 1-1,0 0 1,0 0 0,0-1 0,0 1 0,0 0 0,1-1-1,-1 1 1,1-1 0,3 5 0,-4-7-96,0 0 1,-1 1-1,1-1 0,0 0 1,-1 0-1,1 1 0,0-1 1,-1 0-1,1 0 0,0 0 1,0 0-1,-1 0 0,1 0 1,0 0-1,0 0 1,-1 0-1,1 0 0,0-1 1,-1 1-1,1 0 0,0 0 1,-1-1-1,1 1 0,0 0 1,-1-1-1,1 1 0,0 0 1,-1-1-1,1 1 1,-1-1-1,1 1 0,-1-1 1,1 0-1,-1 1 0,0-1 1,1 1-1,-1-1 0,0 0 1,1 1-1,-1-1 0,1-1 1,11-29 609,-11 25-545,0 0-1,0 0 1,0 1 0,-1-1 0,1 0-1,-2 0 1,1 0 0,-1 0 0,1 0 0,-4-8-1,4 13-80,-1-1 0,1 0-1,-1 1 1,0-1 0,0 1 0,0-1-1,0 1 1,0-1 0,0 1 0,0-1-1,0 1 1,-1 0 0,1 0-1,0 0 1,-1-1 0,1 2 0,-1-1-1,1 0 1,-1 0 0,0 0 0,1 1-1,-1-1 1,0 1 0,1-1-1,-1 1 1,0-1 0,0 1 0,1 0-1,-1 0 1,0 0 0,0 0 0,0 1-1,1-1 1,-1 0 0,0 1-1,0-1 1,1 1 0,-3 0 0,-1 1 2,1 0-1,-1 0 1,1 1 0,0 0 0,-1-1 0,1 2 0,0-1 0,1 0 0,-1 1-1,1-1 1,-1 1 0,1 0 0,0 0 0,1 0 0,-1 1 0,1-1 0,-3 7 0,1-1 1,0 0 1,1 0-1,0 0 1,1 1 0,0-1-1,0 1 1,1 13-1,4-5 28,-3-18-40,0-1 1,0 0-1,0 1 1,1-1-1,-1 0 1,0 1-1,0-1 0,1 0 1,-1 1-1,0-1 1,0 0-1,1 1 1,-1-1-1,0 0 0,1 0 1,-1 0-1,0 1 1,1-1-1,-1 0 1,1 0-1,-1 0 0,0 0 1,1 1-1,1-2 6,-1 1 0,0 0 0,0-1 0,1 0 0,-1 1 1,0-1-1,0 1 0,0-1 0,0 0 0,0 0 0,0 0 0,0 0 0,0 1 0,0-1 0,-1 0 0,1-1 0,0 1 0,-1 0 0,1 0 0,1-2 0,5-10 36,-1 0 0,0-1 0,-1 1 0,0-1 1,-1 0-1,-1-1 0,0 1 0,-1 0 0,0-17 0,-1 30-44,-1 0 1,0 0-1,0-1 1,0 1-1,0 0 0,0 0 1,-1 0-1,1 0 1,0-1-1,0 1 1,-1 0-1,1 0 0,-1 0 1,1 0-1,-1 0 1,1 0-1,-1 0 1,0 0-1,1 0 0,-3-1 1,2 1 0,0 1 0,1 0-1,-1 0 1,0-1 0,0 1 0,0 0 0,0 0-1,0 0 1,0 0 0,0 0 0,1 0 0,-1 0 0,0 1-1,0-1 1,0 0 0,0 0 0,0 1 0,1-1 0,-1 0-1,-1 1 1,-3 2 10,0 1 0,0-1 0,0 1 0,0 0 0,1 0-1,-6 7 1,-2 4 21,1 0 0,-13 23 0,21-32-21,0 0 0,1 0 0,-1 0 0,1 0 0,0 0-1,0 0 1,1 1 0,0-1 0,0 0 0,0 11 0,1-17-12,0 0-1,0 1 1,0-1 0,0 0 0,0 0 0,0 1-1,0-1 1,0 0 0,0 0 0,0 0 0,0 1-1,1-1 1,-1 0 0,0 0 0,0 1 0,0-1-1,0 0 1,0 0 0,0 0 0,0 1 0,1-1-1,-1 0 1,0 0 0,0 0 0,0 0 0,0 1-1,1-1 1,-1 0 0,0 0 0,0 0 0,0 0-1,1 0 1,-1 0 0,0 0 0,0 0 0,0 1-1,1-1 1,-1 0 0,0 0 0,0 0 0,1 0-1,-1 0 1,0 0 0,0 0 0,1 0 0,11-9 43,9-15-17,-13 15-26,24-37 23,-30 42-31,0 1-1,0-1 0,0 0 0,0 0 1,-1 0-1,1-1 0,-1 1 0,0 0 0,1-8 1,-2 12 4,-1 0 1,1-1-1,0 1 1,0 0-1,0-1 0,0 1 1,-1 0-1,1-1 1,0 1-1,0 0 1,-1 0-1,1-1 1,0 1-1,-1 0 1,1 0-1,0-1 1,0 1-1,-1 0 1,1 0-1,0 0 0,-1 0 1,1-1-1,-1 1 1,1 0-1,0 0 1,-1 0-1,1 0 1,0 0-1,-1 0 1,1 0-1,-1 0 1,1 0-1,0 0 1,-1 0-1,1 1 0,0-1 1,-1 0-1,1 0 1,0 0-1,-1 0 1,1 0-1,-1 1 1,-21 7-20,18-6 17,-14 4 10,13-5-3,-1 1 1,0 0-1,0 1 0,1-1 0,-1 1 1,-7 6-1,12-8-4,0 0 0,1-1 0,-1 1 0,0 1 0,0-1 1,1 0-1,-1 0 0,0 0 0,1 0 0,-1 0 0,1 1 0,0-1 0,-1 0 0,1 0 0,0 1 0,0-1 0,0 0 0,0 0 0,0 1 1,0-1-1,0 0 0,0 1 0,0-1 0,1 0 0,-1 0 0,0 1 0,1-1 0,-1 0 0,1 0 0,0 0 0,-1 0 0,1 0 0,0 0 1,-1 0-1,1 0 0,2 2 0,1 2-11,0 0 1,0-1-1,1 0 1,-1 0-1,1 0 1,0 0-1,0-1 1,0 0-1,1 0 1,-1 0-1,1 0 1,8 2-1,-11-5 9,-1 1 1,0 0-1,1-1 0,-1 1 0,1-1 0,-1 0 1,1 0-1,-1 0 0,1 0 0,-1-1 1,0 1-1,1-1 0,-1 1 0,1-1 0,-1 0 1,0 0-1,0 0 0,1 0 0,-1 0 1,0 0-1,0-1 0,0 1 0,0-1 0,0 1 1,-1-1-1,1 0 0,0 0 0,-1 0 1,1 0-1,-1 0 0,0 0 0,0 0 0,2-4 1,-2 2 11,0 0 0,0 0 0,0 1 0,0-1 0,-1 0 0,1 0 0,-1 0 0,0 0 0,0 0 0,-1 0 0,1 0 0,-1 0 0,0 0 0,0 0 0,0 0 0,-1 0 0,1 1 0,-1-1 0,0 0 0,0 1 0,-4-6 0,2 4 13,-1-1 0,1 1-1,-1-1 1,0 1 0,-1 1-1,1-1 1,-1 1 0,0 0-1,0 0 1,0 0 0,-9-3-1,13 7-17,1-1 0,-1 0 0,1 1 0,-1-1 0,1 1 0,-1 0 0,0-1 0,1 1 0,-1 0 0,0 0 0,1 0 0,-1 0 0,0 0 0,1 1 0,-1-1 0,0 0 0,1 1 0,-1-1 0,-1 2 0,2-2-4,0 1 0,0 0 0,0 0 0,0 0 1,0 0-1,0 0 0,0 0 0,1 1 0,-1-1 1,0 0-1,1 0 0,-1 1 0,1-1 0,0 0 1,-1 0-1,1 1 0,0-1 0,-1 2 1,1 3-11,0-1 1,0 0-1,1 1 1,-1-1 0,1 0-1,0 1 1,1-1 0,-1 0-1,1 0 1,3 6-1,-4-9-19,1 1 0,-1-1 0,1 1 0,0-1 0,-1 1 0,1-1 0,1 0 0,-1 0 0,0 0 0,5 3 0,-6-5-1,0 1-1,0-1 1,0 1-1,0-1 0,0 0 1,0 0-1,0 0 0,0 1 1,0-1-1,0 0 1,0 0-1,0 0 0,0 0 1,0-1-1,0 1 0,0 0 1,0 0-1,0-1 0,0 1 1,0 0-1,0-1 1,-1 1-1,1-1 0,0 1 1,0-1-1,0 0 0,0 1 1,-1-1-1,1 0 1,0 0-1,-1 1 0,1-1 1,0 0-1,-1 0 0,1-1 1,3-4-129,-2 0-1,1 1 1,-1-1 0,0 0 0,0 0-1,0 0 1,-1-1 0,0 1 0,0 0 0,-1 0-1,1-1 1,-2-6 0,-1-4-262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27.955"/>
    </inkml:context>
    <inkml:brush xml:id="br0">
      <inkml:brushProperty name="width" value="0.035" units="cm"/>
      <inkml:brushProperty name="height" value="0.035" units="cm"/>
    </inkml:brush>
  </inkml:definitions>
  <inkml:trace contextRef="#ctx0" brushRef="#br0">4 90 13907,'0'3'219,"-1"-1"1,0 1-1,1-1 0,-1 0 0,1 1 1,0-1-1,0 1 0,0-1 0,0 1 1,0 3-1,1-5-155,0-1 1,-1 1-1,1 0 1,0 0-1,0 0 0,-1-1 1,1 1-1,0 0 1,0-1-1,0 1 1,0-1-1,0 1 0,0-1 1,0 0-1,0 1 1,0-1-1,0 0 1,0 1-1,0-1 1,0 0-1,0 0 0,0 0 1,0 0-1,0 0 1,0 0-1,2-1 1,18-1 326,0-1 0,0-1 0,0-1 0,-1 0 0,1-2 0,27-13 1,6 0 89,-7 4-199,2 3 1,-1 2-1,82-8 1,-61 15 21,1 2 0,71 8 0,-76 3-1035,-64-13-761,-4-1 975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28.504"/>
    </inkml:context>
    <inkml:brush xml:id="br0">
      <inkml:brushProperty name="width" value="0.035" units="cm"/>
      <inkml:brushProperty name="height" value="0.035" units="cm"/>
    </inkml:brush>
  </inkml:definitions>
  <inkml:trace contextRef="#ctx0" brushRef="#br0">1 11 14827,'35'-3'7219,"6"-2"-6285,80 3-1,-118 2-897,0 0-1,0 1 1,0-1 0,0 1-1,0 0 1,0 0 0,0 0-1,0 0 1,0 0 0,-1 1-1,1-1 1,0 1-1,-1 0 1,1-1 0,-1 1-1,0 1 1,1-1 0,-1 0-1,0 0 1,2 5 0,-2-3 44,0 0 1,-1 0-1,0 0 0,1 1 1,-2-1-1,1 0 1,0 1-1,-1-1 1,0 1-1,0-1 1,0 1-1,0-1 1,-2 8-1,-1 3 187,-1-1 0,0 1-1,-1 0 1,-12 23-1,-35 52 681,-3 6-1217,55-95 142,-6 14-207,6-15 333,0 1 0,0-1-1,-1 0 1,1 0 0,0 0 0,0 1 0,0-1-1,0 0 1,0 0 0,0 1 0,0-1 0,0 0 0,0 0-1,0 1 1,0-1 0,0 0 0,0 0 0,0 0 0,0 1-1,0-1 1,0 0 0,0 0 0,1 1 0,-1-1-1,0 0 1,0 0 0,0 0 0,0 1 0,0-1 0,1 0-1,-1 0 1,0 0 0,0 0 0,0 1 0,0-1-1,1 0 1,-1 0 0,0 0 0,0 0 0,0 0 0,1 0-1,-1 0 1,0 0 0,0 0 0,1 1 0,-1-1 0,0 0-1,0 0 1,1 0 0,-1 0 0,0 0 0,0 0-1,0-1 1,1 1 0,9-3-263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0.496"/>
    </inkml:context>
    <inkml:brush xml:id="br0">
      <inkml:brushProperty name="width" value="0.035" units="cm"/>
      <inkml:brushProperty name="height" value="0.035" units="cm"/>
    </inkml:brush>
  </inkml:definitions>
  <inkml:trace contextRef="#ctx0" brushRef="#br0">169 90 10410,'-8'-41'2143,"5"33"-632,1-1 1,1 1 0,-2-16 0,20 423 2834,21 7-4011,0 18-136,-27-93 220,-5-66-210,-1 628-53,-11-489-111,1-4 2,-8 86-42,8-201 15,-23 79 31,-1-2-52,-18 726-146,18-488-607,4-97 506,-12 301-157,28-360 525,6-413-79,3-31-40,0 0 0,0 0 0,0 0 0,0 1 0,0-1 0,0 0 1,0 0-1,0 0 0,0 0 0,0 0 0,0 0 0,0 0 0,0 0 0,0 1 0,0-1 0,0 0 0,0 0 0,0 0 0,0 0 0,-1 0 0,1 0 0,0 0 0,0 0 0,0 0 0,0 0 0,0 0 0,0 0 0,0 0 0,0 0 0,-1 0 0,1 0 0,0 0 0,0 1 0,0-1 0,0 0 1,0 0-1,0 0 0,0-1 0,0 1 0,-1 0 0,1 0 0,0 0 0,0 0 0,0 0 0,0 0 0,0 0 0,0 0 0,-1 0 0,-6-5 64,-3-8-141,12 71-3719,-2-59 3771,0 1-1,-1 0 1,1 0 0,-1 0-1,1 0 1,0 0 0,-1-1 0,1 1-1,-1 0 1,1 0 0,0-1 0,-1 1-1,1 0 1,0 0 0,0-1-1,-1 1 1,1 0 0,0-1 0,0 1-1,-1-1 1,1 1 0,0 0 0,0-1-1,0 1 1,0-1 0,-1 1-1,1 0 1,0-1 0,0 0 0,-3-21-335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2.252"/>
    </inkml:context>
    <inkml:brush xml:id="br0">
      <inkml:brushProperty name="width" value="0.035" units="cm"/>
      <inkml:brushProperty name="height" value="0.035" units="cm"/>
    </inkml:brush>
  </inkml:definitions>
  <inkml:trace contextRef="#ctx0" brushRef="#br0">71 130 15587,'-3'3'3010,"0"12"-1808,-1 21-394,-3 235 1084,0-242-1086,7-29-783,0 0-1,0 0 0,0 1 1,0-1-1,0 0 0,-1 1 0,1-1 1,0 0-1,0 0 0,0 0 0,0 1 1,-1-1-1,1 0 0,0 0 0,0 0 1,0 1-1,-1-1 0,1 0 0,0 0 1,0 0-1,-1 0 0,1 0 1,0 1-1,0-1 0,-1 0 0,1 0 1,0 0-1,0 0 0,-1 0 0,1 0 1,-1-1 10,0 1 0,0-1-1,1 1 1,-1-1 0,1 0 0,-1 0 0,1 1 0,-1-1 0,1 0 0,-1 0 0,1 0 0,0 1 0,-1-1 0,1 0 0,-1-2 0,-6-26 183,1-1 1,1 0 0,-1-58 0,3 45-170,-2-60 19,6 84-68,-1 19 1,0 0 1,0 0 0,0 0 0,0 0 0,0 0 0,1 0-1,-1 0 1,0 0 0,0 0 0,0 0 0,0 0-1,0 0 1,0 0 0,0 0 0,1-1 0,-1 1 0,0 0-1,0 0 1,0 0 0,0 0 0,0 0 0,0 0 0,0 0-1,1 1 1,-1-1 0,0 0 0,0 0 0,0 0-1,0 0 1,0 0 0,0 0 0,0 0 0,0 0 0,1 0-1,-1 0 1,0 0 0,0 0 0,0 0 0,0 0 0,0 1-1,0-1 1,0 0 0,0 0 0,0 0 0,0 0-1,0 0 1,0 0 0,0 0 0,1 0 0,-1 1 0,0-1-1,0 0 1,0 0 0,7 15-16,-5-9 11,1-1-1,0 0 1,1 0 0,-1-1 0,1 1 0,0-1-1,5 5 1,-8-8 5,0 1 0,1-1 1,-1-1-1,1 1 0,0 0 0,-1 0 0,1-1 0,-1 1 0,1 0 0,0-1 0,0 0 0,-1 1 1,1-1-1,0 0 0,0 0 0,-1 0 0,1 0 0,0 0 0,0-1 0,-1 1 0,1 0 0,0-1 1,0 1-1,-1-1 0,1 0 0,-1 1 0,1-1 0,2-2 0,2-1 15,0 0-1,-1-1 1,0 0 0,1 0-1,-2 0 1,1-1-1,0 1 1,5-12 0,3-6 94,11-27 0,3-7 153,-27 57-257,0-1 0,0 1 0,0-1 0,1 1 0,-1-1 0,0 1 0,0 0 0,1-1 0,-1 1 1,0-1-1,1 1 0,-1 0 0,0-1 0,1 1 0,-1 0 0,0 0 0,1-1 0,-1 1 0,1 0 0,-1 0 0,1-1 0,-1 1 0,0 0 0,1 0 0,-1 0 0,1 0 0,0 0 0,6 10 99,-1 28 33,-5-31-108,11 100 184,15 91 65,-26-191-292,0-4-18,-1 0 1,1 0 0,-1 0-1,1 0 1,0-1 0,0 1-1,0 0 1,0 0 0,1-1-1,-1 1 1,1-1 0,2 4-1,-4-6 19,0 0-1,1 0 0,-1 0 0,0 1 1,1-1-1,-1 0 0,0 0 1,1 0-1,-1 0 0,0 0 0,1 1 1,-1-1-1,1 0 0,-1 0 0,0 0 1,1 0-1,-1 0 0,0 0 1,1 0-1,-1 0 0,0-1 0,1 1 1,-1 0-1,1 0 0,-1 0 1,0 0-1,1 0 0,-1-1 0,0 1 1,0 0-1,1 0 0,-1 0 0,0-1 1,1 1-1,-1 0 0,0 0 1,0-1-1,0 1 0,1 0 0,-1-1 1,0 1-1,0 0 0,0-1 0,0 1 1,1 0-1,-1-1 0,0 1 1,0 0-1,0-1 0,0 1 0,0-1 1,0 0-1,5-23-167,-4 22 150,2-25-233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2.931"/>
    </inkml:context>
    <inkml:brush xml:id="br0">
      <inkml:brushProperty name="width" value="0.035" units="cm"/>
      <inkml:brushProperty name="height" value="0.035" units="cm"/>
    </inkml:brush>
  </inkml:definitions>
  <inkml:trace contextRef="#ctx0" brushRef="#br0">0 1 16099,'1'2'312,"0"0"-1,0 0 0,0 0 1,0 0-1,-1 0 0,1 0 1,-1 0-1,1 0 0,-1 0 1,0 4-1,1 1 425,33 133 1814,-28-124-2529,-1 0-1,2-1 1,0 1-1,1-1 0,1-1 1,15 21-1,-49-52-2737,2 6 2165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3.429"/>
    </inkml:context>
    <inkml:brush xml:id="br0">
      <inkml:brushProperty name="width" value="0.035" units="cm"/>
      <inkml:brushProperty name="height" value="0.035" units="cm"/>
    </inkml:brush>
  </inkml:definitions>
  <inkml:trace contextRef="#ctx0" brushRef="#br0">0 116 17588,'3'1'1720,"8"-1"-952,3 0-248,10-6 785,5-5-185,8-1-368,1 0-216,1-2-440,-4-1-376,-5 2-728,-3 1-1289,-8 4 1865,-2 2-392,-6-1-312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3.977"/>
    </inkml:context>
    <inkml:brush xml:id="br0">
      <inkml:brushProperty name="width" value="0.035" units="cm"/>
      <inkml:brushProperty name="height" value="0.035" units="cm"/>
    </inkml:brush>
  </inkml:definitions>
  <inkml:trace contextRef="#ctx0" brushRef="#br0">93 1 18660,'-14'81'6335,"-16"82"-6509,22-123 153,3-13-521,-1-1-1,-19 50 1,22-85-1045,1-9 1328,4-14-324,-1-4-117</inkml:trace>
  <inkml:trace contextRef="#ctx0" brushRef="#br0" timeOffset="1">37 74 11715,'0'-1'233,"1"0"1,0 0-1,-1 0 1,1 0-1,0 0 1,0 0-1,0 0 1,0 1-1,0-1 1,0 0-1,0 0 1,0 1-1,0-1 1,0 1-1,0-1 1,0 1-1,0-1 1,0 1-1,1-1 1,-1 1-1,0 0 1,0 0-1,1 0 1,0 0-1,0 0-115,-1 1 0,1 0-1,-1 0 1,1-1 0,-1 1-1,0 0 1,1 0 0,-1 0 0,0 1-1,0-1 1,0 0 0,0 0-1,0 1 1,0-1 0,0 1-1,0-1 1,1 3 0,18 39 500,21 67 0,-24-61-1392,24 48 1,-31-72-619,-15-24 836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802"/>
    </inkml:context>
    <inkml:brush xml:id="br0">
      <inkml:brushProperty name="width" value="0.025" units="cm"/>
      <inkml:brushProperty name="height" value="0.025" units="cm"/>
    </inkml:brush>
  </inkml:definitions>
  <inkml:trace contextRef="#ctx0" brushRef="#br0">178 6 1409,'0'0'12001,"-9"-2"-7901,4 1-3907,-1 0 1,0 0-1,0 1 0,0 0 1,0 0-1,0 0 0,1 1 1,-1 0-1,0 0 0,0 0 1,1 1-1,-1 0 0,1 0 1,-1 0-1,1 1 0,0-1 1,0 1-1,0 1 0,0-1 1,0 1-1,1 0 0,-6 5 1,6-4-89,-1 0-1,1 1 1,1-1 0,-1 1 0,1-1 0,0 1-1,0 0 1,1 0 0,-3 7 0,5-11-87,-1-1-1,1 1 1,-1-1 0,1 1 0,0-1 0,-1 1-1,1 0 1,0-1 0,0 1 0,0-1 0,0 1-1,0 0 1,1-1 0,-1 1 0,0-1 0,1 1-1,-1-1 1,1 1 0,0-1 0,-1 1 0,1-1-1,0 1 1,0-1 0,0 0 0,0 0 0,0 1-1,0-1 1,0 0 0,0 0 0,1 0-1,-1 0 1,0 0 0,1 0 0,-1-1 0,1 1-1,-1 0 1,1-1 0,-1 1 0,1-1 0,2 1-1,5 1 36,0-2 0,0 1-1,0-1 1,0 0-1,-1-1 1,1 0 0,0 0-1,0-1 1,-1 0-1,1-1 1,-1 1-1,10-6 1,-13 6 14,-1 0-1,0 0 1,0-1-1,0 1 1,0-1 0,0 0-1,-1 0 1,1 0 0,-1-1-1,0 1 1,0-1-1,0 0 1,0 1 0,-1-1-1,0-1 1,1 1-1,-1 0 1,-1-1 0,1 1-1,-1-1 1,0 1-1,0-1 1,0 1 0,0-8-1,-1 11-101,0 0-1,0 0 1,-1 0 0,1 1-1,0-1 1,-1 0-1,1 0 1,-1 0-1,1 1 1,0-1-1,-1 0 1,0 0-1,1 1 1,-1-1 0,1 0-1,-1 1 1,0-1-1,0 1 1,1-1-1,-1 1 1,0-1-1,0 1 1,0 0-1,1-1 1,-1 1 0,0 0-1,0 0 1,0-1-1,0 1 1,0 0-1,0 0 1,1 0-1,-1 0 1,0 0 0,0 0-1,0 0 1,0 1-1,0-1 1,-1 1-1,-36 10-6516,27-4 322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4.511"/>
    </inkml:context>
    <inkml:brush xml:id="br0">
      <inkml:brushProperty name="width" value="0.035" units="cm"/>
      <inkml:brushProperty name="height" value="0.035" units="cm"/>
    </inkml:brush>
  </inkml:definitions>
  <inkml:trace contextRef="#ctx0" brushRef="#br0">0 68 15875,'10'5'1569,"0"-5"-865,6-3-312,7 0 592,1 0-56,5-4-576,0 0-328,0-2 200,0-2-143,-6-1-218,-6-5-39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5.041"/>
    </inkml:context>
    <inkml:brush xml:id="br0">
      <inkml:brushProperty name="width" value="0.035" units="cm"/>
      <inkml:brushProperty name="height" value="0.035" units="cm"/>
    </inkml:brush>
  </inkml:definitions>
  <inkml:trace contextRef="#ctx0" brushRef="#br0">0 62 15875,'3'2'360,"1"0"-1,-1 1 0,0 0 1,-1-1-1,1 1 0,0 0 0,-1 0 1,1 0-1,-1 0 0,0 1 1,3 5-1,-1-2 114,10 22 25,0 0 0,-2 1-1,-2 1 1,0 0-1,5 34 1,-5-22-210,-10-43-261,0 0-1,0 0 0,0 0 0,0 0 0,0 0 0,0 0 0,0 0 1,0-1-1,0 1 0,0 0 0,0 0 0,0 0 0,1 1 0,-1-1 1,0 0-1,0 0 0,0 0 0,0 0 0,0 0 0,0 0 0,0 0 1,0 0-1,0 0 0,0 0 0,0 0 0,0 0 0,0 0 0,0 0 1,0 0-1,0 0 0,0 0 0,0 0 0,1-11 307,-3-16-58,-14-42 130,-2 0-1,-44-104 1,65 178-417,-1 0 1,1 0-1,0-1 1,0 0-1,0 1 0,1-1 1,0 0-1,-1-1 0,2 1 1,5 4-1,-8-7 11,0 1 1,0-1-1,0 0 0,1 0 0,-1 0 1,0 0-1,1 0 0,-1-1 0,1 1 1,-1-1-1,1 1 0,-1-1 0,1 0 1,-1 0-1,1 0 0,-1 0 0,1 0 1,-1-1-1,0 1 0,1-1 0,-1 0 1,1 0-1,-1 0 0,0 0 0,0 0 1,4-2-1,-3 0 15,1 0 0,0 0 0,-1-1 0,0 1 0,0-1 0,0 0 0,0 0 0,2-4 0,17-22 197,-21 30-205,-1-1-1,1 1 0,0 0 1,-1-1-1,1 1 0,0 0 0,0-1 1,-1 1-1,1 0 0,0 0 1,-1-1-1,1 1 0,0 0 1,0 0-1,0 0 0,-1 0 0,1 0 1,0 0-1,0 0 0,-1 0 1,1 1-1,0-1 0,0 0 1,-1 0-1,1 1 0,0-1 0,-1 0 1,1 1-1,0-1 0,-1 1 1,1-1-1,0 1 0,-1-1 0,1 1 1,-1-1-1,1 1 0,-1 0 1,1-1-1,-1 1 0,0-1 1,1 1-1,-1 0 0,1 0 0,17 38 35,-15-33-27,51 133-349,-54-138 289,0-1 0,0 1 0,0-1 0,0 1 0,1 0-1,-1-1 1,0 1 0,0-1 0,1 1 0,-1-1 0,0 1 0,1-1 0,-1 1 0,1-1 0,-1 1 0,1-1 0,-1 1 0,1-1 0,-1 0 0,1 1 0,-1-1 0,1 0 0,0 1 0,4-12-558,-3-27 15,-2 37 569,0-25-475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5.495"/>
    </inkml:context>
    <inkml:brush xml:id="br0">
      <inkml:brushProperty name="width" value="0.035" units="cm"/>
      <inkml:brushProperty name="height" value="0.035" units="cm"/>
    </inkml:brush>
  </inkml:definitions>
  <inkml:trace contextRef="#ctx0" brushRef="#br0">0 828 16083,'21'-23'1818,"0"1"-1,2 1 1,43-32-1,82-42-489,-102 67-818,570-315 16,-511 287-564,242-111-857,-310 157-145,-29 9-2008,-13-1 2524,0-5-52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6.484"/>
    </inkml:context>
    <inkml:brush xml:id="br0">
      <inkml:brushProperty name="width" value="0.035" units="cm"/>
      <inkml:brushProperty name="height" value="0.035" units="cm"/>
    </inkml:brush>
  </inkml:definitions>
  <inkml:trace contextRef="#ctx0" brushRef="#br0">103 71 17700,'0'0'33,"0"0"0,0 0 1,0-1-1,0 1 0,0 0 1,0 0-1,0 0 0,1 0 1,-1 0-1,0 0 0,0 0 1,0-1-1,0 1 0,0 0 1,0 0-1,0 0 0,0 0 1,1 0-1,-1 0 0,0 0 1,0 0-1,0 0 0,0 0 1,0 0-1,0 0 0,1 0 1,-1 0-1,0 0 0,0 0 1,0 0-1,0 0 1,0 0-1,0 0 0,1 0 1,-1 0-1,0 0 0,0 0 1,0 0-1,0 0 0,0 0 1,0 0-1,1 0 0,-1 0 1,0 0-1,0 0 0,0 0 1,0 0-1,0 0 0,0 1 1,0-1-1,0 0 0,1 0 1,-1 0-1,5 12 906,5 26-177,-7-26-326,89 272 522,-63-204-959,-27-74-50,7 22-110,-8-27 99,-1 0-1,0 1 0,0-1 0,1 0 1,-1 0-1,0 1 0,0-1 0,0 0 0,0 1 1,0-1-1,-1 0 0,1 0 0,0 1 1,-1-1-1,1 0 0,0 0 0,-2 2 1,1-2-11,0-1 0,0 1 0,0-1 1,0 1-1,0-1 0,0 1 1,0-1-1,0 0 0,0 0 1,0 0-1,0 0 0,0 1 0,0-1 1,0-1-1,0 1 0,0 0 1,0 0-1,0 0 0,-1 0 0,1-1 1,0 1-1,0-1 0,0 1 1,1 0-1,-3-2 0,-27-14-1149,27 14 1038,-18-12-414,1 0 1,1-1-1,-20-20 0,25 21 797,1-1 0,0 0 0,1-1 0,-13-22 0,22 31 86,-1 0 0,2 0 1,-1 0-1,1-1 1,0 1-1,1-1 1,0 1-1,0-1 1,0 0-1,1 0 0,1 1 1,-1-1-1,1 0 1,0 1-1,1-1 1,0 0-1,0 1 1,0 0-1,1 0 0,5-10 1,2-2-48,1 1 0,0 0 0,1 1 1,1 0-1,0 1 0,21-19 0,-27 29-228,-1 1-1,1-1 0,1 1 1,-1 1-1,1-1 0,-1 1 1,1 1-1,1-1 0,-1 1 1,0 1-1,15-3 1,-21 4-5,1 1 1,0-1-1,0 1 1,0 0-1,0 0 1,0 1-1,0-1 1,0 1-1,0-1 1,-1 1-1,1 0 1,0 0-1,0 0 1,-1 0-1,1 0 1,0 1-1,-1-1 1,0 1-1,1 0 1,-1 0-1,0 0 1,0 0-1,0 0 1,0 0-1,0 1 1,0-1-1,-1 0 1,1 1-1,-1 0 1,0-1-1,0 1 1,0 0-1,0-1 1,0 1-1,0 0 1,-1 0-1,1 3 1,0 1 33,0-1 0,-1 0 0,1 1 0,-1-1 0,-1 0 0,1 1 0,-1-1 0,0 0 0,0 1 0,-1-1 0,0 0 0,0 0 0,-1 0 0,1 0 0,-1-1 0,0 1 0,-1-1 0,-4 7 0,5-9-114,-1 1 1,1-1-1,-1 0 1,1 0-1,-1 0 1,0 0-1,-1-1 1,1 1-1,0-1 1,-1 0-1,1 0 1,-1-1-1,1 1 1,-1-1-1,0 0 1,0-1-1,1 1 1,-1-1-1,0 0 1,0 0-1,0 0 1,0-1-1,1 1 1,-7-3-1,-5-2-284,5-1-122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56.954"/>
    </inkml:context>
    <inkml:brush xml:id="br0">
      <inkml:brushProperty name="width" value="0.035" units="cm"/>
      <inkml:brushProperty name="height" value="0.035" units="cm"/>
    </inkml:brush>
  </inkml:definitions>
  <inkml:trace contextRef="#ctx0" brushRef="#br0">37 146 11146,'1'2'2182,"3"-7"-1406,2-9-140,-3-21 1487,-3 34-1988,0 0 1,0 0-1,0-1 1,-1 1-1,1 0 1,0 0 0,0-1-1,-1 1 1,1 0-1,0 0 1,-1-1-1,1 1 1,-1 0 0,0 0-1,1 0 1,-1 0-1,0 0 1,0 0-1,0 0 1,1 0 0,-1 0-1,0 1 1,-2-2-1,3 2-114,-1 0 0,1 0-1,0 1 1,-1-1 0,1 0-1,0 0 1,-1 1 0,1-1-1,0 0 1,-1 1 0,1-1-1,0 0 1,0 1 0,-1-1 0,1 1-1,0-1 1,0 0 0,0 1-1,-1-1 1,1 1 0,0-1-1,0 1 1,0-1 0,0 0-1,0 1 1,0-1 0,0 1-1,0-1 1,0 1 0,0 0-1,0 17 102,0-18-109,-1 11 10,1-7-21,0-1-1,0 1 1,0 0-1,0 0 1,0-1-1,1 1 0,0 0 1,-1 0-1,3 5 1,-2-9-1,-1 0-1,0 0 1,0 0 0,0 0 0,1 0-1,-1 0 1,0 0 0,0 0 0,0 0 0,1 0-1,-1 0 1,0 0 0,0 0 0,0 0-1,1 0 1,-1 0 0,0 0 0,0 0 0,0 0-1,0 0 1,1-1 0,-1 1 0,0 0-1,0 0 1,0 0 0,0 0 0,1 0 0,-1 0-1,0-1 1,0 1 0,0 0 0,0 0-1,0 0 1,0 0 0,0-1 0,0 1 0,1 0-1,-1 0 1,0 0 0,0-1 0,0 1-1,0 0 1,0 0 0,0 0 0,0-1-1,0 1 1,0 0 0,0 0 0,4-11 81,-2 2 64,1 0 1,-1 0-1,-1 0 1,0 0-1,0 0 0,-1-1 1,0 1-1,0 0 1,-3-12-1,3 21-127,0-1-1,0 1 0,0-1 1,0 1-1,0 0 1,0-1-1,-1 1 1,1-1-1,0 1 0,0 0 1,0-1-1,0 1 1,-1-1-1,1 1 1,0 0-1,-1-1 0,1 1 1,0 0-1,0 0 1,-1-1-1,1 1 1,0 0-1,-1 0 0,1-1 1,-1 1-1,1 0 1,0 0-1,-1 0 1,1-1-1,-1 1 0,1 0 1,0 0-1,-1 0 1,-12 10 306,-4 20-153,14-21-227,1-1 0,0 1 0,1-1 0,0 1 1,0 0-1,1 0 0,0-1 0,2 13 0,3-24-140,-2-7 165,-1 0-1,-1 0 1,0 0 0,0 0-1,-1-15 1,1-15 68,1 18 72,-2 20 9,0 14-61,-4 65-98,15-110-92,-2-31 58,-10 62 106,-4 7-19,-3 7-4,3 1-81,0 0 1,1 1 0,0-1 0,-2 17-1,8-26-306,3-9 154,5-9-14,13-45-90,-27 66 322,2-4-30,1 0 1,-1 0-1,0 1 0,1-1 0,0 0 0,0 1 1,0-1-1,-1 6 0,2 0-76,0 1 0,0-1-1,1 0 1,3 12 0,-4-19 48,0 0 0,1 0 0,-1 0 0,1 1 1,0-1-1,-1 0 0,1 0 0,0 0 0,0-1 0,0 1 0,1 0 1,-1 0-1,0 0 0,1-1 0,-1 1 0,1-1 0,0 1 0,-1-1 1,1 0-1,0 0 0,0 1 0,0-1 0,0 0 0,2 0 0,-3 0 39,-1-1-1,1 0 0,-1 0 1,1 0-1,-1 0 0,1 0 1,-1 0-1,1 0 0,-1 0 1,1 0-1,-1 0 0,1 0 1,-1 0-1,1-1 1,-1 1-1,1 0 0,-1 0 1,1 0-1,-1-1 0,1 1 1,-1 0-1,1-1 0,-1 1 1,0 0-1,1-1 0,-1 1 1,0-1-1,1 1 0,-1 0 1,0-1-1,1 0 0,0-1-8,-1 1 0,1-1 0,-1 0 0,0 0 0,0 1-1,1-1 1,-1 0 0,0 0 0,0 1 0,-1-3 0,1-1 39,-1 1 0,0-1 0,0 1 0,-1-1 0,1 1 0,-1-1 0,-3-5 0,1 5 78,1 0 0,-2 1 0,1-1 0,0 1 0,-9-7 0,12 11-70,1-1 0,-1 1 0,0-1 0,1 1-1,-1 0 1,0-1 0,1 1 0,-1 0 0,0 0 0,0-1 0,1 1-1,-1 0 1,0 0 0,0 0 0,1 0 0,-1 0 0,0 0 0,0 0 0,1 0-1,-1 0 1,0 1 0,-1-1 0,1 1-3,0 0 0,1 0 0,-1 0 0,0 0 0,0 0 0,0 0 0,1 0 0,-1 0 0,1 0 0,-1 0-1,1 0 1,-1 1 0,1-1 0,0 0 0,-1 0 0,1 1 0,0-1 0,0 2 0,-1 6-16,1 0 0,0 0 1,0 0-1,1-1 0,0 1 0,1 0 1,0-1-1,0 1 0,1-1 0,0 0 0,9 16 1,-12-24 2,0 0 0,0 0 0,0 0 1,0 1-1,0-1 0,0 0 0,0 0 0,0 1 1,1-1-1,-1 0 0,0 0 0,0 0 1,0 0-1,0 1 0,1-1 0,-1 0 0,0 0 1,0 0-1,0 0 0,1 0 0,-1 0 1,0 0-1,0 1 0,1-1 0,-1 0 0,0 0 1,0 0-1,0 0 0,1 0 0,-1 0 1,0 0-1,0 0 0,1 0 0,-1 0 0,0 0 1,0 0-1,1 0 0,-1-1 0,0 1 1,0 0-1,1 0 0,-1 0 0,0 0 0,0 0 1,0 0-1,1-1 0,-1 1 0,0 0 1,0 0-1,0 0 0,0 0 0,0-1 0,1 1 1,-1 0-1,0 0 0,0 0 0,0-1 1,0 1-1,0-1 0,5-12-56,-2-3 83,-1 0-1,0-1 0,-1-16 1,-1 25 75,0 0 0,-1-1 0,0 1 1,-1 0-1,0 0 0,0 0 0,-5-13 0,7 20-91,0 1-1,0 0 1,0 0 0,0 0-1,0 0 1,0 0 0,0-1-1,0 1 1,0 0 0,-1 0-1,1 0 1,0 0 0,0 0-1,0 0 1,0-1-1,0 1 1,0 0 0,0 0-1,0 0 1,0 0 0,0 0-1,0 0 1,-1 0 0,1 0-1,0 0 1,0-1 0,0 1-1,0 0 1,0 0-1,0 0 1,-1 0 0,1 0-1,0 0 1,0 0 0,0 0-1,0 0 1,0 0 0,-1 0-1,1 0 1,0 0 0,0 0-1,0 0 1,0 0-1,0 0 1,0 0 0,-1 0-1,1 0 1,0 0 0,0 1-1,0-1 1,0 0 0,0 0-1,-4 10 133,1 14-73,8 75-142,0-15-311,-5-101 123,1-8 210,-1 0 0,-2 0 0,0 1 0,-8-34 0,10 58 53,0 0 0,0-1-1,0 1 1,0 0 0,0 0 0,0 0 0,0-1 0,0 1 0,0 0 0,0 0 0,0 0-1,0-1 1,0 1 0,0 0 0,0 0 0,0 0 0,0-1 0,0 1 0,0 0 0,0 0 0,-1 0-1,1-1 1,0 1 0,0 0 0,0 0 0,0 0 0,0 0 0,0 0 0,-1-1 0,1 1 0,0 0-1,0 0 1,0 0 0,0 0 0,-1 0 0,1 0 0,0 0 0,0 0 0,0 0 0,-1-1 0,1 1-1,0 0 1,0 0 0,0 0 0,-1 0 0,1 0 0,0 0 0,0 0 0,0 0 0,-1 1 0,1-1-1,0 0 1,0 0 0,-6 14-27,1 24-58,4-15-13,0-1-1,2 0 0,1 0 1,7 40-1,-4-56-452,-1-13 93,3-15-63,-7 20 495,6-9-234,1 4-33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59.885"/>
    </inkml:context>
    <inkml:brush xml:id="br0">
      <inkml:brushProperty name="width" value="0.035" units="cm"/>
      <inkml:brushProperty name="height" value="0.035" units="cm"/>
    </inkml:brush>
  </inkml:definitions>
  <inkml:trace contextRef="#ctx0" brushRef="#br0">417 111 11370,'-1'-5'168,"0"-1"1,-1 1-1,1-1 0,-1 1 0,-1-1 0,1 1 0,-1 0 0,0 0 0,0 0 0,-1 0 0,1 1 0,-1 0 0,0-1 0,0 1 0,0 0 0,-1 1 0,0-1 0,1 1 0,-1 0 0,0 0 0,0 1 0,-1-1 0,1 1 0,-1 0 0,1 1 0,-1-1 0,1 1 0,-9-1 0,3 2-90,0 0 0,0 1-1,1 0 1,-1 1 0,1 0-1,-1 0 1,1 1 0,0 1-1,0 0 1,0 0 0,0 1-1,1 0 1,0 0 0,0 1-1,0 1 1,1-1-1,0 1 1,0 1 0,1 0-1,0 0 1,0 0 0,0 1-1,1 0 1,1 0 0,0 0-1,-5 13 1,-3 15 57,1 1 1,3 0-1,1 0 0,2 1 0,1 0 1,2 1-1,2-1 0,1 0 1,3 1-1,8 50 0,-5-61-135,1 0 0,17 45 0,-20-64 2,0 0 0,1 0-1,0 0 1,1-1 0,0 0 0,0 0-1,1-1 1,0 0 0,0 0-1,14 11 1,-17-16 0,0 0 0,0-1 0,0 0 1,0 1-1,0-1 0,0-1 0,1 1 0,-1-1 1,0 1-1,1-1 0,-1-1 0,1 1 0,0-1 1,-1 1-1,1-1 0,0-1 0,6 0 0,-6 0 7,0-1 0,-1 0 0,1 0 0,0 0 0,0 0 0,-1-1 0,0 0 0,1 0 0,-1 0 0,0-1 0,0 1 0,-1-1 0,1 0 0,-1 0 0,3-5 0,70-115 269,-18 26-122,-45 77-92,-2 0 0,0-1 0,11-34 0,16-74 117,-25 83-132,-1 9-11,-6 18-1,0-1 0,5-35 0,-11 51-30,0 1 0,-1-1 0,0 1 0,0-1 0,0 1 0,0 0 0,-1-1 0,1 1 0,-1 0 0,0 0 0,-1 0 0,1 0 0,-1 0 0,1 1 0,-1-1 0,0 1 1,-1-1-1,1 1 0,-4-3 0,-6-4 18,0 0 1,-1 0 0,-29-14 0,32 18-189,-1 1 0,0 0 0,0 1 0,-1 0 0,1 1 1,-26-2-1,32 4 62,1 1 0,-1 0 0,1 0 1,-1 0-1,1 1 0,0 0 1,-1 0-1,1 1 0,0-1 1,-1 1-1,1 0 0,0 0 0,1 1 1,-1 0-1,0 0 0,1 0 1,-1 0-1,-7 8 0,-13 23-504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09.985"/>
    </inkml:context>
    <inkml:brush xml:id="br0">
      <inkml:brushProperty name="width" value="0.035" units="cm"/>
      <inkml:brushProperty name="height" value="0.035" units="cm"/>
    </inkml:brush>
  </inkml:definitions>
  <inkml:trace contextRef="#ctx0" brushRef="#br0">1309 286 12859,'-2'-8'252,"1"0"0,-1 0 0,0 0 0,-1 0 0,0 0 0,0 1 0,-1 0 0,0-1 1,-9-11-1,-5-5 127,-29-28 1,42 47-332,-6-7 60,0 2 0,-1 0 0,0 0 0,0 1 0,-1 1 0,0 0 0,-1 1 0,0 0 0,0 1-1,-23-7 1,17 8-29,1 1-1,-1 1 0,0 1 1,0 1-1,0 1 0,0 0 1,-36 6-1,25 0-68,-1 2 0,1 0 0,1 2-1,-1 2 1,2 0 0,0 2 0,0 1 0,2 2-1,0 0 1,0 2 0,2 1 0,1 1 0,0 1-1,1 1 1,2 1 0,-22 30 0,-38 66-43,-88 171-1,148-249 32,2 0 0,1 2-1,-15 59 1,27-78 0,1 1 1,2-1-1,0 1 0,1-1 1,2 1-1,1 0 0,6 41 1,2-24 3,2 0 1,3 0 0,1-2 0,1 1-1,3-2 1,47 76 0,-16-44 13,3-1-1,95 98 1,-109-130-21,2 0 1,2-3-1,1-2 0,1-1 0,2-2 0,1-3 0,84 36 1,-115-56-7,1-2 1,0 0 0,1-2 0,-1 0 0,1 0-1,0-2 1,0 0 0,0-2 0,0 0 0,0-1-1,0-1 1,-1 0 0,1-2 0,0 0-1,-1-1 1,0-1 0,0 0 0,-1-2 0,19-10-1,-2 0 7,0-2 0,-2-2-1,0-1 1,-2-1-1,0-2 1,-2-1-1,-1-1 1,-1-1-1,-2-2 1,-1 0 0,-1-1-1,-1-2 1,-3 0-1,26-63 1,-16 12-38,27-138 0,-8-93-212,-22 45-313,-23 197 213,-11-123 0,6 174 301,0-1-1,-2 1 1,-1 0 0,-13-36-1,15 50 85,-1 0 1,1 0-1,-1 1 1,-1-1-1,1 1 0,-1 1 1,-1-1-1,1 1 1,-1 0-1,-1 1 0,1-1 1,-1 1-1,-15-8 1,3 4 79,0 1 1,-1 2 0,0 0 0,-37-7 0,-92-7-149,45 8-52,61 7-19,6 5-25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12.463"/>
    </inkml:context>
    <inkml:brush xml:id="br0">
      <inkml:brushProperty name="width" value="0.035" units="cm"/>
      <inkml:brushProperty name="height" value="0.035" units="cm"/>
    </inkml:brush>
  </inkml:definitions>
  <inkml:trace contextRef="#ctx0" brushRef="#br0">620 21 10314,'-13'-5'336,"0"1"0,-1 0 0,1 2 0,-1-1-1,0 2 1,1 0 0,-25 1 0,2 2 252,-62 13-1,88-13-533,0 0 0,0 1 1,0 1-1,0-1 0,0 2 0,1-1 0,-1 2 0,1-1 0,1 1 0,-9 7 0,6-2 4,0 0 1,1 0-1,0 1 0,1 0 1,0 1-1,-8 17 0,-15 36 237,2 1 0,4 2 0,-29 117 0,49-164-249,1 0-1,1 0 0,1 1 1,1-1-1,1 1 0,1-1 0,1 1 1,1-1-1,1 1 0,1-1 0,1 0 1,1 0-1,1-1 0,0 1 0,20 35 1,-9-24-34,1-1 0,2-1-1,1-1 1,1-1 0,43 41 0,-46-52-16,1-1 0,0-1 0,2-1 0,-1-1 1,2 0-1,0-2 0,0-1 0,39 12 0,-30-14-3,-1-2-1,2-1 1,-1-2 0,0-1 0,1-2 0,-1-1 0,1-1 0,-1-2-1,0-1 1,38-11 0,-34 5 12,-1-1 0,0-2-1,-1-2 1,0-1 0,-1-1 0,-1-2-1,0-2 1,47-40 0,-66 48 0,0-1 0,-1-1 0,-1 0 0,0-1 0,-1 0 0,0-1 0,-2 0 0,0-1 0,-1 0 0,9-30 0,1-16 5,16-115 0,-32 168-8,3-21 12,-1-1 0,-2 1 0,-2-57 0,-1 77 6,-1 0 0,0 1-1,-1-1 1,0 0-1,0 1 1,-1-1 0,-1 1-1,0 0 1,-1 0-1,0 1 1,0 0 0,-1 0-1,-11-12 1,1 5 20,-1 1-1,-1 0 1,-1 2 0,0 0 0,-1 1 0,0 1 0,-1 1 0,-31-11 0,13 8-50,0 2 0,-1 2 1,-84-11-1,101 19-263,-47 1 1,65 1 191,0 0 0,0 1 0,-1 0 0,1 1 0,0-1 0,0 1 0,0 0 0,0 0 0,0 1 0,1 0 0,-1 0 0,-7 6 0,3 1-226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22.005"/>
    </inkml:context>
    <inkml:brush xml:id="br0">
      <inkml:brushProperty name="width" value="0.035" units="cm"/>
      <inkml:brushProperty name="height" value="0.035" units="cm"/>
    </inkml:brush>
  </inkml:definitions>
  <inkml:trace contextRef="#ctx0" brushRef="#br0">0 158 14027,'6'-2'583,"-1"0"0,1 0 0,0 1 0,0-1-1,0 1 1,6 0 0,-12 1-578,92-8 1001,151 6 1,-196 3-929,-32-1-70,0-1 0,0 0 0,0-1 0,0 0 0,0-1 0,0-1 0,-1-1 0,0 0 0,0 0 0,0-1 0,-1-1 0,0-1 0,0 0 0,22-18 0,-20 14-6,-11 7-5,2 1 1,-1-1 0,0 1 0,1 0-1,0 1 1,0-1 0,0 1-1,0 0 1,10-2 0,-15 4 2,-1 1 0,0 0 0,1 0 0,-1-1 0,1 1 0,-1 0 0,1 0 0,-1 0 0,1 0 0,-1 0 0,1 0 0,-1 0 0,1 0 0,-1 0 0,1 0 0,-1 0 0,0 0 0,1 0 0,-1 0 0,1 0 0,-1 1 0,1-1 0,-1 0 0,1 0 0,-1 0 0,0 1 0,1-1 0,-1 0 0,1 1 0,-1-1 0,0 0 0,1 1 0,-1-1 0,0 0 0,0 1 0,1-1 0,-1 0 0,0 1 0,0-1 0,0 1 0,1-1 0,-1 1 0,0-1 0,0 1 0,0-1 0,0 1 0,0-1 0,0 1 0,0-1 0,0 0 0,0 1 0,0-1 0,0 1 0,0-1 0,0 1 0,0-1 0,-1 1 0,1-1 0,0 1 0,-2 3 4,1-1 0,-1 0-1,1 0 1,-1 0-1,0 0 1,0 0-1,-3 3 1,-1 0 10,-1 0 0,0-1 0,0 0 0,-1 0 0,1 0 0,-1-1 0,0 0 0,-1-1 0,-10 4 0,-13 2 31,-38 5 0,36-8-7,-186 44 169,172-36-49,0 1-1,-69 34 1,102-42-77,14-7-33,2-1-2,26-13 21,-1 4-58,0 2 0,1 1 0,0 1 0,43-4 0,112 3-148,-63 4-345,-115 3 436,0-1 0,0 1-1,0-1 1,0 0 0,0 0 0,0 0 0,0-1-1,4-1 1,-7 2 27,-1 1-1,1 0 1,0-1-1,-1 1 1,1-1-1,-1 1 1,1 0-1,-1-1 1,1 0-1,-1 1 1,1-1 0,-1 1-1,0-1 1,1 0-1,-1 1 1,0-1-1,0 1 1,1-1-1,-1 0 1,0 0-1,0 0 1,0 0-18,0-1 0,0 1 0,-1 0 0,1 0 0,-1 0 0,1 0 0,-1 0 0,1-1 0,-1 1 0,1 0 0,-1 0 0,0 0 0,0 1 0,0-1 0,1 0 0,-1 0 0,-2-1 0,-2-1-80,0 0 0,0 0 0,-1 1 0,1-1 0,-1 1 0,1 0 0,-1 1 0,0-1 0,0 1 1,0 1-1,0-1 0,0 1 0,0 0 0,0 0 0,0 0 0,-10 3 0,-28 10-350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0.313"/>
    </inkml:context>
    <inkml:brush xml:id="br0">
      <inkml:brushProperty name="width" value="0.035" units="cm"/>
      <inkml:brushProperty name="height" value="0.035" units="cm"/>
    </inkml:brush>
  </inkml:definitions>
  <inkml:trace contextRef="#ctx0" brushRef="#br0">40 15 12483,'0'0'55,"1"-1"0,-1 1-1,0-1 1,0 1 0,0-1 0,0 1 0,0-1 0,0 1 0,0-1 0,0 1 0,0-1 0,0 1 0,0-1 0,0 1 0,0-1-1,0 1 1,-1 0 0,1-1 0,0 1 0,0-1 0,0 1 0,-1-1 0,1 1 0,0 0 0,-1-1 0,1 1 0,0 0 0,-1-1-1,1 1 1,0 0 0,-1-1 0,1 1 0,-1 0 0,0 0-4,1 1-1,-1-1 1,0 1 0,1 0-1,-1-1 1,1 1 0,-1 0-1,1 0 1,0 0 0,-1-1-1,1 1 1,0 0 0,-1 0-1,1 0 1,0 0 0,0-1-1,0 1 1,0 0 0,0 1-1,-4 49 637,5 100-1,2-89-456,0 148 308,-3-206-530,0-1 1,1 1 0,-1-1-1,1 0 1,-1 1 0,1-1-1,2 5 1,-3-8-8,0 0 1,0 0-1,0 0 0,-1 0 1,1-1-1,0 1 0,0 0 1,0 0-1,0 0 0,0 0 1,0 0-1,0 0 0,0-1 1,0 1-1,0 0 0,0 0 1,1 0-1,-1 0 0,0 0 0,0 0 1,0-1-1,0 1 0,0 0 1,0 0-1,0 0 0,0 0 1,0 0-1,0 0 0,0 0 1,0 0-1,1 0 0,-1-1 1,0 1-1,0 0 0,0 0 1,0 0-1,0 0 0,0 0 1,0 0-1,1 0 0,-1 0 1,0 0-1,0 0 0,0 0 1,0 0-1,0 0 0,0 0 0,1 0 1,-1 0-1,0 0 0,0 0 1,0 0-1,0 0 0,0 0 1,0 0-1,0 0 0,1 0 1,-1 0-1,0 0 0,0 0 1,0 1-1,0-1 0,0 0 1,0 0-1,1 0 0,0-13 23,-3-35 35,-3 0 0,-15-63 1,7 37 12,12 71-29,0 5-13,0 10 0,1 19 4,2 6 25,-2-21 33,1 0 0,0 1 0,2-1 0,5 22-1,-8-38-87,0 0 0,0 0-1,0 0 1,0 0 0,0 0 0,0 0-1,0 0 1,0 1 0,0-1-1,0 0 1,0 0 0,0 0 0,0 0-1,0 0 1,0 0 0,0 0-1,0 0 1,0 0 0,0 0 0,0 1-1,0-1 1,0 0 0,0 0-1,1 0 1,-1 0 0,0 0 0,0 0-1,0 0 1,0 0 0,0 0-1,0 0 1,0 0 0,0 0 0,1 0-1,-1 0 1,0 0 0,0 0-1,0 0 1,0 0 0,0 0 0,0 0-1,0 0 1,0 0 0,1 0-1,-1 0 1,0 0 0,0 0 0,0 0-1,0 0 1,0 0 0,0 0-1,0 0 1,0 0 0,0 0 0,1 0-1,-1 0 1,0-1 0,0 1-1,5-9 121,4-13 1,10-76 173,-4 20-161,-13 120-58,-2-16-67,-4 150-8,3-175-21,-3 25-297,3-25 310,1-1 1,0 1-1,0-1 0,0 1 1,-1-1-1,1 1 0,0-1 1,-1 0-1,1 1 0,0-1 1,-1 1-1,1-1 0,-1 0 0,1 1 1,-1-1-1,1 0 0,-1 1 1,1-1-1,-1 0 0,1 0 1,-1 0-1,1 1 0,-1-1 0,1 0 1,-1 0-1,1 0 0,-1 0 1,1 0-1,-1 0 0,1 0 1,-1 0-1,0 0 0,1 0 1,-1 0-1,1-1 0,-1 1 0,1 0 1,-1 0-1,-14-8-104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537"/>
    </inkml:context>
    <inkml:brush xml:id="br0">
      <inkml:brushProperty name="width" value="0.025" units="cm"/>
      <inkml:brushProperty name="height" value="0.025" units="cm"/>
    </inkml:brush>
  </inkml:definitions>
  <inkml:trace contextRef="#ctx0" brushRef="#br0">58 1 9865,'0'0'15183,"-4"11"-14943,-3 8-183,-3 3-45,2 1 0,0 1-1,2 0 1,0-1 0,-2 34 0,8-56-331,1 0 0,0 0 0,0 0 1,0-1-1,0 1 0,0 0 0,0-1 0,0 1 0,0-1 0,0 1 0,0-1 0,0 1 1,0-1-1,1 0 0,-1 1 0,0-1 0,0 0 0,0 0 0,0 0 0,1 0 1,-1 0-1,0 0 0,0 0 0,0 0 0,1-1 0,-1 1 0,0 0 0,0-1 1,2 0-1,8-7-6434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2.159"/>
    </inkml:context>
    <inkml:brush xml:id="br0">
      <inkml:brushProperty name="width" value="0.035" units="cm"/>
      <inkml:brushProperty name="height" value="0.035" units="cm"/>
    </inkml:brush>
  </inkml:definitions>
  <inkml:trace contextRef="#ctx0" brushRef="#br0">1 0 13331,'15'5'952,"-3"7"-768,4 3-32,4 1 200,1-1-40,5-1 16,2-3 8,2-5-64,-1-3-39,2-3-57,-5 0 0,2-5-144,-2-1-144,-3-3-200,-5-3-673,-1 2 841,0-2-144,-4 3-72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2.688"/>
    </inkml:context>
    <inkml:brush xml:id="br0">
      <inkml:brushProperty name="width" value="0.035" units="cm"/>
      <inkml:brushProperty name="height" value="0.035" units="cm"/>
    </inkml:brush>
  </inkml:definitions>
  <inkml:trace contextRef="#ctx0" brushRef="#br0">1 83 12443,'29'-6'1064,"-3"4"-680,-3 1-104,1-1 360,-1 2-96,3-1-88,-4 1-72,-1-2-191,0-1-177,2-5-265,2-1-735,-1-6 824,1-2-136,-1 0-112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3.192"/>
    </inkml:context>
    <inkml:brush xml:id="br0">
      <inkml:brushProperty name="width" value="0.035" units="cm"/>
      <inkml:brushProperty name="height" value="0.035" units="cm"/>
    </inkml:brush>
  </inkml:definitions>
  <inkml:trace contextRef="#ctx0" brushRef="#br0">1 140 11811,'10'-1'-143,"0"-1"1,-1 0-1,1 0 1,0 0 0,-1-2-1,0 1 1,1-1 0,-1 0-1,-1-1 1,15-9-1,-10 6-728,1 0-1,0 1 0,16-5 0,-27 10 723,1 1 0,-1 1-1,0-1 1,1 1 0,-1-1-1,1 1 1,-1 0 0,1 0-1,-1 0 1,1 1 0,-1-1-1,1 1 1,5 2-1,-1 0 126,0 1-1,-1 1 0,1-1 0,6 6 1,19 11 1278,-31-20-1190,0 0 0,0 0 0,0 0 0,0-1 0,0 1 0,0-1 0,0 0-1,0 0 1,0 0 0,0 0 0,0 0 0,1 0 0,-1 0 0,0 0 0,0-1 0,0 1 0,0-1-1,0 0 1,0 0 0,0 1 0,-1-1 0,3-2 0,5-2-13,-1-1 1,0-1-1,11-10 0,4-4-59,-18 17-16,1 1 0,-1 0 0,1 0 0,0 0 0,0 0 0,0 1 0,0 0 0,0 0 0,1 1 0,-1 0 0,0 0 0,1 0 1,7 1-1,7 1 454,0 1 0,36 9-1,-43-7-343,0-1-1,0 0 1,0-1-1,0-1 1,1 0-1,-1-1 0,0 0 1,16-4-1,28-12-381,-28 9 47</inkml:trace>
  <inkml:trace contextRef="#ctx0" brushRef="#br0" timeOffset="1">1054 40 8706,'24'5'49,"1"-2"1,0 0-1,0-1 1,0-2-1,0-1 1,-1-1-1,1 0 1,0-2-1,-1-1 1,35-12-1,-38 11-479,1 1-1,0 1 1,0 1 0,1 1 0,-1 1-1,24 1 1,-19 3 1157,0 0-1,38 11 1,-30-6 238,0-2 1,0-1 0,45 0 0,109-10-395,-41 0-4240,-114 5 2998,1 0-175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3.722"/>
    </inkml:context>
    <inkml:brush xml:id="br0">
      <inkml:brushProperty name="width" value="0.035" units="cm"/>
      <inkml:brushProperty name="height" value="0.035" units="cm"/>
    </inkml:brush>
  </inkml:definitions>
  <inkml:trace contextRef="#ctx0" brushRef="#br0">0 88 7986,'22'1'49,"-1"0"0,1-2 1,-1 0-1,1-1 0,-1-1 1,1-2-1,-1 0 0,38-15 1,-30 9-489,0 1 0,0 2 0,1 0 0,0 2 0,40-2 0,-48 7 334,1 1-1,0 0 1,-1 2-1,0 1 0,1 1 1,-1 1-1,39 14 1,-10 2 623,-27-11 290,0-1 0,36 10-1,-51-18-693,0 1 1,0-1-1,1 0 0,-1-1 0,0 0 1,1-1-1,-1 0 0,0 0 0,1-1 1,12-4-1,54-25-106,-37 14-244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4.237"/>
    </inkml:context>
    <inkml:brush xml:id="br0">
      <inkml:brushProperty name="width" value="0.035" units="cm"/>
      <inkml:brushProperty name="height" value="0.035" units="cm"/>
    </inkml:brush>
  </inkml:definitions>
  <inkml:trace contextRef="#ctx0" brushRef="#br0">0 11 8946,'9'3'334,"0"0"1,1 0 0,-1-1-1,0 0 1,1 0-1,-1-1 1,13 0-1,-5-2 257,-1-1-1,1 0 1,21-7-1,-23 5-435,0 1-1,0 0 0,1 1 0,-1 1 1,0 1-1,0 0 0,1 1 1,-1 0-1,0 1 0,0 1 1,0 0-1,25 10 0,17 9 136,-22-8-79,45 11 1,-67-22-241,1 0-1,-1-1 1,1-1-1,-1 0 1,1-1-1,0-1 1,15-1 0,49-15-696,20-1-465,-84 16 1016,0 2-1,-1-1 0,1 2 1,0 0-1,19 4 1,4 5-69,56 22 0,26 9 265,-106-38-1,0 0 0,0-1 0,1-1 0,-1 0 0,0-1 0,1 0 0,16-3-1,3-3 42,-15 3-51,0 0 0,31-1 0,-43 4-21,0 1 1,0-1-1,0 1 1,0 1 0,0-1-1,0 1 1,0 0-1,0 0 1,-1 0 0,1 1-1,-1 0 1,6 4-1,9 8-55,23 25-1,-31-28 117,0-1 0,1 0 0,0 0 0,1-1-1,15 8 1,-24-16-22,1 1 0,-1-2 0,0 1 0,0 0-1,1-1 1,-1 0 0,1-1 0,-1 1 0,1-1 0,-1 0 0,1 0-1,-1 0 1,1-1 0,-1 0 0,0 0 0,1-1 0,-1 1 0,0-1-1,10-5 1,28-21-28,-36 22-28,0 1 0,0 0 0,0 1-1,0 0 1,1 0 0,8-3 0,-15 7 31,0 0-1,0 0 1,1-1 0,-1 1-1,0 0 1,0 0 0,1 0 0,-1 0-1,0 0 1,0 1 0,1-1-1,-1 0 1,0 1 0,0-1-1,0 0 1,0 1 0,1 0 0,-1-1-1,0 1 1,0 0 0,0-1-1,0 1 1,1 1 0,19 28 552,-19-27-458,0 1 0,0-1 0,0 0 1,0 0-1,1 0 0,-1 0 0,1-1 0,5 6 0,-6-8-71,0-1-1,-1 1 0,1 0 1,-1 0-1,1-1 0,0 1 1,-1 0-1,1-1 0,-1 0 1,1 1-1,-1-1 0,1 0 1,-1 0-1,1 0 0,-1 0 1,0 0-1,1 0 0,-1 0 1,0-1-1,2-1 1,11-8 17,-12 9-42,0 1 1,1 0-1,-1 0 0,1 0 1,-1 0-1,1 0 1,0 0-1,-1 1 1,1-1-1,0 1 0,-1 0 1,1 0-1,0 0 1,0 0-1,-1 0 1,4 1-1,0 1 18,-1 0 1,0 1-1,0 0 0,0 0 1,-1 0-1,7 5 0,-6-4 34,2 0-156,0 0 0,1 0 0,-1 0 0,1-1 0,16 4 0,16 7 126,-29-9 160,7 4 197,0-1-1,1-1 0,0-1 1,38 8-1,56 10-827,-3-1-1355,-83-20 1378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5.542"/>
    </inkml:context>
    <inkml:brush xml:id="br0">
      <inkml:brushProperty name="width" value="0.035" units="cm"/>
      <inkml:brushProperty name="height" value="0.035" units="cm"/>
    </inkml:brush>
  </inkml:definitions>
  <inkml:trace contextRef="#ctx0" brushRef="#br0">207 69 14235,'1'-4'351,"1"-2"139,0-1-1,-1 1 0,0 0 0,0 0 0,0 0 1,-1-1-1,0-9 0,0 16-438,0 0 1,0 0-1,0 0 1,0-1-1,0 1 1,0 0-1,0 0 0,0 0 1,0 0-1,0-1 1,-1 1-1,1 0 1,0 0-1,0 0 1,0 0-1,0-1 0,0 1 1,0 0-1,0 0 1,0 0-1,0 0 1,-1 0-1,1 0 0,0 0 1,0-1-1,0 1 1,0 0-1,0 0 1,0 0-1,-1 0 0,1 0 1,0 0-1,0 0 1,0 0-1,0 0 1,-1 0-1,1 0 1,0 0-1,0 0 0,0 0 1,0 0-1,-1 0 1,1 0-1,0 0 1,0 0-1,-9 7 932,-5 12-253,-7 21-155,2 1-1,-24 75 0,22-55-447,-32 93 100,44-120-90,1 0 0,-5 57 0,12-85-104,1 0 1,1 1 0,-1-1-1,1 1 1,0-1-1,0 0 1,1 0 0,-1 1-1,1-1 1,5 9 0,-6-13-22,0 0 0,0 0 1,0-1-1,0 1 0,1 0 1,-1-1-1,1 1 0,-1-1 1,1 1-1,-1-1 1,1 0-1,0 0 0,0 0 1,-1 0-1,1 0 0,0 0 1,0 0-1,0 0 0,0-1 1,0 1-1,0-1 1,0 1-1,0-1 0,0 0 1,1 0-1,-1 0 0,0 0 1,0 0-1,0-1 0,0 1 1,0-1-1,0 1 0,0-1 1,0 0-1,3-1 1,2-1-20,-1-1 1,1 0 0,-1-1 0,0 1 0,0-1-1,0 0 1,-1-1 0,0 0 0,0 1 0,0-1-1,-1-1 1,8-12 0,-1-3-590,-1-1-1,13-39 1,3-54-1484,-23 101 1847,5-26-566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6.042"/>
    </inkml:context>
    <inkml:brush xml:id="br0">
      <inkml:brushProperty name="width" value="0.035" units="cm"/>
      <inkml:brushProperty name="height" value="0.035" units="cm"/>
    </inkml:brush>
  </inkml:definitions>
  <inkml:trace contextRef="#ctx0" brushRef="#br0">23 31 17436,'-8'-3'2112,"4"-2"-1352,-4 4-312,5-3 1121,3 3-649,3-1-136,3-1-416,0 2-176,2 1-560,3-2-328,3 1 160,-4-1 360,1-2-168,-2 2-136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6.529"/>
    </inkml:context>
    <inkml:brush xml:id="br0">
      <inkml:brushProperty name="width" value="0.035" units="cm"/>
      <inkml:brushProperty name="height" value="0.035" units="cm"/>
    </inkml:brush>
  </inkml:definitions>
  <inkml:trace contextRef="#ctx0" brushRef="#br0">8 376 13811,'-7'89'2782,"8"-75"-1306,-1-14-1435,1 0-1,-1 0 0,0 1 1,0-1-1,0 0 0,0 0 1,1 0-1,-1 0 0,0 0 1,0 0-1,0 0 0,1 0 1,-1 0-1,0 0 0,0 0 1,0 0-1,1 0 1,-1 0-1,0 0 0,0 0 1,0 0-1,1 0 0,-1 0 1,0 0-1,0 0 0,0 0 1,1 0-1,-1 0 0,0 0 1,0-1-1,0 1 0,0 0 1,1 0-1,-1 0 0,0 0 1,2-2 156,0-1 0,0 1 0,0 0 0,0-1 0,0 1 0,-1-1 0,2-2 0,65-162 2393,-40 91-2112,-10 28-276,-3 7-74,30-58 0,-31 78-107,-14 21-20,0 0 0,1-1-1,-1 1 1,0 0 0,0 0-1,0-1 1,0 1 0,0 0-1,1 0 1,-1 0-1,0-1 1,0 1 0,0 0-1,1 0 1,-1 0 0,0 0-1,0-1 1,1 1 0,-1 0-1,0 0 1,0 0 0,1 0-1,-1 0 1,0 0 0,0 0-1,1 0 1,-1 0 0,0 0-1,1 0 1,-1 0 0,0 0-1,0 0 1,1 0 0,-1 0-1,0 0 1,0 0-1,1 0 1,-1 0 0,0 1-1,0-1 1,1 0 0,-1 0-1,0 0 1,0 0 0,0 1-1,1-1 1,-1 0 0,0 0-1,0 0 1,0 1 0,1-1-1,-1 0 1,0 0 0,0 1-1,0-1 1,0 0 0,0 0-1,0 1 1,0-1 0,0 0-1,0 0 1,0 1-1,0-1 1,0 0 0,0 0-1,0 1 1,2 20 25,-2-20-22,-16 220 173,1-41-382,15-144-168,1-21-493,-1-1 0,-3 18 1,2-30 261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49.697"/>
    </inkml:context>
    <inkml:brush xml:id="br0">
      <inkml:brushProperty name="width" value="0.035" units="cm"/>
      <inkml:brushProperty name="height" value="0.035" units="cm"/>
    </inkml:brush>
  </inkml:definitions>
  <inkml:trace contextRef="#ctx0" brushRef="#br0">77 140 13059,'-1'-1'91,"1"1"0,0 0 0,0-1-1,0 1 1,-1 0 0,1 0 0,0-1 0,-1 1 0,1 0 0,0 0 0,0 0 0,-1 0 0,1 0-1,0-1 1,-1 1 0,1 0 0,0 0 0,-1 0 0,1 0 0,-1 0 0,1 0 0,0 0 0,-1 0 0,1 0-1,0 0 1,-1 0 0,1 0 0,0 0 0,-1 0 0,1 1 0,0-1 0,-1 0 0,1 0 0,-9 12 1601,3 17-499,5-28-1179,1 1 1,0-1 0,0 1-1,0-1 1,0 1-1,0-1 1,0 1 0,1-1-1,-1 1 1,0-1 0,1 1-1,-1-1 1,1 1 0,0-1-1,-1 0 1,1 1-1,0-1 1,0 0 0,0 1-1,0-1 1,0 0 0,0 0-1,0 0 1,0 0-1,1 0 1,-1 0 0,0 0-1,0-1 1,1 1 0,-1 0-1,1-1 1,-1 1-1,0-1 1,1 1 0,-1-1-1,1 0 1,-1 0 0,1 0-1,0 0 1,1 0 0,0 0 4,0-1 0,0 1 1,0-1-1,-1 0 0,1 0 1,0 0-1,-1 0 0,1-1 1,-1 1-1,1-1 0,-1 1 1,0-1-1,1 0 0,-1 0 1,0 0-1,0 0 1,0 0-1,-1 0 0,1-1 1,0 1-1,1-4 0,-2 3 41,0 0-1,0 0 1,0 0-1,0-1 1,0 1 0,-1 0-1,1 0 1,-1 0-1,0-1 1,0 1-1,0 0 1,0-1-1,-1 1 1,1 0-1,-1 0 1,0 0 0,0 0-1,0 0 1,0 0-1,-1 0 1,1 0-1,-1 0 1,0 0-1,0 0 1,-2-2-1,2 3-18,0 1 0,1-1-1,-1 1 1,0 0 0,0 0-1,0-1 1,0 1 0,0 0 0,-1 1-1,1-1 1,0 0 0,0 1-1,0-1 1,-1 1 0,1 0-1,0-1 1,-1 1 0,1 0-1,0 1 1,-1-1 0,1 0-1,0 1 1,0-1 0,-1 1-1,1-1 1,0 1 0,0 0-1,0 0 1,0 0 0,0 1-1,0-1 1,0 0 0,0 1 0,0-1-1,-2 4 1,-1-1-31,0 1 1,1 0-1,0 0 0,0 1 1,0-1-1,1 1 0,-1 0 1,1 0-1,1 0 0,-1 0 1,1 0-1,0 1 0,0-1 1,1 1-1,0-1 0,0 1 1,1-1-1,-1 1 0,2 7 1,-1-14-13,0 1 1,0-1 0,0 1 0,0-1 0,0 1 0,0-1-1,0 0 1,0 1 0,0-1 0,1 1 0,-1-1 0,0 1-1,0-1 1,0 0 0,1 1 0,-1-1 0,0 0 0,0 1-1,1-1 1,-1 1 0,0-1 0,1 0 0,-1 0 0,0 1-1,1-1 1,-1 0 0,1 0 0,-1 1 0,1-1 0,10-7-28,7-20 38,-8 10 104,-1-1 0,-1 0 0,-1 0 0,0-1 0,-2 0 0,0 0 0,-1 0 0,2-22 1,-8 28 198,-5 17 12,-7 20-8,8-5-313,1 1 0,0 0 1,2-1-1,0 1 0,1 1 1,1-1-1,2 31 0,4-36-90,-5-15 84,0 0-1,1 0 1,-1 0 0,0 0-1,0 0 1,1 0-1,-1 0 1,0 0 0,0 0-1,0 0 1,1 0-1,-1 0 1,0 0-1,0 0 1,1-1 0,-1 1-1,0 0 1,0 0-1,0 0 1,1 0 0,-1 0-1,0 0 1,0-1-1,0 1 1,0 0 0,1 0-1,-1 0 1,0-1-1,0 1 1,0 0-1,0 0 1,0 0 0,0-1-1,12-26-90,-4-1 177,-1-1-1,-1 0 1,-2 0 0,1-44-1,-5 67 45,-2 6-26,-3 13 38,-3 19-44,-10 128-855,22-328 872,-7 149-57,0 12-11,0 13 11,-1 24-132,1 1-1,2 0 0,1 0 1,4 38-1,-3-57 24,0-7 21,4 32-321,-5-37 349,0 0 1,0-1 0,0 1-1,0 0 1,0 0-1,0 0 1,0 0-1,0 0 1,0 0 0,0 0-1,0 0 1,0 0-1,0 0 1,0 0-1,0-1 1,0 1 0,0 0-1,0 0 1,0 0-1,0 0 1,0 0-1,0 0 1,0 0 0,0 0-1,0 0 1,0 0-1,0 0 1,0-1-1,0 1 1,0 0 0,0 0-1,0 0 1,0 0-1,1 0 1,-1 0-1,0 0 1,0 0 0,0 0-1,0 0 1,0 0-1,0 0 1,0 0-1,0 0 1,0 0 0,0 0-1,0 0 1,1 0-1,-1 0 1,0 0-1,0 0 1,0 0 0,0 0-1,0 0 1,0 0-1,0 0 1,0 0-1,0 0 1,0 0 0,0 0-1,1 0 1,-1 0-1,0 0 1,0 0-1,0 0 1,2-10-91,1-32 23,-1 1 1,-2-1-1,-9-66 0,9 106 75,0-1-1,-1 1 1,1 0-1,-1-1 1,1 1-1,-1 0 1,0-1-1,0 1 1,0 0-1,-2-3 1,3 5-6,0 0 1,0 0-1,-1 0 1,1 0-1,0 0 1,0 0-1,-1 0 1,1 0-1,0 0 1,-1 0-1,1 0 1,0 0 0,0 0-1,-1 0 1,1 0-1,0 0 1,0 0-1,-1 0 1,1 0-1,0 0 1,-1 0-1,1 0 1,0 1-1,0-1 1,0 0-1,-1 0 1,1 0-1,0 0 1,0 1-1,-1-1 1,1 0-1,0 0 1,0 1-1,0-1 1,0 0 0,0 0-1,-1 1 1,1-1-1,0 0 1,0 0-1,0 1 1,0-1-1,0 1 1,-3 5-113,0 1 0,1 0 0,0 0 0,-2 14 0,-3 49-836,-9 43 897,12-98-190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02.930"/>
    </inkml:context>
    <inkml:brush xml:id="br0">
      <inkml:brushProperty name="width" value="0.035" units="cm"/>
      <inkml:brushProperty name="height" value="0.035" units="cm"/>
    </inkml:brush>
  </inkml:definitions>
  <inkml:trace contextRef="#ctx0" brushRef="#br0">0 37 14251,'1'1'119,"0"0"1,-1 0-1,1 0 1,0 0-1,0 0 1,-1 0-1,1 0 1,0 0-1,0 0 0,0 0 1,0 0-1,0-1 1,0 1-1,0 0 1,1-1-1,-1 1 0,0-1 1,0 1-1,0-1 1,1 0-1,1 1 1,33 2 670,-24-2-547,206 8 558,-188-10-782,0-1 0,0-2 0,0-1 0,-1-1 0,37-12 0,-40 6-2,-21 9 26,0 0-1,0 1 1,0 0-1,0 0 1,0 0-1,1 1 1,10-2-1,-16 3-29,0 0 0,0 0-1,1 0 1,-1 0 0,0 0 0,0 0 0,1 0-1,-1 0 1,0 0 0,0 0 0,1 0-1,-1 0 1,0 1 0,0-1 0,0 0-1,1 0 1,-1 0 0,0 0 0,0 1 0,0-1-1,0 0 1,1 0 0,-1 1 0,0-1-1,0 0 1,0 0 0,0 0 0,0 1-1,0-1 1,0 0 0,0 0 0,0 1 0,1-1-1,-1 0 1,0 0 0,0 1 0,0-1-1,-1 0 1,1 1 0,0-1 0,0 0-1,0 0 1,0 1 0,0-1 0,0 0 0,0 0-1,0 0 1,0 1 0,-1-1 0,1 0-1,0 0 1,-7 13 397,0-6-286,0 0 1,-1 0 0,0-1 0,0-1-1,0 1 1,-1-1 0,0 0 0,1-1-1,-18 6 1,-11 1 5,-43 8 1,61-15-83,-45 8 62,33-8-22,-55 17-1,86-21-86,-1 0-1,0 0 1,1 1-1,-1-1 1,0 0-1,1 0 1,-1 1-1,0-1 0,1 0 1,-1 1-1,0-1 1,1 1-1,-1-1 1,1 1-1,-1-1 1,1 1-1,-1-1 0,1 1 1,-1-1-1,1 1 1,-1-1-1,1 1 1,0 0-1,-1 0 1,1 0-1,1 0 0,-1-1 0,0 1 0,0 0 0,1-1 0,-1 1 0,0-1 0,1 1 0,-1-1 0,1 1 0,-1-1 0,1 1 0,-1-1 0,1 1 0,-1-1 0,1 1 0,-1-1 0,1 0 0,1 1 0,4 2-4,0 0 0,1 0 0,13 3 0,14 0-81,1-1 0,0-1 0,0-2 0,1-1-1,-1-2 1,0-2 0,0-1 0,46-11 0,-78 14 55,-1 0 1,1 0 0,0 0-1,0 0 1,0 0 0,-1-1-1,1 1 1,-1-1 0,1 0-1,-1 0 1,3-2 0,-4 3 22,-1 1 0,0 0-1,0-1 1,1 1 0,-1-1 0,0 1 0,0 0 0,1-1 0,-1 1 0,0-1 0,0 1 0,0-1-1,0 1 1,0 0 0,0-1 0,0 1 0,0-1 0,0 1 0,0-1 0,0 1 0,0-1-1,0 1 1,0-1 0,0 1 0,0 0 0,0-1 0,-1 0 0,0 0 0,0 0 1,0 0-1,0 0 1,0 1-1,0-1 1,0 0-1,0 0 1,0 1-1,-1-1 1,1 1-1,0-1 1,0 1-1,-1 0 1,-1-1-1,-10-2-3,-1 1 0,1 0-1,-1 1 1,0 1-1,-15 1 1,-69 12-23,74-8 10,-1-2 0,1 0 0,-1-2 0,-40-2 0,65 1 21,0 0 1,0 1 0,0-1 0,-1 0 0,1 0-1,0 0 1,0 0 0,-1 0 0,1 0-1,0 0 1,0 0 0,0 0 0,-1 0-1,1 0 1,0 0 0,0 0 0,-1 0-1,1-1 1,0 1 0,0 0 0,0 0 0,0 0-1,-1 0 1,1 0 0,0 0 0,0 0-1,0-1 1,-1 1 0,1 0 0,0 0-1,0 0 1,0 0 0,0-1 0,0 1-1,0 0 1,0 0 0,-1 0 0,1-1-1,0 1 1,0 0 0,0 0 0,0 0 0,0-1-1,0 1 1,0 0 0,10-8-29,19-4 15,0 5-14,1 1-1,-1 1 1,1 1-1,0 2 1,0 1-1,0 1 1,38 5-1,-63-4 0,-2-1 2,0 0-1,-1 0 1,1 1 0,0-1 0,-1 1-1,1 0 1,-1-1 0,1 1 0,-1 0-1,1 0 1,-1 1 0,0-1 0,1 0-1,-1 1 1,0-1 0,0 1 0,2 2 0,-4-3 5,0-1 1,0 1 0,1-1-1,-1 0 1,0 1 0,0-1-1,0 1 1,-1-1 0,1 0-1,0 1 1,0-1 0,0 1-1,0-1 1,0 0 0,0 1-1,-1-1 1,1 0 0,0 1-1,0-1 1,0 0 0,-1 1-1,1-1 1,0 0 0,-1 1-1,1-1 1,0 0 0,0 0 0,-1 1-1,1-1 1,-1 0 0,1 0-1,0 0 1,-1 0 0,1 1-1,0-1 1,-1 0 0,1 0-1,-1 0 1,0 0 0,-20 5-624,19-5 551,-14 1-279,0 0-1,0-1 1,0 0 0,0-2 0,1 0 0,-25-6 0,6-2-156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6.473"/>
    </inkml:context>
    <inkml:brush xml:id="br0">
      <inkml:brushProperty name="width" value="0.025" units="cm"/>
      <inkml:brushProperty name="height" value="0.025" units="cm"/>
      <inkml:brushProperty name="color" value="#004F8B"/>
    </inkml:brush>
  </inkml:definitions>
  <inkml:trace contextRef="#ctx0" brushRef="#br0">1 722 6758,'0'0'5510,"10"-3"-4806,27-7-512,1 2 1,0 2-1,0 2 0,39 0 0,-27 4-66,116-5 1382,-39-14 675,-123 19-2166,78-10 929,-76 8-839,0 1 0,0-1 0,-1 0 0,1 0 0,-1-1 0,1 0 0,-1 0 1,0 0-1,0-1 0,-1 1 0,9-9 0,15-18 58,-12 14-128,-1 0 0,15-23 0,-26 34 6,0-1 0,-1 1 1,0-1-1,0 0 0,-1-1 0,0 1 1,0 0-1,0-1 0,-1 1 0,1-1 1,-1-11-1,-1 14 13,-1 0 0,0 1 0,0-1-1,0 1 1,0-1 0,-1 1 0,1-1 0,-1 1 0,0 0-1,0 0 1,0 0 0,-1 0 0,-3-5 0,-43-38 10,31 31-49,13 10-1,-13-17 70,18 19-81,0 0-1,0 1 1,0-1 0,0 1 0,1-1 0,0 0-1,-1 1 1,1-1 0,0 1 0,2-4 0,0-1-4,0 0 0,0 0 1,0 1-1,1 0 0,0 0 1,0 0-1,1 0 0,0 1 1,0-1-1,0 1 0,1 0 1,-1 1-1,1 0 1,0-1-1,9-3 0,-4 3-3,0 1-1,0 0 1,0 1 0,1 0-1,0 1 1,-1 0-1,1 1 1,20 0 0,-26 11-19,-5-7 22,0-1 1,0 1 0,0-1 0,1 1-1,-1-1 1,1 1 0,0-1 0,-1 0-1,1 0 1,0 0 0,4 3 0,2-3 0,-1-1 1,1 0 0,0 0-1,-1 0 1,1-1-1,0 0 1,0-1 0,13-2-1,19 0 7,-39 3-9,-1 1 0,1-1 0,-1 1 1,0-1-1,1 1 0,-1 0 1,0-1-1,0 1 0,0 0 0,1-1 1,-1 1-1,0 0 0,0-1 1,0 1-1,0 0 0,0-1 0,0 1 1,0 0-1,0-1 0,0 1 0,-1 0 1,1-1-1,0 1 0,0-1 1,-1 1-1,1 0 0,0-1 0,0 1 1,-1-1-1,1 1 0,-1-1 0,1 1 1,-1 0-1,-11 23 17,-4-4 5,14-18-19,-1 0 1,1 0 0,0 1 0,0-1-1,0 1 1,0 0 0,0 0 0,0 0-1,1 0 1,-1 0 0,1 0 0,0 0-1,0 0 1,0 0 0,0 1 0,1-1-1,0 0 1,-1 0 0,1 6-1,34 0 33,-12-6-34,-3 4 84,0-2 0,1 0 0,0-1 1,0-1-1,0-1 0,27 0 0,-17-2 138,-18 1-189,1 0 0,0-1 1,-1-1-1,1 0 0,-1-1 1,1 0-1,-1-1 0,0 0 0,14-6 1,21-6 43,-40 14-61,-1 0 0,1-1 0,0 0 0,-1 0 0,0-1 1,1 0-1,8-6 0,69-50 473,-83 58-464,22-3 2,-18 3-22,0 0 0,1 0 0,-1 0-1,0-1 1,0 0 0,-1 0 0,1 0 0,6-4-1,-9 5-6,0 0 0,0 0 0,1 0 0,-1 0 0,1 1 0,-1-1 0,0 1 0,1 0 0,-1-1 0,1 1-1,-1 0 1,1 0 0,-1 1 0,1-1 0,2 1 0,-2 0 1,-1-1-1,1 1 0,0-1 1,-1 0-1,1 0 1,-1 0-1,1 0 1,0 0-1,-1-1 1,1 1-1,-1-1 0,1 0 1,-1 0-1,5-1 1,-5 1-2,0 1 1,0-1-1,1 1 1,-1 0-1,0 0 1,0 0-1,1 0 1,-1 1-1,0-1 1,0 1-1,1-1 1,-1 1-1,0 0 1,0 0-1,0-1 1,0 2-1,2 0 1,26 7 9,-26-10-3,1 0 1,-1 0 0,1-1-1,-1 1 1,0-1-1,0 0 1,0-1 0,0 1-1,0-1 1,0 0-1,-1 1 1,1-2 0,3-3-1,42-47 30,-32 34 350,-8 9-353,0 1 0,-1-1 0,8-14 0,-16 25-72,0-1 0,0 1 0,0-1 1,0 1-1,0 0 0,0-1 1,0 1-1,-1-1 0,1 1 0,0-1 1,0 1-1,0 0 0,-1-1 0,1 1 1,0 0-1,0-1 0,-1 1 0,1 0 1,0-1-1,-1 1 0,1 0 0,0-1 1,-1 1-1,1 0 0,0 0 0,-1 0 1,1-1-1,-1 1 0,1 0 1,0 0-1,-2 0 0,2-1-317,-15-13-5362,2-9-7889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869"/>
    </inkml:context>
    <inkml:brush xml:id="br0">
      <inkml:brushProperty name="width" value="0.025" units="cm"/>
      <inkml:brushProperty name="height" value="0.025" units="cm"/>
    </inkml:brush>
  </inkml:definitions>
  <inkml:trace contextRef="#ctx0" brushRef="#br0">40 1 7815,'0'0'15797,"-1"10"-15504,-37 283 343,38-292-605,0 0 1,0-1 0,-1 1 0,1 0 0,0-1-1,0 1 1,0-1 0,0 1 0,0 0 0,0-1-1,1 1 1,-1 0 0,0-1 0,0 1 0,0-1 0,1 1-1,-1 0 1,0-1 0,0 1 0,1-1 0,-1 1-1,1-1 1,-1 1 0,0-1 0,1 1 0,-1-1-1,1 1 1,-1-1 0,1 0 0,-1 1 0,1-1-1,-1 0 1,1 1 0,0-1 0,-1 0 0,1 0 0,-1 0-1,1 0 1,0 1 0,-1-1 0,1 0 0,0 0-1,-1 0 1,1 0 0,0 0 0,-1 0 0,1-1-1,-1 1 1,1 0 0,0 0 0,-1 0 0,1 0-1,0-1 1,34-16 1939,-4-8-1615,-2-2-1,-1-1 0,-1-1 1,-1-1-1,37-60 0,-37 54 119,-53 57-12427,7-9 1687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08.462"/>
    </inkml:context>
    <inkml:brush xml:id="br0">
      <inkml:brushProperty name="width" value="0.035" units="cm"/>
      <inkml:brushProperty name="height" value="0.035" units="cm"/>
    </inkml:brush>
  </inkml:definitions>
  <inkml:trace contextRef="#ctx0" brushRef="#br0">3 102 14827,'-1'0'87,"1"-1"-1,0 1 0,-1-1 1,1 1-1,0-1 0,0 1 1,0-1-1,0 0 0,-1 1 1,1-1-1,0 1 1,0-1-1,0 0 0,0 1 1,0-1-1,0 1 0,1-1 1,-1 0-1,0 1 0,0-1 1,0 1-1,0-1 0,1 1 1,-1-1-1,0 1 1,1-1-1,-1 1 0,1-1 1,17-15 1241,25-3-128,-25 13-978,0 2 0,1 0 0,0 1 0,28-1 0,80 5-188,-32 1-67,2-7-132,-50 2-148,66 3 0,-108 1 257,30 1-146,-26-6 153,-9 3 50,0 1 1,0-1-1,0 0 0,0 1 0,-1-1 1,1 1-1,0-1 0,0 1 1,-1-1-1,1 1 0,0-1 1,-1 1-1,1-1 0,-1 1 0,1-1 1,0 1-1,-1-1 0,1 1 1,-1 0-1,0-1 0,0 1 1,-1-2 7,-1 0-1,0 1 1,0 0 0,1 0 0,-1 0 0,0 0 0,0 0 0,0 0 0,0 1 0,0-1 0,-6 1 0,-39 2 86,26-1-37,-352 24 835,372-25-889,-8 0 20,-1 1-1,1 0 1,-1 1-1,1 0 1,0 1-1,0 0 1,-19 9-1,44-9-141,439-16-2526,-454 13 2643,23 0-286,38-5-1,-86 1 454,-54 3 36,16-1-83,0 3 0,-92 13-1,150-13-140,-3 1-56,0-1 0,0 1 0,0 0 0,-10 5 0,17-6 67,-1-1 0,1 1 1,0-1-1,0 1 0,0 0 1,0-1-1,0 1 0,0 0 0,0 0 1,0-1-1,1 1 0,-1 0 1,0 0-1,0 0 0,1 0 1,-1 0-1,0 1 0,1-1 1,-1 0-1,1 0 0,0 0 1,-1 0-1,1 1 0,0-1 0,0 0 1,0 0-1,0 0 0,0 1 1,0-1-1,0 0 0,0 0 1,0 1-1,0-1 0,1 0 1,-1 0-1,1 2 0,7 12-178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14.718"/>
    </inkml:context>
    <inkml:brush xml:id="br0">
      <inkml:brushProperty name="width" value="0.035" units="cm"/>
      <inkml:brushProperty name="height" value="0.035" units="cm"/>
    </inkml:brush>
  </inkml:definitions>
  <inkml:trace contextRef="#ctx0" brushRef="#br0">142 68 9674,'-2'9'1250,"-3"15"1724,5-23-2768,0 0-1,0-1 1,0 1-1,0 0 0,0 0 1,0 0-1,0 0 0,0 0 1,1-1-1,-1 1 0,0 0 1,0 0-1,1 0 0,-1 0 1,1-1-1,-1 1 0,0 0 1,1-1-1,-1 1 0,1 0 1,1 1-1,-2-2-140,0 0 1,0 0-1,0 0 1,0 0-1,0 0 1,1 0-1,-1 1 1,0-1-1,0 0 1,0 0-1,0 0 1,0 0-1,0 0 1,0 0-1,1 0 1,-1 0-1,0 0 1,0 0-1,0 0 1,0 0-1,0 0 1,1 0-1,-1 0 1,0 0-1,0 0 1,0 0-1,0 0 0,0 0 1,1 0-1,-1 0 1,0 0-1,0 0 1,0 0-1,0 0 1,0 0-1,1 0 1,-1 0-1,0 0 1,0-1-1,0 1 1,0 0-1,0 0 1,0 0-1,0 0 1,1 0-1,-2-9 1014,-4-8-377,4 16-680,1 0 1,-1-1-1,0 1 0,0 0 1,1 0-1,-1 0 1,0 0-1,0 0 0,0 0 1,0 0-1,0 0 0,0 0 1,0 1-1,0-1 0,-1 0 1,1 0-1,0 1 1,0-1-1,-1 1 0,1 0 1,0-1-1,-2 1 0,1 0-17,1 0 0,0 0-1,-1 1 1,1-1 0,0 1-1,0-1 1,-1 1 0,1 0-1,0-1 1,0 1 0,0 0-1,0 0 1,0 0 0,0 0-1,0 0 1,0 0 0,-1 2-1,-2 3-20,0 1 0,0-1-1,1 1 1,0 0 0,0 0-1,-2 10 1,2-3 1,0-1 1,1 0-1,0 1 0,1-1 1,1 1-1,0 0 0,1-1 1,4 24-1,-5-36 15,0 0 1,0-1-1,1 1 1,-1 0-1,0 0 0,0-1 1,0 1-1,1 0 1,-1-1-1,0 1 0,1 0 1,-1-1-1,0 1 1,1-1-1,-1 1 1,1-1-1,-1 1 0,1-1 1,-1 1-1,1-1 1,0 1-1,-1-1 0,1 1 1,-1-1-1,1 0 1,1 1-1,-2-1 1,1-1 1,0 1-1,0 0 1,-1-1-1,1 1 1,0-1-1,-1 1 1,1-1-1,0 1 0,-1-1 1,1 0-1,-1 1 1,1-1-1,-1 1 1,1-1-1,-1 0 1,1 0-1,-1 0 0,4-6 24,-1 1-1,-1-1 0,4-13 0,-4 6 39,0 1 0,0-1 0,-2-15 0,0 25-30,0-1-1,-1 0 1,1 0-1,-1 0 0,0 1 1,0-1-1,-1 0 1,0 1-1,1-1 0,-1 1 1,-6-9-1,8 13-26,-1-1 0,0 0 0,1 0 0,-1 0 0,0 1 0,0-1 0,1 0 0,-1 1 0,0-1 0,0 0 0,0 1 0,0-1 0,0 1 0,0 0 0,0-1 0,0 1 0,0 0 0,0 0 0,0-1 0,0 1 0,0 0 0,0 0 0,0 0 0,0 0 0,0 0 0,-1 1 0,1-1 0,0 0 0,0 0 0,0 1 0,0-1 0,0 0-1,0 1 1,0-1 0,1 1 0,-1 0 0,0-1 0,0 1 0,0 0 0,0-1 0,1 1 0,-1 0 0,0 0 0,1 0 0,-1 0 0,0 1 0,-3 3-12,0 0 0,1 1 1,-1 0-1,1-1 0,1 1 0,-3 7 0,1 2-52,1-1 0,0 1-1,1 0 1,1-1 0,1 1-1,0 17 1,4-17-28,-4-15 83,1 0 1,-1 0-1,0 1 1,0-1-1,0 0 1,0 0 0,0 0-1,1 0 1,-1 0-1,0 1 1,0-1-1,0 0 1,1 0 0,-1 0-1,0 0 1,0 0-1,0 0 1,1 0-1,-1 0 1,0 0 0,0 0-1,0 0 1,1 0-1,-1 0 1,0 0-1,0 0 1,0 0 0,1 0-1,-1 0 1,0 0-1,0 0 1,0 0-1,1 0 1,-1-1 0,0 1-1,2-1 0,-1-1-1,1 1 0,-1-1 1,0 1-1,1-1 0,-1 0 1,0 0-1,0 1 1,0-1-1,-1 0 0,2-3 1,9-26 104,-2-1 0,-1 0 0,6-66 0,-13 97-96,-1 0 0,0 0 0,0 0 0,0 0 0,1 0 1,-1 0-1,0 0 0,0 0 0,0 1 0,0-1 0,-1 0 0,1 0 0,0 0 0,0 0 1,-1 0-1,1 0 0,0 0 0,-1 0 0,1 1 0,-1-2 0,0 2-4,0 1-1,1-1 0,-1 1 1,0-1-1,1 1 1,-1 0-1,0-1 0,1 1 1,-1 0-1,1-1 0,-1 1 1,1 0-1,-1 0 1,1-1-1,-1 3 0,-17 39-90,11-18-50,-7 46 1,28-118 172,-2 10-16,0-14 13,-16 69-29,-1 2-1,1-1 0,1 1 0,0 0 0,2 0 0,0 19 0,5-25 3,3-17 2,5-20 5,-3-4 4,-2 0 0,0 0 1,-2-1-1,-1 0 1,0-37-1,-4 66-14,1-1-1,-1 1 0,0 0 1,0 0-1,0 0 0,0 0 1,0 0-1,0-1 0,0 1 1,0 0-1,0 0 0,0 0 1,0 0-1,0-1 0,0 1 1,0 0-1,0 0 0,0 0 1,0 0-1,0-1 0,0 1 1,0 0-1,0 0 0,0 0 1,0 0-1,0 0 0,0-1 1,0 1-1,0 0 0,0 0 1,0 0-1,0 0 0,0 0 1,0-1-1,-1 1 0,1 0 1,0 0-1,0 0 0,0 0 1,0 0-1,0 0 0,0 0 1,-1 0-1,1-1 0,0 1 1,0 0-1,0 0 0,0 0 1,-1 0-1,1 0 0,0 0 1,0 0-1,0 0 0,-1 0 1,-5 11-95,-6 19-158,10-24 203,-1 2-29,1 0-1,0 0 1,0 1 0,1-1-1,0 0 1,0 1 0,1-1-1,1 12 1,-1-19 73,0-1 1,0 1-1,0-1 1,0 0 0,0 1-1,0-1 1,0 0-1,1 1 1,-1-1-1,0 1 1,0-1-1,0 0 1,1 1-1,-1-1 1,0 0-1,0 0 1,1 1-1,-1-1 1,0 0-1,0 1 1,1-1-1,-1 0 1,0 0-1,1 0 1,-1 1-1,0-1 1,1 0-1,-1 0 1,1 0-1,-1 0 1,1 0-1,10-6-74,7-18 31,-15 20 46,15-33-33,-17 34 34,0 1 0,0-1 0,0 0 0,-1 1 0,1-1 0,-1 0 0,0 1 0,1-1 0,-1 0 0,0 0 0,-1 1 0,1-5 1,0 7 0,0 0 1,-1 0 0,1-1 0,0 1 0,0 0 0,0-1 0,0 1 0,0 0 0,0 0 0,-1 0 0,1-1-1,0 1 1,0 0 0,0 0 0,0-1 0,-1 1 0,1 0 0,0 0 0,0 0 0,-1 0 0,1-1 0,0 1-1,0 0 1,-1 0 0,1 0 0,0 0 0,-1 0 0,1 0 0,0 0 0,0 0 0,-1 0 0,1 0 0,0 0-1,-1 0 1,1 0 0,0 0 0,-1 0 0,-12 7-8,-7 14-12,10-8 11,1-1 0,1 2 1,1-1-1,-10 22 0,14-27-18,0 1-1,0 0 0,0 0 0,1 0 0,1 1 1,-1-1-1,1 0 0,1 15 0,0-23 19,0-1 0,0 1 0,0 0-1,0-1 1,0 1 0,0 0 0,0-1 0,0 1-1,0 0 1,1-1 0,-1 1 0,0 0 0,0-1-1,1 1 1,-1-1 0,0 1 0,1-1 0,-1 1-1,0-1 1,1 1 0,-1-1 0,1 1 0,-1-1 0,1 1-1,-1-1 1,1 1 0,-1-1 0,2 1 0,-1-1-2,0-1 1,0 1 0,0 0 0,0 0-1,0 0 1,0-1 0,0 1 0,0-1-1,-1 1 1,1-1 0,0 1 0,0-1 0,0 1-1,0-1 1,-1 1 0,2-2 0,3-4-45,1 0 0,-1 0 1,6-10-1,-4 5 20,0 0 0,-1 0 0,0-1-1,-1 0 1,-1 0 0,0 0 0,0 0 0,-1 0-1,2-22 1,-5 33 32,0 0 0,0 0 0,0 0 0,0 0 0,0 0-1,0 0 1,-1 0 0,1 0 0,0 0 0,0 0 0,-1 0 0,1 0 0,-1 0-1,1 0 1,-1 0 0,1 0 0,-1 0 0,0 0 0,0-1 0,0 2-3,0-1 1,0 1-1,1 0 0,-1 0 1,0-1-1,0 1 0,1 0 1,-1 0-1,0 0 1,0 0-1,0 0 0,1 0 1,-1 0-1,0 0 0,0 0 1,0 0-1,1 0 1,-1 0-1,-1 1 0,-2 1-20,0 0-1,0 0 1,0 0-1,0 1 1,0-1-1,0 1 1,-3 3-1,0 2-20,0 0 0,1 0 0,0 0 0,0 1 0,1 0 0,0 0 0,-5 14 0,8-19 26,0 1 1,0 0 0,1 0-1,0 0 1,0 0 0,0 0 0,0 0-1,1 1 1,0-1 0,0 0 0,0 0-1,1 0 1,-1 0 0,1 0 0,1 1-1,1 6 1,-2-11 15,-1 0 0,1 0 0,-1-1 0,1 1 0,-1 0 0,1 0 1,0 0-1,-1-1 0,1 1 0,0 0 0,0 0 0,-1-1 0,1 1 0,0-1 0,0 1 0,0-1 0,0 1 0,0-1 0,0 0 0,0 1 0,0-1 1,0 0-1,0 0 0,1 1 0,0-1-1,0-1 0,0 1 1,0 0-1,0-1 0,0 1 1,1-1-1,-1 0 0,-1 0 0,1 0 1,0 0-1,2-1 0,4-4-29,0 0-1,0 0 0,11-13 0,-2 0-145,18-25-1,-30 38 132,-1-1 0,0 0 0,0 0 1,0 0-1,-1 0 0,0-1 0,-1 1 0,2-9 0,-3 15 42,-1 1-1,0-1 1,1 0-1,-1 0 1,0 1-1,0-1 1,0 0 0,0 0-1,0 0 1,0 1-1,0-1 1,0 0-1,0 0 1,0 0 0,-1 1-1,1-1 1,0 0-1,0 0 1,-1 0-1,1 1 1,0-1-1,-1 0 1,1 1 0,-1-1-1,1 0 1,-1 1-1,1-1 1,-1 1-1,0-1 1,1 1 0,-1-1-1,0 1 1,1-1-1,-1 1 1,0 0-1,1-1 1,-1 1-1,0 0 1,0-1 0,0 1-1,1 0 1,-1 0-1,0 0 1,0 0-1,0 0 1,1 0 0,-1 0-1,0 0 1,0 0-1,-1 1 1,-2 0-1,-1 0 0,0 0 0,1 0 0,-1 1-1,1 0 1,0 0 0,-5 3 0,2 0 2,0 0-1,0 1 0,1 0 0,0 0 1,0 0-1,0 1 0,-8 12 1,12-16-8,0 1 0,0 0 0,0 0 0,0-1 0,0 1 0,1 0 0,0 1 0,0-1 0,0 0 0,0 0 0,1 0 0,-1 0 0,1 1 0,0-1 0,1 0 0,-1 1 1,2 6-1,-2-11 7,0 1 0,0-1 0,1 1 0,-1-1 1,0 1-1,0-1 0,1 1 0,-1-1 1,0 1-1,1-1 0,-1 1 0,0-1 0,1 1 1,-1-1-1,1 1 0,-1-1 0,1 0 1,-1 1-1,1-1 0,-1 0 0,1 0 1,-1 1-1,1-1 0,-1 0 0,1 0 0,0 0 1,-1 0-1,1 1 0,-1-1 0,1 0 1,0 0-1,-1 0 0,1 0 0,-1 0 0,1-1 1,0 1-1,-1 0 0,1 0 0,-1 0 1,1 0-1,-1-1 0,1 1 0,0-1 0,2 0-18,0-1 0,0 0 0,0 0-1,-1 0 1,1 0 0,-1 0 0,3-3-1,2-4-21,-1 0 0,1-1 0,-2 1-1,1-1 1,6-18 0,-10 22 45,0 0 1,0 0-1,0 0 1,-1-1-1,0 1 1,0 0-1,0-1 1,-1 1-1,0-1 0,0 1 1,-2-10-1,2 15 4,0-1 0,-1 1 0,1 0 0,0 0 0,-1-1-1,1 1 1,0 0 0,-1 0 0,0-1 0,1 1 0,-1 0 0,0 0-1,1 0 1,-1 0 0,0 0 0,0 0 0,0 0 0,0 0-1,0 0 1,0 1 0,0-1 0,0 0 0,-1 1 0,1-1-1,0 0 1,0 1 0,-1 0 0,1-1 0,0 1 0,0 0 0,-1-1-1,1 1 1,0 0 0,-1 0 0,1 0 0,0 0 0,-1 0-1,1 1 1,0-1 0,-1 0 0,1 1 0,0-1 0,0 1 0,-1-1-1,1 1 1,-2 1 0,-2 1-2,0 0 1,0 0-1,1 0 0,0 1 1,-1 0-1,1 0 0,0 0 0,1 0 1,-1 1-1,-2 5 0,1-1-6,1 1-1,0 0 0,0 0 0,1 0 0,1 1 0,0-1 0,-2 15 0,3-16-4,1-1 1,0 0-1,0 0 0,1 1 0,0-1 0,0 0 0,1 0 1,0 0-1,0 0 0,4 8 0,-5-14 5,-1-1 0,0 0 0,1 0 0,-1 0 0,1 0-1,0 0 1,-1-1 0,1 1 0,0 0 0,0 0 0,-1 0 0,1-1 0,0 1 0,0 0-1,0-1 1,0 1 0,0 0 0,0-1 0,0 1 0,0-1 0,0 0 0,0 1 0,0-1 0,2 0-1,-2 0 0,1 0 1,-1 0-1,1-1 0,-1 1 0,1-1 0,-1 0 0,1 1 0,-1-1 0,1 0 0,-1 0 0,0 0 0,0 0 0,1 0 0,-1 0 0,1-1 0,4-5-49,0-1 1,0 1-1,-1-1 1,6-12-1,-2 2-171,-1 0 0,7-22 0,-13 33 89,0 0 1,0-1-1,0 1 0,-1 0 1,-1 0-1,1-1 1,-1 1-1,-2-15 1,2 22 113,0-1 0,0 1 0,0 0 0,0-1 1,0 1-1,0-1 0,0 1 0,0 0 0,0-1 0,0 1 1,-1-1-1,1 1 0,0 0 0,0-1 0,0 1 0,-1 0 1,1-1-1,0 1 0,-1 0 0,1 0 0,0-1 0,0 1 1,-1 0-1,1 0 0,-1-1 0,1 1 0,0 0 0,-1 0 1,1 0-1,0 0 0,-1 0 0,0-1 0,-11 9-462,-7 17 59,13-9 388,1 0 0,1 1-1,1-1 1,0 1 0,-1 27 0,0 0 203,3-36-49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27.837"/>
    </inkml:context>
    <inkml:brush xml:id="br0">
      <inkml:brushProperty name="width" value="0.035" units="cm"/>
      <inkml:brushProperty name="height" value="0.035" units="cm"/>
    </inkml:brush>
  </inkml:definitions>
  <inkml:trace contextRef="#ctx0" brushRef="#br0">474 45 11498,'0'-2'120,"0"0"0,0 0 0,-1 0-1,1 0 1,0 0 0,-1 0-1,1 0 1,-1 0 0,0 0 0,1 0-1,-1 0 1,0 0 0,0 1 0,-1-1-1,1 0 1,0 1 0,0-1-1,-1 1 1,-1-3 0,0 3 52,1 0-1,-1 0 1,0 1 0,1-1 0,-1 0 0,0 1-1,0-1 1,0 1 0,1 0 0,-1 0 0,0 0 0,0 1-1,-4 0 1,-55 1 1185,53-3-1173,0 1-1,-1 0 1,1 0-1,0 1 1,-1 0-1,1 1 1,0 0-1,0 0 1,0 1-1,-10 5 1,3 2-108,1 0 1,0 1-1,1 1 1,0 0-1,1 1 1,1 0-1,0 1 1,1 1-1,0 0 1,1 0-1,1 1 1,-12 25 0,8-11-91,2 1 1,0 1 0,3-1 0,0 2 0,2-1 0,-2 38-1,6-46 12,2-1 0,1 1-1,0 0 1,2-1-1,1 1 1,1-1 0,1 0-1,1 0 1,0-1 0,2 0-1,1 0 1,1-1-1,19 29 1,-12-22 2,2-1-1,44 48 1,-56-66 0,2-1-1,-1 0 1,1 0 0,0 0 0,1-1 0,-1-1 0,2 0 0,-1 0 0,0-1 0,24 6-1,-30-10 0,0 0 0,0-1 1,0 0-1,1 0 0,-1 0 0,0 0 0,0-1 0,0 0 0,0 0 0,0 0 0,0-1 0,0 0 0,-1 0 0,1 0 0,0 0 0,-1-1 0,0 0 0,1 0 0,-1 0 0,0 0 0,-1-1 0,1 1 0,0-1 0,4-7 0,4-6-3,-1 0-1,-1-1 0,0 0 0,12-35 0,-4 6 10,-2-2 0,18-98-1,-29 113 10,-1 0 0,-2-1-1,-1 1 1,-2 0 0,-7-47-1,6 69 7,-1-1-1,0 1 1,-1 0-1,-1 0 1,0 0-1,0 0 1,-1 1-1,0 0 1,-1 0-1,-9-9 1,13 16-62,0 0 0,-1 0 0,1 0 0,-1 1 0,0 0 0,0 0 0,-1 0-1,1 0 1,0 1 0,-1 0 0,0 0 0,0 0 0,1 0 0,-1 1 0,0-1 0,0 1 0,0 1 0,0-1 0,-1 1 0,1 0 0,0 0 0,0 0 0,0 1 0,0-1 0,0 1 0,0 1 0,-9 2 0,4 2-308,8-5 313,1 0 0,0-1 0,-1 1 1,1 0-1,0-1 0,-1 1 0,1-1 0,-1 1 1,1-1-1,0 1 0,-1-1 0,1 0 1,-1 0-1,-1 0 0,-4-2-339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39.169"/>
    </inkml:context>
    <inkml:brush xml:id="br0">
      <inkml:brushProperty name="width" value="0.035" units="cm"/>
      <inkml:brushProperty name="height" value="0.035" units="cm"/>
    </inkml:brush>
  </inkml:definitions>
  <inkml:trace contextRef="#ctx0" brushRef="#br0">5 63 9770,'0'0'285,"-1"1"0,1 0 0,-1-1 0,1 1 0,0 0 0,-1-1 1,1 1-1,0 0 0,-1-1 0,1 1 0,0 0 0,0 0 0,0-1 0,0 1 0,0 0 0,0 0 0,0-1 0,0 1 0,0 0 0,0 1 0,9 18 1354,-7-18-1618,-1 0 0,0 0 0,1 0 0,0 0 0,0 0-1,-1 0 1,1-1 0,0 1 0,0-1 0,1 1 0,-1-1 0,0 0 0,0 0-1,1 0 1,2 1 0,39 1 408,59-3 0,-16-1-324,384-6 48,124-53 106,-52 2-159,-495 57-95,1 1 1,-1 2-1,0 3 0,0 2 1,55 15-1,-41-7 30,70 8 0,-104-20 17,-1-1 0,1-1 0,0-2 0,-1-1 0,32-5 0,-59 7-44,0 0 0,0 0 1,0 0-1,1 0 1,-1 0-1,0 0 1,0 0-1,0 0 1,0 0-1,1 0 1,-1 0-1,0 0 1,0 0-1,0 0 1,0 0-1,0-1 1,1 1-1,-1 0 1,0 0-1,0 0 1,0 0-1,0 0 1,0 0-1,0 0 1,1 0-1,-1-1 0,0 1 1,0 0-1,0 0 1,0 0-1,0 0 1,0 0-1,0 0 1,0-1-1,0 1 1,0 0-1,0 0 1,0 0-1,0 0 1,0-1-1,0 1 1,0 0-1,0 0 1,0 0-1,0 0 1,0 0-1,0-1 1,0 1-1,0 0 1,0 0-1,0 0 0,0 0 1,0 0-1,0-1 1,0 1-1,0 0 1,-1 0-1,-11-10-836,-19-5-477,6 5 931,-4-2-128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44.276"/>
    </inkml:context>
    <inkml:brush xml:id="br0">
      <inkml:brushProperty name="width" value="0.035" units="cm"/>
      <inkml:brushProperty name="height" value="0.035" units="cm"/>
    </inkml:brush>
  </inkml:definitions>
  <inkml:trace contextRef="#ctx0" brushRef="#br0">557 139 12763,'-10'-15'582,"-1"-1"-1,0 1 1,-1 1 0,-1 0 0,0 1-1,-1 0 1,-21-15 0,31 26-543,0 1 0,0-1 1,0 1-1,0 0 0,0 0 0,0 0 0,0 0 1,0 1-1,0-1 0,-1 1 0,1 0 1,0 1-1,0-1 0,0 1 0,-1 0 0,1 0 1,0 0-1,0 0 0,0 1 0,1-1 0,-1 1 1,0 0-1,-5 4 0,-7 5 42,0 0-1,1 1 1,-25 25-1,12-7 8,2 1 1,0 2-1,2 0 0,2 1 0,1 2 1,2 0-1,1 1 0,2 1 1,-17 61-1,28-77-59,1 0-1,1 0 1,1 0 0,1 0 0,1 0-1,0 0 1,2 0 0,1 0 0,8 32-1,3-3 61,2-1 0,41 87-1,-45-113-67,1 0 0,0-2 0,2 0 0,33 38-1,-40-50-16,1-1 0,1 0 0,-1-1 0,2 0 0,-1 0 0,1-1 0,0 0 0,0-1-1,1-1 1,0 1 0,0-2 0,14 4 0,-21-7 0,0 0 0,0 0 0,1-1 0,-1 0 0,0 0 0,1 0 0,-1-1 0,0 0 0,0 0 0,0 0 0,0-1 0,0 1 0,0-1 0,0 0 0,0-1-1,0 1 1,-1-1 0,0 0 0,1 0 0,-1 0 0,0-1 0,0 1 0,3-5 0,6-9 11,0 0 0,-2 0-1,0-2 1,13-27 0,-13 23 3,78-147 46,70-140-8,-144 278-55,-1-1 0,-2 0 1,-1 0-1,12-60 0,-21 79 3,0 1 0,-1-1 0,0 0 0,-1 0 0,0 1 0,-1-1 0,-1 0 0,0 1 0,-1-1 0,0 1 0,-1 0 0,-1 0 0,0 0 0,-1 1 0,-7-13 0,7 17-1,1 1 0,-1 0 0,-1 0 1,1 1-1,-1 0 0,0 0 0,-1 0 0,1 1 0,-1 0 0,0 1 0,0 0 0,-1 0 0,1 0 0,-1 1 0,0 1 0,0-1 0,0 1 0,0 1 0,0 0 0,-11 0 0,4 1-152,-1 0-1,1 1 1,0 1 0,0 1-1,0 1 1,0 0 0,1 0-1,-1 2 1,1 0 0,-24 14-1,22-11-114,6-3-81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6.836"/>
    </inkml:context>
    <inkml:brush xml:id="br0">
      <inkml:brushProperty name="width" value="0.035" units="cm"/>
      <inkml:brushProperty name="height" value="0.035" units="cm"/>
    </inkml:brush>
  </inkml:definitions>
  <inkml:trace contextRef="#ctx0" brushRef="#br0">39 0 8178,'1'9'174,"-1"85"1827,-1-83-1713,0 0-1,-1 0 1,0-1 0,-1 1-1,0 0 1,-6 14 0,5-17-272,1 0 0,0 1 0,1-1 0,0 1 0,0-1 0,1 1 0,0 0 0,1 0 1,0 0-1,1 12 0,3 6 43,14 53 0,1 6 1338,-17-71-798,-2-1 0,0 1 0,-2 16 0,0 13 152,2-43-761,0-1-1,0 0 0,0 0 1,0 1-1,0-1 0,0 0 1,-1 0-1,1 0 0,0 1 0,0-1 1,0 0-1,0 0 0,0 0 1,0 0-1,-1 1 0,1-1 1,0 0-1,0 0 0,0 0 1,-1 0-1,1 0 0,0 0 1,0 0-1,0 1 0,-1-1 1,1 0-1,0 0 0,0 0 0,0 0 1,-1 0-1,1 0 0,0 0 1,0 0-1,0 0 0,-1 0 1,1 0-1,0 0 0,0 0 1,-1 0-1,1 0 0,0-1 1,0 1-1,0 0 0,-1 0 1,1 0-1,0 0 0,-13-5 2,10 3-45,-10-3-63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5.316"/>
    </inkml:context>
    <inkml:brush xml:id="br0">
      <inkml:brushProperty name="width" value="0.035" units="cm"/>
      <inkml:brushProperty name="height" value="0.035" units="cm"/>
    </inkml:brush>
  </inkml:definitions>
  <inkml:trace contextRef="#ctx0" brushRef="#br0">15 1 11626,'0'0'185,"1"0"-1,0 1 0,-1-1 0,1 1 0,-1-1 0,1 1 0,-1-1 0,1 1 0,-1-1 0,1 1 0,-1-1 0,0 1 0,1 0 0,-1-1 0,0 1 0,1 0 0,-1-1 0,0 1 0,0 0 0,0 0 0,1-1 1,-1 1-1,0 0 0,0 0 0,0-1 0,0 1 0,-1 0 0,1-1 0,0 2 0,-3 33 1107,2-26-717,-3 111 747,0-2-4219,-3-75 1623,4-23 581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5.850"/>
    </inkml:context>
    <inkml:brush xml:id="br0">
      <inkml:brushProperty name="width" value="0.035" units="cm"/>
      <inkml:brushProperty name="height" value="0.035" units="cm"/>
    </inkml:brush>
  </inkml:definitions>
  <inkml:trace contextRef="#ctx0" brushRef="#br0">22 1 11122,'-1'44'1385,"-2"-3"-761,0 1-288,0-6 1344,0-2-984,1-3-448,0-5-184,2-2-368,0-4-528,-1-5 664,-1-2-112,1 0-168</inkml:trace>
  <inkml:trace contextRef="#ctx0" brushRef="#br0" timeOffset="1">41 833 13427,'1'49'1088,"-1"-9"-808,-3-5-216,2-9 216,-1-3-264,1-6 64,-3 0-40,3-2-168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6.382"/>
    </inkml:context>
    <inkml:brush xml:id="br0">
      <inkml:brushProperty name="width" value="0.035" units="cm"/>
      <inkml:brushProperty name="height" value="0.035" units="cm"/>
    </inkml:brush>
  </inkml:definitions>
  <inkml:trace contextRef="#ctx0" brushRef="#br0">8 0 10154,'0'55'968,"-1"-3"-552,-1-1-151,1-2 615,-2-3-168,3-2-248,0 1-56,0-6-80,1 1-72,1-6-208,-1-1 64,-1-2-72,0-5-24,0-4-48</inkml:trace>
  <inkml:trace contextRef="#ctx0" brushRef="#br0" timeOffset="1">31 1203 8570,'0'34'848,"2"-2"-912,-1 0-400,-1-6 1232,-1-1-424,-1-5-536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0.313"/>
    </inkml:context>
    <inkml:brush xml:id="br0">
      <inkml:brushProperty name="width" value="0.035" units="cm"/>
      <inkml:brushProperty name="height" value="0.035" units="cm"/>
    </inkml:brush>
  </inkml:definitions>
  <inkml:trace contextRef="#ctx0" brushRef="#br0">8 1 16099,'-1'0'156,"1"0"-1,-1 1 1,1-1-1,-1 1 0,1-1 1,-1 0-1,1 1 1,-1 0-1,1-1 0,0 1 1,-1-1-1,1 1 1,0-1-1,-1 1 0,1 0 1,0-1-1,0 1 1,0-1-1,-1 1 1,1 0-1,0-1 0,0 1 1,0 0-1,0-1 1,0 1-1,0 0 0,1-1 1,-1 2-1,-1 27 1430,1-26-1385,6 139 467,5 0-3724,-3-61 365,-9 19 2787,0-44-1450,4 1-3758,-1-28 4324,-1 0 1,-5 45-1,1 3 1357,3-67-264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202"/>
    </inkml:context>
    <inkml:brush xml:id="br0">
      <inkml:brushProperty name="width" value="0.025" units="cm"/>
      <inkml:brushProperty name="height" value="0.025" units="cm"/>
    </inkml:brush>
  </inkml:definitions>
  <inkml:trace contextRef="#ctx0" brushRef="#br0">0 0 6694,'0'0'17105,"29"55"-15792,-18-42-801,0 0-416,1 1 0,-1 0-1409,-5-1-1538,-6-4-1953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0.831"/>
    </inkml:context>
    <inkml:brush xml:id="br0">
      <inkml:brushProperty name="width" value="0.035" units="cm"/>
      <inkml:brushProperty name="height" value="0.035" units="cm"/>
    </inkml:brush>
  </inkml:definitions>
  <inkml:trace contextRef="#ctx0" brushRef="#br0">4 1 7418,'1'12'1259,"0"0"1,0 0-1,-1 1 0,-3 22 1,1-23-1120,1 1-1,1-1 1,0 1 0,3 23 0,0-30-1004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1.395"/>
    </inkml:context>
    <inkml:brush xml:id="br0">
      <inkml:brushProperty name="width" value="0.035" units="cm"/>
      <inkml:brushProperty name="height" value="0.035" units="cm"/>
    </inkml:brush>
  </inkml:definitions>
  <inkml:trace contextRef="#ctx0" brushRef="#br0">14 0 15075,'2'0'1793,"-5"8"-1169,0 12-280,-2 7 1024,2 13-608,3 8-168,-1 5-384,1 4-184,1-2-416,2-5-192,3-10-656,1-5 1000,0-13-192,-5-10-192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1.929"/>
    </inkml:context>
    <inkml:brush xml:id="br0">
      <inkml:brushProperty name="width" value="0.035" units="cm"/>
      <inkml:brushProperty name="height" value="0.035" units="cm"/>
    </inkml:brush>
  </inkml:definitions>
  <inkml:trace contextRef="#ctx0" brushRef="#br0">18 1 12467,'-5'55'1112,"-1"-2"-792,1-1-128,4-6 488,2-6-232,4-11-232,1-3-144,2-4-680,-1-4 560,-1-1-80,1-2-80</inkml:trace>
  <inkml:trace contextRef="#ctx0" brushRef="#br0" timeOffset="1">87 708 11146,'6'107'2630,"-2"-74"-1093,-2 0 0,-4 64 0,-3-86-1568,-1-14-260,-4-17-74,7 4 93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2.475"/>
    </inkml:context>
    <inkml:brush xml:id="br0">
      <inkml:brushProperty name="width" value="0.035" units="cm"/>
      <inkml:brushProperty name="height" value="0.035" units="cm"/>
    </inkml:brush>
  </inkml:definitions>
  <inkml:trace contextRef="#ctx0" brushRef="#br0">51 0 16323,'-6'28'1353,"-4"10"-993,0 3-168,-1 7 472,3 2-216,4-2-400,2-1-208,5-5-560,3-4-464,2-5 912,1 0-208,2 2-193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2.991"/>
    </inkml:context>
    <inkml:brush xml:id="br0">
      <inkml:brushProperty name="width" value="0.035" units="cm"/>
      <inkml:brushProperty name="height" value="0.035" units="cm"/>
    </inkml:brush>
  </inkml:definitions>
  <inkml:trace contextRef="#ctx0" brushRef="#br0">1 1 7650,'4'44'822,"17"76"1,-11-74 636,5 62-1,-12-67-310,9 100 3113,-4-104-3643,-8-29-693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3.585"/>
    </inkml:context>
    <inkml:brush xml:id="br0">
      <inkml:brushProperty name="width" value="0.035" units="cm"/>
      <inkml:brushProperty name="height" value="0.035" units="cm"/>
    </inkml:brush>
  </inkml:definitions>
  <inkml:trace contextRef="#ctx0" brushRef="#br0">28 0 14203,'-11'10'1112,"4"8"-832,0 3-136,4 4 256,3 1-47,0 1-33,0 3-72,7-1-136,0 0-48,-1-2-128,4 1-152,0-4-336,-2 1-641,-2-1 969,0-1-160,-4 0-168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4.039"/>
    </inkml:context>
    <inkml:brush xml:id="br0">
      <inkml:brushProperty name="width" value="0.035" units="cm"/>
      <inkml:brushProperty name="height" value="0.035" units="cm"/>
    </inkml:brush>
  </inkml:definitions>
  <inkml:trace contextRef="#ctx0" brushRef="#br0">0 1 12899,'8'39'1176,"-2"1"-704,0 3-80,-1-5 632,-4-3-31,1-5-65,1-6-64,-3-10-136,0-8-56,-3-9-344,0-5-360,1-6-544,-1-1 584,3 9-232,5 4-152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6.819"/>
    </inkml:context>
    <inkml:brush xml:id="br0">
      <inkml:brushProperty name="width" value="0.035" units="cm"/>
      <inkml:brushProperty name="height" value="0.035" units="cm"/>
    </inkml:brush>
  </inkml:definitions>
  <inkml:trace contextRef="#ctx0" brushRef="#br0">1 4939 12051,'35'-49'4160,"-2"5"-3427,42-44 0,-52 61-629,8-4-25,1 1-1,69-48 1,-29 23 80,-28 23 3,50-28 0,28-19 35,-90 52-120,-2-2 0,-1-1 0,-2-1 0,30-42 0,15-19 161,-39 56-53,71-60 0,47-20 100,-38 30-52,-62 41-207,-3-2-1,-1-2 1,40-56-1,84-88 29,34 21 4,-77 70-29,16-37-26,-4 4 11,-38 45 30,91-73 102,38-31 407,-95 76-526,-8 9-11,127-140 0,-206 201-17,2 2 0,78-55 0,-10 10 3,-41 24-10,133-145 0,-159 151 20,3 3 0,2 2 0,98-72 0,-53 54-8,-2-4 0,175-180 0,-250 230 0,1 1 0,1 1 0,2 2 0,0 1 0,1 1 0,40-21 0,-11 12-9,-20 12-4,0-3 0,57-41 1,-90 58 6,-1 0 1,-1 0-1,1-1 1,-1 1-1,0-1 1,4-7-1,-4 6 5,1 0 0,0 0-1,0 0 1,7-6 0,27-24-5,52-62 1,-87 91 23,-7 4-951,-15 5-1675,4 1 2106,2-4-263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8.038"/>
    </inkml:context>
    <inkml:brush xml:id="br0">
      <inkml:brushProperty name="width" value="0.035" units="cm"/>
      <inkml:brushProperty name="height" value="0.035" units="cm"/>
    </inkml:brush>
  </inkml:definitions>
  <inkml:trace contextRef="#ctx0" brushRef="#br0">178 95 13987,'7'-21'1290,"-4"9"-677,1 1 0,0 0-1,1 0 1,6-11 0,-5 16 208,-4 9-173,-2 17-15,-6 28-314,-2 1 0,-21 68-1,-42 94-113,56-169-128,-71 199 227,85-239-291,0 1 0,1 0 0,-1-1 0,1 1 1,-1 0-1,1-1 0,0 6 0,0-7-7,0-1-1,0 1 1,1-1-1,-1 1 1,0-1-1,0 1 1,1-1-1,-1 1 1,0-1-1,1 1 0,-1-1 1,1 0-1,-1 1 1,0-1-1,1 1 1,-1-1-1,1 0 1,-1 0-1,1 1 1,-1-1-1,1 0 1,-1 0-1,1 1 1,-1-1-1,1 0 1,-1 0-1,1 0 1,0 0-1,-1 0 1,1 0-1,-1 0 1,1 0-1,-1 0 1,1 0-1,-1 0 0,1 0 1,0-1-1,-1 1 1,1 0-1,-1 0 1,1 0-1,-1-1 1,1 1-1,0-1 1,12-5 108,-1 0 0,1-1 0,-1-1 0,0 0 0,13-11 0,14-10 167,-15 12-123,-1 1 60,34-18 0,-52 31-277,1 0 0,0 0 0,0 1 0,0 0 0,0 0 0,1 1 0,-1-1 1,0 2-1,1-1 0,-1 0 0,10 2 0,-15-1 44,0 0-1,1 0 1,-1 1-1,0-1 1,0 0 0,0 1-1,0-1 1,0 1 0,0-1-1,-1 1 1,1 0 0,0-1-1,0 1 1,0 0-1,0 0 1,-1 0 0,1-1-1,0 1 1,-1 0 0,2 2-1,0 6-253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9.851"/>
    </inkml:context>
    <inkml:brush xml:id="br0">
      <inkml:brushProperty name="width" value="0.035" units="cm"/>
      <inkml:brushProperty name="height" value="0.035" units="cm"/>
    </inkml:brush>
  </inkml:definitions>
  <inkml:trace contextRef="#ctx0" brushRef="#br0">110 99 15475,'3'-11'1017,"-2"7"-751,0 0-1,0 0 1,0 0-1,-1 0 1,0 0-1,1 0 1,-2-7-1,1 11-232,0 0 1,0 1-1,0-1 1,0 0-1,0 0 0,0 0 1,0 0-1,0 0 0,-1 1 1,1-1-1,0 0 1,0 0-1,0 0 0,0 0 1,0 0-1,0 0 0,-1 0 1,1 1-1,0-1 1,0 0-1,0 0 0,0 0 1,0 0-1,-1 0 1,1 0-1,0 0 0,0 0 1,0 0-1,0 0 0,-1 0 1,1 0-1,0 0 1,0 0-1,0 0 0,0 0 1,-1 0-1,1 0 0,0 0 1,0 0-1,0 0 1,0-1-1,0 1 0,-1 0 1,1 0-1,0 0 1,0 0-1,0 0 0,0 0 1,0 0-1,0 0 0,-1-1 1,1 1-1,0 0 1,0 0-1,0 0 0,0 0 1,0 0-1,0-1 1,0 1-1,0 0 0,0 0 1,-8 16 670,-4 26-306,2 0 1,-6 48-1,10-51-311,-20 121 67,-6 174 0,34-316-105,4-27 59,5-32 25,1-35 1,-3 0-1,-4 0 0,-7-114 1,2 186-132,0-12 6,-1 1 0,-1-1 0,0 1 0,-1 0-1,-1 0 1,-6-18 0,10 33-8,0 0-1,0 1 1,0-1 0,0 0-1,0 0 1,0 1-1,0-1 1,-1 0 0,1 0-1,0 1 1,0-1-1,0 0 1,0 0 0,0 0-1,-1 0 1,1 1-1,0-1 1,0 0 0,0 0-1,-1 0 1,1 0-1,0 0 1,0 0 0,-1 1-1,1-1 1,0 0-1,0 0 1,-1 0 0,1 0-1,0 0 1,0 0-1,-1 0 1,1 0 0,0 0-1,0 0 1,-1 0-1,1 0 1,0 0 0,0 0-1,0 0 1,-1-1-1,1 1 1,0 0 0,0 0-1,-1 0 1,1 0-1,0 0 1,0 0 0,0-1-1,-1 1 1,1 0-1,0 0 1,0 0 0,0-1-1,0 1 1,0 0-1,-1 0 1,1 0 0,0-1-1,0 1 1,-4 20-39,4-8 21,0 0 0,1-1-1,0 1 1,4 15 0,-4-23 11,0 1 1,0 0-1,1-1 1,0 1 0,-1-1-1,2 0 1,-1 0-1,0 1 1,1-1 0,0-1-1,0 1 1,0 0-1,4 3 1,-5-6 6,0 0 1,-1 0-1,1 0 0,0-1 1,0 1-1,0-1 0,0 1 1,0-1-1,0 0 0,0 1 1,0-1-1,0 0 0,0 0 1,0-1-1,0 1 0,0 0 1,0-1-1,-1 1 0,1-1 1,0 1-1,0-1 0,0 0 1,0 0-1,-1 0 0,1 0 1,0 0-1,-1 0 0,3-3 1,5-3 11,-1-1 1,0 1-1,12-18 1,6-13 64,-3 0 0,-1-2 0,30-77 0,-35 78-29,-7 19-33,-10 20-14,0 0-1,0 0 0,0-1 0,0 1 0,0 0 0,0 0 0,0 0 0,0 0 0,0 0 0,1 0 1,-1-1-1,0 1 0,0 0 0,0 0 0,0 0 0,0 0 0,0 0 0,0 0 0,0 0 1,1-1-1,-1 1 0,0 0 0,0 0 0,0 0 0,0 0 0,0 0 0,1 0 0,-1 0 0,0 0 1,0 0-1,0 0 0,0 0 0,0 0 0,1 0 0,-1 0 0,0 0 0,0 0 0,0 0 0,0 0 1,0 0-1,1 0 0,-1 0 0,0 0 0,0 0 0,0 0 0,0 0 0,0 1 0,1-1 1,0 4-2,0 1 1,-1-1-1,1 1 0,-1-1 1,0 10-1,-2 194-63,-2-100 58,18 184-1,-13-284-49,-1-6 21,0-1-1,0 1 1,0-1 0,0 1 0,0-1 0,0 1 0,1-1-1,-1 1 1,0-1 0,1 0 0,-1 1 0,1-1 0,0 0-1,-1 1 1,1-1 0,0 0 0,1 2 0,-2-3 0,1-1 1,-1 1 0,0 0 0,1-1 0,-1 1-1,0 0 1,1-1 0,-1 1 0,0 0 0,0-1-1,1 1 1,-1 0 0,0-1 0,0 1-1,0-1 1,0 1 0,1-1 0,-1 1 0,0 0-1,0-1 1,0 1 0,0-1 0,0 1 0,0-1-1,0 1 1,0 0 0,0-1 0,-1 0 0,1-17-157,-2-8-169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532"/>
    </inkml:context>
    <inkml:brush xml:id="br0">
      <inkml:brushProperty name="width" value="0.025" units="cm"/>
      <inkml:brushProperty name="height" value="0.025" units="cm"/>
    </inkml:brush>
  </inkml:definitions>
  <inkml:trace contextRef="#ctx0" brushRef="#br0">1 0 5990,'0'0'10954,"47"9"-12876,-29-9-4836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0.415"/>
    </inkml:context>
    <inkml:brush xml:id="br0">
      <inkml:brushProperty name="width" value="0.035" units="cm"/>
      <inkml:brushProperty name="height" value="0.035" units="cm"/>
    </inkml:brush>
  </inkml:definitions>
  <inkml:trace contextRef="#ctx0" brushRef="#br0">209 31 15387,'0'-2'126,"0"1"-1,0-1 0,-1 1 0,1-1 0,0 1 1,-1-1-1,1 1 0,-1-1 0,1 1 1,-1-1-1,0 1 0,1-1 0,-1 1 1,0 0-1,0 0 0,0-1 0,0 1 0,0 0 1,-2-2-1,2 3-56,0 0-1,-1 0 1,1-1 0,0 1 0,0 0 0,0 0-1,-1 0 1,1 0 0,0 0 0,0 0-1,0 1 1,0-1 0,-1 0 0,1 1-1,0-1 1,0 0 0,0 1 0,0-1 0,0 1-1,0 0 1,0-1 0,0 1 0,0 0-1,0 0 1,1 0 0,-1-1 0,-1 3 0,-7 7 135,0 0 1,1 0 0,1 1 0,0 0 0,0 0 0,1 0-1,-6 16 1,-26 90 370,36-111-543,-15 55 191,3 1-1,3 0 0,-3 67 0,11-90-165,3 1 1,1-1-1,2 0 0,2 1 0,2-1 1,11 40-1,-13-64-214,0-1 0,1 0 0,0-1 0,1 0 1,11 16-1,-16-25 108,1 0 1,0 0-1,-1-1 1,1 1-1,1-1 1,-1 0 0,0 0-1,1 0 1,0 0-1,0-1 1,-1 0-1,1 1 1,1-1-1,-1-1 1,0 1 0,0 0-1,1-1 1,-1 0-1,1 0 1,-1-1-1,6 1 1,20-8-366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1.816"/>
    </inkml:context>
    <inkml:brush xml:id="br0">
      <inkml:brushProperty name="width" value="0.035" units="cm"/>
      <inkml:brushProperty name="height" value="0.035" units="cm"/>
    </inkml:brush>
  </inkml:definitions>
  <inkml:trace contextRef="#ctx0" brushRef="#br0">58 218 12003,'1'-3'257,"2"-11"692,0 1 0,0-1 1,0-16-1,-4 21 959,-2 10-426,-4 13-319,-3 31-646,2 1 1,2 1-1,0 89 1,6-99-416,0 0 0,9 51 0,-47-483 1681,38 394-1785,0 0-1,0 1 1,0-1-1,-1 0 0,1 0 1,0 1-1,0-1 1,0 0-1,0 0 0,0 1 1,0-1-1,1 0 1,-1 0-1,0 1 0,0-1 1,0 0-1,1 0 1,-1 1-1,0-1 0,1 0 1,-1 1-1,1-1 1,-1 1-1,1-1 0,0-1 1,13 10-86,0 1 65,-11-7 17,0-1 0,0 1 1,1-1-1,-1 0 1,0-1-1,1 1 0,-1 0 1,0-1-1,1 0 1,-1 0-1,1 0 0,-1 0 1,7-2-1,-3 1 3,-1-1 1,0 0-1,1-1 0,-1 0 0,0 1 1,9-8-1,2-2 4,-1-2-1,0 0 1,20-24 0,-5 0 10,9-8-21,-40 45 8,1 0 0,0 0-1,0 0 1,0 1 0,0-1 0,0 0-1,0 1 1,0-1 0,0 0 0,0 1-1,0 0 1,0-1 0,1 1-1,1-1 1,-2 1 1,-1 0 0,1 0 0,-1 0 0,1 1-1,-1-1 1,1 0 0,-1 0 0,0 0 0,1 1 0,-1-1 0,1 0-1,-1 0 1,1 1 0,-1-1 0,0 0 0,1 1 0,-1-1 0,0 1-1,1-1 1,-1 0 0,0 1 0,0-1 0,1 1 0,-1 0-1,2 4-4,-1 0-1,0 0 0,0 0 1,0 0-1,0 8 0,-1-4 1,8 105-43,-6-57 49,17 98 0,-17-147-103,-2-6-16,0 0 0,1 0 0,-1 1 0,1-1 0,-1 0 0,1 0 0,0 0 0,0 0 0,0 0 0,0 0 0,0-1 0,0 1 0,0 0 0,1 0 0,1 1-1,-1-1-78,-1 0-1,1 0 1,-1 0-1,0 0 1,0 0-1,0 0 1,0 1-1,0-1 1,1 4-1,0 1-135,5 13-466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2.562"/>
    </inkml:context>
    <inkml:brush xml:id="br0">
      <inkml:brushProperty name="width" value="0.035" units="cm"/>
      <inkml:brushProperty name="height" value="0.035" units="cm"/>
    </inkml:brush>
  </inkml:definitions>
  <inkml:trace contextRef="#ctx0" brushRef="#br0">7 22 12347,'-6'-22'8888,"6"33"-7605,7 72-292,29 131 0,-35-208-1088,0 3-191,1-1 0,0 0 1,0 0-1,0 0 0,1-1 1,1 1-1,-1 0 0,1-1 1,7 10-1,-7-13-1403,-7-7 987,-6-1-7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3.126"/>
    </inkml:context>
    <inkml:brush xml:id="br0">
      <inkml:brushProperty name="width" value="0.035" units="cm"/>
      <inkml:brushProperty name="height" value="0.035" units="cm"/>
    </inkml:brush>
  </inkml:definitions>
  <inkml:trace contextRef="#ctx0" brushRef="#br0">0 131 15683,'0'-13'1505,"10"4"-865,2 0-224,12 1 848,4-1-200,7 0-303,2 1-185,1-2-240,-1 1-208,-4 1-568,1-1-272,-12 1 552,-3-1-169,3-3-143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3.639"/>
    </inkml:context>
    <inkml:brush xml:id="br0">
      <inkml:brushProperty name="width" value="0.035" units="cm"/>
      <inkml:brushProperty name="height" value="0.035" units="cm"/>
    </inkml:brush>
  </inkml:definitions>
  <inkml:trace contextRef="#ctx0" brushRef="#br0">242 25 14139,'7'-5'684,"20"-9"685,-26 13-1260,1 0 1,-1 1-1,0-1 1,1 0-1,-1 1 1,0 0-1,1-1 1,-1 1-1,1 0 1,-1 0-1,1-1 1,-1 1-1,1 0 1,1 1-1,-3 0 67,0 0-1,0 1 0,0-1 0,0 0 1,-1 0-1,1 1 0,0-1 0,-1 0 0,1 0 1,-1 0-1,1 0 0,-1 0 0,0 1 0,1-1 1,-1 0-1,-2 1 0,2 0 12,-170 292 2856,100-144-4397,55-111-1898,-15 55 0,37-122 2266,3-9-122</inkml:trace>
  <inkml:trace contextRef="#ctx0" brushRef="#br0" timeOffset="1">265 14 14651,'0'0'55,"1"0"0,-1 0 0,0 0 0,1 0 0,-1 0 0,1 0 0,-1 0 0,1 0 0,-1 0 0,0 0 0,1 0 0,-1 0 0,1 0-1,-1 0 1,1 1 0,-1-1 0,0 0 0,1 0 0,-1 0 0,0 1 0,1-1 0,-1 0 0,1 0 0,-1 1 0,0-1 0,0 0 0,1 1 0,-1-1 0,0 0 0,0 1 0,1-1 0,-1 1 0,0-1 0,0 0-1,0 1 1,0-1 0,1 1 0,-1-1 0,0 1 0,0-1 0,0 0 0,0 1 0,0-1 0,0 1 0,0-1 0,0 1 0,-6 27 465,2-15 174,-2 20-83,0 1 0,3-1-1,1 68 1,3-85-557,0-1-1,1 0 0,1 0 1,0 0-1,1 0 0,0-1 1,2 1-1,0-1 0,0-1 1,1 1-1,11 15 0,-16-26-68,0-1 0,0 0 0,0 0 0,1 0 0,-1 0 0,0 0 0,1 0 0,0-1-1,-1 1 1,6 1 0,-7-2 18,0-1 0,0 0 0,0 1 0,0-1-1,0 0 1,0 0 0,0 0 0,0 0 0,0 0 0,0 0-1,0 0 1,-1 0 0,1 0 0,0 0 0,0-1-1,0 1 1,0 0 0,0 0 0,0-1 0,0 1 0,-1-1-1,1 1 1,0-1 0,0 1 0,0-1 0,-1 0-1,1 1 1,0-1 0,-1 0 0,1 1 0,-1-1 0,1 0-1,-1 0 1,1 0 0,-1 1 0,1-1 0,-1 0-1,1-1 1,-1-11-28,-7-4-12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4.297"/>
    </inkml:context>
    <inkml:brush xml:id="br0">
      <inkml:brushProperty name="width" value="0.035" units="cm"/>
      <inkml:brushProperty name="height" value="0.035" units="cm"/>
    </inkml:brush>
  </inkml:definitions>
  <inkml:trace contextRef="#ctx0" brushRef="#br0">1 195 13763,'0'1'82,"0"0"0,0-1-1,0 1 1,0 0 0,0-1 0,0 1 0,0 0 0,0-1 0,0 1-1,0 0 1,0-1 0,0 1 0,1 0 0,-1-1 0,0 1 0,0 0-1,1-1 1,-1 1 0,1-1 0,-1 1 0,0-1 0,1 1 0,-1-1-1,1 1 1,-1-1 0,1 1 0,-1-1 0,1 0 0,0 1 0,-1-1-1,1 0 1,-1 1 0,1-1 0,0 0 0,-1 0 0,1 1 0,0-1-1,-1 0 1,1 0 0,0 0 0,-1 0 0,1 0 0,0 0-1,-1 0 1,1 0 0,0 0 0,0-1 0,41-8 1529,-34 7-1366,69-24 1101,-1-3 1,82-45-1,-20 9-538,-109 57-1164,-29 8 337,0 0 1,1 0 0,-1 0 0,0 0 0,0 0-1,1 0 1,-1 0 0,0 0 0,0 0-1,0 0 1,1 0 0,-1 0 0,0 0 0,0 0-1,1 0 1,-1 0 0,0 0 0,0 0-1,0 0 1,1 0 0,-1 0 0,0 1 0,0-1-1,0 0 1,1 0 0,-1 0 0,0 0-1,0 1 1,0-1 0,0 0 0,1 0 0,-1 0-1,0 0 1,0 1 0,-9 11-379,-3-3 86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5.999"/>
    </inkml:context>
    <inkml:brush xml:id="br0">
      <inkml:brushProperty name="width" value="0.035" units="cm"/>
      <inkml:brushProperty name="height" value="0.035" units="cm"/>
    </inkml:brush>
  </inkml:definitions>
  <inkml:trace contextRef="#ctx0" brushRef="#br0">103 4 16500,'0'2'1406,"-7"94"1530,2-26-1981,-6 383 897,7-521-1190,-19-103-1,14 116-517,5 26-93,-2-15 57,-20-69 0,21 99-151,2 17-36,6 23-10,-1-17 72,0-1 0,0 0 0,1 0-1,1-1 1,-1 1 0,1-1 0,7 11 0,-9-15 15,0-1-1,0 0 1,0 0 0,0 0-1,0 0 1,0 0 0,1 0-1,-1 0 1,1-1 0,-1 0-1,1 1 1,-1-1 0,1 0-1,0 0 1,0 0 0,-1 0 0,1-1-1,0 1 1,0-1 0,0 0-1,0 0 1,0 0 0,0 0-1,0 0 1,2-1 0,4-2 4,0 0 0,0 0 0,0-1 1,-1 0-1,1 0 0,-1-1 1,0 0-1,-1-1 0,1 0 0,-1 0 1,0 0-1,7-10 0,9-11 83,35-55 0,-55 79-78,46-74 112,-49 77-119,1 0 0,-1 1 1,0-1-1,1 0 0,-1 1 0,0-1 1,0 0-1,1 1 0,-1-1 0,0 0 0,0 1 1,0-1-1,1 1 0,-1-1 0,0 0 0,0 1 1,0-1-1,0 1 0,0-1 0,0 0 0,0 1 1,0-1-1,0 1 0,0-1 0,0 1 0,0-1 1,-1 1-1,2 18-29,-1 27-29,-1 9 36,2 1 1,2-1 0,18 87-1,-15-114-800,-1 1-1,-1 0 1,0 45-1,-5-53 201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6.544"/>
    </inkml:context>
    <inkml:brush xml:id="br0">
      <inkml:brushProperty name="width" value="0.035" units="cm"/>
      <inkml:brushProperty name="height" value="0.035" units="cm"/>
    </inkml:brush>
  </inkml:definitions>
  <inkml:trace contextRef="#ctx0" brushRef="#br0">50 1 16548,'0'0'1616,"6"7"-912,2 10-232,2 17 936,4 9-255,1 16-377,1 7-152,-3 15-176,1 10-32,-8 11-136,-4 2-80,-7 2-232,-8-2-200,-7-6-608,-3-5 560,-3-12 112,-2-9-120,-10-24-152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42.516"/>
    </inkml:context>
    <inkml:brush xml:id="br0">
      <inkml:brushProperty name="width" value="0.035" units="cm"/>
      <inkml:brushProperty name="height" value="0.035" units="cm"/>
    </inkml:brush>
  </inkml:definitions>
  <inkml:trace contextRef="#ctx0" brushRef="#br0">6 0 9458,'-2'12'982,"-1"13"3044,3-24-3914,0 0 0,1-1 0,-1 1 0,0 0 0,0-1-1,1 1 1,-1 0 0,1-1 0,-1 1 0,1-1 0,-1 1-1,1-1 1,-1 1 0,1-1 0,-1 1 0,1-1 0,-1 0 0,1 1-1,0-1 1,-1 0 0,1 1 0,0-1 0,-1 0 0,1 0 0,0 0-1,-1 1 1,1-1 0,0 0 0,0 0 0,-1 0 0,1 0 0,0 0-1,0-1 1,4 2 49,-1-1 1,0 1-1,0 0 0,1 0 0,-1 1 0,0-1 0,0 1 0,0 0 1,-1 0-1,1 0 0,0 0 0,6 6 0,-7-6-79,0 1-1,1 0 1,0-1 0,-1 0-1,1 0 1,0 0-1,0 0 1,0-1-1,1 1 1,-1-1-1,0 0 1,9 0 0,10-2 222,1-2 0,-1-1 0,0-1 0,41-13 0,-56 17-299,0 0-1,-1 0 1,1 1-1,0 1 1,0-1 0,-1 1-1,1 0 1,-1 1 0,1 0-1,-1 0 1,12 6-1,29 5 56,-17-10-45,0-1 0,1-1 0,-1-2 0,0-1 0,37-8 0,-23 4-24,67-1 0,54 20-9,-117-7 31,1-1 0,-1-4 0,76-5 0,246-54 5,-203 31-13,-154 24-6,1 1-1,-1 0 1,0 1 0,0 1-1,1 0 1,-1 1 0,0 1-1,0 0 1,0 1 0,0 0-1,0 1 1,24 11 0,-39-15 151,-12-12-49,12 12-223,1 0-1,-1-1 0,1 1 1,-1 0-1,1 0 0,-1 0 1,1-1-1,-1 1 0,1 0 1,-1 0-1,1 0 0,-1 0 1,0 0-1,1 0 0,-1 0 0,1 0 1,-1 0-1,1 0 0,-1 1 1,1-1-1,-1 0 0,0 0 1,-18 6-4438,13-6 3649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43.756"/>
    </inkml:context>
    <inkml:brush xml:id="br0">
      <inkml:brushProperty name="width" value="0.035" units="cm"/>
      <inkml:brushProperty name="height" value="0.035" units="cm"/>
    </inkml:brush>
  </inkml:definitions>
  <inkml:trace contextRef="#ctx0" brushRef="#br0">1893 1105 14707,'0'-18'1093,"6"-156"2235,21-42-2095,-4 40-344,0-179 0,-23 336-793,-2 0 0,-5-28 0,7 47-166,0 0 0,0 0 0,0 0 0,0 1-1,0-1 1,0 0 0,-1 0 0,1 0-1,0 1 1,0-1 0,0 0 0,0 0-1,0 0 1,-1 0 0,1 0 0,0 1 0,0-1-1,0 0 1,-1 0 0,1 0 0,0 0-1,0 0 1,0 0 0,-1 0 0,1 0-1,0 0 1,0 0 0,0 0 0,-1 0 0,1 0-1,0 0 1,0 0 0,-1 0 0,1 0-1,0 0 1,0 0 0,0 0 0,-1 0-1,1 0 1,0 0 0,0 0 0,0-1 0,0 1-1,-1 0 1,1 0 0,0 0 0,0 0-1,0 0 1,0-1 0,-1 1 0,1 0-1,0 0 1,0 0 0,0-1 0,0 1 0,0-24-3670,0 23 3841,0 0 1,0-1-1,0 1 0,0 0 0,0 0 0,0 0 1,0 0-1,0 0 0,0 0 0,-1 0 0,1 0 1,0 0-1,-1 0 0,1 0 0,-1 0 0,1 0 1,-1 0-1,1 0 0,-1 0 0,0 0 0,1 1 1,-1-1-1,0 0 0,0 0 0,-1 0 0,0 0 206,-1 1 0,1-1 0,-1 1 0,1 0 0,-1 0 0,1 0 0,-1 0 0,1 0 0,-3 1 0,-8 0-241,-22-1 487,1-2-1,-60-11 1,-16 0-300,3 10-265,1 5 1,-184 28-1,145-12-7,0-6-1,-165-9 0,301-4 21,-205 2-44,192 1 25,0 1-1,0 0 1,1 2 0,0 0 0,0 2 0,0 0 0,-33 17-1,47-20-3,1 0-1,-1 0 1,1 1-1,-11 10 1,16-14 12,0 0-1,0-1 1,0 1 0,1 0 0,-1 0-1,0 0 1,1 0 0,-1 0-1,0 0 1,1 0 0,-1 0 0,1 0-1,0 0 1,-1 0 0,1 0-1,0 0 1,0 0 0,-1 0 0,1 0-1,0 0 1,0 1 0,0-1 0,0 0-1,1 0 1,-1 0 0,0 0-1,0 0 1,1 0 0,-1 0 0,0 0-1,1 0 1,-1 0 0,1 0-1,0 0 1,-1 0 0,1 0 0,0 0-1,-1 0 1,1 0 0,0-1 0,1 2-1,2 1-40,0 1 0,0-1 0,0 1 0,0 0 0,-1 0 0,0 0 0,1 0 0,-2 1 0,1-1 0,0 1 0,-1 0 0,0 0 0,0 0 0,0 0 0,-1 0 0,0 0 0,0 1 0,0-1 0,-1 0 0,1 10 0,-3 31-33,-2 0 0,-2 0-1,-13 53 1,-1 2 67,-6 70 21,-4 194 1,30-357-44,0 31-253,0-38 257,0 1 0,1-1 0,-1 0 0,0 1 1,0-1-1,1 0 0,-1 0 0,1 1 0,-1-1 0,1 0 0,-1 0 0,1 0 0,0 0 1,-1 0-1,1 0 0,0 0 0,0 0 0,0 0 0,0 0 0,0 0 0,0 0 1,0 0-1,2 0 0,-3-1 34,1 0 0,0 1 0,0-1 0,0 0 0,-1 0 0,1 0 0,0 0 0,0 0 0,0-1 1,-1 1-1,1 0 0,0 0 0,0 0 0,-1-1 0,1 1 0,0 0 0,0-1 0,-1 1 0,1-1 0,0 1 0,-1-1 1,1 1-1,-1-1 0,2 0 0,10-18-240,-8 1 22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925"/>
    </inkml:context>
    <inkml:brush xml:id="br0">
      <inkml:brushProperty name="width" value="0.025" units="cm"/>
      <inkml:brushProperty name="height" value="0.025" units="cm"/>
    </inkml:brush>
  </inkml:definitions>
  <inkml:trace contextRef="#ctx0" brushRef="#br0">0 92 11371,'0'0'9758,"11"4"-8738,-3-1-845,0-1 0,0 1 0,0-1 0,1-1-1,-1 0 1,16 1 0,-20-2-93,1-1 0,-1 1-1,0-1 1,1 0 0,-1 0-1,0 0 1,0-1 0,0 0-1,0 1 1,0-1 0,0-1-1,0 1 1,-1 0 0,1-1-1,-1 0 1,0 0 0,0 0-1,3-4 1,-3 5-12,-1 0 1,0-1-1,0 1 1,-1-1-1,1 0 1,0 1-1,-1-1 1,0 0-1,0 0 1,1 0-1,-2 0 1,1 0-1,0 0 0,-1 0 1,1 0-1,-1 0 1,0-1-1,0 1 1,-1-5-1,1 7-63,-1 1 0,0-1 0,0 0 0,0 0 0,0 0 0,0 1-1,0-1 1,0 0 0,0 1 0,0-1 0,0 1 0,-1 0 0,1-1 0,0 1 0,0 0-1,0-1 1,0 1 0,-1 0 0,1 0 0,0 0 0,0 0 0,-1 0 0,1 1-1,0-1 1,0 0 0,0 0 0,0 1 0,-1-1 0,0 1 0,-36 13-91,32-11 80,1 1 1,-1-1-1,1 1 1,0 0-1,1 0 0,-1 0 1,1 1-1,-1 0 0,1-1 1,1 2-1,-1-1 0,1 0 1,0 1-1,0-1 1,0 1-1,1 0 0,0 0 1,0 0-1,1 0 0,-1 1 1,1-1-1,1 0 1,-1 0-1,1 8 0,0-12-30,1 0 1,0 0-1,-1-1 0,1 1 0,0 0 0,0 0 1,0-1-1,0 1 0,0 0 0,0-1 0,0 1 1,0-1-1,1 0 0,-1 1 0,1-1 0,-1 0 1,1 0-1,0 0 0,-1 0 0,1 0 0,0 0 1,-1 0-1,1 0 0,4 0 0,1 1-1138,1 0 0,0-1 0,-1 0 0,16 0 0,12-1-6958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9.688"/>
    </inkml:context>
    <inkml:brush xml:id="br0">
      <inkml:brushProperty name="width" value="0.035" units="cm"/>
      <inkml:brushProperty name="height" value="0.035" units="cm"/>
    </inkml:brush>
  </inkml:definitions>
  <inkml:trace contextRef="#ctx0" brushRef="#br0">1620 197 12875,'-55'-24'851,"-1"2"0,-77-18 1,39 13-354,59 16-327,-1 2-1,0 1 1,0 2-1,-1 2 0,0 1 1,0 1-1,0 3 1,-50 6-1,24 2-1,1 3 0,-88 29 0,117-29-116,2 1 0,-1 1 0,2 2 0,0 1 1,1 1-1,-34 28 0,25-14-33,1 2 1,2 2 0,2 1-1,1 2 1,2 1-1,1 1 1,-22 46 0,35-57-25,2 1 1,1 1-1,1 1 1,2-1 0,1 2-1,2-1 1,1 1-1,2 0 1,1 0 0,2 1-1,3 37 1,4-18-68,4-1 0,1 1 0,3-2 0,2 0 0,2 0 0,3-2 0,2-1 0,2 0 0,2-2 0,2-1 0,38 47 0,-52-74 15,2-1 0,0 0 1,1-1-1,0-1 0,1-1 1,1 0-1,1-2 0,0 0 1,23 9-1,-28-15 26,0-1 1,0-1-1,0-1 0,1 0 1,0-1-1,-1-1 0,1-1 1,0 0-1,0-1 0,0-1 1,0 0-1,0-2 0,31-7 1,-11-2 14,-1-1 0,-1-2 1,0-1-1,47-31 1,-28 11 48,92-80 1,-90 63 39,-2-3-1,85-115 1,62-147-290,-168 256 9,-3 0 1,-3-2-1,-2-1 1,-4 0-1,-2-2 0,-3-1 1,-3 0-1,-4 0 1,3-90-1,-12 138 204,-1 0-1,0 0 1,-2 0 0,0 0-1,-1 1 1,-9-28 0,11 41 11,0 1 1,0-1-1,-1 1 1,0 0-1,1 0 1,-2 0-1,1 0 1,-1 1-1,1-1 1,-1 1-1,0 0 1,-1 0-1,1 0 1,-1 1 0,0-1-1,0 1 1,0 0-1,0 1 1,0-1-1,-1 1 1,1 0-1,-1 1 1,1-1-1,-1 1 1,0 0-1,-7 0 1,-4 1 23,0 1 0,0 0 0,0 2 0,0 0 1,0 1-1,-19 7 0,-5 4 33,-48 26 1,22-5-17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30.049"/>
    </inkml:context>
    <inkml:brush xml:id="br0">
      <inkml:brushProperty name="width" value="0.035" units="cm"/>
      <inkml:brushProperty name="height" value="0.035" units="cm"/>
    </inkml:brush>
  </inkml:definitions>
  <inkml:trace contextRef="#ctx0" brushRef="#br0">31 127 11482,'-31'2'6091,"54"-15"-5201,-14 11-806,-1 0 1,1 0 0,0 0-1,0 1 1,-1 0-1,1 1 1,0 0 0,0 0-1,15 3 1,-9-1-40,-1-1 1,25-2-1,118-19 199,-48 5-150,126-1 1,-209 15-91,1-1 0,-1-1 0,-1-1 0,1-2 1,0 0-1,25-11 0,-36 12-13,0 1 1,0 1-1,0 0 1,1 0-1,-1 2 1,22 0-1,-7 3-5,0 1 0,39 9-1,-6 3 11,66 12-159,-112-25 106,0 0 0,1-2 1,-1 1-1,0-2 0,25-4 0,-15-1-11,-17 4 55,1-1-1,-1 2 1,0-1 0,1 1-1,-1 1 1,1 0 0,-1 0-1,20 4 1,-3 2-12,0-1 1,0-2-1,36 1 1,-48-4-6,0-1 1,-1-1-1,1 0 0,0-1 1,-1 0-1,1-2 1,23-9-1,-14 6-15,-24 8 46,1 0 1,-1 0-1,0 0 0,0 0 1,0 0-1,0 0 1,0 0-1,0 0 0,0 0 1,0 0-1,0-1 0,1 1 1,-1 0-1,0 0 0,0 0 1,0 0-1,0 0 1,0 0-1,0 0 0,0 0 1,0 0-1,0 0 0,0 0 1,0 0-1,0-1 0,0 1 1,0 0-1,0 0 0,0 0 1,0 0-1,0 0 1,0 0-1,0 0 0,0 0 1,0-1-1,0 1 0,0 0 1,0 0-1,0 0 0,0 0 1,0 0-1,0 0 1,0 0-1,0 0 0,0 0 1,0-1-1,0 1 0,0 0 1,0 0-1,0 0 0,0 0 1,0 0-1,-1 0 0,-6-4-10,-9-1-498,6 6-77,7-1 479,-1 0 1,1 0 0,-1 0 0,1 0 0,0-1 0,-7-1 0,-1-3-224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39.080"/>
    </inkml:context>
    <inkml:brush xml:id="br0">
      <inkml:brushProperty name="width" value="0.035" units="cm"/>
      <inkml:brushProperty name="height" value="0.035" units="cm"/>
    </inkml:brush>
  </inkml:definitions>
  <inkml:trace contextRef="#ctx0" brushRef="#br0">1025 384 12083,'-2'-8'302,"0"1"1,-1-1 0,0 1-1,0-1 1,0 1 0,-1 0 0,0 1-1,-1-1 1,1 1 0,-1-1-1,-7-6 1,3 5-76,0 0 0,-1 1 0,0 0 0,0 1 0,0 0 0,-20-8 0,-1 3-63,-1 1 0,0 2 1,0 1-1,-50-4 0,59 8-133,0 2 1,-1 0-1,1 1 0,0 2 0,-35 6 0,45-5-30,1 0 0,-1 2 0,1-1 0,0 1 0,0 1 0,0 0 0,1 1 0,0 0 0,1 1 0,-1 0 0,-11 13 0,-1 4-36,1 1 1,1 1-1,2 1 0,1 1 0,1 1 1,-24 58-1,-55 201-165,85-252 192,-54 220-3,57-217 11,2 0-1,3 0 1,0 1-1,6 60 1,-1-85-1,0-1 1,1 1-1,1-1 0,0 0 1,1 0-1,1-1 0,0 0 1,1 1-1,1-2 1,0 1-1,12 15 0,-6-14-1,-1 0 0,2-1 0,0 0 0,0-1 0,2-1 0,-1-1 0,36 19 0,-17-15-1,1-1 0,1-1 1,0-2-1,0-2 0,1-1 1,0-2-1,1-2 0,66-1 1,-82-3 1,-1-2 1,0 0-1,0-2 1,0 0-1,-1-2 1,1 0-1,-1-1 0,0-1 1,-1-1-1,0-1 1,0-1-1,-1-1 1,-1 0-1,0-1 1,-1-1-1,22-23 0,2-7 16,-3-2-1,-1-1 0,40-70 1,73-166 27,-18-22-182,-118 264 41,-1 0 1,-3-1 0,-1 0-1,-2 0 1,2-70 0,-9 99 57,0 0 1,-1 0 0,-1 0-1,0 0 1,-1 0 0,0 1-1,-1-1 1,-1 1 0,0 0 0,0 0-1,-1 1 1,-1-1 0,-10-13-1,6 12 37,-1 0-1,-1 0 0,0 1 0,-1 1 0,0 0 1,0 1-1,-1 1 0,-1 0 0,-16-7 1,-43-16 222,-2 3 0,-1 4 0,-145-27 0,203 48-465,-1 0 0,1 2 0,-1 0 0,1 2 0,-1 0 1,1 1-1,-1 2 0,-23 4 0,5 5-272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0.561"/>
    </inkml:context>
    <inkml:brush xml:id="br0">
      <inkml:brushProperty name="width" value="0.035" units="cm"/>
      <inkml:brushProperty name="height" value="0.035" units="cm"/>
    </inkml:brush>
  </inkml:definitions>
  <inkml:trace contextRef="#ctx0" brushRef="#br0">1 6709 9098,'1'1'364,"0"-1"-126,0 1-1,0-1 1,-1 1-1,1-1 0,0 1 1,-1-1-1,1 1 0,-1 0 1,1-1-1,-1 1 0,1-1 1,-1 1-1,1 0 1,-1 0-1,1-1 0,-1 1 1,0 0-1,0 0 0,1-1 1,-1 1-1,0 1 0,2-1-3,0-1-1,0 1 1,0-1-1,0 0 1,0 0-1,0 0 1,0 0-1,0-1 1,0 1-1,0 0 1,0-1-1,-1 1 1,1-1-1,2-1 1,-2 1-137,0-1 0,1 1 1,-1 0-1,0-1 1,0 1-1,1 0 1,-1 1-1,0-1 0,4 0 1,-3 0-64,0 0 1,0 0-1,0 0 1,0 0-1,0 0 1,0-1-1,0 1 0,2-3 1,16-15 429,-1 0-1,-1-2 1,20-27 0,-21 27-262,0 1 1,38-33-1,-5 6-40,-12 13-114,1 1-1,87-53 1,-58 42-28,-50 31-7,86-57 62,141-70 1,-108 82-38,29-14-15,-77 20-20,89-69 0,-97 63-5,119-64 0,267-108-9,-125 40 50,-288 153-29,-2-3 1,-2-2-1,54-56 0,-13 11-33,-25 33-10,140-86 0,-73 54 23,57-51 24,116-75 34,135-81-76,-303 197-15,306-231 40,-126 72-43,-211 171 38,91-86 20,-118 98-3,3 2 1,106-66-1,-70 63-60,149-121 0,-162 108 50,191-117 0,57-19 19,-316 198-23,495-343-14,-430 292 2,119-63 0,-23 15-26,27-43 62,25-17-9,-204 153-11,536-316 0,-535 321-6,-1-3 0,-1-1 0,-1-2 0,-2-3 0,-1-1-1,53-57 1,-54 47 128,2 1-1,70-53 1,-113 96 486,-5 4-780,0 0-1,-1-1 1,1 1 0,-1-1 0,0 0 0,0 0 0,1-1 0,-8 2 0,2-2-148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2.045"/>
    </inkml:context>
    <inkml:brush xml:id="br0">
      <inkml:brushProperty name="width" value="0.035" units="cm"/>
      <inkml:brushProperty name="height" value="0.035" units="cm"/>
    </inkml:brush>
  </inkml:definitions>
  <inkml:trace contextRef="#ctx0" brushRef="#br0">214 75 11202,'5'-14'792,"1"1"291,-1-1 0,4-19 0,-14 40-406,0 1 1,1-1-1,0 1 0,-4 9 0,-59 197 851,-40 227 0,91-341-2702,7-118-913,3-1 1551,-1-3-84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2.548"/>
    </inkml:context>
    <inkml:brush xml:id="br0">
      <inkml:brushProperty name="width" value="0.035" units="cm"/>
      <inkml:brushProperty name="height" value="0.035" units="cm"/>
    </inkml:brush>
  </inkml:definitions>
  <inkml:trace contextRef="#ctx0" brushRef="#br0">0 0 16283,'0'22'831,"5"227"1714,-1-132-2411,6 72 167,-10-189-297,0-1 0,0 1 0,0 0 0,0 0 1,0 0-1,0 0 0,0 0 0,0-1 0,1 1 0,-1 0 1,0 0-1,0 0 0,0 0 0,0 0 0,1 0 0,-1-1 1,0 1-1,0 0 0,0 0 0,0 0 0,1 0 1,-1 0-1,0 0 0,0 0 0,0 0 0,1 0 0,-1 0 1,0 0-1,0 0 0,0 0 0,1 0 0,-1 0 0,0 0 1,0 0-1,0 0 0,0 0 0,1 1 0,-1-1 1,0 0-1,0 0 0,0 0 0,0 0 0,1 0 0,-1 0 1,0 0-1,0 1 0,0-1 0,0 0 0,0 0 1,0 0-1,0 0 0,1 1 0,-1-1 0,0 0 0,0 0 1,0 0-1,0 0 0,0 1 0,11-22 116,-8 16-88,18-31 137,2 2-1,2 1 1,1 0-1,32-30 0,-21 23-598,46-65 0,-63 73 168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3.726"/>
    </inkml:context>
    <inkml:brush xml:id="br0">
      <inkml:brushProperty name="width" value="0.035" units="cm"/>
      <inkml:brushProperty name="height" value="0.035" units="cm"/>
    </inkml:brush>
  </inkml:definitions>
  <inkml:trace contextRef="#ctx0" brushRef="#br0">162 35 16243,'4'-28'1389,"-3"22"-590,-3 19-145,-88 437 2643,40-230-2722,44-193-508,-11 63 142,16-82-188,0 0 1,1 0-1,0 0 0,1 1 1,-1-1-1,1 0 0,1 0 1,3 11-1,-5-17-19,1 0 1,0 0-1,0 0 0,0 0 0,0-1 1,0 1-1,0 0 0,0 0 1,1-1-1,-1 1 0,1-1 1,-1 1-1,1-1 0,-1 0 0,1 0 1,0 0-1,0 0 0,-1 0 1,4 1-1,-2-1 0,0 0 1,0-1-1,0 0 1,0 1-1,0-1 0,0 0 1,0 0-1,0-1 1,-1 1-1,1-1 1,6-1-1,3-3-14,0 0 1,-1-1-1,1 0 1,20-15-1,-4 0-573,0-2 0,-1-2 0,38-43 0,-47 43 127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4.385"/>
    </inkml:context>
    <inkml:brush xml:id="br0">
      <inkml:brushProperty name="width" value="0.035" units="cm"/>
      <inkml:brushProperty name="height" value="0.035" units="cm"/>
    </inkml:brush>
  </inkml:definitions>
  <inkml:trace contextRef="#ctx0" brushRef="#br0">91 190 16892,'0'0'51,"-1"0"-1,0 0 1,1 0 0,-1-1 0,1 1 0,-1 0 0,0 0 0,1 0 0,-1 0 0,1 0 0,-1 0 0,0 1 0,1-1 0,-1 0 0,1 0 0,-1 0 0,0 1-1,1-1 1,-1 0 0,1 0 0,-1 1 0,1-1 0,-1 1 0,1-1 0,-1 0 0,1 1 0,-1-1 0,1 1 0,0-1 0,-1 1 0,1-1 0,0 1-1,-1-1 1,1 1 0,0 0 0,0-1 0,0 1 0,-1-1 0,1 2 0,-10 26 313,10-27-266,-19 76 658,4 2 1,3 0-1,-3 93 1,15-169-728,0 6 104,0 1 0,0-1 0,1 1 0,1 9 1,-2-18-123,0-1 1,0 1-1,0-1 1,0 0-1,0 1 1,0-1 0,1 1-1,-1-1 1,0 0-1,0 1 1,0-1-1,0 0 1,1 1-1,-1-1 1,0 0 0,0 1-1,0-1 1,1 0-1,-1 1 1,0-1-1,1 0 1,-1 0-1,0 1 1,1-1 0,-1 0-1,0 0 1,1 1-1,6-8 207,5-21 51,-3-7-113,-2 0-1,-1-1 1,1-38-1,-7-107 20,0 172-173,-5-42-8,4 48 1,1 1 0,-1-1 0,0 0 0,1 0 0,-1 0 0,-1 1 0,1-1 0,0 0 0,-1 1 0,1-1 0,-1 1 0,0 0 0,-3-4 0,5 6 4,0-1 0,0 1-1,-1 0 1,1 0 0,0 0-1,0 0 1,-1-1 0,1 1-1,0 0 1,0 0-1,-1 0 1,1 0 0,0 0-1,0 0 1,-1 0 0,1 0-1,0 0 1,0 0 0,-1 0-1,1 0 1,0 0 0,-1 0-1,1 0 1,0 0 0,0 0-1,-1 0 1,1 0 0,0 0-1,0 0 1,-1 0 0,1 1-1,0-1 1,0 0 0,-1 0-1,1 0 1,0 0-1,0 1 1,0-1 0,-1 0-1,-4 15-31,1 20-1,4-19 20,1 0 0,0-1 0,4 17 1,-4-24 11,1-1 0,0 1 0,1-1 0,0 0 0,0 0 0,0 0 1,1 0-1,5 8 0,-8-14 2,1 1 0,-1-1 0,0 1 0,1-1-1,-1 1 1,1-1 0,0 0 0,-1 0 0,1 0 0,0 0 0,-1 0 0,1 0 0,0 0 0,0-1 0,0 1 0,0-1 0,0 1-1,0-1 1,0 0 0,0 0 0,0 0 0,0 0 0,0 0 0,0 0 0,0 0 0,0-1 0,0 1 0,0-1 0,0 1-1,0-1 1,0 0 0,3-2 0,2-1 4,-1 0-1,1-1 1,-1 0-1,0 0 1,0 0-1,0-1 1,6-8-1,5-9 11,-1-1-1,-1-1 0,20-42 0,28-88 104,-33 75 35,-28 76-73,-1 6-8,-1 11 48,-5 25 78,-13 84 210,7 2 0,4 153 0,13-242-1456,1-24 204,-7-11 817,0 0-1,1-1 1,-1 1-1,1 0 1,-1 0-1,0 0 1,1 0-1,-1 0 1,1 0-1,-1-1 1,0 1-1,1 0 1,-1 0 0,0-1-1,1 1 1,-1 0-1,0 0 1,1-1-1,-1 1 1,0 0-1,0-1 1,1 1-1,-1-1 1,0 1-1,0 0 1,0-1-1,0 1 1,0 0-1,1-1 1,-1 1-1,0-1 1,5-13-640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5.478"/>
    </inkml:context>
    <inkml:brush xml:id="br0">
      <inkml:brushProperty name="width" value="0.035" units="cm"/>
      <inkml:brushProperty name="height" value="0.035" units="cm"/>
    </inkml:brush>
  </inkml:definitions>
  <inkml:trace contextRef="#ctx0" brushRef="#br0">276 96 13267,'1'-14'989,"1"-31"573,-2 43-1406,0 0 0,-1 1 0,1-1 0,0 0-1,0 0 1,-1 1 0,1-1 0,-1 0 0,1 1 0,-1-1-1,0 1 1,0-1 0,0 1 0,0-1 0,0 1 0,0 0 0,0-1-1,0 1 1,0 0 0,-1 0 0,0-1 0,0 1-91,1 1 1,-1-1-1,1 1 0,-1 0 1,1 0-1,0 0 1,-1 0-1,1 0 0,-1 0 1,1 0-1,-1 1 1,1-1-1,0 1 1,-1-1-1,1 0 0,0 1 1,-1 0-1,1-1 1,0 1-1,0 0 0,0 0 1,-2 1-1,-26 25 496,28-26-527,-18 21 194,1 1 1,2 0-1,0 1 0,2 0 1,0 1-1,-13 36 0,9-14 139,3 1-1,-17 88 1,28-111-266,1 0 0,2-1 0,0 2 0,1-1 0,2 0 0,0 0 0,2-1 0,7 27 0,-7-37-106,0-2 0,1 1-1,1 0 1,0-1 0,1 0 0,0 0 0,9 11-1,-9-15-122,0-1-1,0 0 1,0 0-1,1-1 0,0 1 1,0-2-1,1 1 1,-1-1-1,1 0 1,14 5-1,-16-8 52,0 0 1,-1-1-1,1 1 0,0-1 0,0 0 1,0-1-1,0 0 0,0 0 0,0 0 1,0-1-1,0 0 0,0 0 1,0-1-1,12-4 0,17-11-464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6.106"/>
    </inkml:context>
    <inkml:brush xml:id="br0">
      <inkml:brushProperty name="width" value="0.035" units="cm"/>
      <inkml:brushProperty name="height" value="0.035" units="cm"/>
    </inkml:brush>
  </inkml:definitions>
  <inkml:trace contextRef="#ctx0" brushRef="#br0">45 226 15411,'-2'3'265,"0"0"0,0 0-1,1 0 1,-1 0 0,1 0 0,0 0-1,-1 1 1,1-1 0,0 5-1,-2 2 185,-5 27 279,1 1 0,2-1 0,2 1 0,1 43 0,1-53-480,1 4-63,0 185 1073,4-201-918,-3-16-320,0-1 0,-1 1 0,1-1 0,-1 0 0,1 1 0,-1-1 0,0 0 0,1 1 0,-1-1 0,0 0 0,1 0 0,-1 0 0,0 1 0,0-1 0,1 0 0,-1 0 0,0 0 0,0 1 1,0-1-1,0-1 0,10-91 233,-4-1-1,-6-113 1,0 174-238,0 8 14,0 0 0,-2 0 0,-1 0 0,-9-43 0,10 67 5,0 5-21,1 8 3,0 3-14,2 0-1,0-1 1,0 1-1,1 0 1,1-1-1,1 0 1,0 0 0,1 0-1,0 0 1,1 0-1,8 12 1,-13-24-2,0 1 1,1-1 0,0 0-1,-1 0 1,1 0 0,0 0-1,0-1 1,0 1 0,0 0-1,1-1 1,-1 1 0,0-1-1,1 0 1,-1 0-1,1 0 1,-1 0 0,1 0-1,-1 0 1,1-1 0,0 0-1,-1 1 1,1-1 0,0 0-1,-1 0 1,1 0 0,0 0-1,-1-1 1,1 1-1,-1-1 1,1 0 0,0 0-1,-1 1 1,1-2 0,-1 1-1,4-2 1,4-3 12,0-1 1,-1 0-1,1 0 0,-2-1 0,1 0 1,14-18-1,-1-4 24,0-1 0,24-48-1,25-70 76,-55 114-99,-10 23 3,-4 14 8,-5 18 20,-41 258 443,36-201-297,2 128-1,7-203-195,4 51-54,-5-49-5,1-1 1,0 1 0,0-1-1,0 1 1,0-1-1,1 1 1,-1-1-1,1 0 1,0 0 0,0 0-1,0 0 1,3 3-1,-4-6 8,0 1-1,-1 0 1,1-1-1,0 1 1,0-1-1,-1 0 1,1 1-1,0-1 1,0 0-1,0 1 1,-1-1-1,1 0 1,0 0-1,0 0 1,0 0-1,0 0 1,0 0-1,0 0 1,-1 0-1,1 0 1,0 0 0,0 0-1,0 0 1,0-1-1,0 1 1,-1 0-1,1-1 1,0 1-1,0 0 1,0-1-1,0 0 1,2-1-32,-1 0 1,0 0 0,0 0 0,0 0-1,0 0 1,0 0 0,-1-1 0,3-2-1,4-16-548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396"/>
    </inkml:context>
    <inkml:brush xml:id="br0">
      <inkml:brushProperty name="width" value="0.025" units="cm"/>
      <inkml:brushProperty name="height" value="0.025" units="cm"/>
    </inkml:brush>
  </inkml:definitions>
  <inkml:trace contextRef="#ctx0" brushRef="#br0">97 0 8840,'0'0'13944,"1"13"-13656,8 121 368,-7-68-546,20 122 0,-71-256-9900,11 19 8770,33 42 1118,-18-25 1495,7 12 2567,58 26-2361,-19-1-1835,0-1 0,0-2-1,23 1 1,32-3-3030,-42 0 89,15 0-3135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6.716"/>
    </inkml:context>
    <inkml:brush xml:id="br0">
      <inkml:brushProperty name="width" value="0.035" units="cm"/>
      <inkml:brushProperty name="height" value="0.035" units="cm"/>
    </inkml:brush>
  </inkml:definitions>
  <inkml:trace contextRef="#ctx0" brushRef="#br0">75 62 18468,'2'-6'350,"1"1"0,1 0 0,-1 0 0,1 0 0,0 1 0,0-1 0,0 1 0,0 0 0,8-5 0,-10 7-291,-1 1 1,1 0-1,-1 1 0,1-1 0,0 0 0,-1 0 0,1 1 1,0-1-1,0 1 0,-1-1 0,1 1 0,0 0 0,0 0 1,3 0-1,-4 0-27,1 0 0,-1 1 1,0-1-1,0 1 0,0 0 1,0-1-1,0 1 0,0 0 1,0-1-1,0 1 0,0 0 1,0 0-1,0 0 0,0 0 1,-1 0-1,1 0 0,0 0 0,-1 0 1,1 0-1,-1 1 0,1-1 1,-1 0-1,1 0 0,-1 2 1,2 7 35,0 0 0,-1 0 1,0 0-1,0 0 0,-1 0 1,-1 0-1,0 0 0,0 0 0,-6 19 1,-4 11 83,-17 38 1,25-70-124,-27 62 369,-63 106-1,93-176-395,0 1 0,0-1 1,0 0-1,0 0 0,0 0 0,0 0 0,0 0 0,0 0 1,0 0-1,0 0 0,0 0 0,0 0 0,0 0 0,0 0 0,0 0 1,0 1-1,0-1 0,0 0 0,0 0 0,0 0 0,0 0 1,0 0-1,0 0 0,0 0 0,0 0 0,0 0 0,0 0 1,0 0-1,0 0 0,0 1 0,0-1 0,0 0 0,0 0 0,0 0 1,1 0-1,-1 0 0,0 0 0,0 0 0,0 0 0,0 0 1,0 0-1,0 0 0,0 0 0,0 0 0,0 0 0,0 0 1,0 0-1,0 0 0,0 0 0,0 0 0,1 0 0,-1 0 0,0 0 1,0 0-1,0 0 0,0 0 0,0 0 0,0 0 0,0 0 1,0 0-1,0 0 0,0 0 0,0 0 0,1 0 0,-1 0 1,0 0-1,11-3 67,22-10-34,-14 6 14,92-23 114,-29 9-1536,-78 20 1248,0 0 0,1 0 0,-1-1 1,0 1-1,-1-1 0,1 0 0,0-1 0,-1 1 0,1 0 1,-1-1-1,1 0 0,-1 0 0,0 0 0,3-4 1,5-12-531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7.200"/>
    </inkml:context>
    <inkml:brush xml:id="br0">
      <inkml:brushProperty name="width" value="0.035" units="cm"/>
      <inkml:brushProperty name="height" value="0.035" units="cm"/>
    </inkml:brush>
  </inkml:definitions>
  <inkml:trace contextRef="#ctx0" brushRef="#br0">143 1 20564,'47'118'2323,"11"38"-1474,-44-110-758,-3 1 0,-1 1 1,-3 0-1,-2 0 0,-2 0 1,-2 1-1,-2-1 0,-3 0 1,-1 1-1,-3-2 0,-1 1 0,-3-1 1,-2-1-1,-21 49 0,15-46-592,-2-1 1,-2-1-1,-3-1 0,-45 60 0,27-54-127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2.047"/>
    </inkml:context>
    <inkml:brush xml:id="br0">
      <inkml:brushProperty name="width" value="0.035" units="cm"/>
      <inkml:brushProperty name="height" value="0.035" units="cm"/>
    </inkml:brush>
  </inkml:definitions>
  <inkml:trace contextRef="#ctx0" brushRef="#br0">1 944 12931,'0'1'92,"1"0"0,0-1 0,-1 1 0,1 0 1,-1 0-1,1-1 0,0 1 0,-1 0 0,1-1 0,0 1 0,0-1 1,0 1-1,-1-1 0,1 0 0,0 1 0,0-1 0,0 0 1,0 1-1,0-1 0,0 0 0,0 0 0,0 0 0,1 0 1,23-5 314,-19 3-179,402-96 4383,8 31-4027,-81 14-503,-219 30-70,-1-5 0,-1-6 0,128-55 0,-82 17 38,224-139-1,-346 187-24,173-101 72,-147 91-45,92-35 1,-146 65-105,-1 0 1,1 1-1,0 0 0,0 1 1,0 0-1,0 1 1,0 0-1,16 0 0,-16 3-285,-10 2 99,-17 4-36,-10-2 27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3.972"/>
    </inkml:context>
    <inkml:brush xml:id="br0">
      <inkml:brushProperty name="width" value="0.035" units="cm"/>
      <inkml:brushProperty name="height" value="0.035" units="cm"/>
    </inkml:brush>
  </inkml:definitions>
  <inkml:trace contextRef="#ctx0" brushRef="#br0">0 70 16396,'14'8'1733,"-11"-6"-1606,1 0 0,-1 0-1,1 0 1,-1-1 0,8 3-1,89 23 850,-12-1-701,1-5 0,97 11 0,-104-27-251,1-3 1,0-4-1,122-18 1,242-68 97,-70 11-76,-363 75-44,91-11-7,-94 12 7,0 1 1,-1 0-1,1 1 0,0 0 0,-1 1 1,1 0-1,16 6 0,-25-7-47,0-1-1,-1 1 1,1 0-1,-1 0 1,1 0-1,-1 0 0,1 0 1,-1 0-1,0 0 1,1 1-1,-1-1 1,0 0-1,0 1 1,0-1-1,0 1 1,0-1-1,1 4 1,-2-4 19,0-1 1,0 1-1,0 0 1,0 0-1,0-1 1,0 1-1,0 0 1,-1 0-1,1-1 1,0 1-1,0 0 1,-1 0-1,1-1 1,0 1-1,-1 0 0,1-1 1,0 1-1,-1 0 1,1-1-1,-1 1 1,0-1-1,1 1 1,-1-1-1,1 1 1,-1-1-1,0 1 1,1-1-1,-1 0 1,0 1-1,1-1 1,-1 0-1,0 1 1,0-1-1,1 0 1,-1 0-1,0 0 1,0 0-1,1 0 1,-1 0-1,0 0 1,-1 0-1,-9 1-338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1.507"/>
    </inkml:context>
    <inkml:brush xml:id="br0">
      <inkml:brushProperty name="width" value="0.035" units="cm"/>
      <inkml:brushProperty name="height" value="0.035" units="cm"/>
    </inkml:brush>
  </inkml:definitions>
  <inkml:trace contextRef="#ctx0" brushRef="#br0">11 0 15283,'0'5'1441,"-1"10"-1129,-2 11-168,-2 8 656,4 12-432,1 4-120,0 13-216,1-3-96,2-4-312,2-1-288,-4-10 552,4-4-104,1-9-64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1.994"/>
    </inkml:context>
    <inkml:brush xml:id="br0">
      <inkml:brushProperty name="width" value="0.035" units="cm"/>
      <inkml:brushProperty name="height" value="0.035" units="cm"/>
    </inkml:brush>
  </inkml:definitions>
  <inkml:trace contextRef="#ctx0" brushRef="#br0">18 0 14011,'-4'59'992,"1"-12"-1096,-3-4-136,4-14-608,-1-6 896,3-20-272,3 11-176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2.499"/>
    </inkml:context>
    <inkml:brush xml:id="br0">
      <inkml:brushProperty name="width" value="0.035" units="cm"/>
      <inkml:brushProperty name="height" value="0.035" units="cm"/>
    </inkml:brush>
  </inkml:definitions>
  <inkml:trace contextRef="#ctx0" brushRef="#br0">10 0 5457,'7'123'2104,"-5"-62"614,18 112-1,-13-126-2737,-3 0 0,-1 1-1,-8 91 1,1-36 1253,3 77-144,-9 203-667,-7-295-1590,8-4 1410,3 108 0,7-177-195,1 0-1,1-1 0,4 15 1,-3-13-66,-1 0 0,3 23 1,-2 136-2118,-4-158 1746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3.044"/>
    </inkml:context>
    <inkml:brush xml:id="br0">
      <inkml:brushProperty name="width" value="0.035" units="cm"/>
      <inkml:brushProperty name="height" value="0.035" units="cm"/>
    </inkml:brush>
  </inkml:definitions>
  <inkml:trace contextRef="#ctx0" brushRef="#br0">21 1 11346,'-10'133'6007,"0"-3"-5141,9-119-846,1-2 125,0-9-156,0 0 1,0 0-1,0 0 0,0 0 1,0 0-1,0 0 1,0 0-1,0 0 0,0 0 1,0 0-1,1 0 1,-1 0-1,0 0 0,0 0 1,0 0-1,0 0 1,0 0-1,0 0 1,0 0-1,0-1 0,0 1 1,0 0-1,0 0 1,0 0-1,0 0 0,0 0 1,0 0-1,1 1 1,-1-1-1,0 0 0,0 0 1,0 0-1,0 0 1,0 0-1,0 0 1,0 0-1,0 0 0,0 0 1,0 0-1,0 0 1,0 0-1,0 0 0,0 0 1,0 0-1,0 0 1,0 0-1,0 0 0,0 0 1,0 0-1,1 0 1,-1 0-1,0 0 1,0 0-1,0 1 0,0-1 1,0 0-1,0 0 1,0 0-1,0 0 0,0 0 1,0 0-1,0 0 1,0 0-1,0 0 0,0 0 1,0 0-1,0 0 1,1 0-116,0 2-48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21.774"/>
    </inkml:context>
    <inkml:brush xml:id="br0">
      <inkml:brushProperty name="width" value="0.035" units="cm"/>
      <inkml:brushProperty name="height" value="0.035" units="cm"/>
    </inkml:brush>
  </inkml:definitions>
  <inkml:trace contextRef="#ctx0" brushRef="#br0">8479 96 13763,'-1'1'172,"0"-1"1,-1 1-1,1-1 1,0 1 0,-1-1-1,1 0 1,-1 0-1,1 0 1,-1 0-1,1 0 1,0 0-1,-1 0 1,1 0-1,-1 0 1,1-1-1,0 1 1,-1 0-1,1-1 1,-1 1-1,1-1 1,0 0-1,0 1 1,-1-1-1,1 0 1,0 0-1,-2-1 1,-22-10 418,15 10-1017,1-1-1,-1-1 1,1 0-1,-1 0 1,1 0 0,1-1-1,-1-1 1,1 1 0,-1-1-1,-8-9 1,15 13 271,-1 0 1,1 0-1,-1 0 1,1 0-1,-1 1 1,0 0-1,0-1 1,0 1-1,1 0 1,-1 0 0,0 1-1,0-1 1,0 1-1,0-1 1,-1 1-1,1 0 1,0 0-1,0 0 1,0 1-1,0-1 1,0 1-1,-4 1 1,-1 1 147,1 0-1,0 1 1,0 1 0,0-1-1,0 1 1,1 0 0,-8 8-1,8-7 88,-1-1-1,0-1 1,1 1 0,-2-1-1,1 0 1,0 0-1,-1-1 1,-8 2 0,-6 2 472,-35 3 1,41-7-227,0 0 1,-1 0 0,1 1 0,1 1 0,-20 9-1,-40 28 361,49-26-750,-1-1-1,0-2 1,-1 0-1,-53 15 1,-242 53-2847,286-74 3211,0-1 1,0-2 0,0-2-1,-1-1 1,1-2-1,-38-6 1,60 6-59,-1 0 1,1 0-1,-1 1 1,1 1-1,-1 1 1,1 0-1,0 1 1,-17 6-1,-25 8-64,0-1 0,-68 7-1,-168 27-32,176-28-104,59-13-44,-86 1-1,-60-10-107,127-2-93,-49 2-209,0 5 0,1 5 0,1 6 0,-127 33 0,102-11 1292,-281 33-1,116-33-302,158-16 12,-186 2 1,41-31-420,-165 3 636,-191 33-54,-80-27-132,451-30-549,61 4 26,187 20-29,-40-11 0,-6-1 207,14 10-245,-113 5 0,84 3 57,31-6 26,54 2-43,0 0 1,-1 2-1,0 0 0,1 0 1,-1 1-1,1 1 1,0 1-1,-22 5 0,18 1 147,14-7-150,0 0 0,0 0-1,0 0 1,0 0 0,-1-1-1,1 0 1,0 0 0,-1 0 0,1 0-1,-1-1 1,-5 0 0,-16-6-41,24 6-19,-1-1 0,1 0-1,-1 1 1,0 0 0,1-1-1,-1 1 1,1 0 0,-6 1 0,-14 2-2007,27-3 1620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29.749"/>
    </inkml:context>
    <inkml:brush xml:id="br0">
      <inkml:brushProperty name="width" value="0.035" units="cm"/>
      <inkml:brushProperty name="height" value="0.035" units="cm"/>
    </inkml:brush>
  </inkml:definitions>
  <inkml:trace contextRef="#ctx0" brushRef="#br0">117 31 14051,'-5'-30'5857,"-7"39"-3087,-3 19-2271,0 0 1,2 1-1,2 0 0,0 1 1,-8 44-1,13-48-415,2 0 1,1 1-1,1-1 1,2 0 0,0 1-1,7 47 1,-5-65-83,0 0 1,0 0 0,1 0-1,0-1 1,1 1 0,7 12 0,-10-19-29,0 0 1,0-1-1,0 1 1,0-1 0,0 1-1,1-1 1,-1 1-1,1-1 1,-1 0 0,1 1-1,-1-1 1,1 0 0,0 0-1,-1 0 1,1-1-1,0 1 1,0 0 0,0-1-1,0 1 1,0-1 0,-1 1-1,1-1 1,0 0-1,0 0 1,0 0 0,0 0-1,0 0 1,0-1-1,0 1 1,0 0 0,0-1-1,0 1 1,0-1 0,-1 0-1,1 0 1,2-1-1,4-2-134,-1-1 0,0-1-1,1 1 1,-2-1-1,1-1 1,-1 1-1,0-1 1,0 0-1,-1 0 1,0-1 0,0 0-1,7-15 1,4-13-359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774"/>
    </inkml:context>
    <inkml:brush xml:id="br0">
      <inkml:brushProperty name="width" value="0.025" units="cm"/>
      <inkml:brushProperty name="height" value="0.025" units="cm"/>
    </inkml:brush>
  </inkml:definitions>
  <inkml:trace contextRef="#ctx0" brushRef="#br0">201 3 11819,'-9'-1'3876,"-2"0"-3151,-1 1 1,0 0-1,0 0 0,1 1 1,-1 1-1,1 0 0,-1 0 1,-14 6-1,21-6-630,1-1 0,0 1 0,0 0 1,0 0-1,1 0 0,-1 1 0,0-1 0,1 1 0,-1 0 1,1 0-1,0 0 0,0 0 0,0 1 0,1-1 0,-1 1 1,1 0-1,0 0 0,0-1 0,0 1 0,0 1 0,1-1 1,0 0-1,0 0 0,0 1 0,0-1 0,0 0 0,1 7 1,0-10-85,0 0 0,0 0 0,0 0 1,1-1-1,-1 1 0,0 0 1,0 0-1,1 0 0,-1 0 1,1 0-1,-1 0 0,1-1 1,-1 1-1,1 0 0,-1 0 1,1-1-1,0 1 0,-1 0 1,1-1-1,0 1 0,0-1 0,-1 1 1,1-1-1,0 1 0,1 0 1,32 5 261,-23-6-191,0 0 0,0-1 0,-1 0 0,14-4-1,-12 1-29,1 0 0,-2-1-1,1-1 1,18-12-1,-24 15-65,-1-1-1,1 0 1,-1 0 0,0 0-1,-1-1 1,1 0 0,-1 0-1,0 0 1,0-1 0,0 1-1,3-8 1,-7 12-760,-1 39-2226,0-37 2864,1-1 1,0 1 0,0 0 0,0-1 0,0 1 0,0-1-1,0 1 1,0 0 0,1-1 0,-1 1 0,0-1 0,0 1-1,0-1 1,0 1 0,1 0 0,-1-1 0,0 1-1,1-1 1,-1 1 0,0-1 0,1 1 0,-1-1 0,1 0-1,-1 1 1,1-1 0,-1 0 0,1 1 0,-1-1 0,1 0-1,-1 1 1,1-1 0,-1 0 0,1 0 0,-1 0-1,1 1 1,0-1 0,-1 0 0,1 0 0,-1 0 0,1 0-1,-1 0 1,1 0 0,0 0 0,-1 0 0,1 0-1,-1 0 1,1-1 0,0 1 0,-1 0 0,1 0 0,-1-1-1,1 1 1,-1 0 0,1 0 0,-1-1 0,2 0 0,32-21-5698,-11-3-2389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0.247"/>
    </inkml:context>
    <inkml:brush xml:id="br0">
      <inkml:brushProperty name="width" value="0.035" units="cm"/>
      <inkml:brushProperty name="height" value="0.035" units="cm"/>
    </inkml:brush>
  </inkml:definitions>
  <inkml:trace contextRef="#ctx0" brushRef="#br0">31 19 18916,'-8'0'1968,"4"-6"-1247,-4 1-305,3 0 984,2 4 144,0-1-1504,5 4-904,1 1 1792,0-1-1000,1-2-56,1-4-72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0.919"/>
    </inkml:context>
    <inkml:brush xml:id="br0">
      <inkml:brushProperty name="width" value="0.035" units="cm"/>
      <inkml:brushProperty name="height" value="0.035" units="cm"/>
    </inkml:brush>
  </inkml:definitions>
  <inkml:trace contextRef="#ctx0" brushRef="#br0">204 6 16379,'0'0'77,"0"0"0,0-1-1,0 1 1,0 0 0,0 0-1,0-1 1,1 1 0,-1 0-1,0-1 1,0 1-1,1 0 1,-1 0 0,0 0-1,0-1 1,1 1 0,-1 0-1,0 0 1,0 0 0,1-1-1,-1 1 1,0 0-1,1 0 1,-1 0 0,0 0-1,1 0 1,-1 0 0,0 0-1,1 0 1,-1 0-1,0 0 1,1 0 0,-1 0-1,0 0 1,1 0 0,-1 0-1,1 0 1,-1 13 1464,-1-3-1426,-3 20 134,-2 1 0,-1-1 1,-1-1-1,-19 47 0,18-51-60,-1 3 12,4-8 170,-16 30 0,22-50-370,0 1 1,0-1-1,0 0 1,-1 0-1,1 0 1,0 0-1,0 0 1,0 0-1,-1 0 1,1 0-1,0 0 1,0 0-1,0 0 1,-1 0-1,1 0 1,0 0-1,0 0 1,0 0-1,-1 0 1,1 0-1,0 0 1,0 0-1,0-1 1,-1 1-1,1 0 1,0 0-1,0 0 1,0 0-1,0 0 1,-1 0-1,1-1 1,0 1-1,0 0 1,0 0-1,0 0 1,0 0-1,0-1 1,0 1-1,0 0 1,-1 0-1,1 0 1,0-1-1,0 1 1,0 0-1,0 0 1,0 0-1,0-1 1,0 1-1,0 0 1,0 0-1,0 0 1,0-1-1,0 1 1,0 0-1,0 0 1,1 0-1,-1-1 1,0 1-1,-1-20-75,1 1 0,1 0 0,1-1 0,6-28 0,-2 12-52,11-58-216,-15 93 326,1 6 9,3 6 1,20 51 70,2-2 0,63 97 0,-143-192 472,10 0-427,-12-10-56,-86-92-1,139 136-50,0 1 0,1-1 0,-1 0 0,0 0 0,1 1 0,-1-1 0,1 0 0,-1 0 0,1 0 0,-1 0 0,1 0 0,-1 0 0,1 0 0,0 0 0,0 0 0,-1-2 0,1 3-1,1 0 1,-1-1-1,0 1 1,0 0 0,1-1-1,-1 1 1,0 0-1,1 0 1,-1 0-1,0-1 1,1 1 0,-1 0-1,0 0 1,1 0-1,-1-1 1,0 1-1,1 0 1,-1 0 0,1 0-1,-1 0 1,0 0-1,1 0 1,-1 0-1,1 0 1,-1 0-1,0 0 1,1 0 0,0 0-1,40 10 78,-32-7-69,25 7 70,113 27-621,-116-30 336,0-2 1,56 1-1,-49-7-23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1.528"/>
    </inkml:context>
    <inkml:brush xml:id="br0">
      <inkml:brushProperty name="width" value="0.035" units="cm"/>
      <inkml:brushProperty name="height" value="0.035" units="cm"/>
    </inkml:brush>
  </inkml:definitions>
  <inkml:trace contextRef="#ctx0" brushRef="#br0">130 1 13995,'-5'18'4154,"-27"82"-2428,-41 173 362,65-235-1782,3 0-1,1 1 1,2-1 0,1 1-1,7 50 1,-3-67-200,1 1-1,10 30 1,-10-42-324,0-1 1,0 0-1,1 0 0,0-1 1,1 0-1,0 0 0,8 10 1,-14-18 190,1-1 1,-1 1 0,1 0-1,-1 0 1,1-1-1,0 1 1,0 0 0,-1-1-1,1 1 1,0-1-1,0 1 1,0-1 0,0 1-1,-1-1 1,1 0-1,0 1 1,0-1-1,0 0 1,0 0 0,0 0-1,0 1 1,0-1-1,0 0 1,1-1 0,9-5-474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2.141"/>
    </inkml:context>
    <inkml:brush xml:id="br0">
      <inkml:brushProperty name="width" value="0.035" units="cm"/>
      <inkml:brushProperty name="height" value="0.035" units="cm"/>
    </inkml:brush>
  </inkml:definitions>
  <inkml:trace contextRef="#ctx0" brushRef="#br0">22 194 13683,'-8'104'4247,"1"-28"-2926,1 139 1713,8-203-2272,1-20-397,4-21-120,2-61-160,-4-1 0,-9-114-1,2 140-78,3 50-9,-1 15 3,0 0-1,0 0 1,0 0 0,0 0-1,0 0 1,0-1 0,0 1-1,1 0 1,-1 0 0,0 0 0,0 0-1,0 0 1,0 0 0,0 0-1,0 0 1,0 0 0,0-1 0,0 1-1,1 0 1,-1 0 0,0 0-1,0 0 1,0 0 0,0 0-1,0 0 1,0 0 0,1 0 0,-1 0-1,0 0 1,0 0 0,0 0-1,0 0 1,0 0 0,0 0 0,1 0-1,-1 0 1,0 0 0,0 0-1,0 0 1,0 0 0,0 0-1,0 0 1,1 1 0,-1-1 0,0 0-1,16 20-29,-7-7 29,-6-8-1,0-1 0,1 0 0,0 0 0,0-1 0,0 1 0,0-1 0,0 0 0,0 0 0,1 0 0,0-1 0,6 3 0,-8-4 2,-1 0 1,1-1-1,0 1 0,0-1 1,-1 0-1,1 0 0,0 0 0,0 0 1,0 0-1,-1-1 0,1 1 0,0-1 1,0 0-1,-1 0 0,1 0 1,-1 0-1,1 0 0,-1-1 0,1 1 1,-1-1-1,0 0 0,0 1 0,3-4 1,9-9 5,-1-1 1,-1 0-1,-1-1 1,0 0-1,-1-1 1,-1 0-1,11-29 1,-19 68 170,-22 96 374,5 1 0,-1 185 0,21-267-1041,2-25-249,-6-13 701,1 1-1,-1 0 1,1 0-1,-1 0 1,1 0-1,-1-1 1,1 1-1,-1 0 0,0 0 1,1-1-1,-1 1 1,1 0-1,-1-1 1,0 1-1,1 0 1,-1-1-1,0 1 1,1 0-1,-1-1 1,0 1-1,0-1 0,1 1 1,-1-1-1,0 1 1,0-1-1,0 1 1,0-1-1,0 0 1,8-17-389,1-3-145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2.174"/>
    </inkml:context>
    <inkml:brush xml:id="br0">
      <inkml:brushProperty name="width" value="0.035" units="cm"/>
      <inkml:brushProperty name="height" value="0.035" units="cm"/>
    </inkml:brush>
  </inkml:definitions>
  <inkml:trace contextRef="#ctx0" brushRef="#br0">30 89 12003,'6'-23'7425,"10"-2"-4527,-13 20-2583,1 0 0,1 1 0,-1-1 0,0 1 1,1 0-1,9-6 0,-14 10-297,1-1 0,0 1 1,-1-1-1,1 1 0,0 0 0,0-1 1,0 1-1,-1 0 0,1 0 0,0 0 1,0-1-1,0 1 0,0 0 0,-1 0 1,1 0-1,0 0 0,0 0 0,0 1 1,0-1-1,-1 0 0,1 0 0,0 0 1,0 1-1,0-1 0,-1 0 0,2 2 1,-1-1-9,0 0 1,0 0 0,0 1 0,0-1 0,0 0 0,0 1 0,-1-1 0,1 0 0,0 1 0,-1-1-1,1 1 1,-1 0 0,1 1 0,0 4-3,-1 0-1,1 1 1,-1-1 0,0 0-1,-2 10 1,-4 4 33,0 0 1,-1 0-1,-1 0 0,-15 25 1,-6 18 97,16-33-64,5-13 10,1-1 0,-8 34 0,14-50-82,1-1 1,0 1 0,0 0-1,-1-1 1,1 1-1,0 0 1,0 0-1,0-1 1,0 1 0,0 0-1,0-1 1,0 1-1,0 0 1,0 0-1,1-1 1,-1 1 0,0 0-1,0-1 1,1 1-1,-1 0 1,0-1-1,1 1 1,0 1 0,-1-2-2,1 0 0,0 0 1,-1 0-1,1 0 1,0 0-1,-1 0 0,1 0 1,0 0-1,-1 0 1,1-1-1,0 1 1,-1 0-1,1 0 0,-1 0 1,1-1-1,0 1 1,-1 0-1,1-1 0,-1 1 1,2-1-1,33-30 91,-29 25-43,1 0 47,1-1 1,0 1 0,1 1 0,13-8-1,-21 12-130,1 0 0,-1 0 0,1 0 0,0 1 0,-1-1-1,1 0 1,0 1 0,0 0 0,-1-1 0,1 1 0,0 0-1,0 0 1,0 0 0,-1 0 0,1 0 0,0 0 0,0 0-1,0 1 1,-1-1 0,1 1 0,0-1 0,0 1 0,-1 0-1,1-1 1,-1 1 0,1 0 0,0 0 0,-1 0 0,0 0-1,1 1 1,-1-1 0,0 0 0,2 2 0,-1 3-1861,-2-5 1270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2.971"/>
    </inkml:context>
    <inkml:brush xml:id="br0">
      <inkml:brushProperty name="width" value="0.035" units="cm"/>
      <inkml:brushProperty name="height" value="0.035" units="cm"/>
    </inkml:brush>
  </inkml:definitions>
  <inkml:trace contextRef="#ctx0" brushRef="#br0">12 113 10786,'-4'-33'1862,"0"9"1866,0-31 0,4 55-3696,0 0-1,0 0 0,0 0 1,0 0-1,0 0 0,0 1 1,0-1-1,0 0 1,0 0-1,0 0 0,0 0 1,1 0-1,-1 0 0,0 0 1,0 0-1,0 0 0,0 0 1,0 0-1,0 0 1,0 0-1,0 0 0,0 0 1,0 1-1,0-1 0,0 0 1,0 0-1,0 0 0,0 0 1,1 0-1,-1 0 1,0 0-1,0 0 0,0 0 1,0 0-1,0 0 0,0 0 1,0 0-1,0 0 0,0 0 1,0 0-1,0 0 1,1 0-1,-1 0 0,0 0 1,0 0-1,0 0 0,0-1 1,0 1-1,0 0 1,0 0-1,0 0 0,0 0 1,0 0-1,0 0 0,0 0 1,0 0-1,0 0 0,1 0 1,-1 0-1,0 0 1,0 0-1,0 0 0,0 0 1,0-1-1,0 1 0,0 0 1,0 0-1,4 7 488,46 130 2191,21 72-1097,-60-172-1385,-3 1 0,-1 0 0,3 69 0,-10-63-126,-2 0 0,-2 0 1,-1 0-1,-3 0 0,-14 46 0,9-49-1340,-2 0-1,-37 71 1,49-107 947,-1 8-723,4-5 251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5.227"/>
    </inkml:context>
    <inkml:brush xml:id="br0">
      <inkml:brushProperty name="width" value="0.035" units="cm"/>
      <inkml:brushProperty name="height" value="0.035" units="cm"/>
    </inkml:brush>
  </inkml:definitions>
  <inkml:trace contextRef="#ctx0" brushRef="#br0">20 28 19260,'-10'12'1792,"0"-3"-1383,15-2-217,7-4 848,17-3-656,5-3-176,12-5-456,4-4-336,4-1-88,-4 0 488,-10 7-136,-8 2-137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5.821"/>
    </inkml:context>
    <inkml:brush xml:id="br0">
      <inkml:brushProperty name="width" value="0.035" units="cm"/>
      <inkml:brushProperty name="height" value="0.035" units="cm"/>
    </inkml:brush>
  </inkml:definitions>
  <inkml:trace contextRef="#ctx0" brushRef="#br0">0 1 20516,'11'9'1449,"7"-6"-1137,7 1-96,16 4 272,7 0-184,5 9-8,1 1-16,-2 5-88,-5 4-48,-10 9-56,-14 2-48,-21 6-40,-7 4-144,-20-5-480,-5-4 1672,-15-6-1032,-2-7 8,-3-11-8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8.633"/>
    </inkml:context>
    <inkml:brush xml:id="br0">
      <inkml:brushProperty name="width" value="0.035" units="cm"/>
      <inkml:brushProperty name="height" value="0.035" units="cm"/>
    </inkml:brush>
  </inkml:definitions>
  <inkml:trace contextRef="#ctx0" brushRef="#br0">279 138 16484,'1'-8'355,"0"1"1,-1 0 0,0 0 0,0 0 0,-1 0-1,1 0 1,-2 0 0,1 0 0,-3-7 0,3 12-288,0 0 1,0 0-1,0 0 1,0 0 0,0 0-1,0 0 1,-1 1-1,1-1 1,-1 0 0,1 1-1,-1-1 1,0 1-1,0 0 1,1 0 0,-1-1-1,0 1 1,0 0-1,0 0 1,0 1 0,0-1-1,-1 0 1,1 1 0,0-1-1,0 1 1,0 0-1,0 0 1,-1 0 0,1 0-1,0 0 1,0 0-1,0 0 1,-1 1 0,-2 0-1,-2 1-2,1 0-1,-1 1 1,1-1 0,-1 2-1,1-1 1,0 1-1,0-1 1,0 2 0,0-1-1,1 0 1,-6 7-1,-1 2-2,0 1-1,0 0 0,-10 19 0,12-17-48,1 0 0,0 0 0,2 0 0,0 1 0,0 0 0,2 1 0,0 0 0,1-1 0,1 1 0,0 1 0,1 21 0,2-36-9,0 0-1,0 1 1,1-1-1,0 0 0,0 1 1,0-1-1,1 0 0,-1 0 1,5 7-1,-5-9-1,0 0-1,0-1 0,0 1 1,1-1-1,-1 1 1,0-1-1,1 0 0,0 0 1,-1 1-1,1-1 1,0 0-1,-1 0 1,1-1-1,0 1 0,0 0 1,0-1-1,0 1 1,0-1-1,-1 1 0,1-1 1,0 0-1,0 0 1,0 0-1,3 0 0,2-1 11,-1-1 0,1 1 0,0-2 0,-1 1 0,1-1 0,-1 0 0,0 0 0,0 0 0,0-1 0,0 0 0,-1 0 0,1-1 0,7-8 0,3-4 68,-2 0 0,0 0 1,12-21-1,-12 17 83,-1-1 0,-2-1 0,15-40 0,-23 55-91,0-1 0,0 0 0,-1 0 0,-1 0 0,1 0 0,-2 0 0,1 0 0,-1 0 0,0 0 0,-1 0 0,0-1 0,-1 1 0,-3-13 0,4 20-49,0-1 0,0 1 1,0 0-1,-1-1 0,1 1 1,0 0-1,-1 0 0,1 0 1,-1 0-1,0 0 0,0 1 0,0-1 1,0 0-1,0 1 0,0 0 1,0-1-1,0 1 0,-1 0 1,1 0-1,0 0 0,-1 0 0,1 1 1,-6-2-1,5 2-59,0 0-1,0 0 1,0 0 0,0 1-1,0-1 1,0 1 0,0 0-1,0 0 1,0 0-1,0 0 1,1 0 0,-1 1-1,0-1 1,1 1 0,-1-1-1,1 1 1,-1 0 0,1 0-1,-4 5 1,-12 19-1000,18-26 1011,-1 1-1,1 0 1,-1-1 0,1 1-1,-1 0 1,1 0-1,0-1 1,-1 1-1,1 0 1,0 0-1,0 0 1,-1-1 0,1 1-1,0 0 1,0 0-1,0 0 1,0 0-1,0 0 1,0-1-1,0 1 1,0 0-1,1 0 1,-1 0 0,0 0-1,0-1 1,1 1-1,-1 0 1,1 0-1,-1-1 1,1 2-1,9 1-472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9.290"/>
    </inkml:context>
    <inkml:brush xml:id="br0">
      <inkml:brushProperty name="width" value="0.035" units="cm"/>
      <inkml:brushProperty name="height" value="0.035" units="cm"/>
    </inkml:brush>
  </inkml:definitions>
  <inkml:trace contextRef="#ctx0" brushRef="#br0">0 93 12339,'28'-82'6448,"-28"82"-6359,0-1 0,0 1-1,0-1 1,1 0 0,-1 1 0,0-1 0,0 1 0,1-1 0,-1 1 0,0-1 0,1 1 0,-1-1 0,0 1 0,1 0 0,-1-1-1,1 1 1,-1-1 0,1 1 0,-1 0 0,1-1 0,-1 1 0,2-1 0,-2 2-32,1-1-1,-1 1 1,1-1 0,-1 0-1,1 1 1,-1-1 0,1 1-1,-1-1 1,0 1 0,1-1 0,-1 1-1,0-1 1,1 1 0,-1-1-1,0 1 1,0 0 0,1-1-1,-1 1 1,0 0 0,0-1 0,0 1-1,0-1 1,0 1 0,0 0-1,0 0 1,7 87 1246,2 16-936,13 16-228,-18-103-122,1 1 0,1-1 0,1-1 0,14 28 0,-19-41-9,0 1 0,0-1 0,1 0 0,-1 0 0,1 0 0,-1 0 0,1-1 0,0 1 0,0-1 0,0 0 0,1 0 0,-1 0 0,0 0 0,7 2 0,-8-3 2,0-1 0,0 1 0,1-1 0,-1 0 1,0 0-1,0 0 0,1 0 0,-1 0 0,0-1 0,0 1 0,0-1 0,1 1 1,-1-1-1,0 0 0,0 0 0,0 0 0,0 0 0,0 0 0,0 0 0,0 0 1,-1-1-1,1 1 0,0-1 0,-1 1 0,1-1 0,1-2 0,3-4 38,-1-1 0,1 0 0,-1 0 0,-1 0 0,0 0 0,0-1-1,-1 0 1,0 0 0,-1 0 0,3-20 0,-3 6 78,-1-1 0,-1 0 0,-4-35 0,1 32 26,-9-33 0,10 52-111,0 1-1,-1 0 0,0 0 1,-1 0-1,0 1 0,0-1 0,0 1 1,-7-9-1,-2 6 56,13 10-94,0 0 0,-1 0 0,1 0 0,0 0 0,0 0 0,0 0 0,-1 0 0,1-1 0,0 1 0,0 0 0,0 0 0,-1 0 0,1 1 0,0-1 0,0 0 0,0 0 0,-1 0 0,1 0 0,0 0-1,0 0 1,0 0 0,-1 0 0,1 0 0,0 0 0,0 0 0,0 1 0,0-1 0,-1 0 0,1 0 0,0 0 0,0 0 0,0 1 0,0-1 0,0 0 0,-1 2-8,1-1 0,0 1 0,0-1 1,0 0-1,0 1 0,0-1 0,0 1 0,0-1 1,0 1-1,1-1 0,-1 1 0,0-1 0,1 0 1,-1 1-1,2 1 0,0 1-70,0-1 0,1 1 0,-1-1 0,1 1 0,0-1 0,0 0 0,0 0 1,0 0-1,0-1 0,1 1 0,-1-1 0,1 1 0,-1-1 0,1 0 0,0-1 0,0 1 0,0-1 0,0 0 0,0 1 0,0-2 0,1 1 1,-1 0-1,0-1 0,0 0 0,0 0 0,1 0 0,-1-1 0,0 1 0,0-1 0,5-1 0,22-10-384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157"/>
    </inkml:context>
    <inkml:brush xml:id="br0">
      <inkml:brushProperty name="width" value="0.025" units="cm"/>
      <inkml:brushProperty name="height" value="0.025" units="cm"/>
    </inkml:brush>
  </inkml:definitions>
  <inkml:trace contextRef="#ctx0" brushRef="#br0">83 47 9833,'0'-8'2125,"1"-5"-2075,-1-12 5034,-5 28-2432,-5 20-1790,1 6-454,0 1 0,2-1 0,1 2 0,1-1 0,2 0 0,1 52 0,2-76-384,1 1 0,0-1 0,0 0 0,1 0 0,0 0 1,0 0-1,4 7 0,-6-11-34,1 0 0,0 0 1,0-1-1,0 1 0,0 0 0,0-1 1,0 1-1,0 0 0,1-1 1,-1 1-1,1-1 0,-1 0 1,1 0-1,-1 1 0,1-1 0,0 0 1,-1 0-1,1-1 0,0 1 1,0 0-1,0 0 0,0-1 1,0 1-1,0-1 0,0 0 0,3 0 1,-5-35-119,-1 30 92,0 0 0,-1 0 1,1 0-1,-1 0 0,0 1 0,-1-1 1,1 0-1,-1 1 0,0 0 1,0 0-1,-6-7 0,-44-38 305,52 48-88,10 1-304,57 4-438,53-1-5988,-73-6 1194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0.349"/>
    </inkml:context>
    <inkml:brush xml:id="br0">
      <inkml:brushProperty name="width" value="0.035" units="cm"/>
      <inkml:brushProperty name="height" value="0.035" units="cm"/>
    </inkml:brush>
  </inkml:definitions>
  <inkml:trace contextRef="#ctx0" brushRef="#br0">2 207 16275,'0'2'226,"-1"1"-1,1-1 0,-1 1 0,1-1 0,0 1 0,0-1 0,1 1 0,-1-1 0,0 1 0,1-1 0,-1 1 0,1-1 0,0 1 0,0-1 0,0 0 0,0 1 0,0-1 1,1 0-1,-1 0 0,1 0 0,-1 0 0,3 2 0,-3-3-163,0 0 0,1 0 1,0-1-1,-1 1 0,1 0 1,-1-1-1,1 1 1,0-1-1,0 1 0,-1-1 1,1 0-1,0 0 0,0 1 1,-1-1-1,1-1 0,0 1 1,0 0-1,-1 0 0,1-1 1,0 1-1,-1-1 0,1 1 1,0-1-1,-1 0 0,1 1 1,-1-1-1,1 0 0,-1 0 1,1 0-1,-1 0 0,0-1 1,2 0-1,10-11 39,-2 1-1,1-1 1,-1-1 0,-1 0-1,0-1 1,-2 1 0,1-2 0,-2 1-1,0-1 1,0-1 0,-2 1-1,0-1 1,3-20 0,-8 35-97,0 1 0,1-1 1,-1 0-1,0 1 0,0-1 1,0 1-1,0-1 0,-1 1 1,1-1-1,0 0 0,-1 1 1,1-1-1,-2-1 0,2 2-3,0 1 1,0 0-1,-1 0 0,1-1 0,0 1 0,-1 0 1,1 0-1,0-1 0,-1 1 0,1 0 0,0 0 1,-1 0-1,1 0 0,-1 0 0,1 0 0,0 0 1,-1 0-1,1-1 0,-1 1 0,1 1 0,0-1 1,-1 0-1,1 0 0,0 0 0,-1 0 0,1 0 1,-1 0-1,1 0 0,0 0 0,-1 1 0,1-1 1,-1 0-1,-2 2 2,0 1 1,0-1-1,0 1 0,0-1 0,0 1 1,0 0-1,1 0 0,-1 0 1,-2 5-1,-5 10-7,0 2-1,2-1 1,0 1 0,1 0 0,1 0-1,0 1 1,2 0 0,1 0 0,-2 41-1,5-56 2,0-1 0,0 0 0,1 0 0,0 0 0,0 0 0,0 0 0,0 0 0,1 0 0,4 9 0,-5-12 2,0 0-1,0-1 1,1 1 0,-1-1-1,0 1 1,1-1 0,-1 0 0,1 1-1,0-1 1,0 0 0,-1 0-1,1 0 1,0 0 0,0 0 0,0-1-1,0 1 1,0-1 0,0 1-1,0-1 1,0 1 0,0-1-1,0 0 1,0 0 0,0 0 0,0 0-1,0-1 1,3 0 0,14-3-2,0-1 1,0-1 0,-1 0-1,28-16 1,-32 15 0,0 0 1,0 1-1,0 1 0,1 0 1,0 1-1,0 1 0,0 0 1,26-2-1,-37 6-1,0-1 1,0 1-1,1-1 0,-1 1 0,0 1 1,6 1-1,-8-2 6,-1-1 0,0 1 0,1 0 0,-1-1 0,0 1 0,1 0 0,-1 0 0,0 0 0,0 0 0,0 0 0,0 0 0,0 0 0,0 0 0,0 1 0,0-1 0,0 0 0,-1 0 0,1 1 0,0 1 0,-40-248 1510,39 244-1499,0 1 1,0-1-1,0 0 1,0 0-1,0 1 1,0-1-1,0 0 0,0 0 1,0 0-1,1 1 1,-1-1-1,0 0 1,0 0-1,1 1 1,-1-1-1,0 0 1,1 0-1,0 0-13,-1 1 0,0 0-1,1 0 1,-1 0 0,0 0-1,1 0 1,-1-1 0,0 1-1,1 0 1,-1 0 0,1 0-1,-1 0 1,0 0 0,1 0-1,-1 0 1,1 0 0,-1 1-1,0-1 1,1 0 0,-1 0-1,0 0 1,1 0 0,-1 0-1,0 0 1,1 1 0,27 21-502,-15-11-6,-6-6 274,0-1 1,-1 0-1,2 0 0,-1 0 0,0-1 0,1 0 0,-1-1 1,1 0-1,0 0 0,0-1 0,0 0 0,0 0 1,15-1-1,8-5-603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0.866"/>
    </inkml:context>
    <inkml:brush xml:id="br0">
      <inkml:brushProperty name="width" value="0.035" units="cm"/>
      <inkml:brushProperty name="height" value="0.035" units="cm"/>
    </inkml:brush>
  </inkml:definitions>
  <inkml:trace contextRef="#ctx0" brushRef="#br0">64 29 15987,'-8'10'519,"1"1"-1,1 0 1,0 0-1,1 0 1,0 1-1,0-1 1,1 1-1,1 1 1,-4 18-1,4-9-241,1 1-1,0-1 0,2 0 1,3 33-1,-3-51-248,1 1 0,-1 0 0,1-1 1,0 1-1,1-1 0,-1 1 0,1-1 0,0 0 0,0 1 0,4 4 0,-5-8-23,0 0 0,0 0-1,0 0 1,0 0 0,1 0-1,-1-1 1,0 1 0,0 0-1,1 0 1,-1-1 0,1 1-1,-1-1 1,1 1 0,-1-1-1,1 0 1,-1 0 0,1 1-1,-1-1 1,1 0 0,-1 0-1,1-1 1,-1 1 0,1 0-1,-1 0 1,1-1 0,-1 1-1,1-1 1,-1 1 0,0-1 0,1 0-1,-1 1 1,0-1 0,1 0-1,-1 0 1,1-1 0,9-6 25,-1 0 1,-1 0 0,1-1 0,-1-1 0,-1 1 0,13-19-1,37-69 271,-16 11 44,-38 75-274,-1 1 1,1 0 0,-1-1 0,-1 0-1,0 1 1,0-16 0,-1 26-66,-1 0 1,0-1 0,0 1 0,0 0 0,0-1 0,0 1 0,0 0-1,0-1 1,0 1 0,0 0 0,0-1 0,0 1 0,0 0 0,0 0 0,0-1-1,-1 1 1,1 0 0,0-1 0,0 1 0,0 0 0,0 0 0,-1-1-1,1 1 1,0 0 0,0 0 0,0-1 0,-1 1 0,1 0 0,0 0 0,0 0-1,-1-1 1,1 1 0,0 0 0,-1 0 0,-8 6 114,-6 14-32,8-5-60,1-1-1,1 1 0,0 0 0,1 0 1,1 1-1,-2 15 0,3-20-70,1 1 1,1-1-1,0 1 0,0-1 1,1 1-1,1-1 0,0 1 1,6 19-1,-7-29-2,0 0-1,0 0 1,0 0 0,0 0-1,0 0 1,0 0 0,0 0-1,1 0 1,-1 0 0,1 0-1,0-1 1,-1 1 0,1-1-1,0 1 1,0-1 0,0 0-1,0 0 1,0 0 0,0 0-1,4 1 1,-4-1 56,1-1 1,-1 0-1,1 0 0,-1 0 1,1 0-1,-1 0 0,1-1 1,-1 1-1,1-1 1,-1 0-1,1 0 0,-1 0 1,0 0-1,1 0 0,-1 0 1,0 0-1,0-1 0,4-2 1,25-25-208,4-6-89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1.462"/>
    </inkml:context>
    <inkml:brush xml:id="br0">
      <inkml:brushProperty name="width" value="0.035" units="cm"/>
      <inkml:brushProperty name="height" value="0.035" units="cm"/>
    </inkml:brush>
  </inkml:definitions>
  <inkml:trace contextRef="#ctx0" brushRef="#br0">1 0 14667,'4'9'2521,"2"11"-1641,-3 38 1210,-8 101-1,2-104-1593,1 0 0,7 59-1,-5-109-474,0-1 1,0 1-1,1 0 0,0 0 0,0-1 0,0 1 0,1-1 0,-1 1 0,1-1 0,0 0 0,0 0 0,1 0 0,-1 0 0,6 6 0,-7-9-17,0-1 0,0 1 0,0 0-1,1-1 1,-1 1 0,0-1-1,0 0 1,1 1 0,-1-1-1,0 0 1,1 0 0,-1 0-1,1 0 1,-1 0 0,0 0 0,1 0-1,-1 0 1,0-1 0,1 1-1,-1 0 1,0-1 0,0 1-1,1-1 1,-1 0 0,0 1-1,0-1 1,0 0 0,0 0 0,0 0-1,0 0 1,0 1 0,0-1-1,0-1 1,1 0 0,5-5 2,-1-1 1,0 0 0,8-12-1,6-16 5,-2 0 0,-1-2-1,-1 0 1,-3 0-1,-1-2 1,-2 1-1,-1-2 1,4-63-1,-12 95-10,0 8-1,-1-1 0,0 1 1,1-1-1,-1 1 0,0-1 1,0 0-1,0 1 1,0-1-1,0 1 0,0-1 1,-1 1-1,1-1 0,0 0 1,-1 1-1,1-1 0,-1 1 1,-1-2-1,2 3 0,0 0 0,0 0 1,-1-1-1,1 1 0,0 0 0,0 0 0,-1 0 0,1 0 0,0 0 1,0 0-1,-1 0 0,1 0 0,0 1 0,0-1 0,-1 0 0,1 0 1,0 0-1,0 0 0,0 0 0,-1 0 0,1 0 0,0 0 0,0 1 1,0-1-1,-1 0 0,1 0 0,0 0 0,0 1 0,0-1 0,0 0 0,-1 0 1,1 0-1,0 1 0,0-1 0,0 0 0,0 0 0,0 0 0,0 1 1,0-1-1,0 0 0,0 0 0,0 1 0,-6 12-8,6-12 7,-6 20 9,1 0 0,1 0 0,-3 42-1,6 67-646,1-130 637,0 6-157,3 32-456,-3-36 581,0 0 0,1 1 0,-1-1 0,1 0 0,0 0 1,0 0-1,0 0 0,0 0 0,0 0 0,0 0 0,0 0 0,0 0 1,3 3-1,7-3-313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2.346"/>
    </inkml:context>
    <inkml:brush xml:id="br0">
      <inkml:brushProperty name="width" value="0.035" units="cm"/>
      <inkml:brushProperty name="height" value="0.035" units="cm"/>
    </inkml:brush>
  </inkml:definitions>
  <inkml:trace contextRef="#ctx0" brushRef="#br0">233 32 16460,'-1'-2'134,"-1"0"0,1-1 1,-1 1-1,0 0 0,0 0 1,0 0-1,0 0 0,0 0 1,-1 1-1,1-1 0,0 1 1,-1 0-1,1-1 0,-1 1 1,0 0-1,1 0 0,-5 0 1,3 0 15,-1 1 0,1 0 0,0 0 1,-1 0-1,1 0 0,0 1 1,-1 0-1,1 0 0,0 0 1,-6 3-1,1-1 2,1 1-1,0 1 1,0-1 0,0 1-1,1 1 1,0-1 0,0 1-1,0 1 1,1-1 0,-8 10-1,8-5-99,-1 0-1,1 0 1,1 0-1,0 0 1,1 1-1,-4 13 1,6-19-41,1 1 1,0-1 0,0 1-1,0-1 1,1 0 0,0 1 0,0 0-1,0-1 1,1 0 0,0 1-1,0-1 1,1 1 0,3 6 0,-5-11-10,1 0 1,0-1-1,0 1 1,0-1-1,0 0 0,0 1 1,0-1-1,0 0 1,0 1-1,0-1 1,1 0-1,-1 0 1,0 0-1,1 0 1,-1 0-1,1 0 1,-1-1-1,1 1 1,0 0-1,-1-1 1,1 0-1,0 1 1,-1-1-1,1 0 1,0 1-1,-1-1 1,1 0-1,0 0 1,-1-1-1,1 1 1,0 0-1,0 0 1,-1-1-1,1 1 1,-1-1-1,1 0 1,0 1-1,-1-1 1,1 0-1,1-1 1,6-3 8,-1-1 1,0 0 0,0 0-1,0 0 1,11-13 0,7-12 31,25-39 0,-23 29 57,-25 41-19,-2 9-46,-1 9 7,-4 12 30,-4 45-15,8-66-43,0 0 0,0 1 1,1-1-1,0 0 0,1 0 1,2 8-1,-3-15-7,-1-1-1,0 0 1,1 0 0,-1 0-1,1 0 1,-1 0 0,1 0-1,-1 0 1,1 0 0,0 0-1,0 0 1,-1 0-1,1 0 1,0-1 0,0 1-1,0 0 1,0 0 0,0-1-1,0 1 1,0-1 0,0 1-1,0-1 1,2 1 0,-1-1 4,0 0 0,1 0 0,-1 0 0,0 0 0,0 0 0,0-1 0,0 1 0,0-1 0,0 1 0,0-1 0,0 0 0,2-1 0,6-4 35,0 0 0,-1-1 1,16-14-1,-25 21-46,70-69 206,25-21-9,-94 90-195,35-24 13,-35 23-14,-1 0-1,1 1 1,0-1 0,0 1-1,0-1 1,0 1 0,0-1-1,0 1 1,0 0 0,1 0-1,-1-1 1,0 1 0,0 0-1,0 0 1,0 0 0,0 0-1,0 0 1,0 0 0,0 1-1,1-1 1,-1 0 0,0 0-1,0 1 1,0-1 0,0 1-1,0-1 1,0 1 0,0-1-1,-1 1 1,1 0 0,0-1 0,0 1-1,0 0 1,-1 0 0,2 1-1,0 5 23,0 1 0,0-1 0,-1 1 0,0-1 0,0 1 0,-1 0 0,0-1 0,0 1 0,-3 11 0,2-1 34,0 6 18,-1-8 53,1 0 0,1 0 0,3 20 0,-3-36-118,0 1 1,0-1 0,0 1 0,0-1-1,0 0 1,0 1 0,0-1 0,0 1-1,0-1 1,1 1 0,-1-1-1,0 0 1,0 1 0,1-1 0,-1 0-1,0 1 1,0-1 0,1 0-1,-1 1 1,0-1 0,1 0 0,-1 1-1,0-1 1,1 0 0,-1 0 0,1 0-1,-1 1 1,0-1 0,1 0-1,-1 0 1,1 0 0,0 0 0,14-6 179,9-17-10,41-62 192,-39 49-247,43-45 1,-65 77-128,0 0-1,0 1 1,0 0 0,0 0 0,0 0 0,1 0 0,5-2-1,-9 4 1,0 1-1,-1 0 1,1 0-1,0-1 1,0 1 0,0 0-1,0 0 1,-1 0-1,1 0 1,0 0-1,0 0 1,0 0-1,0 0 1,-1 1-1,1-1 1,0 0-1,0 0 1,-1 1-1,3 0 1,-2 0-2,-1-1 1,1 1 0,0 0-1,0 1 1,0-1-1,-1 0 1,1 0-1,0 0 1,-1 0-1,1 0 1,-1 1-1,0-1 1,1 0-1,-1 0 1,0 1-1,0-1 1,0 2-1,1 16-230,-2 1-1,0 0 1,-2-1-1,0 1 1,-1-1-1,-8 25 1,7-31 11,5-13 213,0 0 0,0 0-1,0 1 1,0-1 0,0 0 0,0 0 0,0 1 0,0-1 0,-1 0 0,1 0 0,0 1 0,0-1 0,0 0 0,0 0 0,0 0 0,-1 1 0,1-1 0,0 0 0,0 0 0,0 0 0,-1 1 0,1-1 0,0 0 0,0 0 0,-1 0 0,1 0 0,0 0 0,0 0 0,-1 0 0,1 1 0,0-1 0,0 0 0,-1 0 0,1 0 0,0 0 0,0 0 0,-1 0 0,-2-7-352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3.350"/>
    </inkml:context>
    <inkml:brush xml:id="br0">
      <inkml:brushProperty name="width" value="0.035" units="cm"/>
      <inkml:brushProperty name="height" value="0.035" units="cm"/>
    </inkml:brush>
  </inkml:definitions>
  <inkml:trace contextRef="#ctx0" brushRef="#br0">41 19 15739,'10'-19'3442,"-13"42"-688,-1-1-2248,-9 67 747,-13 106-227,23-156-1065,2 0 0,7 76 0,-1-84-375,-5-30 361,1 0 1,-1 0 0,0 0-1,0 0 1,0 0 0,1 0 0,-1 0-1,0 0 1,1-1 0,-1 1-1,1 0 1,-1 0 0,1 0-1,-1 0 1,1-1 0,-1 1 0,1 0-1,0-1 1,0 1 0,-1 0-1,1-1 1,0 1 0,0-1-1,0 1 1,1 0 0,-1-2 69,-1 0-1,1 0 1,-1 1 0,1-1-1,-1 0 1,1 0 0,-1 0-1,1 0 1,-1 0 0,0 1-1,0-1 1,1 0 0,-1 0-1,0 0 1,0 0 0,0 0-1,0 0 1,0 0 0,0 0-1,0 0 1,0 0 0,-1 0-1,1 0 1,0-1 0,-1 1-27,-3-23-249,-5-1 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3.836"/>
    </inkml:context>
    <inkml:brush xml:id="br0">
      <inkml:brushProperty name="width" value="0.035" units="cm"/>
      <inkml:brushProperty name="height" value="0.035" units="cm"/>
    </inkml:brush>
  </inkml:definitions>
  <inkml:trace contextRef="#ctx0" brushRef="#br0">1 69 12507,'6'10'1968,"5"0"-1016,5-5-272,7-4 2065,13-1-1721,3-3-80,15-4-151,1-2-297,0-5-664,0 0-392,-9-3 520,-3 0-144,-12 4-169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4.653"/>
    </inkml:context>
    <inkml:brush xml:id="br0">
      <inkml:brushProperty name="width" value="0.035" units="cm"/>
      <inkml:brushProperty name="height" value="0.035" units="cm"/>
    </inkml:brush>
  </inkml:definitions>
  <inkml:trace contextRef="#ctx0" brushRef="#br0">1 292 14131,'2'-2'327,"0"0"1,0 0-1,-1 0 0,1 0 0,0 0 1,-1 0-1,1 0 0,-1 0 0,0-1 1,2-2-1,6-11 889,13-10-191,1 2 0,2 0 0,39-29 0,-17 20-622,61-34 0,-101 63-398,-1 1 0,1-1-1,0 1 1,0 1 0,11-3 0,-16 4-5,-1 1 0,1 0 1,-1 0-1,1 0 0,-1-1 1,1 2-1,0-1 0,-1 0 0,1 0 1,-1 0-1,1 1 0,-1-1 1,1 1-1,-1-1 0,1 1 1,-1 0-1,1-1 0,-1 1 0,0 0 1,1 0-1,-1 0 0,0 0 1,0 0-1,0 0 0,0 0 1,0 1-1,0-1 0,0 0 1,0 1-1,0-1 0,0 0 0,0 2 1,3 9 11,0 0-1,-1-1 1,-1 1 0,0 0 0,0 0-1,-1 0 1,-1 22 0,-2-3-135,-11 56 1,7-46-1950,17-54 1632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5.390"/>
    </inkml:context>
    <inkml:brush xml:id="br0">
      <inkml:brushProperty name="width" value="0.035" units="cm"/>
      <inkml:brushProperty name="height" value="0.035" units="cm"/>
    </inkml:brush>
  </inkml:definitions>
  <inkml:trace contextRef="#ctx0" brushRef="#br0">18 7 15155,'4'-6'1505,"-1"6"-833,0 4-216,-1 13 824,0 5-232,-4 10-280,-1 5-103,0 7-241,-2 3-56,1 1-128,-2-4-88,1-2-368,2-7-232,3-5-488,0-5-593,1-14 1185,6-7-240,2-7-256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6.124"/>
    </inkml:context>
    <inkml:brush xml:id="br0">
      <inkml:brushProperty name="width" value="0.035" units="cm"/>
      <inkml:brushProperty name="height" value="0.035" units="cm"/>
    </inkml:brush>
  </inkml:definitions>
  <inkml:trace contextRef="#ctx0" brushRef="#br0">313 36 16932,'0'-1'101,"0"-1"1,0 1-1,0 0 1,0 0-1,0-1 1,-1 1-1,1 0 1,-1 0-1,1 0 1,0-1-1,-1 1 1,0 0 0,1 0-1,-1 0 1,0 0-1,0 0 1,1 0-1,-1 0 1,0 0-1,0 0 1,0 0-1,0 1 1,-2-2-1,0 1 45,0-1-1,0 1 1,0 0-1,0 0 0,-1 0 1,1 1-1,0-1 0,-7 1 1,-1 0 111,0 0 0,0 1 0,1 0 0,-21 6 0,18-2-184,1-1 1,0 2-1,0 0 0,0 0 0,1 1 1,0 0-1,0 1 0,1 0 0,-13 13 0,17-15-60,0 1-1,0-1 0,1 1 0,0 1 1,0-1-1,1 0 0,0 1 0,0 0 1,1 0-1,0 0 0,0 1 0,1-1 1,0 1-1,0-1 0,0 11 0,2-16-25,0 0 1,0 0-1,1 1 0,-1-1 1,1 0-1,-1 0 0,1 0 0,0 0 1,0 0-1,0 0 0,1 0 0,-1 0 1,1 0-1,0-1 0,-1 1 0,1-1 1,0 1-1,1-1 0,-1 1 0,0-1 1,1 0-1,-1 0 0,1 0 0,0-1 1,-1 1-1,1-1 0,0 1 0,0-1 1,0 0-1,0 0 0,0 0 0,0-1 1,0 1-1,5 0 0,3 0-107,1 0 0,0-1 0,-1 0 0,1-1 0,0 0 0,-1-1 0,1 0 1,14-5-1,27-13-135,1-5-107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6.629"/>
    </inkml:context>
    <inkml:brush xml:id="br0">
      <inkml:brushProperty name="width" value="0.035" units="cm"/>
      <inkml:brushProperty name="height" value="0.035" units="cm"/>
    </inkml:brush>
  </inkml:definitions>
  <inkml:trace contextRef="#ctx0" brushRef="#br0">46 44 17588,'-9'19'766,"1"-1"0,1 2 0,-6 20 0,11-30-571,-1 1 1,2 0-1,0-1 1,0 1-1,1 0 1,0 0-1,3 15 0,-3-25-181,0 1 0,0-1 0,0 0-1,0 0 1,0 0 0,1 0 0,-1 0-1,0 0 1,1 0 0,-1 0 0,1 0-1,-1 0 1,1 0 0,-1 0 0,1 0-1,0 0 1,0-1 0,-1 1 0,1 0-1,0 0 1,0-1 0,0 1 0,0 0-1,0-1 1,0 1 0,0-1 0,2 1-1,-2-1 0,-1 0-1,1-1 1,0 1-1,0 0 1,0-1-1,0 1 0,0-1 1,0 1-1,-1-1 1,1 1-1,0-1 1,0 1-1,-1-1 1,1 0-1,0 0 1,-1 1-1,1-1 0,-1 0 1,1 0-1,-1 0 1,1 1-1,-1-1 1,1 0-1,-1 0 1,0 0-1,0 0 0,1 0 1,-1 0-1,0 0 1,0-2-1,2-7 44,-1-1 0,0 1-1,-1-1 1,0 0-1,0 0 1,-1 1 0,0-1-1,-1 1 1,-1-1 0,-3-11-1,7 26-60,0-1 0,0 0-1,1 1 1,-1-1-1,1 0 1,-1 0-1,1 0 1,0 0 0,1 0-1,-1 0 1,0-1-1,1 1 1,0-1-1,-1 0 1,1 1 0,0-1-1,0 0 1,0-1-1,0 1 1,1 0-1,-1-1 1,0 0-1,1 0 1,-1 0 0,1 0-1,-1 0 1,6-1-1,7 0 9,-1-1 0,1 0 0,0-1 0,-1-1-1,1-1 1,-1 0 0,0-1 0,22-10 0,-3-2 0,0-1 1,41-30-1,-69 44-6,-1 1 0,-1 1 0,0-1 1,0 0-1,0 0 1,0 0-1,-1-1 0,1 1 1,-1-1-1,0 0 1,0 0-1,0 0 1,4-8-1,-7 12 3,0 0-1,0 0 1,0 0-1,0-1 1,0 1-1,0 0 1,0 0 0,0 0-1,0 0 1,0 0-1,0 0 1,0 0 0,0 0-1,0-1 1,0 1-1,0 0 1,0 0-1,0 0 1,0 0 0,0 0-1,0 0 1,0 0-1,0 0 1,0 0 0,0-1-1,-1 1 1,1 0-1,0 0 1,0 0-1,0 0 1,0 0 0,0 0-1,0 0 1,0 0-1,0 0 1,0 0 0,0 0-1,0 0 1,-1 0-1,1 0 1,0 0-1,0 0 1,0 0 0,0 0-1,0 0 1,0 0-1,0 0 1,0 0 0,-1 0-1,1 0 1,0 0-1,0 0 1,0 0-1,0 0 1,0 0 0,0 0-1,0 0 1,0 0-1,0 0 1,-1 0 0,-9 5-11,-12 10 3,0 2 57,2 1 1,0 0-1,0 2 0,2 0 1,1 1-1,0 1 0,-17 30 1,33-50-40,0 0 0,0 0 0,0 0 0,0 0 0,0 0 0,1 0 0,-1 0 0,1 0 0,-1 1 0,1-1 0,0 0 0,0 0 0,-1 0 0,2 0 0,-1 1 0,1 2 0,-1-4-13,1 0-1,0 0 0,0 0 1,0 0-1,0 0 1,0 0-1,0 0 1,0-1-1,0 1 0,1-1 1,-1 1-1,0 0 1,0-1-1,0 0 1,1 1-1,-1-1 1,0 0-1,0 0 0,1 1 1,-1-1-1,0 0 1,1 0-1,-1-1 1,0 1-1,1 0 1,-1 0-1,2-1 0,10-2-284,0 0-1,0 0 1,0-1-1,-1-1 0,1 0 1,20-12-1,-2-2-339,36-29 0,-24 15-30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502"/>
    </inkml:context>
    <inkml:brush xml:id="br0">
      <inkml:brushProperty name="width" value="0.025" units="cm"/>
      <inkml:brushProperty name="height" value="0.025" units="cm"/>
    </inkml:brush>
  </inkml:definitions>
  <inkml:trace contextRef="#ctx0" brushRef="#br0">139 172 8712,'0'0'12919,"-10"2"-11392,2 0-1243,0 1 0,0 0 1,0 0-1,1 1 0,-1 0 0,1 0 0,0 1 1,-12 9-1,15-10-146,0 0 1,0 0-1,0 0 1,0 1-1,1-1 0,-1 1 1,1 0-1,0 0 1,1 0-1,-1 0 1,1 0-1,0 1 0,1-1 1,-1 1-1,1-1 1,-1 9-1,2-12-131,0-1 0,0 0 0,1 1 0,-1-1 0,0 0-1,1 1 1,-1-1 0,1 0 0,-1 0 0,1 1 0,0-1 0,-1 0 0,1 0-1,0 0 1,0 0 0,0 0 0,0 0 0,0 0 0,0 0 0,0 0 0,0-1-1,0 1 1,1 0 0,-1-1 0,0 1 0,0-1 0,1 1 0,-1-1 0,0 1-1,1-1 1,-1 0 0,0 0 0,1 0 0,-1 0 0,0 0 0,1 0 0,-1 0-1,0 0 1,3-1 0,2 1-17,0-1 1,0 0-1,0 0 0,-1 0 0,1 0 0,0-1 1,0 0-1,6-4 0,0-2-212,-1 0 0,-1-1 1,0 0-1,0-1 0,-1 0 0,0-1 0,0 0 0,9-17 1,-26 77-618,7-45 947,1 0 0,-1 0 1,1 0-1,-1-1 0,1 1 0,0 0 0,1 0 0,-1 0 0,1-1 0,1 7 0,-2-9-66,1 0-1,0 1 1,0-1-1,0 0 1,1 0-1,-1 0 1,0 0 0,0 0-1,0 0 1,1 0-1,-1 0 1,1 0 0,-1-1-1,0 1 1,1-1-1,-1 1 1,1-1 0,0 1-1,-1-1 1,1 0-1,-1 0 1,1 0 0,-1 0-1,1 0 1,0 0-1,2 0 1,2-1 5,0 0 1,1-1-1,-1 1 1,0-1-1,0 0 0,0-1 1,0 0-1,0 0 1,-1 0-1,1 0 1,-1-1-1,0 0 0,0 0 1,0 0-1,-1-1 1,1 0-1,-1 0 1,4-6-1,2-3-41,0-1 1,-1 1-1,-1-1 1,-1-1-1,10-27 0,-12 29-25,0-1-1,-1 0 0,-1 0 0,0 0 0,-1 0 0,0-30 1,-3 44 10,1 1 0,0-1 1,0 0-1,0 1 0,-1-1 1,1 0-1,0 1 1,-1-1-1,1 0 0,-1 1 1,1-1-1,0 1 0,-1-1 1,1 1-1,-1-1 0,0 1 1,1-1-1,-1 1 0,1 0 1,-1-1-1,0 1 0,1 0 1,-1-1-1,0 1 1,1 0-1,-1 0 0,0 0 1,1-1-1,-1 1 0,0 0 1,1 0-1,-1 0 0,0 0 1,0 0-1,1 0 0,-1 1 1,0-1-1,1 0 1,-1 0-1,0 0 0,1 1 1,-1-1-1,0 0 0,1 1 1,-1-1-1,0 1 0,1-1 1,-1 1-1,-32 21-187,24-10 231,-1 0 0,2 0 1,-1 1-1,2 0 0,0 1 0,-6 15 0,10-23-30,1 1 0,0-1 1,0 1-1,0-1 0,1 1 1,0 0-1,0-1 1,1 1-1,0 0 0,0 0 1,1 0-1,-1-1 0,2 1 1,-1 0-1,1-1 0,3 9 1,-3-11-366,1 0 1,0-1-1,0 1 1,1 0-1,-1-1 1,1 0 0,-1 0-1,1 0 1,0 0-1,0-1 1,1 0-1,-1 0 1,0 0-1,1 0 1,-1 0 0,1-1-1,8 2 1,25 2-6432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7.171"/>
    </inkml:context>
    <inkml:brush xml:id="br0">
      <inkml:brushProperty name="width" value="0.035" units="cm"/>
      <inkml:brushProperty name="height" value="0.035" units="cm"/>
    </inkml:brush>
  </inkml:definitions>
  <inkml:trace contextRef="#ctx0" brushRef="#br0">69 0 11899,'-19'28'2699,"14"-23"-2238,1 1 1,1-1-1,-1 1 0,1-1 0,0 1 0,0 0 0,0 1 1,1-1-1,0 0 0,1 1 0,-2 6 0,-2 20-282,-3 27 454,8-55-494,0 1 0,0-1 0,0 1 0,1-1 0,-1 1 0,1-1 0,1 1 0,1 5 0,-3-11-106,0 1-1,1-1 0,-1 1 0,0-1 0,0 1 0,0-1 0,1 1 0,-1-1 1,0 1-1,1-1 0,-1 1 0,0-1 0,1 1 0,-1-1 0,1 0 1,-1 1-1,1-1 0,-1 0 0,1 1 0,-1-1 0,1 0 0,-1 0 0,1 0 1,-1 1-1,1-1 0,-1 0 0,2 0 0,-1 0 0,0 0 0,0-1 1,0 1-1,0 0 0,-1-1 0,1 1 0,0-1 0,0 1 1,0-1-1,0 1 0,-1-1 0,1 0 0,0 1 0,0-2 1,22-32 409,-21 31-362,1-2-10,-1 1-55,1 1-1,-1-1 0,0 0 0,-1 0 1,1 0-1,-1 0 0,1 0 1,-1 0-1,0-5 0,-30 51-2478,29-42 2441,0 1 1,0-1 0,0 0 0,0 0-1,0 0 1,0 0 0,0 0-1,0 0 1,0 0 0,0 0-1,0 0 1,-1 1 0,1-1 0,0 0-1,0 0 1,0 0 0,0 0-1,0 0 1,0 0 0,0 0 0,-1 0-1,1 0 1,0 0 0,0 0-1,0 0 1,0 0 0,0 0 0,0 0-1,0 0 1,-1 0 0,1 0-1,0 0 1,0 0 0,0 0 0,0 0-1,0 0 1,0 0 0,0 0-1,-1 0 1,1-1 0,0 1-1,0 0 1,0 0 0,0 0 0,0 0-1,0 0 1,0 0 0,0 0-1,0-2-41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7.806"/>
    </inkml:context>
    <inkml:brush xml:id="br0">
      <inkml:brushProperty name="width" value="0.035" units="cm"/>
      <inkml:brushProperty name="height" value="0.035" units="cm"/>
    </inkml:brush>
  </inkml:definitions>
  <inkml:trace contextRef="#ctx0" brushRef="#br0">91 106 13219,'2'-3'445,"0"1"1,-1-1-1,1 0 0,-1 0 1,0 0-1,0 0 1,0 0-1,0 0 1,0-5-1,-1 8-357,0-1 1,0 1-1,0 0 0,0-1 1,0 1-1,0 0 1,0-1-1,0 1 0,0-1 1,0 1-1,0 0 1,0-1-1,0 1 0,-1 0 1,1-1-1,0 1 0,0 0 1,0-1-1,-1 1 1,1 0-1,0-1 0,0 1 1,-1 0-1,1 0 0,0-1 1,0 1-1,-1 0 1,1 0-1,-1-1 0,0 1 18,0 0 1,0 0-1,0 0 0,0 1 0,-1-1 0,1 0 0,0 0 0,0 1 1,0-1-1,0 1 0,0-1 0,0 1 0,0-1 0,0 1 0,0-1 1,0 2-1,-6 3-19,0 1 1,1 0-1,0 1 0,0-1 1,0 1-1,1 0 1,0 0-1,0 1 1,1 0-1,0 0 0,0 0 1,1 0-1,0 0 1,1 1-1,0-1 0,0 1 1,0 0-1,1-1 1,1 11-1,-1-18-84,1 1 1,0-1-1,0 0 1,1 1-1,-1-1 0,0 0 1,0 0-1,1 1 0,-1-1 1,0 0-1,1 0 1,0 1-1,-1-1 0,1 0 1,0 0-1,-1 0 0,1 0 1,0 0-1,0 0 0,0 0 1,0 0-1,0 0 1,0-1-1,0 1 0,0 0 1,0-1-1,0 1 0,0-1 1,1 1-1,-1-1 0,0 1 1,0-1-1,1 0 1,-1 1-1,0-1 0,0 0 1,1 0-1,-1 0 0,0 0 1,1 0-1,-1 0 1,0-1-1,0 1 0,1 0 1,1-1-1,5-2 16,0 0 0,0 0 0,-1 0-1,1-1 1,10-7 0,1-3 13,-1 0-1,0-1 1,-1-1-1,-1-1 1,0 0-1,-2-1 0,0-1 1,-1 0-1,17-34 1,-22 33-30,-8 10-12,0 10 9,0 0 0,0 0 0,0 0 1,0 0-1,0 0 0,-1-1 0,1 1 0,0 0 0,0 0 0,0 0 1,0 0-1,-1 0 0,1 0 0,0 0 0,0 0 0,0 0 0,0 0 1,-1 0-1,1 0 0,0 0 0,0 0 0,0 0 0,-1 0 0,1 0 0,0 0 1,0 0-1,0 0 0,0 0 0,-1 0 0,1 0 0,0 0 0,0 0 1,0 1-1,0-1 0,-1 0 0,1 0 0,0 0 0,0 0 0,0 0 1,0 0-1,0 1 0,-5 2-6,1 1 1,0-1 0,1 1-1,-1 0 1,1 0 0,0 1-1,-5 7 1,-19 40-8,18-35 8,-3 8-2,3-10 15,1-1 0,1 1 0,1 1 0,0-1 0,1 1-1,-5 28 1,10-43-22,0-1 0,-1 0-1,1 0 1,0 0 0,0 1-1,0-1 1,0 0 0,0 0-1,0 0 1,0 1 0,0-1 0,0 0-1,0 0 1,0 0 0,0 0-1,1 1 1,-1-1 0,0 0-1,0 0 1,0 0 0,0 1 0,0-1-1,0 0 1,0 0 0,0 0-1,1 0 1,-1 0 0,0 1-1,0-1 1,0 0 0,0 0-1,0 0 1,1 0 0,-1 0 0,0 0-1,0 0 1,0 0 0,0 0-1,1 1 1,-1-1 0,0 0-1,1 0 1,9-5-450,10-12 148,5-9 57,2-4-92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8.290"/>
    </inkml:context>
    <inkml:brush xml:id="br0">
      <inkml:brushProperty name="width" value="0.035" units="cm"/>
      <inkml:brushProperty name="height" value="0.035" units="cm"/>
    </inkml:brush>
  </inkml:definitions>
  <inkml:trace contextRef="#ctx0" brushRef="#br0">237 1 17700,'-52'42'1816,"-1"-2"1,-73 43-1,120-79-1544,7-3-128,12-1-128,24-8-264,16-7-112,51-11-280,-90 24 566,0 0-1,1 0 0,-1 2 0,1-1 0,16 3 1,-28-2 82,-1 1 1,0-1 0,1 1-1,-1-1 1,0 1 0,1 0 0,-1-1-1,0 1 1,0 0 0,0 1-1,1-1 1,-1 0 0,0 1 0,-1-1-1,1 1 1,0-1 0,0 1-1,-1 0 1,1 0 0,-1 0-1,1 0 1,-1 0 0,0 0 0,2 3-1,-3-1 23,1-1-1,0 0 1,-1 0-1,0 0 1,0 0-1,0 1 0,0-1 1,-1 0-1,1 0 1,-1 0-1,0 1 1,0-1-1,0 0 1,0 0-1,0 0 1,-1-1-1,1 1 0,-4 4 1,-1 1 10,0 0 0,0 0 0,-1-1 1,0 0-1,-1-1 0,0 1 0,0-1 0,0-1 1,0 1-1,-1-2 0,-9 5 0,11-6-4,1 0-1,0-1 0,-1 0 1,0 0-1,0-1 0,1 0 1,-1 0-1,0-1 0,0 1 1,0-1-1,0-1 0,0 0 1,0 1-1,1-2 0,-1 1 1,-11-5-1,-3-7 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8.759"/>
    </inkml:context>
    <inkml:brush xml:id="br0">
      <inkml:brushProperty name="width" value="0.035" units="cm"/>
      <inkml:brushProperty name="height" value="0.035" units="cm"/>
    </inkml:brush>
  </inkml:definitions>
  <inkml:trace contextRef="#ctx0" brushRef="#br0">0 258 15691,'3'2'251,"1"-1"0,-1 0 0,1 0 0,-1 0 0,1 0-1,-1 0 1,1-1 0,-1 0 0,1 0 0,-1 0 0,1 0 0,4-1-1,46-10 1100,-53 11-1298,26-8 230,0-2 1,-1 0-1,0-2 1,-1 0 0,0-2-1,-1-1 1,-1-1-1,0 0 1,37-38 0,-55 50-248,-1-1 0,0-1 0,0 1 0,-1-1 0,1 1 0,-1-1 0,3-8 0,-6 13-26,1 0 0,-1 0 0,0-1-1,1 1 1,-1 0 0,0 0 0,0-1 0,0 1-1,0 0 1,0-1 0,0 1 0,0 0 0,-1 0-1,1-1 1,0 1 0,-1 0 0,0-2-1,0 2 0,0 0 0,0 0 0,0 0 0,0 0 0,0 0 0,0 0 0,-1 1-1,1-1 1,0 0 0,0 1 0,-1-1 0,1 1 0,0-1 0,-1 1 0,1 0-1,0-1 1,-1 1 0,1 0 0,0 0 0,-3 0 0,-5 1 13,0 0 0,0 0 0,0 0 0,0 2 0,0-1 1,0 1-1,0 0 0,1 1 0,-1 0 0,1 0 0,-15 11 0,-3 3-10,0 2 0,-25 26 0,33-28-5,0 0 0,-25 36 0,37-46 0,2-1 0,-1 1 0,1-1 0,0 1 0,0 1 0,1-1 0,0 0 0,1 1 0,0-1 0,0 1 0,-1 13 0,3-20-13,0 0 0,0 0 0,1-1 0,-1 1 0,0 0 0,1 0 0,-1-1 0,1 1 0,-1 0 0,1-1 0,0 1 0,0-1 0,0 1 0,0-1 0,0 1 0,0-1 0,0 1 0,0-1 0,1 0 0,-1 0 0,0 0 0,1 0 1,-1 0-1,1 0 0,-1 0 0,1 0 0,0 0 0,-1-1 0,1 1 0,0-1 0,2 1 0,4 1-151,1-1-1,-1 0 1,1-1 0,0 0 0,9-1 0,14-2-90,46-11-1,-13-2-61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0.302"/>
    </inkml:context>
    <inkml:brush xml:id="br0">
      <inkml:brushProperty name="width" value="0.035" units="cm"/>
      <inkml:brushProperty name="height" value="0.035" units="cm"/>
    </inkml:brush>
  </inkml:definitions>
  <inkml:trace contextRef="#ctx0" brushRef="#br0">179 293 17244,'-1'-2'132,"0"1"1,0 0 0,0 0 0,0 0 0,0 0 0,0 0-1,0 0 1,-1 0 0,1 0 0,0 0 0,-1 1-1,1-1 1,0 0 0,-1 1 0,1-1 0,-1 1-1,1 0 1,-1-1 0,1 1 0,-1 0 0,1 0-1,-3 0 1,1 1-9,0-1-1,1 1 1,-1 0-1,0 0 0,1 0 1,-1 1-1,1-1 1,-1 0-1,1 1 1,0 0-1,-4 2 1,-1 4 11,-1-1 1,1 1-1,1 1 1,-1-1-1,-6 15 1,2-1-110,1 1 0,1 0 0,1 0 0,1 1 0,1 0 0,2 0 0,0 1 0,-1 42 1,5-61-27,0 0 0,0 0 1,1 0-1,-1 0 1,1-1-1,0 1 0,1 0 1,-1 0-1,5 9 1,-5-14-1,0-1 1,0 1 0,-1 0 0,1-1 0,0 1 0,0-1-1,0 1 1,-1-1 0,1 1 0,0-1 0,0 0 0,0 0-1,0 1 1,0-1 0,0 0 0,0 0 0,0 0 0,0 0-1,0 0 1,0 0 0,0 0 0,0 0 0,0 0 0,0 0-1,-1-1 1,1 1 0,0 0 0,0-1 0,0 1 0,0-1-1,0 1 1,0-1 0,-1 1 0,1-1 0,0 0 0,0 1-1,-1-1 1,1 0 0,0-1 0,8-6 13,-1-2 0,0 1 0,-1-1 0,0 0 1,11-21-1,24-61 66,-37 78-66,10-21 29,-1 0 0,-3-1 1,12-55-1,-23 77-35,-3 13-13,-9 18-13,5 2 4,1 0 1,0 0-1,-5 38 0,0 61-51,10-111 67,1 1-1,0 0 1,0 0 0,1-1-1,2 10 1,-3-16 0,0 0-1,1-1 1,-1 1 0,0 0 0,0-1-1,1 1 1,-1 0 0,0-1 0,1 1-1,-1 0 1,1-1 0,-1 1 0,1-1-1,-1 1 1,1-1 0,-1 1-1,1-1 1,-1 0 0,1 1 0,-1-1-1,1 1 1,0-1 0,-1 0 0,1 0-1,1 1 1,0-1 3,-1-1-1,1 1 0,0-1 1,-1 1-1,1-1 0,-1 0 1,1 1-1,0-1 1,-1 0-1,0 0 0,1 0 1,-1 0-1,0 0 1,1 0-1,-1-1 0,1-1 1,21-23 38,-2-2 0,26-42 1,-21 30-10,188-320 78,-208 348-135,0 0 0,8-23 1,-28 48-84,-4 19 86,2 1 0,1 1 0,2 0 0,1 1 0,-9 40 0,14-40 42,1 0-1,1 0 0,2 1 0,2-1 0,1 1 1,2-1-1,1 1 0,2-1 0,1 0 1,2 0-1,16 45 0,-4-23-12,43 144 13,-58-178-20,0 1 0,-2-1 0,-1 1 0,-1 0-1,0 0 1,-6 40 0,4-57 28,-1 0 0,0 0 0,0 0-1,0 0 1,-1 0 0,0-1 0,0 1 0,0-1-1,-1 0 1,0 0 0,-7 8 0,9-13-11,1 1 0,-1-1 0,0 1 0,1-1 0,-1 0 0,0 0 0,0 0 0,0 0 0,0 0 0,0 0 0,0 0 0,0-1 0,0 1-1,0-1 1,0 1 0,-5-1 0,5 0 1,-1-1 0,0 1-1,0-1 1,0 0-1,1 0 1,-1 0 0,0 0-1,1-1 1,-1 1-1,1-1 1,0 1 0,-1-1-1,1 0 1,0 0-1,0 0 1,-2-3 0,-4-4 0,0 0 1,1-1 0,0-1-1,1 1 1,0-1-1,0 0 1,1 0 0,1-1-1,0 1 1,0-1 0,2 0-1,-1 0 1,1 0 0,1-1-1,0 1 1,1 0 0,0 0-1,4-22 1,0 7-220,2 1-1,1 1 1,1-1 0,1 1 0,1 1-1,1 0 1,25-40 0,4 6-1271,85-94-1,-66 86 711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3.083"/>
    </inkml:context>
    <inkml:brush xml:id="br0">
      <inkml:brushProperty name="width" value="0.035" units="cm"/>
      <inkml:brushProperty name="height" value="0.035" units="cm"/>
    </inkml:brush>
  </inkml:definitions>
  <inkml:trace contextRef="#ctx0" brushRef="#br0">15 0 14883,'3'17'405,"0"1"0,-2-1-1,0 0 1,-1 1 0,0-1-1,-2 0 1,-4 22 0,0 12 537,3-19-495,-3 77 901,6-106-1306,0-1 1,0 1-1,1-1 0,-1 1 1,0-1-1,1 1 1,0-1-1,-1 0 1,1 1-1,0-1 0,2 4 1,-2-6-28,0 1 0,-1 0 0,1-1 0,0 1 0,0-1 0,0 1 0,0-1 0,0 0 0,-1 1 0,1-1 0,0 0 0,0 0 0,0 1 0,0-1 0,0 0 0,0 0 0,0 0 0,0 0 0,0 0 0,0 0 0,0-1 0,0 1-1,0 0 1,0 0 0,0-1 0,0 1 0,0 0 0,-1-1 0,1 1 0,0-1 0,0 1 0,0-1 0,0 0 0,0 0 0,16-12 129,0-1 0,-1-1-1,0 0 1,-2-1 0,21-29 0,-7 10 76,9-10 60,-19 21-44,2 0-1,33-31 1,-52 54-223,0 0-1,0 0 0,0 0 1,0 1-1,0-1 1,0 0-1,0 1 1,0-1-1,0 0 0,0 1 1,1 0-1,-1-1 1,0 1-1,0 0 1,1-1-1,-1 1 0,0 0 1,2 0-1,-2 0-4,0 1-1,0-1 1,-1 0-1,1 1 0,0-1 1,-1 1-1,1-1 1,0 1-1,-1-1 0,1 1 1,0-1-1,-1 1 1,1 0-1,-1-1 0,1 1 1,-1 0-1,0-1 1,1 1-1,-1 0 0,0 0 1,1 0-1,1 7 30,-1-1 0,1 0 0,-1 1 0,-1 14 0,1-12-5,1 46-142,-6 79-1,17-182-801,-3 14 657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3.746"/>
    </inkml:context>
    <inkml:brush xml:id="br0">
      <inkml:brushProperty name="width" value="0.035" units="cm"/>
      <inkml:brushProperty name="height" value="0.035" units="cm"/>
    </inkml:brush>
  </inkml:definitions>
  <inkml:trace contextRef="#ctx0" brushRef="#br0">34 16 15411,'0'-1'159,"0"0"0,0 1-1,0-1 1,-1 0-1,1 0 1,0 0 0,-1 0-1,1 0 1,0 0 0,-1 1-1,1-1 1,-1 0-1,1 0 1,-1 0 0,0 1-1,1-1 1,-2-1 0,1 2-95,1 1 0,0-1 0,-1 0 0,1 0 0,0 0 0,-1 0 1,1 0-1,0 0 0,-1 1 0,1-1 0,0 0 0,-1 0 0,1 0 0,0 1 1,-1-1-1,1 0 0,0 0 0,0 1 0,-1-1 0,1 0 0,0 1 1,0-1-1,0 0 0,-1 1 0,1-1 0,0 0 0,0 1 0,-10 33 927,3 62-702,7-85-287,0 0 0,1 0 0,0 0 0,1-1-1,0 1 1,6 17 0,-8-27-1,1 0 0,-1 0-1,1 0 1,-1 0 0,1 1 0,-1-1-1,1 0 1,0 0 0,0-1 0,-1 1-1,1 0 1,0 0 0,0 0-1,0 0 1,0-1 0,0 1 0,0 0-1,0-1 1,0 1 0,0-1 0,1 1-1,0-1 1,0 0 5,0 0 0,0 0 0,0 0 1,0 0-1,-1 0 0,1 0 0,0-1 0,0 1 0,0-1 0,0 0 1,-1 1-1,1-1 0,1-1 0,7-5 46,0 1 0,-1-2 0,15-15 0,-17 17-29,31-32 106,-24 22-18,1 0 0,1 2 0,0 0 1,1 1-1,37-23 0,-53 36-100,0-1 0,0 0 0,1 1 1,-1-1-1,0 1 0,0-1 0,0 1 0,1-1 1,-1 1-1,0 0 0,0 0 0,1 0 1,-1 0-1,0-1 0,0 2 0,1-1 0,-1 0 1,0 0-1,0 0 0,1 1 0,-1-1 0,0 0 1,0 1-1,0-1 0,1 1 0,-1-1 0,0 1 1,1 1-1,-1 0 16,1 0 0,-1 0-1,0 0 1,0 1 0,0-1 0,0 1-1,0-1 1,-1 0 0,1 1 0,-1-1 0,0 1-1,1-1 1,-2 5 0,-4 99 549,5-106-573,0 1 0,0-1 0,0 0 0,-1 1 0,1-1 0,0 1 0,0-1-1,0 1 1,0-1 0,0 0 0,0 1 0,0-1 0,1 1 0,-1-1 0,0 1 0,0-1 0,0 0 0,0 1 0,0-1-1,1 1 1,-1-1 0,0 0 0,0 1 0,1-1 0,-1 0 0,0 1 0,0-1 0,1 0 0,-1 0 0,0 1 0,1-1-1,-1 0 1,1 0 0,-1 1 0,0-1 0,1 0 0,-1 0 0,1 0 0,-1 0 0,0 0 0,1 0 0,-1 0 0,1 0-1,-1 0 1,1 0 0,-1 0 0,0 0 0,1 0 0,-1 0 0,1 0 0,-1 0 0,0 0 0,1 0 0,-1 0 0,1-1-1,-1 1 1,0 0 0,1 0 0,-1-1 0,0 1 0,1 0 0,-1 0 0,0-1 0,1 1 0,-1 0 0,0-1 0,27-24 54,-25 23-53,30-34 35,-21 21-21,1 2 1,1 0-1,-1 0 1,2 1-1,21-15 1,-34 27-19,0-1 1,0 0 0,0 1-1,0-1 1,0 0 0,0 1-1,0-1 1,0 1 0,0 0-1,0-1 1,0 1-1,0 0 1,0 0 0,0-1-1,0 1 1,0 0 0,0 0-1,1 0 1,-1 0 0,0 1-1,0-1 1,0 0-1,0 0 1,0 1 0,0-1-1,0 1 1,0-1 0,0 1-1,0-1 1,0 1 0,0-1-1,0 1 1,0 0-1,0 0 1,0-1 0,-1 1-1,1 0 1,0 0 0,-1 0-1,1 0 1,-1 0 0,1 0-1,-1 0 1,1 0-1,-1 0 1,1 0 0,-1 0-1,0 0 1,0 0 0,1 2-1,1 8 9,-1 0 0,0 0 0,0 0 0,-2 13 0,1-8 7,-1 9 8,1-17-18,-1 0 0,2-1 0,-1 1 0,3 14 0,-3-21-6,0-1 0,0 0 0,0 1 0,1-1 1,-1 0-1,0 1 0,0-1 0,0 0 0,0 1 1,0-1-1,0 0 0,1 0 0,-1 1 0,0-1 1,0 0-1,0 0 0,1 1 0,-1-1 0,0 0 1,0 0-1,1 1 0,-1-1 0,0 0 0,1 0 1,-1 0-1,0 0 0,1 1 0,-1-1 0,0 0 1,1 0-1,-1 0 0,0 0 0,1 0 0,-1 0 1,0 0-1,1 0 0,-1 0 0,0 0 0,1 0 1,-1 0-1,17-12 17,11-22 12,-28 33-29,24-33 0,-15 18 9,1 1-1,1 1 0,1 0 0,0 0 0,25-21 1,-36 34-10,-1 0 0,1 0 0,0 1 0,0-1 0,0 0 0,0 1 0,0-1 0,0 1 0,0-1 0,0 1 0,0 0 0,0-1 0,0 1 0,0 0 0,0 0 0,0 0 0,0-1 0,0 1 0,0 0 0,0 1 0,0-1 0,0 0 0,0 0 1,0 0-1,0 1 0,0-1 0,0 0 0,0 1 0,0-1 0,0 1 0,0-1 0,0 1 0,0-1 0,0 1 0,0 0 0,-1-1 0,1 1 0,0 0 0,0 0 0,-1 0 0,1 0 0,-1 0 0,1-1 0,0 3 0,3 5 4,-1 1 0,0-1 0,-1 1-1,3 15 1,1 3 45,-6-26-40,1 0-1,-1 0 0,0 0 0,1-1 1,-1 1-1,0 0 0,1 0 1,-1-1-1,1 1 0,-1 0 1,1-1-1,0 1 0,-1-1 1,1 1-1,0-1 0,-1 1 0,2 0 1,-2-1-24,1 0 0,-1 0 1,0 0-1,1 0 0,-1 0 0,1 0 1,-1 0-1,0 0 0,1 0 0,-1 0 1,0 0-1,1 0 0,-1 0 0,0-1 1,1 1-1,-1 0 0,0 0 0,1 0 1,-1 0-1,0-1 0,0 1 1,1 0-1,-1 0 0,0-1 0,0 1 1,1 0-1,-1-1 0,1 0-19,-1 0 0,1 0 0,-1 0-1,1 0 1,-1 0 0,0 0 0,1 0 0,-1 0 0,0 0-1,0 0 1,0 0 0,0 0 0,0 0 0,0 0 0,0 0-1,0 0 1,0 0 0,0 0 0,-1 0 0,1-1 0,0 1-1,-1 0 1,1 0 0,-2-1 0,-3-6-209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4.562"/>
    </inkml:context>
    <inkml:brush xml:id="br0">
      <inkml:brushProperty name="width" value="0.035" units="cm"/>
      <inkml:brushProperty name="height" value="0.035" units="cm"/>
    </inkml:brush>
  </inkml:definitions>
  <inkml:trace contextRef="#ctx0" brushRef="#br0">0 11 17428,'1'-1'145,"-1"0"1,1 0-1,0 0 1,0 1-1,0-1 1,-1 0-1,1 0 1,0 1-1,0-1 1,0 0-1,0 1 1,0-1-1,2 0 1,-3 1-101,0 0-1,1 1 1,-1-1 0,0 0-1,1 0 1,-1 0 0,0 0 0,0 0-1,1 0 1,-1 0 0,0 0-1,0 1 1,1-1 0,-1 0-1,0 0 1,0 0 0,0 1-1,1-1 1,-1 0 0,0 0 0,0 1-1,0-1 1,0 0 0,0 0-1,1 1 1,-1-1 0,0 0-1,0 0 1,0 1 0,0-1-1,0 0 1,0 1 0,0 35 1545,-1-23-1338,0 3-85,1 1-1,0-1 1,1 0-1,1 0 1,8 31-1,-10-45-164,1-1-1,-1 1 1,1-1 0,-1 1-1,1-1 1,0 1-1,-1-1 1,1 0 0,0 1-1,0-1 1,0 0-1,0 0 1,0 0 0,0 0-1,0 1 1,1-2-1,-1 1 1,0 0 0,1 0-1,-1 0 1,0-1-1,1 1 1,-1 0 0,3 0-1,-1-1 2,-1 0 0,1 0 0,0-1 0,-1 1 0,1 0-1,0-1 1,-1 0 0,1 0 0,-1 0 0,1 0 0,-1 0-1,0 0 1,4-2 0,7-7 9,0 0 0,-1-1 0,19-20 0,-26 26-12,20-23 1,-19 20-3,2-1 0,-1 1 0,1 0 0,1 0 0,-1 1 0,1 0 0,20-11 0,-29 17 0,1 1 0,0 0-1,0-1 1,0 1-1,-1 0 1,1 0-1,0 0 1,0-1 0,0 1-1,0 0 1,-1 0-1,1 0 1,0 0-1,0 0 1,0 1-1,0-1 1,-1 0 0,1 0-1,0 1 1,0-1-1,0 0 1,-1 1-1,1-1 1,0 0 0,-1 1-1,1-1 1,0 1-1,-1-1 1,1 1-1,0 0 1,-1-1 0,1 1-1,-1 0 1,1-1-1,-1 1 1,1 0-1,-1 0 1,0-1 0,1 1-1,-1 0 1,0 0-1,0 0 1,0-1-1,1 1 1,-1 1 0,1 6-8,0 0 1,0 1-1,-1 14 1,0-11 4,0 6-6,-1-15 10,1 0-1,0 0 0,-1 1 0,2-1 0,-1 0 1,0 0-1,1 1 0,-1-1 0,1 0 0,0 0 1,2 6-1,-2-9 3,-1 1 1,1-1-1,-1 0 1,1 1 0,-1-1-1,1 0 1,-1 1-1,1-1 1,-1 0 0,1 0-1,-1 1 1,1-1-1,-1 0 1,1 0 0,0 0-1,-1 0 1,1 0-1,-1 0 1,1 0-1,0 0 1,-1 0 0,1 0-1,-1 0 1,1 0-1,-1-1 1,1 1 0,-1 0-1,1 0 1,0 0-1,-1-1 1,1 1 0,-1 0-1,0-1 1,1 1-1,-1 0 1,2-2-1,17-15 14,-19 17-15,29-32 10,-18 19-6,0 0 1,1 1-1,1 0 1,22-16-1,-34 27-12,0 1 0,0-1 0,0 0 0,0 0 0,0 1 0,0-1 1,1 1-1,-1-1 0,0 1 0,0-1 0,0 1 0,1 0 0,-1 0 0,0-1 0,1 1 0,-1 0 0,0 0 0,0 0 0,1 1 0,-1-1 0,0 0 1,1 0-1,-1 1 0,0-1 0,0 0 0,0 1 0,1 0 0,-1-1 0,0 1 0,0-1 0,0 1 0,0 0 0,0 0 0,0 0 0,0 0 0,0 0 0,-1 0 1,1 0-1,1 1 0,-1 1-147,1 0 1,-1 0-1,0 0 1,0 0-1,-1 0 1,1 0 0,0 0-1,-1 1 1,0-1-1,0 0 1,0 0-1,0 0 1,0 1-1,-1-1 1,0 3-1,1-6 134,0 1 0,-1-1-1,1 0 1,0 0 0,0 1-1,0-1 1,0 0-1,0 0 1,0 1 0,-1-1-1,1 0 1,0 0-1,0 0 1,0 1 0,-1-1-1,1 0 1,0 0-1,0 0 1,0 0 0,-1 0-1,1 1 1,0-1-1,0 0 1,-1 0 0,1 0-1,0 0 1,0 0-1,-1 0 1,1 0 0,0 0-1,-1 0 1,1 0-1,0 0 1,0 0 0,-1 0-1,1 0 1,0 0-1,0 0 1,-1 0 0,1-1-1,0 1 1,0 0-1,-1 0 1,1 0 0,-6-8-605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5.126"/>
    </inkml:context>
    <inkml:brush xml:id="br0">
      <inkml:brushProperty name="width" value="0.035" units="cm"/>
      <inkml:brushProperty name="height" value="0.035" units="cm"/>
    </inkml:brush>
  </inkml:definitions>
  <inkml:trace contextRef="#ctx0" brushRef="#br0">0 1 15635,'4'11'1121,"-1"4"-913,1 0-120,7 2 56,3 0-304,12-6 200,3-5-32,11-2-160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5.625"/>
    </inkml:context>
    <inkml:brush xml:id="br0">
      <inkml:brushProperty name="width" value="0.035" units="cm"/>
      <inkml:brushProperty name="height" value="0.035" units="cm"/>
    </inkml:brush>
  </inkml:definitions>
  <inkml:trace contextRef="#ctx0" brushRef="#br0">84 395 15099,'-4'7'387,"-12"19"662,1 0-1,2 1 1,-19 52-1,29-57-363,8-16-322,8-9-101,-6-1-238,1 0 1,-1-1-1,0-1 0,0 1 1,0-1-1,-1 0 0,0 0 1,7-10-1,42-64-7,-33 46 71,2-8-28,-31 57-11,1 1 1,1 0-1,0 1 0,0-1 1,2 1-1,-3 30 0,6-45-45,0-1 0,0 0 0,0 1 0,0-1-1,0 0 1,0 0 0,0 1 0,1-1 0,-1 0 0,0 0-1,1 1 1,-1-1 0,1 0 0,-1 0 0,1 0 0,0 0-1,-1 0 1,1 0 0,0 0 0,0 0 0,0 0-1,0 0 1,1 1 0,0-1 3,0-1-1,-1 1 1,1-1 0,-1 0-1,1 1 1,0-1-1,-1 0 1,1 0-1,0 0 1,-1-1 0,1 1-1,0 0 1,-1-1-1,1 1 1,2-2 0,6-2 23,1-1 1,-1 0 0,-1-1-1,10-7 1,23-16 11,-1-3-1,-2-1 1,-2-2 0,-1-1-1,-1-2 1,-3-1 0,-1-2-1,29-50 1,-53 79-25,0-1 0,8-22 0,-14 32-11,0 0-1,-1 0 0,1 1 0,0-1 0,-1 0 1,1 0-1,-1 0 0,0 0 0,0 0 1,0 0-1,-1 0 0,1 0 0,-1 0 0,1 0 1,-1 0-1,0 0 0,0 1 0,-3-6 0,3 7 0,1-1-1,-1 1 0,0 0 0,0 0 0,0 0 1,0 0-1,0 0 0,0 1 0,0-1 0,-1 0 0,1 0 1,0 1-1,0-1 0,-1 1 0,1-1 0,0 1 0,-1-1 1,1 1-1,0 0 0,-1 0 0,1-1 0,-2 1 0,0 1 4,0-1 0,0 1 0,-1-1 0,1 1-1,0 0 1,1 0 0,-1 1 0,0-1-1,-4 3 1,-4 3 16,1 1 0,1 0 0,-18 17 0,5-1 19,2 0 1,1 1-1,-21 35 1,33-49-24,1 1 1,0 0 0,1 1-1,0 0 1,1-1 0,0 1 0,1 1-1,0-1 1,1 0 0,0 18-1,2-27-44,0 0 0,1-1 0,-1 1 0,1 0 0,0 0 0,0 0 0,0-1 0,0 1 0,1-1 0,-1 1-1,1-1 1,0 1 0,0-1 0,0 0 0,1 0 0,3 4 0,-2-4-33,0 1-1,1-1 1,-1 0 0,1 0-1,0 0 1,0-1 0,0 0-1,0 0 1,0 0-1,11 2 1,29 3-134,7-4-87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335"/>
    </inkml:context>
    <inkml:brush xml:id="br0">
      <inkml:brushProperty name="width" value="0.025" units="cm"/>
      <inkml:brushProperty name="height" value="0.025" units="cm"/>
    </inkml:brush>
  </inkml:definitions>
  <inkml:trace contextRef="#ctx0" brushRef="#br0">1 1 10730,'0'0'10351,"3"8"-9395,13 53 669,-13-44-1481,0 0 0,2 0-1,0 0 1,1 0 0,12 23 0,-17-39-138,-1 0 1,1 0 0,-1 0 0,1 0 0,-1-1 0,1 1-1,0 0 1,-1-1 0,1 1 0,0 0 0,0-1-1,-1 1 1,1-1 0,0 1 0,0-1 0,0 1 0,0-1-1,0 0 1,0 1 0,-1-1 0,1 0 0,0 0 0,0 0-1,0 0 1,0 0 0,0 0 0,0 0 0,0 0 0,1 0-1,0-1 16,0 0-1,0 0 0,0 0 1,0-1-1,0 1 0,0-1 1,0 1-1,0-1 0,-1 1 1,1-1-1,2-3 0,5-8 52,-1 0 0,12-26 0,-17 33-123,4-12 37,15-27 11,-21 44-6,0-1 1,0 1-1,0-1 1,0 1 0,0-1-1,0 1 1,0 0 0,1-1-1,-1 1 1,1 0-1,-1 0 1,0 0 0,1 0-1,0 0 1,-1 0 0,1 1-1,-1-1 1,1 0-1,0 1 1,2-1 0,-2 3 4,0-1 0,0 1 0,-1-1 0,1 1 0,0 0 0,-1 0 0,0 0 0,1 0 0,-1 0 0,0 0 0,0 1 0,0-1 0,0 0 0,-1 1 0,1-1 0,0 4 0,4 8 54,-3-12-13,-1 0 0,0-1 0,1 1 0,-1 0 0,1-1 0,0 1 0,0-1 0,-1 0 0,1 1 0,0-1 0,0 0 0,0 0 0,0 0 0,0-1 0,1 1 0,-1 0 0,0-1 0,0 1 0,0-1 0,1 0 0,-1 0 0,0 0 0,0 0 0,1 0 0,-1 0 0,0-1 0,0 1 0,0-1 0,1 1 0,1-2 0,9-3 185,1 0-1,-1 0 0,20-14 0,-16 10-309,-14 7 85,-1 1-1,1-1 0,-1 1 1,1 0-1,-1-1 1,1 1-1,0 1 0,-1-1 1,1 0-1,0 1 1,0-1-1,0 1 0,0 0 1,0 0-1,-1 0 1,5 1-1,-6 0-1,1 0-1,-1 1 1,0-1 0,1 0-1,-1 1 1,0-1-1,0 1 1,0 0 0,0-1-1,0 1 1,-1 0-1,1 0 1,0-1 0,-1 1-1,1 0 1,-1 0-1,0 0 1,0 0 0,1 0-1,-1-1 1,-1 1 0,1 0-1,-1 4 1,1-3-72,0 1 0,-1-1 0,1 1 0,-1-1 0,0 1 0,0-1 1,-1 0-1,-2 7 0,-9 5-2788,-3-9-4560,7-6 581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6.174"/>
    </inkml:context>
    <inkml:brush xml:id="br0">
      <inkml:brushProperty name="width" value="0.035" units="cm"/>
      <inkml:brushProperty name="height" value="0.035" units="cm"/>
    </inkml:brush>
  </inkml:definitions>
  <inkml:trace contextRef="#ctx0" brushRef="#br0">29 20 15443,'2'-16'2758,"-2"13"-763,-1 12-694,-11 85 289,-3 43-1083,15-123-443,-1-10-33,0 1 0,1 0 0,0 0-1,0-1 1,0 1 0,1 0 0,0-1 0,-1 1-1,2-1 1,1 8 0,-2-12-22,-1 1 0,1-1 0,0 1 0,-1-1 0,1 1 0,0-1 0,-1 1 0,1-1 0,0 0 0,-1 1 0,1-1 0,0 0 0,0 0 0,0 0 0,-1 1 0,1-1 0,0 0 0,0 0 0,0 0 0,-1 0 0,1 0 0,0-1 0,0 1 0,0 0 0,-1 0 0,1 0 0,0-1 0,0 1 0,-1 0-1,1-1 1,0 1 0,1-2 0,26-17 135,-22 14-113,34-28-4,-1-3 0,-2 0 0,57-76 1,-77 92-17,-1 4-24,-16 16 12,0 1 1,0-1-1,0 0 1,0 0-1,0 1 1,0-1-1,0 0 1,0 1-1,0-1 1,0 0-1,0 0 1,0 1-1,0-1 1,0 0-1,0 1 1,0-1-1,0 0 1,0 0-1,0 1 1,1-1-1,-1 0 1,0 0-1,0 1 1,0-1-1,0 0 1,1 0-1,-1 0 1,0 1-1,0-1 1,0 0-1,1 0 1,-1 0-1,0 0 1,1 1-1,-1-1 1,0 0-1,0 0 1,1 0-1,-1 0 1,0 0-1,0 0 1,1 0-1,-1 0 1,0 0-1,1 0 1,-1 0-1,0 0 1,0 0-1,1 0 1,-1 0-1,0 0 1,1 0-1,-1 0 1,0-1-1,0 1 1,1 0-1,-1 0 1,0 0-1,0 0 0,1 0 1,-1-1-1,0 1 1,0 0-1,0 0 1,1-1-1,-1 1 1,0 0-1,0-1 1,-3 20-11,0 0 1,-2-1-1,0 1 1,-12 26-1,2-1 19,8-25 4,3-10-1,1 1 0,0 0 0,-3 18 0,6-28-10,0 0 0,0 1 0,0-1 0,0 0-1,0 0 1,0 0 0,0 1 0,0-1 0,0 0 0,0 0 0,0 0 0,0 0 0,0 1 0,0-1 0,0 0 0,0 0 0,1 0 0,-1 0 0,0 1 0,0-1 0,0 0 0,0 0 0,0 0 0,0 0 0,0 0 0,0 0 0,1 1 0,-1-1 0,0 0 0,0 0 0,0 0 0,0 0 0,1 0 0,-1 0 0,0 0 0,0 0 0,0 0 0,0 0 0,1 0 0,-1 0 0,0 1 0,0-1 0,1 0 0,9-4 23,9-9 9,62-63 55,-53 48-60,42-33 1,-68 59-29,0 0-1,1 1 1,-1-1 0,1 1-1,0-1 1,0 1 0,-1 0-1,1 0 1,4-1 0,-6 2 0,0 0 0,-1 0 0,1 0 0,0 0 0,0 1 1,-1-1-1,1 0 0,0 0 0,-1 0 0,1 1 0,0-1 0,-1 0 0,1 1 0,0-1 1,-1 1-1,1-1 0,-1 1 0,1-1 0,-1 1 0,1-1 0,-1 1 0,1-1 0,-1 1 1,0 0-1,1-1 0,-1 1 0,0 0 0,1-1 0,-1 1 0,0 0 0,0-1 0,0 1 1,1 0-1,-1 0 0,0-1 0,0 1 0,0 0 0,0-1 0,-1 2 0,2 14 40,-2-1 0,1 0 0,-4 17 0,-2 27-180,6-59 41,0-1-1,1 0 0,-1 1 0,0-1 0,0 0 0,1 1 1,-1-1-1,0 1 0,1-1 0,-1 1 0,0-1 1,1 1-1,-1-1 0,1 1 0,-1-1 0,1 1 1,-1-1-1,1 1 0,0 0 0,-1-1 0,1 1 1,-1 0-1,1-1 0,1 1 0,8-1-465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7.622"/>
    </inkml:context>
    <inkml:brush xml:id="br0">
      <inkml:brushProperty name="width" value="0.035" units="cm"/>
      <inkml:brushProperty name="height" value="0.035" units="cm"/>
    </inkml:brush>
  </inkml:definitions>
  <inkml:trace contextRef="#ctx0" brushRef="#br0">190 125 13787,'1'-1'71,"-1"1"0,0 0 1,0 0-1,1-1 0,-1 1 0,0 0 0,0 0 1,0-1-1,1 1 0,-1 0 0,0-1 0,0 1 1,0 0-1,0-1 0,0 1 0,0 0 0,0-1 1,0 1-1,0 0 0,0-1 0,0 1 0,0 0 1,0-1-1,0 1 0,0 0 0,0-1 0,0 1 1,0 0-1,0-1 0,0 1 0,-1 0 1,1 0-1,0-1 0,-13-4 1372,-17 7 494,21 0-1657,0 1 0,1 0 0,-1 0 0,1 1 0,0 0 0,0 0 0,0 1 0,1 0 0,0 0 0,-13 13 0,15-13-242,1 0 1,-1 0-1,1 0 1,0 0-1,1 1 1,0-1-1,0 1 1,0 0-1,0 0 1,1 0-1,0 0 1,0 1-1,1-1 1,-1 1-1,1 11 1,0-16-38,1-1 0,0 1 0,0-1 0,0 1 0,1-1 0,-1 0 0,0 1 0,0-1 0,1 0 0,-1 1 0,1-1 0,-1 0 0,1 1 0,0-1 0,-1 0 0,1 0 0,0 0 0,0 1 0,0-1 0,0 0 0,0 0 0,0 0 0,0-1 0,0 1 0,2 1 0,0-1-2,-1 0 0,1-1-1,-1 1 1,1-1 0,0 1-1,-1-1 1,1 0 0,0 0 0,-1 0-1,1-1 1,0 1 0,4-2-1,3-1-1,1-1-1,-1 0 0,0 0 0,0-1 0,16-11 0,-9 3 28,28-27 0,-39 34-15,0 0 0,-1-1 0,1 0 0,-2 0 0,1 0 0,-1 0 0,5-12 0,-8 18-8,-1 0 0,0 1-1,1-1 1,-1 0 0,0 1-1,1-1 1,-1 0 0,0 0-1,0 1 1,0-1 0,0 0-1,1 0 1,-1 0 0,0 1-1,0-1 1,-1 0-1,1 0 1,0 1 0,0-1-1,0 0 1,0 0 0,-1 1-1,1-1 1,0 0 0,-1 0-1,1 1 1,-1-1 0,0 0-1,0 1 1,1 0 0,-1 0-1,0 0 1,0 0 0,0 0-1,0 0 1,0 0 0,0 0-1,1 0 1,-1 1 0,0-1-1,0 0 1,0 1 0,1-1 0,-1 1-1,0-1 1,0 1 0,1-1-1,-1 1 1,0-1 0,1 1-1,-1 0 1,1-1 0,-2 2-1,-4 5 1,1 0-1,0 0 0,0 0 1,-6 11-1,9-14 0,1-1 0,-1 0 0,1 1 0,0-1 0,0 1 0,0-1 0,0 1 0,0 0 0,1-1 0,0 1 0,0 0 0,0-1 0,0 5 0,1-7-1,-1 0 1,1 0-1,-1 0 1,1 1 0,-1-1-1,1 0 1,0 0-1,0 0 1,-1 0 0,1 0-1,0 0 1,0-1-1,0 1 1,0 0-1,0 0 1,0-1 0,0 1-1,0 0 1,0-1-1,0 1 1,1-1 0,-1 0-1,0 1 1,0-1-1,0 0 1,1 0-1,-1 1 1,0-1 0,0 0-1,1 0 1,-1 0-1,0-1 1,3 1 0,4-2-1,0 1 1,-1-1-1,1 0 1,8-4 0,61-31 11,-57 26 1,1 1 0,41-14-1,-60 23-12,0 0-1,-1 1 0,1-1 1,0 1-1,0 0 0,0 0 0,0-1 1,0 1-1,0 1 0,0-1 1,0 0-1,0 0 0,0 1 0,-1-1 1,1 1-1,0-1 0,2 2 1,-3-1 1,0 0 0,0 0 0,0 0 0,0 1 0,0-1 0,0 0 0,0 1 0,0-1 0,-1 0 0,1 1 0,0-1 0,-1 1 0,1-1 0,-1 1 1,0-1-1,0 1 0,1-1 0,-1 1 0,0-1 0,0 1 0,-1 1 0,-1 30 28,1-24 10,0-1 0,1 0 0,0 16 0,0-24-34,0 0 1,1 1-1,-1-1 0,0 0 0,0 1 1,0-1-1,0 0 0,0 0 0,1 1 1,-1-1-1,0 0 0,0 1 0,0-1 1,1 0-1,-1 0 0,0 1 0,0-1 1,1 0-1,-1 0 0,0 0 1,1 1-1,-1-1 0,0 0 0,0 0 1,1 0-1,-1 0 0,0 0 0,1 0 1,-1 0-1,1 0 0,-1 0 0,0 0 1,1 0-1,-1 0 0,0 0 0,1 0 1,-1 0-1,0 0 0,1 0 1,-1 0-1,0 0 0,1 0 0,-1 0 1,0-1-1,0 1 0,1 0 0,-1 0 1,0 0-1,1-1 0,-1 1 0,1-1 1,17-13 108,14-20-82,-2-2 1,30-46-1,-33 44-201,-27 38 166,0 0 1,0 0-1,0 0 1,0-1-1,0 1 1,0 0-1,0 0 1,0 0-1,0 0 1,0 0-1,0-1 1,0 1-1,1 0 1,-1 0-1,0 0 0,0 0 1,0 0-1,0-1 1,0 1-1,0 0 1,0 0-1,1 0 1,-1 0-1,0 0 1,0 0-1,0 0 1,0 0-1,0 0 1,1 0-1,-1-1 1,0 1-1,0 0 1,0 0-1,0 0 1,1 0-1,-1 0 1,0 0-1,0 0 1,0 0-1,0 0 1,1 0-1,-1 0 1,0 1-1,0-1 0,0 0 1,0 0-1,0 0 1,1 0-1,-1 0 1,0 0-1,0 0 1,0 0-1,0 0 1,0 0-1,1 1 1,-1-1-1,0 0 1,0 0-1,0 0 1,0 0-1,0 0 1,0 1-1,0-1 1,0 0-1,0 0 1,1 12-91,-14 30-26,8-30 116,1 1 0,-4 24 0,8-38 5,0 1 0,0 0-1,0 0 1,0 0-1,1-1 1,-1 1 0,0 0-1,0 0 1,1 0 0,-1 0-1,0 0 1,0 0-1,1 0 1,-1-1 0,0 1-1,0 0 1,1 0 0,-1 0-1,0 0 1,0 0-1,1 0 1,-1 0 0,0 0-1,0 0 1,1 0 0,-1 1-1,0-1 1,0 0-1,1 0 1,-1 0 0,0 0-1,0 0 1,1 0 0,-1 0-1,0 1 1,0-1-1,0 0 1,1 0 0,-1 0-1,0 0 1,0 1-1,0-1 1,0 0 0,1 0-1,-1 1 1,0-1 0,0 0-1,0 0 1,0 1-1,0-1 1,0 0 0,0 0-1,0 1 1,0-1 0,0 0-1,0 0 1,0 1-1,0-1 1,0 0 0,0 0-1,0 1 1,0-1 0,0 0-1,0 0 1,0 1-1,-1-1 1,20-17 32,-17 15-29,16-16-22,0-1-205,0 2-1,1 0 0,24-16 1,-43 33 214,0 0 1,0-1 0,1 1-1,-1 0 1,0 0-1,0 0 1,0 0 0,0 0-1,1 0 1,-1 0-1,0 0 1,0 0-1,0 0 1,0 0 0,1 0-1,-1 0 1,0 0-1,0 0 1,0 0 0,0 0-1,1 0 1,-1 0-1,0 0 1,0 0 0,0 1-1,0-1 1,0 0-1,1 0 1,-1 0 0,0 0-1,0 0 1,0 0-1,0 0 1,0 1-1,0-1 1,0 0 0,1 0-1,-1 0 1,0 0-1,0 0 1,0 1 0,0-1-1,0 0 1,0 0-1,0 0 1,0 0 0,0 1-1,0-1 1,0 0-1,0 0 1,0 0 0,0 0-1,0 1 1,0-1-1,0 0 1,0 0-1,0 0 1,0 0 0,0 0-1,0 1 1,0-1-1,0 0 1,-1 0 0,1 0-1,0 1 1,-3 11-157,-8 11 56,4-11 168,1 1-1,0 0 1,1 0-1,-5 22 1,9-35-54,1 1 0,0-1 1,0 1-1,0 0 0,-1-1 0,1 1 1,0-1-1,0 1 0,0-1 1,0 1-1,0 0 0,0-1 0,0 1 1,0-1-1,1 1 0,-1 0 1,0-1-1,0 1 0,0-1 1,1 1-1,-1-1 0,0 1 0,1-1 1,-1 1-1,0-1 0,1 1 1,-1-1-1,0 1 0,1-1 0,-1 0 1,1 1-1,-1-1 0,1 0 1,-1 1-1,1-1 0,-1 0 0,1 0 1,-1 1-1,1-1 0,0 0 1,-1 0-1,1 0 0,-1 0 1,1 0-1,-1 0 0,1 0 0,0 0 1,-1 0-1,1 0 0,-1 0 1,1 0-1,0 0 0,-1 0 0,1-1 1,0 1-1,4-2 20,0 1 0,0-1 0,0 0 0,0-1 0,5-3 0,34-25-228,-2-1-1,69-70 0,-82 74-78,-14 18-121,-15 10 398,1 0 0,-1 0 0,0 1 0,0-1 0,0 0 0,1 0-1,-1 0 1,0 0 0,0 1 0,0-1 0,0 0 0,0 0 0,1 0 0,-1 1 0,0-1 0,0 0-1,0 0 1,0 0 0,0 1 0,0-1 0,0 0 0,0 0 0,0 1 0,0-1 0,0 0 0,0 0-1,0 0 1,0 1 0,0-1 0,0 0 0,0 0 0,0 1 0,0-1 0,0 0 0,0 0 0,0 0-1,-1 1 1,-12 35-15,9-26 57,-5 15 180,1 0 1,1 0-1,-4 35 0,11-60-208,0 0-1,0 1 1,-1-1 0,1 1-1,0-1 1,0 1-1,0-1 1,0 1-1,0-1 1,0 1-1,0-1 1,0 1-1,1-1 1,-1 1 0,0-1-1,0 1 1,0-1-1,0 1 1,1-1-1,-1 0 1,0 1-1,0-1 1,1 1 0,-1-1-1,0 0 1,1 1-1,-1-1 1,0 0-1,1 1 1,-1-1-1,1 0 1,0 1-1,0-1 0,0 0 0,0 0 0,0 0 0,0 0 0,1-1-1,-1 1 1,0 0 0,0 0 0,0-1 0,0 1-1,0-1 1,0 1 0,2-2 0,35-24-83,-33 22 37,14-12-61,-13 10 8,0 1-1,0 0 0,1 0 1,0 1-1,0 0 0,0 0 1,15-5-1,-22 9 83,0 0-1,1-1 1,-1 1-1,0 0 1,0 0 0,1 0-1,-1 0 1,0 0-1,1 0 1,-1 1 0,0-1-1,1 0 1,-1 0 0,0 0-1,1 0 1,-1 0-1,0 0 1,1 0 0,-1 1-1,0-1 1,0 0 0,1 0-1,-1 0 1,0 1-1,0-1 1,0 0 0,1 0-1,-1 1 1,0-1 0,0 0-1,0 0 1,1 1-1,-1 0 1,2 15-28,-5 21 258,2-33-203,-106 479 1228,101-462-1174,-29 90 394,30-99-330,0 1 0,-1-2 0,0 1 0,-1 0 0,0-1 0,-14 15 0,20-24-95,-1-1 0,1 1 0,-1 0-1,0-1 1,0 1 0,1-1 0,-1 0 0,0 0-1,0 0 1,-1 0 0,1 0 0,0 0 0,0 0-1,0-1 1,-1 1 0,1-1 0,0 0 0,-4 1-1,4-2-12,0 1 0,0 0 0,0-1 0,0 0 0,0 1 0,0-1 0,1 0 0,-1 0 0,0 0 0,0 0 0,1-1-1,-1 1 1,1 0 0,-1-1 0,1 1 0,0-1 0,-1 1 0,1-1 0,0 1 0,0-1 0,-1-3 0,-2-3 4,1 0-1,0 0 1,1-1 0,0 1 0,0-1 0,1 0-1,0 1 1,0-1 0,1 0 0,1-11 0,2-4-63,0-1 0,10-32 0,-6 32-145,1 0 1,0 1-1,2 0 1,2 1-1,0 0 0,1 1 1,25-34-1,-26 41-193,1 1 1,1 0-1,0 1 1,0 0-1,2 1 0,-1 1 1,1 0-1,1 2 1,0 0-1,34-13 0,-8 7-451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8.986"/>
    </inkml:context>
    <inkml:brush xml:id="br0">
      <inkml:brushProperty name="width" value="0.035" units="cm"/>
      <inkml:brushProperty name="height" value="0.035" units="cm"/>
    </inkml:brush>
  </inkml:definitions>
  <inkml:trace contextRef="#ctx0" brushRef="#br0">217 16 16708,'-1'-1'78,"1"0"0,-1 1 0,1-1-1,-1 0 1,1 0 0,-1 0 0,0 0 0,1 0 0,-1 1 0,0-1 0,0 0 0,0 0 0,0 1 0,1-1 0,-1 1 0,0-1 0,0 1 0,0-1 0,0 1 0,0 0 0,0-1 0,0 1 0,-1 0 0,1 0 0,0 0 0,0-1 0,0 1 0,0 1 0,0-1 0,0 0 0,0 0 0,0 0 0,0 0 0,0 1 0,0-1 0,0 0 0,0 1 0,0-1 0,-2 2 0,-4 2 141,1 0 0,0 1 0,-1 0 0,-7 8 0,10-9-42,-16 17-70,2 1 0,0 0 0,1 2 0,1 0 0,-14 28 0,16-18-200,14-33 90,-1 0-1,1-1 1,0 1-1,0-1 1,0 1-1,0 0 1,-1-1-1,1 1 1,0 0-1,0-1 1,0 1 0,1 0-1,-1-1 1,0 1-1,0 0 1,0-1-1,0 1 1,1-1-1,-1 1 1,0 0-1,0-1 1,1 1 0,-1-1-1,0 1 1,1-1-1,-1 1 1,1-1-1,-1 1 1,1-1-1,-1 0 1,1 1-1,-1-1 1,1 1-1,-1-1 1,1 0 0,0 0-1,-1 1 1,1-1-1,-1 0 1,1 0-1,0 0 1,-1 0-1,1 0 1,0 1-1,-1-1 1,1 0 0,0-1-1,-1 1 1,2 0-1,51-8-76,-41 5 72,0 1 1,0 0-1,0 1 1,22 1-1,-30 0 8,-1 0-1,1 1 0,-1 0 1,1 0-1,-1 0 0,0 0 0,0 0 1,1 1-1,-1 0 0,0-1 1,0 1-1,-1 0 0,1 1 1,0-1-1,-1 0 0,1 1 0,-1-1 1,1 1-1,-1 0 0,0 0 1,2 4-1,-2-1 11,1 0-1,-1 1 1,0-1-1,-1 0 1,0 1 0,0 0-1,0-1 1,-1 1 0,0 0-1,0-1 1,0 1 0,-1-1-1,0 1 1,-1 0-1,1-1 1,-1 0 0,0 1-1,-1-1 1,0 0 0,-3 6-1,3-6 13,0-1 0,0 0 0,0 0 1,0 0-1,-1 0 0,0-1 0,0 1 0,0-1 0,0 0 0,-1 0 0,0 0 0,0-1 0,0 0 0,0 0 0,0 0 0,-1-1 0,1 1 0,-1-1 0,0-1 0,1 1 0,-1-1 0,-9 1 0,14-2-62,0 0 0,-1 0-1,1 0 1,0 0 0,0 0-1,0-1 1,-1 1 0,1 0 0,0-1-1,0 1 1,0-1 0,0 1-1,0-1 1,0 0 0,0 1-1,0-1 1,0 0 0,0 0-1,0 0 1,0 0 0,1 0-1,-1 0 1,0 0 0,1 0 0,-1 0-1,0 0 1,1 0 0,-1-2-1,0 0-5,0-1-1,1 1 1,-1 0-1,1-1 1,0 1 0,0 0-1,0-1 1,0 1-1,2-6 1,8-23-344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9.492"/>
    </inkml:context>
    <inkml:brush xml:id="br0">
      <inkml:brushProperty name="width" value="0.035" units="cm"/>
      <inkml:brushProperty name="height" value="0.035" units="cm"/>
    </inkml:brush>
  </inkml:definitions>
  <inkml:trace contextRef="#ctx0" brushRef="#br0">51 41 16620,'0'6'284,"0"0"-1,0 0 1,0 0 0,-1 0 0,0 0 0,0 0 0,-1 0 0,-4 11 0,-1 9 427,0 2-135,0 0-250,1 0 1,1 1-1,1-1 1,0 48-1,4-74-316,0-1 0,0 0 1,0 1-1,1-1 0,-1 1 0,0-1 0,1 0 1,-1 1-1,1-1 0,-1 0 0,1 1 0,0-1 0,-1 0 1,1 0-1,0 1 0,0-1 0,2 1 0,-3-1-5,1-1 0,0 1 0,0-1 0,0 1-1,0-1 1,0 0 0,0 0 0,0 1 0,0-1-1,0 0 1,0 0 0,0 0 0,0 0 0,0 0-1,0 0 1,0 0 0,0-1 0,0 1 0,1-1 0,4-1 1,-1 0 0,0-1 0,0 0 0,0 0 1,0 0-1,0 0 0,6-7 0,13-14 22,-1-1 1,33-47-1,32-63 130,-42 44 77,-75 172-118,3 2 0,-16 94 0,40-167-122,0-1 0,1 1 1,1 0-1,0-1 0,0 11 1,0-20 11,0 1 0,0-1 1,0 1-1,0-1 0,0 1 1,0-1-1,0 1 0,0-1 1,1 1-1,-1-1 0,0 1 0,0-1 1,0 1-1,1-1 0,-1 1 1,0-1-1,0 1 0,1-1 1,-1 0-1,0 1 0,1-1 1,-1 1-1,0-1 0,1 0 1,-1 1-1,1-1 0,-1 0 1,1 0-1,-1 1 0,1-1 1,-1 0-1,1 0 0,-1 0 1,1 0-1,-1 1 0,1-1 1,-1 0-1,1 0 0,-1 0 1,1 0-1,-1 0 0,1 0 0,-1 0 1,1 0-1,-1-1 0,1 1 1,-1 0-1,1 0 0,-1 0 1,1-1-1,2 0 44,-1-1-1,0 1 1,0-1 0,0 0-1,0 0 1,0 1 0,-1-1-1,3-4 1,14-28 48,4-18 18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0.023"/>
    </inkml:context>
    <inkml:brush xml:id="br0">
      <inkml:brushProperty name="width" value="0.035" units="cm"/>
      <inkml:brushProperty name="height" value="0.035" units="cm"/>
    </inkml:brush>
  </inkml:definitions>
  <inkml:trace contextRef="#ctx0" brushRef="#br0">141 1 16772,'-3'58'1391,"-3"1"0,-19 83 1,12-76-787,-68 437 1188,80-492-1777,1-8-5,-1 0 0,1 0 0,0 0-1,-1 0 1,0 0 0,0 0 0,1-1-1,-3 5 1,0-14 70,1-7-47,3-15-9,0 0 1,2 1-1,1 0 0,12-41 1,42-109-57,-48 149 27,89-207-37,-13 38 15,-86 197 26,1 0 0,-1 0 0,1 0 0,-1 0 0,1 0 0,-1 0 0,0-1-1,0 1 1,1 0 0,-1 0 0,0 0 0,0 0 0,0 0 0,-1-3 0,1 4 0,0 0 0,-1 0 0,1 0 0,-1 0 0,1 0-1,0 0 1,-1 0 0,1 0 0,0 0 0,-1 0 0,1 0 0,0 0 0,-1 0 0,1 0 0,0 0 0,-1 0-1,1 1 1,-1-1 0,1 0 0,0 0 0,0 0 0,-1 1 0,1-1 0,0 0 0,-1 0 0,1 1 0,0-1-1,0 0 1,-26 26-5,-30 48-465,-78 131 0,131-199 43,-1-1 1,2 1 0,-1 0 0,1 0 0,-1 0-1,-1 11 1,4-17 392,0 1 0,0-1 0,0 1-1,1 0 1,-1-1 0,0 1 0,0-1 0,1 1-1,-1-1 1,0 1 0,1-1 0,-1 1-1,0-1 1,1 0 0,-1 1 0,1-1 0,-1 1-1,0-1 1,1 0 0,-1 1 0,1-1 0,0 0-1,-1 0 1,1 1 0,-1-1 0,1 0 0,-1 0-1,1 0 1,-1 0 0,1 0 0,0 0-1,-1 0 1,1 0 0,-1 0 0,1 0 0,-1 0-1,1 0 1,0 0 0,-1 0 0,1 0 0,-1-1-1,1 1 1,-1 0 0,1 0 0,0-1 0,23-10-989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0.557"/>
    </inkml:context>
    <inkml:brush xml:id="br0">
      <inkml:brushProperty name="width" value="0.035" units="cm"/>
      <inkml:brushProperty name="height" value="0.035" units="cm"/>
    </inkml:brush>
  </inkml:definitions>
  <inkml:trace contextRef="#ctx0" brushRef="#br0">110 56 15507,'-3'42'1409,"-2"-1"0,-2 1 0,-16 57 0,7-31-525,-3 17-488,4 2 0,4 0-1,4 0 1,3 1 0,9 91-1,-7-224-411,1 1 0,8-62 0,22-87-493,-14 116 196,2 0 0,4 1 0,3 2 0,48-103 0,-68 169 278,3-5-31,0-1 1,10-12 0,-16 24 59,1-1 1,0 1-1,-1 0 1,1 0-1,0 0 1,0 0-1,0 0 1,1 1-1,-1-1 1,0 1-1,1-1 1,-1 1-1,0 0 1,1 0-1,0 0 1,-1 0-1,1 0 1,2 0-1,-3 1 7,-1 0-1,0 0 1,0 1-1,0-1 1,0 0-1,0 0 1,0 1-1,1-1 1,-1 1-1,0-1 1,0 1-1,0 0 1,-1-1-1,1 1 1,0 0-1,0 0 1,0 0-1,0-1 1,-1 1-1,1 0 1,0 0-1,-1 0 1,1 0-1,-1 0 1,1 0-1,-1 0 1,1 0-1,-1 1 1,0-1-1,1 0 1,-1 0-1,0 0 1,0 0-1,0 0 1,0 1-1,0 1 0,0 5 1,0 0 0,-1 1 0,-2 14 0,-3 3 46,-1 0 1,-2-1 0,0 0-1,-1-1 1,-21 36 0,9-26 23,0 0 0,-52 59 1,70-89-121,0 0 0,0 0 0,0 0 0,-1 0 0,1-1 0,-7 3 0,11-5 57,-1-1 0,1 0-1,0 0 1,-1 0 0,1 0-1,0 1 1,0-1 0,-1 0 0,1 0-1,0 0 1,-1 0 0,1 0-1,-1 0 1,1 0 0,0 0 0,-1 0-1,1 0 1,0 0 0,-1 0 0,1 0-1,0 0 1,-1 0 0,1-1-1,0 1 1,0 0 0,-1 0 0,1 0-1,0 0 1,-1-1 0,1 1-1,0 0 1,0 0 0,-1-1 0,1 1-1,0 0 1,0 0 0,-1-1-1,1-1 11,0 0-1,-1-1 1,1 1-1,0 0 1,0 0-1,0 0 1,1 0-1,-1 0 0,1 0 1,-1 0-1,2-3 1,9-34-54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1.089"/>
    </inkml:context>
    <inkml:brush xml:id="br0">
      <inkml:brushProperty name="width" value="0.035" units="cm"/>
      <inkml:brushProperty name="height" value="0.035" units="cm"/>
    </inkml:brush>
  </inkml:definitions>
  <inkml:trace contextRef="#ctx0" brushRef="#br0">167 0 16003,'-2'1'98,"1"0"0,0 0 0,0 0 0,0 0 0,-1 0 0,1 0 0,0 0 0,0 0 0,1 1 0,-1-1 0,0 0 0,0 1 0,0-1 0,1 0 0,-1 1 0,0 1 0,-3 7 114,-88 183 2684,80-163-2601,2 0-1,1 1 1,1 0-1,-5 52 1,13-82-291,-1 11 75,0 1 1,2 17-1,-1-28-74,0 0-1,0 0 0,0 0 0,1 0 0,-1 0 0,0 0 0,1-1 0,-1 1 0,1 0 0,0 0 0,0-1 0,0 1 0,-1 0 0,1-1 0,1 1 1,-1-1-1,0 1 0,0-1 0,1 1 0,-1-1 0,0 0 0,1 0 0,0 0 0,2 2 0,-2-3-13,0 0 0,0 0-1,0 0 1,0 0 0,0 0 0,0 0-1,0-1 1,0 1 0,0-1 0,0 1 0,0-1-1,0 0 1,-1 0 0,1 1 0,0-1-1,0-1 1,-1 1 0,1 0 0,-1 0-1,1-1 1,-1 1 0,2-2 0,29-39-255,-30 40 244,14-21-253,-2-1 1,0-1-1,-2 0 1,-1-1-1,-1 0 0,14-53 1,-40 123-40,-7 56 500,21-89-132,1 1 1,0 0 0,0-1-1,1 1 1,1 0-1,3 17 1,-4-28-48,0 0 1,0 0 0,0 0 0,0 0-1,1 0 1,-1 0 0,0 0-1,1 0 1,-1 0 0,0 0-1,1 0 1,0-1 0,-1 1 0,1 0-1,-1 0 1,1-1 0,0 1-1,-1 0 1,1-1 0,0 1 0,0 0-1,0-1 1,-1 1 0,1-1-1,0 1 1,0-1 0,0 0-1,0 1 1,0-1 0,0 0 0,0 0-1,0 0 1,0 0 0,0 0-1,0 0 1,0 0 0,0 0-1,0 0 1,0 0 0,0 0 0,0 0-1,-1-1 1,1 1 0,0 0-1,0-1 1,0 1 0,0-1 0,0 1-1,0-1 1,-1 1 0,2-2-1,6-4 37,-1 1-1,1-1 0,-2 0 0,8-9 1,14-18-35,-1-2 0,35-60 0,-14 18-766,-60 101 688,1 0 1,1 0-1,-8 31 1,11-33 155,-10 29 532,-17 88 1,31-123-510,0 0 1,2 1 0,0 0 0,1-1 0,1 1 0,0 0 0,2-1 0,-1 1 0,10 29 0,-2-20-111,-1 1 0,-2 0 0,-1 0 0,-1 1 0,2 32 0,-6-48 40,-1 1 0,-1 0 0,0 0 0,0-1 0,-2 1 0,1-1 0,-1 0 0,-1 1 0,0-1 0,-1-1 0,-1 1 0,1-1 0,-13 18 0,17-27-16,0 0-1,-1-1 1,1 1-1,0 0 1,-1-1-1,1 1 1,-1-1-1,0 0 1,1 1-1,-1-1 0,0 0 1,0 0-1,0 0 1,0 0-1,-2 0 1,3-1-7,0 0 1,0 0-1,0 0 1,0 0-1,0 0 1,0 0-1,0 0 1,0 0-1,0-1 1,0 1-1,0 0 1,0-1-1,0 1 1,0-1 0,0 1-1,1-1 1,-1 1-1,0-1 1,0 0-1,0 1 1,1-1-1,-2-1 1,-1-2 30,0-1-1,1 1 1,-1-1 0,1 0 0,0 0 0,1 1 0,-1-2 0,1 1 0,0 0 0,-1-7 0,0-7-31,1-1 0,2 1 1,0-1-1,0 1 0,2-1 0,0 1 1,2 0-1,0 0 0,12-28 0,-3 15-358,1 1 0,2 1-1,1 0 1,34-42 0,-25 36 41,-10-2-79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2.220"/>
    </inkml:context>
    <inkml:brush xml:id="br0">
      <inkml:brushProperty name="width" value="0.035" units="cm"/>
      <inkml:brushProperty name="height" value="0.035" units="cm"/>
    </inkml:brush>
  </inkml:definitions>
  <inkml:trace contextRef="#ctx0" brushRef="#br0">40 15 15099,'11'-14'1935,"-10"14"-1896,-1 0 1,0 0 0,0 0 0,1 0-1,-1 1 1,0-1 0,0 0 0,0 0-1,1 0 1,-1 1 0,0-1 0,0 0-1,0 0 1,0 1 0,1-1 0,-1 0-1,0 0 1,0 1 0,0-1 0,0 0-1,0 1 1,0-1 0,0 0 0,0 0-1,0 1 1,0-1 0,0 0 0,0 1-1,0-1 1,0 0 0,0 0 0,0 1 0,-5 41 1345,4-35-1208,-12 73 751,-22 175-191,35-260-737,20-319 256,-19 340-256,0-1-1,2 1 1,0-1 0,0 0 0,2 0 0,0 0 0,0 0-1,16 26 1,-20-39 2,0 0-1,0 0 1,1-1-1,-1 1 1,0 0-1,1-1 0,-1 1 1,1-1-1,0 1 1,0-1-1,-1 0 1,1 0-1,0 0 0,0 0 1,0 0-1,0 0 1,0-1-1,0 1 1,0 0-1,0-1 1,1 0-1,-1 1 0,0-1 1,0 0-1,0 0 1,0 0-1,0-1 1,1 1-1,-1-1 0,0 1 1,0-1-1,0 1 1,0-1-1,0 0 1,0 0-1,0 0 1,0 0-1,-1 0 0,1-1 1,0 1-1,2-3 1,5-4 5,0 0 0,-1-1 1,1-1-1,-2 1 0,13-20 0,24-59 37,-12 24-38,-30 64 6,-1 8 0,-1 14 9,-11 99 43,-7 169-2146,18-310 1692,0-8-144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2.721"/>
    </inkml:context>
    <inkml:brush xml:id="br0">
      <inkml:brushProperty name="width" value="0.035" units="cm"/>
      <inkml:brushProperty name="height" value="0.035" units="cm"/>
    </inkml:brush>
  </inkml:definitions>
  <inkml:trace contextRef="#ctx0" brushRef="#br0">43 1 17324,'1'0'60,"-1"0"0,1 0 0,-1 0 1,0 0-1,1-1 0,-1 1 0,1 0 0,-1 0 1,1 0-1,-1 0 0,0 1 0,1-1 0,-1 0 1,1 0-1,-1 0 0,0 0 0,1 0 1,-1 0-1,1 1 0,-1-1 0,0 0 0,1 0 1,-1 1-1,0-1 0,1 0 0,-1 0 0,0 1 1,1-1-1,-1 0 0,0 1 0,0-1 0,1 1 1,-1-1-1,0 0 0,0 1 0,0-1 1,0 1-1,0-1 0,1 0 0,-1 1 0,0-1 1,0 1-1,0-1 0,0 0 0,0 1 0,0-1 1,0 1-1,0-1 0,-1 1 0,1-1 0,0 0 1,0 1-1,0 0 0,-8 33 533,6-25 42,-14 62 723,-10 91-1,24-139-1443,1-1 0,0 1-1,2-1 1,1 0-1,0 1 1,2-1 0,1 0-1,10 32 1,-4-35-1039,-6-17 235,-6-12 445,-6-9 10,-2-3-71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3.193"/>
    </inkml:context>
    <inkml:brush xml:id="br0">
      <inkml:brushProperty name="width" value="0.035" units="cm"/>
      <inkml:brushProperty name="height" value="0.035" units="cm"/>
    </inkml:brush>
  </inkml:definitions>
  <inkml:trace contextRef="#ctx0" brushRef="#br0">15 532 15283,'-1'0'105,"0"0"-1,1 0 1,-1 0-1,1 0 1,-1 0-1,0 0 1,1 0-1,-1 0 1,1 0-1,-1 0 1,0 1-1,1-1 1,-1 0-1,1 0 1,-1 1-1,1-1 1,-1 0 0,1 0-1,-1 1 1,1-1-1,-1 1 1,1-1-1,-1 1 1,1-1-16,1 1 0,-1-1 0,1 0 0,-1 0 0,1 1 0,-1-1 0,1 0 0,0 0 0,-1 0 0,1 0 0,-1 0 0,1 0 0,-1 0 0,1 0 0,0 0 0,-1 0 0,1 0 0,-1 0 0,1 0 0,-1 0 0,1 0 0,0-1 0,-1 1 0,1 0 0,-1 0 0,1-1 0,11-3 223,-1 0-1,0-1 1,-1-1-1,1 1 1,-1-2-1,13-9 1,55-52 278,-63 53-422,142-148 449,-132 133-583,-1-2 0,-1-1 0,29-58-1,-50 85-37,0 3-3,0 1 1,-1-1 0,1-1-1,-1 1 1,0 0-1,0 0 1,0 0-1,0-1 1,-1 1 0,1 0-1,-1-1 1,0-5-1,0 9 6,0-1 0,0 1 0,0 0 0,0 0 0,0 0 0,0 0-1,0-1 1,0 1 0,-1 0 0,1 0 0,0 0 0,0 0 0,0 0-1,0-1 1,0 1 0,0 0 0,0 0 0,0 0 0,-1 0-1,1 0 1,0 0 0,0 0 0,0-1 0,0 1 0,0 0 0,-1 0-1,1 0 1,0 0 0,0 0 0,0 0 0,0 0 0,-1 0 0,1 0-1,0 0 1,0 0 0,0 0 0,0 0 0,-1 0 0,1 0 0,0 0-1,0 0 1,0 0 0,0 0 0,-1 0 0,1 0 0,0 0 0,0 0-1,0 1 1,0-1 0,0 0 0,-1 0 0,1 0 0,0 0 0,0 0-1,0 0 1,0 0 0,0 1 0,0-1 0,0 0 0,-1 0-1,1 0 1,0 0 0,0 1 0,0-1 0,-8 11-38,3 1-29,0-1-1,1 1 1,0-1-1,1 1 1,1 0-1,-1 0 0,2 1 1,-1 13-1,2-5-314,1 0-1,0 0 1,9 40-1,-10-58 345,1 0-1,0 0 1,0 0 0,0-1-1,0 1 1,0 0 0,3 3-1,-3-5 11,0 0 0,0 0 0,0 0 0,0-1 0,0 1 0,0 0 0,0-1 0,0 1 0,0-1 0,1 1 0,-1-1 0,0 1 0,3-1-1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668"/>
    </inkml:context>
    <inkml:brush xml:id="br0">
      <inkml:brushProperty name="width" value="0.025" units="cm"/>
      <inkml:brushProperty name="height" value="0.025" units="cm"/>
    </inkml:brush>
  </inkml:definitions>
  <inkml:trace contextRef="#ctx0" brushRef="#br0">0 1 4516,'0'0'11884,"33"46"-13358,-15-34-3266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9.320"/>
    </inkml:context>
    <inkml:brush xml:id="br0">
      <inkml:brushProperty name="width" value="0.035" units="cm"/>
      <inkml:brushProperty name="height" value="0.035" units="cm"/>
    </inkml:brush>
  </inkml:definitions>
  <inkml:trace contextRef="#ctx0" brushRef="#br0">243 129 13139,'5'-5'313,"-1"-1"1,1 0 0,-1 0 0,0 0-1,-1 0 1,3-7 0,-4 9-141,-1 1 1,0 0-1,0-1 1,-1 1 0,1 0-1,-1-1 1,1 1-1,-1-1 1,0 1 0,0-1-1,-1 1 1,1 0-1,-1-1 1,-1-5-1,1 7-94,1 1-1,-1 0 1,0-1-1,0 1 0,1 0 1,-1-1-1,0 1 1,0 0-1,0 0 0,0 0 1,0 0-1,-1 0 0,1 0 1,0 0-1,0 0 1,-1 1-1,1-1 0,0 0 1,-1 1-1,1-1 1,-1 1-1,1-1 0,-1 1 1,1 0-1,0 0 0,-1 0 1,0 0-1,1 0 1,-1 0-1,1 0 0,-1 0 1,1 0-1,0 1 0,-1-1 1,1 0-1,-1 1 1,1 0-1,-3 1 0,-3 1 75,0 0-1,0 1 0,0 0 0,0 0 0,-11 10 1,6-2-87,0 0 0,1 1 0,0 0 1,1 1-1,-8 15 0,12-20-60,1 1-1,1-1 1,-1 1 0,2 0-1,-1 1 1,1-1 0,1 1-1,-2 19 1,3-29-5,1-1 0,0 1 0,0 0 1,0 0-1,0-1 0,0 1 0,0 0 0,0-1 1,0 1-1,1 0 0,-1 0 0,0-1 0,0 1 0,0 0 1,1-1-1,-1 1 0,0 0 0,1-1 0,-1 1 1,1-1-1,-1 1 0,1-1 0,-1 1 0,1-1 1,-1 1-1,1-1 0,0 1 0,0 0 0,1-1 0,-1 0 0,0 0-1,0 0 1,0 0 0,1 0 0,-1 0 0,0 0-1,0-1 1,0 1 0,0 0 0,1-1 0,-1 1-1,2-2 1,4-1 0,0-2 0,0 1-1,12-10 1,98-101-15,-117 115 14,26-17-27,-25 16 26,0 1 1,0 0 0,-1 0 0,1-1 0,0 1-1,-1 0 1,1 0 0,0 0 0,0 0 0,-1 0-1,1 0 1,0 0 0,0 0 0,-1 0 0,1 0-1,0 0 1,0 1 0,-1-1 0,1 0 0,0 0-1,-1 1 1,1-1 0,0 0 0,-1 1 0,1-1 0,0 1-1,-1-1 1,1 1 0,-1-1 0,1 1 0,-1 0-1,1-1 1,-1 1 0,0-1 0,1 1 0,-1 0-1,0-1 1,1 1 0,-1 0 0,0 0 0,1 0-1,2 15 0,0-1 0,-1 1 0,-1-1 0,0 1 0,-2 23-1,0-7 0,1 41 67,-3-1 0,-3 1 0,-4-1-1,-32 124 1,34-173 34,0-1 0,-1 1 0,-17 27 0,23-43-60,-1-1 0,0 0 0,0 0 0,0-1 0,-1 1 0,0-1 1,0 0-1,0 0 0,-1-1 0,0 0 0,1 0 0,-2 0 0,1 0 0,0-1 1,-11 4-1,14-6-26,0-1 0,0 1 0,0-1 0,0 0 0,0 1 0,0-1 0,0-1 0,0 1 0,0 0 1,1-1-1,-1 1 0,0-1 0,0 0 0,0 0 0,0 0 0,1-1 0,-1 1 0,1 0 0,-1-1 0,1 0 0,-1 0 1,1 1-1,0-1 0,0-1 0,0 1 0,0 0 0,0 0 0,0-1 0,1 1 0,-1-1 0,1 0 0,0 1 0,-2-5 1,-1-3-9,1 1 1,0-1 0,0 0-1,1 0 1,1 0 0,0 0-1,0 0 1,1-17 0,1 18-6,0-1 1,1 0-1,0 1 1,1-1-1,0 1 0,0 0 1,1-1-1,0 2 1,1-1-1,0 0 0,0 1 1,1 0-1,0 0 1,0 1-1,11-10 1,9-5-42,0 1 1,2 2 0,37-20 0,29-21-946,-81 50 547,-1 1 0,0-1-1,-1-1 1,18-21 0,-19 18 147,-1-1-1,-1 0 0,9-19 1,-1-5-458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9.757"/>
    </inkml:context>
    <inkml:brush xml:id="br0">
      <inkml:brushProperty name="width" value="0.035" units="cm"/>
      <inkml:brushProperty name="height" value="0.035" units="cm"/>
    </inkml:brush>
  </inkml:definitions>
  <inkml:trace contextRef="#ctx0" brushRef="#br0">34 34 17292,'5'-6'1053,"16"-18"440,-20 24-1450,-1-1 1,0 1-1,0 0 1,1 0-1,-1-1 0,0 1 1,0 0-1,1 0 0,-1-1 1,0 1-1,1 0 1,-1 0-1,0 0 0,1 0 1,-1 0-1,0-1 0,1 1 1,-1 0-1,0 0 1,1 0-1,-1 0 0,0 0 1,1 0-1,-1 0 1,1 0-1,-1 0 0,0 0 1,1 0-1,-1 1 0,0-1 1,1 0-1,-1 0 1,0 0-1,1 0 0,-1 0 1,0 1-1,1-1 0,-1 0 1,0 0-1,0 1 1,1-1-1,-1 0 0,0 0 1,0 1-1,1-1 0,-1 0 1,0 1-1,0-1 1,0 0-1,0 1 0,0-1 1,1 0-1,-1 1 0,0-1 1,0 0-1,0 1 1,0-1-1,0 1 0,0-1 1,0 0-1,0 1 0,0-1 1,0 0-1,0 1 1,-1 0-1,1 16 304,-1 1 0,0-1 1,-2 1-1,0-1 0,-8 24 0,0 6-160,-26 131-2708,33-199-1736,1-4 2972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0.320"/>
    </inkml:context>
    <inkml:brush xml:id="br0">
      <inkml:brushProperty name="width" value="0.035" units="cm"/>
      <inkml:brushProperty name="height" value="0.035" units="cm"/>
    </inkml:brush>
  </inkml:definitions>
  <inkml:trace contextRef="#ctx0" brushRef="#br0">24 3 18076,'0'-3'2552,"-5"11"-2200,0 4 1025,2 5-569,0 2-200,0 0-656,3 3-360,-1-5-1905,1-2 2073,-3-9-312,3-4-232</inkml:trace>
  <inkml:trace contextRef="#ctx0" brushRef="#br0" timeOffset="1">290 254 14539,'0'0'124,"1"-1"0,-1 0 0,1 0 0,-1 0 0,1 0 0,0 0 0,-1 1 0,1-1 0,0 0 0,-1 0-1,1 1 1,0-1 0,0 1 0,0-1 0,0 1 0,0-1 0,0 1 0,-1-1 0,1 1 0,2-1 0,-3 2-36,1-1 1,-1 0-1,1 0 0,0 1 1,-1-1-1,1 0 0,-1 1 1,1-1-1,-1 1 0,1-1 1,-1 1-1,1-1 0,-1 1 1,0-1-1,1 1 0,-1-1 1,0 1-1,1-1 0,-1 1 1,0 0-1,0-1 0,0 1 1,1 0-1,1 9 520,0 0 0,-1 0 1,1 12-1,-1-12-437,3 127 1636,-5-101-1605,2 0 1,1-1-1,2 1 1,11 46-1,-15-79-190,1 0 0,0 0-1,0-1 1,0 1 0,1 0 0,-1-1-1,0 1 1,1-1 0,0 1-1,3 3 1,-4-5-8,0-1-1,0 1 1,0-1-1,0 1 0,0-1 1,0 1-1,0-1 1,0 0-1,0 0 1,0 1-1,0-1 1,0 0-1,0 0 1,0 0-1,0 0 0,0 0 1,0 0-1,0 0 1,1-1-1,-1 1 1,0 0-1,0-1 1,0 1-1,0 0 1,0-1-1,0 0 0,-1 1 1,1-1-1,0 1 1,1-2-1,5-4 7,0 1 1,-1-1-1,0 0 0,0-1 0,-1 0 0,0 1 0,0-2 1,7-14-1,27-68 69,-36 83-74,0-1 5,39-112 89,-34 96-68,-2 0-1,-1 0 1,2-27-1,-7 42-136,-3 19-21,-1 18-1898,2-30 120,2-1 1280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0.869"/>
    </inkml:context>
    <inkml:brush xml:id="br0">
      <inkml:brushProperty name="width" value="0.035" units="cm"/>
      <inkml:brushProperty name="height" value="0.035" units="cm"/>
    </inkml:brush>
  </inkml:definitions>
  <inkml:trace contextRef="#ctx0" brushRef="#br0">1 185 13355,'1'2'349,"0"1"1,1-1-1,-1 0 1,1 0-1,-1-1 0,1 1 1,0 0-1,0 0 1,0-1-1,0 1 1,0-1-1,0 0 0,0 0 1,0 0-1,1 0 1,-1 0-1,0 0 0,5 1 1,-3-2-124,0 0 0,0 0 0,0 0 0,0 0 0,0-1-1,0 1 1,0-1 0,-1 0 0,1 0 0,7-4 0,1-1-78,-1-1 0,1 0 0,-1-1 0,0 0 0,-1 0-1,10-11 1,-9 8-26,0-1 0,12-18 0,-20 25-92,1 0 1,-1-1 0,0 1 0,-1-1 0,1 0 0,-1 0-1,0 1 1,1-13 0,-2 17-25,-1 0 0,0 0 0,0 0-1,0 0 1,1 0 0,-1 0 0,0 0-1,0 0 1,0 0 0,-1 0 0,1 0 0,0 0-1,0 0 1,0 0 0,-1 0 0,1 1 0,-1-1-1,1 0 1,0 0 0,-1 0 0,0 0 0,1 1-1,-1-1 1,1 0 0,-1 0 0,0 1 0,1-1-1,-2 0 1,0 0 0,1 1 0,-1 0 0,0 0 0,1 0 0,-1 0-1,1 0 1,-1 0 0,0 0 0,1 0 0,-1 1 0,1-1 0,-1 1 0,1-1-1,-1 1 1,-1 0 0,-6 4 14,0-1-1,0 2 0,1-1 1,-9 8-1,2 0-10,1 2 0,0 0 0,1 0 0,1 1 0,0 1 0,-9 18 0,14-22-8,0 0 0,1 1 0,0-1 0,1 2 0,1-1 0,0 0 0,1 1 0,-2 27 0,5-39-4,0 0-1,0 0 1,0 0 0,0 0-1,1-1 1,-1 1 0,1 0-1,0 0 1,0 0 0,0-1 0,0 1-1,0-1 1,1 1 0,-1-1-1,1 1 1,2 2 0,-2-3-38,0-1 1,0 1 0,0-1-1,0 0 1,0 0 0,0 0 0,0 0-1,1 0 1,-1 0 0,0 0-1,1-1 1,-1 1 0,1-1-1,-1 0 1,1 1 0,-1-1-1,0-1 1,1 1 0,-1 0-1,3-1 1,12-3 38,0-2 0,-1 0 0,0 0 0,0-2 1,0 0-1,23-17 0,-15 11-280,18-12 65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1.400"/>
    </inkml:context>
    <inkml:brush xml:id="br0">
      <inkml:brushProperty name="width" value="0.035" units="cm"/>
      <inkml:brushProperty name="height" value="0.035" units="cm"/>
    </inkml:brush>
  </inkml:definitions>
  <inkml:trace contextRef="#ctx0" brushRef="#br0">151 0 17228,'-6'1'158,"1"0"0,0 0 0,0 0 1,0 1-1,0 0 0,0 0 0,0 0 1,1 0-1,-1 1 0,1 0 0,-1 0 1,1 0-1,0 1 0,0-1 0,0 1 0,1 0 1,0 0-1,-1 0 0,1 1 0,-2 4 1,-1 0-35,1-1 1,0 1-1,1 0 1,0 1 0,0-1-1,1 1 1,1 0-1,-1-1 1,-1 19 0,4-26-121,0 1 1,0-1 0,0 0-1,1 1 1,-1-1 0,1 0-1,-1 1 1,1-1 0,0 0-1,0 0 1,0 1 0,0-1-1,0 0 1,0 0 0,0 0-1,1 0 1,-1-1 0,1 1-1,0 0 1,-1 0-1,1-1 1,0 1 0,0-1-1,0 0 1,0 0 0,0 1-1,0-1 1,5 1 0,4 1-11,0 0 1,0-1 0,0 0-1,21 0 1,-19-1 21,28 1-2,46 6 41,-78-7-35,-1 0 0,0 1 0,0 1-1,0-1 1,0 1 0,0 1 0,13 7 0,-20-10-6,1 0 0,-1-1 0,0 1 0,0 0 0,0 0 0,0 0 0,0 0 0,0 0 0,0 0 0,0 0 0,0 0 0,0 0 0,-1 0 0,1 1 0,0-1 0,-1 0 0,1 0 0,-1 1 0,0-1 0,1 0 0,-1 1 0,0-1 0,0 1 0,0-1 0,0 0 0,0 1 0,0-1 0,0 1 0,0-1 0,0 0 0,-1 1 0,1-1 0,-1 0 0,1 1 0,-1-1 0,1 0 0,-1 0 0,0 0 0,1 1 1,-1-1-1,0 0 0,0 0 0,0 0 0,0 0 0,0 0 0,-1 0 0,-5 6 118,-1-1 0,1 0 0,-1-1 1,0 0-1,-13 6 0,1-2-43,0-1 1,-1-1-1,0 0 0,0-2 1,-1-1-1,1 0 1,-1-1-1,0-2 0,-36-1 1,55 0-61,1 0 1,-1 0 0,1 0 0,0-1 0,-1 1 0,1-1 0,0 1 0,-1-1 0,1 0-1,0 0 1,0 0 0,0 0 0,0-1 0,0 1 0,0 0 0,0-1 0,0 1 0,0-1-1,1 0 1,-1 1 0,-1-4 0,2-5-57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2.046"/>
    </inkml:context>
    <inkml:brush xml:id="br0">
      <inkml:brushProperty name="width" value="0.035" units="cm"/>
      <inkml:brushProperty name="height" value="0.035" units="cm"/>
    </inkml:brush>
  </inkml:definitions>
  <inkml:trace contextRef="#ctx0" brushRef="#br0">329 145 15707,'0'-2'151,"0"-1"0,0 0 0,0 0 0,0 0 0,-1 0 0,1 0 0,-1 0 0,0 1 0,0-1 0,0 0 0,0 0 0,0 1 0,0-1 0,-1 1 0,0-1 0,1 1 0,-1 0 0,0-1 0,0 1 0,0 0 1,0 0-1,-1 1 0,1-1 0,0 0 0,-4-1 0,2 1-23,0 1 1,0 0 0,-1 0 0,1 0 0,0 1-1,-1-1 1,1 1 0,0 0 0,0 0 0,-1 1-1,1-1 1,0 1 0,-1 0 0,1 0 0,0 0 0,-8 4-1,-5 3 38,1 1-1,0 0 1,1 1-1,0 1 0,-27 25 1,31-26-146,0 1-1,2 0 1,-1 1 0,1 0 0,1 1 0,0-1-1,-11 26 1,18-35-21,0 0-1,0 0 0,0 0 1,0 0-1,1 0 0,-1 1 1,1-1-1,-1 0 1,1 0-1,0 0 0,1 6 1,0-7-2,-1-1 1,1 0-1,-1 0 1,1 0-1,0 0 1,-1 0 0,1 1-1,0-1 1,0 0-1,0 0 1,0-1-1,0 1 1,0 0-1,0 0 1,0 0-1,0-1 1,0 1 0,0 0-1,1-1 1,-1 1-1,0-1 1,0 0-1,1 1 1,-1-1-1,0 0 1,1 0-1,-1 0 1,3 0 0,5 0-25,0 0 1,0-1-1,1 0 1,-1-1-1,0 0 1,0-1 0,0 0-1,0 0 1,-1 0-1,15-9 1,0-2-133,0-1 0,30-25-1,-24 16-129,-1-2 0,-1-1-1,-1-1 1,-1-2-1,-2 0 1,29-49 0,-50 73-109,-9 18 336,-13 22 171,-4 20 405,-19 65 0,42-116-478,0-1 1,1 1-1,-1 0 1,0 0-1,1-1 0,0 1 1,0 0-1,0 0 1,0-1-1,0 1 0,0 0 1,2 4-1,-2-7-26,0 0 0,0 1-1,0-1 1,1 1 0,-1-1-1,0 0 1,1 1 0,-1-1 0,0 0-1,0 0 1,1 1 0,-1-1-1,1 0 1,-1 0 0,0 0-1,1 1 1,-1-1 0,1 0 0,-1 0-1,0 0 1,1 0 0,-1 0-1,1 0 1,-1 0 0,0 0 0,1 0-1,0 0 1,1 0 7,0-1 0,0 1-1,0-1 1,0 0 0,0 0-1,0 0 1,0 0 0,0 0 0,1-2-1,126-103-212,-87 69-193,55-39-1,-91 72 320,1 0-1,0 0 1,0 0-1,1 1 1,9-3-1,-16 6 71,0-1-1,0 1 1,0 0 0,0-1-1,0 1 1,0 0-1,0 0 1,0 0 0,0 0-1,0 0 1,0 0-1,0 0 1,0 0 0,0 0-1,0 0 1,0 0-1,0 1 1,0-1-1,0 0 1,0 1 0,0-1-1,0 1 1,0-1-1,0 1 1,0 0 0,-1-1-1,1 1 1,0 0-1,0-1 1,-1 1 0,1 0-1,0 0 1,-1 0-1,1 0 1,-1-1 0,1 1-1,-1 0 1,1 0-1,-1 0 1,0 0 0,0 0-1,1 0 1,-1 0-1,0 0 1,0 1-1,0-1 1,0 1 0,-1 6 86,0 0 0,0 0 0,-1 0 0,0 0 0,0 0 1,-1-1-1,-5 12 0,5-12 90,0 0 1,0 0 0,1 1-1,0-1 1,0 1-1,0 0 1,0 14-1,2-21-157,0-1 0,0 1-1,1-1 1,-1 1 0,0-1-1,0 1 1,0-1-1,1 1 1,-1 0 0,0-1-1,1 0 1,-1 1-1,0-1 1,1 1 0,-1-1-1,1 1 1,-1-1-1,1 0 1,-1 1 0,1-1-1,-1 0 1,1 1-1,-1-1 1,1 0 0,-1 0-1,1 0 1,0 1 0,-1-1-1,1 0 1,-1 0-1,1 0 1,-1 0 0,1 0-1,0 0 1,-1 0-1,1 0 1,-1 0 0,1 0-1,0-1 1,-1 1-1,1 0 1,-1 0 0,1-1-1,-1 1 1,1 0 0,0-1-1,30-13 300,2-9-55,37-32 0,-44 34-330,0 0 0,45-25 0,-70 45 57,0 0 1,0 0-1,0 1 0,0-1 1,0 1-1,0-1 1,0 1-1,0-1 0,0 1 1,1 0-1,-1 0 0,0-1 1,0 1-1,0 0 0,0 0 1,1 0-1,-1 0 0,0 0 1,0 1-1,0-1 0,0 0 1,1 0-1,1 2 0,-2-1 1,-1 0 0,1 0-1,0 0 1,-1 0-1,1 0 1,-1 0-1,1 0 1,-1 0 0,1 0-1,-1 0 1,0 0-1,1 1 1,-1-1 0,0 0-1,0 0 1,0 0-1,0 1 1,0 1-1,-1 7-31,-1 0 0,0-1 0,-6 20 0,-40 92-1216,47-119 1053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3.247"/>
    </inkml:context>
    <inkml:brush xml:id="br0">
      <inkml:brushProperty name="width" value="0.035" units="cm"/>
      <inkml:brushProperty name="height" value="0.035" units="cm"/>
    </inkml:brush>
  </inkml:definitions>
  <inkml:trace contextRef="#ctx0" brushRef="#br0">54 3 12691,'0'0'103,"0"0"1,0 0 0,-1 0 0,1 0 0,0-1-1,0 1 1,0 0 0,0 0 0,0 0-1,0 0 1,0 0 0,0 0 0,-1 0 0,1 0-1,0-1 1,0 1 0,0 0 0,0 0-1,0 0 1,0 0 0,-1 0 0,1 0 0,0 0-1,0 0 1,0 0 0,0 0 0,0 0-1,-1 0 1,1 0 0,0 0 0,0 0 0,0 0-1,0 0 1,0 0 0,-1 0 0,1 0-1,0 0 1,0 0 0,0 0 0,0 1 0,0-1-1,0 0 1,-1 0 0,1 0 0,0 0-1,0 0 1,0 0 0,0 0 0,0 0 0,0 1-1,0-1 1,0 0 0,-1 0 0,-5 14 1934,-3 26-1777,7-33 328,-8 43-38,2 1 1,-3 81-1,10-130-540,1 0-1,0 0 1,0 0 0,0 0 0,1 0-1,-1 0 1,0 0 0,1 0 0,0 0 0,-1 0-1,1 0 1,0 0 0,0 0 0,0 0-1,0-1 1,0 1 0,0 0 0,1-1-1,1 3 1,-1-3-2,0 0 1,-1-1-1,1 1 0,0-1 1,-1 1-1,1-1 0,0 0 1,-1 1-1,1-1 0,0 0 1,0 0-1,-1 0 0,1-1 1,0 1-1,0 0 0,-1-1 0,1 1 1,0-1-1,-1 1 0,1-1 1,-1 0-1,4-1 0,5-5 31,1 1-1,-1-1 0,-1-1 0,1 0 0,-1 0 1,15-19-1,-2-1 51,20-34 0,-36 52-78,-6 8-10,1-1 0,0 1-1,0 0 1,1 0 0,-1 0 0,0 0 0,1 0-1,-1 1 1,1-1 0,-1 0 0,3-1-1,-3 7-2,-1 1-1,0-1 1,0 0-1,0 1 1,0-1-1,-1 0 0,0 5 1,0-2-1,0 1 0,1-4-2,-1 1-1,1 0 1,0 0-1,0 0 1,1 7-1,0-11 6,-1 0-1,0 0 0,0-1 0,0 1 1,1-1-1,-1 1 0,0 0 0,1-1 1,-1 1-1,1-1 0,-1 1 0,1-1 0,-1 1 1,1-1-1,-1 1 0,1-1 0,-1 1 1,1-1-1,-1 0 0,1 1 0,0-1 1,-1 0-1,1 0 0,0 1 0,-1-1 1,1 0-1,0 0 0,-1 0 0,1 0 0,0 0 1,0 0-1,-1 0 0,1 0 0,0 0 1,-1 0-1,1 0 0,0 0 0,-1-1 1,1 1-1,0 0 0,-1 0 0,1-1 0,-1 1 1,1 0-1,0-1 0,0 0 0,20-11 0,-1 0 0,0-1 0,-1-1 0,20-20 0,-15 13 13,36-23 0,-56 41-14,1 1 1,-1-1-1,1 1 1,0 0 0,0 0-1,0 1 1,7-2-1,-11 3 1,0 0-1,0-1 1,0 1-1,0 0 1,0 0 0,0 0-1,0 1 1,0-1-1,0 0 1,0 0-1,0 0 1,0 1 0,0-1-1,0 1 1,0-1-1,0 1 1,0-1-1,0 1 1,0-1 0,0 1-1,0 0 1,-1-1-1,1 1 1,0 0-1,-1 0 1,1 0-1,0 0 1,-1-1 0,1 1-1,-1 0 1,1 0-1,-1 0 1,0 0-1,1 0 1,-1 0 0,0 0-1,0 0 1,0 0-1,1 0 1,-2 2-1,1 10 17,-1-1 0,0 0 0,-1 0 0,0 0 0,-1 0 0,0 0-1,-9 19 1,-3 12 181,16-38-112,3-8-110,6-8-171,-6 3 2,-1 1 0,1-1 0,-1 1 0,0-1 0,-1 0 0,0 0 0,0 0-1,-1-1 1,0 1 0,-1 0 0,1 0 0,-1-1 0,-1 1 0,0 0 0,-3-14-1,-12-23-465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3.782"/>
    </inkml:context>
    <inkml:brush xml:id="br0">
      <inkml:brushProperty name="width" value="0.035" units="cm"/>
      <inkml:brushProperty name="height" value="0.035" units="cm"/>
    </inkml:brush>
  </inkml:definitions>
  <inkml:trace contextRef="#ctx0" brushRef="#br0">35 1 15123,'11'0'2105,"-8"0"-1113,-3 3-424,-3-1 2201,-3 1-1569,1 0-760,2 0-528,-6-3 152,-3 0-96,1-2-104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4.300"/>
    </inkml:context>
    <inkml:brush xml:id="br0">
      <inkml:brushProperty name="width" value="0.035" units="cm"/>
      <inkml:brushProperty name="height" value="0.035" units="cm"/>
    </inkml:brush>
  </inkml:definitions>
  <inkml:trace contextRef="#ctx0" brushRef="#br0">225 58 17372,'0'-2'120,"1"0"0,-1 0 0,0 1 0,0-1 0,0 0 0,0 0 0,0 0 0,0 0 1,0 0-1,-1 0 0,1 1 0,-1-1 0,1 0 0,-1 0 0,0 0 0,1 1 0,-1-1 0,0 0 0,0 1 1,0-1-1,-1 1 0,1-1 0,0 1 0,0 0 0,-1-1 0,1 1 0,-1 0 0,1 0 0,-1 0 0,0 0 1,1 0-1,-1 0 0,0 1 0,0-1 0,-3 0 0,1 0-12,0 0-1,0 0 1,0 1-1,0 0 0,0 0 1,0 0-1,0 0 1,0 1-1,0-1 1,0 1-1,0 0 1,1 0-1,-1 0 1,0 1-1,0 0 1,-5 3-1,0 2-79,0 0-1,1 1 1,0 0-1,0 0 1,0 1-1,1 0 1,1 1-1,0-1 0,0 1 1,0 0-1,-5 16 1,6-11-8,0 0 0,0 1 0,1-1 0,1 1 1,1-1-1,0 1 0,1 28 0,2-39-30,-1 0 1,0 0-1,1 0 0,0 0 0,0 0 0,1 0 1,-1-1-1,1 1 0,3 6 0,-3-10-3,-1 1-1,0 0 0,1 0 1,-1-1-1,1 1 1,0-1-1,-1 0 0,1 1 1,0-1-1,0 0 1,0 0-1,0 0 0,0 0 1,0 0-1,0-1 1,0 1-1,0 0 1,0-1-1,0 0 0,0 0 1,1 1-1,-1-1 1,3-1-1,2 1-148,1-1-1,0-1 1,0 0-1,-1 0 0,1 0 1,-1-1-1,0 0 1,0 0-1,0-1 1,0 0-1,-1 0 1,8-6-1,2-3-103,0-2 0,0 0-1,15-20 1,2-9-381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4.848"/>
    </inkml:context>
    <inkml:brush xml:id="br0">
      <inkml:brushProperty name="width" value="0.035" units="cm"/>
      <inkml:brushProperty name="height" value="0.035" units="cm"/>
    </inkml:brush>
  </inkml:definitions>
  <inkml:trace contextRef="#ctx0" brushRef="#br0">105 41 16003,'-25'46'2910,"-27"71"0,46-100-2661,0 0-1,1 1 0,1-1 0,1 1 0,1 0 1,0 0-1,2 34 0,1-48-223,-1-1 0,0 1 0,1 0 0,0-1 1,0 1-1,0-1 0,1 1 0,2 4 0,-4-7-21,0-1 1,1 1-1,-1-1 0,0 0 1,1 1-1,-1-1 1,1 1-1,-1-1 0,0 0 1,1 1-1,-1-1 1,1 0-1,-1 0 0,1 1 1,-1-1-1,1 0 1,-1 0-1,1 0 0,-1 0 1,1 0-1,-1 1 1,1-1-1,0 0 0,0-1 1,0 1 0,0 0-1,0-1 1,0 1 0,0-1-1,0 0 1,0 1-1,0-1 1,0 0 0,0 1-1,0-1 1,-1 0 0,1 0-1,0 0 1,1-1 0,2-5 12,-1 1 1,1-1 0,-1 1-1,0-1 1,-1 0 0,1-1 0,-1 1-1,-1 0 1,2-12 0,0-10 31,-2-31-1,-1 49-37,1-2 1,-1 9-9,1 0-1,-1 0 0,0 1 1,0-1-1,-1 0 1,1 0-1,-1 1 1,0-1-1,0 0 1,0 1-1,0-1 0,-2-3 1,4 10-9,0 0 1,1 1-1,0-1 1,0 0 0,0 0-1,0 0 1,0 0-1,0-1 1,1 1-1,-1-1 1,1 1-1,0-1 1,0 0-1,0 0 1,0 0-1,0 0 1,0-1-1,0 1 1,1-1-1,-1 0 1,0 0 0,1 0-1,-1 0 1,1-1-1,0 1 1,-1-1-1,1 0 1,5 0-1,2-2-5,0 0 0,1-1 0,-2 0 0,1 0 0,0-2 0,-1 1 0,1-1 0,-1 0-1,-1-1 1,16-12 0,-6 4-17,-1-2-1,-1 0 0,0-1 1,15-22-1,-30 37 27,16-24-33,-17 24 31,0 0-1,0 1 0,0-1 1,0 0-1,0 0 0,-1 0 1,1 0-1,-1 0 1,1 0-1,-1 0 0,0 0 1,0 1-1,0-4 0,0 4 6,-1 1-1,1 0 0,-1-1 0,1 1 0,-1 0 0,1-1 0,-1 1 0,1 0 0,-1 0 0,1 0 0,-1 0 0,1-1 0,-1 1 0,0 0 0,1 0 0,-1 0 0,1 0 0,-1 0 0,1 0 0,-1 1 0,0-1 0,1 0 0,-1 0 0,1 0 0,-1 0 1,1 1-1,-1-1 0,1 0 0,-1 1 0,1-1 0,-1 0 0,0 1 0,-4 3 2,-1 1 1,0 0 0,1 0-1,0 0 1,1 1-1,-1-1 1,1 1-1,0 0 1,0 0 0,-4 10-1,-5 12 44,-9 30 0,21-53-39,-7 19 34,-7 28 1,14-44-38,-1 0-1,1 0 1,1 0-1,0 0 1,0 0-1,0 0 1,3 15 0,-3-23-26,0 1 1,0 0 0,1 0 0,-1 0 0,0 0 0,0-1-1,1 1 1,-1 0 0,0 0 0,1-1 0,-1 1 0,0 0-1,1 0 1,-1-1 0,1 1 0,-1 0 0,1-1 0,0 1 0,-1-1-1,1 1 1,0-1 0,-1 1 0,1-1 0,0 1 0,-1-1-1,1 0 1,0 1 0,0-1 0,0 0 0,-1 0 0,1 0 0,0 0-1,0 1 1,0-1 0,0 0 0,-1 0 0,1 0 0,0-1-1,0 1 1,0 0 0,0 0 0,-1 0 0,1-1 0,0 1 0,0 0-1,-1-1 1,2 0 0,3-1-194,0-1 1,-1-1-1,1 1 1,-1-1-1,1 1 0,3-6 1,6-8-113,-1 0 0,15-24 0,1-3-357</inkml:trace>
  <inkml:trace contextRef="#ctx0" brushRef="#br0" timeOffset="1">465 145 21205,'-3'5'200,"3"4"-56,3-1-64,-3-4-16,4-1-32,1-1 8,46 185 2512,-50-183-2488,1 1 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9.388"/>
    </inkml:context>
    <inkml:brush xml:id="br0">
      <inkml:brushProperty name="width" value="0.025" units="cm"/>
      <inkml:brushProperty name="height" value="0.025" units="cm"/>
      <inkml:brushProperty name="color" value="#004F8B"/>
    </inkml:brush>
  </inkml:definitions>
  <inkml:trace contextRef="#ctx0" brushRef="#br0">1 0 10954,'0'0'3844,"9"54"-2851,-9-14 480,0 13-768,-4 9-64,2 3-65,2-3-95,0-6-353,6-6-32,8-10-32,8-14-96,-1-13-1634,-3-13-2241,-5-4-4870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5.012"/>
    </inkml:context>
    <inkml:brush xml:id="br0">
      <inkml:brushProperty name="width" value="0.025" units="cm"/>
      <inkml:brushProperty name="height" value="0.025" units="cm"/>
    </inkml:brush>
  </inkml:definitions>
  <inkml:trace contextRef="#ctx0" brushRef="#br0">10 117 14798,'-1'8'2717,"-1"9"-1410,0-7-512,0-1 0,1 1 0,0-1 0,1 1 0,1 11 0,-1-19-742,0 0 0,0 0 0,1 0 0,-1 0 0,1 0 0,0 0 0,0 0 0,-1 0 0,1-1 0,0 1 0,0 0 0,1 0 0,-1-1 0,0 1 0,1-1 0,-1 1 0,1-1 0,-1 1 0,1-1 0,-1 0 0,1 0 0,0 0 0,0 0 0,0 0 0,0 0 0,-1-1 0,1 1 0,0 0 0,0-1 0,0 0 0,4 1 0,-3-1 30,1 0-1,0 0 1,-1 0 0,1-1-1,0 1 1,-1-1 0,1 0 0,-1 0-1,1 0 1,-1 0 0,1-1-1,-1 1 1,0-1 0,0 0 0,0 0-1,0 0 1,0 0 0,0-1-1,0 1 1,-1-1 0,1 0-1,-1 0 1,0 0 0,0 0 0,0 0-1,0 0 1,2-6 0,-1 2-38,0 0 1,-1 1-1,0-1 1,0 0-1,-1-1 0,0 1 1,0 0-1,-1 0 1,1 0-1,-2-1 1,1 1-1,-1 0 1,-3-13-1,4 20-50,0 1-1,0-1 0,1 0 1,-1 0-1,0 0 1,0 1-1,0-1 1,0 0-1,0 0 1,0 0-1,0 0 1,0 1-1,-1-1 0,1 0 1,0 0-1,0 0 1,0 0-1,0 1 1,0-1-1,0 0 1,0 0-1,0 0 1,0 0-1,0 0 1,-1 1-1,1-1 0,0 0 1,0 0-1,0 0 1,0 0-1,0 0 1,-1 0-1,1 0 1,0 0-1,0 1 1,0-1-1,0 0 1,0 0-1,-1 0 0,1 0 1,0 0-1,0 0 1,0 0-1,-1 0 1,1 0-1,0 0 1,0 0-1,0 0 1,0 0-1,-1 0 0,1 0 1,0 0-1,0-1 1,0 1-1,0 0 1,-1 0-1,1 0 1,0 0-1,0 0 1,0 0-1,0 0 1,0 0-1,0-1 0,-1 1 1,1 0-1,0 0 1,0 0-1,-5 14-81,5-13 88,1 0 0,-1 1 1,0-1-1,1 0 0,-1 0 1,1 0-1,0 0 1,-1 0-1,1 0 0,0 0 1,-1 0-1,1 0 0,0 0 1,0 0-1,0 0 0,0 0 1,0-1-1,0 1 0,0 0 1,0-1-1,0 1 1,0-1-1,1 1 0,-1-1 1,0 0-1,0 1 0,0-1 1,1 0-1,-1 0 0,0 0 1,3 0-1,49 1 169,-41-2-165,0 0-19,-1 0-1,1-1 0,-1 0 0,0 0 0,0-2 1,0 1-1,-1-1 0,1-1 0,-1 0 0,0-1 0,0 0 1,0 0-1,-1-1 0,0 0 0,0 0 0,-1-1 0,8-10 1,-15 17 21,0-1 0,0 1 0,0-1 0,0 1 0,0-1 0,-1 1 0,1-1 0,0 0 0,-1 1 0,1-1 0,-1 0 1,0 1-1,0-1 0,1-2 0,-1 4 1,-1-1 1,1 1 0,0-1 0,0 1-1,0-1 1,-1 1 0,1-1-1,0 1 1,-1-1 0,1 1-1,0 0 1,-1-1 0,1 1 0,0 0-1,-1-1 1,1 1 0,-1 0-1,1-1 1,-1 1 0,1 0-1,0 0 1,-1 0 0,1-1 0,-1 1-1,1 0 1,-1 0 0,1 0-1,-1 0 1,0 0 0,-2 0 1,-1 0 0,1 0 1,0 1-1,0-1 1,0 1-1,0 0 0,0 0 1,0 0-1,0 0 0,0 0 1,0 1-1,-5 3 0,0 1 63,0 0-1,0 1 1,0 0 0,-9 13-1,14-17-35,1 0 0,0 0 0,0 1 0,0-1 0,0 1 0,0-1 0,1 1 0,0 0 0,0-1 0,0 1 0,0 0 0,0 0 1,1 0-1,0 7 0,0-9-52,1-1 1,0 1-1,-1 0 1,1 0-1,0-1 1,0 1-1,0-1 1,0 1-1,0-1 1,1 0-1,-1 1 1,0-1-1,1 0 1,-1 0-1,1 0 1,-1 0-1,1 0 1,0 0-1,-1 0 1,1 0-1,0-1 1,0 1-1,-1-1 1,1 1-1,0-1 1,0 0-1,2 1 1,54 3-5447,-29-4-1420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5.397"/>
    </inkml:context>
    <inkml:brush xml:id="br0">
      <inkml:brushProperty name="width" value="0.035" units="cm"/>
      <inkml:brushProperty name="height" value="0.035" units="cm"/>
    </inkml:brush>
  </inkml:definitions>
  <inkml:trace contextRef="#ctx0" brushRef="#br0">28 52 26270,'-8'-7'-312,"-2"-4"-65,4 0-439,3 2-32,4-5 2104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5.883"/>
    </inkml:context>
    <inkml:brush xml:id="br0">
      <inkml:brushProperty name="width" value="0.035" units="cm"/>
      <inkml:brushProperty name="height" value="0.035" units="cm"/>
    </inkml:brush>
  </inkml:definitions>
  <inkml:trace contextRef="#ctx0" brushRef="#br0">5 25 13051,'-2'5'880,"1"-3"-792,-1-1 184,5-1-272,0-4-1336,2-3 1200,-2-3-128,2-1-120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6.339"/>
    </inkml:context>
    <inkml:brush xml:id="br0">
      <inkml:brushProperty name="width" value="0.035" units="cm"/>
      <inkml:brushProperty name="height" value="0.035" units="cm"/>
    </inkml:brush>
  </inkml:definitions>
  <inkml:trace contextRef="#ctx0" brushRef="#br0">319 6 14147,'-1'0'111,"1"-1"-1,0 1 1,0 0 0,0-1 0,-1 1-1,1 0 1,0-1 0,0 1 0,-1 0-1,1 0 1,0-1 0,-1 1-1,1 0 1,0 0 0,-1-1 0,1 1-1,0 0 1,-1 0 0,1 0-1,-1 0 1,1 0 0,0 0 0,-1-1-1,1 1 1,-1 0 0,1 0 0,0 0-1,-1 0 1,1 0 0,-1 1-1,1-1 1,0 0 0,-1 0 0,1 0-1,-1 0 1,1 0 0,0 0 0,-1 1-1,1-1 1,0 0 0,-1 1-1,-24 8 1036,20-7-681,-16 7 269,-7 1-272,1 2 0,-41 24-1,67-36-466,1 0 0,-1 0 0,0 0 0,1 1 0,-1-1-1,1 0 1,-1 1 0,0-1 0,1 1 0,-1-1 0,1 0-1,-1 1 1,1-1 0,0 1 0,-1-1 0,1 1-1,-1-1 1,1 1 0,0 0 0,-1-1 0,1 1 0,0-1-1,0 1 1,0 0 0,-1-1 0,1 1 0,0 0 0,0-1-1,0 1 1,0 0 0,0-1 0,0 1 0,0 0-1,0-1 1,1 1 0,-1 0 0,0-1 0,1 2 0,1 0-37,0 0-1,0 0 1,0 0 0,1 0 0,-1-1 0,1 1 0,3 1 0,0 0 0,46 23-360,-33-17 264,0 0 1,17 13-1,-31-19 125,1 1 0,-1 1 0,0-1 0,0 1 0,-1 0 0,1 0 0,-1 1 0,0-1 0,-1 1 0,5 7-1,-4-2 24,0 0 0,0 0 0,-1 0-1,0 0 1,-1 0 0,-1 1 0,1-1-1,-2 1 1,0-1 0,0 1-1,-1-1 1,0 1 0,-4 14 0,4-21 56,-1 0 0,1 0 0,-1 0 1,0 0-1,0 0 0,-1-1 0,1 1 1,-1-1-1,0 0 0,0 1 0,-1-1 1,1-1-1,-1 1 0,0 0 0,0-1 1,0 0-1,0 0 0,-1 0 0,1 0 1,-1-1-1,1 0 0,-1 0 0,0 0 1,0 0-1,0-1 0,0 0 0,0 0 1,-1 0-1,1-1 0,-10 0 0,2-1-33,1 0 0,0-1 0,0 0 0,0-1-1,0-1 1,0 0 0,0 0 0,1-1 0,0-1 0,0 0-1,0 0 1,1-1 0,0-1 0,0 0 0,1 0-1,0 0 1,-10-13 0,8 2-1023,13 15-92,9 8-95,18 11 29,-14-5 484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6.850"/>
    </inkml:context>
    <inkml:brush xml:id="br0">
      <inkml:brushProperty name="width" value="0.035" units="cm"/>
      <inkml:brushProperty name="height" value="0.035" units="cm"/>
    </inkml:brush>
  </inkml:definitions>
  <inkml:trace contextRef="#ctx0" brushRef="#br0">36 210 12571,'10'6'3034,"-9"-5"-2834,1-1 0,-1 1-1,1 0 1,-1 0 0,0-1-1,1 1 1,-1 0-1,1-1 1,0 0 0,-1 1-1,1-1 1,-1 0 0,1 0-1,0 0 1,-1 0-1,1 0 1,-1 0 0,1 0-1,0 0 1,-1-1 0,1 1-1,-1-1 1,3 0-1,9-5-43,0-1 0,0 0-1,-1-1 1,0 0 0,0-1-1,-1 0 1,0 0 0,-1-2-1,0 1 1,0-1 0,-1-1-1,-1 1 1,0-2 0,8-15 0,-15 26-132,0-1 1,0 1 0,-1 0 0,1 0-1,0 0 1,-1 0 0,0-1 0,1 1-1,-1 0 1,0 0 0,0-1 0,0 1-1,-1 0 1,1 0 0,0-1 0,-1 1-1,0-2 1,0 2-7,0 1 0,0 0 0,0 0-1,0 0 1,0-1 0,0 1 0,0 0 0,0 0 0,-1 0-1,1 1 1,0-1 0,-1 0 0,1 0 0,0 1 0,-1-1 0,1 1-1,-1-1 1,1 1 0,-1-1 0,1 1 0,-1 0 0,1 0-1,-1 0 1,1 0 0,-4 0 0,-1 1 5,0 0 1,0 0-1,0 1 0,0 0 0,0 0 1,1 0-1,-1 1 0,1-1 1,-1 1-1,1 1 0,0-1 0,0 1 1,0 0-1,-8 8 0,2 0-16,0 1 1,1 0-1,0 0 0,-11 21 0,9-11 11,1 0 0,-15 49-1,22-58-19,0 0 0,1 0-1,1 0 1,0 1-1,1-1 1,2 27-1,-1-38-27,1 1 0,-1-1 0,1 0 0,0 0-1,0 0 1,1 0 0,-1 0 0,0 0-1,1 0 1,0 0 0,-1 0 0,1-1 0,1 1-1,-1-1 1,0 1 0,0-1 0,1 0-1,-1 0 1,1 0 0,0 0 0,0-1 0,0 1-1,-1-1 1,1 1 0,1-1 0,-1 0-1,0 0 1,0 0 0,4 0 0,3 0-110,1 0-1,0 0 1,0-1 0,0 0 0,-1-1-1,1 0 1,18-5 0,9-4-241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8.185"/>
    </inkml:context>
    <inkml:brush xml:id="br0">
      <inkml:brushProperty name="width" value="0.035" units="cm"/>
      <inkml:brushProperty name="height" value="0.035" units="cm"/>
    </inkml:brush>
  </inkml:definitions>
  <inkml:trace contextRef="#ctx0" brushRef="#br0">149 448 13347,'1'-1'176,"0"-1"0,0 1-1,0 0 1,0-1 0,-1 1 0,1-1 0,-1 1 0,1-1-1,-1 0 1,1 1 0,-1-1 0,0 1 0,1-1 0,-1 0-1,0 1 1,0-1 0,-1 0 0,1 1 0,-1-3 0,1 4-101,0-1 0,0 1 0,0 0 0,-1-1 1,1 1-1,0 0 0,0-1 0,-1 1 1,1 0-1,0-1 0,-1 1 0,1 0 0,0 0 1,-1-1-1,1 1 0,0 0 0,-1 0 1,1 0-1,-1-1 0,1 1 0,0 0 0,-1 0 1,1 0-1,-1 0 0,1 0 0,0 0 1,-1 0-1,-1 0 68,0 1-1,1-1 1,-1 0 0,1 1 0,-1 0-1,1-1 1,-1 1 0,1 0 0,0 0 0,-1-1-1,-1 3 1,-6 4 143,1 1-1,0 0 1,0 1 0,1 0-1,0 0 1,-9 16 0,4-4-147,2 0 0,-11 28 0,4 6-74,16-50-59,0 0 0,0 0 0,1 0 0,-1 0 0,1 0 0,0 0 0,1 0 1,1 9-1,-2-13-6,0 0 1,0 0 0,0 0 0,1 0 0,-1 0-1,0-1 1,1 1 0,-1 0 0,1 0 0,-1 0-1,1-1 1,-1 1 0,1 0 0,-1 0 0,1-1-1,0 1 1,-1-1 0,1 1 0,0 0 0,0-1-1,-1 0 1,1 1 0,0-1 0,0 1 0,0-1-1,0 0 1,1 1 0,0-1 1,0 0-1,0-1 1,-1 1 0,1 0-1,0-1 1,0 1 0,0-1-1,-1 0 1,1 1 0,0-1-1,-1 0 1,4-2 0,3-3 4,0 0 1,-1-1 0,0 0-1,7-9 1,6-10 22,-2 0 0,-1-2 0,-1 0 0,-1-1 0,-2 0 0,-1-2 0,-1 1 0,-2-1-1,9-53 1,-17 77-9,0-1-1,-1 0 0,-1-13 0,1 21-17,0 0 0,0 0-1,0-1 1,0 1 0,0 0-1,0-1 1,0 1-1,0 0 1,0 0 0,0-1-1,0 1 1,0 0 0,0 0-1,0-1 1,0 1 0,-1 0-1,1 0 1,0-1 0,0 1-1,0 0 1,0 0 0,-1-1-1,1 1 1,0 0 0,0 0-1,0 0 1,-1-1-1,1 1 1,0 0 0,0 0-1,-1 0 1,1 0 0,0 0-1,0 0 1,-1-1 0,1 1-1,-1 1 4,0 1 0,0-1-1,0 0 1,0 0-1,0 1 1,0-1 0,0 1-1,1-1 1,-1 1 0,0-1-1,0 3 1,-6 19 10,1 0-1,1 1 1,0 0 0,2 0 0,1 0 0,2 36 0,0-57-14,0 1-1,0-1 1,1 0 0,0 0 0,-1 1 0,1-1 0,2 4-1,-2-6 1,-1-1-1,0 1 1,1-1-1,-1 1 0,0-1 1,1 1-1,-1-1 1,1 1-1,-1-1 1,1 1-1,-1-1 0,1 0 1,-1 1-1,1-1 1,-1 0-1,1 0 0,0 1 1,-1-1-1,1 0 1,-1 0-1,1 0 0,0 0 1,-1 0-1,1 0 1,0 0-1,-1 0 0,1 0 1,-1 0-1,1 0 1,0 0-1,-1 0 1,1 0-1,0-1 0,-1 1 1,1 0-1,-1 0 1,1-1-1,-1 1 0,1 0 1,-1-1-1,1 1 1,-1-1-1,1 1 0,-1 0 1,1-1-1,-1 1 1,0-1-1,1 0 0,9-10 7,0-1-1,-1 0 1,-1 0 0,0-1-1,-1 0 1,11-26-1,-7 16 3,33-73 15,57-179 0,-98 262-44,-4 19 9,-8 25-2,-51 274-8,51-235 58,2 1 0,4 101-1,5-150-28,1-1 0,0-1 0,2 1 0,7 22 0,35 75-107,-15-40-71,-30-72 155,0-1 0,0 1 0,0-1 0,-1 1 0,0 0-1,-1-1 1,1 1 0,-1 0 0,0 0 0,0 0 0,-1-1 0,0 1 0,0 0 0,-2 7-1,2-11 15,-1 1-1,1-1 1,0 1 0,-1-1-1,0 1 1,1-1-1,-1 0 1,0 0-1,0 0 1,0 0-1,-1 0 1,1 0-1,0 0 1,-1-1-1,1 1 1,-1-1-1,1 0 1,-1 0 0,0 0-1,0 0 1,1 0-1,-1 0 1,0-1-1,0 0 1,0 1-1,0-1 1,0 0-1,1 0 1,-7-1-1,4 0 5,0-1 0,-1 1-1,1-1 1,0 1 0,0-1-1,0-1 1,0 1 0,0-1 0,0 0-1,1 0 1,-1 0 0,1-1-1,0 0 1,0 1 0,0-2-1,1 1 1,-1 0 0,1-1-1,0 1 1,0-1 0,-4-9-1,1 0 0,1 1-1,0-1 0,0 0 0,1-1 0,1 1 0,1-1 0,-1-16 0,2 18-38,1-1-1,0 1 1,1-1-1,1 1 1,0 0-1,1-1 1,0 1-1,1 0 1,6-13 0,-6 17-79,1 0 0,0 0 0,1 1 0,0 0 0,0 0 0,1 0 0,0 1 0,0 0 0,0 0 0,1 0 0,0 1 1,15-8-1,14-5-188,0 2-76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9.504"/>
    </inkml:context>
    <inkml:brush xml:id="br0">
      <inkml:brushProperty name="width" value="0.035" units="cm"/>
      <inkml:brushProperty name="height" value="0.035" units="cm"/>
    </inkml:brush>
  </inkml:definitions>
  <inkml:trace contextRef="#ctx0" brushRef="#br0">44 281 13123,'1'2'205,"-1"-1"-1,1 1 1,0-1 0,-1 1 0,1 0-1,0-1 1,0 0 0,0 1 0,0-1-1,0 0 1,1 1 0,-1-1-1,0 0 1,0 0 0,1 0 0,-1 0-1,1 0 1,-1 0 0,1 0 0,1 0-1,0 0-21,0-1 0,0 1 0,0-1 0,0 0 0,0 1-1,0-2 1,0 1 0,0 0 0,0 0 0,5-2-1,3-1 56,-2-1-1,1 0 0,0 0 0,-1-1 0,15-10 0,-9 4-139,0-1 0,0 0 0,-1-1 0,0-1 0,-2 0 0,1-1 0,-2-1 0,0 1 0,-1-2 0,12-25 0,-20 38-92,-1 0 0,1 0 0,-1 0 0,0 0 0,0 0 0,0 0 1,-1 0-1,0 0 0,0 0 0,0 0 0,0-1 0,-1-6 0,0 9-5,0 1 0,1-1 0,-1 0 0,0 0 0,0 1 0,0-1-1,0 1 1,0-1 0,-1 1 0,1-1 0,0 1 0,-1 0 0,1-1 0,-1 1 0,1 0 0,-1 0 0,1 0 0,-1 0 0,0 0-1,0 1 1,1-1 0,-1 1 0,0-1 0,0 1 0,0-1 0,0 1 0,0 0 0,1 0 0,-3 0 0,-4 0-1,1 1 1,-1 0 0,1 0-1,0 1 1,-1 0 0,1 0-1,0 1 1,0 0 0,1 0-1,-1 0 1,1 1 0,-1 0-1,1 0 1,0 1 0,-5 5-1,-6 6-1,1 0 0,0 1 0,-21 31 0,25-31-1,1 1-1,0 0 0,1 0 0,1 1 0,1 1 1,1-1-1,0 1 0,2 1 0,0-1 1,2 1-1,-2 21 0,4-38 0,1-1 0,0 0 0,1 0 1,-1 0-1,1 0 0,-1 0 0,1 0 0,0 0 0,0 0 0,2 5 1,-1-6-16,-1-1 1,0 1-1,0-1 1,1 1 0,-1-1-1,1 0 1,-1 1 0,1-1-1,-1 0 1,1 0 0,0 0-1,-1-1 1,1 1-1,0 0 1,0-1 0,0 1-1,0-1 1,0 1 0,3-1-1,5 1-146,-1-1 0,1-1 0,0 0-1,0 0 1,-1-1 0,1 0 0,15-5-1,67-30-380,-82 32 497,51-25-356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0.441"/>
    </inkml:context>
    <inkml:brush xml:id="br0">
      <inkml:brushProperty name="width" value="0.035" units="cm"/>
      <inkml:brushProperty name="height" value="0.035" units="cm"/>
    </inkml:brush>
  </inkml:definitions>
  <inkml:trace contextRef="#ctx0" brushRef="#br0">331 1 14451,'-19'27'1021,"-63"98"2153,68-103-2781,2 2 0,1 0 0,-12 40 0,22-63-385,-4 23 156,5-24-163,0 1 1,0-1 0,0 0 0,0 1 0,0-1 0,0 0 0,0 0-1,0 1 1,0-1 0,0 0 0,0 0 0,0 1 0,0-1-1,0 0 1,0 1 0,0-1 0,0 0 0,0 0 0,0 1 0,0-1-1,1 0 1,-1 0 0,0 1 0,0-1 0,0 0 0,1 0 0,-1 0-1,0 1 1,0-1 0,0 0 0,1 0 0,-1 0 0,0 0-1,0 0 1,1 1 0,-1-1 0,0 0 0,0 0 0,1 0 0,-1 0-1,0 0 1,1 0 0,-1 0 0,0 0 0,0 0 0,1 0 0,-1 0-1,0 0 1,0 0 0,1 0 0,-1 0 0,0 0 0,1 0-1,-1-1 1,0 1 0,0 0 0,1 0 0,-1 0 0,0 0 0,0 0-1,0-1 1,1 1 0,-1 0 0,0 0 0,0-1 0,0 1-1,1 0 1,-1 0 0,0-1 0,6-3 3,-1-1 0,0 0 0,0 0 0,0-1 0,0 1 0,-1-1 0,4-7 0,26-51 6,-22 41-2,64-134 288,-71 154 19,-2 10-163,-2 15 32,-12 80 99,-4-1 0,-5 0 0,-4-1 0,-5-2 0,-78 181 0,101-266-276,-9 23 28,-2-1 1,-1-1-1,-31 45 1,48-78-35,0 1 0,0-1 1,-1 0-1,1 1 0,0-1 0,0 0 1,-1 0-1,1 1 0,-1-1 1,1 0-1,-1-1 0,0 1 0,1 0 1,-1 0-1,0-1 0,1 1 1,-4 0-1,5-1-2,-1 0-1,1 0 1,-1 0-1,1 0 1,-1-1-1,1 1 1,0 0 0,-1 0-1,1 0 1,-1-1-1,1 1 1,0 0 0,-1 0-1,1-1 1,0 1-1,-1 0 1,1 0-1,0-1 1,-1 1 0,1-1-1,0 1 1,0 0-1,0-1 1,-1 1 0,1-1-1,-1-21-33,10-11-39,1 0 0,1 0 0,2 1 1,21-39-1,-23 46 13,171-303-633,-113 209 452,-31 52 129,65-105-181,-103 172 292,0 0 1,0 0-1,0 0 1,0 0 0,0 0-1,0 0 1,0 0 0,0 0-1,0 0 1,0 0-1,1 0 1,-1 1 0,0-1-1,0 0 1,0 0-1,0 0 1,0 0 0,0 0-1,0 0 1,0 0-1,0 0 1,0 0 0,0 0-1,0 0 1,0 0 0,0 0-1,0 0 1,1 0-1,-1 0 1,0 0 0,0 0-1,0 0 1,0 0-1,0 0 1,0 0 0,0 0-1,0 0 1,0 0 0,0 0-1,0 0 1,0 0-1,0 0 1,0-1 0,0 1-1,0 0 1,1 0-1,-1 0 1,0 0 0,0 0-1,0 0 1,0 0 0,0 0-1,0 0 1,0 0-1,0 0 1,-1 10 4,-5 17 30,4-21-26,-9 29 92,2 1 0,1 0 0,-4 46 0,12-80-88,-1 1 0,1-1 1,0 1-1,0-1 0,1 1 1,-1-1-1,1 1 0,-1-1 1,1 0-1,0 1 1,-1-1-1,1 1 0,0-1 1,1 0-1,0 3 0,-1-5-7,1 1 0,-1 0-1,0 0 1,0-1 0,0 1-1,1 0 1,-1-1 0,0 0-1,1 1 1,-1-1 0,0 0-1,1 1 1,-1-1 0,0 0-1,1 0 1,-1 0 0,1 0-1,-1 0 1,0-1-1,1 1 1,-1 0 0,0-1-1,1 1 1,-1-1 0,0 1-1,0-1 1,1 0 0,-1 1-1,1-2 1,14-7 16,-1 0 1,-1-1-1,0 0 0,0-1 0,23-26 1,54-70 8,-84 97-24,111-162 134,-149 250 52,11-31-54,1 1 0,3 0-1,-16 74 1,32-119-122,-1-1 0,1 1 0,0 0 0,0 0-1,0-1 1,0 1 0,1 0 0,0 4 0,-1-7-11,1 1 0,-1 0 1,0-1-1,1 1 0,-1-1 0,0 1 0,1-1 0,-1 1 0,1-1 1,-1 1-1,1-1 0,-1 0 0,1 1 0,-1-1 0,1 0 0,0 1 1,-1-1-1,1 0 0,-1 0 0,1 1 0,0-1 0,-1 0 0,1 0 1,0 0-1,-1 0 0,1 0 0,-1 0 0,1 0 0,0 0 0,-1 0 1,1 0-1,0 0 0,-1-1 0,1 1 0,0 0 0,-1 0 0,1-1 1,-1 1-1,1 0 0,-1-1 0,1 1 0,-1 0 0,2-2 0,6-3 17,0 0 1,0-1-1,-1 0 0,1 0 0,-2-1 0,11-11 0,37-54-13,-40 52-7,99-152-172,-99 158 87,-14 14 81,0 0 1,0-1-1,0 1 0,1 0 1,-1 0-1,0 0 0,0 0 1,0 0-1,0 0 0,1 0 1,-1 0-1,0 0 0,0 1 1,0-1-1,0 0 0,0 0 1,1 0-1,-1 0 0,0 0 1,0 0-1,0 0 0,0 0 1,0 0-1,1 0 0,-1 0 1,0 1-1,0-1 0,0 0 1,0 0-1,0 0 0,0 0 1,0 0-1,0 1 0,1-1 1,-1 0-1,0 0 0,0 0 1,0 0-1,0 1 0,0-1 1,0 0-1,0 0 0,0 0 1,0 0-1,0 1 0,0-1 1,0 0-1,-4 35-75,-50 184 477,53-216-407,1-1-1,-1 0 1,1 0-1,0 1 1,0-1-1,0 0 0,0 1 1,0-1-1,0 0 1,1 1-1,0 2 1,-1-5-9,0 1 0,0-1 0,0 0 0,1 1 1,-1-1-1,0 0 0,0 0 0,0 0 0,1 1 1,-1-1-1,0 0 0,0 0 0,1 0 0,-1 1 1,0-1-1,0 0 0,1 0 0,-1 0 0,0 0 1,0 0-1,1 0 0,-1 0 0,0 0 0,1 0 0,-1 0 1,0 0-1,0 0 0,1 0 0,-1 0 0,1 0 1,13-9-410,16-20-18,-11 13 118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1.319"/>
    </inkml:context>
    <inkml:brush xml:id="br0">
      <inkml:brushProperty name="width" value="0.035" units="cm"/>
      <inkml:brushProperty name="height" value="0.035" units="cm"/>
    </inkml:brush>
  </inkml:definitions>
  <inkml:trace contextRef="#ctx0" brushRef="#br0">155 10 15979,'2'-9'1379,"-8"11"-459,-9 16 122,3 10-350,0 1-1,-14 55 1,12-33-364,-7 16 255,4 2 0,-16 120 0,33-185-553,-1 0 1,1 0-1,0 0 1,0 1-1,1-1 1,-1 0 0,1 0-1,0 0 1,0 0-1,0 0 1,3 7-1,-3-9-21,1-1-1,-1 0 1,0 1 0,0-1-1,1 0 1,-1 0-1,1 0 1,-1 0-1,1 0 1,0 0-1,-1 0 1,1-1 0,0 1-1,-1-1 1,1 1-1,0-1 1,0 0-1,0 1 1,-1-1-1,1 0 1,0 0 0,0 0-1,0 0 1,-1-1-1,1 1 1,0 0-1,0-1 1,2-1-1,11-2 6,-1-1-1,0 0 0,0-2 0,0 1 0,-1-2 0,0 0 0,0 0 1,13-13-1,2-3-19,0-2 0,27-34 1,-15 9-36,-37 47 34,-1 0-1,1 0 0,-1 0 0,0 0 0,0-1 0,-1 1 1,1-1-1,-1 1 0,0-1 0,1-8 0,-2 14 8,0-1-1,0 0 1,0 0-1,0 0 1,0 0 0,0 0-1,0 0 1,0 0-1,0 0 1,0 0 0,0 0-1,0 0 1,0 1-1,0-1 1,0 0 0,0 0-1,0 0 1,0 0-1,-1 0 1,1 0-1,0 0 1,0 0 0,0 0-1,0 0 1,0 0-1,0 0 1,0 0 0,0 0-1,0 0 1,0 0-1,0 0 1,0 0-1,-1 0 1,1 0 0,0 0-1,0 0 1,0 0-1,0 0 1,0 0 0,0 0-1,0 0 1,0 0-1,0 0 1,0 0 0,-1 0-1,1 0 1,0 0-1,0 0 1,0 0-1,0 0 1,0 0 0,0 0-1,0 0 1,0 0-1,0 0 1,0 0 0,0 0-1,0 0 1,0 0-1,0 0 1,-1-1-1,1 1 1,0 0 0,0 0-1,0 0 1,0 0-1,0 0 1,-5 8-1,-5 11 36,1 0 0,-11 38 0,17-46-5,0 0 0,1 0 1,0 1-1,1-1 0,0 1 1,1 21-1,0-32-26,0 0 0,0 0 0,0 0-1,0 0 1,0 0 0,0 0 0,1 0 0,-1-1-1,0 1 1,0 0 0,1 0 0,-1 0 0,0 0-1,1-1 1,-1 1 0,1 0 0,-1 0 0,1-1-1,0 1 1,-1 0 0,1-1 0,-1 1-1,1 0 1,0-1 0,0 1 0,-1-1 0,1 1-1,0-1 1,0 0 0,0 1 0,0-1 0,-1 0-1,1 0 1,0 1 0,0-1 0,0 0 0,0 0-1,0 0 1,0 0 0,0 0 0,-1 0 0,1 0-1,0 0 1,0-1 0,0 1 0,0 0 0,0-1-1,1 1 1,4-3 17,1-1 0,-1 1 0,0-1-1,10-8 1,-14 11-19,158-137-746,-159 137 630,1-1 0,-1 1 0,1 0 0,-1 0 0,1 0-1,0 0 1,0 0 0,-1 1 0,1-1 0,2 0 0,-3 4-809,-8 7 522,-3-1-257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1.850"/>
    </inkml:context>
    <inkml:brush xml:id="br0">
      <inkml:brushProperty name="width" value="0.035" units="cm"/>
      <inkml:brushProperty name="height" value="0.035" units="cm"/>
    </inkml:brush>
  </inkml:definitions>
  <inkml:trace contextRef="#ctx0" brushRef="#br0">571 77 18492,'0'14'1424,"-4"1"-1088,-3 2-144,3-2 48,-1 0-416,-1-10 312,-1-2-80,-13-6-264</inkml:trace>
  <inkml:trace contextRef="#ctx0" brushRef="#br0" timeOffset="1">5 5 19020,'-5'-3'1688,"10"3"-1664,2-2 1713,4 2-1545,1 0 0,5 2-104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2.365"/>
    </inkml:context>
    <inkml:brush xml:id="br0">
      <inkml:brushProperty name="width" value="0.035" units="cm"/>
      <inkml:brushProperty name="height" value="0.035" units="cm"/>
    </inkml:brush>
  </inkml:definitions>
  <inkml:trace contextRef="#ctx0" brushRef="#br0">49 1 15195,'1'0'62,"0"0"0,0 0 0,0 0 0,0 0 0,0 0 0,0 0 0,0 0 0,0 0 0,0 0 0,0 1 0,0-1 0,0 0 0,0 1 0,0-1 0,0 1 0,0-1 0,0 1 0,0-1-1,-1 1 1,1 0 0,0-1 0,0 1 0,0 1 0,1 0 28,-1 0 0,0 0 0,-1 0-1,1 0 1,0 0 0,0 0 0,-1 0-1,0 1 1,1-1 0,-1 4 0,0 6 231,-1 0 0,0 0-1,-5 17 1,5-22-121,-31 109 1860,19-76-955,-8 47-1,20-84-1051,1-1 0,-1 0 0,1 0 0,0 0 0,0 1 0,0-1 0,0 0 0,0 0 0,1 0 0,-1 1 0,1 2 0,0-4-42,-1-1 1,1 1-1,0 0 1,-1-1-1,1 1 0,0-1 1,-1 1-1,1-1 1,0 0-1,-1 1 1,1-1-1,0 0 1,0 1-1,0-1 1,-1 0-1,1 0 1,0 0-1,0 0 0,0 1 1,0-1-1,-1 0 1,1-1-1,0 1 1,0 0-1,0 0 1,-1 0-1,1 0 1,0-1-1,0 1 1,0 0-1,-1-1 0,2 0 1,17-5-21,-6 1-26,-1 1-1,1 1 0,0 0 1,0 0-1,17 0 1,-26 3 25,-1 0 0,1 0 0,-1 0 0,0 1-1,1 0 1,-1-1 0,0 1 0,0 0 0,0 1 0,0-1 0,0 0 0,0 1 0,0 0 0,0 0 0,0 0 0,-1 0 0,1 0 0,-1 0 0,1 1 0,-1-1 0,0 1 0,0 0 0,0 0 0,-1 0 0,1-1 0,1 5-1,0-2 28,-1 0-1,-1 0 1,1 0 0,0 1-1,-1-1 1,0 0-1,-1 1 1,1-1-1,-1 1 1,0-1-1,0 0 1,-1 1-1,1-1 1,-1 1-1,0-1 1,-1 0-1,1 0 1,-1 0-1,0 0 1,-1 0-1,1 0 1,-1 0-1,0-1 1,0 1-1,0-1 1,-1 0-1,1 0 1,-1 0-1,0 0 1,0-1 0,-1 1-1,1-1 1,-1 0-1,1-1 1,-1 1-1,0-1 1,0 0-1,0 0 1,0 0-1,0-1 1,-1 0-1,1 0 1,-8 1-1,7-2-86,0 1 0,-1-1-1,1 0 1,0-1 0,0 1 0,0-1-1,-1-1 1,1 1 0,0-1-1,1 0 1,-1 0 0,0-1 0,0 1-1,1-1 1,0-1 0,-6-3-1,4-5-198,10 0-115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7.320"/>
    </inkml:context>
    <inkml:brush xml:id="br0">
      <inkml:brushProperty name="width" value="0.025" units="cm"/>
      <inkml:brushProperty name="height" value="0.025" units="cm"/>
    </inkml:brush>
  </inkml:definitions>
  <inkml:trace contextRef="#ctx0" brushRef="#br0">79 56 4260,'2'-1'1211,"35"-22"7274,-35 22-8030,0 0 0,-1 0 0,1-1 0,0 1 0,-1 0-1,1-1 1,-1 1 0,1-1 0,-1 0 0,0 0 0,0 1 0,0-1 0,0 0 0,0 0 0,0 0 0,1-4 0,-4 6-339,-1 0 1,1 0-1,0 0 0,-1 0 1,1 0-1,0 0 0,-1 1 1,1-1-1,0 1 1,0-1-1,0 1 0,-1 0 1,1 0-1,-2 1 1,-4 2-125,0 1 1,0-1 0,1 1 0,0 0 0,0 1 0,0 0 0,1 0 0,0 0-1,0 1 1,0 0 0,-5 10 0,11-17-3,0 1-1,0 0 1,0-1-1,0 1 1,0-1-1,0 1 0,0-1 1,0 1-1,0-1 1,1 1-1,-1-1 1,0 1-1,0-1 1,1 1-1,-1-1 1,0 1-1,1-1 1,-1 1-1,0-1 1,1 1-1,-1-1 1,1 0-1,-1 1 1,0-1-1,1 0 1,-1 0-1,1 1 1,-1-1-1,1 0 1,0 0-1,-1 0 1,1 1-1,-1-1 1,1 0-1,-1 0 1,1 0-1,0 0 1,31 5 15,-19-3-107,1 0-29,0 2 0,-1-1 0,21 9 1,-31-11 101,-1 0-1,1 0 1,0 0 0,-1 1 0,0-1 0,1 1 0,-1-1-1,0 1 1,1 0 0,-1 0 0,0 0 0,-1 0 0,1 0-1,0 0 1,0 1 0,-1-1 0,0 1 0,1-1 0,-1 1-1,0-1 1,0 1 0,0 0 0,-1 0 0,1-1 0,0 5-1,-2-6 72,1 0-1,-1 1 1,0-1-1,0 0 1,1 1-1,-1-1 1,0 0 0,0 0-1,0 0 1,0 0-1,-1 0 1,1 0-1,0 0 1,0 0-1,-1 0 1,1 0-1,0-1 1,-1 1-1,1 0 1,-1-1-1,1 1 1,0-1-1,-1 0 1,1 0-1,-1 1 1,-1-1-1,-44 6 1278,36-5-959,-47-2 1341,55 1-1678,0 0 1,1-1-1,-1 1 1,1-1-1,0 0 1,-1 0-1,1 0 1,-1 0-1,1 0 1,0 0-1,0 0 1,0-1-1,0 1 1,0-1-1,0 0 1,0 0-1,0 0 0,0 1 1,-1-4-1,3 4-113,-1 1 0,1 0-1,0 0 1,0-1-1,0 1 1,0 0-1,-1-1 1,1 1-1,0 0 1,0-1 0,0 1-1,0-1 1,0 1-1,0 0 1,0-1-1,0 1 1,0 0-1,0-1 1,0 1 0,0-1-1,0 1 1,0 0-1,0-1 1,0 1-1,0 0 1,0-1-1,1 1 1,-1 0 0,0-1-1,0 1 1,0 0-1,1-1 1,-1 1-1,0 0 1,0 0-1,1-1 1,-1 1 0,0 0-1,1 0 1,-1 0-1,0-1 1,1 1-1,-1 0 1,0 0-1,1 0 1,-1 0 0,0 0-1,1-1 1,-1 1-1,1 0 1,22-1-4474,-19 1 3138,17 0-4392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2.912"/>
    </inkml:context>
    <inkml:brush xml:id="br0">
      <inkml:brushProperty name="width" value="0.035" units="cm"/>
      <inkml:brushProperty name="height" value="0.035" units="cm"/>
    </inkml:brush>
  </inkml:definitions>
  <inkml:trace contextRef="#ctx0" brushRef="#br0">138 1 17172,'-1'2'165,"-1"0"-1,1 0 1,-1 0 0,1 0 0,-1 0 0,0-1 0,1 1 0,-1 0-1,0-1 1,-3 3 0,-7 5 98,0 5-27,1 0 0,0 0-1,1 1 1,1 1 0,1-1-1,0 1 1,0 1 0,2 0 0,0 0-1,1 0 1,-5 35 0,11-27 8,-1-25-237,0 1-1,0-1 1,0 1 0,1-1-1,-1 1 1,0-1-1,0 1 1,1-1 0,-1 1-1,0-1 1,1 0-1,-1 1 1,0-1 0,1 0-1,-1 1 1,1-1-1,-1 0 1,0 1 0,1-1-1,-1 0 1,1 0-1,-1 0 1,1 1 0,-1-1-1,1 0 1,-1 0-1,1 0 1,-1 0 0,1 0-1,-1 0 1,1 0-1,-1 0 1,1 0 0,0 0-1,-1 0 1,1 0-1,-1 0 1,1-1 0,-1 1-1,0 0 1,1 0-1,-1 0 1,1-1 0,-1 1-1,1 0 1,0-1-1,6-3 34,-1-1-1,0 0 1,1 0-1,-2 0 0,1 0 1,9-12-1,29-45 80,-32 45-93,21-35 34,-22 31-90,2 1 0,23-26 0,-36 46 29,0-1-1,0 1 1,0 0 0,0 0-1,0 0 1,0-1-1,0 1 1,0 0-1,1 0 1,-1 0 0,0 0-1,0-1 1,0 1-1,0 0 1,1 0 0,-1 0-1,0 0 1,0 0-1,0 0 1,0 0-1,1 0 1,-1-1 0,0 1-1,0 0 1,1 0-1,-1 0 1,0 0-1,0 0 1,0 0 0,1 0-1,-1 0 1,0 0-1,0 0 1,0 0 0,1 0-1,-1 1 1,0-1-1,0 0 1,0 0-1,1 0 1,-1 0 0,0 0-1,0 0 1,0 0-1,0 1 1,1-1 0,-1 0-1,0 0 1,3 12-54,-4 14 10,-7 48 1,5-58 72,0 1 0,2 0 0,-1 0 0,2 0 1,1 0-1,0 0 0,5 24 0,-6-39-13,1 0-1,-1 0 0,1 0 0,-1-1 0,1 1 1,0 0-1,0 0 0,0 0 0,0 0 1,0-1-1,0 1 0,1 0 0,-1-1 1,0 1-1,1-1 0,-1 0 0,1 1 1,0-1-1,-1 0 0,1 0 0,0 0 1,0 0-1,0 0 0,0-1 0,0 1 1,0-1-1,0 1 0,0-1 0,0 1 1,0-1-1,0 0 0,0 0 0,0 0 1,0 0-1,0 0 0,0-1 0,0 1 1,0-1-1,3 0 0,6-3 44,0-1-1,-1 0 1,1 0-1,-1-1 1,14-11-1,140-113 174,-163 129-236,27-16-73,-27 17 74,-1-1 0,1 1 0,0 0 0,-1-1 0,1 1 0,0 0 0,-1 0 0,1 0 0,0-1 0,-1 1 0,1 0 0,0 0 0,0 0 0,-1 0 0,1 0 0,0 0 0,0 1 0,-1-1 0,1 0 0,0 0 1,-1 0-1,1 1 0,0-1 0,-1 0 0,1 1 0,0-1 0,-1 0 0,1 1 0,-1-1 0,1 1 0,-1-1 0,1 1 0,-1-1 0,1 1 0,-1-1 0,1 1 0,-1 0 0,0-1 0,1 2 0,0 2-10,0-1-1,-1 1 0,1 0 0,-1 0 0,0 0 0,0 0 1,0 0-1,-1 0 0,0 4 0,-11 41-42,6-28 56,5-15 0,-1-1 15,1 0 0,0 0-1,0 1 1,1-1 0,-1 8 0,1-12-11,0 0 0,0 0 1,1 0-1,-1-1 1,0 1-1,0 0 0,1-1 1,-1 1-1,0 0 1,1 0-1,-1-1 0,1 1 1,-1-1-1,1 1 0,-1 0 1,1-1-1,-1 1 1,1-1-1,-1 1 0,1-1 1,0 1-1,-1-1 0,1 0 1,0 1-1,-1-1 1,1 0-1,0 1 0,0-1 1,-1 0-1,1 0 0,0 0 1,0 0-1,0 0 1,-1 0-1,1 0 0,0 0 1,0 0-1,-1 0 0,1 0 1,0 0-1,0-1 1,-1 1-1,1 0 0,0-1 1,0 1-1,14-6 32,0 0-1,-1 0 1,1-2 0,-2 1-1,22-17 1,-14 9-30,26-12 0,-39 23-25,0 0 1,1 1-1,0 0 1,0 0-1,0 1 1,10-2-1,-16 3 10,0 1 1,0 0-1,0 0 0,0 0 0,0 1 1,0-1-1,0 1 0,0-1 0,0 1 1,0 0-1,-1 0 0,1 0 0,0 1 0,0-1 1,-1 1-1,1-1 0,-1 1 0,0 0 1,1 0-1,-1 0 0,0 0 0,0 0 1,2 4-1,11 27-69,-14-29 80,1 0 0,-1 0 0,1 0 1,0 0-1,0-1 0,0 1 0,0 0 1,1-1-1,3 5 0,-6-8 1,1 0 1,0 1-1,-1-1 1,1 0-1,0 0 0,-1 0 1,1 1-1,0-1 1,0 0-1,-1 0 0,1 0 1,0 0-1,-1 0 0,1 0 1,0 0-1,0 0 1,-1-1-1,1 1 0,0 0 1,-1 0-1,1 0 1,0-1-1,-1 1 0,1 0 1,-1-1-1,1 1 1,0-1-1,-1 1 0,1-1 1,18-17 14,-15 14-26,39-46-404,-30 34-131,0 0 1,1 2-1,25-22 1,-38 35 473,0 0 1,0 1 0,0-1-1,0 0 1,0 0-1,0 1 1,0-1 0,0 1-1,0-1 1,1 1-1,-1-1 1,0 1 0,0 0-1,1 0 1,-1-1-1,0 1 1,3 0 0,-4 1 23,1-1 1,-1 0 0,1 1 0,-1-1 0,1 0-1,-1 1 1,1-1 0,-1 1 0,0-1 0,1 1 0,-1-1-1,0 1 1,1-1 0,-1 1 0,0-1 0,0 1-1,1-1 1,-1 1 0,0-1 0,0 1 0,0-1 0,0 1-1,0 0 1,0-1 0,0 2 0,0 3-133,0 1 1,-1-1 0,0 0-1,0 0 1,0 1-1,-3 5 1,3-6 126,-1 0-1,0 0 1,0 0 0,-1-1 0,0 1 0,0-1-1,0 1 1,0-1 0,0 0 0,-1 0 0,0 0-1,-4 3 1,-4-3-47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3.397"/>
    </inkml:context>
    <inkml:brush xml:id="br0">
      <inkml:brushProperty name="width" value="0.035" units="cm"/>
      <inkml:brushProperty name="height" value="0.035" units="cm"/>
    </inkml:brush>
  </inkml:definitions>
  <inkml:trace contextRef="#ctx0" brushRef="#br0">0 4 20892,'0'-3'1233,"2"4"-1553,4 2 408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3.929"/>
    </inkml:context>
    <inkml:brush xml:id="br0">
      <inkml:brushProperty name="width" value="0.035" units="cm"/>
      <inkml:brushProperty name="height" value="0.035" units="cm"/>
    </inkml:brush>
  </inkml:definitions>
  <inkml:trace contextRef="#ctx0" brushRef="#br0">2 5 14027,'0'-3'1632,"-1"2"-799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4.429"/>
    </inkml:context>
    <inkml:brush xml:id="br0">
      <inkml:brushProperty name="width" value="0.035" units="cm"/>
      <inkml:brushProperty name="height" value="0.035" units="cm"/>
    </inkml:brush>
  </inkml:definitions>
  <inkml:trace contextRef="#ctx0" brushRef="#br0">58 111 11458,'11'-33'6676,"-3"7"-2101,-1 9-4645,5-15 470,-11 29-29,-4 13-78,1-1-231,-26 101 742,-26 216 0,50-301-766,2-12-103,0-1 1,1 1-1,1 0 1,1 17-1,6-55-622,1-34 468,-3 23-78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4.913"/>
    </inkml:context>
    <inkml:brush xml:id="br0">
      <inkml:brushProperty name="width" value="0.035" units="cm"/>
      <inkml:brushProperty name="height" value="0.035" units="cm"/>
    </inkml:brush>
  </inkml:definitions>
  <inkml:trace contextRef="#ctx0" brushRef="#br0">9 118 14131,'-4'9'1176,"1"-2"-736,1-6-136,10 1 665,7-1-105,8 1-88,6-2-48,6-6-16,5-4-16,5 1-151,2 0-41,-3-3-320,-2 0-296,-9-1-592,-2-2 1680,-16-2-1024,-4 2-48,-9-7-8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5.903"/>
    </inkml:context>
    <inkml:brush xml:id="br0">
      <inkml:brushProperty name="width" value="0.035" units="cm"/>
      <inkml:brushProperty name="height" value="0.035" units="cm"/>
    </inkml:brush>
  </inkml:definitions>
  <inkml:trace contextRef="#ctx0" brushRef="#br0">1 461 10874,'0'12'980,"-1"-4"1813,4-18-728,8-29-194,1 0 1,34-71-1,48-68-975,-85 161-850,-3 6-21,-1 2-3,0 0 1,1 0-1,0 0 0,13-14 1,-18 21-19,1 0 1,0 1-1,0-1 1,0 1-1,0-1 1,0 1-1,1 0 1,-1 0-1,0 0 1,0 0-1,1 0 1,-1 1 0,1-1-1,-1 1 1,0-1-1,1 1 1,-1 0-1,1 0 1,-1 0-1,1 0 1,-1 1-1,1-1 1,-1 1-1,1-1 1,3 2-1,52 24 43,-39-17 12,37 13-1,-55-21-53,-1-1 0,0 0-1,1 0 1,-1 1-1,1-1 1,-1 0-1,0 1 1,1-1-1,-1 0 1,0 1-1,1-1 1,-1 1 0,0-1-1,0 0 1,1 1-1,-1-1 1,0 1-1,0-1 1,0 1-1,0-1 1,0 1 0,0-1-1,1 1 1,-1-1-1,0 1 1,0-1-1,0 1 1,-1-1-1,1 0 1,0 1-1,0-1 1,0 1 0,0-1-1,0 1 1,0-1-1,-1 1 1,1-1-1,0 1 1,0-1-1,-1 0 1,1 1 0,0-1-1,-1 1 1,-17 25 67,14-20-45,-17 25 68,3 1-1,0 1 1,2 1-1,-12 38 1,23-52 101,7-14 7,7-11-58,75-67 256,-84 72-403,1 0 0,-1 0 0,0 0-1,0 0 1,0 0 0,1 0 0,-1 0 0,0 0 0,0 0 0,1 0-1,-1 0 1,0 0 0,0 0 0,0 0 0,1 0 0,-1 0 0,0 0-1,0 0 1,0 0 0,1 0 0,-1 0 0,0 0 0,0 0-1,0 0 1,1 0 0,-1 1 0,0-1 0,0 0 0,0 0 0,0 0-1,1 0 1,-1 1 0,0-1 0,0 0 0,0 0 0,0 0 0,0 0-1,0 1 1,1-1 0,-1 0 0,0 0 0,0 0 0,0 1-1,0-1 1,0 0 0,0 0 0,0 1 0,0-1 0,0 0 0,0 0-1,0 0 1,0 1 0,0-1 0,0 0 0,0 0 0,-1 1 0,1-1-1,0 0 1,0 0 0,0 1 0,-2 14-92,1-12-3,0-1 0,1 1 0,-2-1 0,1 0 1,0 1-1,0-1 0,-1 0 0,1 0 0,-1 0 0,0 0 1,0 0-1,1 0 0,-1-1 0,0 1 0,-1-1 0,1 1 1,0-1-1,0 0 0,-1 1 0,1-1 0,0 0 0,-1-1 1,1 1-1,-1 0 0,1-1 0,-1 1 0,0-1 1,1 0-1,-1 0 0,1 0 0,-1 0 0,-4-1 0,-11-6-505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6.455"/>
    </inkml:context>
    <inkml:brush xml:id="br0">
      <inkml:brushProperty name="width" value="0.035" units="cm"/>
      <inkml:brushProperty name="height" value="0.035" units="cm"/>
    </inkml:brush>
  </inkml:definitions>
  <inkml:trace contextRef="#ctx0" brushRef="#br0">101 34 15539,'2'-9'1149,"3"-11"5,-3 16-72,-3 8 900,-41 182 347,6-31-2507,5 0-4008,31-145 3514,4-5-211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6.988"/>
    </inkml:context>
    <inkml:brush xml:id="br0">
      <inkml:brushProperty name="width" value="0.035" units="cm"/>
      <inkml:brushProperty name="height" value="0.035" units="cm"/>
    </inkml:brush>
  </inkml:definitions>
  <inkml:trace contextRef="#ctx0" brushRef="#br0">233 2 13187,'-3'-1'541,"0"1"0,0 0-1,0 0 1,0 0 0,0 0 0,1 0 0,-1 1 0,0 0-1,0-1 1,-2 2 0,-5 2-211,0 1 0,1-1 0,0 2 0,0-1 0,0 1 0,1 1 0,-1-1 0,2 1 0,-1 1 0,1 0-1,0 0 1,-10 16 0,5-6-143,0 2 0,2-1 0,0 2 0,2-1 0,-7 24 0,12-35-162,0 0 1,1 0-1,1 0 1,-1 0-1,1 1 1,1-1-1,0 0 0,2 18 1,-2-26-49,0 0 0,1 0 0,-1 0 0,1 0 0,-1 0-1,1 0 1,-1 0 0,1 0 0,-1 0 0,1 0 0,0 0 0,-1 0 0,1 0 0,0-1 0,0 1 0,0 0 0,0-1 0,0 1-1,0 0 1,0-1 0,0 1 0,0-1 0,0 1 0,0-1 0,0 0 0,0 0 0,0 1 0,0-1 0,0 0 0,0 0 0,0 0-1,1 0 1,-1 0 0,0 0 0,0 0 0,0-1 0,0 1 0,1-1 0,4 0-175,-1-1-1,0 0 1,0 0 0,1 0-1,-1 0 1,7-6-1,1-2-29,1-1-1,-1-1 0,15-17 1,8-14-373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7.508"/>
    </inkml:context>
    <inkml:brush xml:id="br0">
      <inkml:brushProperty name="width" value="0.035" units="cm"/>
      <inkml:brushProperty name="height" value="0.035" units="cm"/>
    </inkml:brush>
  </inkml:definitions>
  <inkml:trace contextRef="#ctx0" brushRef="#br0">165 0 16860,'-24'22'1228,"-4"3"304,-28 34 0,49-51-1346,0 1 1,1 0-1,0 0 0,0 1 0,1-1 0,0 1 0,1 0 0,-5 18 1,9-27-178,-1 0 1,1 0 0,0 1 0,0-1 0,-1 0 0,1 0 0,0 1 0,0-1 0,0 0 0,0 0 0,1 1-1,-1-1 1,0 0 0,1 0 0,-1 1 0,0-1 0,1 0 0,-1 0 0,2 2 0,-1-2-8,0-1 1,0 1-1,0-1 0,0 1 1,0-1-1,0 1 1,0-1-1,1 0 0,-1 1 1,0-1-1,0 0 1,0 0-1,1 0 0,-1 0 1,0 0-1,0 0 1,0 0-1,0 0 1,1-1-1,-1 1 0,0 0 1,0-1-1,2 0 1,14-6-12,0-1 0,-1-1 0,1-1 0,-2 0 1,0-1-1,0 0 0,13-14 0,-5 5-12,32-21 1,-52 39 18,0 0 1,0 0 0,1 1-1,-1-1 1,0 1 0,1 0-1,5-1 1,-9 2 2,1-1-1,0 1 1,0 0 0,-1 0 0,1 1-1,0-1 1,0 0 0,-1 0-1,1 0 1,0 0 0,0 1 0,-1-1-1,1 0 1,0 1 0,-1-1 0,1 0-1,0 1 1,-1-1 0,1 1-1,-1-1 1,1 1 0,-1-1 0,1 1-1,-1 0 1,1-1 0,-1 1-1,1 0 1,-1-1 0,0 1 0,1 0-1,-1-1 1,0 1 0,0 0-1,0 0 1,1-1 0,-1 3 0,1 12 37,-1 0 0,0 0 0,-1 0 0,0 0 0,-1-1 0,-1 1 0,-6 20 1,-3 20 176,11-51-192,0 6 75,-1-1 0,1 1 0,1 11-1,0-20-91,0-1-1,0 0 0,0 0 0,0 0 0,0 1 0,0-1 0,0 0 1,0 0-1,0 0 0,0 1 0,0-1 0,0 0 0,0 0 0,0 0 1,0 1-1,0-1 0,1 0 0,-1 0 0,0 0 0,0 0 0,0 1 0,0-1 1,1 0-1,-1 0 0,0 0 0,0 0 0,0 0 0,0 0 0,1 0 1,-1 0-1,0 1 0,0-1 0,0 0 0,1 0 0,-1 0 0,0 0 1,0 0-1,0 0 0,1 0 0,-1 0 0,0 0 0,0 0 0,1 0 0,-1 0 1,0-1-1,0 1 0,0 0 0,0 0 0,1 0 0,-1 0 0,0 0 1,0 0-1,0 0 0,1-1 0,9-7 113,8-11 26,-2-1 0,26-41 1,-15 21-94,-13 20-69,-4 5-52,0 0-1,1 2 0,18-19 1,-29 32 61,1-1 1,-1 0 0,1 1 0,-1 0 0,1-1 0,-1 1-1,1-1 1,-1 1 0,1-1 0,-1 1 0,1 0 0,-1-1 0,1 1-1,0 0 1,-1 0 0,1 0 0,-1-1 0,1 1 0,0 0-1,-1 0 1,1 0 0,0 0 0,-1 0 0,1 0 0,0 0-1,0 1-1,-1-1 0,1 1 0,-1-1 0,0 1 0,1 0 0,-1-1 0,0 1 0,0-1 0,1 1 0,-1 0 0,0-1 0,0 1 0,0 0 0,0-1 0,0 1 0,0 0 0,0-1 0,0 1 0,0 1 0,-7 36-198,-13 23 84,13-42 183,1-1 1,0 1-1,-3 25 1,9-43-56,0-1 0,0 0 0,-1 0 1,1 0-1,0 0 0,0 0 0,0 1 0,0-1 0,0 0 1,0 0-1,0 0 0,0 0 0,0 1 0,0-1 1,0 0-1,0 0 0,0 0 0,0 0 0,0 1 1,0-1-1,0 0 0,0 0 0,0 0 0,0 0 0,0 1 1,1-1-1,-1 0 0,0 0 0,0 0 0,0 0 1,0 0-1,0 0 0,0 1 0,0-1 0,1 0 1,-1 0-1,0 0 0,0 0 0,0 0 0,0 0 0,0 0 1,1 0-1,-1 0 0,0 0 0,0 0 0,8-5 91,6-14-4,-13 19-88,27-40 21,3 2 0,62-61 0,-88 94-56,1 0-1,-1 1 1,1 0-1,0 1 0,0-1 1,0 1-1,10-3 1,-15 5 23,1 1 1,-1-1-1,0 1 0,1-1 1,-1 1-1,0 0 1,1 0-1,-1 0 0,1 0 1,-1 0-1,0 0 1,1 0-1,-1 0 0,1 1 1,-1-1-1,0 0 1,1 1-1,-1-1 0,0 1 1,0 0-1,1-1 1,-1 1-1,0 0 0,0 0 1,0 0-1,0-1 1,0 1-1,0 0 0,0 1 1,0-1-1,0 0 1,-1 0-1,1 0 1,0 0-1,-1 1 0,1-1 1,-1 0-1,1 1 1,-1-1-1,1 0 0,-1 3 1,2 10 4,0 0 1,-1 0-1,-1 0 1,0-1-1,-1 1 1,-1 0-1,0 0 1,-1 0 0,-7 21-1,10-35-8,0 0 0,0 0 0,0 1-1,0-1 1,0 0 0,0 0 0,0 0 0,0 0-1,-1 0 1,1 1 0,0-1 0,0 0 0,0 0-1,0 0 1,0 0 0,-1 0 0,1 0 0,0 0-1,0 1 1,0-1 0,0 0 0,-1 0 0,1 0-1,0 0 1,0 0 0,0 0 0,0 0 0,-1 0-1,1 0 1,0 0 0,0 0 0,0 0 0,-1 0 0,1 0-1,0 0 1,0 0 0,0 0 0,0 0 0,-1-1-1,1 1 1,0 0 0,0 0 0,0 0 0,0 0-1,-1 0 1,1 0 0,0 0 0,0-1 0,0 1-1,0 0 1,0 0 0,0 0 0,-1 0 0,1 0-1,0-1 1,0 1 0,0 0 0,0 0 0,0 0 0,0-1-1,0 1 1,0 0 0,0 0 0,-6-12-32,0-7-116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8.175"/>
    </inkml:context>
    <inkml:brush xml:id="br0">
      <inkml:brushProperty name="width" value="0.035" units="cm"/>
      <inkml:brushProperty name="height" value="0.035" units="cm"/>
    </inkml:brush>
  </inkml:definitions>
  <inkml:trace contextRef="#ctx0" brushRef="#br0">9 224 14379,'0'2'112,"0"0"0,1-1 0,-1 1 0,0 0 0,0-1 0,1 1 0,-1-1 0,1 1 0,-1 0-1,1-1 1,0 1 0,-1-1 0,1 1 0,0-1 0,0 0 0,0 1 0,0-1 0,0 0 0,1 0 0,-1 1 0,0-1 0,0 0 0,1 0 0,-1-1 0,1 1 0,-1 0 0,1 0-1,-1-1 1,1 1 0,0-1 0,-1 1 0,1-1 0,0 0 0,-1 1 0,4-1 0,0-1 80,0 1 0,-1-1 1,1 0-1,0-1 0,-1 1 0,1-1 0,-1 0 0,1 0 1,-1 0-1,0 0 0,6-6 0,3-2 116,-1 0-1,0-2 1,-1 1 0,0-1 0,11-17-1,-16 21-195,-1-1 0,0 1 0,0-1 0,-1 0 0,0 0-1,-1-1 1,0 1 0,0-1 0,2-16 0,-5 24-98,0 1 0,1-1 0,-1 0 0,0 0 0,0 1 1,0-1-1,0 0 0,0 1 0,-1-1 0,1 0 0,0 0 0,-1 1 1,1-1-1,-1 1 0,0-1 0,1 0 0,-1 1 0,0-1 0,0 1 1,0 0-1,0-1 0,0 1 0,0 0 0,-1 0 0,1-1 0,0 1 1,-1 0-1,1 0 0,-1 0 0,1 1 0,-1-1 0,1 0 0,-1 1 0,1-1 1,-1 1-1,0-1 0,1 1 0,-1-1 0,0 1 0,0 0 0,1 0 1,-3 0-1,-2 1-1,1-1 0,-1 1 0,1 0 1,0 0-1,0 1 0,-1 0 0,1 0 1,0 0-1,1 0 0,-1 1 0,0 0 1,-6 4-1,0 5-8,0 0 1,0 1-1,1 0 1,0 0-1,1 1 0,1 0 1,0 1-1,1 0 1,1 0-1,0 0 0,1 1 1,1 0-1,0 0 1,1 0-1,1 0 0,1 1 1,0 18-1,1-32-10,0 0 0,0 0-1,1-1 1,-1 1 0,1 0 0,0 0-1,-1 0 1,1-1 0,1 1 0,-1-1-1,2 4 1,-2-5-9,0 0-1,0 1 0,1-1 0,-1 0 1,0 0-1,1 0 0,-1 0 0,0 0 1,1 0-1,0-1 0,-1 1 1,1 0-1,-1-1 0,1 1 0,0-1 1,-1 0-1,1 1 0,0-1 1,-1 0-1,4 0 0,2-1-137,0 1 0,0-2-1,0 1 1,0-1 0,0 0 0,-1 0-1,1-1 1,0 1 0,-1-2 0,10-5-1,2-3-83,-1-1 0,19-19 0,0-1-281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8.088"/>
    </inkml:context>
    <inkml:brush xml:id="br0">
      <inkml:brushProperty name="width" value="0.025" units="cm"/>
      <inkml:brushProperty name="height" value="0.025" units="cm"/>
    </inkml:brush>
  </inkml:definitions>
  <inkml:trace contextRef="#ctx0" brushRef="#br0">145 1 9737,'0'0'11771,"-2"8"-11691,-8 25 43,2 0 0,1 0 0,2 0 0,1 1-1,2-1 1,3 64 0,0-90-79,0 1 1,1-1-1,0 1 1,0-1-1,3 8 1,-4-14-2,-4-4-36,1 0 0,0 1 0,0-1 0,0 0 0,0 0 0,0 0 0,1-1 0,-1 1 0,-1-6 0,-1 1 3,-36-48 894,32 47-650,0 0-1,1 0 0,0-1 0,1 0 1,0 0-1,1-1 0,-5-11 0,10 21-211,0 1-1,0-1 0,0 0 0,0 0 0,1 0 0,-1 1 0,0-1 1,0 0-1,0 0 0,1 1 0,-1-1 0,0 0 0,1 0 0,-1 1 1,1-1-1,-1 0 0,1 1 0,-1-1 0,1 1 0,-1-1 0,1 1 0,0-1 1,-1 1-1,1-1 0,0 1 0,-1-1 0,1 1 0,0 0 0,0 0 1,-1-1-1,1 1 0,0 0 0,0 0 0,0 0 0,-1 0 0,1 0 1,0 0-1,0 0 0,0 0 0,1 0 0,45 0-271,-34 0 364,9 0-216,64-2-913,-28-7-4777,-23 0-3527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9.892"/>
    </inkml:context>
    <inkml:brush xml:id="br0">
      <inkml:brushProperty name="width" value="0.035" units="cm"/>
      <inkml:brushProperty name="height" value="0.035" units="cm"/>
    </inkml:brush>
  </inkml:definitions>
  <inkml:trace contextRef="#ctx0" brushRef="#br0">1 27 16035,'2'19'1578,"2"1"0,10 36-1,-11-49-1380,-1-1-1,1 1 0,0-1 1,0 0-1,1 0 1,0 0-1,0 0 0,0-1 1,1 1-1,0-1 1,9 7-1,-10-9-149,0-1 0,0 0 0,0 0 0,1-1 0,-1 1 0,0-1 0,1 0-1,-1 0 1,1 0 0,0-1 0,-1 0 0,1 0 0,0 0 0,-1 0 0,1-1 0,-1 1 0,1-1 0,-1 0 0,1-1 0,-1 1 0,0-1 0,7-3 0,6-4-289,-1 0 1,0-1 0,0-1 0,16-15-1,-19 16-1064,0-2 0,20-23 0,-30 31 711,0-1 0,0 1 0,0 0 0,0-1 0,-1 0 0,0 0 0,0 0 0,0 1 0,0-2 0,-1 1 0,0 0 0,0 0 0,0-6 0,-1 11 650,0 0 1,0-1-1,0 1 0,0 0 0,0 0 0,1-1 1,-1 1-1,0 0 0,0 0 0,0-1 0,0 1 0,0 0 1,0 0-1,0 0 0,0-1 0,-1 1 0,1 0 0,0 0 1,0-1-1,0 1 0,0 0 0,0 0 0,0-1 0,0 1 1,-1 0-1,1 0 0,0 0 0,0-1 0,0 1 1,0 0-1,-1 0 0,1 0 0,0 0 0,0 0 0,0-1 1,-1 1-1,1 0 0,-7 8 1812,-7 17 679,-10 43-32,-33 141 0,35-113-1868,-32 125-639,52-214-185,2-4 106,-1 0 0,1 0 0,-1-1 0,0 1-1,0 0 1,-1-1 0,1 1 0,0-1 0,-1 1 0,-2 3 0,4-6 68,0 0-1,0 0 1,0 0-1,0 0 1,0 0-1,0 0 1,0 0-1,0 0 1,0 0-1,0 0 1,-1 1-1,1-1 1,0 0-1,0 0 1,0 0-1,0 0 1,0 0-1,0 0 1,0 0-1,0 0 1,0 0-1,0 0 1,0 0-1,-1 0 1,1 0-1,0 0 1,0 0-1,0 0 1,0 0-1,0 0 1,0 0-1,0 0 1,0 0-1,-1 0 1,1 0-1,0 0 1,0 0-1,0 0 1,0 0-1,0 0 1,0 0-1,0 0 1,0 0-1,0 0 1,-1 0-1,1 0 1,0 0-1,0 0 1,0 0-1,0 0 1,0-1-1,0 1 1,0 0-1,0 0 1,0 0-1,0 0 1,0 0-1,0 0 1,-1-13-360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0.562"/>
    </inkml:context>
    <inkml:brush xml:id="br0">
      <inkml:brushProperty name="width" value="0.035" units="cm"/>
      <inkml:brushProperty name="height" value="0.035" units="cm"/>
    </inkml:brush>
  </inkml:definitions>
  <inkml:trace contextRef="#ctx0" brushRef="#br0">325 3 15875,'0'-1'49,"1"1"0,-1 0 0,0 0 0,1 0 0,-1-1 0,0 1 0,1 0 0,-1 0 0,0 0 0,1 0 0,-1 0 0,0 0 0,1 0 0,-1 0 0,0 0 0,1 0 0,-1 0 0,1 0 0,-1 0 0,0 0 0,1 0 0,-1 0 0,0 0 0,1 1 1,-1-1-1,0 0 0,1 0 0,-1 0 0,0 0 0,1 1 0,-1-1 0,0 0 0,0 0 0,1 1 0,-1-1 0,0 0 0,0 1 0,0-1 0,1 0 0,-1 1 0,0-1 0,0 1 0,3 23 895,-12 28-292,-1-20-436,-1 0 1,-1-1-1,-2-1 1,-1 0-1,-32 47 1,-110 124 955,191-261-1503,1 1-86,-2-1-1,-3-1 0,36-110 0,-64 164 394,0 2 9,-1 1 1,1-1 0,-1 0 0,0 0 0,-1 1 0,1-1 0,-1 0 0,0 0 0,-1-7 0,1 11 15,0 1-1,0 0 1,0-1-1,0 1 1,0-1 0,0 1-1,0 0 1,0-1-1,0 1 1,-1 0 0,1-1-1,0 1 1,0 0 0,0 0-1,0-1 1,-1 1-1,1 0 1,0-1 0,0 1-1,-1 0 1,1 0-1,0-1 1,-1 1 0,1 0-1,0 0 1,-1 0 0,1 0-1,0-1 1,-1 1-1,1 0 1,-1 0 0,-9 7 47,-8 20 55,9-9-78,1 1-1,0 0 1,2 0 0,0 1 0,1-1 0,1 1 0,1 0 0,0 0 0,2 1 0,1 26 0,1-31 0,1 1 1,0-1 0,1 1 0,1-1-1,0 0 1,2 0 0,-1-1 0,2 1 0,0-2-1,1 1 1,1-1 0,0 0 0,13 15-1,-14-21 115,-5-12 4,-10-16 13,-8-1-296,0 0 0,-1 2 0,-28-28 0,3 5-256,-97-104-240,130 134 1372,14 12-145,22 14 121,-22-11-621,39 17-88,0-2 0,1-2 0,0-2 0,68 11 0,-74-19-168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1.093"/>
    </inkml:context>
    <inkml:brush xml:id="br0">
      <inkml:brushProperty name="width" value="0.035" units="cm"/>
      <inkml:brushProperty name="height" value="0.035" units="cm"/>
    </inkml:brush>
  </inkml:definitions>
  <inkml:trace contextRef="#ctx0" brushRef="#br0">52 1 16540,'5'3'1320,"-7"18"-888,-4 7-128,2 11 568,-3 9-216,3 12-240,-1 2-48,2 6-31,0-7-113,3-4-256,0-8-216,0-11-409,2-12 1898,-2-25-1281,-13 2 56,1-30-72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1.594"/>
    </inkml:context>
    <inkml:brush xml:id="br0">
      <inkml:brushProperty name="width" value="0.035" units="cm"/>
      <inkml:brushProperty name="height" value="0.035" units="cm"/>
    </inkml:brush>
  </inkml:definitions>
  <inkml:trace contextRef="#ctx0" brushRef="#br0">1 491 17468,'1'-3'200,"0"1"1,0 0 0,1 0-1,-1 0 1,1-1-1,-1 1 1,1 1 0,0-1-1,-1 0 1,1 0-1,0 1 1,0-1 0,1 1-1,-1-1 1,3 0-1,3-4 352,65-51 141,-1-4 1,-4-3 0,-2-3 0,82-108-1,-129 147-645,-17 27 29,-2 8-58,-5 13-9,-5 18-32,0 0 1,-4 49 0,12-71-164,1-1 0,1 1 0,0 0 0,1 0 0,0-1 0,2 1 0,0-1 0,7 24 0,-6-31 109,-1-1-1,1 1 0,0-1 1,1 0-1,0 0 1,0-1-1,1 1 0,6 6 1,20 11-376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3.238"/>
    </inkml:context>
    <inkml:brush xml:id="br0">
      <inkml:brushProperty name="width" value="0.035" units="cm"/>
      <inkml:brushProperty name="height" value="0.035" units="cm"/>
    </inkml:brush>
  </inkml:definitions>
  <inkml:trace contextRef="#ctx0" brushRef="#br0">257 140 15179,'6'-10'530,"0"0"-1,0 0 0,-1-1 1,-1 0-1,5-13 1,-9 23-450,1-1 0,-1 0 0,0 0 0,1 1 0,-1-1 1,0 0-1,0 0 0,0 1 0,0-1 0,0 0 0,0 0 1,-1 0-1,1 1 0,0-1 0,-1 0 0,0 1 1,1-1-1,-1 0 0,0 1 0,0-1 0,0 1 0,0-1 1,0 1-1,0-1 0,0 1 0,-1 0 0,1 0 0,0 0 1,-1-1-1,1 1 0,-1 0 0,1 1 0,-1-1 0,1 0 1,-1 0-1,0 1 0,0-1 0,1 1 0,-1-1 1,0 1-1,0 0 0,1 0 0,-1 0 0,-2 0 0,-2 0 12,0 0-1,0 0 1,0 1-1,1 0 1,-1 0-1,0 0 1,0 1-1,1 0 1,-1 0-1,1 0 1,-1 1-1,1 0 0,0 0 1,0 0-1,0 1 1,1 0-1,-6 5 1,-3 3-29,1 1 0,0 1 1,1 0-1,-14 22 0,15-19-54,0 1-1,0 0 0,2 1 1,0 0-1,1 0 0,1 1 0,1 0 1,1 0-1,-2 28 0,5-43-11,1 0 1,0-1-1,1 1 0,-1 0 1,1-1-1,0 1 0,1 4 1,-2-8 1,1 0 0,-1 0 1,1-1-1,-1 1 1,0 0-1,1 0 1,0 0-1,-1-1 1,1 1-1,0 0 1,-1 0-1,1-1 0,0 1 1,0-1-1,-1 1 1,1-1-1,0 1 1,0-1-1,0 1 1,0-1-1,0 0 0,0 1 1,-1-1-1,1 0 1,0 0-1,0 0 1,0 0-1,0 0 1,0 0-1,0 0 0,0 0 1,0 0-1,0 0 1,0-1-1,0 1 1,0 0-1,0 0 1,0-1-1,0 1 0,-1-1 1,1 1-1,1-2 1,7-3-5,0-1 0,-1 0 0,1-1 0,-1 1 0,-1-2 0,1 1 0,-1-1 0,12-17 0,2-7-11,20-39 1,8-34 17,-42 87-16,0 0-1,-2-1 0,7-33 1,-12 51 12,0 0 0,0 0 0,0 0 0,0 0 0,0 1 0,0-1 0,0 0 0,0 0 0,0 0 0,0 0 0,-1 1 0,1-1 0,0 0 0,-1 0 0,0-1 0,1 2 2,0 0-1,0 0 0,-1 0 0,1 0 1,0 0-1,0 0 0,-1-1 0,1 1 1,0 0-1,-1 0 0,1 0 0,0 0 1,-1 0-1,1 0 0,0 0 0,-1 0 1,1 1-1,0-1 0,0 0 0,-1 0 1,1 0-1,0 0 0,-1 0 0,1 0 1,0 0-1,0 1 0,-1-1 0,1 0 1,0 0-1,0 0 0,0 1 0,-1-1 1,1 0-1,0 0 0,0 1 0,0-1 1,0 0-1,-1 0 0,1 1 0,-5 7-8,0 0 0,0 0 0,1 0-1,0 1 1,0-1 0,1 1-1,-4 16 1,-12 70-42,19-90 48,-4 15-1,1 0 0,1 1-1,1-1 1,0 1-1,2-1 1,4 32 0,-4-49 2,0 1 1,0-1 0,0 1 0,1-1-1,-1 1 1,1-1 0,0 0 0,0 0-1,0 0 1,0 0 0,0 0 0,4 3-1,-5-5 2,1 1 0,0-1-1,0 0 1,0 0 0,0 0 0,0 0-1,1 0 1,-1 0 0,0 0-1,0-1 1,1 1 0,-1-1-1,0 0 1,1 1 0,-1-1 0,0 0-1,1 0 1,-1-1 0,0 1-1,4-1 1,4-2 0,-2 0 0,1-1 0,0 0 1,-1 0-1,1-1 0,-1 0 0,-1-1 0,1 1 0,8-9 0,62-67 6,-62 63-4,28-34 12,25-26-24,-68 77 8,0-1 0,1 1 0,-1 0 0,0 0 0,0 0 0,1 0 0,-1 0 0,1 0 0,-1 0 1,1 0-1,-1 1 0,1-1 0,-1 0 0,1 1 0,3-1 0,-5 1 1,1 0 0,-1 0 1,1 0-1,-1 1 0,0-1 1,1 0-1,-1 0 0,1 1 1,-1-1-1,0 0 1,1 0-1,-1 1 0,0-1 1,1 0-1,-1 1 0,0-1 1,0 0-1,1 1 0,-1-1 1,0 1-1,0-1 1,1 1-1,2 19-5,-3 17-10,-7 52 0,3-58 18,1-1 0,2 1 0,3 32 0,-2-62 0,0 0-1,0 0 0,0 1 1,0-1-1,0 0 1,0 0-1,1 0 0,-1 0 1,0 0-1,1 0 0,-1 0 1,1 0-1,0 0 0,-1 0 1,1 0-1,-1 0 1,1-1-1,1 2 0,-2-2 0,1 0 0,-1 1 0,1-1 0,0 0 0,-1 0-1,1 0 1,-1 0 0,1 0 0,-1 0 0,1 0 0,0 0-1,-1-1 1,1 1 0,-1 0 0,1 0 0,-1 0 0,1 0 0,-1-1-1,1 1 1,-1 0 0,1-1 0,-1 1 0,1 0 0,0-1 0,3-4 5,1 1 1,-1-1-1,0 0 1,6-9-1,28-49 27,-24 38-18,1 1 1,2 0-1,24-29 1,-40 52-17,0 0 1,0-1-1,0 1 0,0 0 1,1 0-1,-1 0 0,0 0 1,0 0-1,1 0 0,-1 1 0,0-1 1,1 0-1,-1 1 0,1-1 1,-1 1-1,1-1 0,-1 1 1,1 0-1,-1-1 0,1 1 1,-1 0-1,1 0 0,-1 0 0,1 0 1,1 1-1,-1 0 0,-1 0 0,1 0 0,-1 0 0,1 0 0,-1 1 0,0-1 0,1 1 0,-1-1 0,0 1 0,0-1 0,0 1-1,0 0 1,0-1 0,-1 1 0,1 0 0,0 0 0,-1-1 0,0 1 0,1 0 0,-1 2 0,4 21-11,-2 0 1,0 37-1,-1-18-108,1-27-264,3-12-892,-3-6 1084,0 0 1,-1 0-1,1 0 0,-1 0 1,0 0-1,1 0 1,-1 0-1,0 0 0,0 0 1,2-3-1,-1 2 200,8-8-718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3.769"/>
    </inkml:context>
    <inkml:brush xml:id="br0">
      <inkml:brushProperty name="width" value="0.035" units="cm"/>
      <inkml:brushProperty name="height" value="0.035" units="cm"/>
    </inkml:brush>
  </inkml:definitions>
  <inkml:trace contextRef="#ctx0" brushRef="#br0">201 148 17260,'-12'6'333,"-1"1"1,2 0 0,-1 0 0,1 1 0,0 1-1,1 0 1,0 0 0,0 1 0,1 0-1,1 1 1,-14 20 0,13-16-147,1 0 0,0 1-1,1-1 1,1 2 0,0-1 0,1 1 0,1-1-1,-4 32 1,8-40-140,-1-1 0,1 1 0,1-1 0,-1 1-1,1-1 1,3 11 0,-4-16-36,1 0 1,0 1-1,0-1 0,0 0 1,0 0-1,0 0 0,0 0 0,1 0 1,-1 0-1,0 0 0,1 0 1,0 0-1,0-1 0,-1 1 0,1-1 1,0 1-1,0-1 0,0 0 1,1 1-1,-1-1 0,0 0 0,0-1 1,4 2-1,-1-1-5,-1-1 1,1 0-1,0 0 0,-1 0 0,1 0 0,-1-1 1,1 1-1,0-1 0,-1-1 0,1 1 1,-1-1-1,0 1 0,0-1 0,1 0 1,5-4-1,4-4-15,-1 0-1,25-22 1,-16 9-37,-2 0-1,0-1 1,-1-2 0,-2 1-1,0-2 1,17-39-1,-17 29-52,-2-1 0,-2 0-1,-1-1 1,8-56 0,-18 78 28,-4 14-2,-8 24 22,-3 33-50,3 0 0,2 1 0,3 0 1,3 105-1,6-107 27,4-13-24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4.273"/>
    </inkml:context>
    <inkml:brush xml:id="br0">
      <inkml:brushProperty name="width" value="0.035" units="cm"/>
      <inkml:brushProperty name="height" value="0.035" units="cm"/>
    </inkml:brush>
  </inkml:definitions>
  <inkml:trace contextRef="#ctx0" brushRef="#br0">189 155 17412,'0'-3'113,"-1"1"-1,0-1 1,1 0 0,-1 1 0,0-1-1,0 1 1,-1-1 0,1 1 0,0 0 0,-1 0-1,1-1 1,-1 1 0,0 0 0,0 0-1,0 1 1,0-1 0,0 0 0,0 1 0,0-1-1,-1 1 1,1-1 0,0 1 0,-1 0-1,1 0 1,-1 0 0,0 1 0,1-1 0,-1 1-1,1-1 1,-1 1 0,-3 0 0,1 0 7,-1 1 0,1 0 0,0 0 0,0 0 1,0 1-1,1-1 0,-1 1 0,0 1 0,1-1 1,-1 0-1,1 1 0,-1 0 0,1 0 0,0 1 0,-6 6 1,6-6-90,-1 1 1,1 1 0,0-1 0,0 1-1,1-1 1,-1 1 0,1 0 0,1 1-1,-1-1 1,1 0 0,0 1 0,0-1-1,1 1 1,0-1 0,0 10 0,0-15-33,1-1 1,0 1 0,0 0 0,0-1-1,0 1 1,1 0 0,-1 0 0,0-1-1,0 1 1,0 0 0,0-1-1,1 1 1,-1 0 0,0-1 0,1 1-1,-1 0 1,1-1 0,-1 1 0,0-1-1,1 1 1,-1-1 0,1 1-1,0-1 1,-1 1 0,1-1 0,-1 0-1,1 1 1,0-1 0,-1 0 0,1 1-1,0-1 1,-1 0 0,1 0 0,0 1-1,-1-1 1,1 0 0,0 0-1,-1 0 1,1 0 0,0 0 0,0 0-1,-1 0 1,1 0 0,0-1 0,-1 1-1,1 0 1,0 0 0,-1-1-1,1 1 1,0 0 0,0-1 0,5-2-2,-1 1 0,0-1 0,0 0 0,0 0 0,6-6 0,9-12-19,0-1-1,-1-1 0,-2 0 0,29-50 0,-8 13-61,-24 45-14,-14 15 95,0-1-1,0 1 1,1 0 0,-1 0 0,0 0-1,0 0 1,1 0 0,-1 0-1,0 0 1,0 0 0,1 0-1,-1 1 1,0-1 0,0 0 0,0 0-1,1 0 1,-1 0 0,0 0-1,0 0 1,0 0 0,1 0 0,-1 1-1,0-1 1,0 0 0,0 0-1,0 0 1,1 0 0,-1 1 0,0-1-1,0 0 1,0 0 0,0 0-1,0 1 1,0-1 0,0 0-1,1 0 1,-1 1 0,0-1 0,0 0-1,2 37-125,-2-27 113,0 22-56,2 92-30,0-102-65,0 0 0,2-1 0,9 35 0,-12-52 100,1 0 0,-1 0 0,0-1 0,1 1 0,0 0 0,0-1 0,0 1 0,1-1 0,-1 0-1,1 0 1,0 0 0,-1 0 0,1 0 0,1-1 0,5 5 0,-6-6 31,0 0 0,0 0 0,0 0 1,0 0-1,1-1 0,-1 1 0,0-1 0,1 0 0,-1 0 0,0 0 0,1 0 0,-1-1 0,0 1 0,0-1 1,1 0-1,-1 0 0,0 0 0,0 0 0,5-3 0,35-20-408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4.818"/>
    </inkml:context>
    <inkml:brush xml:id="br0">
      <inkml:brushProperty name="width" value="0.035" units="cm"/>
      <inkml:brushProperty name="height" value="0.035" units="cm"/>
    </inkml:brush>
  </inkml:definitions>
  <inkml:trace contextRef="#ctx0" brushRef="#br0">175 159 14539,'-30'46'1153,"-49"78"820,67-101-1534,0 1 0,1 0 0,-11 36 0,20-51-305,0-1 0,0 1 0,1 0 0,0 0-1,1 14 1,0-22-120,0 1 0,0-1-1,0 1 1,0-1 0,0 0 0,0 1-1,0-1 1,1 0 0,-1 1 0,1-1-1,-1 0 1,1 0 0,-1 1-1,1-1 1,0 0 0,-1 0 0,1 0-1,0 0 1,0 0 0,0 0 0,0 0-1,0 0 1,0 0 0,0 0 0,0 0-1,0-1 1,0 1 0,1-1-1,-1 1 1,0 0 0,0-1 0,1 0-1,-1 1 1,0-1 0,1 0 0,-1 0-1,0 0 1,1 0 0,-1 0 0,1 0-1,-1 0 1,0 0 0,3-1-1,2 0-8,0-1 0,0-1 0,0 1 0,0-1 0,0 0 0,-1 0 0,1-1 0,-1 1-1,6-7 1,43-44-40,-47 46 28,162-196-260,-137 159 187,-2-2 1,41-86 0,-62 104 64,-11 22 33,-10 12 25,5 1-10,1 0-1,0 1 1,0 0-1,1 0 0,0 0 1,0 0-1,-6 14 0,-25 64 295,27-63-238,-7 21 186,-15 61 1,26-85-262,2 0 1,0 0 0,1 0 0,1 0-1,3 38 1,-2-55-51,0 1 0,1-1 0,-1 1 0,1-1 0,-1 1 0,1-1 1,0 0-1,0 1 0,0-1 0,1 0 0,-1 0 0,2 3 0,-2-4 28,-1-1 0,1 1 0,0-1 1,0 0-1,-1 1 0,1-1 0,0 0 0,0 1 0,0-1 1,0 0-1,-1 0 0,1 0 0,0 0 0,0 1 0,0-1 0,0 0 1,0-1-1,-1 1 0,1 0 0,0 0 0,0 0 0,0 0 1,0-1-1,-1 1 0,1 0 0,0-1 0,0 1 0,-1-1 1,1 1-1,0-1 0,-1 1 0,1-1 0,0 1 0,0-2 0,23-20-264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5.335"/>
    </inkml:context>
    <inkml:brush xml:id="br0">
      <inkml:brushProperty name="width" value="0.035" units="cm"/>
      <inkml:brushProperty name="height" value="0.035" units="cm"/>
    </inkml:brush>
  </inkml:definitions>
  <inkml:trace contextRef="#ctx0" brushRef="#br0">32 190 15955,'-1'7'319,"2"0"0,-1-1 0,1 1 0,0-1 0,3 13 0,-3-18-283,-1 0-1,0 0 1,1 0-1,-1-1 1,1 1-1,-1 0 1,1 0 0,-1 0-1,1 0 1,0-1-1,-1 1 1,1 0-1,0 0 1,0-1-1,-1 1 1,1-1 0,0 1-1,0-1 1,0 1-1,0-1 1,0 1-1,0-1 1,0 0 0,0 1-1,0-1 1,0 0-1,0 0 1,0 0-1,0 0 1,0 0 0,0 0-1,0 0 1,0 0-1,0 0 1,0-1-1,0 1 1,0 0-1,0-1 1,0 1 0,0 0-1,0-1 1,-1 1-1,1-1 1,0 0-1,0 1 1,0-1 0,0 0-1,16-12 178,-2-1 1,1 0-1,-2 0 0,0-2 0,-1 1 0,15-24 1,-21 30-169,0-1 0,-1 0 0,0-1 0,0 1 0,-1-1 0,0 0 0,5-20 0,-10 30-42,0 0 0,0 1 0,1-1 0,-1 0 0,0 0 0,0 0 0,0 1 0,0-1 0,0 0 0,0 0 0,0 0 0,0 0 0,-1 1 0,1-1 0,0 0 0,0 0 0,-1 1 0,1-1 0,0 0 0,-1 0 0,1 1 0,-1-1 0,1 0 0,-1 1 0,1-1 0,-2 0 0,1 0 4,0 1-1,0-1 1,-1 1 0,1 0-1,0 0 1,0 0-1,0 0 1,-1 0 0,1 0-1,0 0 1,0 0-1,0 0 1,-1 1 0,1-1-1,-2 1 1,-4 2 23,1 0 1,-1 0 0,1 0-1,-1 1 1,-5 5-1,-5 7 47,1 0 0,0 1 0,2 0 0,0 2-1,1-1 1,1 2 0,0 0 0,2 0 0,1 1-1,0 0 1,1 1 0,1-1 0,2 2 0,-5 27 0,9-40-59,0 0 0,1 0 1,0 0-1,1 0 0,2 16 1,-3-24-52,0 0 1,1 0-1,-1 0 1,1 0-1,-1-1 1,1 1-1,0 0 1,0 0-1,0 0 1,0 0-1,0-1 1,0 1-1,0 0 1,0-1-1,1 1 1,-1-1-1,1 0 1,-1 1-1,1-1 1,0 0-1,-1 0 1,1 0-1,0 0 1,0 0-1,-1 0 1,1-1-1,0 1 1,0 0-1,0-1 1,0 0-1,0 1 1,0-1-1,2 0 1,2-1-8,-1-1 0,0 1 0,0-1 0,-1 0 1,1 0-1,0-1 0,-1 1 0,1-1 0,-1 0 1,0-1-1,0 1 0,7-8 0,25-30-290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5.835"/>
    </inkml:context>
    <inkml:brush xml:id="br0">
      <inkml:brushProperty name="width" value="0.035" units="cm"/>
      <inkml:brushProperty name="height" value="0.035" units="cm"/>
    </inkml:brush>
  </inkml:definitions>
  <inkml:trace contextRef="#ctx0" brushRef="#br0">243 38 14299,'-1'-2'109,"1"0"-1,-1 0 1,0 0-1,0 0 1,0 0-1,0 1 1,0-1 0,0 0-1,0 0 1,0 1-1,-1-1 1,1 1 0,-1-1-1,0 1 1,1-1-1,-1 1 1,0 0-1,0 0 1,1 0 0,-1 0-1,0 0 1,0 0-1,0 1 1,0-1-1,0 1 1,0-1 0,-1 1-1,1 0 1,0 0-1,0-1 1,0 2-1,0-1 1,0 0 0,0 0-1,0 1 1,-1-1-1,1 1 1,0 0-1,0-1 1,1 1 0,-1 0-1,0 0 1,0 0-1,0 0 1,-2 3-1,-5 3 67,0 1-1,0 0 0,1 0 0,0 1 0,0 0 1,1 1-1,0-1 0,1 2 0,-8 15 0,-1 6 160,-21 66 0,31-82-276,-13 50 127,17-59-167,0-1-1,0 1 0,1-1 0,0 1 0,0-1 0,0 1 0,1 0 1,2 6-1,-3-11-37,1 0 0,-1 0 0,1 0 0,0-1 0,-1 1 0,1 0 0,0 0 0,0-1 0,0 1 0,1 0 0,-1-1 0,0 1 0,1-1 0,-1 0 0,1 1 0,-1-1 0,1 0 0,-1 0 0,1 0 0,0 0 0,0 0 0,0 0 0,-1-1 0,1 1 1,0-1-1,0 1 0,0-1 0,0 0 0,0 1 0,0-1 0,0 0 0,0 0 0,0 0 0,0-1 0,0 1 0,0 0 0,0-1 0,2 0 0,4-2-82,0 1 1,0-2-1,0 1 0,-1-1 0,1 0 1,-1 0-1,12-10 0,13-15-218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9.901"/>
    </inkml:context>
    <inkml:brush xml:id="br0">
      <inkml:brushProperty name="width" value="0.025" units="cm"/>
      <inkml:brushProperty name="height" value="0.025" units="cm"/>
    </inkml:brush>
  </inkml:definitions>
  <inkml:trace contextRef="#ctx0" brushRef="#br0">1 0 11979,'0'37'8851,"0"51"-8723,0-88-84,0 1-1,0 0 1,0 0-1,0 0 0,0 0 1,0 0-1,0-1 1,0 1-1,1 0 0,-1 0 1,0 0-1,0 0 0,1-1 1,-1 1-1,0 0 1,1 0-1,-1 0 0,1-1 1,-1 1-1,1 0 1,0-1-1,-1 1 0,1-1 1,-1 1-1,1 0 1,0-1-1,0 1 0,0 0 1,1-1 62,0 0 1,0 0 0,-1 0 0,1 0 0,0 0-1,-1 0 1,1 0 0,0-1 0,-1 1-1,1 0 1,0-1 0,-1 0 0,3 0-1,52-34 1680,-51 31-1867,10-8 167,-11 8 10,0 0 1,0 1-1,0-1 1,0 1-1,1 0 1,-1 1 0,1-1-1,0 1 1,-1 0-1,11-3 1,-13 7-88,-1 1-1,0 0 1,0 0 0,0 0 0,-1 0-1,1 0 1,-1 0 0,1 0 0,-1 0 0,0 0-1,0 0 1,0 0 0,-1 0 0,0 3 0,1 2 30,0-2-3,3 33-40,-3-38 14,1 0-1,-1-1 1,0 1-1,1 0 1,-1-1 0,0 1-1,1 0 1,-1-1-1,1 1 1,-1-1-1,1 1 1,-1-1-1,1 1 1,-1-1 0,1 1-1,0-1 1,-1 1-1,1-1 1,0 0-1,-1 1 1,1-1-1,0 0 1,-1 0-1,1 0 1,0 1 0,0-1-1,-1 0 1,1 0-1,0 0 1,0 0-1,0 0 1,-1 0-1,1 0 1,0-1 0,-1 1-1,1 0 1,0 0-1,0-1 1,-1 1-1,1 0 1,0-1-1,-1 1 1,1 0 0,0-1-1,-1 1 1,1-1-1,0 0 1,7-5 167,-1 0-1,0 0 1,0-1 0,0 0 0,-1 0-1,8-11 1,-10 11-168,1 1 0,0-1 1,1 1-1,-1 0 0,1 1 0,0-1 0,1 1 1,-1 1-1,15-9 0,-20 13-17,0 0 1,-1 0-1,1 0 0,0-1 1,0 1-1,0 1 0,-1-1 1,1 0-1,0 0 0,0 0 1,0 0-1,0 0 0,-1 1 1,1-1-1,0 0 0,0 1 1,-1-1-1,1 1 0,0-1 1,-1 1-1,1-1 0,0 1 1,-1-1-1,1 1 0,-1 0 1,1-1-1,-1 1 0,1 0 1,-1-1-1,1 1 0,-1 0 1,0-1-1,0 1 0,1 0 1,-1 0-1,0 0 0,0-1 1,0 1-1,0 0 0,1 0 1,-1 0-1,0 0 0,-1-1 1,1 1-1,0 1 0,0 56-795,-1-41-1442,4-24-5547,0 0 3360,0-4-8498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6.340"/>
    </inkml:context>
    <inkml:brush xml:id="br0">
      <inkml:brushProperty name="width" value="0.035" units="cm"/>
      <inkml:brushProperty name="height" value="0.035" units="cm"/>
    </inkml:brush>
  </inkml:definitions>
  <inkml:trace contextRef="#ctx0" brushRef="#br0">101 19 16668,'-10'11'351,"0"0"0,1 1 1,1 0-1,0 1 1,0 0-1,1 0 1,1 1-1,0-1 1,1 1-1,-4 18 1,4-12-112,1 1-1,1 0 1,1 0 0,1 0 0,1 1 0,4 31 0,-2-44-160,-1 1 0,2 0 0,6 15-1,-9-23-71,1 0-1,0 0 1,0 0-1,0-1 1,0 1-1,1 0 1,-1-1-1,0 1 1,1-1-1,-1 1 1,2 0-1,-2-1-5,-1-1-1,1 0 1,0 0-1,-1 1 0,1-1 1,0 0-1,-1 0 1,1 0-1,0 0 0,-1 0 1,1 0-1,0 0 1,-1 0-1,1 0 1,0 0-1,-1 0 0,1 0 1,0-1-1,-1 1 1,1 0-1,0 0 0,-1-1 1,1 1-1,0 0 1,-1-1-1,1 1 0,-1-1 1,1 1-1,-1-1 1,1 1-1,0-2 0,2-1 3,0-1 0,0 0 0,-1-1 0,1 1-1,-1 0 1,0-1 0,0 0 0,-1 1-1,1-1 1,-1 0 0,0 0 0,0-5-1,2-12 24,-2-30-1,-1 35-22,-7-135-196,8 157 154,1 0 1,-1 1-1,1-1 1,1 0-1,-1 0 1,1 0-1,4 6 1,1 1 11,0 0 1,14 14 0,-19-22 26,1-1-1,-1 0 1,1 0 0,0 0 0,0 0-1,0 0 1,1-1 0,-1 0 0,1 0 0,-1 0-1,1-1 1,0 1 0,-1-1 0,1 0-1,8 0 1,-5-1 5,0 0-1,0-1 1,0 0-1,0 0 1,-1-1-1,1 0 1,0 0-1,13-7 1,-2-1 7,-1 0 0,-1-1-1,1-1 1,-2-1 0,0 0 0,21-24 0,8-16 9,-42 49-21,0 0-1,-1 0 1,1 0 0,-1 0 0,0 0-1,0-1 1,0 1 0,-1-1 0,0 1-1,0-1 1,0 0 0,0-5 0,-1 9-1,0 1-1,0-1 1,0 1 0,0-1 0,0 1 0,0-1 0,0 1-1,0-1 1,0 1 0,0-1 0,0 1 0,-1-1 0,1 1-1,0-1 1,0 1 0,-1-1 0,1 1 0,0 0 0,-1-1-1,1 1 1,0-1 0,-1 1 0,1 0 0,0-1 0,-1 1-1,1 0 1,-1 0 0,1-1 0,-1 1 0,0 0-1,-1 0 0,1 0 0,0 0 1,0 0-1,0 0 0,0 0 0,0 0 0,0 1 1,0-1-1,0 0 0,0 1 0,0-1 1,-2 1-1,-1 2-2,-1 0 0,0 1 1,1-1-1,0 1 0,-5 4 1,-2 5 10,1 1-1,0 0 1,1 1 0,1 0 0,0 1 0,-9 25 0,6-10 44,2 0 1,-8 53 0,16-76-55,0 0 0,0 0 0,1 0 0,0 0 0,1 0 0,-1 0 0,3 9 0,-2-15-40,-1-1-1,0 0 1,1 0 0,-1 1 0,1-1-1,0 0 1,-1 0 0,1 0-1,0 0 1,-1 0 0,1 0 0,0 0-1,0 0 1,0 0 0,0 0 0,0 0-1,0-1 1,0 1 0,0 0 0,3 0-1,-2-1-102,0 1 0,0-1-1,0 0 1,0 0-1,1-1 1,-1 1 0,0 0-1,0-1 1,0 1-1,0-1 1,0 0 0,0 0-1,0 0 1,0 0 0,0 0-1,0 0 1,2-2-1,9-7-318,0-1 0,23-25 0,-28 28 268,34-36-773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6.850"/>
    </inkml:context>
    <inkml:brush xml:id="br0">
      <inkml:brushProperty name="width" value="0.035" units="cm"/>
      <inkml:brushProperty name="height" value="0.035" units="cm"/>
    </inkml:brush>
  </inkml:definitions>
  <inkml:trace contextRef="#ctx0" brushRef="#br0">249 4 18260,'-45'35'1122,"-51"49"-1,83-71-935,1 1-1,0 0 1,0 1-1,2 0 1,0 0-1,0 2 1,-12 29-1,21-42-136,-1 0 0,1 0 0,0 1 0,1-1 0,-1 0 0,0 5 0,1-8-41,0-1 0,0 1-1,0 0 1,1-1-1,-1 1 1,0 0 0,0-1-1,0 1 1,0-1-1,1 1 1,-1 0 0,0-1-1,1 1 1,-1-1-1,0 1 1,1-1-1,-1 1 1,1-1 0,-1 1-1,1 0 1,0-1-6,0 0 0,0 1 0,0-1 0,0 0 0,0 0-1,-1 0 1,1 0 0,0 0 0,0 0 0,0 0 0,0 0 0,0 0 0,0 0 0,0 0 0,0-1 0,0 1 0,-1 0 0,1-1 0,1 0 0,9-4-119,1-1 1,-2-1-1,1 0 1,-1-1-1,0 0 1,10-10-1,53-60-812,-71 75 895,-1 2 22,22-24-539,-1-2-1,-1 0 1,31-54 0,-48 69 417,-7 9 149,-11 14 180,2 4 59,0 1 0,1 1 0,1 0 1,-13 27-1,-22 77 1048,41-111-1189,-1 6 79,0-1 0,1 0 0,1 1 0,0 0 0,1-1 0,0 25 1,1-38-174,1-1 1,0 0 0,1 1 0,-1-1 0,0 0 0,0 1 0,0-1 0,1 0 0,-1 1 0,1-1 0,-1 0 0,1 0 0,0 1 0,-1-1-1,1 0 1,0 0 0,0 0 0,0 0 0,-1 0 0,1 0 0,2 2 0,-1-3-22,0 0 0,-1 1-1,1-1 1,-1 0 0,1 0 0,0 0-1,-1 0 1,1 0 0,-1 0 0,1 0 0,0 0-1,-1-1 1,1 1 0,-1-1 0,1 1 0,-1-1-1,1 0 1,-1 1 0,1-1 0,0-1 0,8-4-180,0-1 1,0 0 0,-1-1 0,-1 0-1,1 0 1,10-14 0,41-63-422,-52 74 546,29-44-394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7.336"/>
    </inkml:context>
    <inkml:brush xml:id="br0">
      <inkml:brushProperty name="width" value="0.035" units="cm"/>
      <inkml:brushProperty name="height" value="0.035" units="cm"/>
    </inkml:brush>
  </inkml:definitions>
  <inkml:trace contextRef="#ctx0" brushRef="#br0">152 1 13723,'-12'12'1596,"7"-9"-1288,1 1-1,0-1 1,1 1-1,-1 0 1,1 1-1,0-1 1,0 0-1,0 1 1,0 0 0,1 0-1,0 0 1,0 0-1,0 0 1,-1 6-1,2-7-240,0 3 44,-1 1 1,1-1-1,1 1 1,-1 0-1,2 9 1,-1-15-106,0 0 0,0 0-1,1-1 1,-1 1 0,1 0 0,-1-1-1,1 1 1,0-1 0,0 1 0,-1-1-1,1 1 1,0-1 0,1 1 0,-1-1-1,0 0 1,0 0 0,0 1-1,1-1 1,-1 0 0,1 0 0,-1 0-1,1-1 1,-1 1 0,1 0 0,-1 0-1,1-1 1,0 1 0,-1-1 0,4 1-1,33 5-26,-24-5-32,-1 1 1,1 1-1,-1 0 1,19 7-1,-28-8 40,0-1-1,-1 1 0,1 1 1,-1-1-1,1 0 1,-1 1-1,0 0 0,0 0 1,0 0-1,0 0 1,-1 0-1,1 0 0,-1 1 1,0-1-1,0 1 1,0 0-1,0-1 1,-1 1-1,2 5 0,-1-4 40,-1 0 1,0 0-1,0 0 0,-1 0 0,1 0 0,-1 0 0,0 0 1,-1 0-1,1 0 0,-1 1 0,0-1 0,0 0 0,0-1 1,-1 1-1,0 0 0,-3 5 0,1-3 78,0-1 0,0 0 0,0-1 0,-1 1 0,0-1 0,-1 0 1,1 0-1,-1 0 0,0-1 0,-9 6 0,4-4 47,0-1 1,0 0-1,0 0 0,-1-1 1,0-1-1,1 0 0,-1 0 1,-1-1-1,1-1 1,0 0-1,0-1 0,-1 0 1,-13-2-1,23 2-179,1-1 0,-1 1 0,1-1-1,-1 1 1,1-1 0,0 0 0,-1 0 0,1 0 0,0 0 0,0 0-1,0 0 1,0-1 0,0 1 0,0-1 0,0 0 0,0 1-1,1-1 1,-1 0 0,0 0 0,1 0 0,0 0 0,-1 0-1,1 0 1,0-1 0,-1-3 0,1 2 37,1 0 0,0-1 0,0 1 0,0 0-1,0 0 1,1 0 0,-1 0 0,1 0 0,0 0 0,0 0 0,1 0 0,-1 0 0,1 1-1,3-7 1,19-25-201,9-2-53</inkml:trace>
  <inkml:trace contextRef="#ctx0" brushRef="#br0" timeOffset="1">573 80 12779,'6'-1'426,"-1"0"1,1-1 0,-1 0 0,1 0-1,-1 0 1,1-1 0,8-6 0,-11 8-321,0-1 0,0 0 0,-1 0 0,1-1 0,-1 1 0,0 0 0,0-1 1,0 0-1,0 1 0,0-1 0,0 0 0,-1 0 0,1 0 0,-1 0 0,2-4 0,-3 7-90,0-1-1,0 1 1,0-1-1,0 1 1,0 0-1,0-1 1,-1 1-1,1 0 0,0-1 1,0 1-1,0 0 1,0-1-1,0 1 1,0 0-1,-1-1 1,1 1-1,0 0 0,0-1 1,0 1-1,-1 0 1,1 0-1,0-1 1,-1 1-1,1 0 1,0 0-1,0-1 1,-1 1-1,1 0 0,0 0 1,-1 0-1,1 0 1,-1 0-1,1-1 1,0 1-1,-1 0 1,1 0-1,0 0 0,-1 0 1,0 0-1,-15 0 302,15 0-269,-10 2 159,0 0-1,0 0 0,1 1 1,0 0-1,-1 1 0,1 0 0,1 1 1,-1 0-1,-12 9 0,4-1 197,1 0-1,0 1 1,-25 28-1,32-31-150,0 1 1,1 0-1,-14 27 0,19-33-179,1 1 1,0 0-1,1 0 0,0 0 0,0 0 0,0 0 0,1 1 0,0-1 1,0 0-1,1 10 0,0-15-77,0 0 0,1 1 0,-1-1 0,1 0 0,-1 1 0,1-1 0,0 0 0,-1 0 0,1 0 0,0 0 0,1 1 0,-1-1 0,0-1 1,0 1-1,1 0 0,0 0 0,-1 0 0,1-1 0,0 1 0,-1-1 0,1 1 0,0-1 0,0 0 0,0 0 0,0 0 0,1 0 0,-1 0 0,0 0 0,0-1 0,1 1 0,-1-1 0,0 1 0,0-1 0,1 0 1,-1 0-1,4 0 0,3-1-87,0 0 0,0 0 0,0-1 1,0 0-1,0 0 0,0-1 0,-1 0 1,13-7-1,35-22-110,3-5-86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8.368"/>
    </inkml:context>
    <inkml:brush xml:id="br0">
      <inkml:brushProperty name="width" value="0.035" units="cm"/>
      <inkml:brushProperty name="height" value="0.035" units="cm"/>
    </inkml:brush>
  </inkml:definitions>
  <inkml:trace contextRef="#ctx0" brushRef="#br0">289 350 15235,'0'-1'54,"0"1"0,1-1-1,-1 1 1,0 0 0,0-1-1,0 1 1,0-1 0,0 1 0,1-1-1,-1 1 1,0-1 0,0 1-1,0-1 1,0 1 0,0-1-1,0 1 1,0-1 0,-1 1 0,1-1-1,0 1 1,0-1 0,0 1-1,0-1 1,-1 1 0,1-1-1,0 1 1,0 0 0,-1-1 0,1 1-1,0 0 1,-1-1 0,1 1-1,-1-1 1,-20-6 834,-25 6 380,30 3-1019,0 1 0,1 0 0,0 1 0,-1 1 0,1 0-1,-19 10 1,27-12-190,1 1-1,-1-1 0,1 1 1,0 1-1,0-1 1,0 1-1,1 0 1,0 1-1,0-1 0,0 1 1,0 0-1,1 0 1,0 0-1,0 1 1,-3 9-1,3 8 84,4-24-137,0 1 1,0-1-1,0 1 1,1 0-1,-1-1 0,0 1 1,0-1-1,0 1 1,1-1-1,-1 1 1,0-1-1,1 1 1,-1-1-1,0 1 0,1-1 1,-1 1-1,1-1 1,-1 1-1,1-1 1,-1 0-1,1 1 1,1-1 0,0 1 0,0-1 1,0 0-1,-1 0 0,1 0 0,0 0 1,0 0-1,0 0 0,0 0 1,-1-1-1,1 1 0,0-1 1,0 1-1,-1-1 0,1 0 1,0 0-1,-1 0 0,3-1 0,16-12 45,0 0 0,-1-1 0,29-29 0,15-13-67,-62 56 8,15-10-15,-16 11 20,0 0 0,1 0 1,-1 0-1,0-1 0,0 1 1,0 0-1,1 0 1,-1 0-1,0 0 0,0 0 1,0-1-1,1 1 0,-1 0 1,0 0-1,0 0 1,1 0-1,-1 0 0,0 0 1,0 0-1,1 0 0,-1 0 1,0 0-1,0 0 1,1 0-1,-1 0 0,0 0 1,0 0-1,1 0 0,-1 0 1,0 1-1,0-1 1,1 0-1,-1 0 0,0 0 1,0 0-1,1 0 0,-1 0 1,0 1-1,0-1 1,0 0-1,0 0 0,1 0 1,-1 1-1,0-1 0,0 0 1,0 0-1,0 1 1,0-1-1,0 0 0,0 0 1,1 1-1,-1-1 0,0 0 1,0 0-1,0 1 1,0-1-1,0 0 0,0 0 1,0 1-1,0-1 0,-11 76-179,8-57 170,0 1 0,1-1 0,1 0 0,1 23 0,0-40 15,0 0-1,0 0 1,0-1 0,0 1 0,1 0 0,-1-1-1,0 1 1,1 0 0,0-1 0,-1 1 0,1-1-1,0 1 1,0-1 0,0 1 0,-1-1 0,2 1-1,-1-1 1,0 0 0,0 0 0,0 0 0,1 1-1,0 0 1,0-2 1,0 0-1,-1 1 1,1-1 0,0 0-1,-1 0 1,1 0-1,0 0 1,-1 0 0,1 0-1,0 0 1,0-1-1,-1 1 1,1 0 0,-1-1-1,1 0 1,0 1-1,2-3 1,6-3 10,0 0-1,-1-1 1,1-1-1,14-14 1,45-49 28,-3-3-1,-3-3 1,90-147 0,-147 214-46,-1 3-1,-2 0 1,1 0-1,-1 0 1,4-10-1,-7 17 5,0 0 0,0 0 0,0 0 0,1-1 0,-1 1 0,0 0 0,0 0 0,0 0 0,0 0 0,0 0 0,0 0 0,0-1 0,0 1 0,0 0 0,0 0 0,0 0 0,0 0 0,0 0 0,0 0 0,0-1 0,0 1 0,0 0 0,0 0 0,0 0-1,0 0 1,0 0 0,0-1 0,0 1 0,0 0 0,0 0 0,0 0 0,0 0 0,0 0 0,0 0 0,0-1 0,0 1 0,0 0 0,0 0 0,0 0 0,0 0 0,-1 0 0,1 0 0,0 0 0,0-1 0,0 1 0,0 0 0,0 0 0,0 0 0,-1 0 0,1 0 0,0 0 0,0 0 0,-8 6 0,-10 16-3,2 2 12,2 1-1,0 0 1,2 1-1,0 1 1,-9 36-1,15-41 8,1 0 0,2 1-1,0 0 1,1 0 0,1 0 0,2 0 0,3 28-1,24 99-11,1 5-49,-26-131 64,-1 1 0,-1 0 0,-2-1 0,-3 31 0,3-46 25,-1 0 1,-1-1-1,1 0 0,-1 1 1,-1-1-1,1-1 0,-1 1 1,-1 0-1,1-1 0,-10 11 1,13-16-13,-1 0 1,-1 1-1,1-1 1,0 0-1,0 0 1,-1 0-1,1 0 1,-1-1-1,0 1 1,1-1-1,-1 0 1,0 1-1,0-1 1,0 0-1,0-1 1,0 1-1,0 0 1,0-1-1,0 0 1,0 0-1,0 0 1,0 0-1,0 0 1,0 0-1,0-1 1,0 0-1,0 1 1,0-1-1,0 0 1,0-1-1,0 1 1,-4-3-1,2 0-7,0 1-1,0-1 0,0 0 1,0 0-1,1-1 0,-1 1 1,1-1-1,1 0 0,-1 0 1,1-1-1,-1 1 0,2-1 1,-1 1-1,1-1 0,-1 0 1,1 0-1,1 0 0,-1 0 0,1 0 1,1-1-1,-1 1 0,1-11 1,1 4-34,0 1-1,1 0 1,0 0 0,1 0-1,0 0 1,1 0 0,0 0-1,1 1 1,0 0 0,14-21 0,10-6-567,2 1 0,2 2 1,46-40-1,-11 11-531,-22 18 561,0 5-193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9.907"/>
    </inkml:context>
    <inkml:brush xml:id="br0">
      <inkml:brushProperty name="width" value="0.035" units="cm"/>
      <inkml:brushProperty name="height" value="0.035" units="cm"/>
    </inkml:brush>
  </inkml:definitions>
  <inkml:trace contextRef="#ctx0" brushRef="#br0">4 332 15979,'-1'2'217,"0"4"143,0-1 1,1 1 0,0-1 0,0 1 0,0 7 0,1-11-293,-1-1 1,0 0-1,0 0 0,1 0 1,-1 0-1,0 0 1,1 0-1,-1 0 1,1 0-1,0 0 1,-1 0-1,1 0 1,0 0-1,-1 0 1,1 0-1,0-1 1,0 1-1,0 0 0,0-1 1,0 1-1,0 0 1,0-1-1,0 1 1,0-1-1,0 0 1,0 1-1,0-1 1,0 0-1,0 1 1,1-1-1,-1 0 1,0 0-1,2 0 0,2-1 47,-1 1 0,0-1 0,1 0 0,-1 0 0,0 0 0,0 0 0,1-1 0,-1 0-1,0 0 1,4-3 0,38-28 444,-37 25-456,19-13 5,-2-2 0,-1-1 0,-1-1 0,0-1 0,-2-1 0,-2-1 0,26-44 0,-43 66-109,0 1-1,0-1 0,-1 0 1,0 0-1,0 0 1,1-10-1,-3 15 0,0-1 0,0 1 1,0-1-1,0 1 0,0-1 0,0 1 0,-1-1 1,1 1-1,0-1 0,-1 1 0,1-1 1,-1 1-1,1 0 0,-1-1 0,0 1 0,0 0 1,0 0-1,1-1 0,-1 1 0,0 0 0,-1 0 1,1 0-1,0 0 0,0 0 0,0 0 1,0 0-1,-1 1 0,1-1 0,0 0 0,-3 0 1,-2-1-4,0 1 1,0 0 0,0 0-1,0 1 1,-1 0 0,1 0 0,0 0-1,0 1 1,0 0 0,0 0-1,0 0 1,0 1 0,0 0-1,1 0 1,-1 0 0,0 1 0,-7 5-1,-3 1-2,2 1-1,0 0 1,0 1-1,1 1 1,-14 14-1,13-9 2,1 0-1,0 1 1,1 1 0,1 0 0,1 0-1,1 1 1,0 1 0,-9 34-1,12-30-37,1 0-1,0 0 0,2 1 0,1-1 1,1 1-1,1 0 0,5 31 0,-5-53-16,1 1 0,0-1 0,0 1 0,1-1 0,-1 1 0,1-1 0,0 0-1,0 0 1,0 0 0,4 6 0,-4-8 8,-1-1 0,1 1-1,0-1 1,0 1 0,0-1-1,0 1 1,0-1 0,0 0 0,0 0-1,0 0 1,0 0 0,0-1-1,0 1 1,1 0 0,-1-1 0,0 0-1,1 1 1,-1-1 0,0 0-1,1 0 1,-1 0 0,5-1-1,2-2-25,0 0 0,1 0 0,-2-1 0,1 0 0,0 0 0,-1-1 0,0 0 0,0-1 0,10-7 0,37-37-471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0.971"/>
    </inkml:context>
    <inkml:brush xml:id="br0">
      <inkml:brushProperty name="width" value="0.035" units="cm"/>
      <inkml:brushProperty name="height" value="0.035" units="cm"/>
    </inkml:brush>
  </inkml:definitions>
  <inkml:trace contextRef="#ctx0" brushRef="#br0">184 46 13435,'-15'23'826,"0"1"0,2 0 0,1 1 0,-16 47 0,22-54-618,2 1-1,0-1 1,0 1 0,2 0 0,0 0-1,2 0 1,2 34 0,-1-49-167,-1 1 0,1 0 0,1-1 0,-1 1 1,1-1-1,2 7 0,-4-10-33,1-1 0,-1 1 1,1 0-1,-1 0 0,1 0 0,0 0 1,-1 0-1,1-1 0,0 1 0,0 0 1,-1 0-1,1-1 0,0 1 0,0-1 1,0 1-1,0-1 0,0 1 0,0-1 1,0 1-1,0-1 0,0 0 0,0 0 1,0 0-1,0 1 0,0-1 0,0 0 1,0 0-1,0 0 0,0 0 0,0-1 1,0 1-1,0 0 0,0 0 0,0-1 1,0 1-1,1-1 0,4-2 9,-1 0 0,-1 0 0,1 0 0,0-1 0,-1 0 0,0 1 0,0-2 0,0 1 0,4-6 0,29-46 54,-34 50-64,34-58 67,-3-1 0,46-129 0,-76 176 32,-14 35 148,-15 44 208,-29 114 0,35-106-230,-11 33 54,-119 380 498,123-405-765,-30 77-113,213-526-579,16-36 168,-149 355 469,74-152-13,-96 201 97,-1 6-20,-4 14-13,-8 24-13,11-40-1,-44 165 131,38-139-97,2 1 0,1-1 0,1 1 0,2 35 0,-1-59-27,1-1-1,0 1 0,1 0 0,-1-1 0,0 1 0,1-1 0,0 1 1,-1-1-1,1 1 0,0-1 0,0 1 0,0-1 0,1 0 0,-1 1 1,1-1-1,-1 0 0,1 0 0,0 0 0,-1 0 0,1-1 0,0 1 1,0 0-1,3 1 0,-2-2 0,0-1 1,0 1 0,0-1-1,0 0 1,0 0-1,0 0 1,0 0-1,0 0 1,0-1 0,0 1-1,0-1 1,-1 0-1,1 0 1,0 0 0,0 0-1,0 0 1,-1-1-1,1 1 1,-1-1 0,4-2-1,12-10 23,0 0 0,-1-1 1,-1 0-1,20-26 0,53-76 51,-57 70-90,-1-3 0,-3 0 0,26-64 0,-100 311-95,41-172 151,0-1-1,2 1 1,1 0 0,2 32-1,0-55-36,0 0-1,0-1 0,0 1 0,0 0 1,1 0-1,-1-1 0,1 1 0,-1 0 1,1-1-1,0 1 0,0-1 0,0 1 1,0-1-1,0 1 0,0-1 0,1 2 0,-1-2-2,0-1 0,0 0 0,-1 1 0,1-1 0,0 0 0,0 1 0,0-1 0,0 0 0,-1 0 0,1 0 0,0 0 0,0 0 0,0 0 0,0 0 0,0 0 0,-1 0 0,1 0 0,0-1 0,0 1 0,0 0 0,0-1 0,-1 1 0,2-1 0,4-2 21,-1-1 1,0 0-1,0 0 0,0-1 0,0 1 1,-1-1-1,6-7 0,148-230 147,-95 139-366,-28 54-55,-34 54 133,-3 8 108,-33 95 243,19-64 152,2 1 0,2 0 1,-10 80-1,21-120-305,1 1 0,0 0 0,0-1 0,0 1 0,2 8 0,-2-14-72,0 1 1,0-1-1,0 1 0,1-1 1,-1 1-1,0-1 0,0 1 1,1-1-1,-1 0 0,0 1 0,0-1 1,1 1-1,-1-1 0,0 0 1,1 1-1,-1-1 0,0 0 1,1 0-1,-1 1 0,1-1 1,-1 0-1,1 0 0,-1 1 0,1-1 1,-1 0-1,1 0 0,0 0-2,1 0 0,-1 0 0,0-1 0,0 1 0,0-1 0,1 1 0,-1-1 0,0 1 0,0-1 0,0 1 0,0-1 0,0 0 0,0 0 0,0 0 0,1-1-1,22-21-167,-1-2-1,40-55 0,-61 77-21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1.442"/>
    </inkml:context>
    <inkml:brush xml:id="br0">
      <inkml:brushProperty name="width" value="0.035" units="cm"/>
      <inkml:brushProperty name="height" value="0.035" units="cm"/>
    </inkml:brush>
  </inkml:definitions>
  <inkml:trace contextRef="#ctx0" brushRef="#br0">85 4 17956,'-3'-3'1472,"-11"18"-1104,-1 5-152,3 5 608,1 1-207,2-5-641,3-1-385,-1-11 385,7-7-72,-7 2-64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1.959"/>
    </inkml:context>
    <inkml:brush xml:id="br0">
      <inkml:brushProperty name="width" value="0.035" units="cm"/>
      <inkml:brushProperty name="height" value="0.035" units="cm"/>
    </inkml:brush>
  </inkml:definitions>
  <inkml:trace contextRef="#ctx0" brushRef="#br0">303 0 16548,'-15'21'974,"2"0"1,0 1 0,2 0 0,-16 42 0,-20 100 854,42-146-1583,-66 187 607,2-7-712,69-198-142,-26 118 47,24-105-65,0 0 0,1 0 0,1 0 0,0 0 1,1 1-1,4 24 0,-5-36 0,1 0 1,-1 0-1,1-1 1,-1 1 0,1 0-1,0-1 1,-1 1-1,1 0 1,0-1-1,0 1 1,0-1-1,1 1 1,-1-1-1,0 1 1,0-1 0,1 0-1,-1 0 1,1 0-1,-1 0 1,1 0-1,-1 0 1,1 0-1,0 0 1,0-1-1,-1 1 1,1 0-1,0-1 1,0 0 0,0 1-1,-1-1 1,1 0-1,0 0 1,3 0-1,1-1-101,-1 0 0,1-1-1,0 1 1,-1-1 0,1 0-1,-1-1 1,0 1 0,0-1-1,8-5 1,7-8-271,-1 0 1,-1-1-1,0 0 1,23-31-1,-6 2-177</inkml:trace>
  <inkml:trace contextRef="#ctx0" brushRef="#br0" timeOffset="1">483 509 15595,'-1'9'1769,"-4"8"-1113,0 6-248,-1 4 1176,2 5-928,1 3-87,0 2-153,1-2-136,2-6-336,0-6-216,5-12-481,-1-11 633,2-15-112,-3-8-112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2.496"/>
    </inkml:context>
    <inkml:brush xml:id="br0">
      <inkml:brushProperty name="width" value="0.035" units="cm"/>
      <inkml:brushProperty name="height" value="0.035" units="cm"/>
    </inkml:brush>
  </inkml:definitions>
  <inkml:trace contextRef="#ctx0" brushRef="#br0">48 0 17044,'0'8'1784,"-8"4"-1176,-2 2-272,-1 0 1369,3 1-1257,2 0 1128,3-5-1352,3-9-32,-1 1-8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3.014"/>
    </inkml:context>
    <inkml:brush xml:id="br0">
      <inkml:brushProperty name="width" value="0.035" units="cm"/>
      <inkml:brushProperty name="height" value="0.035" units="cm"/>
    </inkml:brush>
  </inkml:definitions>
  <inkml:trace contextRef="#ctx0" brushRef="#br0">233 0 16924,'-4'34'724,"-2"-1"1,-1 0 0,-1 0-1,-13 32 1,-1 8 309,2-4-347,1-6-72,2 0-1,-7 67 1,23-128-606,1 1 1,0-1 0,0 1-1,0-1 1,0 1 0,0-1-1,1 1 1,-1-1-1,1 1 1,0 2 0,0-5-13,-1 1 0,0-1 0,0 0 0,1 1 0,-1-1 0,0 1 0,1-1 0,-1 0 0,0 1 0,1-1 0,-1 0 0,1 0 0,-1 1 0,0-1 0,1 0 0,-1 0 0,1 1 0,-1-1 0,1 0 1,-1 0-1,2 0 0,-1 0-12,0 0 0,1 0 0,-1 0 1,1-1-1,-1 1 0,0 0 0,1-1 1,-1 1-1,0-1 0,1 0 1,1 0-1,9-8-157,1 0-1,-1-1 1,-1 0 0,12-13 0,-15 14 19,0 1 0,0-1 0,1 2 0,0-1 0,0 1 1,1 1-1,0 0 0,0 0 0,14-5 0,-22 10 134,-1 1 0,1-1 0,0 0 0,-1 1 0,1 0-1,0-1 1,0 1 0,-1 0 0,1 0 0,0 0 0,0 0 0,0 0 0,-1 0 0,1 0 0,0 1 0,0-1-1,-1 1 1,1-1 0,0 1 0,-1 0 0,1-1 0,0 1 0,-1 0 0,1 0 0,-1 0 0,0 0 0,1 1-1,-1-1 1,0 0 0,0 1 0,1-1 0,-1 0 0,0 1 0,0-1 0,-1 1 0,1 0 0,0-1 0,-1 1-1,1 0 1,0-1 0,-1 1 0,1 2 0,-1 0 54,1 0 0,-1 1 0,0-1 1,0 0-1,0 1 0,-1-1 0,1 1 0,-1-1 0,0 0 0,-1 0 0,1 0 0,-1 0 0,1 0 1,-1 0-1,0 0 0,-4 5 0,-3 0 114,0 0 1,0-1 0,-1 0-1,0 0 1,0-1-1,-1-1 1,0 1 0,0-2-1,0 0 1,-20 6-1,10-4-85,0-1 0,-1-2 0,1 0 0,-1-1-1,-26-1 1,45-1-165,0-1-1,0 0 1,1-1-1,-1 1 1,0 0-1,0-1 1,1 0-1,-1 1 1,0-1-1,1 0 1,-1-1-1,-4-1 1,7 2 49,-1 1-1,1-1 1,-1 1 0,1-1 0,-1 1-1,1-1 1,0 1 0,-1-1 0,1 0-1,0 1 1,-1-1 0,1 0 0,0 1 0,0-1-1,0 0 1,0 1 0,0-1 0,-1 0-1,1 1 1,1-2 0,-1 0-3,0 0 1,1 1-1,-1-1 1,1 0-1,0 1 0,-1-1 1,1 1-1,0-1 1,0 1-1,0-1 1,2-1-1,18-19-530,7-1-225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0.738"/>
    </inkml:context>
    <inkml:brush xml:id="br0">
      <inkml:brushProperty name="width" value="0.025" units="cm"/>
      <inkml:brushProperty name="height" value="0.025" units="cm"/>
    </inkml:brush>
  </inkml:definitions>
  <inkml:trace contextRef="#ctx0" brushRef="#br0">56 71 3940,'0'0'20045,"4"-9"-19586,1 1-275,-3 5-105,0 0 0,-1 0 0,1 1 0,-1-1 0,0-1 1,1 1-1,-1 0 0,-1 0 0,1 0 0,0-1 0,-1 1 0,1-4 0,-1 6-64,0 1 0,0 0 0,0-1-1,0 1 1,0 0 0,0-1 0,0 1 0,0 0-1,0-1 1,0 1 0,0 0 0,-1-1 0,1 1-1,0 0 1,0 0 0,0-1 0,0 1 0,0 0-1,0-1 1,-1 1 0,1 0 0,0 0 0,0-1-1,-1 1 1,1 0 0,0 0 0,0 0 0,-1-1-1,1 1 1,0 0 0,0 0 0,-1 0 0,1 0-1,0 0 1,-1-1 0,1 1 0,0 0 0,-1 0-1,1 0 1,-1 0 0,-15 7-8,-11 18-236,23-19 212,1 0 1,-1 0-1,1 1 1,0-1 0,1 1-1,0 0 1,0-1-1,0 1 1,1 0 0,0 0-1,0 0 1,1 0-1,0 14 1,1-20 12,0 0 0,0 0 0,0 0 0,0 0 1,0 0-1,1 0 0,-1 0 0,0 0 0,0-1 0,0 1 0,1 0 0,-1-1 0,0 1 0,1-1 1,-1 0-1,1 1 0,-1-1 0,0 0 0,1 0 0,-1 0 0,1 0 0,-1 0 0,1 0 0,-1 0 0,0 0 1,3-1-1,39-9 61,-33 4-79,0 0 1,0-1-1,-1 0 1,16-14-1,14-11 18,-39 32-8,0 0 0,1-1 0,-1 1 0,0 0 0,0 0 0,0 0 0,1-1 0,-1 1 0,0 0 0,1 0 0,-1 0 0,0 0 0,0 0 0,1 0 1,-1 0-1,0-1 0,1 1 0,-1 0 0,0 0 0,0 0 0,1 0 0,-1 0 0,0 0 0,1 0 0,-1 0 0,0 1 0,0-1 0,1 0 0,-1 0 0,0 0 0,1 0 0,-1 0 0,0 0 0,0 1 0,1-1 0,-1 0 0,0 0 0,0 0 0,1 1 1,2 15-157,-9 34 262,3-30-103,3-20 13,0 0 0,1 0-1,-1 1 1,0-1-1,0 0 1,0 0 0,0 0-1,0 1 1,0-1-1,0 0 1,0 0 0,1 0-1,-1 0 1,0 0-1,0 1 1,0-1-1,0 0 1,1 0 0,-1 0-1,0 0 1,0 0-1,0 0 1,0 0 0,1 0-1,-1 0 1,0 0-1,0 0 1,0 0 0,1 1-1,-1-1 1,0 0-1,0 0 1,0-1 0,1 1-1,-1 0 1,0 0-1,0 0 1,0 0-1,1 0 1,-1 0 0,0 0-1,0 0 1,0 0-1,0 0 1,1 0 0,-1-1-1,0 1 1,0 0-1,0 0 1,0 0 0,0 0-1,1 0 1,-1-1-1,0 1 1,0 0 0,0 0-1,0 0 1,0 0-1,0-1 1,0 1-1,10-9 67,19-22-454,24-24-1843,-19 18-7398,-23 24 3625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3.514"/>
    </inkml:context>
    <inkml:brush xml:id="br0">
      <inkml:brushProperty name="width" value="0.035" units="cm"/>
      <inkml:brushProperty name="height" value="0.035" units="cm"/>
    </inkml:brush>
  </inkml:definitions>
  <inkml:trace contextRef="#ctx0" brushRef="#br0">64 235 15435,'0'0'68,"1"0"-1,-1 1 0,0-1 1,0 0-1,1 0 0,-1 0 1,0 1-1,0-1 0,0 0 1,1 0-1,-1 1 1,0-1-1,0 0 0,0 0 1,0 1-1,0-1 0,0 0 1,1 1-1,-1-1 0,0 0 1,0 0-1,0 1 0,0-1 1,0 0-1,0 1 1,0-1-1,0 0 0,0 1 1,0-1-1,-1 0 0,1 0 1,0 1-1,0-1 0,0 0 1,0 1-1,0-1 0,0 0 1,-1 0-1,1 1 1,-7 17 502,5-15-230,-36 96 3912,34-84-3994,0 0 1,1 0-1,0 0 1,-1 30-1,4-45-252,0 1 0,0-1 0,0 1-1,0-1 1,0 1 0,0-1 0,0 1 0,0-1 0,0 1-1,0-1 1,0 1 0,0-1 0,0 1 0,0-1 0,0 1 0,0-1-1,1 1 1,-1-1 0,0 1 0,0-1 0,1 1 0,-1-1 0,0 0-1,1 1 1,-1-1 0,0 0 0,1 1 0,-1-1 0,0 0 0,1 1-1,-1-1 1,1 0 0,-1 0 0,1 1 0,1-1-2,-1-1 0,0 1 1,0 0-1,1-1 0,-1 1 0,0-1 0,0 0 1,0 1-1,0-1 0,0 0 0,0 0 1,0 1-1,1-3 0,28-32-3,-10 5-16,-13 19-6,1 0 0,0 0-1,0 1 1,1 0 0,0 0 0,18-13-1,-27 22 20,0 1-1,1 0 1,-1-1-1,0 1 1,1 0-1,-1 0 1,1 0-1,-1-1 1,0 1-1,1 0 1,-1 0-1,1 0 1,-1 0-1,0 0 1,1 0-1,-1 0 1,1 0-1,-1 0 1,1 0-1,-1 0 1,1 0-1,-1 0 1,0 0-1,1 0 1,-1 0-1,1 1 1,-1-1-1,0 0 1,1 0-1,0 1 1,5 14-36,-5 28 27,-1-35 12,0 0 11,0-1 0,0 1 0,1 0 0,0 0-1,5 15 1,-6-21-6,1 0-1,0-1 0,-1 1 0,1-1 1,0 1-1,0-1 0,0 1 0,0-1 0,0 0 1,1 0-1,-1 1 0,0-1 0,1 0 1,-1 0-1,1 0 0,-1 0 0,1 0 1,-1-1-1,1 1 0,-1 0 0,1-1 0,0 1 1,-1-1-1,1 0 0,0 1 0,0-1 1,-1 0-1,1 0 0,0 0 0,0 0 1,-1-1-1,4 0 0,6-1 16,0-1 1,-1 0-1,1 0 1,-1-1-1,16-9 0,48-33 62,-53 33-65,9-8 0,-14 10-37,0 0 1,0 1-1,1 1 1,1 1-1,-1 0 1,25-7-1,-40 14 14,-1 1 0,1-1 0,0 1 0,0 0 1,-1 0-1,1 0 0,0 0 0,0 0 0,-1 0 0,1 0 0,0 1 0,0-1 0,-1 0 0,1 1 0,0 0 0,-1-1 0,1 1 0,-1 0 0,1 0 0,-1 0 0,3 1 0,-3 0 0,1 0-1,-1 0 1,0 0-1,1 0 1,-1 0 0,0 0-1,0 1 1,-1-1-1,1 0 1,0 1-1,-1-1 1,1 0-1,-1 1 1,0 4 0,0 28 22,0-25 33,0 0 1,0 0-1,3 17 0,-3-27-43,0 1-1,0 0 0,1-1 0,-1 1 1,0-1-1,1 1 0,-1 0 0,0-1 1,1 1-1,-1-1 0,1 1 0,-1-1 1,0 1-1,1-1 0,-1 1 0,1-1 1,0 1-1,-1-1 0,1 0 0,-1 1 1,1-1-1,0 0 0,-1 0 0,1 1 1,0-1-1,-1 0 0,1 0 0,0 0 1,-1 0-1,1 0 0,0 0 0,-1 0 1,1 0-1,0 0 0,-1 0 0,1 0 1,0 0-1,-1-1 0,1 1 0,0 0 1,1-1-1,28-15 148,-27 15-145,18-12-36,0 1 0,1 1 0,0 1 0,1 1 0,0 1 0,0 1 0,47-8 0,-60 14-5,0 0 0,0 1 0,0 0 0,0 0 0,-1 1 0,1 0 0,0 1 0,0 0 0,-1 0 0,1 1 0,-1 1 0,0-1 1,0 2-1,0-1 0,-1 1 0,1 0 0,-1 1 0,0 0 0,-1 0 0,1 1 0,-1 0 0,7 9 0,-11-11 25,1-1 1,-1 0-1,1 0 1,0 0-1,0-1 1,5 4-1,-7-6-31,0 0 0,0 0 0,0 0 1,0-1-1,0 1 0,0 0 0,0-1 0,0 0 0,0 1 0,0-1 0,0 0 0,0 0 0,0 0 0,0-1 0,0 1 0,0 0 1,0-1-1,1 1 0,1-2 0,19-4-1188,-13 5-251,-10 2 1432,0-1 0,0 0 0,0 0 1,0 1-1,0-1 0,0 0 0,0 0 0,0 0 0,0 1 0,0-1 0,0 0 0,0 0 0,0 1 0,0-1 0,0 0 0,0 0 0,0 0 0,-1 1 0,1-1 0,0 0 0,0 0 1,0 0-1,0 1 0,0-1 0,-1 0 0,1 0 0,0 0 0,0 0 0,0 0 0,-1 0 0,1 1 0,0-1 0,0 0 0,0 0 0,-1 0 0,1 0 0,-1 0 0,-5 4-524,-1-3 13</inkml:trace>
  <inkml:trace contextRef="#ctx0" brushRef="#br0" timeOffset="1">1025 45 21749,'5'-1'1440,"-8"-4"-1848,-5 1 1632,-6-6-624,-5 3-168,-6-10-256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4.545"/>
    </inkml:context>
    <inkml:brush xml:id="br0">
      <inkml:brushProperty name="width" value="0.035" units="cm"/>
      <inkml:brushProperty name="height" value="0.035" units="cm"/>
    </inkml:brush>
  </inkml:definitions>
  <inkml:trace contextRef="#ctx0" brushRef="#br0">12 13 14475,'4'-12'2294,"-3"20"-173,-4 23 196,-1-10-1685,0 0 0,1 0 1,1 0-1,1 0 0,3 32 0,-2-51-619,0-1 1,0 0-1,0 1 1,0-1-1,1 0 1,-1 1-1,0-1 0,1 0 1,-1 1-1,0-1 1,1 0-1,0 0 0,-1 0 1,1 1-1,0-1 1,0 0-1,-1 0 1,1 0-1,0 0 0,0 0 1,0 0-1,0-1 1,0 1-1,1 0 0,-1 0 1,0-1-1,0 1 1,0-1-1,1 1 1,-1-1-1,0 1 0,0-1 1,1 0-1,-1 0 1,0 0-1,1 1 0,-1-1 1,0 0-1,1-1 1,-1 1-1,0 0 1,1 0-1,-1-1 0,0 1 1,1 0-1,1-2 1,6-2 8,1 0 0,-1-1 0,-1-1 1,16-10-1,-23 15-17,61-52 40,-46 38-64,2 0 1,-1 1 0,1 1-1,24-12 1,-41 24 14,0 0-1,0 1 1,0-1-1,1 1 1,-1-1-1,0 1 1,0-1-1,1 1 1,-1 0-1,0 0 1,0 0-1,1 0 0,-1 0 1,0 0-1,1 0 1,-1 0-1,0 0 1,1 0-1,1 1 1,-3 0 1,1-1 1,0 1-1,-1 0 1,1-1-1,0 1 1,-1 0-1,1 0 1,-1-1-1,1 1 1,-1 0-1,1 0 1,-1 0-1,1 0 1,-1 0-1,0-1 1,0 1-1,1 0 1,-1 0-1,0 0 1,0 1-1,0 7 0,-1 0 0,1 0 0,-2 0 0,-2 13 0,1-9 16,2-8-13,0-1 3,0 1-1,0 0 1,1 0 0,0-1 0,0 6 0,0-9-2,0 0 1,0 0-1,0-1 1,0 1-1,1 0 1,-1 0-1,0-1 1,0 1-1,1 0 1,-1-1 0,0 1-1,1 0 1,-1-1-1,1 1 1,-1-1-1,1 1 1,-1-1-1,1 1 1,-1-1 0,1 1-1,0-1 1,-1 1-1,1-1 1,0 0-1,-1 1 1,1-1-1,0 0 1,-1 1-1,1-1 1,0 0 0,0 0-1,-1 0 1,1 0-1,0 0 1,0 0-1,-1 0 1,1 0-1,0 0 1,1 0-1,7-3 1,1 0 0,-1-1 0,0 1 0,0-2 0,-1 1 0,1-1 0,-1-1 0,13-10 0,27-15 30,-41 26-28,1 2 0,1-1 1,-1 1-1,0 0 0,14-2 1,-20 4-6,0 1 1,0 0-1,0 0 0,0-1 1,0 1-1,-1 0 1,1 1-1,0-1 1,0 0-1,0 0 0,0 1 1,0 0-1,0-1 1,-1 1-1,1 0 0,0-1 1,0 1-1,-1 0 1,1 1-1,-1-1 0,1 0 1,-1 0-1,1 0 1,-1 1-1,0-1 1,1 1-1,-1-1 0,0 1 1,0 0-1,0-1 1,0 1-1,0 2 0,3 10-2,-1-1-1,-1 1 1,0 0-1,-1 0 0,-1 0 1,0 0-1,-1 0 0,0-1 1,-1 1-1,-7 23 0,7-31-785,-1-7 218,-1-16-75,0-24 171,2 6 24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5.461"/>
    </inkml:context>
    <inkml:brush xml:id="br0">
      <inkml:brushProperty name="width" value="0.035" units="cm"/>
      <inkml:brushProperty name="height" value="0.035" units="cm"/>
    </inkml:brush>
  </inkml:definitions>
  <inkml:trace contextRef="#ctx0" brushRef="#br0">81 1 18052,'-9'227'5462,"-1"-3"-7527,11-220 1807,-1 0 0,-1 0 1,1 0-1,-1 0 1,1 0-1,-2 3 0,1-6 211,1-1 0,0 1 0,0-1 0,0 1 0,-1-1 0,1 1 0,0-1 0,-1 0 0,1 1 0,0-1 0,-1 1 0,1-1 0,0 0 0,-1 1 0,1-1 0,-1 0 0,1 0 0,-1 1 0,1-1 0,-1 0 0,0 0 0,0 0 23,0 0-1,0 0 0,1 0 1,-1 0-1,0 0 1,0 0-1,0-1 0,0 1 1,0 0-1,0-1 1,1 1-1,-1-1 1,0 1-1,0-1 0,0 1 1,0-2-1,-3-2 160,0-1-1,1 0 1,-1 0-1,1 0 0,1-1 1,-1 1-1,1-1 1,0 0-1,0 1 1,0-1-1,1 0 1,0 0-1,0 0 0,1 0 1,-1 0-1,1 0 1,1 0-1,-1 0 1,1 0-1,2-8 0,-3 13-75,1 1-1,-1-1 1,1 0-1,-1 0 1,1 0-1,0 0 1,0 0-1,-1 1 1,1-1-1,0 0 1,0 1-1,0-1 1,0 1-1,0-1 1,0 1-1,0-1 1,0 1-1,0-1 1,0 1-1,0 0 1,0 0-1,0 0 1,0 0-1,0-1 1,0 1-1,2 1 1,32 4 532,-21-2-486,6-1-78,0-1 0,0 0 1,0-2-1,0-1 0,0 0 0,0-1 1,0-1-1,-1-1 0,1-1 1,-1-1-1,0 0 0,19-11 0,-35 16-22,-1 0 0,1 1 0,-1-1 0,1 0-1,-1-1 1,1 1 0,2-3 0,-5 4-4,0 1 0,0 0 0,0 0 0,0-1 0,1 1 0,-1 0 0,0-1 0,0 1 0,0 0 0,0 0 0,0-1 0,0 1 0,0 0 0,0-1 0,0 1 0,0 0 0,0-1 0,0 1 0,0 0 0,0-1 0,0 1 0,0 0 0,0-1 0,0 1 0,0 0 0,0 0 0,0-1 0,-1 1 0,1-1 0,-1 1 0,0-1 1,0 1-1,1-1 0,-1 1 0,0 0 0,0-1 1,0 1-1,1 0 0,-1 0 0,0 0 0,0-1 1,0 1-1,0 0 0,-1 0 0,-9 1 9,-1-1 0,1 1 0,0 1 0,0 0 0,0 1 0,0 0 0,1 1 0,-19 8 0,20-8-5,1 1 0,-1 0 0,1 0 0,0 1 0,0 0 0,1 0 0,0 1-1,0 0 1,0 0 0,-7 11 0,12-15-3,1-1-1,-1 0 1,1 0 0,0 1-1,0-1 1,0 0 0,1 1-1,-1-1 1,0 1 0,1-1-1,0 1 1,-1-1 0,1 1-1,0-1 1,1 4-1,-1-5 0,1 0 0,-1 0 0,1 0 0,-1 1 0,1-1 0,0 0 0,0 0 0,-1 0 0,1 0 0,0 0 0,0 0 0,0 0 0,0-1 0,0 1 0,0 0 0,0 0 0,1-1 0,-1 1 0,0-1 0,0 1 0,0-1 0,1 1 0,-1-1 0,0 0 0,0 0 0,1 0 0,-1 0 0,0 1 0,1-2 0,-1 1-1,2 0 1,19-2 13,-1 0-1,1-2 0,-1 0 0,29-11 0,15-2 7,-63 16-19,21-4 5,0 1 0,25-2 0,-43 6-3,0-1 0,1 1 0,-1 0 0,0 1 0,0-1 0,0 1 0,0 0 0,1 1 0,-1-1 1,0 1-1,-1 0 0,1 0 0,0 0 0,-1 1 0,8 4 0,-10-3 35,1 0 1,-1 0-1,1 0 1,-1 0 0,0 0-1,-1 0 1,1 1-1,-1-1 1,0 1-1,0-1 1,0 1-1,-1-1 1,1 1 0,-1-1-1,0 1 1,0 0-1,-1-1 1,0 1-1,1-1 1,-1 1-1,-3 5 1,41-68 807,-20 27-807,-6 14-43,-1-1 0,0 0 0,-2-1 0,0 0 0,9-34 1,-16 52 4,-1-1 1,0 1 0,1 0-1,-1 0 1,0-1 0,0 1-1,0 0 1,0 0 0,0-1-1,0 1 1,0 0 0,-1 0-1,1-1 1,0 1 0,-1 0-1,1 0 1,-1 0 0,1 0-1,-1-1 1,1 1 0,-1 0 0,0 0-1,1 0 1,-1 0 0,0 0-1,0 1 1,0-1 0,0 0-1,-2-1 1,2 2-1,0 0 0,0-1-1,-1 1 1,1 0 0,0 0 0,0 0-1,-1 0 1,1 0 0,0 1 0,0-1 0,-1 0-1,1 1 1,0-1 0,0 0 0,-1 1 0,1 0-1,0-1 1,0 1 0,0 0 0,0-1 0,0 1-1,0 0 1,0 0 0,0 0 0,0 0 0,1 0-1,-1 0 1,-1 2 0,2-3-30,-1 1-1,1-1 1,0 1 0,-1-1 0,1 1 0,0-1-1,-1 1 1,1 0 0,0-1 0,0 1 0,-1 0-1,1-1 1,0 1 0,0 0 0,0-1-1,0 1 1,0 0 0,0-1 0,0 1 0,0 0-1,0-1 1,0 1 0,1 1 0,-1-2-20,1 0 1,-1 1-1,0-1 0,1 0 1,-1 0-1,1 1 1,-1-1-1,1 0 1,-1 0-1,1 0 0,-1 0 1,1 0-1,-1 0 1,1 0-1,-1 0 1,1 0-1,-1 0 0,1 0 1,-1 0-1,1 0 1,-1 0-1,1 0 0,-1 0 1,1-1-1,-1 1 1,0 0-1,1 0 1,-1-1-1,1 1 0,-1 0 1,1 0-1,-1-1 1,0 1-1,1 0 1,-1-1-1,13-9-340,2-7-118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6.221"/>
    </inkml:context>
    <inkml:brush xml:id="br0">
      <inkml:brushProperty name="width" value="0.035" units="cm"/>
      <inkml:brushProperty name="height" value="0.035" units="cm"/>
    </inkml:brush>
  </inkml:definitions>
  <inkml:trace contextRef="#ctx0" brushRef="#br0">4 175 14203,'0'1'92,"0"-1"0,0 1 1,-1-1-1,1 1 0,0-1 0,0 1 1,0-1-1,0 1 0,0-1 0,0 1 0,0-1 1,0 1-1,0 0 0,0-1 0,0 1 1,0-1-1,1 1 0,-1-1 0,0 1 0,0-1 1,0 1-1,1-1 0,-1 1 0,0-1 1,1 0-1,-1 1 0,0-1 0,1 1 0,-1-1 1,0 0-1,1 1 0,-1-1 0,1 0 0,0 1 1,1-1 60,-1 1 0,1-1 0,0 0 0,0 0 0,0 0 0,-1 0 0,1 0 0,0 0 0,0 0 0,3-1 0,3-2 220,1 1 1,-1-2 0,12-5-1,1-3 189,-1-1-1,30-27 0,-43 35-474,0-2 1,-1 1-1,0-1 0,0 0 1,0 0-1,-1 0 1,0-1-1,-1 0 0,1 0 1,2-9-1,-7 17-83,0-1 1,1 0-1,-1 1 0,0-1 1,0 0-1,1 1 0,-1-1 1,0 0-1,0 0 1,0 1-1,0-1 0,0 0 1,0 0-1,0 1 0,0-1 1,0 0-1,-1 1 0,1-1 1,0 0-1,0 0 0,-1 1 1,1-1-1,0 0 0,-1 1 1,1-1-1,-1 0 1,0 0-2,0 1 0,0-1 1,0 1-1,0 0 0,0 0 1,0-1-1,0 1 0,0 0 1,0 0-1,-1 0 0,1 0 1,0 0-1,0 0 0,0 1 1,0-1-1,-1 1 1,-4 1 5,0 0 1,0 0-1,0 1 1,0 0-1,-6 4 1,-4 5 2,0 1 1,1 1-1,1 0 1,0 1-1,-22 32 1,28-35-17,1-1 0,0 1-1,1 1 1,0-1 0,1 1 0,1 0 0,0 0 0,0 0-1,-2 25 1,6-37-10,-1 1 0,1 0 0,0-1-1,0 1 1,0 0 0,0-1 0,0 1-1,0 0 1,1-1 0,-1 1 0,0 0-1,1-1 1,-1 1 0,1-1 0,0 1-1,-1-1 1,1 1 0,0-1 0,0 0-1,0 1 1,0-1 0,0 0 0,1 1-1,-1-1 1,2 1 0,-1-1-57,0-1 1,1 1-1,-1 0 1,1-1-1,-1 0 1,1 0-1,-1 1 0,1-2 1,-1 1-1,1 0 1,-1 0-1,1-1 1,-1 1-1,1-1 1,-1 0-1,4-1 1,9-4-541,-1-1 0,0 0 0,0-1 1,-1-1-1,21-16 0,-8 3-203,35-41 1,-8 2-369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6.756"/>
    </inkml:context>
    <inkml:brush xml:id="br0">
      <inkml:brushProperty name="width" value="0.035" units="cm"/>
      <inkml:brushProperty name="height" value="0.035" units="cm"/>
    </inkml:brush>
  </inkml:definitions>
  <inkml:trace contextRef="#ctx0" brushRef="#br0">232 0 14227,'-122'175'4227,"18"-30"-1291,103-144-2915,1-1 0,-1 1 0,1 0-1,-1-1 1,1 1 0,0 0 0,-1-1 0,1 1 0,0 0 0,0 0 0,-1 0 0,1-1-1,0 1 1,0 0 0,0 0 0,0 0 0,0 1 0,0-2-13,0 0 0,1 1 0,-1-1 0,0 0 0,1 0 0,-1 0 0,0 1 0,1-1 0,-1 0 0,0 0 0,0 0 0,1 0 0,-1 0 0,1 0 0,-1 0 0,0 1 0,1-1 0,-1 0 0,0 0 0,1 0 0,-1 0 0,0-1 0,1 1 0,-1 0 0,0 0 0,1 0 0,-1 0 0,33-13 109,-27 10-133,37-18 12,-16 8-7,49-19 1,-68 30 9,-1 0 0,0 0 0,1 0 0,-1 1 0,1 1 0,-1-1 0,1 1 0,0 0 0,-1 0 0,1 1 0,-1 0 0,8 3 0,-13-4 12,0 0 1,-1 1 0,1-1-1,-1 1 1,1-1-1,0 1 1,-1 0 0,1 0-1,-1 0 1,0-1-1,1 1 1,-1 1 0,0-1-1,1 0 1,-1 0-1,0 0 1,0 1 0,0-1-1,0 0 1,0 1-1,0-1 1,-1 1 0,1-1-1,0 1 1,-1 0-1,1-1 1,-1 1 0,0-1-1,1 1 1,-1 0-1,0 0 1,0-1 0,0 1-1,0 0 1,0-1-1,-1 1 1,1 0 0,-1 1-1,-1 3 40,0-1 0,-1 0 1,1 0-1,-1 0 0,0-1 0,-1 1 0,1-1 0,-1 1 0,0-1 0,-7 6 1,-3 1-111,-1-1 0,-1 0 0,0-1 0,0 0 0,-1-1 0,0-1 0,-1-1 0,-23 5 0,40-11 47,-29 4-826,29-4 816,1 0 0,-1 0 1,0 0-1,0 0 1,0 0-1,1 0 0,-1-1 1,0 1-1,0 0 1,0 0-1,1-1 0,-1 1 1,0 0-1,1-1 0,-1 1 1,0 0-1,1-1 1,-1 1-1,0-1 0,1 0 1,-1 1-1,1-1 1,-1 1-1,1-1 0,-1 0 1,1 1-1,-1-1 1,1 0-1,0 0 0,0 1 1,-1-1-1,1 0 1,0 0-1,0 1 0,0-1 1,-1-1-1,7-20-533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7.268"/>
    </inkml:context>
    <inkml:brush xml:id="br0">
      <inkml:brushProperty name="width" value="0.035" units="cm"/>
      <inkml:brushProperty name="height" value="0.035" units="cm"/>
    </inkml:brush>
  </inkml:definitions>
  <inkml:trace contextRef="#ctx0" brushRef="#br0">142 1 13635,'1'0'88,"-1"0"-1,1 1 1,-1-1-1,1 1 1,-1-1 0,1 0-1,-1 1 1,0-1-1,1 1 1,-1-1 0,0 1-1,1-1 1,-1 1-1,0-1 1,0 1-1,1 0 1,-1-1 0,0 1-1,0-1 1,0 1-1,0 0 1,0-1 0,0 1-1,0-1 1,0 1-1,0 0 1,0-1 0,0 1-1,0-1 1,0 1-1,-1 0 1,-3 27 650,4-26-554,-18 89 2754,2-16-1433,-7 93 0,21-143-1424,1 1 0,2-1 0,1 0 1,0 0-1,2 0 0,1 0 0,14 43 0,-14-56-117,-2-7-41,-1 0 0,0 0 0,-1 0-1,1-1 1,-1 1 0,0 1 0,0-1-1,-1 0 1,1 8 0,-1-12 57,-1-1 0,1 1 0,0-1 0,0 0 1,0 1-1,0-1 0,0 0 0,-1 1 0,1-1 0,0 0 0,0 1 1,0-1-1,-1 0 0,1 1 0,0-1 0,-1 0 0,1 0 0,0 0 1,0 1-1,-1-1 0,1 0 0,0 0 0,-1 0 0,1 1 0,-1-1 0,1 0 1,0 0-1,-1 0 0,1 0 0,0 0 0,-1 0 0,1 0 0,-1 0 1,1 0-1,0 0 0,-1 0 0,1 0 0,-1 0 0,1 0 0,0-1 1,-1 1-1,1 0 0,0 0 0,-1 0 0,1 0 0,0-1 0,-1 1 0,1 0 1,0 0-1,0-1 0,-1 1 0,-17-15-501,8 2 416,1 0-1,0 0 1,0-1-1,2 1 1,0-2-1,-6-16 1,3 4 227,2 0 1,-8-45 0,15 65-70,0 0 1,0 0 0,0 0 0,1 0 0,0 0 0,1 0-1,0 0 1,0 0 0,0 0 0,3-8 0,-2 12-35,-1 0 0,1 0 0,0 0 0,0 0 0,0 0 1,0 0-1,0 0 0,1 1 0,-1-1 0,1 1 0,0 0 0,0 0 0,0 0 1,0 0-1,0 0 0,0 1 0,0-1 0,1 1 0,-1 0 0,0 0 1,1 0-1,3 0 0,46-7-351,-39 7 322,-1 0 0,1-1 0,-1-1 0,22-7 0,-5-6-132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7.785"/>
    </inkml:context>
    <inkml:brush xml:id="br0">
      <inkml:brushProperty name="width" value="0.035" units="cm"/>
      <inkml:brushProperty name="height" value="0.035" units="cm"/>
    </inkml:brush>
  </inkml:definitions>
  <inkml:trace contextRef="#ctx0" brushRef="#br0">31 1 14675,'9'0'1624,"-4"0"-1079,-2 4-145,-3 6 720,-3 3-384,-5 7-104,0 5-232,-1 1-216,1 1 1489,1-2-1457,2-16 32,5-8 80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8.550"/>
    </inkml:context>
    <inkml:brush xml:id="br0">
      <inkml:brushProperty name="width" value="0.035" units="cm"/>
      <inkml:brushProperty name="height" value="0.035" units="cm"/>
    </inkml:brush>
  </inkml:definitions>
  <inkml:trace contextRef="#ctx0" brushRef="#br0">46 62 13227,'21'-62'4125,"-22"69"-1097,-7 51-1321,-3-10-1379,-7 32-138,-10 105-1,29-173-174,5-22-3,6-24-5,7-38-8,10-83 1,-18 88 9,-7 61 7,1 13-7,7 24-8,-6-12-3,-2-12-45,0 1 1,0-1 0,0 0 0,1 0 0,0 0 0,0-1 0,0 1 0,1-1 0,0 0 0,14 9 0,-15-12-64,0 0 1,0 0 0,0-1-1,1 0 1,0 0 0,-1 0-1,1 0 1,0-1-1,0 0 1,0 0 0,-1-1-1,1 0 1,0 0 0,0 0-1,0-1 1,9-1 0,-3-1-203,-1-1-1,-1 0 1,1 0 0,-1-1 0,1 0 0,-1-1 0,11-8 0,3-4-484,33-34 0,-20 14-14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9.211"/>
    </inkml:context>
    <inkml:brush xml:id="br0">
      <inkml:brushProperty name="width" value="0.035" units="cm"/>
      <inkml:brushProperty name="height" value="0.035" units="cm"/>
    </inkml:brush>
  </inkml:definitions>
  <inkml:trace contextRef="#ctx0" brushRef="#br0">132 416 13419,'-33'58'2009,"-28"56"787,54-97-2488,0 0 0,1 0 1,1 0-1,0 0 0,-1 20 1,5-33-254,1-1 0,0 0 1,0 0-1,0 0 0,0 0 1,0 0-1,2 6 0,-2-9-46,0 1 0,1 0 0,-1-1 0,0 1-1,1-1 1,-1 1 0,1 0 0,-1-1 0,1 1-1,-1-1 1,1 1 0,-1-1 0,1 0 0,-1 1-1,1-1 1,-1 1 0,1-1 0,0 0 0,-1 1-1,1-1 1,0 0 0,-1 0 0,1 0-1,0 0 1,-1 1 0,1-1 0,0 0 0,0 0-1,-1 0 1,1 0 0,0-1 0,-1 1 0,1 0-1,0 0 1,-1 0 0,1 0 0,0-1 0,-1 1-1,1 0 1,0-1 0,0 0 0,5-2-9,0-1-1,-1 1 1,1-1 0,-1 0-1,0-1 1,0 0 0,0 1 0,-1-1-1,1-1 1,-1 1 0,4-7-1,7-14-60,14-31 0,-27 53 57,7-14-37,0-1-1,-1 0 1,-1 0-1,0-1 1,-2 1-1,5-33 1,-10 52 40,0 0 0,0 0 0,0-1 0,0 1 0,0 0 0,0 0 0,1 0 0,-1 0 0,0 0 1,0 0-1,0-1 0,0 1 0,0 0 0,0 0 0,0 0 0,0 0 0,0 0 0,0-1 0,0 1 0,0 0 0,0 0 1,0 0-1,0 0 0,0 0 0,0-1 0,0 1 0,-1 0 0,1 0 0,0 0 0,0 0 0,0 0 0,0-1 0,0 1 1,0 0-1,0 0 0,0 0 0,0 0 0,-1 0 0,1 0 0,0 0 0,0 0 0,0 0 0,0 0 0,0-1 0,-1 1 1,1 0-1,0 0 0,0 0 0,0 0 0,0 0 0,-7 8-8,-3 14 11,2 1 12,1 1 0,2 0 0,0 0 0,1 0 0,2 1 0,1 0 0,2 36 0,-1-58-5,0 0-1,0 0 1,1-1-1,-1 1 1,1 0-1,0 0 0,0-1 1,0 1-1,0 0 1,0-1-1,0 1 1,1-1-1,-1 0 0,1 1 1,0-1-1,0 0 1,3 3-1,-4-4 4,1 0-1,0-1 1,0 1-1,0 0 1,0-1-1,0 0 1,0 1 0,0-1-1,0 0 1,0 0-1,0 0 1,0 0-1,0-1 1,0 1-1,0-1 1,0 1 0,0-1-1,0 1 1,0-1-1,0 0 1,0 0-1,-1 0 1,1 0-1,0 0 1,2-3-1,12-8 45,-1-1 0,0 0-1,0-1 1,-2-1-1,17-21 1,56-92 154,-68 101-169,101-174 88,-97 159-107,-2-2 0,27-84 1,-38 87-27,-9 40 3,0 0 0,0 0 0,0 0 0,0 1 1,1-1-1,-1 0 0,0 0 0,0 1 0,-1-1 0,1 0 1,0 0-1,0 0 0,0 1 0,0-1 0,-1 0 0,1 0 1,0 1-1,-1-2 0,0 2 1,1 0 0,0 0-1,-1 0 1,1 0 0,0 0 0,-1 0 0,1 0-1,-1 0 1,1 1 0,0-1 0,-1 0 0,1 0 0,0 0-1,-1 0 1,1 1 0,0-1 0,0 0 0,-1 0 0,1 1-1,0-1 1,-1 0 0,1 0 0,0 1 0,0-1-1,-1 1 1,-15 23 1,1 12 50,2 1 0,1 0 0,-10 59 0,10-43 47,-16 64 568,-23 230-1,55-320-575,2-22-68,2-15-32,-6 3 4,0 0 0,0 0 1,-1 0-1,0 0 1,0 0-1,0-1 0,-1 1 1,-1-14-1,-12-61-38,12 75 45,-12-55-10,3 16 65,-8-86-1,18 132-54,-1 0 1,1 0 0,0-1-1,0 1 1,0 0 0,0 0 0,0-1-1,0 1 1,0 0 0,0-1-1,0 1 1,0 0 0,0 0-1,0-1 1,0 1 0,0 0 0,0 0-1,0-1 1,0 1 0,0 0-1,0 0 1,1-1 0,-1 1-1,0 0 1,0 0 0,0-1 0,0 1-1,1 0 1,-1 0 0,0 0-1,0-1 1,0 1 0,1 0-1,-1 0 1,0 0 0,0 0 0,1 0-1,-1-1 1,0 1 0,0 0-1,1 0 1,-1 0 0,13 9 64,16 28-8,-23-29-74,4 5-194,0 0 0,1-1-1,19 15 1,-24-22 165,0 0 0,1-1-1,0 1 1,0-2 0,0 1 0,0-1-1,1 0 1,-1 0 0,11 1-1,17 2-216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9.777"/>
    </inkml:context>
    <inkml:brush xml:id="br0">
      <inkml:brushProperty name="width" value="0.035" units="cm"/>
      <inkml:brushProperty name="height" value="0.035" units="cm"/>
    </inkml:brush>
  </inkml:definitions>
  <inkml:trace contextRef="#ctx0" brushRef="#br0">58 252 15051,'3'1'184,"0"0"-1,1 0 1,-1 0-1,0-1 1,1 1-1,-1-1 1,1 0-1,-1 0 1,1 0-1,-1-1 1,1 1-1,-1-1 1,1 0-1,-1 0 1,0 0-1,0 0 1,1 0-1,-1-1 1,0 0-1,0 1 1,0-1-1,0 0 1,-1 0-1,4-4 1,6-4 247,-1 0 1,0-1 0,-1-1-1,10-14 1,-13 16-241,-1 0 1,0 0 0,-1-1-1,0 1 1,-1-1 0,4-16-1,-7 24-149,0 0-1,-1-1 1,1 1-1,-1-1 1,0 0-1,0 1 1,0-1-1,-1 1 1,1-1-1,-1 1 1,-1-5-1,1 6-22,0 0 0,1 1 0,-2-1-1,1 0 1,0 1 0,0-1-1,0 1 1,-1-1 0,1 1-1,-1 0 1,1-1 0,-1 1 0,0 0-1,1 0 1,-1 0 0,0 0-1,0 0 1,1 1 0,-1-1-1,0 1 1,-3-1 0,1 0-4,0 1 0,1 0 0,-1 0 1,0 0-1,1 1 0,-1-1 0,0 1 1,1 0-1,-1 0 0,1 0 0,-1 0 1,1 1-1,-1-1 0,1 1 0,0 0 1,0 0-1,-5 4 0,-3 3 6,1 1 0,0 0 0,-13 15 1,12-9-34,0 1 0,1 0 0,1 0 0,0 1 0,2 0 0,0 0 0,1 1 0,1-1 0,0 2 0,2-1 0,0 0 0,1 1 0,1-1 0,2 20 0,-1-36-46,0 0 0,0 0 1,0 0-1,1-1 0,-1 1 1,1 0-1,0-1 0,0 1 1,0 0-1,0-1 0,0 1 1,0-1-1,1 0 1,-1 1-1,1-1 0,0 0 1,3 4-1,-3-5 22,0 0 1,0 0-1,1 0 1,-1-1-1,0 1 1,0 0-1,0-1 1,1 0-1,-1 1 1,0-1-1,0 0 0,1 0 1,-1 0-1,0 0 1,1-1-1,-1 1 1,0-1-1,0 1 1,0-1-1,0 0 1,1 0-1,1-1 0,11-6-104,-1 0 0,0-1 0,26-21 0,9-13-330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1.101"/>
    </inkml:context>
    <inkml:brush xml:id="br0">
      <inkml:brushProperty name="width" value="0.025" units="cm"/>
      <inkml:brushProperty name="height" value="0.025" units="cm"/>
    </inkml:brush>
  </inkml:definitions>
  <inkml:trace contextRef="#ctx0" brushRef="#br0">96 1 3844,'0'0'13153,"-2"12"-12576,-30 124 1331,20-96-1376,2-1-1,2 1 0,1 1 0,-1 43 0,8-84-565,0 1 0,0-1 0,-1 1 0,1-1 0,0 1 0,0-1 0,0 1 0,0-1 0,0 1 0,0-1-1,0 1 1,1-1 0,-1 1 0,0-1 0,0 0 0,0 1 0,0-1 0,1 1 0,-1-1 0,0 1 0,0-1 0,1 0 0,-1 1-1,0-1 1,1 0 0,-1 1 0,0-1 0,1 0 0,-1 1 0,0-1 0,1 0 0,-1 0 0,1 1 0,-1-1 0,1 0 0,-1 0-1,1 0 1,-1 0 0,0 1 0,1-1 0,-1 0 0,1 0 0,-1 0 0,1 0 0,0-1-50,0 1 0,0 0 0,0-1-1,-1 1 1,1-1 0,0 1 0,-1-1 0,1 1 0,0-1 0,-1 1 0,1-1 0,-1 0 0,1 1 0,0-1 0,-1 0 0,0 0-1,1 1 1,-1-1 0,1 0 0,-1 0 0,0 0 0,0 1 0,1-1 0,-1-1 0,1-9-172,0 1 0,0-1 1,-1 1-1,0-1 0,-1 1 1,-1-1-1,1 1 0,-6-18 1,-24-41 6047,31 68-5666,-1 1 0,1-1-1,0 0 1,0 1 0,-1-1-1,1 0 1,0 0 0,0 0-1,0 1 1,0-1 0,0 0-1,0 0 1,0 1 0,0-1-1,0 0 1,0 0 0,0 1-1,0-1 1,1 0 0,-1 0-1,0 1 1,1-1 0,-1 0-1,0 1 1,1-1 0,-1 0-1,1 1 1,-1-1 0,1 1 0,-1-1-1,1 0 1,0 1 0,-1 0-1,1-1 1,0 1 0,-1-1-1,1 1 1,0 0 0,-1-1-1,1 1 1,0 0 0,0 0-1,-1 0 1,1-1 0,0 1-1,0 0 1,48-7-1088,-34 5 880,34-9-6900,-24 4-2419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0.340"/>
    </inkml:context>
    <inkml:brush xml:id="br0">
      <inkml:brushProperty name="width" value="0.035" units="cm"/>
      <inkml:brushProperty name="height" value="0.035" units="cm"/>
    </inkml:brush>
  </inkml:definitions>
  <inkml:trace contextRef="#ctx0" brushRef="#br0">226 1 15675,'-30'23'1118,"0"2"-1,2 2 1,1 0 0,1 2-1,-39 55 1,62-80-1074,1 0 1,0 0-1,-1 0 0,1 1 1,1-1-1,-1 1 1,1-1-1,0 1 0,-2 8 1,4-11-47,-1 0 0,0-1 0,0 1 0,0-1 1,1 1-1,-1-1 0,1 0 0,-1 1 0,1-1 1,0 1-1,-1-1 0,1 0 0,0 0 0,0 1 1,0-1-1,0 0 0,0 0 0,0 0 0,0 0 1,0 0-1,1 0 0,-1 0 0,0 0 0,1-1 0,-1 1 1,0-1-1,1 1 0,-1 0 0,1-1 0,-1 0 1,1 1-1,-1-1 0,1 0 0,-1 0 0,3 0 1,26 2-174,31-1 1,-30-1 31,36 4 1,-58-3 140,1 1-1,-1 0 1,0 0-1,0 1 1,0 0-1,0 1 0,-1 0 1,10 6-1,-16-9 29,0 0-1,0 0 0,-1 0 0,1 0 0,0 0 0,-1 1 0,1-1 1,-1 1-1,0-1 0,1 1 0,-1-1 0,0 1 0,0 0 1,0 0-1,0 0 0,0-1 0,-1 1 0,1 0 0,0 0 1,-1 0-1,1 4 0,-1-4 24,-1 1 0,1-1 0,-1 1-1,0-1 1,1 1 0,-1-1 0,0 0 0,0 0 0,-1 1 0,1-1 0,0 0-1,-1 0 1,1 0 0,-1 0 0,-2 2 0,-5 3 110,0 1 0,0-1 0,-1-1 1,0 0-1,0 0 0,-15 6 0,10-6-254,1-1-1,-1 0 0,-23 3 1,32-7 22,-1 0 0,1-1 0,-1 1 1,1-1-1,-1-1 0,1 1 0,-1-1 1,1-1-1,-1 1 0,-10-5 0,-3-5-260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1.092"/>
    </inkml:context>
    <inkml:brush xml:id="br0">
      <inkml:brushProperty name="width" value="0.035" units="cm"/>
      <inkml:brushProperty name="height" value="0.035" units="cm"/>
    </inkml:brush>
  </inkml:definitions>
  <inkml:trace contextRef="#ctx0" brushRef="#br0">105 0 13723,'0'1'39,"-1"-1"1,1 0-1,0 0 0,0 0 0,0 0 1,0 0-1,0 0 0,0 0 1,0 0-1,0 1 0,0-1 0,0 0 1,0 0-1,0 0 0,0 0 1,0 0-1,0 0 0,0 0 0,0 1 1,0-1-1,0 0 0,0 0 1,0 0-1,0 0 0,1 0 0,-1 0 1,0 0-1,0 0 0,0 0 1,0 1-1,0-1 0,0 0 0,0 0 1,0 0-1,0 0 0,0 0 1,0 0-1,1 0 0,-1 0 1,0 0-1,0 0 0,0 0 0,0 0 1,0 0-1,0 0 0,0 0 1,0 0-1,1 0 0,-1 0 0,0 0 1,0 0-1,0 0 0,0 0 1,0 0-1,0 0 0,0 0 0,1 0 1,-1 0-1,0 0 0,0 0 1,0 0-1,0 0 0,0 0 0,0 0 1,0 0-1,0-1 0,-5 17 1160,-12 17 878,3-9-1582,2 1 0,0 1 0,2 0 0,1 0 0,1 1 0,1 0 1,-6 46-1,13-69-476,0-1 1,0 1 0,0-1 0,0 1-1,0-1 1,1 1 0,0-1 0,0 1-1,0-1 1,0 0 0,0 1 0,0-1-1,3 5 1,-2-7-14,0 1 0,-1 0 1,1 0-1,0 0 0,0-1 0,0 1 0,0-1 0,0 0 0,1 1 0,-1-1 0,0 0 1,0 0-1,1-1 0,-1 1 0,1 0 0,-1-1 0,1 1 0,-1-1 0,5 0 0,5 0-93,0-1 0,-1 0 0,1 0 0,0-2 0,-1 1 0,0-1 0,1-1 0,-1 0 0,13-7 0,-15 7-40,0-1 0,-1-1 0,1 1 0,-1-1 0,0 0 0,0-1 0,-1 0 0,0 0 0,0-1 1,-1 0-1,7-10 0,5-22-321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1.639"/>
    </inkml:context>
    <inkml:brush xml:id="br0">
      <inkml:brushProperty name="width" value="0.035" units="cm"/>
      <inkml:brushProperty name="height" value="0.035" units="cm"/>
    </inkml:brush>
  </inkml:definitions>
  <inkml:trace contextRef="#ctx0" brushRef="#br0">28 0 18348,'-4'5'1608,"-2"10"-1160,-5 0-184,6 4 817,4-3-569,5-5-592,6-3-408,2-11 480,-1-3-152,-2-4-96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2.155"/>
    </inkml:context>
    <inkml:brush xml:id="br0">
      <inkml:brushProperty name="width" value="0.035" units="cm"/>
      <inkml:brushProperty name="height" value="0.035" units="cm"/>
    </inkml:brush>
  </inkml:definitions>
  <inkml:trace contextRef="#ctx0" brushRef="#br0">260 11 15515,'8'-11'2799,"-32"46"-133,-41 80-1536,-78 188 0,134-282-1325,8-26-313,13-38-398,15-48-1080,54-121-1,-64 183 1888,-17 29 104,0 0 0,0 0 0,0 0-1,0 0 1,0-1 0,0 1 0,0 0 0,1 0 0,-1 0 0,0 0 0,0 0 0,0 0 0,0 0 0,0-1 0,0 1 0,1 0 0,-1 0-1,0 0 1,0 0 0,0 0 0,0 0 0,1 0 0,-1 0 0,0 0 0,0 0 0,0 0 0,0 0 0,1 0 0,-1 0 0,0 0 0,0 0 0,0 0-1,0 0 1,0 0 0,1 0 0,-1 0 0,0 0 0,0 0 0,0 0 0,0 1 0,0-1 0,1 0 0,-1 0 0,0 0 0,2 17 343,-12 83 880,6-75-914,1 0 1,1 0-1,1 0 0,1 0 0,2 0 0,4 31 1,-5-54-287,-1 0 1,1 0-1,0 0 0,-1 0 1,1 0-1,0-1 1,0 1-1,0 0 1,1 0-1,-1 0 1,0-1-1,1 1 0,-1-1 1,1 1-1,-1-1 1,1 0-1,-1 1 1,1-1-1,0 0 1,3 1-1,-4-1-19,1-1-1,-1 0 1,1 0 0,-1 1-1,1-1 1,-1 0 0,1-1-1,-1 1 1,1 0 0,-1 0-1,1 0 1,-1-1 0,0 1-1,1-1 1,-1 1 0,1-1-1,-1 0 1,0 1 0,0-1-1,1 0 1,-1 0 0,0 0-1,0 0 1,0 0 0,0 0-1,0 0 1,0-1 0,0 1-1,1-2 1,-2 2-5,0 0-1,1 0 0,-1 1 1,0-1-1,0 0 1,1 0-1,-1 0 1,0 0-1,0 0 0,0 0 1,0 0-1,0 0 1,0 0-1,0 0 1,-1 0-1,1 0 0,0 0 1,-1 0-1,1 1 1,0-1-1,-1 0 1,1 0-1,-1 0 0,1 0 1,-1 1-1,1-1 1,-1 0-1,0 1 1,1-1-1,-3-1 1,-28-23 32,19 16-35,-84-79 97,17 13 491,78 75-585,1-1 0,0 1 0,0 0 1,0 0-1,0 0 0,0 0 0,0 0 0,0 0 0,0 0 0,0 0 0,0 0 1,0 0-1,0-1 0,0 1 0,0 0 0,0 0 0,0 0 0,0 0 1,0 0-1,0 0 0,0 0 0,0 0 0,0-1 0,0 1 0,0 0 1,0 0-1,0 0 0,0 0 0,0 0 0,0 0 0,0 0 0,0 0 1,0 0-1,1 0 0,-1-1 0,0 1 0,0 0 0,0 0 0,0 0 0,0 0 1,0 0-1,0 0 0,0 0 0,0 0 0,0 0 0,0 0 0,1 0 1,-1 0-1,0 0 0,0 0 0,0 0 0,0 0 0,0 0 0,0 0 1,0 0-1,0 0 0,1 0 0,-1 0 0,0 0 0,0 0 0,0 0 1,0 0-1,0 0 0,0 0 0,0 0 0,0 0 0,1 0 0,4 2 26,1 0 1,0-1-1,-1 2 0,1-1 0,-1 1 0,8 5 0,15 7 17,-7-6-123,-1-1 0,1-1 0,1-1 0,-1-1 0,1-1 0,0 0 0,1-2 0,-1-1 0,0 0 0,0-2 0,39-5 0,12-10-79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34.832"/>
    </inkml:context>
    <inkml:brush xml:id="br0">
      <inkml:brushProperty name="width" value="0.035" units="cm"/>
      <inkml:brushProperty name="height" value="0.035" units="cm"/>
    </inkml:brush>
  </inkml:definitions>
  <inkml:trace contextRef="#ctx0" brushRef="#br0">17 36 18564,'0'0'62,"-1"0"0,0 0 0,0 0 1,1 0-1,-1 0 0,0 0 0,1 1 0,-1-1 0,0 0 1,1 0-1,-1 1 0,0-1 0,1 0 0,-1 1 0,1-1 1,-1 1-1,1-1 0,-1 1 0,1-1 0,-1 1 0,1-1 1,-1 1-1,1-1 0,0 1 0,-1 0 0,1-1 0,0 1 1,-1-1-1,1 2 0,0 0 25,0 0 1,0 0-1,0 0 0,0 0 1,0 0-1,0-1 0,1 1 1,-1 0-1,1 0 1,-1 0-1,2 2 0,0 1 58,1-1 1,0 1-1,-1-1 0,1 1 0,1-1 0,-1 0 0,1 0 0,4 4 1,-7-7-132,1 1 0,-1-1 0,1 0 0,-1 0 0,1 0 0,0 0 0,0-1 0,-1 1 0,1 0 0,0-1 0,0 1 0,0-1 0,-1 0 0,1 1 0,0-1 0,0 0 0,0 0 0,0 0 0,0-1 0,3 0 0,-3 1-14,-1-1-1,1 0 1,-1 0-1,1 0 0,-1 0 1,0 0-1,1-1 0,-1 1 1,0 0-1,0-1 0,0 1 1,0-1-1,0 1 1,0-1-1,0 1 0,-1-1 1,1 0-1,0-1 0,0-1 13,1-1 0,-1 1 0,-1-1 0,1 1 0,-1-1 0,0 1 0,0-1 0,0 1 0,0-1 0,-1 0 0,0 1 0,0 0 0,0-1 0,0 1 0,-1 0 0,-3-7 0,5 10 17,-1 0-1,0 0 1,0-1-1,0 1 1,0 0 0,0 0-1,0 0 1,-1 0-1,1 0 1,0 0-1,-1 0 1,1 0-1,0 1 1,-1-1-1,1 1 1,-1-1-1,1 1 1,-1-1 0,1 1-1,-1 0 1,-2-1-1,3 1-9,0 1 0,0-1-1,0 0 1,0 0 0,0 1 0,1-1 0,-1 1-1,0-1 1,0 1 0,0-1 0,0 1-1,0 0 1,1-1 0,-1 1 0,0 0-1,1-1 1,-1 1 0,0 0 0,1 0-1,-1 0 1,1 0 0,-1 0 0,1-1-1,-1 1 1,1 0 0,0 0 0,0 0-1,-1 0 1,1 0 0,0 0 0,0 0-1,0 0 1,0 2 0,0 8 12,1-1 0,0 1 0,0-1-1,1 1 1,1-1 0,0 0 0,0 0 0,1 0 0,0 0 0,1-1 0,0 1 0,0-1-1,1 0 1,0-1 0,1 1 0,-1-1 0,2 0 0,14 12 0,-21-19-33,0-1 0,0 1 1,0 0-1,0-1 0,-1 1 1,1 0-1,1-1 0,-1 1 1,0-1-1,0 0 1,0 1-1,0-1 0,0 0 1,0 1-1,0-1 0,1 0 1,-1 0-1,0 0 0,0 0 1,0 0-1,0-1 0,0 1 1,1 0-1,-1 0 0,0-1 1,2 0-1,-2 0 7,0 0 1,1-1-1,-1 1 0,0 0 1,0-1-1,0 1 0,0-1 1,0 0-1,0 1 0,-1-1 1,1 0-1,0 0 0,-1 1 0,1-5 1,1-2 50,-1 0 1,-1 0-1,1 0 1,-1 0-1,-1 0 1,-1-13-1,-14-25 375,16 44-397,-1 0 0,0 0-1,0 0 1,0 0 0,0 0 0,0 0-1,-1 0 1,1 1 0,0-1 0,-1 0-1,1 1 1,-1-1 0,0 1 0,1 0-1,-1-1 1,0 1 0,0 0 0,0 0-1,-2-1 1,3 2-23,0 0-1,0 0 1,0 0 0,0 1 0,0-1-1,0 0 1,1 0 0,-1 1 0,0-1-1,0 1 1,0-1 0,1 1-1,-1-1 1,0 1 0,1-1 0,-1 1-1,0-1 1,1 1 0,-1 0 0,1-1-1,-1 1 1,1 0 0,-1 0 0,1-1-1,-1 1 1,1 0 0,0 0-1,-1 0 1,1 0 0,0 1 0,-6 27 45,5-15-87,0 0-1,1 0 0,1 0 0,0 0 0,1 0 0,0 0 0,1-1 0,1 1 0,0-1 0,1 0 1,0 0-1,11 17 0,-16-29 25,0-1 1,0 1 0,0-1 0,1 1-1,-1-1 1,0 0 0,1 1-1,-1-1 1,0 1 0,1-1 0,-1 0-1,1 1 1,-1-1 0,0 0-1,1 1 1,-1-1 0,1 0 0,-1 0-1,1 1 1,-1-1 0,1 0-1,-1 0 1,2 0 0,2-9-85,-4-26 39,0 30 55,-2-18 58,0 0 1,-2 0-1,0 0 0,-2 1 1,0 0-1,-18-41 0,23 61-41,0 0 0,-1-1 0,1 1 0,0 0 0,-1-1-1,1 1 1,-1 0 0,0 0 0,0 1 0,-3-4 0,5 5-17,-1 0 1,1 0-1,0 0 0,-1-1 1,1 1-1,0 0 1,-1 0-1,1 0 0,0 0 1,-1 0-1,1 0 1,0 0-1,-1 0 0,1 0 1,0 0-1,-1 0 1,1 0-1,0 0 1,-1 0-1,1 1 0,0-1 1,0 0-1,-1 0 1,1 0-1,0 0 0,-1 0 1,1 1-1,0-1 1,-1 0-1,-6 18 4,5-1-105,1 0-1,1 0 1,1 1-1,0-1 1,2 0-1,0 0 1,0 0-1,2 0 0,8 21 1,-7-28-396,-4-20 273,-6-21 36,-3 3-35,-2 0 0,-20-44 0,22 63-689,3 14 283,2 15 233,6 8 44,8 6-116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36.201"/>
    </inkml:context>
    <inkml:brush xml:id="br0">
      <inkml:brushProperty name="width" value="0.035" units="cm"/>
      <inkml:brushProperty name="height" value="0.035" units="cm"/>
    </inkml:brush>
  </inkml:definitions>
  <inkml:trace contextRef="#ctx0" brushRef="#br0">137 288 14483,'-4'0'129,"0"0"1,1-1-1,-1 1 0,0 0 1,1 1-1,-1-1 0,0 1 0,1-1 1,-1 1-1,1 0 0,-1 1 1,1-1-1,-1 0 0,1 1 1,0 0-1,0 0 0,0 0 0,0 0 1,0 0-1,0 1 0,1-1 1,-1 1-1,1 0 0,-1 0 0,1 0 1,0 0-1,0 0 0,1 0 1,-3 6-1,2-6-66,0 1-1,0 0 1,1 0 0,0 0 0,-1 1-1,1-1 1,1 0 0,-1 0 0,1 1-1,-1-1 1,1 0 0,1 0 0,-1 1 0,0-1-1,1 0 1,0 1 0,0-1 0,0 0-1,1 0 1,-1 0 0,1 0 0,0 0-1,0-1 1,1 1 0,2 4 0,-4-7-44,0 0 0,-1-1 1,1 1-1,0 0 1,0 0-1,0 0 0,-1-1 1,1 1-1,0-1 1,0 1-1,0-1 0,0 1 1,1-1-1,-1 1 1,0-1-1,0 0 0,0 1 1,0-1-1,0 0 1,0 0-1,0 0 0,1 0 1,-1 0-1,1 0 1,0-1 14,0 0 0,-1 0 1,1 0-1,-1 0 0,0 0 1,1 0-1,-1 0 0,0 0 1,0 0-1,1-1 0,-1 1 1,0 0-1,0-1 0,1-1 1,2-5 158,-1 0 1,1-1 0,-1 1-1,3-17 1,-3 9 161,0 0 1,-2 0-1,0 0 0,-2-26 1,0 32-114,0-1 1,-1 1 0,0 0 0,-1-1 0,0 1 0,-1 0 0,-8-17-1,12 26-212,-1 0 0,1 0 0,-1 0 0,1 0 0,-1 0 0,0 0 0,1 0-1,-1 0 1,0 0 0,0 0 0,1 0 0,-1 0 0,0 0 0,0 1 0,0-1 0,0 0-1,0 1 1,0-1 0,0 1 0,-1-1 0,1 1 0,0 0 0,0-1 0,0 1-1,0 0 1,-1 0 0,1 0 0,0 0 0,0 0 0,0 0 0,0 0 0,-1 0-1,1 0 1,-1 1 0,0 0-3,0 0-1,0 0 1,1 1-1,-1-1 1,1 1-1,-1-1 1,1 1-1,0-1 1,-1 1-1,1 0 1,0 0-1,0 0 1,0 0 0,0-1-1,1 1 1,-1 0-1,0 1 1,0 2-1,-1 6-27,0 0-1,1 0 1,0 0 0,1 0-1,1 0 1,-1 0 0,1 0-1,1 0 1,0 0 0,1-1-1,0 1 1,1 0 0,0-1-1,0 0 1,1 0 0,7 10-1,-11-18-7,1 0-1,-1 0 0,1-1 1,0 1-1,-1 0 0,1 0 1,0-1-1,0 1 0,1-1 1,-1 0-1,0 0 0,4 2 1,-5-3 5,0 0 0,0 0 1,0 0-1,0 0 0,0 0 0,0 0 1,0 0-1,0 0 0,0-1 1,1 1-1,-1 0 0,0-1 0,0 1 1,0 0-1,-1-1 0,1 0 1,0 1-1,0-1 0,0 1 1,0-1-1,0 0 0,-1 0 0,1 1 1,0-1-1,0 0 0,-1 0 1,1 0-1,-1 0 0,1 0 1,-1 0-1,1 0 0,-1-2 0,5-9 21,-1 0 0,0 0 0,-1-1 0,-1 1-1,0-1 1,0 0 0,-1 0 0,-1 1 0,-1-17 0,-2 5 87,0 0 1,-1 0 0,-15-47-1,14 56-15,-1-1-1,-10-17 1,14 30-67,1 0-1,-1-1 1,0 1 0,0 1 0,-1-1-1,1 0 1,0 0 0,-1 1-1,0-1 1,1 1 0,-1 0-1,0 0 1,0 0 0,-1 0 0,1 0-1,-5-1 1,7 3-18,-1 0 1,1-1-1,0 1 0,-1 0 1,1 0-1,-1 1 0,1-1 0,0 0 1,-1 0-1,1 1 0,0-1 1,-1 1-1,1-1 0,0 1 1,0-1-1,0 1 0,-1 0 0,1-1 1,0 1-1,0 0 0,0 0 1,0 0-1,0 0 0,0 0 1,0 0-1,1 0 0,-1 1 0,0-1 1,1 0-1,-1 0 0,0 2 1,-1 2-30,0 1 1,0 0 0,0-1 0,1 1-1,-2 10 1,2 2-260,1 0 0,0 0 0,2 0 0,0 0 0,0 0 0,2 0 0,0-1 0,2 1-1,-1-1 1,2 0 0,9 16 0,-4-16-224,-12-16 485,0-1 0,1 0 0,-1 1 0,0-1 0,1 1 0,-1-1 0,0 0 0,1 1 0,-1-1 0,0 0 0,1 0 0,-1 1 0,1-1 0,-1 0 0,0 0 0,1 0 0,-1 1 0,1-1 0,-1 0 0,1 0 0,-1 0 0,1 0 0,-1 0 1,1 0-1,-1 0 0,1 0 0,-1 0 0,1 0 0,0 0 0,5-15-644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7.128"/>
    </inkml:context>
    <inkml:brush xml:id="br0">
      <inkml:brushProperty name="width" value="0.035" units="cm"/>
      <inkml:brushProperty name="height" value="0.035" units="cm"/>
    </inkml:brush>
  </inkml:definitions>
  <inkml:trace contextRef="#ctx0" brushRef="#br0">3 13 17284,'-3'2'2654,"9"-2"-774,14-5 62,-13 4-1621,23-3 126,0 1 1,1 2-1,48 4 0,-41-1-331,141 13 94,-158-11-221,0 0-1,0 1 1,0 2 0,-1 0-1,0 1 1,24 13-1,-33-16-516,-9-8-868,-10-12-796,6 12 2263,-1-5-777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7.647"/>
    </inkml:context>
    <inkml:brush xml:id="br0">
      <inkml:brushProperty name="width" value="0.035" units="cm"/>
      <inkml:brushProperty name="height" value="0.035" units="cm"/>
    </inkml:brush>
  </inkml:definitions>
  <inkml:trace contextRef="#ctx0" brushRef="#br0">1 0 18804,'0'2'256,"1"-1"-1,-1 1 1,1 0 0,-1-1-1,1 1 1,0-1 0,0 1-1,0-1 1,-1 1 0,2-1-1,-1 1 1,0-1 0,0 0-1,0 0 1,1 0 0,-1 1-1,0-1 1,1 0 0,-1-1-1,3 2 1,34 17 835,-31-17-962,27 12 121,-17-7-232,1 0-1,32 19 1,-45-22-34,1 1 0,0-1 0,-1 1 0,0 0 0,0 0 0,0 1 0,-1-1 0,0 1 0,0 0 0,0 0 0,4 11 0,-4-6 23,-1 1 0,0-1 0,-1 1 0,0 0 0,0 0 0,-2 0 0,1 0 0,-1-1 0,-1 1 0,0 0 0,-1 0 0,0 0 0,-1-1 0,-7 20 0,5-17-10,0-1 0,-1 0 0,-1 0 0,0 0-1,-1-1 1,0 0 0,-1 0 0,0-1-1,0-1 1,-1 1 0,-21 15 0,30-25-59,0 0-133,-1 1 0,0-1 0,0 0 0,0 0 0,0 1 0,0-1 0,0-1 0,0 1-1,0 0 1,0 0 0,0-1 0,-1 1 0,-3-1 0,5-2-354,4-3-171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8.709"/>
    </inkml:context>
    <inkml:brush xml:id="br0">
      <inkml:brushProperty name="width" value="0.035" units="cm"/>
      <inkml:brushProperty name="height" value="0.035" units="cm"/>
    </inkml:brush>
  </inkml:definitions>
  <inkml:trace contextRef="#ctx0" brushRef="#br0">75 46 11907,'19'-19'2455,"-16"15"-1389,1 0 0,-1 1 1,1-1-1,0 1 0,7-6 0,-14 18 4631,-11 14-4776,-4 8-701,-2 9 12,-24 71 0,39-92-229,-1 0-1,2 1 1,1-1-1,0 1 1,2-1 0,0 27-1,1-40-2,1-1-1,-1 0 1,1 1-1,1-1 1,-1 0-1,1 0 1,0 0-1,0 0 1,0 0-1,1 0 1,-1-1-1,1 1 1,0-1-1,1 1 1,7 6-1,-8-8-44,0-1-1,0 1 1,1-1-1,-1 0 1,1 0-1,0-1 1,0 1-1,0-1 1,-1 0-1,1 0 0,0 0 1,0 0-1,1-1 1,-1 0-1,0 0 1,0 0-1,0 0 1,0 0-1,0-1 1,0 0-1,7-2 1,-3 0-166,0 0 1,1-1-1,-1-1 1,-1 1 0,1-1-1,-1-1 1,0 1-1,0-1 1,-1 0-1,1-1 1,-1 1-1,-1-1 1,1-1 0,5-10-1,11-23-497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9.194"/>
    </inkml:context>
    <inkml:brush xml:id="br0">
      <inkml:brushProperty name="width" value="0.035" units="cm"/>
      <inkml:brushProperty name="height" value="0.035" units="cm"/>
    </inkml:brush>
  </inkml:definitions>
  <inkml:trace contextRef="#ctx0" brushRef="#br0">28 12 18940,'0'-9'2177,"-4"8"-1297,-4-1-376,3 2 1240,2 5-512,2 1-447,-1 2-225,2 1-368,0-2-160,2 1-288,-1 0-256,4-2-593,-4-5 921,-2 1-176,-11 2-128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410"/>
    </inkml:context>
    <inkml:brush xml:id="br0">
      <inkml:brushProperty name="width" value="0.025" units="cm"/>
      <inkml:brushProperty name="height" value="0.025" units="cm"/>
    </inkml:brush>
  </inkml:definitions>
  <inkml:trace contextRef="#ctx0" brushRef="#br0">0 1 7399,'0'0'11467,"35"71"-9770,-26-38-383,-6 1-417,3 5-577,-3-1-160,-1 4-160,3-2 32,1-2-705,-6 0-1088,0-6-1410,0-4-1185,0-8 192,-6-5-4581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0.780"/>
    </inkml:context>
    <inkml:brush xml:id="br0">
      <inkml:brushProperty name="width" value="0.035" units="cm"/>
      <inkml:brushProperty name="height" value="0.035" units="cm"/>
    </inkml:brush>
  </inkml:definitions>
  <inkml:trace contextRef="#ctx0" brushRef="#br0">55 40 15411,'2'-4'616,"14"-19"1718,-15 22-2105,0 0-1,0 0 0,0 0 1,0 0-1,0 0 1,0 0-1,0 1 1,0-1-1,0 0 1,0 0-1,1 1 1,-1-1-1,0 1 0,0-1 1,1 1-1,1-1 1,-2 1-150,0 1 0,-1-1 1,1 0-1,-1 1 0,1-1 0,0 1 1,-1-1-1,1 1 0,-1-1 1,0 1-1,1-1 0,-1 1 0,1-1 1,-1 1-1,0 0 0,1-1 0,-1 1 1,0-1-1,0 1 0,1 0 1,-1-1-1,0 1 0,0 0 0,0-1 1,0 1-1,0 0 0,0 0 1,0-1-1,0 2 0,0 22 521,0-22-519,-32 223 1725,6-66-1650,14 4-308,11-170-482,-1-1 0,1 1 0,-2-1 0,1 1 0,-1 0 0,0 0 0,-4-8 0,-5-6-251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1.295"/>
    </inkml:context>
    <inkml:brush xml:id="br0">
      <inkml:brushProperty name="width" value="0.035" units="cm"/>
      <inkml:brushProperty name="height" value="0.035" units="cm"/>
    </inkml:brush>
  </inkml:definitions>
  <inkml:trace contextRef="#ctx0" brushRef="#br0">8 1 15051,'-2'5'431,"1"0"0,-1 0-1,1 0 1,1 1 0,-1-1 0,1 0-1,0 1 1,1 9 0,11 46 1287,-7-38-1177,41 171 1311,-35-158-1615,2 0 0,1-1 1,24 42-1,-33-68-102,0-1 1,0 0-1,1 0 1,0 0-1,12 12 1,-16-19-96,-1 0 1,1 1-1,-1-1 0,1 0 1,0 0-1,-1 0 1,1 0-1,0-1 1,0 1-1,-1 0 0,1-1 1,0 1-1,0-1 1,0 1-1,0-1 1,0 0-1,0 0 0,0 0 1,0 0-1,0 0 1,-1-1-1,1 1 1,0 0-1,0-1 0,0 1 1,0-1-1,0 0 1,-1 0-1,1 0 1,0 0-1,-1 0 1,1 0-1,-1 0 0,1 0 1,1-3-1,7-6 126,0-1 0,-1 0 0,-1 0 0,0-1 1,12-22-1,26-70 254,-33 72-328,31-84 84,18-39-2678,-53 138 1540,-1 4 322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5.569"/>
    </inkml:context>
    <inkml:brush xml:id="br0">
      <inkml:brushProperty name="width" value="0.035" units="cm"/>
      <inkml:brushProperty name="height" value="0.035" units="cm"/>
    </inkml:brush>
  </inkml:definitions>
  <inkml:trace contextRef="#ctx0" brushRef="#br0">12 17 16564,'1'-17'2408,"-3"20"-283,-4 28-340,3 12-1481,2 0 0,2 1 0,7 46 0,-8-87-299,0 0-1,1-1 0,-1 1 1,1-1-1,0 1 0,0-1 1,0 0-1,0 1 0,0-1 1,1 0-1,2 4 0,-3-5-2,-1-1 0,0 0 0,1 1-1,-1-1 1,0 0 0,1 0 0,-1 0-1,1 1 1,-1-1 0,1 0 0,-1 0-1,0 0 1,1 0 0,-1 0 0,1 0-1,-1 0 1,1 0 0,-1 0-1,1 0 1,-1 0 0,0 0 0,1 0-1,-1 0 1,1-1 0,0 1 0,0-1 1,1 0 0,-1 0-1,0 0 1,1 0 0,-1 0 0,0-1 0,0 1 0,0 0 0,0-1 0,1-1 0,36-68 78,-31 54-71,1 1 0,0 1 0,2-1 0,-1 1 0,2 1 0,19-22 0,-29 35-11,0 0-1,0 0 1,1 0 0,-1 0 0,0 0 0,1 0 0,-1 0 0,0 1 0,1-1 0,-1 0 0,1 1 0,-1-1 0,1 1 0,-1 0 0,1-1 0,0 1 0,-1 0 0,1 0 0,-1 0 0,1 0 0,0 0 0,-1 0 0,2 1 0,0 0 0,-1 0 1,0 0-1,0 1 1,0-1-1,0 0 1,0 1-1,0 0 0,-1-1 1,1 1-1,0 0 1,-1 0-1,1 0 1,1 4-1,4 7-1,-1 1 1,0 1-1,7 28 0,-10-34-2,5 22 2,-6-21 8,1 0-1,-1 0 0,2 0 1,6 13-1,-10-22-4,0-1 0,0 1 0,0-1 1,0 1-1,0-1 0,1 0 0,-1 1 1,0-1-1,0 1 0,1-1 0,-1 1 0,0-1 1,1 0-1,-1 1 0,0-1 0,1 1 0,-1-1 1,1 0-1,-1 0 0,0 1 0,1-1 0,-1 0 1,1 0-1,-1 1 0,1-1 0,-1 0 0,1 0 1,-1 0-1,1 0 0,-1 0 0,1 0 0,-1 0 1,1 0-1,-1 0 0,1 0 0,-1 0 1,1 0-1,-1 0 0,1 0 0,-1-1 0,1 1 1,-1 0-1,1 0 0,-1 0 0,1-1 0,-1 1 1,1 0-1,-1-1 0,0 1 0,1 0 0,-1-1 1,0 1-1,1-1 0,-1 1 0,0 0 0,1-1 1,-1 1-1,0-1 0,16-33 35,-14 28-27,7-19 15,-3 5 10,13-26 0,-17 42-35,0 0 1,0 1 0,0-1-1,1 1 1,-1-1 0,1 1 0,0 0-1,0 0 1,0 0 0,0 0 0,0 1-1,1-1 1,4-2 0,-6 5-2,-1-1 0,0 1 0,1-1 0,-1 1 0,0 0 0,1 0 0,-1 0 0,1-1 0,-1 1 0,1 1 0,-1-1 0,1 0 0,-1 0 0,0 0 0,1 1 0,-1-1 1,1 1-1,-1-1 0,2 2 0,0 0-3,0 0 1,0 0 0,-1 0-1,1 0 1,0 1 0,-1-1-1,4 6 1,0 0-31,0 1 0,-1 1 1,0-1-1,5 15 0,-7-17-34,-1-1-1,-1 0 1,1 1 0,-1-1-1,-1 1 1,1 0 0,-1-1-1,0 1 1,-2 11 0,2-17 68,0 0 1,0 1-1,-1-1 1,1 0-1,-1 1 1,1-1-1,-1 0 1,0 0 0,1 1-1,-1-1 1,0 0-1,0 0 1,0 0-1,0 0 1,0 0-1,0 0 1,0 0 0,0 0-1,0-1 1,-2 2-1,1-1 7,-1-1 0,1 0 0,0 1-1,0-1 1,-1 0 0,1 0 0,0-1-1,0 1 1,-1 0 0,1-1 0,0 1-1,0-1 1,0 0 0,0 1 0,-1-1 0,1 0-1,-2-2 1,-32-20-110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6.038"/>
    </inkml:context>
    <inkml:brush xml:id="br0">
      <inkml:brushProperty name="width" value="0.035" units="cm"/>
      <inkml:brushProperty name="height" value="0.035" units="cm"/>
    </inkml:brush>
  </inkml:definitions>
  <inkml:trace contextRef="#ctx0" brushRef="#br0">1 4 18732,'12'-3'1408,"-6"6"-1160,-3 3-280,2 3 720,-4 3-383,-1 5-161,-1 0-96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6.554"/>
    </inkml:context>
    <inkml:brush xml:id="br0">
      <inkml:brushProperty name="width" value="0.035" units="cm"/>
      <inkml:brushProperty name="height" value="0.035" units="cm"/>
    </inkml:brush>
  </inkml:definitions>
  <inkml:trace contextRef="#ctx0" brushRef="#br0">24 103 14323,'-8'-28'2346,"3"19"-930,5 9-1335,-1 0-1,1 1 0,0-1 1,-1 0-1,1 0 0,0 1 1,-1-1-1,1 0 1,0 0-1,0 1 0,-1-1 1,1 0-1,0 1 1,0-1-1,0 0 0,-1 1 1,1-1-1,0 1 0,0-1 1,0 0-1,0 1 1,0-1-1,0 0 0,0 1 1,0-1-1,0 1 1,0-1-1,0 1 0,-3 19 658,2-1 1,0 1-1,3 36 0,13 58-417,-12-96-291,0 0-1,1 0 0,1 0 0,1 0 0,0-1 0,13 24 0,-18-39-22,0 0 0,0 0 0,1 0 0,-1-1-1,0 1 1,1 0 0,-1-1 0,1 1 0,0-1-1,-1 1 1,1-1 0,0 0 0,0 1 0,0-1-1,0 0 1,0 0 0,0-1 0,0 1 0,0 0-1,1-1 1,-1 1 0,0-1 0,0 0 0,4 0-1,-3 0 8,0-1 0,0 0 0,0 0-1,0 0 1,0 0 0,0 0 0,-1-1-1,1 1 1,0-1 0,-1 0 0,0 1-1,1-1 1,-1-1 0,0 1 0,0 0-1,0 0 1,3-5 0,4-7 62,-1-1 1,0 0 0,0 0-1,-2-1 1,9-32 0,-7 16 133,-1-2-1,2-34 1,-10 53-117,1 8 5,1 12 76,4 19-146,-1-1 11,10 32 0,-12-50-36,0 0 0,0 1 0,0-1-1,1-1 1,-1 1 0,1 0 0,0-1 0,1 1 0,-1-1 0,1 0 0,7 7 0,-9-10-2,0 0 0,0 0 0,-1 0 0,1 0 0,0 0 0,0 0 0,0-1 0,0 1 0,0 0 0,0-1 0,0 0 0,0 0 0,0 1 0,0-1 0,0 0 0,0-1 0,1 1 1,1-1-1,0 0 4,0 0 0,0-1 0,0 0 0,-1 1 0,1-2 0,-1 1 1,1 0-1,5-6 0,3-3 19,-1-2 1,0 1-1,14-23 0,-21 29-18,33-51 12,-2-2-1,33-74 0,-106 261-7,34-109 21,0 1 1,2 0-1,0 0 0,3 35 0,-1-52-49,0 1 0,1-1 1,-1 0-1,1 0 0,0 1 0,0-1 1,0 0-1,1 0 0,-1 0 1,1 0-1,-1 0 0,4 3 1,-4-5-66,0 0 1,0 0-1,0 0 1,0 0-1,0-1 1,0 1-1,1 0 1,-1 0 0,0-1-1,1 1 1,-1-1-1,1 0 1,-1 1-1,0-1 1,1 0 0,-1 0-1,1 1 1,-1-1-1,1-1 1,-1 1-1,0 0 1,1 0-1,-1 0 1,1-1 0,-1 1-1,0-1 1,1 1-1,-1-1 1,3-1-1,11-6-922,1-1-1,24-19 1,-12 7-37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7.071"/>
    </inkml:context>
    <inkml:brush xml:id="br0">
      <inkml:brushProperty name="width" value="0.035" units="cm"/>
      <inkml:brushProperty name="height" value="0.035" units="cm"/>
    </inkml:brush>
  </inkml:definitions>
  <inkml:trace contextRef="#ctx0" brushRef="#br0">35 50 13459,'18'-25'2398,"-17"25"-2227,-1-1 1,1 0 0,-1 0 0,1 1 0,0-1-1,-1 0 1,1 0 0,-1 0 0,0 0-1,1 0 1,-1 0 0,0 0 0,0 0 0,1 0-1,-1 0 1,0 0 0,0 1 0,0-1 0,0 0-1,0 0 1,0 0 0,0 0 0,-1 0-1,1 0 1,-1-2 0,1 3-56,-1 0 0,0 0 0,1 0 0,-1 0 0,1 0 0,-1 1 0,1-1 0,-1 0 0,0 0 0,1 0 0,-1 1 0,1-1 0,-1 0 1,1 0-1,-1 1 0,1-1 0,0 1 0,-1-1 0,1 0 0,-1 1 0,1-1 0,0 1 0,-1-1 0,1 1 0,0-1 0,-1 2 0,-9 14 675,3-3-503,0 0 1,-5 18 0,10-26-327,1-1-1,-1 1 1,1-1 0,0 1-1,1 0 1,-1 0 0,1-1-1,0 1 1,0 0 0,0 0 0,2 5-1,-2-8 8,1-1 0,0 1 0,0-1-1,0 0 1,0 1 0,0-1-1,0 1 1,0-1 0,1 0 0,-1 0-1,0 0 1,1 0 0,-1 0 0,1 0-1,-1 0 1,1 0 0,-1-1 0,1 1-1,-1-1 1,4 2 0,39 4-386,-35-5 343,47 2-207,-29-2 171,28 4 0,-48-4 89,0 0 1,0 1-1,0 0 0,0 0 1,-1 1-1,1-1 0,-1 1 1,0 1-1,6 4 0,-9-6 51,-1 0 0,0 0 0,1 0 0,-1 0 0,0 1 0,-1 0 0,1-1 0,0 1-1,-1 0 1,1-1 0,-1 1 0,0 0 0,0 0 0,0 0 0,0 0 0,-1 0 0,1 1 0,-1-1 0,0 0 0,0 0-1,0 0 1,0 0 0,0 0 0,-1 0 0,0 1 0,1-1 0,-1 0 0,0 0 0,0 0 0,-2 3 0,-2 3 144,0 1 0,0 0 0,-1-1 0,0 0-1,0-1 1,-1 1 0,-12 10 0,11-11-6,0-1 0,-1-1 0,0 0 0,0 0 0,-17 7 0,21-10-180,0-1 1,0 0-1,-1-1 1,1 1-1,0-1 1,-1 0-1,1 0 0,0-1 1,-1 0-1,1 0 1,-1 0-1,1 0 0,-8-2 1,11 1-70,0 0 0,0 1 0,0-1 0,0 0 0,0 0 0,1-1 0,-1 1 0,0 0 0,0-1 0,1 1 0,-1-1 0,1 1 0,-1-1 0,1 1 0,0-1 0,-1 0 0,1 0 0,0 0 0,0 0 0,1 0 0,-2-3 0,0-3-95,0 0 0,1 1 0,-1-2 0,1-11 0,1-21-488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7.555"/>
    </inkml:context>
    <inkml:brush xml:id="br0">
      <inkml:brushProperty name="width" value="0.035" units="cm"/>
      <inkml:brushProperty name="height" value="0.035" units="cm"/>
    </inkml:brush>
  </inkml:definitions>
  <inkml:trace contextRef="#ctx0" brushRef="#br0">130 0 15715,'7'278'6973,"-1"-213"-6528,2 1 1,21 75-1,-24-123-390,-3-13-29,0 0-1,0 0 0,-1 0 1,0 0-1,0 1 1,0 8-1,-24-37-193,-96-134-666,90 120 888,24 32-19,-12-20 274,17 24-296,0 1-1,-1-1 0,1 1 1,0-1-1,0 1 1,0-1-1,0 0 0,0 1 1,0-1-1,-1 1 0,1-1 1,0 0-1,1 1 1,-1-1-1,0 1 0,0-1 1,0 0-1,0 1 0,0-1 1,1 1-1,-1-1 1,0 1-1,0-1 0,1 1 1,-1-1-1,0 1 0,1-1 1,-1 1-1,1-1 1,-1 1-1,0-1 0,1 1 1,-1 0-1,1-1 0,-1 1 1,1 0-1,0 0 1,-1-1-1,1 1 0,-1 0 1,2 0-1,10-4 26,1 1-1,1 0 1,13-1-1,16-2-671,28-12 221,-40 9 126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8.054"/>
    </inkml:context>
    <inkml:brush xml:id="br0">
      <inkml:brushProperty name="width" value="0.035" units="cm"/>
      <inkml:brushProperty name="height" value="0.035" units="cm"/>
    </inkml:brush>
  </inkml:definitions>
  <inkml:trace contextRef="#ctx0" brushRef="#br0">1 7 16596,'0'0'54,"0"-1"0,1 1 0,-1 0 0,0-1 0,1 1 1,-1-1-1,0 1 0,1 0 0,-1-1 0,1 1 1,-1 0-1,0-1 0,1 1 0,-1 0 0,1 0 0,-1-1 1,1 1-1,-1 0 0,1 0 0,-1 0 0,1 0 1,-1 0-1,1 0 0,-1 0 0,1 0 0,-1 0 0,1 0 1,-1 0-1,1 0 0,-1 0 0,1 0 0,-1 0 0,1 0 1,-1 0-1,1 1 0,-1-1 0,1 0 0,-1 0 1,1 1-1,-1-1 0,1 0 0,-1 1 0,0-1 0,1 0 1,-1 1-1,0-1 0,1 1 0,-1-1 0,0 1 1,0-1-1,1 1 0,-1-1 0,0 0 0,0 1 0,0-1 1,1 2-1,10 35 1150,-9-30-869,10 53 704,-10-41-815,2 0 1,0 0 0,2 0 0,0-1 0,16 35-1,-22-52-211,1-1 0,-1 1 0,1 0 0,-1 0-1,1 0 1,-1-1 0,1 1 0,0 0 0,-1-1 0,1 1-1,0-1 1,0 1 0,-1 0 0,1-1 0,0 0-1,0 1 1,0-1 0,0 1 0,0-1 0,-1 0 0,1 0-1,0 0 1,0 1 0,0-1 0,0 0 0,0 0-1,0 0 1,0 0 0,0-1 0,0 1 0,0 0 0,0 0-1,0 0 1,-1-1 0,1 1 0,0-1 0,0 1-1,0 0 1,0-1 0,-1 0 0,1 1 0,0-1 0,0 1-1,0-2 1,5-4 32,-1 1 0,0-1 0,0 0 1,5-9-1,-7 11-15,3-5 12,-1 1-21,1 1-1,-1-1 0,1 1 0,12-11 1,-18 18-22,1-1 1,0 0-1,0 0 1,0 1-1,0-1 1,0 0-1,0 1 1,0-1-1,0 1 1,0-1-1,0 1 1,1 0-1,-1-1 1,0 1-1,0 0 1,0 0-1,0 0 1,1 0-1,-1 0 1,0 0-1,0 0 0,0 0 1,0 0-1,1 1 1,-1-1-1,0 0 1,0 1-1,0-1 1,0 1-1,0-1 1,0 1-1,0 0 1,0-1-1,0 1 1,0 0-1,0 0 1,0-1-1,-1 1 1,1 0-1,0 0 1,-1 0-1,1 0 1,0 0-1,0 2 1,7 13-10,0 0 0,-2 1 0,0 0 0,8 34 0,-14-50 11,5 7 50,0-14-20,3-22 8,-7 24-28,4-17 17,14-50 40,-16 62-64,0 1 1,0 1-1,1-1 1,0 0 0,0 1-1,8-9 1,-12 14-5,1 1 0,0 0 1,0 0-1,0 0 1,0 0-1,0 0 1,1 0-1,-1 0 1,0 0-1,0 1 0,0-1 1,1 0-1,-1 1 1,1-1-1,-1 1 1,0-1-1,1 1 0,-1 0 1,1-1-1,-1 1 1,1 0-1,1 0 1,-1 1 0,0-1 0,0 1 1,0 0-1,0 0 1,-1 0-1,1 0 0,0 0 1,-1 0-1,1 0 0,0 0 1,-1 1-1,0-1 0,1 1 1,1 1-1,4 8 6,-1-1 0,0 1 1,0 0-1,5 13 0,-10-21-7,40 103 119,-41-106-130,0 0 0,0 0 0,0 1 0,0-1 1,0 0-1,0 1 0,0-1 0,1 0 0,-1 1 0,0-1 0,0 0 0,0 0 1,0 1-1,0-1 0,1 0 0,-1 0 0,0 1 0,0-1 0,0 0 0,1 0 0,-1 1 1,0-1-1,0 0 0,1 0 0,-1 0 0,0 0 0,1 0 0,-1 1 0,0-1 1,0 0-1,1 0 0,-1 0 0,0 0 0,1 0 0,-1 0 0,0 0 0,1 0 0,-1 0 1,0 0-1,1 0 0,-1 0 0,0 0 0,0 0 0,1 0 0,-1-1 0,0 1 1,1 0-1,-1 0 0,0 0 0,0 0 0,1 0 0,-1-1 0,0 1 0,0 0 0,1 0 1,-1-1-1,0 1 0,0 0 0,0 0 0,1-1 0,-1 1 0,0 0 0,0 0 1,0-1-1,0 1 0,0 0 0,0-1 0,0 1 0,0-1 0,12-29-1325,-9 20 876,22-42-500,-8 24 250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8.913"/>
    </inkml:context>
    <inkml:brush xml:id="br0">
      <inkml:brushProperty name="width" value="0.035" units="cm"/>
      <inkml:brushProperty name="height" value="0.035" units="cm"/>
    </inkml:brush>
  </inkml:definitions>
  <inkml:trace contextRef="#ctx0" brushRef="#br0">1 345 12803,'18'3'2793,"-7"-1"-1827,-1-1-1,1 0 1,0-1 0,-1 0-1,16-2 1,-23 2-922,-1-1 1,0 0-1,1 1 0,-1-1 0,0 0 0,0 0 0,0 0 1,0 0-1,1-1 0,-2 1 0,1 0 0,0-1 1,0 0-1,0 1 0,-1-1 0,1 0 0,-1 0 0,1 0 1,-1 0-1,0 0 0,0 0 0,0 0 0,0-1 0,0 1 1,0 0-1,0 0 0,-1-1 0,0 1 0,1-5 1,-1 7-34,1-1 0,-1 1 0,0-1 0,0 0 0,0 1 0,0-1 0,1 1 0,-1-1 0,0 0 0,0 1 0,0-1 0,0 0 0,-1 1 0,1-1 0,0 1 0,0-1 0,0 0 0,0 1 0,-1-1 0,1 1 0,0-1 0,0 1 0,-1-1 0,1 1 0,0-1 0,-1 1 0,1-1 0,-1 1 0,1-1 0,-1 1 0,1 0 0,-1-1 0,1 1 0,-1 0 0,1-1 0,-1 1 0,1 0 0,-1 0 0,1-1 0,-1 1 0,0 0 0,1 0 0,-1 0 0,1 0 0,-1 0 0,0 0 0,1 0 0,-1 0 0,0 0 0,0 0 0,-1 1 5,0 0 0,-1-1 0,1 1 0,0 0 0,0 0-1,0 0 1,0 0 0,1 1 0,-1-1 0,0 0 0,0 1 0,-2 3 0,-2 4-9,0 1 0,0 1 0,1-1 0,1 1 0,0 0 0,0 0 0,1 0 0,0 0 0,1 0 0,0 1 0,1-1 1,1 1-1,0 0 0,0-1 0,1 1 0,0-1 0,1 1 0,0-1 0,6 15 0,-7-24-5,-1 0 1,1-1-1,-1 1 0,1-1 0,0 1 1,0-1-1,0 0 0,0 1 0,0-1 1,0 0-1,0 0 0,0 1 0,0-1 1,1 0-1,-1 0 0,0 0 0,1 0 1,-1-1-1,1 1 0,-1 0 0,1-1 1,-1 1-1,1-1 0,1 1 0,0-1 1,-1 0 1,1-1-1,-1 1 0,0 0 0,1-1 0,-1 0 0,1 0 0,-1 0 0,0 0 0,0 0 0,1 0 0,-1 0 0,0-1 0,2-1 0,7-7 21,0-1 0,0 1 0,17-25 0,-27 33-19,21-29 9,-17 22-29,1-1-1,1 1 0,0 1 1,0-1-1,0 1 0,1 1 1,17-14-1,-24 20 11,0 1 0,1-1 0,-1 1 0,0-1 0,0 1 0,0 0 0,0-1 0,1 1 0,-1 0 0,0 0 0,0 0 0,1 0 0,-1 0 0,0 0 0,0 0 0,1 0-1,-1 1 1,0-1 0,0 0 0,0 1 0,0-1 0,1 1 0,-1-1 0,0 1 0,0-1 0,0 1 0,0 0 0,0 0 0,0 0 0,-1-1 0,1 1 0,0 0 0,0 0 0,0 0 0,-1 0 0,1 0 0,-1 0 0,1 1 0,-1-1 0,1 0 0,0 2 0,2 6-14,1 1 0,-1 0 1,3 19-1,-4-20 21,3 21 20,-4-21 13,0 1 1,1-1-1,0 1 0,1-1 0,0 1 1,0-1-1,9 16 0,-11-24-28,-1-1 0,0 1-1,1-1 1,-1 1 0,1-1-1,-1 1 1,1-1 0,-1 1 0,1-1-1,0 1 1,-1-1 0,1 0 0,-1 1-1,1-1 1,0 0 0,0 0-1,-1 1 1,1-1 0,0 0 0,-1 0-1,1 0 1,0 0 0,-1 0 0,1 0-1,0 0 1,0 0 0,-1 0-1,1 0 1,0 0 0,-1-1 0,1 1-1,0 0 1,-1 0 0,1-1-1,0 1 1,-1 0 0,1-1 0,-1 1-1,1-1 1,0 0 0,24-26 46,-20 21-78,7-12-35,-4 7-127,0 0 0,1 1 0,0-1 0,16-12 0,-24 21 137,1 1 1,-1 0-1,1 0 1,0-1-1,0 1 1,-1 0-1,1 0 0,0 1 1,0-1-1,0 0 1,0 1-1,0-1 1,0 1-1,0-1 1,0 1-1,1 0 0,-1 0 1,0 0-1,0 0 1,0 0-1,0 1 1,0-1-1,0 1 1,0-1-1,0 1 0,0 0 1,0-1-1,0 1 1,0 0-1,-1 0 1,1 1-1,0-1 1,-1 0-1,1 0 0,2 4 1,1 0-84,-1 1-1,0 0 1,6 12 0,-8-13 135,1 0 0,0-1 0,0 1 0,0-1 1,0 1-1,1-1 0,5 5 0,-9-8 11,1-1 0,0 1 0,0-1 0,-1 1 0,1-1 0,0 0 0,0 1 0,0-1-1,0 0 1,-1 0 0,1 1 0,0-1 0,0 0 0,0 0 0,0 0 0,0 0 0,0 0 0,0 0 0,-1 0 0,1 0 0,0-1 0,0 1 0,0 0 0,0-1 0,0 1 0,-1 0 0,1-1 0,0 1 0,0-1 0,-1 1 0,1-1 0,0 1 0,0-2 0,18-24 256,-18 26-264,13-26 177,-1-1 0,-1-1 1,14-50-1,13-92 82,-22 92-297,-12 48-11,-4 22 16,0 1 1,1-1-1,-1 0 0,2 1 0,-1 0 0,1-1 0,5-9 0,-8 17 26,0-1 1,1 1-1,-1 0 0,0 0 1,0 0-1,0 0 0,1 0 1,-1 0-1,0 0 1,0 0-1,0 1 0,1-1 1,-1 0-1,0 0 0,0 0 1,0 0-1,0 0 0,1 0 1,-1 0-1,0 0 0,0 0 1,0 0-1,0 1 0,0-1 1,1 0-1,-1 0 0,0 0 1,0 0-1,0 0 0,0 1 1,0-1-1,0 0 0,0 0 1,0 0-1,1 1 0,-1-1 1,0 0-1,0 0 0,0 0 1,0 0-1,0 1 1,0-1-1,0 0 0,0 0 1,0 0-1,0 1 0,0-1 1,0 0-1,-1 0 0,1 0 1,0 1-1,3 14-31,3 116 421,5 45 792,-7-145-823,1 1-1,1-1 1,16 44-1,-22-73-335,13 26 206,-13-27-231,0 0 0,1 0 0,-1 0 0,1 0 0,-1 0 0,1 0 0,-1 0 0,1 0 0,0-1 0,0 1 0,-1 0-1,1 0 1,0-1 0,0 1 0,0-1 0,0 1 0,0-1 0,-1 1 0,1-1 0,0 1 0,0-1 0,2 1 0,-2-2-19,-1 1-1,1 0 1,0-1-1,-1 1 1,1-1 0,-1 1-1,1 0 1,-1-1-1,0 0 1,1 1 0,-1-1-1,1 1 1,-1-1-1,0 1 1,1-1 0,-1 0-1,0 1 1,0-1-1,0 0 1,1 1 0,-1-1-1,0 0 1,0 1-1,0-1 1,0 0 0,0 1-1,0-1 1,0 0-1,-1 0 1,-1-24-503,-1 15 340,-1 0 1,0 0 0,0 0-1,-1 0 1,0 1-1,0 0 1,-1 0-1,-1 0 1,1 1 0,-1 0-1,-10-9 1,-11-8 682,-53-38 0,77 61-358,5-2 994,7 0-688,7 0-83,153-40-790,-143 39 249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8.436"/>
    </inkml:context>
    <inkml:brush xml:id="br0">
      <inkml:brushProperty name="width" value="0.035" units="cm"/>
      <inkml:brushProperty name="height" value="0.035" units="cm"/>
    </inkml:brush>
  </inkml:definitions>
  <inkml:trace contextRef="#ctx0" brushRef="#br0">1 14 14427,'0'-1'235,"1"0"-1,-1 0 1,1 0-1,0 1 1,0-1-1,-1 0 1,1 0-1,0 1 1,0-1-1,0 0 1,0 1-1,-1-1 1,1 1 0,0-1-1,0 1 1,0-1-1,0 1 1,0 0-1,1-1 1,-1 1-1,0 0 1,0 0-1,0 0 1,1 0-1,1 1 49,-1-1 0,0 1 0,0 0 0,1 0 0,-1 1 0,0-1 0,0 0 0,0 1 0,0-1-1,2 3 1,34 36 1779,-30-31-2152,-1-1 0,1 0-1,1 0 1,-1 0 0,1-1-1,17 9 1,-25-15 71,0 0-1,0-1 1,0 1 0,1-1 0,-1 0 0,0 1-1,0-1 1,1 0 0,-1 0 0,0 0-1,0 0 1,1 0 0,-1 0 0,0 0-1,0 0 1,0 0 0,1 0 0,-1-1-1,0 1 1,0-1 0,0 1 0,1-1-1,-1 1 1,0-1 0,0 0 0,0 1-1,0-1 1,0 0 0,0 0 0,-1 0-1,1 0 1,0 1 0,0-1 0,0-1 0,-1 1-1,1 0 1,-1 0 0,1 0 0,-1 0-1,1 0 1,0-2 0,5-16-424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755"/>
    </inkml:context>
    <inkml:brush xml:id="br0">
      <inkml:brushProperty name="width" value="0.025" units="cm"/>
      <inkml:brushProperty name="height" value="0.025" units="cm"/>
    </inkml:brush>
  </inkml:definitions>
  <inkml:trace contextRef="#ctx0" brushRef="#br0">0 95 7271,'0'0'11824,"14"3"-10115,12 2-1236,0-2 0,0 0 1,0-2-1,0-1 0,31-3 1,273-59 369,-325 61-959,21-8-1722,-25 9 1531,0-1 0,0 1 0,-1-1 0,1 1 0,0-1 0,0 0 0,-1 1 0,1-1 0,-1 0 1,1 0-1,-1 1 0,1-1 0,-1 0 0,0 0 0,1 0 0,-1 0 0,0 0 0,1 1 0,-1-1 0,0 0 0,0 0 0,0 0 0,0 0 0,0 0 0,0-1 0,-2-11-5565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8.965"/>
    </inkml:context>
    <inkml:brush xml:id="br0">
      <inkml:brushProperty name="width" value="0.035" units="cm"/>
      <inkml:brushProperty name="height" value="0.035" units="cm"/>
    </inkml:brush>
  </inkml:definitions>
  <inkml:trace contextRef="#ctx0" brushRef="#br0">124 1 18916,'-4'26'2088,"-7"9"-1215,0 6-321,-2 8 976,0 3-240,0 6-431,-1 4-257,3 0-528,0 1-280,4-3-472,-1-3-217,4-7-455,0-4-152,4-9 904,0-4-353,0-10-63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9.734"/>
    </inkml:context>
    <inkml:brush xml:id="br0">
      <inkml:brushProperty name="width" value="0.035" units="cm"/>
      <inkml:brushProperty name="height" value="0.035" units="cm"/>
    </inkml:brush>
  </inkml:definitions>
  <inkml:trace contextRef="#ctx0" brushRef="#br0">146 5 16291,'0'0'75,"0"0"-1,0 0 0,0-1 0,0 1 1,-1 0-1,1-1 0,0 1 0,0 0 1,0 0-1,0-1 0,-1 1 0,1 0 1,0 0-1,0 0 0,-1-1 0,1 1 1,0 0-1,0 0 0,-1 0 0,1 0 1,0 0-1,-1-1 0,1 1 0,0 0 1,-1 0-1,1 0 0,0 0 0,0 0 1,-1 0-1,1 0 0,0 0 0,-1 0 1,1 0-1,-14 6 1199,-10 15 664,13-8-1632,2 2-1,0-1 1,0 1-1,1 1 1,1-1-1,1 1 1,0 0-1,1 1 1,-4 23-1,1 9-77,2 0 0,0 51 0,5-72-77,6 49 1,-5-71-277,1 1 0,0 0 0,1-1 0,-1 1 1,1-1-1,1 0 0,-1 0 0,1 1 1,0-1-1,1-1 0,-1 1 0,1-1 1,6 8-1,-7-11-55,0 0 0,0 0 0,0 0 0,0-1 0,0 1 0,1-1 0,-1 0 0,0 0 0,1 0 0,-1 0 0,0-1 0,1 0 0,-1 1 0,1-1 0,-1 0 0,1 0 0,-1-1 0,1 1 0,5-2 0,21-7-863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0.356"/>
    </inkml:context>
    <inkml:brush xml:id="br0">
      <inkml:brushProperty name="width" value="0.035" units="cm"/>
      <inkml:brushProperty name="height" value="0.035" units="cm"/>
    </inkml:brush>
  </inkml:definitions>
  <inkml:trace contextRef="#ctx0" brushRef="#br0">54 40 13451,'0'0'154,"0"-1"-1,0 1 1,0 0 0,0 0 0,-1-1 0,1 1-1,0 0 1,0 0 0,0-1 0,0 1 0,0 0-1,-1 0 1,1 0 0,0 0 0,0-1 0,0 1-1,0 0 1,-1 0 0,1 0 0,0 0 0,0 0-1,-1 0 1,1-1 0,0 1 0,0 0-1,-1 0 1,1 0 0,0 0 0,0 0 0,-1 0-1,1 0 1,0 0 0,0 0 0,-1 0 0,1 0-1,0 0 1,0 0 0,0 0 0,-1 1 0,1-1-1,0 0 1,-1 0 0,-5 14 2537,-1 29-1959,6-34-66,-7 59-87,4-1 0,4 79 0,-6-238 175,-7-199-568,21 304-309,8 26 84,-2-4 6,-9-23-7,0 0-1,1 0 1,1-1 0,0 0-1,1 0 1,10 10-1,-17-19 29,1 0-1,0 0 0,0-1 0,0 1 0,0-1 0,0 1 0,0-1 0,0 0 0,1 0 0,-1 0 0,0 0 0,1-1 0,-1 1 0,1 0 0,-1-1 0,3 1 0,-2-2 1,0 1 0,-1-1 0,1 0 0,-1 1-1,0-1 1,1 0 0,-1 0 0,0-1 0,1 1-1,-1 0 1,0-1 0,0 1 0,0-1-1,0 0 1,0 0 0,-1 0 0,1 0 0,-1 0-1,2-2 1,4-6-1,-1 0 1,0-1-1,-1 1 0,0-1 0,-1 0 0,0-1 1,-1 1-1,0-1 0,2-20 0,-8 34 19,-2 5-2,-4 28 1,1 0 1,1 0 0,2 1 0,0 41 0,4-61-5,-4 47-877,9 113 0,-4-172 557,0-8-101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7.458"/>
    </inkml:context>
    <inkml:brush xml:id="br0">
      <inkml:brushProperty name="width" value="0.035" units="cm"/>
      <inkml:brushProperty name="height" value="0.035" units="cm"/>
    </inkml:brush>
  </inkml:definitions>
  <inkml:trace contextRef="#ctx0" brushRef="#br0">75 123 16820,'4'-9'839,"1"0"1,0-1-1,0 1 1,1 1 0,0-1-1,12-12 1,-13 16-687,0 0 1,0 1-1,1 0 1,-1-1-1,1 2 1,0-1-1,0 1 1,0 0-1,0 0 1,12-4-1,-16 7-141,-1 0 0,0-1 0,1 1 0,-1 0-1,0 0 1,1-1 0,-1 1 0,1 0 0,-1 0 0,0 1 0,1-1-1,-1 0 1,0 0 0,1 1 0,-1-1 0,0 0 0,0 1 0,1 0-1,-1-1 1,0 1 0,0 0 0,0-1 0,2 3 0,-1-1 0,-1-1 1,0 1 0,0 0-1,0 0 1,0 0-1,-1 0 1,1 0-1,-1 0 1,1 0 0,-1 0-1,1 0 1,-1 0-1,0 4 1,-1 4 31,0 0-1,0 0 1,-1 0 0,0 0-1,-5 12 1,-4 6 105,-1 0 0,-2-2 0,-18 29 0,-57 70 479,39-55-212,47-67-391,1 0-1,-1 0 0,1 1 0,0-1 1,1 1-1,-1-1 0,-1 6 1,3-9-21,0 1 0,0-1 0,0 1 0,0-1-1,0 1 1,0-1 0,0 1 0,0-1 0,0 1 0,0-1 0,0 0 0,0 1 0,1-1 0,-1 1 0,0-1 0,0 1 0,1-1 0,-1 0 0,0 1 0,0-1 0,1 1 0,-1-1 0,1 1 0,0 0 0,1-1-1,-1 1 0,0 0 0,1-1 0,-1 1 1,1-1-1,-1 0 0,1 1 0,-1-1 1,4 0-1,13 2-182,0-2-1,0 0 1,0-1 0,0-1-1,0-1 1,32-9 0,-42 10-63,1-2 1,-1 1 0,1-1-1,-1 0 1,-1 0 0,1-1-1,0 0 1,-1-1-1,0 1 1,-1-2 0,1 1-1,-1-1 1,0 1-1,-1-2 1,8-11 0,3-15-639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7.975"/>
    </inkml:context>
    <inkml:brush xml:id="br0">
      <inkml:brushProperty name="width" value="0.035" units="cm"/>
      <inkml:brushProperty name="height" value="0.035" units="cm"/>
    </inkml:brush>
  </inkml:definitions>
  <inkml:trace contextRef="#ctx0" brushRef="#br0">0 0 16804,'7'2'462,"0"-1"1,-1 2-1,1-1 1,-1 1-1,0-1 1,0 2-1,0-1 0,0 1 1,-1 0-1,9 7 1,-2-2 77,6 4-54,-1 0-1,0 1 1,21 24-1,-33-32-397,1 1 0,-2-1 1,1 1-1,-1 1 0,0-1 0,0 0 0,-1 1 0,0 0 0,-1 0 0,1 0 1,-1 0-1,1 12 0,-2 3 123,-1 0 1,-1 1 0,-1-1-1,-2 0 1,0 0 0,-12 41-1,-61 132 34,53-138-671,7-17-380,-35 78-998,48-114 1152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8.844"/>
    </inkml:context>
    <inkml:brush xml:id="br0">
      <inkml:brushProperty name="width" value="0.035" units="cm"/>
      <inkml:brushProperty name="height" value="0.035" units="cm"/>
    </inkml:brush>
  </inkml:definitions>
  <inkml:trace contextRef="#ctx0" brushRef="#br0">270 0 16355,'-13'36'2562,"0"4"-1015,-17 79 1,9-33-676,16-64-671,-19 56 523,16-65-492,4-20-52,3-24-129,7-25-211,3 1 1,15-56-1,-18 98 103,-3 22 61,0 25 57,-3-31-58,1 19 29,9 106 156,-8-109-142,1 0 1,1 0-1,1-1 0,12 29 1,-17-46-40,1 1 0,-1-1 0,1 0 0,0 1 1,0-1-1,-1 0 0,1 1 0,0-1 0,0 0 0,0 0 0,1 0 1,1 2-1,-3-3-3,1 0 0,-1 0 0,0 0 0,1 0 0,-1 1 0,1-1 1,-1 0-1,0 0 0,1 0 0,-1 0 0,1 0 0,-1 0 0,0-1 0,1 1 1,-1 0-1,0 0 0,1 0 0,-1 0 0,0 0 0,1 0 0,-1-1 0,0 1 1,1 0-1,-1 0 0,0-1 0,1 1 0,-1 0 0,0 0 0,0-1 0,1 1 1,0-3 9,1 1 0,-1-1 0,0 1 0,0-1 0,0 1 0,0-1 0,0 1 0,-1-1 0,1 0 0,-1 1 0,1-4 0,-1-1 0,-1 1 0,1-1 0,-1 1 0,-1-1 0,1 1 0,-1 0 0,0 0 0,0 0 1,-1 0-1,0 0 0,0 0 0,0 1 0,0-1 0,-1 1 0,0 0 0,-1 0 0,1 0 0,-1 1 0,1-1 0,-1 1 0,-1 0 0,1 1 0,-1-1 0,-8-3 0,2 1-4,1 1 1,-1 0-1,-1 1 1,1 0-1,-1 1 1,0 1-1,1 0 1,-1 0-1,0 1 0,0 1 1,-18 2-1,11 5 18,17-2 8,13 1 2,13 0-8,0-2 1,-1-1-1,1-1 1,1-1-1,28-2 0,-16 0-44,197 4 31,-212-4-52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8.494"/>
    </inkml:context>
    <inkml:brush xml:id="br0">
      <inkml:brushProperty name="width" value="0.035" units="cm"/>
      <inkml:brushProperty name="height" value="0.035" units="cm"/>
    </inkml:brush>
  </inkml:definitions>
  <inkml:trace contextRef="#ctx0" brushRef="#br0">17 17 11538,'-12'-13'3789,"7"9"-571,9 11-1283,0-1-1611,1 1 0,0-2 0,0 1 0,1-1 0,0 0 0,0 0 0,0 0-1,0-1 1,1 0 0,-1 0 0,1-1 0,13 5 0,2 0-79,1-1 0,44 6 1,-6-7-621,1-3 1,121-9 0,-145 4-1128,-35 2 1277,4-3-667,-3-3 131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9.071"/>
    </inkml:context>
    <inkml:brush xml:id="br0">
      <inkml:brushProperty name="width" value="0.035" units="cm"/>
      <inkml:brushProperty name="height" value="0.035" units="cm"/>
    </inkml:brush>
  </inkml:definitions>
  <inkml:trace contextRef="#ctx0" brushRef="#br0">1 3 18508,'4'1'504,"1"0"-1,0 0 1,0 0 0,0-1-1,0 0 1,0 0 0,0 0 0,1-1-1,8-1 1,-8 0-370,1 1-1,0 1 1,-1-1-1,1 1 1,9 1 0,-12 0-123,1 1 0,-1-1 1,0 1-1,0 0 1,0 0-1,0 0 0,0 1 1,0-1-1,-1 1 1,1 0-1,-1 0 0,0 0 1,0 1-1,0-1 1,0 1-1,-1-1 0,1 1 1,-1 0-1,0 0 1,0 0-1,0 1 0,-1-1 1,2 6-1,1 3 5,-1 1 1,0 1-1,-1-1 0,-1 0 0,0 1 0,-1 15 0,-2-3-42,-2 0 0,0-1 0,-2 1 0,-1-1 0,-1 0 0,-1 0 0,-1-1 0,-16 28 0,25-51-53,0 1 0,-1 0 0,1-1 0,-1 1 0,0-1 0,1 0 0,-1 1 0,0-1 0,-1 0 0,1 0 0,0 0 0,0-1 0,-6 4 0,7-5-261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0.194"/>
    </inkml:context>
    <inkml:brush xml:id="br0">
      <inkml:brushProperty name="width" value="0.035" units="cm"/>
      <inkml:brushProperty name="height" value="0.035" units="cm"/>
    </inkml:brush>
  </inkml:definitions>
  <inkml:trace contextRef="#ctx0" brushRef="#br0">43 36 17364,'6'-34'3534,"-5"32"-2486,-2 5-127,-4 16 129,-10 49 34,-9 90 1,21-124-1051,2 1 0,1 0-1,1 0 1,10 52 0,-8-72-296,0 0 0,1 0 0,1-1 0,7 15 0,-11-25 105,1 0 1,0-1-1,1 1 1,-1 0-1,1-1 0,0 1 1,-1-1-1,1 0 1,1 0-1,-1 0 1,0 0-1,1-1 0,0 1 1,-1-1-1,1 0 1,0 0-1,0 0 1,6 2-1,10-3-664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0.693"/>
    </inkml:context>
    <inkml:brush xml:id="br0">
      <inkml:brushProperty name="width" value="0.035" units="cm"/>
      <inkml:brushProperty name="height" value="0.035" units="cm"/>
    </inkml:brush>
  </inkml:definitions>
  <inkml:trace contextRef="#ctx0" brushRef="#br0">122 1 20052,'-17'13'764,"1"2"-1,0 0 0,-26 35 1,38-45-706,1-1 0,0 1 0,0 0 1,0 0-1,0 1 0,1-1 0,0 0 0,0 1 1,1-1-1,-1 1 0,1 0 0,0 0 0,1-1 0,-1 1 1,1 0-1,1 0 0,-1 0 0,1 0 0,0-1 1,1 7-1,-1-9-56,0-1 1,0 1 0,1 0-1,-1-1 1,1 1-1,-1-1 1,1 1-1,0-1 1,0 0-1,0 0 1,0 1 0,0-1-1,0-1 1,1 1-1,-1 0 1,1-1-1,-1 1 1,1-1 0,-1 0-1,1 0 1,0 0-1,0 0 1,0 0-1,-1 0 1,1-1-1,0 0 1,0 1 0,0-1-1,0 0 1,0 0-1,0-1 1,0 1-1,4-2 1,3 0 8,-1 0 0,0-1 0,0-1 1,0 1-1,0-1 0,-1-1 0,1 1 0,-1-2 0,8-6 1,-6 4 49,0-2 1,0 0 0,-1 0-1,0 0 1,9-16 0,-14 20-10,-1 0 0,1 0 0,-1 0 0,-1 0 0,1-1 1,-1 0-1,0 1 0,-1-1 0,1 0 0,-1 0 0,-1 0 1,1-7-1,-1 14-48,0 0 0,0 0-1,-1 1 1,1-1 0,0 0 0,0 0 0,0 0 0,0 0 0,0 0-1,0 1 1,-1-1 0,1 0 0,0 0 0,0 0 0,0 0 0,0 0-1,-1 0 1,1 0 0,0 1 0,0-1 0,0 0 0,-1 0 0,1 0-1,0 0 1,0 0 0,0 0 0,-1 0 0,1 0 0,0 0 0,0 0-1,0 0 1,-1 0 0,1 0 0,0 0 0,0 0 0,0-1 0,0 1-1,-1 0 1,1 0 0,0 0 0,0 0 0,0 0 0,0 0 0,-1 0-1,1-1 1,0 1 0,0 0 0,0 0 0,0 0 0,0 0 0,-1 0-1,1-1 1,0 1 0,0 0 0,0 0 0,0 0 0,0-1 0,0 1-1,0 0 1,0 0 0,0 0 0,0-1 0,0 1 0,0 0 0,0-1-1,-9 14 39,4-2-124,1-1 1,1 1-1,0 0 0,1 0 1,0 1-1,0-1 1,1 0-1,1 0 0,0 16 1,0-25-10,0-1 0,0 0 0,0 0 0,0 1 0,1-1 0,-1 0 0,0 1 0,1-1 0,-1 0 0,0 0 0,1 0 1,-1 1-1,1-1 0,0 0 0,-1 0 0,1 0 0,0 0 0,1 2 0,-1-3 54,0 0-1,-1 0 0,1 0 1,0 0-1,0 0 1,0 0-1,-1 0 1,1 0-1,0 0 1,0 0-1,0-1 1,-1 1-1,1 0 1,0 0-1,0-1 1,-1 1-1,1 0 1,0-1-1,-1 1 0,1-1 1,0 1-1,-1-1 1,1 1-1,-1-1 1,1 0-1,-1 1 1,1-1-1,-1 0 1,1 1-1,-1-1 1,1 0-1,16-23-651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181"/>
    </inkml:context>
    <inkml:brush xml:id="br0">
      <inkml:brushProperty name="width" value="0.025" units="cm"/>
      <inkml:brushProperty name="height" value="0.025" units="cm"/>
    </inkml:brush>
  </inkml:definitions>
  <inkml:trace contextRef="#ctx0" brushRef="#br0">0 39 5765,'0'0'17115,"13"-3"-16383,22-4 15,0 1 0,70-1 0,89 10-98,-51 1-1431,-122-4 127,37-2-2424,-20-9-2529,-17 1-1097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1.504"/>
    </inkml:context>
    <inkml:brush xml:id="br0">
      <inkml:brushProperty name="width" value="0.035" units="cm"/>
      <inkml:brushProperty name="height" value="0.035" units="cm"/>
    </inkml:brush>
  </inkml:definitions>
  <inkml:trace contextRef="#ctx0" brushRef="#br0">2 1 16716,'-1'50'3958,"1"50"-2359,1-87-1544,0 0 1,1 0-1,1 0 1,0-1 0,6 17-1,-9-28-46,1 0 1,-1 0-1,0 0 0,0 0 0,1 0 1,-1-1-1,1 1 0,-1 0 0,1 0 1,-1 0-1,1-1 0,-1 1 0,1 0 1,0-1-1,-1 1 0,1 0 0,0-1 1,0 1-1,-1-1 0,1 1 0,0-1 0,0 0 1,0 1-1,0-1 0,0 0 0,1 1 1,-1-1 3,1-1 1,-1 1 0,0-1 0,0 1 0,0-1-1,1 1 1,-1-1 0,0 0 0,0 0-1,0 1 1,0-1 0,0 0 0,0 0-1,0 0 1,0 0 0,0-2 0,5-5 44,-1 0 1,0 0-1,-1-1 1,4-10-1,5-21 200,-2 0 0,10-65 0,-19 94-153,-2 23-16,0-2-78,0 117 33,1-107-41,1 0 0,1 0 0,1 0 0,8 25 0,-11-42-1,0 1 0,1-1 0,-1 0 1,1 1-1,0-1 0,-1 0 0,1 0 0,1 0 1,-1 0-1,0-1 0,1 1 0,-1-1 0,1 1 0,0-1 1,0 0-1,0 0 0,0 0 0,0-1 0,0 1 1,1-1-1,4 2 0,-4-2 9,0 0-1,0-1 1,0 0 0,0 0 0,-1 0-1,1 0 1,0-1 0,0 0 0,0 0-1,0 0 1,-1 0 0,1 0-1,0-1 1,-1 1 0,1-1 0,-1 0-1,0 0 1,0 0 0,4-4 0,1 0 37,-1-1 0,1 0 1,-2 0-1,1-1 0,-1 0 0,5-9 1,-8 13-15,-1-1 1,1 1 0,-1-1 0,0 0-1,-1 0 1,1 1 0,-1-1-1,0 0 1,0-1 0,-1 1 0,1 0-1,-1 0 1,-1-8 0,0 12-23,1-1 1,-1 0-1,1 0 1,-1 1-1,0-1 1,0 0 0,0 1-1,0-1 1,0 1-1,0-1 1,0 1-1,0 0 1,-1-1-1,1 1 1,-1 0-1,1 0 1,-1 0-1,1 0 1,-1 0-1,0 0 1,1 0 0,-1 1-1,0-1 1,-2 0-1,4 1-10,-1-1 0,0 1 0,0 0 0,0 0 0,0 0 1,0-1-1,0 1 0,-1 0 0,1 0 0,0 0 0,0 1 0,0-1 0,0 0 0,0 0 0,0 0 0,0 1 0,0-1 0,1 1 0,-1-1 0,0 1 0,0-1 1,0 1-1,0-1 0,0 1 0,1 0 0,-1-1 0,0 1 0,1 0 0,-1 0 0,0-1 0,1 1 0,-1 0 0,1 0 0,-1 0 0,1 0 0,-1 0 1,1 0-1,0 0 0,0 0 0,-1 0 0,1 2 0,0-3-5,0 1-1,0-1 1,1 1 0,-1 0 0,0-1-1,0 1 1,1-1 0,-1 1 0,0-1-1,1 1 1,-1-1 0,0 1-1,1-1 1,-1 1 0,1-1 0,-1 1-1,0-1 1,1 0 0,-1 1 0,1-1-1,0 0 1,-1 1 0,1-1 0,-1 0-1,1 0 1,-1 0 0,1 1 0,0-1-1,-1 0 1,1 0 0,-1 0 0,1 0-1,0 0 1,-1 0 0,1 0-1,0 0 1,0-1 0,32-1-21,-26 1 16,146-20-123,-150 21 128,0-1 0,0 0 0,0 0 0,0 0 0,0 0 0,-1 0-1,1-1 1,0 1 0,-1-1 0,1 0 0,-1 1 0,1-1 0,-1-1 0,0 1 0,0 0 0,0 0-1,0-1 1,0 1 0,0-1 0,-1 0 0,1 1 0,1-6 0,-1 1 7,0 0 1,-1 0 0,0 0-1,0 0 1,0 1-1,-1-1 1,0-1 0,0 1-1,-2-7 1,2 14-5,0-1 0,0 0 0,0 1 0,0-1 0,0 0 0,0 0 0,0 1 0,0-1 0,0 0 0,-1 1 0,1-1 0,0 1 0,0-1 0,-1 0 0,1 1 0,0-1 1,-1 1-1,1-1 0,-1 0 0,1 1 0,-1-1 0,1 1 0,-1 0 0,1-1 0,-1 1 0,1-1 0,-1 1 0,1 0 0,-1-1 0,0 1 0,1 0 0,-1 0 0,0-1 0,1 1 0,-1 0 0,-1 0 0,1 0-1,-1 1-1,1-1 0,0 1 1,-1 0-1,1-1 0,0 1 1,0 0-1,0 0 1,0 0-1,-1-1 0,1 1 1,0 0-1,1 1 0,-1-1 1,0 0-1,0 0 0,-1 2 1,-4 10-17,0-1 1,0 1-1,1 1 1,1-1-1,0 0 0,1 1 1,0 0-1,2 0 1,-1 0-1,2 0 1,1 26-1,-1-39 15,0 1 0,0-1 1,0 0-1,0 1 0,1-1 0,-1 0 0,0 1 1,1-1-1,-1 0 0,1 1 0,0-1 0,-1 0 0,1 0 1,0 0-1,0 0 0,-1 1 0,1-1 0,0 0 1,0 0-1,0-1 0,1 1 0,-1 0 0,0 0 0,0 0 1,0-1-1,1 1 0,-1-1 0,0 1 0,0-1 1,1 1-1,-1-1 0,0 0 0,1 0 0,-1 1 1,1-1-1,-1 0 0,0 0 0,1 0 0,1-1 0,6-1-14,0 0-1,-1 0 0,1-1 0,0 0 0,8-5 0,4-1-13,-18 8 28,0 0 0,0 0 0,1 0-1,-1 0 1,0 1 0,0-1-1,1 1 1,-1 0 0,0 0 0,1 0-1,-1 0 1,0 1 0,1-1-1,-1 1 1,0 0 0,0 0 0,0 0-1,0 1 1,0-1 0,0 1 0,0-1-1,0 1 1,3 2 0,-2 1 1,0-1 0,0 1 0,0-1 0,-1 1 0,1 0 0,-1 1 0,0-1 1,-1 0-1,1 1 0,-1 0 0,2 10 0,0-9 131,-4-22-61,-5-26 18,-10-75-61,15 115-49,0 1 0,0 0 0,0-1 0,0 1 0,1 0 0,-1-1 0,0 1 0,0 0 1,0-1-1,0 1 0,0 0 0,1-1 0,-1 1 0,0 0 0,0 0 0,1-1 0,-1 1 0,0 0 0,0 0 0,1 0 0,-1-1 0,0 1 0,1 0 0,-1 0 0,0 0 0,1 0 0,-1-1 0,0 1 1,1 0-1,-1 0 0,0 0 0,1 0 0,-1 0 0,0 0 0,1 0 0,-1 0 0,1 0 0,-1 0 0,0 0 0,1 1 0,0-1 0,20 4-1130,-15-2 770,5-1 39,0 1-1,0-1 1,0-1 0,0 0 0,0-1 0,13-2 0,12-3-459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2.051"/>
    </inkml:context>
    <inkml:brush xml:id="br0">
      <inkml:brushProperty name="width" value="0.035" units="cm"/>
      <inkml:brushProperty name="height" value="0.035" units="cm"/>
    </inkml:brush>
  </inkml:definitions>
  <inkml:trace contextRef="#ctx0" brushRef="#br0">164 14 12947,'-4'-2'244,"0"0"0,-1 0 0,1 0 0,0 1 0,0 0 0,-1 0 0,1 0 0,-1 0 0,1 1 0,0 0 0,-1 0 0,1 0 0,-1 0 0,1 1 1,-1-1-1,1 1 0,-1 0 0,1 1 0,0-1 0,0 1 0,0 0 0,0 0 0,0 0 0,0 0 0,0 1 0,1 0 0,-1-1 0,1 1 0,-5 6 0,4-6-146,1 1 0,0 0-1,0 0 1,0 0-1,1 0 1,-1 1 0,1-1-1,0 1 1,0-1-1,0 1 1,1 0 0,0 0-1,0-1 1,0 1-1,0 0 1,1 0 0,0 0-1,0 0 1,0 0-1,1 0 1,-1 0 0,1 0-1,0 0 1,1 0-1,-1-1 1,4 7 0,-3-8-73,-1-1 1,1 1 0,0-1 0,0 0 0,0 0 0,1 0 0,-1 0 0,1 0 0,-1 0 0,1-1-1,-1 1 1,1-1 0,0 0 0,0 1 0,0-1 0,0-1 0,0 1 0,0 0 0,0-1-1,0 1 1,0-1 0,0 0 0,0 0 0,0 0 0,0-1 0,0 1 0,3-1 0,0 0-109,-1 0 1,0-1 0,1 1-1,-1-1 1,0 0 0,0 0 0,0 0-1,0-1 1,0 0 0,-1 0-1,1 0 1,-1-1 0,0 1-1,6-7 1,-10 10-9,1-1 0,-1 0-1,0 0 1,1 0 0,-1 1 0,0-1 0,1 0-1,-1 0 1,0 0 0,0 1 0,0-1-1,1 0 1,-1 0 0,0 0 0,0 0-1,-1 0 1,1 1 0,0-1 0,0 0 0,0 0-1,0 0 1,-1 0 0,1 1 0,0-1-1,-1 0 1,0 0 0,-2-6-380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2.520"/>
    </inkml:context>
    <inkml:brush xml:id="br0">
      <inkml:brushProperty name="width" value="0.035" units="cm"/>
      <inkml:brushProperty name="height" value="0.035" units="cm"/>
    </inkml:brush>
  </inkml:definitions>
  <inkml:trace contextRef="#ctx0" brushRef="#br0">119 195 17492,'-5'2'234,"0"1"-1,0-1 1,1 1 0,-1 0 0,1 0 0,-1 1 0,1-1-1,0 1 1,1 0 0,-1 0 0,0 0 0,1 0 0,-5 10-1,0-1 55,1 1-1,1 1 0,-7 21 0,8-20-181,0-1 1,2 1-1,0-1 0,0 1 0,2 0 0,0 0 1,0 0-1,5 31 0,-4-45-84,0 0-1,1-1 0,-1 1 1,1 0-1,0 0 1,0 0-1,-1-1 0,1 1 1,0 0-1,0-1 1,1 1-1,-1 0 1,0-1-1,3 2 0,-3-2-7,-1-1 0,1 1 0,0-1 0,0 1-1,0-1 1,0 0 0,0 1 0,0-1-1,1 0 1,-1 0 0,0 0 0,0 0 0,0 0-1,0 0 1,0 0 0,0 0 0,0-1 0,0 1-1,0 0 1,0-1 0,0 1 0,0 0 0,0-1-1,0 1 1,0-1 0,0 0 0,-1 1-1,1-1 1,1-1 0,5-4 32,0-1 0,0 0 0,-1-1 1,0 1-1,0-1 0,-1-1 0,0 1 0,4-10 0,31-79 156,-33 79-159,43-130 212,-41 116-225,-2 0 1,6-57 0,-13 64-30,0 24-1,0 1 0,0 0 0,0 0 0,0-1 0,0 1 0,0 0 0,0 0 0,0 0 0,0-1 0,0 1 0,0 0 0,0 0 0,0 0 0,-1-1 0,1 1 0,0 0 0,0 0 1,0 0-1,0-1 0,0 1 0,0 0 0,-1 0 0,1 0 0,0 0 0,0 0 0,0-1 0,0 1 0,-1 0 0,1 0 0,0 0 0,0 0 0,0 0 0,-1 0 0,1 0 0,0 0 0,0 0 0,0 0 0,-1 0 0,1 0 0,0 0 0,0 0 0,0 0 0,-1 0 0,1 0 0,0 0 0,0 0 0,-1 0 0,-7 8-3,2 4-2,0-1 0,1 1 0,0 1 0,1-1 0,0 1 0,-2 14 0,-9 82-2,15-109 7,0 2 11,-5 71-288,5-65 172,0-1 0,0 0-1,1 0 1,1 1 0,-1-1 0,1 0-1,4 12 1,-5-19 98,-1 1 0,0-1 0,0 0 0,0 1 0,0-1-1,1 1 1,-1-1 0,0 0 0,0 1 0,0-1 0,1 0 0,-1 1 0,0-1 0,1 0 0,-1 0-1,0 1 1,1-1 0,-1 0 0,0 0 0,1 0 0,-1 1 0,0-1 0,1 0 0,0 0 0,7-6-224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3.084"/>
    </inkml:context>
    <inkml:brush xml:id="br0">
      <inkml:brushProperty name="width" value="0.035" units="cm"/>
      <inkml:brushProperty name="height" value="0.035" units="cm"/>
    </inkml:brush>
  </inkml:definitions>
  <inkml:trace contextRef="#ctx0" brushRef="#br0">1 35 21501,'-1'-30'316,"1"25"-160,0 8-9,3 71 670,-2-61-679,4 55 479,-4-62-533,0 0 1,1 0-1,0 0 1,0-1-1,0 1 0,1 0 1,0-1-1,6 11 1,-8-15-69,-1-1 1,1 1-1,0 0 0,0 0 1,0 0-1,0 0 0,0-1 1,0 1-1,0 0 1,0-1-1,0 1 0,0-1 1,0 1-1,0-1 0,0 1 1,1-1-1,-1 0 1,0 0-1,0 0 0,0 0 1,1 1-1,-1-2 0,0 1 1,0 0-1,0 0 1,1 0-1,-1 0 0,0-1 1,0 1-1,0-1 0,0 1 1,1-1-1,-1 1 0,0-1 1,0 1-1,0-1 1,0 0-1,-1 0 0,1 0 1,0 1-1,0-1 0,1-2 1,6-5 47,0-1 0,-1 0 1,10-17-1,-8 14 11,4-8 4,21-28 100,-32 45-167,0 0 1,1 0-1,-1 1 1,1-1-1,0 1 1,0-1 0,0 1-1,0 0 1,0 0-1,1 1 1,6-3-1,-9 3-10,1 1-1,0 1 0,-1-1 1,1 0-1,0 0 0,-1 1 1,1-1-1,-1 1 1,1-1-1,-1 1 0,1 0 1,-1-1-1,1 1 1,-1 0-1,0 0 0,1 0 1,-1 0-1,0 0 0,0 0 1,0 1-1,0-1 1,0 0-1,0 0 0,0 1 1,0-1-1,0 1 1,-1-1-1,1 1 0,0 1 1,4 9 4,0 0-1,5 19 1,-8-24 2,7 33 25,-6-27-28,0 0 0,1 0 0,0 0 0,1-1 1,8 17-1,-13-28-4,1-1-1,-1 1 1,0-1 0,1 1 0,-1-1 0,1 1 0,-1-1-1,1 1 1,-1-1 0,1 1 0,-1-1 0,1 1-1,-1-1 1,1 0 0,-1 1 0,1-1 0,0 0-1,-1 0 1,1 1 0,0-1 0,-1 0 0,1 0-1,0 0 1,-1 0 0,1 0 0,0 0 0,0 0-1,1 0 2,-1-1-1,1 0 0,-1 1 1,0-1-1,1 0 0,-1 0 0,0 1 1,1-1-1,-1 0 0,0 0 1,2-3-1,3-3-1,-1-1 0,0 0-1,5-10 1,-8 16-2,22-47-14,-17 33 4,1 0 0,0 0 0,2 0 0,-1 2 0,2-1 0,23-25 0,-33 39-3,1-1 1,-1 1 0,1 0-1,-1-1 1,1 1 0,0 0-1,0 0 1,0 0 0,0 0-1,0 1 1,-1-1 0,1 0-1,1 1 1,-1-1 0,0 1-1,0 0 1,0 0 0,0 0-1,4 0 1,-4 1-38,0-1 0,0 1 0,0 0 0,-1 0-1,1 0 1,0 0 0,0 1 0,-1-1 0,1 0 0,0 1 0,-1-1-1,0 1 1,1 0 0,-1-1 0,2 5 0,3 4-628,-1 1 0,-1 0 0,0 0 0,0 1-1,2 12 1,-6-24 648,0 0-1,0 0 1,0 0-1,0 0 1,0 0-1,0 0 0,1 0 1,-1 0-1,0 0 1,0 0-1,0-1 0,0 1 1,0 0-1,0 0 1,0 0-1,1 0 0,-1 0 1,0 0-1,0 0 1,0 0-1,0 0 1,0 0-1,1 0 0,-1 0 1,0 0-1,0 0 1,0 0-1,0 0 0,0 0 1,0 0-1,1 1 1,-1-1-1,0 0 0,0 0 1,0 0-1,0 0 1,0 0-1,0 0 1,0 0-1,0 0 0,1 0 1,-1 0-1,0 1 1,0-1-1,0 0 0,4-18-864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3.936"/>
    </inkml:context>
    <inkml:brush xml:id="br0">
      <inkml:brushProperty name="width" value="0.035" units="cm"/>
      <inkml:brushProperty name="height" value="0.035" units="cm"/>
    </inkml:brush>
  </inkml:definitions>
  <inkml:trace contextRef="#ctx0" brushRef="#br0">18 1 16908,'0'0'39,"0"0"-1,0 0 1,0 0 0,0 1 0,0-1 0,0 0 0,0 0 0,0 0 0,0 0 0,0 0 0,0 0 0,0 0-1,0 1 1,0-1 0,0 0 0,0 0 0,0 0 0,1 0 0,-1 0 0,0 0 0,0 0 0,0 0 0,0 1-1,0-1 1,0 0 0,0 0 0,0 0 0,0 0 0,1 0 0,-1 0 0,0 0 0,0 0 0,0 0 0,0 0-1,0 0 1,0 0 0,0 0 0,1 0 0,-1 0 0,0 0 0,0 0 0,0 0 0,0 0 0,0 0 0,0 0 0,0 0-1,1 0 1,-1 0 0,0 0 0,0 0 0,0 0 0,0 0 0,0 0 0,0 0 0,0 0 0,1 0 0,-1 0-1,0-1 1,0 1 0,0 0 0,0 22 1161,-7 35 27,6-51-933,-7 57 814,2 110-1,7-143-1020,1 0 1,2-1-1,1 1 0,1-1 0,19 54 0,-23-78-85,0-1 0,0 0 1,0 0-1,1 1 0,5 6 0,-8-11-1,0 0 0,0 0-1,0 1 1,1-1-1,-1 0 1,0 0 0,0 0-1,0 0 1,0 1-1,1-1 1,-1 0 0,0 0-1,0 0 1,1 0-1,-1 0 1,0 0 0,0 0-1,0 1 1,1-1-1,-1 0 1,0 0 0,0 0-1,1 0 1,-1 0-1,0 0 1,0 0 0,1 0-1,-1 0 1,0 0-1,0-1 1,1 1 0,-1 0-1,0 0 1,0 0-1,1 0 1,-1 0 0,0 0-1,0 0 1,1-1-1,-1 0 3,1-1-1,0 1 1,-1-1-1,1 0 1,-1 1-1,1-1 0,-1 1 1,0-1-1,0 0 1,0 1-1,0-3 1,-3-129-34,0 32-118,3 102 147,0-1 0,1 0 0,-1 0 0,0 0 0,0 1 0,0-1 0,0 0 0,0 0 0,1 0 0,-1 0 0,0 0 0,0 1 0,0-1 0,0 0 0,1 0 0,-1 0 0,0 0 0,0 0 0,0 0 0,1 0 0,-1 0 1,0 0-1,0 0 0,1 0 0,-1 0 0,0 0 0,0 0 0,0 0 0,1 0 0,-1 0 0,0 0 0,0 0 0,0 0 0,1 0 0,-1 0 0,0 0 0,0 0 0,0 0 0,1-1 0,-1 1 0,0 0 0,0 0 0,0 0 0,0 0 1,1 0-1,-1-1 0,0 1 0,0 0 0,0 0 0,0 0 0,0-1 0,0 1 0,1 0 0,-1 0 0,0 0 0,0-1 0,0 1 0,0 0 0,0 0 0,0-1 0,0 1 0,0 0 0,0 0 0,0 0 0,0-1 0,0 1 0,0 0 1,-1-1-1,16 17-15,-12-12-1,0-1 8,1 1 0,0 0-1,0-1 1,0 0 0,0 0-1,1 0 1,-1-1 0,1 0-1,0 1 1,0-1 0,0-1 0,-1 1-1,2-1 1,-1 0 0,8 1-1,-10-2 10,0 0-1,0-1 1,-1 1 0,1-1-1,0 1 1,0-1 0,0 0-1,-1 0 1,1 0-1,0 0 1,-1-1 0,1 1-1,-1-1 1,1 1-1,-1-1 1,0 0 0,0 0-1,0 0 1,0 0-1,0-1 1,0 1 0,0 0-1,-1-1 1,1 1-1,-1-1 1,0 1 0,0-1-1,2-5 1,2-20 42,-5 15-14,-1 13-27,1 0 1,0 0 0,0 0-1,0-1 1,0 1 0,0 0 0,0 0-1,0 0 1,-1 0 0,1 0 0,0-1-1,0 1 1,0 0 0,0 0 0,-1 0-1,1 0 1,0 0 0,0 0-1,0 0 1,0 0 0,-1 0 0,1 0-1,0-1 1,0 1 0,0 0 0,-1 0-1,1 0 1,0 0 0,0 0-1,0 0 1,-1 1 0,1-1 0,0 0-1,0 0 1,0 0 0,0 0 0,-1 0-1,1 0 1,0 0 0,0 0 0,0 0-1,0 0 1,-1 1 0,1-1-1,0 0 1,-2 2 0,0 0 0,0 0 0,0 1 0,0-1 0,1 1 0,-1-1 0,1 1 0,-1-1 0,1 1 0,0 0 0,0-1 0,0 1 0,1 0 0,-1 4 0,-6 45-3,7-47 0,-1-3 1,-2 67-33,4-61 27,-1-1-1,1 0 0,0 0 0,0 0 0,1 0 0,0 0 0,4 9 1,-5-14 2,0-1 0,0 1 0,-1-1 0,1 1 0,0-1 0,0 1 0,1-1 0,-1 0 0,0 0 0,0 1 0,1-1 0,-1 0 0,1 0 0,-1 0 0,1-1 0,-1 1 0,1 0 0,-1-1 0,1 1 0,0 0 0,-1-1 0,1 0 0,0 1 0,-1-1 0,1 0 0,0 0 1,0 0-1,-1 0 0,1 0 0,0-1 0,-1 1 0,1 0 0,0-1 0,-1 1 0,1-1 0,0 0 0,-1 0 0,1 1 0,1-3 0,8-3-33,0-1 0,-1 0 0,0-1 0,12-10 0,-15 11 16,-3 3 3,0 1 1,1 0 0,-1-1-1,8-3 1,-10 7 12,-1-1 1,0 1 0,0-1-1,0 1 1,0-1-1,1 1 1,-1 0-1,0 0 1,0 0-1,1 0 1,-1 0 0,0 0-1,0 0 1,1 0-1,-1 0 1,0 0-1,0 1 1,0-1-1,1 1 1,-1-1 0,0 1-1,0-1 1,0 1-1,0-1 1,2 2-1,-3-2 6,0 1 0,0-1 0,0 0-1,0 0 1,0 0 0,0 0 0,1 0-1,-1 0 1,0 0 0,0 0 0,0 0-1,0 0 1,0 0 0,1 1 0,-1-1-1,0 0 1,0 0 0,0 0 0,0 0-1,1 0 1,-1 0 0,0 0 0,0 0-1,0 0 1,0-1 0,0 1 0,1 0-1,-1 0 1,0 0 0,0 0 0,0 0-1,0 0 1,0 0 0,1 0 0,-1 0-1,0 0 1,0 0 0,0-1 0,0 1-1,0 0 1,0 0 0,0 0 0,1 0-1,-1 0 1,0 0 0,0-1 0,0 1-1,3-13 12,-2-17 52,-1 28-53,-1-23 140,-1 1-1,-8-34 0,12 63-118,1 0-1,-1 0 0,1 0 0,0 0 0,1-1 0,6 9 0,32 29-135,-39-39 57,0 0 0,1-1 0,-1 0-1,1 0 1,0 0 0,0 0 0,0 0 0,0-1 0,0 1 0,0-1 0,0 0 0,0 0-1,0-1 1,0 1 0,1-1 0,-1 0 0,8-1 0,-9 0-28,-1 1 0,1-1 1,-1 0-1,0 0 0,1 0 0,-1 0 0,0 0 1,0 0-1,0-1 0,0 1 0,0-1 0,0 0 1,0 1-1,-1-1 0,1 0 0,-1 0 0,1 0 1,-1 0-1,1 0 0,-1-1 0,0 1 0,0 0 1,0-1-1,-1 1 0,1 0 0,0-1 0,-1 1 1,0-1-1,1 1 0,-1-1 0,0-2 0,0 4 17,0 0 0,0-1 0,0 1-1,0 0 1,0-1 0,0 1 0,0 0-1,0-1 1,0 1 0,-1 0 0,1 0-1,0-1 1,-1 1 0,1 0 0,-1 0-1,-1-2 1,2 3 43,-1-1 0,1 1 0,0 0-1,-1 0 1,1 0 0,-1 0 0,1 0-1,-1 0 1,1 0 0,-1 0 0,1 0 0,0 0-1,-1 1 1,1-1 0,-1 0 0,1 0 0,-1 0-1,1 0 1,0 1 0,-1-1 0,1 0 0,0 0-1,-1 1 1,1-1 0,0 0 0,-1 1 0,1-1-1,0 0 1,-1 1 0,1-1 0,-3 4 24,0-1-1,1 1 1,-1-1 0,1 1 0,0 0 0,0 0 0,0 0 0,-1 6-1,1-1 34,0 0-1,1 0 0,0-1 0,1 1 0,0 0 0,1 12 1,0-16-130,0-1 1,0 0 0,0 0 0,0 0 0,1 0 0,0 0 0,0 0 0,0 0 0,0 0 0,1-1 0,-1 1 0,1-1 0,0 0-1,0 0 1,5 4 0,2-2-181,8-4-95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4.748"/>
    </inkml:context>
    <inkml:brush xml:id="br0">
      <inkml:brushProperty name="width" value="0.035" units="cm"/>
      <inkml:brushProperty name="height" value="0.035" units="cm"/>
    </inkml:brush>
  </inkml:definitions>
  <inkml:trace contextRef="#ctx0" brushRef="#br0">124 108 14555,'-1'6'6631,"-2"1"-4345,-2 10-2002,4-20-268,0-1 1,0 1-1,-1 1 1,1-1-1,-1 0 0,0 0 1,0 1-1,0-1 1,0 0-1,0 1 1,0 0-1,-1 0 1,1 0-1,-4-3 0,5 4-9,-1 0 0,1-1-1,-1 1 1,1 0-1,-1 0 1,0 0 0,1 0-1,-1 0 1,0 0 0,0 1-1,1-1 1,-1 0-1,0 1 1,0-1 0,0 1-1,0 0 1,0 0 0,0 0-1,0 0 1,0 0-1,0 0 1,0 0 0,1 1-1,-1-1 1,0 1 0,-3 1-1,4-1 0,-1 1-1,1-1 1,-1 1-1,1 0 1,0 0-1,0 0 1,0 0-1,0 0 1,0 0-1,1 0 1,-1 0-1,0 4 1,-4 31-2,3-21 10,-3 7 10,3-19-20,1 1 1,0-1-1,0 0 1,0 1-1,1-1 0,-1 0 1,1 1-1,0 4 1,1-8-6,-1 0 0,1 0 1,0 0-1,-1 0 1,1-1-1,0 1 0,-1 0 1,1 0-1,0 0 1,0-1-1,0 1 0,0 0 1,0-1-1,0 1 1,0-1-1,0 1 0,0-1 1,0 0-1,0 1 0,0-1 1,0 0-1,0 0 1,0 1-1,0-1 0,0 0 1,0 0-1,0 0 1,1 0-1,0-1 0,35-4-40,-22 0-38,0 0 1,-1-1 0,0-1 0,0 0 0,-1-1 0,0 0 0,0-1 0,15-14 0,-23 19 58,1-1 0,-1-1 0,0 1 0,0-1 0,-1 0 0,1 0 0,-2 0 0,1-1 0,0 1 0,-1-1 0,-1 0 0,1 0 0,-1 0 0,0 0 0,0-1 0,-1 1 0,0 0 0,-1-1 0,1-9 0,-1 16 27,-1-1 0,1 1 0,0 0 0,0 0 0,0-1 0,-1 1 0,1 0-1,0 0 1,-1 0 0,1-1 0,-1 1 0,0 0 0,1 0 0,-1 0 0,0 0 0,1 0 0,-1 0 0,-2-1 0,2 1 2,0 1 0,0 0 0,0-1 0,0 1 0,1 0 0,-1 0 0,0-1 0,0 1 0,0 0 0,0 0 0,0 0 0,0 0 0,0 0 0,0 1 0,0-1-1,0 0 1,0 0 0,-2 1 0,0 1 17,-1 0 0,0 0-1,1 0 1,0 0 0,-1 1 0,1-1-1,0 1 1,0 0 0,0 0-1,-2 4 1,-5 9 19,0 0 0,1 1-1,1 1 1,1-1 0,0 1 0,1 1 0,1-1-1,1 1 1,1 0 0,0 0 0,0 29 0,3-42-55,0 0 0,1 0 0,-1 1 0,1-1 0,3 11 0,-3-16-26,-1 0 0,0-1 0,0 1 0,1 0 0,-1 0 0,1 0 0,-1 0 0,0-1 0,1 1 0,0 0 0,-1-1 0,1 1 0,-1 0 0,1-1 0,0 1 0,-1-1 0,1 1 0,0-1 0,0 1 0,-1-1 0,1 1 0,0-1 0,0 0 0,0 1 0,0-1 0,0 0 0,-1 0 0,1 0 0,0 0 0,0 0 0,0 0-1,0 0 1,0 0 0,0 0 0,0 0 0,-1 0 0,1 0 0,0-1 0,0 1 0,0 0 0,0-1 0,-1 1 0,1-1 0,0 1 0,0-1 0,-1 1 0,1-1 0,0 1 0,-1-1 0,2 0 0,4-5-114,0 0-1,0 0 1,0-1-1,5-7 0,-11 13 133,22-29-492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5.426"/>
    </inkml:context>
    <inkml:brush xml:id="br0">
      <inkml:brushProperty name="width" value="0.035" units="cm"/>
      <inkml:brushProperty name="height" value="0.035" units="cm"/>
    </inkml:brush>
  </inkml:definitions>
  <inkml:trace contextRef="#ctx0" brushRef="#br0">89 206 13747,'-18'25'2267,"9"-12"-1069,0 0 0,-11 20-1,18-29-1124,1 0 0,-1-1-1,1 1 1,0 0 0,0 0 0,0 1-1,0-1 1,0 0 0,1 0 0,0 0-1,0 1 1,0-1 0,2 8 0,-1-10-69,0 0 0,-1 0 1,1 0-1,0-1 0,0 1 0,1 0 1,-1-1-1,0 1 0,0-1 1,1 1-1,-1-1 0,1 0 0,0 0 1,-1 1-1,1-1 0,0 0 0,-1 0 1,1-1-1,0 1 0,0 0 1,0-1-1,0 1 0,0-1 0,2 1 1,7 1-6,-1-1 1,1 0 0,12-1-1,-16 0 5,6 0 8,-5-1-5,0 1 0,0 0 0,0 1 0,0 0 0,10 2 1,-16-2-3,-1-1 1,1 1 0,-1 0 0,1-1 0,-1 1 0,1 0-1,-1 0 1,0-1 0,0 1 0,1 0 0,-1 1 0,0-1 0,0 0-1,0 0 1,0 0 0,0 1 0,0-1 0,-1 0 0,1 1 0,0-1-1,-1 1 1,1-1 0,-1 1 0,1-1 0,-1 1 0,0-1 0,1 1-1,-1-1 1,0 1 0,0 0 0,0-1 0,0 1 0,-1 1-1,0 5 73,-1-1 1,-1 1-1,1-1 0,-1 0 0,0 1 0,-1-2 0,0 1 0,0 0 0,0-1 0,-8 9 0,-5 5 457,-34 31 1,43-44-345,-1 0-1,0 0 0,0-1 1,-15 8-1,22-13-165,0 0-1,0 0 0,0 0 0,0-1 0,0 1 1,0-1-1,-1 1 0,1-1 0,0 0 0,0 0 1,0 0-1,0 0 0,-4-1 0,5 1-32,0-1 0,0 1 0,0-1 0,-1 0 0,1 0 0,0 1-1,0-1 1,0 0 0,0 0 0,0 0 0,1 0 0,-1 0 0,0 0 0,0 0 0,1 0-1,-1 0 1,0-1 0,1 1 0,-1 0 0,1 0 0,0-1 0,-1 1 0,1 0 0,0-3-1,-1-8-297,0-1 0,1 0-1,1 0 1,0 1-1,1-1 1,1 0-1,4-16 1,-1 5-243,8-29-814,2 0 1,2 0-1,3 2 1,1 0-1,57-90 1,-75 135 1230,25-35-547,-27 39 766,0 1 1,-1-1 0,1 0-1,0 0 1,0 1 0,0-1-1,0 1 1,0 0 0,0 0-1,0 0 1,1 0-1,-1 0 1,0 0 0,1 0-1,-1 1 1,5-1 0,-6 1-26,0 0 0,-1 0 0,1 1 1,0-1-1,0 1 0,0-1 1,0 1-1,0-1 0,-1 1 1,1-1-1,0 1 0,0 0 0,-1-1 1,1 1-1,-1 0 0,1-1 1,0 1-1,-1 0 0,1 0 1,-1 0-1,0 0 0,1 0 0,-1-1 1,0 1-1,1 0 0,-1 0 1,0 0-1,0 0 0,0 0 1,0 2-1,1 33 681,-1-32-517,-1 70 2536,10 81 0,-6-126-2428,2 0 0,1 0 1,2 0-1,0-1 0,22 47 1,-16-55-578,-14-20 234,0 0 1,0 0-1,0 0 0,0 0 1,0 0-1,0 0 0,0 0 0,0 0 1,0 0-1,0 0 0,0 0 1,0 0-1,0 0 0,0 0 0,0 0 1,0 0-1,0 0 0,0 0 1,0 0-1,0 0 0,0 0 0,0-1 1,0 1-1,0 0 0,0 0 1,0 0-1,0 0 0,0 0 0,0 0 1,0 0-1,0 0 0,0 0 1,0 0-1,0 0 0,0 0 1,0 0-1,0 0 0,0 0 0,0 0 1,1 0-1,-1 0 0,0 0 1,0 0-1,-8-13-317,-82-107-875,67 93 1237,1-1 0,1-1 0,1-1-1,-24-50 1,43 77 7,-1 0 0,1 0 0,0 0 0,0 0 0,0-1 0,0 1 0,1-1 0,-1 1 0,1 0 0,0-1 0,0 1 0,1-5 0,-1 6-14,1 0 0,0 1 1,0-1-1,0 0 0,0 1 0,0-1 0,0 0 0,0 1 0,1 0 0,-1-1 0,1 1 0,-1 0 0,1-1 1,-1 1-1,1 0 0,0 0 0,-1 0 0,1 1 0,0-1 0,0 0 0,0 1 0,2-2 0,14-1-333,0 0 0,0 0-1,1 2 1,-1 0-1,28 3 1,-4-1-2163,-39-1 1570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5.942"/>
    </inkml:context>
    <inkml:brush xml:id="br0">
      <inkml:brushProperty name="width" value="0.035" units="cm"/>
      <inkml:brushProperty name="height" value="0.035" units="cm"/>
    </inkml:brush>
  </inkml:definitions>
  <inkml:trace contextRef="#ctx0" brushRef="#br0">1 22 17116,'0'-9'1712,"6"4"-1104,-2 2-264,-1 0 928,1 1 1097,-3 10-2233,4 0 56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7.241"/>
    </inkml:context>
    <inkml:brush xml:id="br0">
      <inkml:brushProperty name="width" value="0.035" units="cm"/>
      <inkml:brushProperty name="height" value="0.035" units="cm"/>
    </inkml:brush>
  </inkml:definitions>
  <inkml:trace contextRef="#ctx0" brushRef="#br0">2 280 17156,'-1'-9'2759,"1"30"-1212,49 304 977,-36-258-2310,-7-35-180,12 54 113,-14-78-24,-2-16-47,-2-16-1,-13-65 231,-40-141 1,57 237-375,0 0 1,0-1-1,1 1 0,0-1 0,0 0 1,1-1-1,-1 1 0,1-1 1,1 0-1,-1-1 0,1 1 0,-1-1 1,1 0-1,0-1 0,1 0 1,-1 0-1,10 2 0,-9-5-246,1 0-1,-1 0 1,0-1-1,0-1 1,0 1-1,1-1 1,-2-1-1,1 1 1,0-1-1,0-1 1,-1 1-1,0-1 1,0-1-1,9-6 1,-3 2-226,0-2 0,-1 0 0,0 0 0,-1-1 0,-1-1 1,13-17-1,-9 2 714,-13 13 544,-1 15-682,0-1 1,0 1 0,0 0 0,0-1 0,0 1 0,-1 0-1,1 0 1,0-1 0,0 1 0,0 0 0,-1 0 0,1-1-1,0 1 1,0 0 0,-1 0 0,1 0 0,0-1 0,-1 1-1,1 0 1,0 0 0,-1 0 0,1 0 0,0 0-1,-1 0 1,1-1 0,0 1 0,-1 0 0,1 0 0,0 0-1,-1 0 1,1 0 0,0 1 0,-1-1 0,1 0 0,-1 0-1,-1 1 108,-1 0 0,1 0-1,-1 0 1,1 0-1,0 1 1,-1-1-1,1 1 1,0-1 0,0 1-1,0 0 1,0 0-1,1 0 1,-1 0-1,0 0 1,1 0 0,-1 1-1,-1 2 1,-21 47 1124,23-49-1181,-6 15 95,0 0 0,2 0 0,0 0-1,1 0 1,1 1 0,1-1 0,0 1 0,2 0 0,0 0 0,3 21-1,-3-38-171,0 0 0,0 0 0,1 0 0,-1-1-1,1 1 1,0 0 0,-1 0 0,1 0 0,0 0-1,0-1 1,0 1 0,0 0 0,0-1 0,1 1 0,-1-1-1,0 0 1,1 1 0,1 0 0,-2-1-4,1-1-1,-1 1 1,1-1 0,-1 1 0,0-1-1,1 0 1,-1 0 0,1 0 0,-1 0-1,0 0 1,1 0 0,-1 0 0,1 0-1,-1-1 1,0 1 0,1 0 0,-1-1-1,0 1 1,2-2 0,4-1 6,0-1 0,-1-1 0,0 1 1,0-1-1,0 0 0,0-1 0,7-8 0,16-24 64,27-49-1,-25 38-54,-30 48-24,-1 0 1,1 0-1,0 0 0,0 0 0,-1 0 0,1 0 0,0 0 0,0 0 1,0 1-1,0-1 0,0 0 0,0 1 0,0-1 0,1 0 1,-2 1 0,0 0 1,1 0-1,-1 0 0,0 0 1,1 0-1,-1 0 1,0 0-1,1 0 1,-1 0-1,0 0 1,1 1-1,-1-1 1,0 0-1,1 0 1,-1 0-1,0 0 1,0 1-1,1-1 1,-1 0-1,0 0 1,0 1-1,1-1 1,-1 0-1,0 0 1,0 1-1,0-1 1,1 0-1,-1 1 1,0 0-1,2 4-13,0 0-1,-1 1 0,0-1 1,1 10-1,0-2-6,1 4-5,-1-7 12,0 0 0,0 0 0,1 0-1,6 13 1,-9-23 15,0 1-1,0-1 0,1 1 1,-1-1-1,0 1 0,1 0 0,-1-1 1,0 1-1,1-1 0,-1 0 0,1 1 1,-1-1-1,1 1 0,-1-1 0,1 0 1,-1 1-1,1-1 0,-1 0 0,1 1 1,0-1-1,-1 0 0,1 0 1,-1 0-1,1 1 0,0-1 0,-1 0 1,1 0-1,0 0 0,-1 0 0,1 0 1,-1 0-1,1 0 0,0-1 0,-1 1 1,1 0-1,0 0 0,-1 0 0,1-1 1,-1 1-1,1 0 0,-1 0 1,1-1-1,-1 1 0,2-1 0,16-21-15,-4-1 11,-1-1-1,-2-1 1,17-47 0,12-79 55,6-115 176,-45 238-195,-2 23-20,0 6-2,-2 11-1,-3 24-6,-2 47 89,4 1 0,4 0 0,17 149 0,-15-223-71,7 39 91,-8-45-96,0-1 0,0 1 0,1-1 0,-1 1 1,1-1-1,0 0 0,0 1 0,0-1 0,0 0 0,3 3 1,-5-6-14,0 0-1,1 1 1,-1-1 0,0 0 0,1 1 0,-1-1 0,1 0 0,-1 0-1,0 0 1,1 1 0,-1-1 0,1 0 0,-1 0 0,0 0 0,1 0 0,-1 0-1,1 0 1,-1 0 0,1 0 0,-1 0 0,1 0 0,-1 0 0,1 0 0,-1 0-1,0 0 1,1 0 0,-1 0 0,1 0 0,-1-1 0,0 1 0,1 0 0,-1 0-1,1 0 1,-1-1 0,0 1 0,1 0 0,-1-1 0,0 1 0,1 0-1,-1-1 1,0 1 0,0 0 0,1-1 0,-1 1 0,0 0 0,0-1 0,0 1-1,1-1 1,-1 1 0,0-1 0,0 0 0,6-21 22,-5 10-11,-1 0-1,0 0 1,-1 0-1,0 1 1,-1-1-1,0 0 1,-1 1 0,-4-12-1,0 3 10,-1 0 1,-1 1-1,-19-29 1,27 46-22,0-1-4,-1 0 1,1 1-1,-1 0 1,0-1 0,1 1-1,-1 0 1,0 0 0,0 0-1,-1 0 1,1 0 0,0 0-1,-1 1 1,-3-2 0,6 2 1,0 1 0,0 0 0,0 0 1,0 0-1,0 0 0,-1 0 0,1 0 1,0 0-1,0 0 0,0 0 0,0 0 1,-1 0-1,1 0 0,0 0 0,0 0 1,0 0-1,0 0 0,0 0 0,-1 0 0,1 0 1,0 0-1,0 1 0,0-1 0,0 0 1,0 0-1,0 0 0,-1 0 0,1 0 1,0 0-1,0 0 0,0 0 0,0 1 1,0-1-1,0 0 0,0 0 0,0 0 1,0 0-1,0 0 0,-1 0 0,1 1 0,0-1 1,0 0-1,0 0 0,0 0 0,0 0 1,0 1-1,3 10-24,9 9-14,-9-15-40,2-1 1,-1 0 0,0 0-1,1 0 1,0 0 0,0-1 0,0 0-1,0 0 1,1 0 0,-1-1-1,1 0 1,-1 0 0,1 0-1,0 0 1,0-1 0,0 0-1,0 0 1,0-1 0,0 0-1,0 0 1,0 0 0,0-1 0,0 0-1,6-1 1,13-4-262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8.094"/>
    </inkml:context>
    <inkml:brush xml:id="br0">
      <inkml:brushProperty name="width" value="0.035" units="cm"/>
      <inkml:brushProperty name="height" value="0.035" units="cm"/>
    </inkml:brush>
  </inkml:definitions>
  <inkml:trace contextRef="#ctx0" brushRef="#br0">0 174 14027,'7'4'553,"1"-1"1,-1 0-1,1 0 1,0 0-1,0-1 1,0-1-1,0 1 1,0-1-1,10 0 0,-12-2-375,0 1 0,0-1-1,-1 0 1,1 0-1,0-1 1,-1 0-1,1 0 1,-1 0 0,0-1-1,1 0 1,-1 0-1,0 0 1,6-6-1,-3 3-55,-1-1-1,-1 1 0,1-2 0,-1 1 0,0-1 0,5-10 0,-8 14-82,-1 0 0,0 0 0,0 0 0,-1 0 0,1 0 0,-1-1-1,0 1 1,0-1 0,0 1 0,-1-1 0,1 1 0,-1-1 0,0 1-1,-2-10 1,2 13-31,0-1-1,-1 1 0,1 0 1,0-1-1,-1 1 0,1-1 1,-1 1-1,0 0 0,1 0 1,-1-1-1,0 1 0,0 0 1,0 0-1,0 0 1,0 0-1,0 0 0,0 0 1,0 0-1,0 0 0,-1 0 1,1 1-1,0-1 0,0 0 1,-1 1-1,1-1 0,-1 1 1,1-1-1,0 1 0,-1 0 1,1 0-1,-1-1 0,1 1 1,-1 0-1,1 0 0,-1 0 1,1 1-1,0-1 0,-1 0 1,1 1-1,-1-1 1,1 0-1,0 1 0,-2 1 1,-3 0 8,0 1 0,0 0 0,0 0 0,1 0 0,0 1 0,0 0 0,0 0 0,-7 8 0,4-2-8,1 0 0,0 1 0,0 0 0,1 1 0,1-1-1,0 1 1,1 0 0,0 0 0,0 1 0,-2 18-1,4-12 2,0 0-1,1 0 0,0 1 1,2-1-1,0 0 0,6 26 0,-6-39-58,1 1 0,0 0 0,0-1 0,1 1 0,-1-1-1,2 0 1,6 11 0,-9-15 22,0 0 0,1-1 0,-1 1-1,1-1 1,-1 1 0,1-1 0,-1 0 0,1 0-1,0 1 1,-1-1 0,1 0 0,0-1 0,0 1 0,0 0-1,0 0 1,0-1 0,0 1 0,0-1 0,0 0-1,0 0 1,0 1 0,0-1 0,0-1 0,0 1 0,0 0-1,0 0 1,0-1 0,0 1 0,0-1 0,3 0 0,0-2-92,0 1 0,-1-1 0,1 0 1,0 0-1,-1 0 0,0-1 0,1 1 1,-1-1-1,4-6 0,29-42-319,-32 44 334,26-42-461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711"/>
    </inkml:context>
    <inkml:brush xml:id="br0">
      <inkml:brushProperty name="width" value="0.025" units="cm"/>
      <inkml:brushProperty name="height" value="0.025" units="cm"/>
    </inkml:brush>
  </inkml:definitions>
  <inkml:trace contextRef="#ctx0" brushRef="#br0">0 121 7431,'0'0'12535,"8"-8"-11601,8-5-767,0 1 1,1 0-1,0 2 1,1 0-1,0 0 1,0 2 0,1 0-1,0 1 1,0 1-1,1 1 1,0 1-1,28-3 1,-45 7-171,-1 0 0,0 0 0,0 0 0,0 0 0,0 0 0,-1 1 0,1-1 0,0 1 0,0 0 0,0 0 0,0-1 0,0 1 0,-1 0 0,1 0 0,0 1 0,-1-1 0,1 0 0,-1 1 1,1-1-1,2 4 0,14 37 27,-18-39-6,1 1 0,0-1 0,-1 0 0,1 1 0,1-1 0,-1 0 0,0 0 0,1 0 0,-1 0 0,1 0 0,0 0 0,0 0-1,1-1 1,-1 1 0,0-1 0,1 1 0,-1-1 0,1 0 0,0 0 0,0 0 0,0 0 0,0-1 0,0 1 0,6 1 0,-1-1 247,0-1 1,1-1-1,-1 1 0,1-1 1,-1-1-1,1 0 0,-1 0 1,1 0-1,-1-1 1,0-1-1,15-5 0,-4-1 210,0-1-1,-1-1 1,27-21-1,-41 30-711,0 1 0,0 0 0,0-1 1,0 1-1,1 1 0,-1-1 0,0 1 0,0-1 0,1 1 0,-1 0 1,0 1-1,8 1 0,25-2-4259,-9-9-2626,1-11-6656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8.581"/>
    </inkml:context>
    <inkml:brush xml:id="br0">
      <inkml:brushProperty name="width" value="0.035" units="cm"/>
      <inkml:brushProperty name="height" value="0.035" units="cm"/>
    </inkml:brush>
  </inkml:definitions>
  <inkml:trace contextRef="#ctx0" brushRef="#br0">59 1 17660,'-3'9'601,"-1"-1"0,0 1 1,0-1-1,-9 12 0,10-15-454,-1 0 0,1 0-1,0 0 1,0 0 0,0 1 0,1-1 0,0 1-1,0-1 1,0 1 0,1 0 0,0 0-1,0 0 1,0 9 0,2-12-143,-1-1-1,1 0 1,0 1-1,0-1 1,0 0 0,0 0-1,0 0 1,0 1 0,0-1-1,1-1 1,-1 1 0,1 0-1,0 0 1,0 0 0,-1-1-1,1 1 1,0-1 0,0 0-1,0 1 1,0-1 0,4 1-1,6 3-32,1 0 0,23 5 0,-15-4 23,-11-3 10,0 1 1,-1-1-1,1 2 1,-1-1-1,0 1 1,0 1-1,8 6 1,-15-11 26,0 1 1,0 0 0,0-1 0,-1 1 0,1 0 0,-1 0 0,1 0-1,-1 0 1,0 1 0,0-1 0,0 0 0,0 0 0,0 1 0,0-1-1,0 1 1,-1-1 0,0 1 0,1-1 0,-1 0 0,0 1 0,0-1-1,0 1 1,0-1 0,-1 1 0,1-1 0,-1 1 0,0-1-1,1 1 1,-1-1 0,0 0 0,0 1 0,-1-1 0,1 0 0,-2 3-1,-2 1 52,0 0 0,0 0 0,0 0 0,-1-1 0,1 0 0,-1 0 0,-1 0 0,1-1 0,-1 0 0,1 0 0,-1-1 0,0 0 0,0 0 0,-1 0 0,1-1 0,-1 0 0,1-1 0,-1 1 0,0-2 0,1 1 0,-1-1 0,-12-1 0,19 1-148,1 0 1,-1 0-1,0 0 1,0 0-1,0 0 0,0 0 1,1-1-1,-1 1 1,0 0-1,0-1 0,1 1 1,-1 0-1,0-1 1,0 1-1,1-1 1,-1 1-1,1-1 0,-1 0 1,0 1-1,1-1 1,-1 1-1,1-1 1,-1 0-1,1 0 0,0 1 1,-1-1-1,1 0 1,0 0-1,-1 1 1,1-1-1,0 0 0,0 0 1,0-1-1,0 0-60,0 0-1,0 0 1,1 1-1,-1-1 1,1 0-1,-1 0 1,1 1-1,0-1 1,0 0-1,0 1 1,0-1-1,0 0 1,0 1-1,2-2 1,13-14-688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2.180"/>
    </inkml:context>
    <inkml:brush xml:id="br0">
      <inkml:brushProperty name="width" value="0.035" units="cm"/>
      <inkml:brushProperty name="height" value="0.035" units="cm"/>
    </inkml:brush>
  </inkml:definitions>
  <inkml:trace contextRef="#ctx0" brushRef="#br0">15 25 13275,'-7'-23'4388,"7"23"-4334,0 0 0,0 0 0,0 0-1,0 0 1,0 0 0,0 0 0,0-1 0,0 1-1,0 0 1,0 0 0,0 0 0,0 0 0,0 0 0,0 0-1,0 0 1,0 0 0,0 0 0,-1 0 0,1 0-1,0-1 1,0 1 0,0 0 0,0 0 0,0 0-1,0 0 1,0 0 0,0 0 0,0 0 0,0 0-1,-1 0 1,1 0 0,0 0 0,0 0 0,0 0 0,0 0-1,0 0 1,0 0 0,0 0 0,0 0 0,0 0-1,-1 0 1,1 0 0,0 0 0,0 0 0,0 0-1,0 0 1,0 0 0,0 0 0,0 1 0,0-1-1,0 0 1,0 0 0,-1 0 0,-2 13 1191,2 9-1057,1 0 0,1 0 0,1 0 0,1 0 0,0 0 0,14 40 0,-17-60-178,1 0 0,-1 0 0,1 0 0,0-1 0,0 1-1,0 0 1,0 0 0,0-1 0,0 1 0,1 0 0,-1-1 0,0 0-1,1 1 1,0-1 0,1 2 0,-2-3-5,0 1 0,1-1-1,-1 0 1,0 0 0,0 0 0,1 0 0,-1 0-1,0 0 1,0 0 0,1 0 0,-1 0 0,0 0-1,0-1 1,0 1 0,1 0 0,-1-1 0,0 1 0,0-1-1,0 1 1,0-1 0,0 0 0,0 0 0,0 1-1,0-1 1,1-2 0,9-7 27,-1-1 0,0 0 0,-1-1 0,12-20 0,-13 19 2,1 0 1,1 1-1,19-21 0,-28 32-30,-1 1 0,1-1 0,-1 1 0,1-1 0,-1 1 0,1-1-1,-1 1 1,1-1 0,0 1 0,-1 0 0,1-1 0,-1 1 0,1 0 0,0 0-1,-1 0 1,1-1 0,0 1 0,0 0 0,-1 0 0,1 0 0,0 0 0,-1 0-1,1 0 1,0 0 0,0 0 0,-1 1 0,1-1 0,0 0 0,0 1-1,0-1 5,0 1 0,0 1 0,0-1 0,0 0 0,0 0 0,0 0 0,0 0 0,-1 1 0,1-1-1,0 0 1,-1 1 0,1-1 0,0 3 0,2 8 51,-1 0 0,2 22-1,-3-26-31,1 17 42,-1-11-10,0-1 0,1 1 0,4 13 0,-6-26-55,0-1 0,0 1 0,1-1 0,-1 1-1,0-1 1,0 1 0,0-1 0,0 1 0,1-1 0,-1 1 0,0-1-1,0 1 1,1-1 0,-1 1 0,0-1 0,1 1 0,-1-1-1,1 0 1,-1 1 0,0-1 0,1 0 0,-1 1 0,1-1 0,-1 0-1,1 0 1,-1 0 0,1 1 0,-1-1 0,1 0 0,0 0 0,0 0-1,0 0 1,1-1 0,-1 1 0,0-1 0,-1 1 0,1-1 0,0 0 0,0 1 0,0-1 0,0 0 0,0 0-1,-1 1 1,1-1 0,1-1 0,22-40 42,-22 38-38,17-33 33,25-46 49,-38 73-78,1 0-1,0 0 1,0 1 0,1 0 0,13-11 0,-20 19-10,0-1 1,0 2 0,0-1 0,1 0-1,-1 0 1,0 0 0,0 0 0,1 1 0,-1-1-1,0 1 1,1-1 0,-1 1 0,1-1-1,-1 1 1,1 0 0,-1 0 0,0 0-1,1 0 1,-1 0 0,3 0 0,-2 1 3,-1-1 0,0 1 0,1 0 0,-1-1 0,0 1 0,0 0 0,0 0 0,0 0 0,0 0 0,0 0 0,0 0 0,0 1 0,0-1 0,0 0 0,-1 0 0,2 3 0,1 4 23,0 1 0,-1 0 0,0-1 0,0 1 0,0 10 0,-1-16-25,1 17 44,0 0 1,-1 0-1,-1 0 0,0 0 1,-7 35-1,7-54-60,0-1 0,0 0 0,0 0 0,0 1 0,0-1 0,0 0 0,0 0 0,0 1 0,0-1 0,0 0 0,0 0 0,-1 1 0,1-1 0,0 0 0,0 0 0,0 0 0,0 1 0,0-1-1,0 0 1,-1 0 0,1 0 0,0 1 0,0-1 0,0 0 0,0 0 0,-1 0 0,1 0 0,0 0 0,0 0 0,0 1 0,-1-1 0,1 0 0,0 0 0,0 0 0,-1 0 0,1 0 0,0 0 0,0 0 0,-1 0 0,1 0 0,0 0 0,0 0 0,-1 0 0,1 0 0,0 0 0,0 0 0,0 0 0,-1 0 0,1 0 0,0 0 0,0-1 0,-1 1 0,1 0 0,0 0 0,0 0 0,0 0 0,-1 0 0,1-1 0,0 1 0,0 0 0,0 0 0,0 0 0,0-1 0,-1 1 0,1 0 0,0 0 0,0 0 0,0-1 0,-9-15-875,9 15 870,-44-96-2067,24 58 1350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2.726"/>
    </inkml:context>
    <inkml:brush xml:id="br0">
      <inkml:brushProperty name="width" value="0.035" units="cm"/>
      <inkml:brushProperty name="height" value="0.035" units="cm"/>
    </inkml:brush>
  </inkml:definitions>
  <inkml:trace contextRef="#ctx0" brushRef="#br0">3 1 17436,'1'0'2000,"1"3"-1088,-1 0-368,-1 5 1353,-1-2-705,1 1-1000,-2 1-520,-1 3 400,3-1-136,2 6-248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3.230"/>
    </inkml:context>
    <inkml:brush xml:id="br0">
      <inkml:brushProperty name="width" value="0.035" units="cm"/>
      <inkml:brushProperty name="height" value="0.035" units="cm"/>
    </inkml:brush>
  </inkml:definitions>
  <inkml:trace contextRef="#ctx0" brushRef="#br0">53 1 17364,'1'0'86,"-1"0"0,1 0 1,0 0-1,-1 0 1,1 0-1,0 1 0,-1-1 1,1 0-1,-1 0 1,1 1-1,0-1 0,-1 0 1,1 1-1,-1-1 1,1 1-1,-1-1 0,1 0 1,-1 1-1,1-1 1,-1 1-1,0-1 0,1 1 1,-1 0-1,0-1 0,1 1 1,-1-1-1,0 1 1,0 0-1,1-1 0,-1 1 1,0 0-1,2 27 421,-2-16 168,10 198 1386,7 90-1448,-16-291-592,1 18 175,9 43-1,-7-61 122,-2-17-5,-3-19 48,-5 1-224,-2 0 1,-1 1-1,-1 0 0,-18-33 0,23 48-140,-32-57 51,26 48-54,17 31-25,-3-4 8,1-1 0,-1 1 0,2-1 0,-1 0 0,6 6 0,-10-12 26,1-1 0,-1 0 0,0 1 0,1-1 0,-1 0 0,0 0 1,1 1-1,-1-1 0,1 0 0,-1 0 0,0 0 0,1 1 1,-1-1-1,1 0 0,-1 0 0,0 0 0,1 0 0,-1 0 1,1 0-1,-1 0 0,1 0 0,-1 0 0,0 0 0,1 0 1,-1 0-1,1 0 0,-1-1 0,0 1 0,1 0 0,-1 0 0,1 0 1,-1 0-1,0-1 0,1 1 0,-1 0 0,0 0 0,1-1 1,-1 1-1,0 0 0,1-1 0,-1 1 0,0 0 0,0-1 1,1 1-1,-1-1 0,10-20 127,-9 19-121,-1 2-9,0-1 1,0 1 0,0 0-1,0 0 1,0 0 0,0 0-1,0 0 1,0-1 0,0 1-1,0 0 1,0 0-1,0 0 1,0 0 0,0-1-1,0 1 1,0 0 0,0 0-1,0 0 1,0 0 0,0 0-1,0-1 1,0 1 0,0 0-1,0 0 1,0 0 0,0 0-1,0 0 1,-1 0 0,1-1-1,0 1 1,0 0 0,0 0-1,0 0 1,0 0 0,0 0-1,-1 0 1,1 0 0,0 0-1,0 0 1,0-1 0,0 1-1,0 0 1,-1 0 0,1 0-1,0 0 1,0 0 0,0 0-1,0 0 1,0 0 0,-1 0-1,1 0 1,0 0-1,0 0 1,0 0 0,0 0-1,0 0 1,-1 1 0,1-1-1,0 0 1,0 0 0,0 0-1,0 0 1,0 0 0,-1 0-1,1 0 1,0 1 0,-10 3-324,9-3 198,0 0 0,0 0 0,0 0 0,0-1 0,-1 1 0,1 0-1,0-1 1,-1 1 0,1 0 0,-1-1 0,1 0 0,0 1 0,-1-1 0,1 0 0,-1 0 0,1 0 0,-1 0 0,1 0 0,-1 0 0,1 0 0,-3-1 0,-1 1-99,-6 0-131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3.730"/>
    </inkml:context>
    <inkml:brush xml:id="br0">
      <inkml:brushProperty name="width" value="0.035" units="cm"/>
      <inkml:brushProperty name="height" value="0.035" units="cm"/>
    </inkml:brush>
  </inkml:definitions>
  <inkml:trace contextRef="#ctx0" brushRef="#br0">1 27 15739,'4'-12'1851,"1"-2"2017,-1 14-2154,2 9-629,1 8-841,-2 0 0,0 1 0,-1 0-1,-1 0 1,0 0 0,-1 20 0,0-16-120,3 48 17,-2-24 15,16 90-1,-16-135-426,0-7-77,1-7-538,7-44-1027,-5 34 1236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4.501"/>
    </inkml:context>
    <inkml:brush xml:id="br0">
      <inkml:brushProperty name="width" value="0.035" units="cm"/>
      <inkml:brushProperty name="height" value="0.035" units="cm"/>
    </inkml:brush>
  </inkml:definitions>
  <inkml:trace contextRef="#ctx0" brushRef="#br0">114 80 16532,'-2'0'141,"0"0"0,0 0 0,0 0 1,1 1-1,-1-1 0,0 0 0,0 1 1,1-1-1,-1 1 0,0-1 1,1 1-1,-1 0 0,0 0 0,1 0 1,-1 0-1,1 0 0,-1 0 0,1 0 1,0 0-1,0 0 0,-2 3 0,-27 32 1325,28-33-1253,-4 4-89,2 0-1,-1 0 1,1 0 0,0 0 0,0 1-1,1 0 1,0 0 0,0 0 0,1 0-1,0 0 1,0 1 0,1-1 0,0 10-1,1-17-120,0-1 0,0 1-1,0 0 1,0-1 0,0 1 0,0-1-1,0 1 1,0-1 0,0 1 0,0-1-1,1 1 1,-1-1 0,0 1 0,0-1-1,1 1 1,-1-1 0,0 1 0,1-1-1,-1 1 1,0-1 0,1 1-1,-1-1 1,1 0 0,-1 1 0,1-1-1,-1 0 1,1 0 0,-1 1 0,1-1-1,-1 0 1,1 0 0,-1 0 0,1 1-1,-1-1 1,1 0 0,-1 0-1,1 0 1,0 0 0,-1 0 0,1 0-1,-1 0 1,1 0 0,-1 0 0,1-1-1,-1 1 1,1 0 0,-1 0 0,1 0-1,-1-1 1,1 1 0,-1 0 0,1-1-1,-1 1 1,1 0 0,-1-1-1,1 1 1,0-1 0,4-3 12,0 1 1,-1-1-1,1 0 1,4-6-1,4-5 58,-1 0 0,-1-1-1,0 0 1,-2-1 0,1 0-1,-2 0 1,-1-1 0,0 0-1,7-30 1,-13 45-39,-1 1 0,1-1 0,-1 1 0,0-1 0,0 0 0,-1 1 0,1-1 0,0 1 0,-1-1-1,1 1 1,-2-4 0,1 6-22,1-1 0,0 0 0,-1 1 0,1-1-1,-1 1 1,1-1 0,-1 1 0,0-1 0,1 1-1,-1 0 1,1-1 0,-1 1 0,0 0 0,1-1-1,-1 1 1,0 0 0,1 0 0,-1 0 0,0-1-1,0 1 1,1 0 0,-1 0 0,0 0 0,1 0-1,-1 0 1,0 1 0,0-1 0,1 0 0,-1 0-1,0 0 1,1 0 0,-1 1 0,0-1 0,1 0 0,-1 1-1,0-1 1,1 1 0,-1-1 0,1 0 0,-1 1-1,1-1 1,-1 2 0,-8 4 57,1 1 0,1 0 0,-1 0 0,1 1 1,1 0-1,-9 12 0,3-1-4,-18 37-1,42-81 104,-3 4-202,-8 18-86,0 0 0,0 0 0,1 0 0,-1 0 0,1 0 0,0 0 0,0 0 0,0 0 0,0 1 0,0-1 0,0 1 0,1-1 0,-1 1-1,5-3 1,-5 5-201,-2 5-107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5.365"/>
    </inkml:context>
    <inkml:brush xml:id="br0">
      <inkml:brushProperty name="width" value="0.035" units="cm"/>
      <inkml:brushProperty name="height" value="0.035" units="cm"/>
    </inkml:brush>
  </inkml:definitions>
  <inkml:trace contextRef="#ctx0" brushRef="#br0">1 0 17228,'-1'74'4232,"1"134"-2798,2-144-1362,15 86 0,-16-145-36,0 0 0,0-1 0,1 1 0,-1-1 0,5 8 0,-6-12-28,0 1 0,1-1 0,-1 0 0,0 1 0,0-1 0,0 0 0,1 1 1,-1-1-1,0 0 0,1 1 0,-1-1 0,0 0 0,1 0 0,-1 1 0,0-1 0,1 0 1,-1 0-1,1 0 0,-1 1 0,0-1 0,1 0 0,-1 0 0,1 0 0,-1 0 0,1 0 1,0 0 1,0-1 1,0 1 0,0-1 0,-1 0 0,1 1 0,0-1 0,-1 1 0,1-1 0,-1 0 0,1 0 0,0 1 0,-1-1-1,0 0 1,1 0 0,-1 0 0,1 1 0,-1-3 0,3-6 42,0-1 0,-1 1 0,0 0 0,-1-1 0,0 0-1,-1 1 1,1-1 0,-3-11 0,0 1 26,-1-1 0,-9-35-1,3 34-42,9 22-34,-1-1-1,1 1 1,0-1-1,0 1 0,0-1 1,-1 1-1,1-1 1,0 1-1,-1-1 0,1 1 1,0-1-1,-1 1 1,1-1-1,-1 1 0,1 0 1,-1-1-1,1 1 1,-1 0-1,1 0 0,-1-1 1,1 1-1,-1 0 1,1 0-1,-1-1 0,1 1 1,-1 0-1,1 0 1,-1 0-1,0 0 0,1 0 1,-1 0-1,1 0 1,-1 0-1,1 0 0,-1 0 1,0 1-1,0-1 2,0 1-1,1 0 0,-1 0 1,1 0-1,-1 0 0,1 0 0,0 0 1,-1 0-1,1 0 0,0 0 1,0 0-1,0 0 0,-1 0 1,1 0-1,0 0 0,0 0 1,0 0-1,1 0 0,-1 0 1,0 1-1,5 21 13,-5-19-15,1 0-1,0-1 1,0 1 0,0-1-1,1 0 1,-1 1-1,1-1 1,0 0 0,0 0-1,0 0 1,0 0-1,1 0 1,-1 0 0,1-1-1,0 1 1,-1-1-1,1 0 1,0 1 0,0-2-1,1 1 1,-1 0-1,0 0 1,1-1 0,-1 0-1,1 0 1,-1 0-1,1 0 1,-1 0 0,1-1-1,0 0 1,-1 1-1,1-1 1,0-1 0,-1 1-1,1 0 1,0-1-1,-1 0 1,1 0 0,6-2-1,1-2 10,0-1-1,0 0 1,0-1-1,-1 0 1,0 0-1,0-1 0,10-10 1,32-24 83,-52 42-90,1-1 0,-1 1 0,1-1 0,-1 1 0,1 0 0,-1 0-1,1-1 1,0 1 0,-1 0 0,1 0 0,-1 0 0,1-1 0,0 1 0,-1 0-1,1 0 1,-1 0 0,1 0 0,0 0 0,-1 0 0,1 0 0,-1 0 0,1 1-1,0-1 1,-1 0 0,1 0 0,-1 0 0,1 1 0,-1-1 0,1 0 0,-1 1 0,1-1-1,-1 0 1,1 1 0,-1-1 0,1 0 0,-1 1 0,1-1 0,-1 1 0,0-1-1,1 1 1,-1-1 0,0 1 0,0 0 0,1-1 0,-1 1 0,0-1 0,0 1-1,0-1 1,0 1 0,1 0 0,5 42 56,-5-27-37,4 20 17,-3-20-3,0 0 0,0 0-1,2 0 1,0 0 0,1 0 0,10 23-1,-14-38-27,-1 0-1,1 0 0,-1 0 0,1 0 1,-1 0-1,1 0 0,0 0 0,0 0 1,-1 0-1,1 0 0,0 0 0,0-1 1,0 1-1,0 0 0,0-1 0,0 1 1,0-1-1,0 1 0,1-1 0,-1 1 0,0-1 1,0 0-1,0 1 0,0-1 0,3 0 1,-2 0-12,-1-1 0,1 0 1,0 1-1,0-1 1,-1 0-1,1 0 0,-1 0 1,1 0-1,-1 0 0,1 0 1,-1-1-1,1 1 1,-1 0-1,2-4 0,3-4-250,0 0-1,0-1 0,-1 1 1,6-16-1,-6 9-62,0 1 1,-1-1 0,0 0-1,-2 0 1,2-18-1,-3-9-352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5.893"/>
    </inkml:context>
    <inkml:brush xml:id="br0">
      <inkml:brushProperty name="width" value="0.035" units="cm"/>
      <inkml:brushProperty name="height" value="0.035" units="cm"/>
    </inkml:brush>
  </inkml:definitions>
  <inkml:trace contextRef="#ctx0" brushRef="#br0">12 0 16363,'-3'0'1929,"1"11"-1105,1-2-360,-2 3 1489,1 1-921,2-1-1112,6 2-392,-1-4 488,4 1-208,6 0-168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6.661"/>
    </inkml:context>
    <inkml:brush xml:id="br0">
      <inkml:brushProperty name="width" value="0.035" units="cm"/>
      <inkml:brushProperty name="height" value="0.035" units="cm"/>
    </inkml:brush>
  </inkml:definitions>
  <inkml:trace contextRef="#ctx0" brushRef="#br0">58 283 16099,'-7'12'918,"-27"51"2325,31-56-2925,1-1-1,-1 1 1,1 0-1,0 1 0,1-1 1,0 0-1,-1 11 1,2-18-304,0 0 0,0 1 0,0-1 0,0 0 0,0 0 1,0 1-1,0-1 0,0 0 0,0 0 0,0 1 0,0-1 1,0 0-1,0 1 0,0-1 0,0 0 0,0 0 0,0 1 1,0-1-1,1 0 0,-1 0 0,0 1 0,0-1 0,0 0 1,0 0-1,0 1 0,1-1 0,-1 0 0,0 0 0,0 0 1,1 0-1,-1 1 0,0-1 0,0 0 0,0 0 0,1 0 1,-1 0-1,10-6 194,7-17-120,-3-6-56,-1 0 0,17-54 0,-22 57-72,-5 23-116,-3 14 95,-2 14 18,0-11 21,-1 8 26,0-1 1,1 0-1,1 1 1,1-1-1,6 39 1,-6-59 3,0 0 1,0 0-1,0 1 0,1-1 0,-1 0 1,1 0-1,-1 0 0,1 0 0,-1 0 1,1 0-1,-1 0 0,1 0 0,0 0 1,0 0-1,-1 0 0,1 0 0,0 0 1,0-1-1,0 1 0,0 0 0,0-1 1,0 1-1,0 0 0,0-1 0,2 1 1,-1-1 2,0 0 0,0 0 0,-1 0 0,1 0 0,0-1 0,0 1 0,0-1 1,-1 1-1,1-1 0,0 0 0,0 1 0,-1-1 0,1 0 0,2-2 0,6-5 41,-1 0 1,0-1-1,14-15 0,-22 22-46,28-33 33,-3-1 0,-1-1 0,-1-1 0,-2-1 0,-2-1 0,23-66 1,-43 105-42,3-7-18,0 1 0,0-1 0,-1 0 0,-1 0 0,1-1 0,0-13 0,-2 21 16,0 1 0,0-1 0,0 1 0,0-1 0,0 0 0,-1 1 0,1-1 0,0 0 0,0 1 0,0-1 0,0 1 0,-1-1 1,1 1-1,0-1 0,-1 0 0,1 1 0,0-1 0,-1 1 0,1-1 0,-1 0 0,-9 3-76,7 1 65,0-1 0,0 1 0,0 0 0,0-1 0,1 1 0,-3 4 0,-9 14 40,1 1 1,-18 44-1,-13 52 470,42-111-457,-2 2 43,1-1 1,1 1-1,-1 0 1,1 0-1,1 0 0,0 0 1,0 10-1,1-19-70,0 1 0,0 0 0,0 0 0,0-1 0,0 1 0,1 0 0,-1 0 0,0-1-1,1 1 1,-1 0 0,1 0 0,-1-1 0,0 1 0,1 0 0,-1-1 0,1 1 0,0-1-1,-1 1 1,1-1 0,0 1 0,-1-1 0,1 1 0,0-1 0,-1 0 0,1 1 0,0-1-1,0 0 1,-1 0 0,1 1 0,0-1 0,0 0 0,-1 0 0,2 0 0,29-3-12,-25 2-17,7-2-26,12-1-158,1-1 1,42-14-1,-63 16 201,0-1 1,0 1-1,0-1 1,0 0-1,-1 0 0,0 0 1,0-1-1,0 1 1,0-1-1,3-5 0,-12 13 10,5-3-6,-1 0 0,0 0 0,1 0 0,-1 0 0,1 0 0,-1 1 0,1-1 0,-1 0 0,1 0 0,-1 1 0,1-1 0,-1 0 0,1 1 0,0-1 0,-1 0 1,1 1-1,-1-1 0,1 1 0,0-1 0,-1 1 0,1-1 0,0 1 0,-1-1 0,1 1 0,0-1 0,0 1 0,0-1 0,0 1 0,-1-1 0,1 1 0,0-1 0,0 1 1,0-1-1,0 1 0,0 0 0,0-1 0,0 1 0,0-1 0,1 1 0,-1-1 0,0 1 0,0-1 0,0 1 0,1-1 0,-1 1 0,1 0 0,12-28 113,-10 12-134,-1 5-219,-1 17 124,-15 10 187,8-1 105,0 0 1,1 0-1,0 1 0,2-1 1,0 1-1,1 0 1,0 0-1,2 20 1,0-36-164,0 0-1,0 0 1,0 0 0,0 0 0,0 1 0,0-1 0,0 0 0,1 0-1,-1 0 1,0 0 0,1 0 0,-1 0 0,1 0 0,-1 0 0,1 0 0,-1 0-1,1 0 1,0-1 0,-1 1 0,1 0 0,1 1 0,-1-2-48,0 0 1,0 0-1,0 1 1,0-1-1,-1 0 0,1 0 1,0 0-1,0 0 1,0 0-1,0 0 1,0 0-1,0-1 0,0 1 1,0 0-1,0 0 1,0-1-1,-1 1 1,1 0-1,1-2 0,6-2-293,-1-1-1,0 0 0,-1-1 0,8-6 0,-10 8 284,9-7-409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7.162"/>
    </inkml:context>
    <inkml:brush xml:id="br0">
      <inkml:brushProperty name="width" value="0.035" units="cm"/>
      <inkml:brushProperty name="height" value="0.035" units="cm"/>
    </inkml:brush>
  </inkml:definitions>
  <inkml:trace contextRef="#ctx0" brushRef="#br0">3 7 15219,'-1'-5'2185,"-1"3"-697,4 7 1321,1 3-1833,-3-1-256,0 6-760,1-1-408,-1 2 448,0-2-120,0 2-128</inkml:trace>
  <inkml:trace contextRef="#ctx0" brushRef="#br0" timeOffset="1">126 163 15739,'4'-3'301,"0"1"-1,0 0 1,0 0-1,0 0 1,0 1 0,0-1-1,1 1 1,-1 0-1,1 0 1,-1 1-1,1-1 1,4 1-1,-7 0-186,0 0-1,0 1 1,-1-1-1,1 1 0,0-1 1,-1 1-1,1-1 1,0 1-1,-1 0 1,1 0-1,-1 0 1,1 0-1,-1 0 1,1 0-1,-1 0 0,0 0 1,0 1-1,0-1 1,1 1-1,-1-1 1,0 1-1,-1-1 1,1 1-1,0-1 1,0 1-1,-1 0 0,1-1 1,-1 1-1,1 0 1,-1-1-1,0 1 1,0 0-1,1 2 1,-1 8 183,0 0 0,0 0 1,-1 0-1,0 0 0,-7 24 1,-23 58 620,11-37-420,19-56-475,0 0-1,1 1 0,0-1 1,-1 0-1,1 1 0,0-1 0,0 0 1,-1 1-1,1-1 0,0 0 1,0 1-1,1-1 0,-1 0 1,0 3-1,1-4-17,-1 0 0,1 0 1,-1 0-1,1 1 0,0-1 0,-1 0 1,1 0-1,-1 0 0,1 0 0,-1 0 1,1 0-1,-1 0 0,1 0 1,-1 0-1,1-1 0,-1 1 0,1 0 1,-1 0-1,1 0 0,-1 0 0,1-1 1,-1 1-1,1 0 0,-1-1 0,1 1 1,-1 0-1,0-1 0,1 1 1,-1 0-1,0-1 0,1 1 0,-1-1 1,0 1-1,1-1 0,33-27-471,-20 18-488,0-1 0,0-1 0,21-26 0,-25 24 122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068"/>
    </inkml:context>
    <inkml:brush xml:id="br0">
      <inkml:brushProperty name="width" value="0.025" units="cm"/>
      <inkml:brushProperty name="height" value="0.025" units="cm"/>
      <inkml:brushProperty name="color" value="#004F8B"/>
    </inkml:brush>
  </inkml:definitions>
  <inkml:trace contextRef="#ctx0" brushRef="#br0">240 77 13325,'0'0'1233,"-6"-9"384,4 4-1427,-1 0 11,0 0-1,0 0 1,-1 0 0,1 1 0,-8-9 0,9 12-161,0-1 0,0 1 1,0 0-1,0-1 0,0 1 1,0 0-1,0 0 0,0 0 1,0 0-1,-1 1 0,1-1 1,0 1-1,-1-1 0,1 1 1,0 0-1,-1 0 0,1 0 1,0 0-1,-1 0 0,1 0 1,0 1-1,-4 0 1,-1 2-42,1 0 1,0 1-1,0-1 1,0 1-1,0 0 1,1 1-1,-1-1 1,1 1-1,0 0 1,1 0-1,-1 1 1,1 0 0,0-1-1,-4 9 1,-3 6 43,0 1 0,2 0 0,-8 24 0,12-31-20,1 1 1,1 0-1,0 0 0,1 0 1,0 1-1,1-1 0,1 18 1,0-29-6,1 0 1,-1 0 0,1 0 0,-1 0 0,1 0 0,1 0 0,-1 0-1,0-1 1,1 1 0,0 0 0,0-1 0,0 1 0,0-1 0,0 0-1,1 0 1,-1 0 0,1 0 0,0 0 0,0 0 0,0-1 0,1 1-1,-1-1 1,0 0 0,1 0 0,-1 0 0,1-1 0,0 1 0,0-1-1,0 0 1,-1 0 0,8 1 0,2-1 160,0-1 1,0-1-1,1 0 0,-1 0 1,0-1-1,0-1 0,0 0 1,-1-1-1,1 0 0,-1-1 1,0 0-1,0-1 0,0 0 0,-1-1 1,0-1-1,0 0 0,10-10 1,-10 9-116,0-1 1,-2 0-1,1-1 1,-1 0-1,0 0 1,-1-1-1,-1 0 1,0 0-1,0-1 1,-1 0-1,-1 0 1,0 0 0,-1-1-1,0 1 1,2-28-1,-5 36-94,-2 0 0,1-1-1,0 1 1,-1 0 0,0 0 0,-1-1-1,1 1 1,-1 0 0,0 0 0,0 0-1,0 0 1,-1 1 0,1-1 0,-1 1-1,-1-1 1,1 1 0,0 0 0,-1 0-1,0 0 1,0 1 0,0 0 0,0-1-1,-1 1 1,0 1 0,1-1 0,-1 1-1,0-1 1,0 2 0,0-1 0,0 0-1,0 1 1,-1 0 0,1 0 0,0 0-1,0 1 1,-1 0 0,1 0 0,-1 0-1,1 1 1,0 0 0,0 0 0,-1 0-1,1 1 1,-8 3 0,8-3-171,0 1 0,0 0 0,0 0 0,1 0 0,0 1 0,-1-1 0,1 1 0,1 0 0,-1 0 0,0 1 0,1-1 0,0 1 0,0 0 0,0-1 0,1 1 0,0 1 0,0-1 0,0 0 0,0 0 0,0 9 0,-2 5-1637,1-1 0,1 1 0,1 0 1,2 33-1,5 4-6431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311"/>
    </inkml:context>
    <inkml:brush xml:id="br0">
      <inkml:brushProperty name="width" value="0.025" units="cm"/>
      <inkml:brushProperty name="height" value="0.025" units="cm"/>
    </inkml:brush>
  </inkml:definitions>
  <inkml:trace contextRef="#ctx0" brushRef="#br0">1 0 8040,'0'0'9384,"57"18"-7878,-1-15-353,11-2-416,5-1-481,2 0-192,-1 0-384,-6 0-1122,-15 0-1440,-17 0-1923,-14-4-1056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7.694"/>
    </inkml:context>
    <inkml:brush xml:id="br0">
      <inkml:brushProperty name="width" value="0.035" units="cm"/>
      <inkml:brushProperty name="height" value="0.035" units="cm"/>
    </inkml:brush>
  </inkml:definitions>
  <inkml:trace contextRef="#ctx0" brushRef="#br0">36 147 16476,'-16'-2'1776,"7"1"-968,0-3-320,7 1 960,4-1-399,7 1-297,3 0-264,8-2-632,2-3-416,2 1 472,2-4-112,3 3-56</inkml:trace>
  <inkml:trace contextRef="#ctx0" brushRef="#br0" timeOffset="1">331 131 15619,'-2'5'401,"1"-2"-20,-1 1-1,1 0 1,0 0-1,0 0 1,0 0 0,0 0-1,0 5 1,1-8-287,0 0 0,1 0 0,-1 0 0,0 0 0,1 0-1,-1 0 1,1 0 0,-1 0 0,1 0 0,-1 0 0,1 0 0,0 0 0,-1-1 0,1 1 0,0 0 0,0 0 0,-1-1-1,1 1 1,0-1 0,0 1 0,0 0 0,0-1 0,0 0 0,0 1 0,0-1 0,0 1 0,0-1 0,0 0 0,0 0-1,0 0 1,0 0 0,0 0 0,2 0 0,5 1 71,0-2 0,0 1 1,0-1-1,0 0 0,0 0 0,0-1 0,-1 0 0,1-1 0,-1 1 1,1-1-1,-1-1 0,12-7 0,-1-1-101,0 0 1,-2-1-1,25-24 1,-34 30-59,0 0 0,-1-1 0,1 1 0,6-14 1,-12 20-5,0 0 1,-1 0 0,1 0 0,-1 0 0,1-1 0,-1 1-1,0 0 1,0 0 0,1 0 0,-1-1 0,0 1-1,0 0 1,0 0 0,0 0 0,0-1 0,0 1-1,-1 0 1,0-3 0,1 3 1,-1 0-1,0 0 0,0 0 1,0 0-1,0 0 1,-1 0-1,1 0 1,0 1-1,0-1 1,0 0-1,-1 1 1,1-1-1,0 1 1,-1-1-1,1 1 1,-1 0-1,1-1 1,0 1-1,-1 0 0,-2 0 1,-4 0 13,0 0 0,0 1-1,-1-1 1,1 2 0,0-1 0,0 1 0,1 1 0,-13 4 0,1 2 34,0 0 1,-21 14 0,31-17-11,0 1 0,1 0 1,0 1-1,0-1 0,0 2 1,1-1-1,0 1 1,-8 14-1,13-19-13,0 0 1,0-1 0,1 2-1,-1-1 1,1 0-1,0 0 1,0 0 0,0 1-1,1-1 1,-1 8-1,2-9-7,-1 0 0,0 0 0,1-1-1,0 1 1,0 0 0,0 0 0,0-1-1,0 1 1,0-1 0,1 1 0,0-1-1,-1 1 1,1-1 0,0 0 0,0 0-1,0 0 1,4 4 0,0-3-60,-1 1 1,1 0-1,0-1 1,0 0-1,0-1 1,1 1-1,-1-1 1,1-1-1,-1 1 1,1-1-1,0 0 1,-1 0-1,1-1 1,9 0-1,2-2-204,-1 0-1,1-1 0,0 0 0,20-8 1,-3-2-151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0.511"/>
    </inkml:context>
    <inkml:brush xml:id="br0">
      <inkml:brushProperty name="width" value="0.035" units="cm"/>
      <inkml:brushProperty name="height" value="0.035" units="cm"/>
    </inkml:brush>
  </inkml:definitions>
  <inkml:trace contextRef="#ctx0" brushRef="#br0">25 1 15883,'0'0'34,"0"0"-1,0 0 0,0 0 1,0 0-1,0 0 0,0-1 1,0 1-1,1 0 0,-1 0 1,0 0-1,0 0 0,0 0 1,0 0-1,0 0 0,0 0 1,0 0-1,0 0 0,0 0 1,1 0-1,-1 0 0,0 0 1,0 0-1,0 0 0,0 0 1,0 0-1,0 0 0,0 1 1,0-1-1,1 0 0,-1 0 1,0 0-1,0 0 0,0 0 1,0 0-1,0 0 0,0 0 1,0 0-1,0 0 0,0 0 1,0 0-1,0 1 0,0-1 1,0 0-1,0 0 0,0 0 1,1 0-1,-1 0 0,0 0 1,0 0-1,0 0 0,0 1 1,-1 9 1036,-8 21-126,3-9-456,1 1-220,-2 39 0,7-54-254,0 1 0,0 0 1,0-1-1,1 1 0,1 0 0,0-1 0,4 14 0,-6-21-8,0 0-1,1 1 0,-1-1 0,1 0 0,0 0 1,-1 0-1,1 0 0,0 1 0,0-1 0,-1 0 0,1 0 1,0-1-1,0 1 0,0 0 0,0 0 0,0 0 0,0 0 1,1-1-1,-1 1 0,0-1 0,0 1 0,0-1 1,1 1-1,-1-1 0,2 1 0,-1-2 6,0 1-1,1 0 1,-1-1 0,0 1 0,0-1-1,0 1 1,0-1 0,0 0 0,0 0-1,0 0 1,0 0 0,0-1-1,3-1 1,4-5 43,0 0 0,0-1 0,-1 0 0,8-11 0,-2-1 61,-9 13-43,0 1 0,0 0 0,0 0 0,1 1 0,0-1 0,0 1 0,1 0 0,10-7 0,-17 13-55,1 0-1,0 0 1,0-1-1,0 1 1,0 0-1,-1 0 1,1 0-1,0 0 1,0 0 0,0 0-1,0 0 1,-1 0-1,1 0 1,0 0-1,0 1 1,0-1-1,0 0 1,-1 0 0,1 1-1,0-1 1,0 1-1,-1-1 1,1 0-1,0 1 1,-1 0-1,1-1 1,0 1-1,-1-1 1,1 1 0,-1 0-1,1-1 1,-1 1-1,1 0 1,-1 0-1,0-1 1,1 1-1,-1 0 1,0 1-1,13 37 408,-12-32-338,5 19 147,-4-15-137,0-1 0,0 0 0,1 0 1,0 0-1,1-1 0,0 1 1,10 15-1,-13-24-85,0 0-1,0 0 1,0 0 0,1 0-1,-1 0 1,0-1 0,0 1-1,0 0 1,1-1 0,-1 1-1,0-1 1,1 0 0,-1 1-1,0-1 1,1 0 0,-1 0-1,1 0 1,-1 0 0,0 0-1,1 0 1,-1 0 0,0 0-1,1 0 1,-1-1 0,1 1-1,-1-1 1,0 1 0,0-1-1,1 1 1,-1-1 0,0 0-1,0 0 1,0 1 0,0-1-1,2-2 1,5-3 23,-1-1 0,0 0 0,11-14 0,-16 19-25,45-67 112,-37 53-92,0 1 0,0-1 1,2 2-1,0 0 0,21-20 0,-33 33-28,1 0-1,0 1 0,0-1 0,-1 0 0,1 1 0,0-1 1,0 0-1,0 1 0,0-1 0,0 1 0,0 0 0,0-1 0,0 1 1,0 0-1,0-1 0,0 1 0,0 0 0,0 0 0,0 0 1,0 0-1,0 0 0,0 0 0,0 0 0,0 0 0,0 0 1,0 1-1,0-1 0,0 0 0,0 1 0,0-1 0,0 0 1,0 1-1,0 0 0,-1-1 0,1 1 0,0-1 0,0 1 1,0 0-1,-1 0 0,1-1 0,0 1 0,-1 0 0,1 0 1,-1 0-1,1 0 0,-1 0 0,1 0 0,-1-1 0,0 1 1,1 2-1,2 7 2,0 0 1,-1 0-1,0 1 1,1 11-1,-2-8 0,1 7 1,-2-17 8,0 1-1,0-1 0,0 0 1,1 1-1,0-1 0,0 1 0,0-1 1,0 0-1,1 0 0,-1 0 0,5 8 1,-6-12-10,1 0-1,-1 1 1,0-1 0,0 0 0,1 0 0,-1 0-1,0 1 1,0-1 0,1 0 0,-1 0 0,0 0-1,1 0 1,-1 0 0,0 0 0,1 1 0,-1-1 0,0 0-1,1 0 1,-1 0 0,0 0 0,0 0 0,1 0-1,-1 0 1,0 0 0,1-1 0,-1 1 0,0 0-1,1 0 1,-1 0 0,0 0 0,1 0 0,-1 0-1,0-1 1,0 1 0,1 0 0,7-13 111,-8 13-202,1-1 0,-1 1 0,1-1 0,-1 1-1,0-1 1,0 0 0,1 1 0,-1-1 0,0 1 0,0-1 0,0 0 0,0 1-1,0-1 1,1 0 0,-1 1 0,-1-1 0,1 0 0,0 1 0,0-1 0,0 0-1,0 1 1,0-1 0,0 1 0,-1-1 0,1 0 0,0 1 0,-1-1 0,1 1-1,0-1 1,-1 1 0,1-1 0,0 1 0,-1-1 0,1 1 0,-1-1 0,1 1-1,-2-1 1,-19 1-1213,9 0 387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1.011"/>
    </inkml:context>
    <inkml:brush xml:id="br0">
      <inkml:brushProperty name="width" value="0.035" units="cm"/>
      <inkml:brushProperty name="height" value="0.035" units="cm"/>
    </inkml:brush>
  </inkml:definitions>
  <inkml:trace contextRef="#ctx0" brushRef="#br0">18 56 18084,'-4'-25'1984,"0"6"-1392,1 11-304,0 5 1009,1 9-889,2 6-488,0 2 168,-1 0-160,1-2-160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1.704"/>
    </inkml:context>
    <inkml:brush xml:id="br0">
      <inkml:brushProperty name="width" value="0.035" units="cm"/>
      <inkml:brushProperty name="height" value="0.035" units="cm"/>
    </inkml:brush>
  </inkml:definitions>
  <inkml:trace contextRef="#ctx0" brushRef="#br0">279 128 15459,'4'-12'1066,"0"0"-1,5-24 1,-8 33-852,-1 0-1,1 0 1,-1 0-1,0 0 1,0 0 0,0 0-1,0 1 1,0-1-1,-1 0 1,1 0 0,-1 0-1,0 0 1,0 0-1,0 1 1,0-1-1,-1 0 1,1 1 0,-3-5-1,2 6-100,1 0 0,-1 0 0,0 0 0,0 0 0,1 0 0,-1 1 0,0-1 0,0 0-1,0 1 1,0 0 0,0-1 0,0 1 0,0 0 0,0 0 0,0 0 0,0 0 0,0 0 0,0 0 0,0 1 0,0-1-1,1 1 1,-1-1 0,-4 3 0,-3 0 88,-1 2 0,1-1 0,-12 8 0,2 1-96,0 0-1,1 2 1,0 0-1,-27 31 1,38-38-104,-1 0 0,2 1 0,0 0 0,0 1 0,0-1 0,1 1-1,1 0 1,-1 0 0,2 1 0,0-1 0,0 1 0,-2 13 0,5-21-5,0-1 1,0 0-1,0 1 0,0-1 0,0 0 1,0 1-1,1-1 0,-1 0 1,1 1-1,0-1 0,0 0 0,-1 0 1,2 1-1,-1-1 0,0 0 1,0 0-1,1 0 0,-1-1 0,2 3 1,0-2-10,0 0 0,-1 0 0,1 0 0,0 0 0,0-1 0,0 0 0,0 1 0,0-1 0,1 0 0,-1 0 0,0-1 0,4 1 0,4 0-140,0-1-1,0 0 1,0 0-1,0-1 1,-1-1-1,1 0 1,15-5-1,-6 0-177,0-2 0,0 0 0,-1-2 0,21-14 0,-8 3-197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2.300"/>
    </inkml:context>
    <inkml:brush xml:id="br0">
      <inkml:brushProperty name="width" value="0.035" units="cm"/>
      <inkml:brushProperty name="height" value="0.035" units="cm"/>
    </inkml:brush>
  </inkml:definitions>
  <inkml:trace contextRef="#ctx0" brushRef="#br0">11 88 16668,'1'2'129,"-1"-1"1,1 0-1,0 0 1,-1 1-1,1-1 1,-1 0-1,0 1 1,1-1-1,-1 0 1,0 1-1,0-1 1,1 0-1,-1 1 1,0-1-1,-1 1 1,1-1-1,0 3 1,-1 1 178,-7 192 2767,1-52-1951,9-126-887,0-11 10,-2-8-238,0 0-1,0 0 0,0 0 0,0 0 0,0 0 0,0 0 0,0 0 0,0 0 0,0 0 1,0 0-1,0 0 0,0 0 0,0 0 0,0-1 0,0 1 0,0 0 0,0 0 1,0 0-1,0 0 0,0 0 0,0 0 0,0 0 0,0 0 0,0 0 0,0 0 1,0 0-1,0 0 0,0 0 0,0 0 0,1 0 0,-1 0 0,0 0 0,0 0 0,0 0 1,0 0-1,0 0 0,0 0 0,0 0 0,0 0 0,0 0 0,0 0 0,0 0 1,0 0-1,0 0 0,0 0 0,1 0 0,-1 0 0,0 0 0,0 0 0,0 0 0,0 0 1,0 0-1,0 0 0,0 0 0,0 0 0,0 0 0,0 0 0,0 0 0,0 0 1,0 0-1,0 0 0,0 1 0,0-1 0,0 0 0,0 0 0,0 0 0,0 0 1,0 0-1,4-12 136,0-1 0,-2 1 0,0-1 0,0 1 0,-1-1 1,-1-25-1,0 21-59,1-15 33,1 13-88,-2 1 0,0 0-1,-1 0 1,-1 0 0,0 0-1,-6-20 1,6 35-23,4 16-3,6 20-8,-5-25 2,0 1 1,0-1-1,1-1 1,0 1-1,1 0 1,-1-1-1,1 0 1,11 11 0,-13-15 0,0-1 1,0 1 0,0-1-1,1 0 1,-1 0 0,1 0-1,-1 0 1,1-1 0,0 1-1,0-1 1,-1 0 0,1 0-1,0-1 1,0 1 0,0-1-1,0 0 1,0 0 0,0 0 0,0 0-1,0-1 1,5-1 0,6-2-9,-1 0 1,1-2 0,-1 0-1,-1 0 1,1-2 0,-1 1-1,-1-2 1,23-18 0,-13 7-21,0-1 1,-1-2 0,26-34 0,-37 44-7,-1 0 0,0-1 0,-1 0 1,-1 0-1,10-29 0,-16 43 34,-1-1-1,0 1 0,1-1 0,-1 1 1,0-1-1,0 0 0,0 1 0,1-1 1,-1 1-1,0-1 0,0 0 0,0 1 0,0-1 1,0 1-1,0-1 0,0 0 0,0 1 1,-1-1-1,1 1 0,0-1 0,0 0 0,0 1 1,-1-1-1,1 1 0,0-1 0,-1 0 1,0 1-2,0 0-1,1 0 1,-1 0 0,0 0 0,1 1 0,-1-1 0,0 0 0,0 0 0,1 1 0,-1-1-1,0 0 1,1 1 0,-1-1 0,0 0 0,1 1 0,-1-1 0,0 2 0,-27 26-63,-10 24 188,3 1 1,-52 105-1,84-152-89,0 0 0,0 1 0,1-1 0,0 1 0,0 0 0,1-1 0,-1 1 0,1 11 0,1-16-44,0 0-1,0 0 1,1 0 0,-1 0-1,1 0 1,-1 0 0,1-1 0,-1 1-1,1 0 1,0 0 0,0-1-1,0 1 1,0-1 0,0 1 0,0-1-1,1 1 1,-1-1 0,0 1-1,1-1 1,-1 0 0,1 0 0,0 0-1,-1 0 1,1 0 0,0 0-1,-1 0 1,1-1 0,0 1 0,0-1-1,0 1 1,0-1 0,0 0-1,-1 1 1,1-1 0,2 0-1,6 0-171,0-1 0,0 0 0,0-1 0,-1 1 0,1-2 0,-1 1 0,1-2 0,-1 1 0,0-1 0,0 0 0,0-1 0,-1 0 0,0-1 0,9-7 0,13-11-452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2.816"/>
    </inkml:context>
    <inkml:brush xml:id="br0">
      <inkml:brushProperty name="width" value="0.035" units="cm"/>
      <inkml:brushProperty name="height" value="0.035" units="cm"/>
    </inkml:brush>
  </inkml:definitions>
  <inkml:trace contextRef="#ctx0" brushRef="#br0">140 3 16924,'-1'-1'75,"0"1"1,1 0 0,-1-1 0,0 1 0,0 0 0,0 0-1,0 0 1,1 0 0,-1 0 0,0 0 0,0 0 0,0 0-1,0 0 1,0 0 0,0 0 0,1 0 0,-1 0-1,0 1 1,0-1 0,0 0 0,1 1 0,-1-1 0,0 1-1,0-1 1,0 2 0,-20 16 309,8 0-87,1 1 0,1 1 0,1 0 0,1 0 0,0 1 0,2 0 0,0 0 0,1 1 0,2 0 0,-3 23 0,6-38-224,1 1 0,-1-1 0,2 0 0,1 14 0,-2-20-64,0 0 0,0 0 0,0 0 0,0-1 0,1 1 0,-1 0 0,0 0 0,1 0 0,-1 0 0,1 0 1,-1 0-1,1 0 0,-1-1 0,1 1 0,-1 0 0,1 0 0,0-1 0,0 1 0,-1-1 0,1 1 0,0 0 0,0-1 0,0 1 1,-1-1-1,1 0 0,0 1 0,0-1 0,0 0 0,0 1 0,0-1 0,0 0 0,0 0 0,0 0 0,0 0 0,0 0 0,0 0 0,0 0 1,0 0-1,0 0 0,0-1 0,0 1 0,0 0 0,-1-1 0,3 0 0,5-2 18,-1-1 0,1-1 0,-1 1 1,0-1-1,0 0 0,-1-1 0,0 1 0,10-12 0,42-57 88,-54 68-105,82-133 118,-53 83-87,-47 84 32,2 0 0,1 1 0,-13 53 0,18-61-33,5-20-40,-4 15 45,1 1 0,0 1 0,1-1 0,-1 30 0,3-47-56,1 1 1,0 0 0,0 0-1,0 0 1,0 0-1,0 0 1,0 0 0,0-1-1,0 1 1,0 0-1,1 0 1,-1 0-1,0 0 1,1 0 0,-1-1-1,0 1 1,1 0-1,-1 0 1,1-1 0,-1 1-1,1 0 1,0-1-1,-1 1 1,1 0-1,-1-1 1,1 1 0,1 0-1,-1-1 32,0 0-1,0 0 1,1-1 0,-1 1-1,0 0 1,0 0 0,0-1-1,0 1 1,0-1-1,0 1 1,0-1 0,0 1-1,0-1 1,0 0 0,0 0-1,0 1 1,1-2 0,6-6 82,0-1 1,12-17 0,4-9-72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3.361"/>
    </inkml:context>
    <inkml:brush xml:id="br0">
      <inkml:brushProperty name="width" value="0.035" units="cm"/>
      <inkml:brushProperty name="height" value="0.035" units="cm"/>
    </inkml:brush>
  </inkml:definitions>
  <inkml:trace contextRef="#ctx0" brushRef="#br0">88 0 18580,'-29'49'2142,"18"-33"-1559,1 0 0,0 1 0,2 0 0,-10 25 0,18-41-570,0 0-1,0-1 1,-1 1 0,1 0-1,0 0 1,0 0 0,0-1-1,0 1 1,0 0-1,0 0 1,0 0 0,0-1-1,0 1 1,0 0 0,1 0-1,-1-1 1,0 1 0,0 0-1,1 0 1,-1-1-1,1 1 1,-1 0 0,0-1-1,1 1 1,-1-1 0,1 1-1,0 0 1,-1-1 0,1 1-1,-1-1 1,1 1-1,0-1 1,-1 0 0,1 1-1,0-1 1,0 0 0,-1 1-1,1-1 1,1 0 0,3 2-78,1-1 1,0-1 0,0 1-1,9-1 1,2 1-93,-7 0 66,0 1 1,-1 1-1,0-1 0,1 1 1,-1 1-1,0 0 0,-1 0 1,1 1-1,-1 0 1,0 0-1,10 10 0,-15-13 121,0 0 0,-1 0 0,0 1 1,0-1-1,0 1 0,0 0 0,0 0 0,0 0 0,-1-1 0,1 2 0,-1-1 0,0 0 0,0 0 0,0 0 0,0 1 0,0-1 0,-1 0 0,0 1 0,0-1 0,0 0 0,0 1 0,0-1 0,0 0 0,-1 1 0,0-1 0,0 0 0,0 0 0,0 1 0,0-1 0,0 0 0,-1 0 0,0 0 0,1-1 0,-1 1 0,-4 4 0,1-1 132,1-1-1,-1-1 1,0 1-1,0-1 1,-1 0-1,1 0 1,-1 0 0,0-1-1,0 1 1,-9 2-1,12-5-152,0 0-1,-1 1 1,1-2-1,0 1 1,-1 0 0,1-1-1,-1 1 1,1-1-1,-1 0 1,1 0-1,-1 0 1,1-1-1,0 1 1,-1-1-1,1 0 1,0 0 0,-1 0-1,1 0 1,0-1-1,0 1 1,0-1-1,-4-2 1,6 3-45,0 0 1,0-1-1,0 1 1,0 0 0,0-1-1,0 1 1,0-1-1,0 1 1,0-1-1,1 0 1,-1 1-1,0-1 1,1 1 0,0-1-1,-1 0 1,1 0-1,0 1 1,0-1-1,0 0 1,0 0-1,0 1 1,0-1 0,1-3-1,1 0-21,-1 0-1,1 0 0,0 0 1,0 0-1,1 0 1,4-7-1,15-19-410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3.910"/>
    </inkml:context>
    <inkml:brush xml:id="br0">
      <inkml:brushProperty name="width" value="0.035" units="cm"/>
      <inkml:brushProperty name="height" value="0.035" units="cm"/>
    </inkml:brush>
  </inkml:definitions>
  <inkml:trace contextRef="#ctx0" brushRef="#br0">38 267 19492,'-17'72'2142,"12"-52"-1618,0 0-1,1 0 1,1 0 0,-1 37 0,4-56-484,0 0 1,0 1-1,0-1 0,0 0 1,1 0-1,-1 1 0,0-1 0,1 0 1,-1 1-1,0-1 0,1 0 1,-1 0-1,1 0 0,0 0 0,-1 1 1,1-1-1,0 0 0,0 0 1,0 0-1,0-1 0,1 2 0,-1-1-19,0-1-1,1 1 0,-1-1 0,0 0 1,0 0-1,0 0 0,1 0 0,-1 0 1,0 0-1,0 0 0,1 0 0,-1 0 1,0 0-1,0-1 0,0 1 0,1 0 1,-1-1-1,1 0 0,7-4-15,0 0 0,-1-1 0,0 0 0,10-8 0,-12 9-15,43-39-171,-34 29 72,0 2 1,1-1-1,0 2 0,1 0 0,21-10 0,-36 21 104,-1 0-1,0 0 1,1 0-1,-1 1 1,1-1-1,-1 1 1,1-1-1,-1 1 1,1-1-1,0 1 1,-1 0-1,1 0 1,-1 0-1,1 0 1,-1 0-1,1 0 1,0 0-1,-1 1 1,1-1-1,-1 0 1,1 1-1,-1-1 1,1 1-1,-1 0 1,1-1-1,-1 1 1,0 0-1,1 0 1,-1 0-1,0 0 1,0 0-1,0 0 1,0 0-1,0 1 1,0-1-1,0 0 1,0 1-1,1 2 0,2 4 94,-2 1 0,1 0 0,-1 0-1,0 0 1,0 16 0,2 0 222,-4-24-289,0 0 1,0 1-1,0-1 0,0 1 1,1-1-1,-1 0 1,0 1-1,1-1 1,-1 0-1,1 0 0,0 1 1,-1-1-1,1 0 1,0 0-1,0 0 0,0 0 1,0 0-1,0 0 1,0 0-1,0 0 1,0 0-1,0 0 0,0 0 1,0-1-1,1 1 1,-1-1-1,0 1 0,0-1 1,1 1-1,-1-1 1,0 1-1,1-1 1,-1 0-1,1 0 0,-1 0 1,0 0-1,1 0 1,-1 0-1,1 0 1,-1 0-1,0-1 0,1 1 1,-1-1-1,0 1 1,1-1-1,-1 1 0,0-1 1,2-1-1,10-5 60,0-1 0,20-17 0,-26 19-97,0 0-1,1 1 0,0-1 1,0 1-1,0 1 1,0-1-1,1 2 0,-1-1 1,1 1-1,10-2 0,-17 5 8,-1-1-1,1 1 0,0 0 0,0 0 1,0 0-1,0 1 0,-1-1 0,1 0 1,0 1-1,0-1 0,-1 1 0,1 0 1,0-1-1,-1 1 0,1 0 0,-1 0 1,1 0-1,-1 0 0,3 2 0,-2 0-3,1 0 0,-1 0-1,0 0 1,0 0-1,0 0 1,0 1 0,-1-1-1,1 0 1,0 5 0,1 4 12,0 1 0,-1-1 0,-1 1 0,1 19 0,-3-15-100,1-17 84,0 0 1,0 0-1,0-1 0,0 1 1,0 0-1,0 0 0,0 0 1,0 0-1,0 0 0,-1 0 1,1 0-1,0 0 0,0 0 1,0 0-1,0 0 0,0 0 1,0 0-1,0 0 1,0 0-1,0 0 0,0 0 1,0 0-1,0 0 0,0 0 1,0 0-1,0 0 0,0 0 1,0 0-1,0 0 0,-1 0 1,1 0-1,0 0 0,0 0 1,0 0-1,0 0 0,0 0 1,0 0-1,0 0 0,0 0 1,0 0-1,0 0 0,0 0 1,0 0-1,0 0 1,0 0-1,0 0 0,0 1 1,-6-29-946,5 27 1013,-5-32-354,-1-11-121</inkml:trace>
  <inkml:trace contextRef="#ctx0" brushRef="#br0" timeOffset="1">428 1 19100,'-2'3'1304,"6"2"-1112,0-1-248,8 1 945,2 1-689,8 0-128,4 3 16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4.455"/>
    </inkml:context>
    <inkml:brush xml:id="br0">
      <inkml:brushProperty name="width" value="0.035" units="cm"/>
      <inkml:brushProperty name="height" value="0.035" units="cm"/>
    </inkml:brush>
  </inkml:definitions>
  <inkml:trace contextRef="#ctx0" brushRef="#br0">160 1 18004,'-3'4'280,"-1"-1"1,0 0-1,0 1 1,0-1-1,0-1 1,0 1-1,0-1 1,-8 4 0,8-5-134,1 0 0,-1 1 0,1-1 0,0 1 0,0 0 0,-1 0 0,2 0 0,-1 1 0,0-1 1,0 1-1,1-1 0,-1 1 0,1 0 0,0 0 0,-4 5 0,6-7-142,0-1-1,0 0 1,0 0-1,0 1 1,-1-1 0,1 0-1,0 1 1,0-1-1,0 0 1,0 1-1,0-1 1,0 0-1,0 1 1,0-1 0,0 0-1,0 1 1,0-1-1,0 0 1,0 1-1,0-1 1,0 0-1,0 1 1,0-1-1,1 0 1,-1 1 0,0-1-1,0 0 1,0 0-1,1 1 1,-1-1-1,0 0 1,1 1-1,10-3 14,13-12-148,2-7-154,-20 16 200,-1 0-1,1 1 0,-1-1 0,1 1 0,1 1 0,-1-1 1,0 1-1,1 0 0,0 0 0,12-3 0,-18 6 79,0 0 0,1 0 0,-1 0 0,0 1 0,1-1 0,-1 0 0,0 1 1,1-1-1,-1 1 0,0-1 0,1 1 0,-1 0 0,0-1 0,0 1 0,0 0 0,0 0 0,0 0 0,0 0 0,0 0 0,0 0 0,0 0 0,0 0 0,-1 0 0,1 0 0,0 0 0,-1 1 0,1-1 0,-1 0 0,1 1 0,-1-1 0,1 0 0,-1 2 0,2 6 102,0 0 0,-1 0 0,0 16 0,-1-22-63,-7 169 1611,0-13-226,10-71-904,0 52 156,-3-120-543,-2 0-1,-1 1 1,0-1-1,-12 33 1,13-46-69,-1 1 0,0-2 1,-1 1-1,0 0 0,0-1 0,0 0 1,-1 0-1,-9 10 0,13-14-43,-1-1 0,1 1 0,-1-1 0,0 0 0,1 0 0,-1 0 0,0 0 0,0 0 0,0 0 0,0 0 0,0-1 0,0 1-1,0 0 1,0-1 0,0 0 0,0 1 0,0-1 0,0 0 0,0 0 0,0 0 0,0-1 0,0 1 0,0 0 0,0-1 0,0 1 0,0-1 0,0 0 0,0 0 0,0 0-1,0 0 1,0 0 0,1 0 0,-1 0 0,0 0 0,1-1 0,-1 1 0,-1-3 0,-5-5 14,0-1 0,0 0 0,1-1 0,0 0 0,1 0 0,1-1 0,-1 1 0,2-1 0,-5-16 0,0-7-91,-10-75 1,16 91 20,2 0 0,0 0-1,1-1 1,4-29 0,-4 43-15,1 0 1,1 1-1,-1-1 0,1 1 0,0-1 0,1 1 0,-1-1 0,1 1 0,0 0 0,0 0 1,0 1-1,1-1 0,0 1 0,0-1 0,0 1 0,0 0 0,1 1 0,0-1 1,9-5-1,6 1-23,0 0 0,1 1 0,0 0 1,28-3-1,-17 3-25,31-11 0,4-10-146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0.073"/>
    </inkml:context>
    <inkml:brush xml:id="br0">
      <inkml:brushProperty name="width" value="0.035" units="cm"/>
      <inkml:brushProperty name="height" value="0.035" units="cm"/>
    </inkml:brush>
  </inkml:definitions>
  <inkml:trace contextRef="#ctx0" brushRef="#br0">72 324 15819,'0'-2'160,"0"1"0,0-1 0,-1 1 0,1 0 0,-1-1 0,1 1 0,-1-1 0,1 1-1,-1 0 1,0-1 0,0 1 0,0 0 0,1 0 0,-1 0 0,0-1 0,-1 1 0,1 0-1,0 0 1,0 0 0,0 1 0,-1-1 0,1 0 0,0 0 0,-1 1 0,1-1 0,0 1 0,-3-1-1,2 1-69,0 0 0,1 1 0,-1-1-1,1 1 1,-1-1 0,0 1 0,1-1 0,-1 1-1,1 0 1,-1 0 0,1 0 0,0 0-1,-1 0 1,1 0 0,0 0 0,0 1-1,0-1 1,0 0 0,0 1 0,0-1-1,0 1 1,0-1 0,0 1 0,1-1-1,-1 2 1,-2 5-49,1-1 0,0 1-1,0-1 1,1 1 0,0 0-1,0 0 1,1-1 0,0 1 0,2 15-1,-1-19-27,0-1 0,-1 1 0,1-1 0,1 1 0,-1-1 0,0 0 0,1 1 0,0-1-1,-1 0 1,5 5 0,-5-7-10,1 1-1,-1-1 1,1 0-1,-1 0 1,1 0-1,-1 0 1,1 0-1,0 0 1,-1 0-1,1-1 1,0 1-1,0 0 1,0-1-1,0 1 1,-1-1-1,1 0 1,0 0-1,0 0 1,0 0-1,0 0 1,2 0-1,0-1-1,-1-1 0,1 1-1,-1 0 1,0-1 0,1 0 0,-1 1-1,0-1 1,0 0 0,0-1-1,0 1 1,0-1 0,-1 1 0,1-1-1,-1 0 1,0 0 0,0 0-1,0 0 1,0 0 0,2-5 0,0 0 2,0-1 1,0 0-1,-1 0 1,0 0-1,-1 0 0,2-13 1,-4 13 21,-4 20 1,3 3-30,0 0 1,1 0-1,0 0 1,5 27-1,-4-34 9,0 0-1,1 0 1,0 0 0,0 0 0,1 0-1,-1 0 1,2 0 0,-1-1-1,1 1 1,0-1 0,5 6-1,-7-10 7,0-1 0,0 1 0,-1-1-1,1 0 1,0 1 0,0-1 0,1 0 0,-1 0-1,0 0 1,0 0 0,0-1 0,1 1-1,-1-1 1,0 1 0,1-1 0,-1 0 0,1 0-1,-1 0 1,0 0 0,1 0 0,-1-1 0,0 1-1,1-1 1,-1 1 0,0-1 0,0 0-1,4-1 1,2-2 29,-1 0-1,0-1 0,0 0 1,0 0-1,0 0 0,9-10 1,3-6 57,-1-1 0,-1-1 0,-1 0 0,-1-1 0,-1-1 0,20-48 0,-22 42-7,-2 0 0,-1 0-1,-1-1 1,-2 0 0,4-54-1,-14 51 24,0 28-72,-1 24-37,2 27-15,1 2 0,2-1 1,8 53-1,-8-97 11,2 31 30,12 49 0,-12-72-26,0-1-1,1 1 1,0 0-1,1-1 1,0 0-1,0 0 1,1 0-1,0-1 1,0 1-1,9 9 1,28 21-298,-60-72-392,-3 4 404,-45-51 1,40 52 456,-30-46-1,55 74-148,-1-1 0,1 0 0,0 0 0,0 0 0,0 0 0,0 0-1,1-1 1,-1 1 0,0 0 0,1 0 0,0-1 0,-1-1 0,1 3-10,1 0 0,-1 0-1,0-1 1,1 1 0,-1 0 0,0 0 0,1 0 0,0 0 0,-1 0 0,1 1-1,-1-1 1,1 0 0,0 0 0,0 0 0,0 1 0,-1-1 0,1 0 0,0 0-1,0 1 1,0-1 0,0 1 0,0-1 0,0 1 0,0 0 0,2-1 0,11-3-111,-1 1 0,1 0 1,0 1-1,0 1 0,0 0 1,0 1-1,0 1 0,15 2 0,4 2-110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690"/>
    </inkml:context>
    <inkml:brush xml:id="br0">
      <inkml:brushProperty name="width" value="0.025" units="cm"/>
      <inkml:brushProperty name="height" value="0.025" units="cm"/>
    </inkml:brush>
  </inkml:definitions>
  <inkml:trace contextRef="#ctx0" brushRef="#br0">60 228 11082,'0'0'3107,"-50"17"-1665,41-9-97,9-2-929,9-1-31,25-2 640,11 1-256,13-2-481,12-2-320,2 0-2018,-4-4-3043,-1-11-1858</inkml:trace>
  <inkml:trace contextRef="#ctx0" brushRef="#br0" timeOffset="1">714 1 13325,'0'0'2978,"51"35"-1985,-37-15-320,-9 3-289,1 5-256,-6 7 65,-20 4 319,-12 8-95,-5 5-161,-6 2-192,4-4-801,8-13-3331,11-11-7238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0.986"/>
    </inkml:context>
    <inkml:brush xml:id="br0">
      <inkml:brushProperty name="width" value="0.035" units="cm"/>
      <inkml:brushProperty name="height" value="0.035" units="cm"/>
    </inkml:brush>
  </inkml:definitions>
  <inkml:trace contextRef="#ctx0" brushRef="#br0">1 61 18068,'24'-29'2495,"-24"29"-2473,0 0-1,0 0 1,0 0 0,1 0 0,-1 0-1,0 0 1,0 0 0,0 0-1,0 0 1,1 0 0,-1 0 0,0 0-1,0 0 1,0 0 0,0 0-1,0 0 1,1 0 0,-1 0 0,0 0-1,0 0 1,0 1 0,0-1-1,0 0 1,0 0 0,1 0 0,-1 0-1,0 0 1,0 0 0,0 1-1,0-1 1,0 0 0,0 0 0,0 0-1,0 0 1,0 0 0,0 1-1,0-1 1,0 0 0,0 0 0,0 0-1,0 0 1,0 1 0,0-1-1,0 0 1,0 0 0,0 1 0,2 9 633,5 89 1365,3 27-1588,-7-109-392,0 12 82,2-1-1,2-1 1,16 47-1,-23-72-109,1-1 0,-1 0-1,1 1 1,0-1-1,-1 0 1,1 1-1,0-1 1,0 0-1,0 0 1,0 0 0,0 0-1,0 0 1,0 0-1,0 0 1,1 0-1,-1-1 1,2 2 0,-3-2-7,1 0 1,0 0 0,-1-1-1,1 1 1,0 0 0,-1 0-1,1-1 1,0 1 0,-1 0-1,1-1 1,-1 1 0,1 0-1,0-1 1,-1 1 0,1-1-1,-1 1 1,0-1 0,1 1-1,-1-1 1,1 1 0,-1-1-1,0 0 1,1 1 0,-1-1-1,0 0 1,0 1 0,1-1-1,-1 0 1,0 1 0,0-1-1,0 0 1,0 1 0,0-1-1,0 0 1,0-1-1,2-11 34,-1-1 0,-1 0 0,-1-14 0,0 16-38,1-1 0,0 1 0,1 0 0,3-18 0,-4 30-3,0-1-1,0 1 1,0 0 0,1-1 0,-1 1 0,0-1 0,0 1 0,0 0 0,1-1 0,-1 1 0,0 0 0,1 0 0,-1-1 0,0 1 0,1 0 0,-1 0 0,0-1 0,1 1 0,-1 0 0,0 0 0,1 0 0,-1 0 0,1-1 0,-1 1 0,0 0 0,1 0 0,-1 0 0,1 0 0,-1 0 0,0 0 0,1 0 0,-1 0 0,1 0 0,-1 0 0,0 1 0,1-1 0,-1 0 0,1 0 0,-1 0 0,0 0 0,1 0 0,-1 1 0,0-1 0,1 0 0,-1 0 0,0 1 0,1-1 0,-1 0 0,0 1 0,0-1 0,1 0 0,-1 1 0,24 21-62,-16-14 34,-5-5 23,0-1 0,1 1 0,-1-1 0,1 1 0,0-1 0,0 0 0,0 0 0,0-1 0,0 1 0,0-1 0,0 0 0,0 0 0,1 0 0,-1 0 0,0-1 0,6 0 0,-6-1 9,0 1-1,0-1 0,0-1 0,0 1 0,0-1 1,-1 1-1,1-1 0,0 0 0,-1 0 0,1-1 1,-1 1-1,0-1 0,0 0 0,0 0 1,0 0-1,0 0 0,2-4 0,5-6 14,-1-1 1,-1 0-1,0 0 0,-1-1 0,-1 0 0,0 0 1,-1-1-1,0 0 0,-1 0 0,-1 0 1,-1 0-1,0 0 0,-1-1 0,-1 1 0,-1 0 1,-3-26-1,-5 21-30,9 20 14,0 1-1,-1-1 1,1 1-1,-1-1 1,1 1-1,-1 0 1,1-1-1,-1 1 1,1 0-1,-1-1 1,1 1-1,-1 0 1,1-1-1,-1 1 1,1 0-1,-1 0 1,0 0-1,1 0 1,-1 0-1,1 0 1,-2 0-1,1 0-1,-1 1 0,1 0-1,-1-1 1,1 1-1,-1 0 1,1 0 0,-1 0-1,1 0 1,0 0 0,0 1-1,0-1 1,-1 0 0,1 1-1,1-1 1,-1 0 0,0 1-1,0-1 1,0 1 0,1-1-1,-1 1 1,0 2-1,-5 12-22,2 1 0,-1 0 0,2 0-1,0 0 1,0 27 0,2-8-21,8 62-1,-6-88 47,1 0 0,0 0-1,0 0 1,1 0-1,0 0 1,1 0-1,9 16 1,-11-23 1,0 0-1,1 1 1,-1-1 0,1 0 0,0 0-1,0 0 1,0-1 0,0 1 0,1-1-1,-1 1 1,0-1 0,1 0 0,0 0-1,-1-1 1,1 1 0,0-1 0,0 0-1,0 0 1,0 0 0,0 0 0,0-1-1,6 0 1,0 0 2,0-2 1,0 1-1,-1-1 0,1 0 1,-1-1-1,0 0 0,0-1 1,0 0-1,0 0 0,-1-1 0,11-7 1,0-2 2,0-1 1,-1-1-1,23-25 0,-35 35-10,-1-1 0,1 1-1,-2-1 1,1 0 0,-1 0-1,0-1 1,5-12 0,-23 32 5,9-4 22,1 0 1,0 0-1,0 0 1,0 1-1,1-1 1,0 1-1,1 0 0,0-1 1,1 1-1,-1 0 1,1 10-1,1-15-34,0-1 0,1 1 0,-1 0 0,1-1 0,-1 1-1,1 0 1,0-1 0,1 1 0,-1-1 0,1 0 0,-1 1 0,1-1-1,0 0 1,0 0 0,0 0 0,1 0 0,-1 0 0,1-1 0,0 1-1,-1-1 1,1 1 0,0-1 0,0 0 0,1 0 0,-1-1 0,0 1-1,1-1 1,-1 1 0,5 0 0,-3-1-61,0 0 0,0 0-1,0 0 1,0-1 0,0 0-1,0 0 1,0 0 0,0-1 0,0 1-1,0-1 1,0 0 0,0-1 0,-1 1-1,8-4 1,18-10-239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1.568"/>
    </inkml:context>
    <inkml:brush xml:id="br0">
      <inkml:brushProperty name="width" value="0.035" units="cm"/>
      <inkml:brushProperty name="height" value="0.035" units="cm"/>
    </inkml:brush>
  </inkml:definitions>
  <inkml:trace contextRef="#ctx0" brushRef="#br0">178 40 18372,'0'-1'131,"1"-1"0,-1 1 0,0-1 0,0 1 0,0 0 0,0-1 0,0 1-1,0-1 1,0 1 0,0-1 0,-1 1 0,1-1 0,0 1 0,-1 0 0,1-1 0,-1 1 0,0 0 0,1-1 0,-1 1 0,0 0 0,0 0 0,0 0 0,-1-2-1,0 2-7,0 0-1,1 1 1,-1-1-1,0 0 0,0 1 1,0-1-1,1 1 0,-1 0 1,0 0-1,0 0 0,0 0 1,0 0-1,0 0 0,1 0 1,-1 0-1,0 1 0,0-1 1,0 1-1,1-1 0,-3 2 1,-4 1-21,1 0 0,-1 1 0,1 0 0,0 0 1,0 1-1,0 0 0,0 0 0,1 0 0,0 1 0,0 0 0,1 0 1,-1 1-1,1 0 0,1-1 0,-1 2 0,1-1 0,1 0 1,-5 12-1,5-12-188,1 1 0,0 0 1,0 0-1,0 0 0,1 1 1,0-1-1,1 0 0,0 0 1,0 1-1,1-1 0,0 0 1,1 0-1,-1 0 0,1 0 1,1 0-1,0 0 1,0-1-1,8 15 0,-9-19-46,0 0 0,1 0 0,-1 0 0,1 0 0,0 0 0,0 0 0,0-1 0,0 1 0,0-1 0,0 0 0,1 0 0,-1 0 0,1-1 0,0 1 0,-1-1 0,1 0 0,0 0 0,0 0 0,0 0 0,0-1 0,-1 0 0,1 0 0,8 0 0,18-5-749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2.208"/>
    </inkml:context>
    <inkml:brush xml:id="br0">
      <inkml:brushProperty name="width" value="0.035" units="cm"/>
      <inkml:brushProperty name="height" value="0.035" units="cm"/>
    </inkml:brush>
  </inkml:definitions>
  <inkml:trace contextRef="#ctx0" brushRef="#br0">145 0 11795,'-25'27'1921,"-43"58"1,62-75-1543,-1 0-1,1 0 1,1 1 0,0 0-1,0 0 1,1 0-1,1 1 1,0-1 0,-3 24-1,5-34-334,1 1-1,0-1 1,0 0-1,0 1 1,0-1-1,0 0 1,0 1-1,0-1 1,0 0-1,1 0 1,-1 1-1,0-1 1,1 0-1,-1 0 1,1 1-1,-1-1 1,1 0-1,0 0 1,0 0-1,-1 0 1,1 0-1,0 0 1,0 0-1,1 1 1,-1-2-14,1 0 1,-1 1 0,1-1 0,-1 0-1,1 0 1,-1 0 0,1 0-1,-1 0 1,1 0 0,-1-1-1,1 1 1,-1-1 0,0 1 0,1-1-1,-1 1 1,1-1 0,-1 1-1,0-1 1,0 0 0,1 0-1,1-2 1,17-12 151,0-2-1,29-32 0,14-14 20,-54 56-180,0 0-1,0 0 1,1 1-1,-1 1 1,19-9-1,-26 13-18,0 0 0,1 0 0,-1 0 0,0 1 0,0-1 0,0 0-1,1 1 1,-1 0 0,0-1 0,1 1 0,-1 0 0,0 0 0,1 0 0,-1 1-1,0-1 1,0 0 0,1 1 0,-1 0 0,0-1 0,0 1 0,0 0 0,0 0-1,1 0 1,-1 0 0,-1 1 0,1-1 0,0 1 0,0-1 0,0 1 0,-1-1-1,1 1 1,-1 0 0,1 0 0,0 3 0,3 5 35,0 0 1,-1 1-1,-1 0 1,0 0-1,3 22 1,3 10 213,-8-42-238,-1 0 0,0 0 0,0 1 0,0-1 0,1 0 0,-1 0 0,0 0 0,1 0 0,-1-1 0,1 1 0,-1 0 0,1 0 0,0 0 0,-1 0 0,1 0 0,0-1 0,0 1 0,-1 0 0,1-1 0,0 1-1,0 0 1,0-1 0,0 1 0,0-1 0,0 0 0,0 1 0,0-1 0,0 0 0,0 1 0,0-1 0,0 0 0,0 0 0,0 0 0,0 0 0,0 0 0,0 0 0,0 0 0,0 0 0,0-1 0,0 1 0,0 0 0,0 0 0,0-1 0,0 1 0,0-1 0,0 1 0,0-1 0,0 0 0,1 0 0,6-5 51,0-1 1,-1 0-1,0 0 0,9-11 0,-7 8-17,-1 1-7,4-5-2,0 1 0,16-12 0,-25 23-44,0 0 1,0-1-1,0 1 0,0 0 1,0 1-1,0-1 0,0 1 1,1-1-1,-1 1 0,1 0 1,-1 0-1,1 0 0,0 1 1,-1-1-1,1 1 0,6 0 1,-8 1 1,0 0 1,0 0 0,0-1-1,0 2 1,0-1-1,0 0 1,0 0 0,0 1-1,0-1 1,0 1-1,0-1 1,-1 1 0,1 0-1,-1 0 1,0 0-1,1 0 1,-1 0 0,0 0-1,0 0 1,0 0 0,1 3-1,2 8 22,0-1 1,3 22-1,-4-21 24,-2-7-8,9 28 173,-10-33-195,0-1 1,0 1-1,0 0 1,0-1-1,1 1 1,-1-1-1,0 1 1,1 0 0,-1-1-1,0 1 1,1-1-1,-1 1 1,1-1-1,-1 1 1,1-1 0,-1 1-1,1-1 1,-1 0-1,1 1 1,-1-1-1,1 0 1,-1 1-1,1-1 1,0 0 0,-1 1-1,1-1 1,0 0-1,-1 0 1,1 0-1,0 0 1,-1 0-1,1 0 1,0 0 0,-1 0-1,1 0 1,0 0-1,-1 0 1,1 0-1,-1-1 1,1 1-1,0 0 1,0-1 0,6-5 57,0 0 1,0 0-1,-1-1 1,1 0 0,-2 0-1,1-1 1,7-13 0,8-10 10,-11 17-74,1 0-67,0 0 0,13-13 0,-21 24 29,-1 1 1,1 0 0,-1-1-1,1 1 1,0 0-1,0 0 1,0 1-1,0-1 1,0 1-1,0-1 1,0 1 0,0 0-1,1 0 1,-1 0-1,0 1 1,1-1-1,3 1 1,-5 0 12,1 1 0,-1 0 0,0 0 0,0-1 0,0 1 0,0 1 0,0-1 1,-1 0-1,1 0 0,0 1 0,0-1 0,-1 1 0,1-1 0,-1 1 0,1 0 0,-1-1 0,0 1 0,0 0 1,0 0-1,0 0 0,0 0 0,0 0 0,1 3 0,2 8 26,0-1 1,3 23-1,-5-25 49,-2-7-8,4 20-355,-4-22 292,0-1 0,1 0 0,-1 1 0,0-1 0,0 1 0,0-1 0,0 1 0,0-1 0,0 1 0,0-1 0,0 1 1,0-1-1,0 1 0,0-1 0,0 1 0,0-1 0,0 1 0,-1-1 0,1 0 0,0 1 0,0-1 0,0 1 0,-1-1 0,1 0 0,0 1 1,0-1-1,-1 1 0,1-1 0,0 0 0,-1 1 0,0-1 0,-8-1-114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2.881"/>
    </inkml:context>
    <inkml:brush xml:id="br0">
      <inkml:brushProperty name="width" value="0.035" units="cm"/>
      <inkml:brushProperty name="height" value="0.035" units="cm"/>
    </inkml:brush>
  </inkml:definitions>
  <inkml:trace contextRef="#ctx0" brushRef="#br0">1 32 14419,'2'9'1302,"0"0"1,-1-1-1,1 17 0,-1-15-849,0-1-1,0 1 0,3 9 1,-3-14-343,1 0 0,0 0 0,0-1 0,0 1 0,0-1 0,1 1 0,-1-1 0,8 8 0,-9-11-85,0 0 0,0 0 0,1 0-1,-1 0 1,0 0 0,1 0 0,-1-1 0,1 1-1,-1 0 1,1-1 0,0 1 0,-1-1 0,1 0-1,-1 1 1,1-1 0,0 0 0,-1 0 0,1 0-1,0 0 1,-1 0 0,1-1 0,0 1 0,-1 0-1,1-1 1,-1 1 0,1-1 0,-1 0 0,1 1-1,-1-1 1,3-1 0,10-8-30,-1 0 1,0 0-1,-1-1 0,0-1 0,0 0 1,10-15-1,-9 10-116,1 1 0,31-26 0,-42 40 96,-1 0-1,1 0 1,-1 1 0,1-1-1,0 1 1,-1-1 0,1 1-1,0 0 1,0 0 0,0 1-1,4-2 1,-5 2 21,-1 0 0,0 0-1,0 1 1,0-1 0,0 0 0,0 1 0,1-1-1,-1 0 1,0 1 0,0-1 0,0 1 0,0-1-1,0 1 1,0 0 0,-1 0 0,1-1-1,0 1 1,0 0 0,0 0 0,-1 0 0,1 0-1,0 0 1,-1 0 0,1 0 0,-1 0-1,1 0 1,-1 0 0,1 0 0,-1 0 0,0 0-1,1 2 1,1 9 45,0 0 0,0 0 0,-1 13 0,0-13 85,0 0 0,4 22 0,-5-33-117,1-1 0,-1 1 0,0 0 0,0-1 0,0 1 0,1-1 0,-1 1 0,0 0 0,1-1 1,-1 1-1,1-1 0,-1 1 0,0-1 0,1 0 0,-1 1 0,1-1 0,-1 1 0,1-1 0,-1 0 0,1 1 1,0-1-1,-1 0 0,1 0 0,-1 1 0,1-1 0,0 0 0,-1 0 0,1 0 0,-1 0 0,1 0 1,0 0-1,-1 0 0,1 0 0,0 0 0,-1 0 0,1 0 0,0 0 0,-1 0 0,1-1 0,-1 1 0,1 0 1,0 0-1,-1-1 0,1 1 0,-1 0 0,1-1 0,-1 1 0,1-1 0,-1 1 0,1 0 0,-1-1 0,29-26 149,-26 25-126,4-7-86,1 1-1,1 1 0,-1 0 0,1 0 0,19-11 0,-24 16-97,0 1-1,1-1 0,-1 0 1,0 1-1,1 0 0,0 0 1,-1 0-1,1 1 0,0 0 1,-1 0-1,1 0 0,0 0 0,-1 1 1,1-1-1,0 1 0,8 3 1,16 8-1461,-19-8 981,0 0 0,1 0 0,15 3 0,-2-5-98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3.398"/>
    </inkml:context>
    <inkml:brush xml:id="br0">
      <inkml:brushProperty name="width" value="0.035" units="cm"/>
      <inkml:brushProperty name="height" value="0.035" units="cm"/>
    </inkml:brush>
  </inkml:definitions>
  <inkml:trace contextRef="#ctx0" brushRef="#br0">130 0 16027,'-36'43'1571,"-21"27"298,52-62-1614,0 0 0,1-1 1,0 2-1,0-1 0,0 0 0,1 1 0,-3 12 1,6-20-218,0 0 0,-1 0 1,1 0-1,0 1 0,0-1 0,-1 0 1,1 1-1,0-1 0,0 0 1,0 0-1,1 1 0,-1-1 1,0 0-1,0 0 0,1 1 1,-1-1-1,1 0 0,-1 0 0,1 0 1,-1 0-1,1 1 0,1 0 1,-1-1-23,0-1 0,0 1 1,0-1-1,1 1 0,-1-1 1,0 0-1,0 0 0,0 1 1,0-1-1,0 0 0,1 0 1,-1 0-1,0 0 0,0-1 1,0 1-1,0 0 1,0 0-1,1-1 0,0 0 1,4-1-8,0-1 1,0 1-1,0-2 1,0 1-1,-1-1 1,1 1-1,6-7 1,-8 6-3,0-1-1,1 1 1,-1-1 0,-1 0 0,1 0-1,-1-1 1,0 1 0,0-1 0,0 1 0,-1-1-1,0 0 1,0 0 0,1-6 0,-3 11-2,0 0 0,0 1 0,0-1 0,0 0 0,0 0 0,0 1 0,0-1 1,0 0-1,0 0 0,0 1 0,-1-1 0,1 0 0,0 1 0,0-1 0,-1 0 1,1 1-1,-1-1 0,1 0 0,0 1 0,-1-1 0,1 1 0,-1-1 1,1 1-1,-1-1 0,0 1 0,0-1 0,-1 0-3,1 1 0,0 0 0,-1-1-1,1 1 1,0 0 0,-1 0 0,1 0 0,-1 0 0,1 0-1,0 0 1,-1 0 0,1 0 0,-2 1 0,0-1-99,0 1-1,1 0 1,-1 0 0,1 0-1,-1 0 1,1 0 0,-1 1 0,1-1-1,0 1 1,-1-1 0,1 1-1,0 0 1,0 0 0,-2 3 0,4 2-162,6-1-79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3.961"/>
    </inkml:context>
    <inkml:brush xml:id="br0">
      <inkml:brushProperty name="width" value="0.035" units="cm"/>
      <inkml:brushProperty name="height" value="0.035" units="cm"/>
    </inkml:brush>
  </inkml:definitions>
  <inkml:trace contextRef="#ctx0" brushRef="#br0">164 107 17460,'0'0'82,"-1"-1"0,0 1 0,1-1 1,-1 1-1,1-1 0,-1 1 0,0 0 1,1-1-1,-1 1 0,0 0 0,0-1 0,1 1 1,-1 0-1,0 0 0,0 0 0,1 0 1,-1 0-1,0 0 0,0 0 0,1 0 1,-1 0-1,0 0 0,0 0 0,1 0 0,-1 1 1,0-1-1,0 0 0,1 0 0,-1 1 1,0-1-1,1 1 0,-1-1 0,0 1 1,-25 15 932,12-6-710,2 0-1,-1 1 1,2 0-1,-16 19 1,23-25-287,0 0 0,1 0 1,-1 1-1,1-1 0,0 1 0,0 0 1,1-1-1,0 1 0,0 1 0,0-1 1,1 0-1,0 0 0,0 0 0,0 9 1,1-13-15,0 0 0,0 0 0,0 0 0,1 0 0,-1 0 0,1 0 0,-1 0 1,1 0-1,0-1 0,0 1 0,0 0 0,0 0 0,0-1 0,0 1 0,0-1 0,0 1 1,1-1-1,-1 1 0,1-1 0,-1 0 0,1 0 0,-1 1 0,1-1 0,0-1 0,-1 1 1,1 0-1,0 0 0,0 0 0,0-1 0,0 1 0,0-1 0,0 0 0,-1 1 0,1-1 1,0 0-1,0 0 0,4-1 0,1 1 7,0-1-1,-1-1 1,1 1 0,0-1 0,-1 0-1,0 0 1,1-1 0,-1 0 0,0 0 0,6-4-1,3-6 0,0 1 0,-1-2 0,-1 0 0,0-1 0,-1 0 0,-1-1 0,0 0 0,-1-1 0,-1 0 0,-1-1 0,0 0 0,-1 0 0,-1-1 0,-1 1 0,4-24 0,-10 20-21,1 22 10,0 0 1,0-1 0,0 1-1,0 0 1,0 0-1,0 0 1,0-1-1,-1 1 1,1 0 0,0 0-1,0 0 1,0 0-1,0 0 1,-1-1-1,1 1 1,0 0 0,0 0-1,0 0 1,-1 0-1,1 0 1,0 0-1,0 0 1,0 0 0,-1 0-1,1 0 1,0 0-1,0 0 1,-1 0-1,1 0 1,0 0 0,0 0-1,0 0 1,-1 0-1,1 0 1,0 0-1,0 0 1,0 0-1,-1 0 1,1 0 0,0 0-1,0 1 1,-1-1-1,-1 2-1,0 0-1,0 0 0,0 0 0,0 0 1,0 1-1,0-1 0,0 1 1,1-1-1,0 1 0,-2 4 0,-6 15 10,1 2 0,1-1 0,1 1 0,1 0 0,2 0-1,0 0 1,1 48 0,2-67 6,1 0-1,-1 0 1,1 0-1,0 0 1,0 0 0,1 0-1,-1 0 1,1 0-1,1 0 1,-1-1-1,0 1 1,5 4 0,-6-7-5,0-1 1,0 0 0,1 0 0,-1 1 0,0-1 0,1 0-1,-1 0 1,1-1 0,-1 1 0,1 0 0,0 0 0,-1-1-1,1 1 1,0-1 0,3 1 0,-3-1 0,1 0 1,0 0-1,0 0 0,0-1 0,-1 0 1,1 1-1,0-1 0,-1 0 0,1 0 1,-1 0-1,1 0 0,4-4 0,4-2 15,1-2 1,-1 0-1,-1 0 0,0-1 0,0 0 0,11-16 0,44-73 67,-36 51-77,-29 48-14,0 0 0,0 0 0,0-1 0,0 1 0,0 0 0,1 0 0,-1-1 0,0 1 0,0 0 0,0 0 0,0-1 0,0 1 0,0 0 0,1 0 0,-1 0 0,0-1 0,0 1 0,0 0 0,1 0 0,-1 0 0,0 0 0,0 0 0,0-1 0,1 1 0,-1 0 0,0 0 0,0 0 0,1 0 0,-1 0 0,0 0 0,0 0 0,1 0 0,-1 0 0,0 0 0,1 0 0,-1 0 0,0 0 0,0 0 0,1 0 0,-1 0 0,3 13-3,-5 34-2,2-32 9,-1-5 3,0-4 3,1-1 1,0 1 0,0 0-1,0 0 1,1-1 0,-1 1-1,1 0 1,1-1 0,-1 1-1,1-1 1,3 9 0,-4-13-20,-1-1 1,0 1 0,1-1 0,-1 0 0,1 1 0,-1-1-1,1 1 1,-1-1 0,1 0 0,-1 1 0,1-1 0,-1 0-1,1 1 1,-1-1 0,1 0 0,0 0 0,-1 0 0,1 0-1,-1 1 1,1-1 0,0 0 0,-1 0 0,1 0 0,-1 0-1,1 0 1,0 0 0,-1-1 0,1 1 0,0 0 0,1-1-90,0 0 1,0 0 0,0 0 0,0 0-1,-1-1 1,1 1 0,0 0 0,2-4-1,2-2-191,-1 0-1,0 0 0,6-11 0,0-3-107,-1-5-136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4.653"/>
    </inkml:context>
    <inkml:brush xml:id="br0">
      <inkml:brushProperty name="width" value="0.035" units="cm"/>
      <inkml:brushProperty name="height" value="0.035" units="cm"/>
    </inkml:brush>
  </inkml:definitions>
  <inkml:trace contextRef="#ctx0" brushRef="#br0">69 1 17196,'-22'99'2162,"7"-37"-1001,3 0 1,-5 75-1,17-134-1128,-2 88 791,2-78-669,1-1-1,1 1 1,0 0-1,6 21 1,-8-33-153,0 0 0,1-1 0,-1 1 0,0 0 0,0 0 1,1 0-1,-1-1 0,0 1 0,1 0 0,-1 0 0,1-1 0,-1 1 0,1 0 1,-1-1-1,1 1 0,-1 0 0,1-1 0,0 1 0,-1-1 0,1 1 0,0-1 1,0 0-1,-1 1 0,1-1 0,0 0 0,0 1 0,-1-1 0,1 0 0,1 1 0,-1-2-12,0 1 0,0-1 0,0 1 0,0-1 0,-1 0 0,1 1 0,0-1 0,-1 0 0,1 1 0,0-1 0,-1 0 0,1 0 0,-1 1 0,1-1 0,-1 0 0,0 0-1,1 0 1,-1 0 0,0 0 0,1 0 0,-1 1 0,0-1 0,0 0 0,0 0 0,0 0 0,0-1 0,1-23-345,-1 0 1,-2-1 0,-7-40-1,0-3-629,50 123 779,-34-44 256,0 0 1,1 0-1,0-1 1,0-1 0,1 1-1,0-1 1,0-1 0,1 1-1,11 5 1,-16-11-26,0 1 0,0-1 0,0 0 0,1 0 0,-1 0 0,1-1 0,-1 0 0,1 0 0,0 0 0,-1-1 0,1 0 0,0 0 0,-1 0 0,1-1 0,0 0 0,-1 0 0,1 0 0,-1-1 0,1 0 0,-1 0 0,7-3 0,-3 0-9,0-1-1,-1 0 1,1 0 0,10-11 0,-15 14-32,-1 0-1,0-1 1,0 1 0,0-1 0,-1 0 0,1 0 0,-1 0 0,0 0 0,0 0 0,0-1 0,0 1 0,0-6 0,-2 7-204,-5 11 112,-3 16 43,4 0 158,1 1 0,1 0 0,1-1 0,1 1 0,2 0 0,0 0 0,7 31 0,8 12 561,33 85 0,-41-128-532,23 73 357,-30-89-392,0 0 0,-1 0-1,0 0 1,0 0 0,-1 0-1,0 1 1,-1-1 0,-3 16 0,4-23-58,0 0 1,0-1 0,-1 1 0,1 0-1,-1-1 1,0 1 0,0 0 0,1-1-1,-1 1 1,0-1 0,0 1 0,0-1-1,0 0 1,-1 1 0,1-1 0,0 0 0,-1 0-1,1 0 1,0 0 0,-1 0 0,1 0-1,-1 0 1,0 0 0,1 0 0,-1-1-1,0 1 1,1-1 0,-1 0 0,0 1 0,0-1-1,1 0 1,-4 0 0,0 0 21,1-1 0,0 0 1,0 0-1,-1-1 0,1 1 1,0-1-1,0 0 0,1 0 0,-1 0 1,0-1-1,1 1 0,-5-4 1,-4-6 6,1 0 1,0 0-1,1-1 1,0 0 0,1-1-1,0 0 1,1-1-1,1 0 1,0 0 0,-8-29-1,9 23-67,1-1-1,1 1 0,1-1 1,0 0-1,2 0 1,1 0-1,4-36 0,-2 45-65,0 1-1,1 0 0,1 0 0,0 0 1,1 0-1,0 0 0,8-11 0,5-5-1391,29-34 0,-22 30-1176,-23 29 2436,0 1 1,0-1-1,0 0 0,0 1 0,0-1 0,-1 0 0,0 0 0,1 0 1,-1-1-1,1-4 0,-3-13-1069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5.138"/>
    </inkml:context>
    <inkml:brush xml:id="br0">
      <inkml:brushProperty name="width" value="0.035" units="cm"/>
      <inkml:brushProperty name="height" value="0.035" units="cm"/>
    </inkml:brush>
  </inkml:definitions>
  <inkml:trace contextRef="#ctx0" brushRef="#br0">4 26 17172,'-3'-4'1312,"7"-1"-1464,2 0-1640,3 1 2160,2-1-368,0 2-448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5.649"/>
    </inkml:context>
    <inkml:brush xml:id="br0">
      <inkml:brushProperty name="width" value="0.035" units="cm"/>
      <inkml:brushProperty name="height" value="0.035" units="cm"/>
    </inkml:brush>
  </inkml:definitions>
  <inkml:trace contextRef="#ctx0" brushRef="#br0">17 6 18532,'-1'-6'1983,"0"8"-608,-4 20 30,-2 32-612,7-37-656,-2-4-40,1 1-1,1 0 1,1-1 0,0 1-1,0-1 1,6 21-1,-6-32-88,-1-1 0,1 0 0,-1 1 0,1-1-1,-1 0 1,1 1 0,0-1 0,0 0 0,0 0 0,0 0-1,0 1 1,0-1 0,0 0 0,0 0 0,0-1-1,0 1 1,1 0 0,-1 0 0,0-1 0,1 1 0,-1 0-1,0-1 1,1 1 0,-1-1 0,1 0 0,-1 0 0,0 1-1,1-1 1,-1 0 0,1 0 0,-1 0 0,1 0 0,-1-1-1,1 1 1,-1 0 0,1-1 0,-1 1 0,0-1-1,1 1 1,-1-1 0,0 1 0,2-2 0,6-3 0,-1 0 1,0 0-1,-1 0 0,1-1 1,7-8-1,28-31 25,-25 25-16,41-34 1,-57 53-19,0-1 1,-1 1-1,1-1 0,1 1 1,-1 0-1,0 0 0,0 0 1,0 0-1,1 1 0,-1-1 1,0 0-1,1 1 0,-1 0 0,4-1 1,-4 1 0,-1 1-1,0-1 1,1 1 0,-1-1 0,0 1 0,1-1 0,-1 1-1,0 0 1,0 0 0,0-1 0,0 1 0,0 0 0,0 0-1,0 0 1,0 0 0,0 0 0,0 1 0,0-1 0,0 0-1,-1 0 1,1 0 0,-1 1 0,1-1 0,-1 0 0,1 3-1,2 7 3,0 0 0,-1 0-1,0 20 1,3 9 7,-5-39-6,0 0-1,0-1 1,0 1-1,0 0 1,0 0-1,0 0 1,1 0-1,-1-1 1,0 1-1,1 0 1,-1 0-1,1 0 1,-1-1-1,1 1 1,-1 0-1,1-1 1,-1 1-1,1 0 1,-1-1-1,2 1 0,-1 0 1,-1-1 0,1 0 0,0 0-1,-1 0 1,1 0 0,-1 0-1,1 0 1,0-1 0,-1 1 0,1 0-1,-1 0 1,1 0 0,0 0-1,-1-1 1,1 1 0,-1 0-1,1-1 1,-1 1 0,1 0 0,-1-1-1,1 0 1,5-4 19,-2 0 1,1 0-1,7-11 1,-9 12-18,5-8 15,33-41 27,-38 50-52,0 0 0,0 0 0,0 0 0,0 0 0,1 1 0,-1-1-1,0 1 1,1 0 0,0 0 0,0 0 0,-1 1 0,9-3 0,-11 4 2,1 0 0,-1 0-1,0 0 1,1 1 0,-1-1-1,0 0 1,1 1 0,-1-1-1,0 0 1,0 1-1,1 0 1,-1-1 0,0 1-1,0 0 1,0 0 0,0-1-1,0 1 1,0 0 0,0 0-1,0 0 1,0 0 0,0 0-1,0 1 1,-1-1-1,1 0 1,0 0 0,-1 0-1,1 1 1,-1-1 0,1 0-1,-1 1 1,0-1 0,1 2-1,1 7-11,-1-1 0,0 1 0,1 12 0,-2-20 12,0 54-1221,0-56 1202,0 1 0,0-1 0,0 0 0,0 0 1,0 0-1,0 1 0,0-1 0,0 0 0,0 0 0,0 0 1,0 1-1,0-1 0,0 0 0,0 0 0,0 0 0,0 1 1,0-1-1,0 0 0,1 0 0,-1 0 0,0 1 0,0-1 0,0 0 1,0 0-1,0 0 0,0 0 0,1 0 0,-1 1 0,0-1 1,0 0-1,0 0 0,0 0 0,1 0 0,-1 0 0,0 0 1,0 0-1,0 0 0,1 0 0,-1 0 0,0 0 0,0 1 1,0-1-1,1 0 0,-1 0 0,0 0 0,0-1 0,0 1 0,1 0 1,-1 0-1,0 0 0,0 0 0,1 0 0,10-8-430,-10 7 387,14-12-467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6.138"/>
    </inkml:context>
    <inkml:brush xml:id="br0">
      <inkml:brushProperty name="width" value="0.035" units="cm"/>
      <inkml:brushProperty name="height" value="0.035" units="cm"/>
    </inkml:brush>
  </inkml:definitions>
  <inkml:trace contextRef="#ctx0" brushRef="#br0">110 139 18732,'-13'10'969,"0"0"-1,1 1 1,-19 20 0,26-25-781,1-1 0,0 1-1,0 0 1,0 0 0,1 1 0,-1-1 0,2 1 0,-1 0 0,1-1-1,-3 13 1,5-18-165,0 0 0,-1 0 0,1 0 0,0 1 0,0-1 0,0 0-1,0 0 1,0 0 0,1 1 0,-1-1 0,0 0 0,0 0 0,1 0-1,-1 0 1,1 1 0,-1-1 0,1 0 0,0 1 0,0-1-10,0-1-1,-1 1 1,1-1 0,0 1 0,0-1 0,-1 0 0,1 1-1,0-1 1,0 0 0,0 1 0,-1-1 0,1 0-1,0 0 1,0 0 0,0 0 0,0 0 0,0 0 0,0 0-1,0 0 1,6-1 4,-1-1 0,0 0 0,0 0 0,0 0 0,8-4-1,32-20-54,-27 14-42,26-10 0,-39 19 46,-1 1-1,1 0 0,0 1 0,0-1 0,0 1 0,0 0 0,0 1 0,0-1 1,9 1-1,-13 1 18,0-1 0,1 1 0,-1-1 0,0 1 0,1 0 0,-1 0 0,0-1-1,0 2 1,0-1 0,1 0 0,-1 0 0,-1 1 0,1-1 0,0 1 0,0 0 0,0-1 0,-1 1 0,1 0 0,-1 0 0,0 0 0,2 3 0,-1-2 61,-1 1 1,1 0-1,-1-1 0,0 1 1,0 0-1,0-1 0,-1 1 1,0 0-1,1 0 0,-1 0 0,0 0 1,-2 5-1,3-19 275,0-1 0,-2 0 0,0-11 0,-1-1-149,-2-41 16,1 33-774,1-1 0,5-55 0,-3 87 508,0-1 0,0 0 1,0 1-1,0-1 0,0 0 0,1 1 1,-1-1-1,0 0 0,0 1 0,1-1 0,-1 0 1,0 1-1,1-1 0,-1 1 0,1-1 0,-1 1 1,1-1-1,-1 1 0,1-1 0,-1 1 1,1-1-1,-1 1 0,1 0 0,0-1 0,-1 1 1,1 0-1,0-1 0,0 1 0,22 0-1988,-11 2 1776,7-2-714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5.770"/>
    </inkml:context>
    <inkml:brush xml:id="br0">
      <inkml:brushProperty name="width" value="0.025" units="cm"/>
      <inkml:brushProperty name="height" value="0.025" units="cm"/>
    </inkml:brush>
  </inkml:definitions>
  <inkml:trace contextRef="#ctx0" brushRef="#br0">0 0 14318,'0'0'6619,"3"8"-6315,0 1-205,0 0 0,0-1 0,1 0 0,0 0 0,1 0 0,0 0 0,0 0 0,0-1 0,1 0 0,0 0 0,1-1 0,-1 1 0,1-1 0,0-1 0,1 1 0,-1-1 0,1-1 0,0 1 0,1-2 0,-1 1 0,17 4 0,-15-5-235,-1-2 0,1 1 0,0-1 0,0-1 0,0 0 0,0 0 0,0-1-1,0 0 1,0 0 0,-1-1 0,1-1 0,14-5 0,-19 5-422,0 1 1,0-1 0,0-1 0,0 1-1,-1-1 1,1 1 0,-1-1-1,0-1 1,5-5 0,-5 4-648,0-1 1,0 1 0,-1 0-1,0-1 1,0 0-1,-1 0 1,0 0-1,2-11 1,-2 2 5166,-6 12-1052,-14 23 593,-18 39 82,33-51-3356,-18 33 1316,-18 47-1,35-75-1574,0 0 1,0 0-1,1 1 1,1-1 0,0 1-1,1 0 1,0 0 0,2 23-1,6-21-2580,9-11-2712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6.642"/>
    </inkml:context>
    <inkml:brush xml:id="br0">
      <inkml:brushProperty name="width" value="0.035" units="cm"/>
      <inkml:brushProperty name="height" value="0.035" units="cm"/>
    </inkml:brush>
  </inkml:definitions>
  <inkml:trace contextRef="#ctx0" brushRef="#br0">0 0 17548,'26'231'5335,"-22"-166"-4670,3-1 0,18 80 1,-25-143-650,0 0 0,0 0 1,0 0-1,1 0 0,-1 0 0,0 0 1,1-1-1,-1 1 0,0 0 1,1 0-1,-1 0 0,1-1 0,-1 1 1,1 0-1,0-1 0,-1 1 1,1 0-1,0-1 0,-1 1 1,1-1-1,0 1 0,1 0 0,-2-1 0,1 0-1,0 0 1,0 0-1,0 0 1,-1 0-1,1-1 1,0 1-1,0 0 1,-1 0-1,1-1 1,0 1-1,0 0 1,-1-1-1,1 1 1,0-1-1,-1 1 1,1-1-1,-1 1 1,2-2-1,4-5 79,0 0 0,-1-1 1,7-12-1,-9 16-72,66-114 257,120-188-2660,-185 299 884,-12 14 1044,-7 10-268</inkml:trace>
  <inkml:trace contextRef="#ctx0" brushRef="#br0" timeOffset="1">212 418 16892,'6'26'1728,"6"-6"-1016,3-3-296,4-3 872,2-5-503,0-7 959,1-2-1288,-1 0-56,2-8-8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7.341"/>
    </inkml:context>
    <inkml:brush xml:id="br0">
      <inkml:brushProperty name="width" value="0.035" units="cm"/>
      <inkml:brushProperty name="height" value="0.035" units="cm"/>
    </inkml:brush>
  </inkml:definitions>
  <inkml:trace contextRef="#ctx0" brushRef="#br0">1 200 14291,'0'1'147,"0"0"0,0 0 0,0 1 0,0-1 0,0 0-1,0 0 1,0 0 0,1 0 0,-1 0 0,0 1 0,1-1 0,-1 0 0,1 0 0,0 0 0,-1 0-1,1 0 1,-1 0 0,1 0 0,0-1 0,0 1 0,0 0 0,0 0 0,-1 0 0,1-1 0,0 1 0,0-1-1,0 1 1,0 0 0,1-1 0,-1 0 0,0 1 0,0-1 0,0 0 0,0 1 0,0-1 0,0 0-1,1 0 1,-1 0 0,0 0 0,0 0 0,2-1 0,2 1 143,0-1 1,0 0-1,0-1 0,0 1 1,0-1-1,-1 0 1,1 0-1,7-5 0,-2 0-48,0-1-1,-1 0 0,0 0 1,0-1-1,-1-1 1,12-15-1,-15 17-188,0 0 0,-1 0-1,1 0 1,-1 0 0,-1-1 0,0 0 0,0 0-1,-1 0 1,3-13 0,-5 21-47,0-1 0,0 1-1,0 0 1,0-1 0,0 1 0,0-1-1,0 1 1,0 0 0,0-1 0,-1 1-1,1 0 1,0-1 0,-1 1 0,0 0-1,1-1 1,-1 1 0,0 0 0,1 0-1,-1 0 1,0-1 0,0 1 0,0 0 0,0 0-1,0 1 1,0-1 0,-3-2 0,3 3-4,-1-1 1,0 1 0,0-1 0,0 1 0,0 0 0,0 0 0,0 0 0,0 0 0,0 0-1,0 0 1,0 1 0,1-1 0,-1 0 0,0 1 0,0 0 0,0-1 0,0 1 0,1 0 0,-4 2-1,-3 2-1,1 1-1,0-1 1,-1 1-1,2 1 0,-1 0 1,1-1-1,0 2 1,1-1-1,-6 9 0,4-3-5,1-1-1,-1 1 0,2 0 0,0 0 1,-4 18-1,7-21 7,0 0 1,0 0-1,2 0 1,-1 1-1,1-1 1,1 0-1,1 12 1,-2-20-4,1 1 1,-1-1 0,1 1-1,-1-1 1,1 1 0,0-1-1,0 0 1,0 1 0,0-1-1,0 0 1,1 0 0,-1 0-1,1 0 1,0 0 0,-1 0-1,1 0 1,0 0 0,0-1-1,0 1 1,0-1 0,0 1-1,0-1 1,1 0 0,-1 0-1,0 0 1,1 0 0,-1 0-1,1-1 1,-1 1 0,1-1-1,-1 0 1,1 1 0,3-1-1,1-1-98,0 0-1,0 0 0,-1 0 1,1-1-1,0 0 0,-1-1 1,0 1-1,1-1 0,-1 0 1,8-6-1,0-1-4,-2 0 1,1 0-1,16-19 1,12-20-199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7.833"/>
    </inkml:context>
    <inkml:brush xml:id="br0">
      <inkml:brushProperty name="width" value="0.035" units="cm"/>
      <inkml:brushProperty name="height" value="0.035" units="cm"/>
    </inkml:brush>
  </inkml:definitions>
  <inkml:trace contextRef="#ctx0" brushRef="#br0">273 1 17596,'-9'31'1267,"2"0"-1,0 1 1,-3 56 0,9 97 48,23 36-686,-12-146-497,-10-71-142,-1-4-41,-6-10-149,-12-31-391,9 20 245,-21-39-356,-2 2 0,-4 1 1,-85-102-1,121 158 740,1 1 1,-1-1-1,0 1 1,0-1-1,1 0 1,-1 1-1,0-1 1,1 0-1,-1 0 1,1 0-1,-1 1 1,1-1-1,-1 0 1,1 0-1,0 0 1,-1 0 0,1 0-1,0 0 1,0 0-1,-1 0 1,1 0-1,0 0 1,0 0-1,0 0 1,0 0-1,1-1 1,0 1 29,1 0 0,-1 1 1,0-1-1,1 1 0,-1-1 0,1 1 1,-1-1-1,1 1 0,-1 0 0,1 0 1,0 0-1,-1 0 0,1 0 1,-1 0-1,4 1 0,58 3 915,-23 0-514,-1-2 1,1-1-1,67-9 1,-78 0-295,-5-3 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8.725"/>
    </inkml:context>
    <inkml:brush xml:id="br0">
      <inkml:brushProperty name="width" value="0.035" units="cm"/>
      <inkml:brushProperty name="height" value="0.035" units="cm"/>
    </inkml:brush>
  </inkml:definitions>
  <inkml:trace contextRef="#ctx0" brushRef="#br0">77 0 18076,'1'0'77,"-1"0"0,1 0 1,-1 0-1,0 0 0,1 0 1,-1 0-1,1 0 0,-1 0 0,0 0 1,1 1-1,-1-1 0,0 0 1,1 0-1,-1 0 0,1 0 0,-1 0 1,0 1-1,1-1 0,-1 0 1,0 0-1,1 1 0,-1-1 1,0 0-1,0 1 0,1-1 0,-1 0 1,0 1-1,0-1 0,1 0 1,-1 1-1,0-1 0,0 0 0,0 1 1,0-1-1,0 1 0,0-1 1,1 0-1,-1 1 0,0-1 0,0 1 1,0-1-1,0 0 0,0 1 1,-1-1-1,1 1 0,-2 25 825,1-19-154,-15 108 1484,-9 75-875,21-144-1560,3-1-1,4 52 1,-3-97 146,0 0-1,0 0 0,0 0 0,0 0 1,0 0-1,0 0 0,0 0 0,-1 0 1,1 0-1,0-1 0,0 1 0,0 0 1,0 0-1,0 0 0,0 0 0,0 0 1,0 0-1,0 0 0,0 0 0,0 0 1,-1 0-1,1 0 0,0 0 0,0 0 1,0 0-1,0 0 0,0 0 0,0 0 1,0 0-1,0 0 0,-1 0 1,1 0-1,0 0 0,0 0 0,0 0 1,0 0-1,0 0 0,0 0 0,0 0 1,0 0-1,-1 0 0,1 0 0,0 0 1,0 0-1,0 0 0,0 0 0,0 0 1,0 0-1,0 0 0,0 0 0,0 1 1,0-1-1,0 0 0,-1 0 0,1 0 1,0 0-1,0 0 0,0 0 0,0 0 1,0 1-1,-11-15-505,1 2-169,-5-2-227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9.209"/>
    </inkml:context>
    <inkml:brush xml:id="br0">
      <inkml:brushProperty name="width" value="0.035" units="cm"/>
      <inkml:brushProperty name="height" value="0.035" units="cm"/>
    </inkml:brush>
  </inkml:definitions>
  <inkml:trace contextRef="#ctx0" brushRef="#br0">100 533 14411,'3'6'1616,"5"-3"-735,-1-1-297,9-1 1136,4-1-408,12-3-319,4-1-137,18-3-224,3-2-96,4 0-240,-1-2-112,-5 4-320,-5-1-152,-7 5-480,-9-2-240,-17 2 760,-8-1-192,-9-4-169</inkml:trace>
  <inkml:trace contextRef="#ctx0" brushRef="#br0" timeOffset="1">0 88 17788,'25'3'2008,"7"-3"-1280,14-8-200,9-1 745,16-2-401,4-1 0,-2-2-448,0 0-296,-11 4-872,-6 2-560,-17 5 1024,-10 1-224,-23 2-249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9.683"/>
    </inkml:context>
    <inkml:brush xml:id="br0">
      <inkml:brushProperty name="width" value="0.035" units="cm"/>
      <inkml:brushProperty name="height" value="0.035" units="cm"/>
    </inkml:brush>
  </inkml:definitions>
  <inkml:trace contextRef="#ctx0" brushRef="#br0">18 1 15907,'3'9'2009,"-2"6"-1225,-2 11-280,-2 5 2425,0 10-2193,0 3-232,-1 8-184,0 0-16,2 0-256,1-1-160,1-11-568,0-3-200,0-10-2129,0-4 2521,0-8-424,0-4-368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50.167"/>
    </inkml:context>
    <inkml:brush xml:id="br0">
      <inkml:brushProperty name="width" value="0.035" units="cm"/>
      <inkml:brushProperty name="height" value="0.035" units="cm"/>
    </inkml:brush>
  </inkml:definitions>
  <inkml:trace contextRef="#ctx0" brushRef="#br0">3 490 12763,'0'0'241,"0"1"0,-1 0 1,1-1-1,0 1 0,0-1 0,-1 1 1,1-1-1,0 1 0,0 0 1,0-1-1,0 1 0,0-1 1,0 1-1,0 0 0,0-1 0,0 1 1,0 0-1,0-1 0,1 1 1,-1-1-1,0 1 0,0-1 0,1 1 1,-1 0-1,0-1 0,1 1 1,-1 0-1,1-1-61,0-1 0,0 1 1,0 0-1,0-1 0,0 1 0,0 0 1,0-1-1,0 1 0,0-1 0,0 0 1,-1 1-1,1-1 0,0 0 0,0 1 1,-1-1-1,1 0 0,-1 0 0,2 0 1,11-17 326,-1 0 1,-1-1-1,0 0 1,-2-1-1,8-21 1,-4 11-275,30-76-49,30-119 1,-73 261-215,5 42 0,-2-49-83,1 0 0,1-1 0,2 0 0,0 0 0,2-1 0,22 46 0,-27-65-15,0-8-47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5.254"/>
    </inkml:context>
    <inkml:brush xml:id="br0">
      <inkml:brushProperty name="width" value="0.035" units="cm"/>
      <inkml:brushProperty name="height" value="0.035" units="cm"/>
    </inkml:brush>
  </inkml:definitions>
  <inkml:trace contextRef="#ctx0" brushRef="#br0">15 22 17300,'-5'8'716,"-5"9"2499,13-13-1430,10-6-333,10-4-891,1 2 0,-1 0 0,1 2 0,46 0 0,100 15-601,-118-7-9,-38-4-114,0-1-515,0 0 0,26-1 0,-39 0 610,0 0 0,0-1 0,0 1 0,0 0 0,0-1 0,0 1 0,0-1 0,0 1 0,0-1 0,0 1 0,0-1 0,0 0 0,0 1 0,-1-1 1,1 0-1,0 0 0,0 0 0,-1 1 0,1-1 0,0 0 0,-1 0 0,1 0 0,-1 0 0,0 0 0,1 0 0,-1 0 0,0 0 0,1 0 0,-1-1 0,0 1 0,0 0 0,0 0 1,0 0-1,0 0 0,0 0 0,-1-1 0,2-21-744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5.788"/>
    </inkml:context>
    <inkml:brush xml:id="br0">
      <inkml:brushProperty name="width" value="0.035" units="cm"/>
      <inkml:brushProperty name="height" value="0.035" units="cm"/>
    </inkml:brush>
  </inkml:definitions>
  <inkml:trace contextRef="#ctx0" brushRef="#br0">1 40 17260,'50'-16'4410,"-38"11"-3838,1 0 1,0 1-1,0 1 1,20-3-1,-30 6-553,1-1 0,-1 1 1,1 1-1,-1-1 0,1 0 0,-1 1 1,1 0-1,-1 0 0,0 0 0,0 0 1,1 0-1,-1 1 0,0-1 0,0 1 1,0 0-1,0 0 0,0 0 0,-1 0 1,1 0-1,-1 1 0,1-1 0,1 4 1,2 3-22,-1 0 1,0 0-1,-1 1 1,0-1-1,0 1 0,-1 0 1,-1 0-1,1 1 1,-2-1-1,1 0 1,-1 1-1,-1-1 1,0 0-1,-2 16 1,-2 8 36,-1-1 1,-2 0 0,-13 37 0,10-35-70,-2-1 1,-2-1 0,-19 36-1,28-62 85,4-6-52,0 1-1,0-1 1,0 0-1,1 1 1,-1-1-1,0 1 1,0-1-1,1 1 1,-1-1-1,1 1 1,0-1-1,-1 1 1,1-1-1,0 1 1,0 0-1,0 1 1,2 3-61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6.915"/>
    </inkml:context>
    <inkml:brush xml:id="br0">
      <inkml:brushProperty name="width" value="0.035" units="cm"/>
      <inkml:brushProperty name="height" value="0.035" units="cm"/>
    </inkml:brush>
  </inkml:definitions>
  <inkml:trace contextRef="#ctx0" brushRef="#br0">2 14 13627,'1'-13'5648,"-3"42"-3557,2 8-1621,2-1 0,1 1 1,2 0-1,17 64 0,-21-96-403,1 1-1,0-1 0,1 1 1,-1-1-1,1 0 1,5 8-1,-7-12-48,0 0 0,0 0 0,0-1 0,0 1 0,0 0 0,0 0 0,0-1 0,0 1 1,0-1-1,0 1 0,0-1 0,0 1 0,0-1 0,0 0 0,0 1 0,1-1 0,-1 0 0,0 0 0,0 0 0,0 0 0,1 0 0,-1 0 0,0 0 0,0 0 0,0 0 0,0-1 0,1 1 1,-1 0-1,0-1 0,0 1 0,0-1 0,0 1 0,0-1 0,0 0 0,0 0 0,0 1 0,1-2 0,10-10 100,0 0-1,-1 0 1,-1-1-1,0-1 1,-1 0-1,0 0 1,8-18 0,12-18 59,-29 49-173,5-7 21,1 0 1,-1 1-1,12-12 0,-16 18-22,-1 0-1,1 1 1,0-1-1,0 0 0,0 0 1,0 1-1,0-1 1,0 1-1,0-1 1,1 1-1,-1-1 0,0 1 1,0 0-1,0-1 1,0 1-1,2 0 1,-2 0-2,0 1 0,0-1 0,-1 0 0,1 1 0,0-1 0,0 1 0,0-1 0,-1 1 1,1-1-1,0 1 0,-1-1 0,1 1 0,0 0 0,-1-1 0,1 1 0,-1 0 1,1 0-1,-1-1 0,0 1 0,1 0 0,-1 0 0,0 0 0,1 0 0,-1 0 0,0 0 1,5 20 17,0 1 1,-2-1-1,-1 1 1,0 38-1,-2-32 35,2 0 0,4 29 1,-6-57-52,0 1 1,0 0-1,0 0 1,0 0-1,1 0 1,-1 0-1,0-1 1,0 1-1,1 0 1,-1 0-1,0 0 1,1-1-1,-1 1 1,1 0-1,-1 0 1,1-1-1,-1 1 1,1 0-1,0-1 1,-1 1-1,1-1 1,0 1-1,0 0 1,0-1 1,0 0-1,0 0 1,-1-1 0,1 1 0,0 0-1,0 0 1,-1-1 0,1 1 0,0 0-1,-1-1 1,1 1 0,0-1 0,-1 1 0,1-1-1,-1 1 1,1-1 0,-1 1 0,1-1-1,-1 0 1,1 0 0,5-9 37,-1 1 1,8-17-1,-12 23-41,22-51 79,-10 21-29,34-59 0,-25 64-30,-22 27-21,1 0 0,-1 1 1,1-1-1,-1 0 0,1 1 0,0-1 0,0 1 1,-1-1-1,1 1 0,0 0 0,0-1 0,-1 1 0,1 0 1,0-1-1,0 1 0,0 0 0,-1 0 0,1 0 1,0 0-1,0 0 0,0 0 0,0 0 0,0 0 1,-1 0-1,1 0 0,0 0 0,0 1 0,0-1 0,0 0 1,-1 0-1,1 1 0,0-1 0,0 1 0,-1-1 1,1 1-1,0-1 0,-1 1 0,1-1 0,1 2 0,2 5 4,0 1-1,-1 0 0,0-1 0,0 1 0,0 0 0,-1 0 0,-1 1 0,1-1 0,0 16 0,0-8-2,15 174-245,-24-274-1617,-1 40 1521,-1-3-34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175"/>
    </inkml:context>
    <inkml:brush xml:id="br0">
      <inkml:brushProperty name="width" value="0.025" units="cm"/>
      <inkml:brushProperty name="height" value="0.025" units="cm"/>
    </inkml:brush>
  </inkml:definitions>
  <inkml:trace contextRef="#ctx0" brushRef="#br0">2 1 5381,'0'0'10282,"-2"45"-9257,2-15 608,0 6-351,0 4-418,0 0-447,0 0-321,7-3-256,-1-6-2082,3-6-2435,-9-8-1793</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7.462"/>
    </inkml:context>
    <inkml:brush xml:id="br0">
      <inkml:brushProperty name="width" value="0.035" units="cm"/>
      <inkml:brushProperty name="height" value="0.035" units="cm"/>
    </inkml:brush>
  </inkml:definitions>
  <inkml:trace contextRef="#ctx0" brushRef="#br0">36 62 20844,'-14'-15'1649,"5"4"-1289,1-1-280,5 1-48,2 2 1544,2 6-1336,6 3-56,2 4-112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8.248"/>
    </inkml:context>
    <inkml:brush xml:id="br0">
      <inkml:brushProperty name="width" value="0.035" units="cm"/>
      <inkml:brushProperty name="height" value="0.035" units="cm"/>
    </inkml:brush>
  </inkml:definitions>
  <inkml:trace contextRef="#ctx0" brushRef="#br0">262 183 16251,'0'-3'193,"22"-74"2780,-19 67-2459,-2 1 0,1-1-1,-2 1 1,1-1 0,-1 0-1,-1-9 1,1 17-428,0 1 0,-1 0-1,1 0 1,0 0 0,0 0 0,0 0 0,-1 0-1,1 0 1,-1-1 0,1 1 0,-1 0 0,1 0-1,-1 1 1,0-1 0,1 0 0,-1 0 0,0 0-1,0 0 1,0 0 0,1 1 0,-1-1 0,0 0-1,0 1 1,-2-2 0,1 2-19,0 0 0,1 0-1,-1 0 1,0 0 0,0 0 0,0 0 0,1 0-1,-1 0 1,0 1 0,0-1 0,1 1 0,-1-1-1,0 1 1,-1 1 0,-6 2 61,1 1 1,0 1-1,0-1 0,-11 11 1,-1 3-62,0 2 0,2 0 0,0 1 0,2 0 1,-19 35-1,24-37-69,1 0 0,1 1 0,0 0 0,2 1 0,1-1 0,1 1 0,-3 24-1,7-40 4,0 1-1,1-1 0,0 0 0,0 1 0,1-1 0,0 0 1,0 1-1,0-1 0,1 0 0,0 0 0,0 0 0,4 8 0,-4-11-3,0 0 0,0 0 0,0-1-1,1 1 1,-1-1 0,0 0-1,1 1 1,0-1 0,0 0 0,-1-1-1,1 1 1,0 0 0,0-1-1,1 0 1,-1 1 0,0-1 0,0 0-1,1-1 1,-1 1 0,0-1 0,1 1-1,-1-1 1,1 0 0,3-1-1,10-1-241,0-1 0,0 0 0,-1-2-1,1 0 1,-1-1 0,0 0 0,-1-1-1,0-1 1,23-15 0,-11 5-214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8.847"/>
    </inkml:context>
    <inkml:brush xml:id="br0">
      <inkml:brushProperty name="width" value="0.035" units="cm"/>
      <inkml:brushProperty name="height" value="0.035" units="cm"/>
    </inkml:brush>
  </inkml:definitions>
  <inkml:trace contextRef="#ctx0" brushRef="#br0">10 103 19052,'0'0'63,"0"0"0,0 0-1,0 0 1,0 0 0,0 1 0,1-1-1,-1 0 1,0 0 0,0 0 0,0 0-1,0 0 1,0 0 0,0 0 0,0 0-1,0 0 1,0 0 0,0 1 0,1-1-1,-1 0 1,0 0 0,0 0 0,0 0-1,0 0 1,0 0 0,0 0 0,0 0-1,1 0 1,-1 0 0,0 0 0,0 0 0,0 0-1,0 0 1,0 0 0,0 0 0,0 0-1,1 0 1,-1 0 0,0 0 0,0 0-1,0 0 1,0 0 0,0 0 0,0-1-1,0 1 1,0 0 0,1 0 0,-1 0-1,0 0 1,0 0 0,0 0 0,0 0-1,0 0 1,0 0 0,0 0 0,0-1-1,0 1 1,0 0 0,0 0 0,2 21 1537,-2 43-1142,0-48-159,-2 63-83,1 130 33,5-185-1,-4-23-242,0-1 1,0 0 0,0 0 0,0 0 0,0 0 0,0 1-1,1-1 1,-1 0 0,0 0 0,0 0 0,0 0 0,0 0 0,0 0-1,1 0 1,-1 1 0,0-1 0,0 0 0,0 0 0,1 0-1,-1 0 1,0 0 0,0 0 0,0 0 0,1 0 0,-1 0-1,0 0 1,0 0 0,0 0 0,1 0 0,-1 0 0,0 0 0,0 0-1,0 0 1,0-1 0,1 1 0,-1 0 0,0 0 0,0 0-1,0 0 1,0 0 0,1 0 0,-1 0 0,0-1 0,0 1 0,0 0-1,0 0 1,0 0 0,0 0 0,1-1 0,1-3 52,1 1 0,-1-1 0,0 0 0,0-1 0,-1 1 0,3-8 0,3-14 126,-2-1-1,3-27 0,-7 40-172,0-1 1,-1 1-1,-1 0 0,0-1 0,-5-21 0,6 34-17,-1 0 0,0 0 0,1 0 0,-1 0 0,0 0 0,0 1 0,1-1 0,-2 0 0,1 0 0,0 1 0,0-1 0,0 1 0,-1-1 0,1 1 1,-1-1-1,1 1 0,-1 0 0,0 0 0,1 0 0,-3-1 0,3 1 0,0 1 0,1 0 0,-1 0 0,0 0 0,1 0 0,-1 0 0,0 0 0,1 0 0,-1 0 0,0 0 0,1 0 0,-1 1 0,0-1 0,1 0 0,-1 0 1,0 1-1,1-1 0,-1 0 0,1 1 0,-1-1 0,0 0 0,0 2 0,0-1-2,0 1-1,-1-1 1,1 1 0,0-1-1,0 1 1,1 0 0,-1 0 0,0-1-1,0 1 1,1 0 0,-1 3-1,0-2 4,0 0 0,1 0 0,0 0 0,-1 0 0,1 0 0,0 0 0,0 0 0,1 0 0,-1 0 0,1 0 0,-1 0 0,1 0 0,0 0 0,0 0 0,0-1 0,0 1 0,1 0 0,-1-1 0,1 1 0,3 3 0,-3-3 1,1-1 0,0 0 0,-1 0 0,1 0-1,0 0 1,0-1 0,1 1 0,-1-1 0,0 0 0,0 0 0,1 0 0,-1 0 0,0 0 0,1-1 0,-1 0 0,1 1 0,-1-1 0,4-1 0,7 0-15,0-2 1,0 1 0,0-2 0,-1 0-1,1 0 1,-1-2 0,0 1-1,0-2 1,19-12 0,-2-2-83,0-1 0,39-38 1,-5-7-82,-58 60 154,0-1 1,0 0 0,-1 0 0,-1 0 0,1 0 0,-2-1 0,6-14 0,-8 21 24,-1 1 0,1-1 0,-1 0 0,0 1 0,0-1 0,0 1 0,0-1 0,0 0 0,0 1 0,0-1 1,0 1-1,0-1 0,-1 0 0,1 1 0,-1-1 0,0-1 0,0 2 6,1 0-1,-1 1 1,0-1 0,1 0 0,-1 0 0,0 1 0,0-1 0,0 0 0,1 1-1,-1-1 1,0 1 0,0-1 0,0 1 0,0 0 0,0-1 0,0 1 0,0 0-1,0 0 1,-1-1 0,-2 1 9,1 0 0,-1 0-1,1 1 1,-1-1 0,1 1 0,-1-1 0,1 1-1,0 0 1,-1 1 0,1-1 0,0 0-1,0 1 1,-5 3 0,0 1 17,-1 1 0,2 1 1,-1-1-1,1 1 0,0 1 0,0-1 1,1 1-1,0 0 0,1 1 0,0-1 1,0 1-1,1 0 0,-2 11 0,1-4 17,0 0-1,2 0 0,0 0 0,1 1 1,1-1-1,1 1 0,2 22 0,-2-35-52,1 0 0,0-1 0,-1 1-1,2 0 1,-1-1 0,1 1-1,-1-1 1,1 1 0,0-1-1,1 0 1,-1 0 0,1 0-1,0 0 1,6 6 0,-7-8-63,1 0 1,-1-1-1,1 1 1,-1-1-1,1 0 0,0 0 1,-1 0-1,1 0 1,0 0-1,0 0 0,0-1 1,0 0-1,-1 1 1,1-1-1,0 0 1,0 0-1,0-1 0,0 1 1,0-1-1,0 1 1,-1-1-1,1 0 0,0 0 1,0 0-1,4-3 1,3-2-288,1 0 0,-1 0 0,0-1 1,-1-1-1,11-9 0,40-47-936,-58 62 1231,26-31-794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9.519"/>
    </inkml:context>
    <inkml:brush xml:id="br0">
      <inkml:brushProperty name="width" value="0.035" units="cm"/>
      <inkml:brushProperty name="height" value="0.035" units="cm"/>
    </inkml:brush>
  </inkml:definitions>
  <inkml:trace contextRef="#ctx0" brushRef="#br0">60 116 15451,'-1'0'220,"-1"0"0,1 0-1,-1 1 1,1-1 0,-1 0 0,1 1-1,-1-1 1,1 1 0,0 0-1,-1-1 1,1 1 0,0 0-1,-1 0 1,1 0 0,0 0 0,0 0-1,0 0 1,-1 1 0,-1 1 102,1 1 1,-1 0-1,1-1 1,0 1-1,0 0 1,-1 5-1,-1 5 355,0 0 0,-3 28 0,6-32-541,1-1-1,-1 1 0,2 0 0,-1 0 1,1 0-1,1 0 0,3 13 0,-4-20-126,-1-1-1,1 0 1,0 0 0,0 0-1,0 0 1,0 0-1,0 0 1,0 0-1,0 0 1,1-1-1,-1 1 1,1 0-1,-1-1 1,1 1-1,0-1 1,0 1 0,-1-1-1,1 0 1,0 0-1,0 0 1,0 0-1,0 0 1,1 0-1,-1-1 1,0 1-1,0-1 1,0 1-1,0-1 1,1 0 0,-1 0-1,0 0 1,0 0-1,1 0 1,-1-1-1,0 1 1,0 0-1,0-1 1,3-1-1,4-1 6,0-1 0,0 0 0,-1-1 0,1 0 0,-1 0 0,0-1 0,0 0-1,-1-1 1,0 1 0,11-15 0,0-1 34,-1-1 0,20-35-1,-35 53-33,32-61 201,-31 61-171,-1-1 0,0 1 1,0 0-1,-1-1 0,1 0 1,-1 1-1,-1-1 1,1 0-1,-1 1 0,0-8 1,0 13-38,0-1 0,0 1 0,0 0 0,0-1 0,0 1 0,0 0 0,0-1 0,-1 1 0,1-1 0,0 1 0,0 0 0,0-1 0,0 1 0,0 0 0,-1 0 1,1-1-1,0 1 0,0 0 0,-1-1 0,1 1 0,0 0 0,0 0 0,-1-1 0,1 1 0,0 0 0,-1 0 0,1 0 0,0 0 0,-1-1 0,1 1 0,0 0 0,-1 0 1,1 0-1,0 0 0,-1 0 0,1 0 0,-1 0 0,1 0 0,0 0 0,-1 0 0,1 0 0,0 0 0,-1 0 0,1 0 0,0 0 0,-1 1 0,1-1 0,0 0 0,-1 0 1,1 0-1,0 0 0,-1 1 0,1-1 0,0 0 0,0 0 0,-1 1 0,1-1 0,0 0 0,-1 1 0,-14 15 186,5-1-125,2 0 0,0 1 1,0 0-1,1 0 0,1 1 0,1 0 1,1 0-1,0 0 0,1 1 0,-1 35 1,7-28-107,-3-24 24,0 0-1,1-1 1,-1 1-1,0-1 1,1 1-1,-1-1 1,0 1-1,1-1 1,-1 1-1,0-1 0,1 0 1,-1 1-1,1-1 1,-1 0-1,1 1 1,-1-1-1,1 0 1,-1 1-1,1-1 1,-1 0-1,1 0 1,0 0-1,-1 1 1,1-1-1,-1 0 1,1 0-1,0 0 1,-1 0-1,1 0 1,-1 0-1,1 0 1,0 0-1,-1-1 0,1 1 1,-1 0-1,1 0 1,-1 0-1,1-1 1,0 1-1,-1 0 1,1 0-1,-1-1 1,1 1-1,0-1 1,5-3-284,1-1 0,-1 1 1,0-2-1,0 1 1,-1 0-1,8-10 0,30-44-1294,-27 35 1278,46-60-2059,4 3-3724,-54 69 7500,-20 25 10,-17 23 1564,17-25-1977,0-1-402,1-1 1,1 0-1,0 1 1,0 1-1,1-1 1,-7 19-1,12-29-589,0 1-1,0-1 1,0 1 0,0-1-1,0 0 1,0 1 0,0-1-1,0 1 1,0-1 0,0 0-1,0 1 1,1-1-1,-1 0 1,0 1 0,0-1-1,0 0 1,1 1 0,-1-1-1,0 0 1,0 0 0,1 1-1,-1-1 1,0 0-1,0 1 1,1-1 0,-1 0-1,0 0 1,1 0 0,-1 0-1,0 1 1,1-1 0,-1 0-1,0 0 1,1 0 0,-1 0-1,1 0 1,-1 0-1,0 0 1,1 0 0,-1 0-1,0 0 1,1 0 0,-1 0-1,1 0 1,-1 0 0,0 0-1,1 0 1,-1 0 0,1-1-1,22-4-86,-21 4 95,15-4-93,1 1 1,0 0 0,0 1-1,0 1 1,26 1-1,-38 1 56,-1 0-1,1 1 0,0 0 0,0 0 1,-1 1-1,1 0 0,-1 0 0,1 0 0,6 4 1,-9-4 24,0 0 0,0 0 0,-1 1 0,1-1 0,-1 1 0,1-1 0,-1 1 0,0 0 0,0 0 0,0 0 1,0 0-1,0 0 0,-1 1 0,0-1 0,1 0 0,0 6 0,-1-4 76,-1 1 0,1-1 0,-1 1 0,-1-1 0,1 0 0,-1 1 0,1-1 0,-2 1 0,1-1 0,-1 0 0,1 0 0,-1 0-1,-1 0 1,1 0 0,-1 0 0,0-1 0,0 1 0,0-1 0,0 0 0,-1 0 0,-4 4 0,3-3 4,0 0 0,0 0-1,0-1 1,-1 0 0,0 0 0,0-1 0,0 1-1,0-1 1,0-1 0,-1 1 0,1-1-1,-1 0 1,0 0 0,1-1 0,-1 0 0,-8 0-1,12-1-156,0 0-1,0-1 0,0 1 0,0-1 1,0 0-1,0 0 0,0 0 0,1 0 1,-1 0-1,0-1 0,0 1 0,1-1 1,-1 0-1,1 0 0,-3-3 0,4 4 49,0 0 0,0 0-1,0-1 1,0 1-1,0 0 1,0 0-1,1-1 1,-1 1 0,1 0-1,-1-1 1,1 1-1,-1-1 1,1 1-1,0-1 1,0 1 0,0-1-1,0 1 1,0-1-1,0 1 1,0-1-1,0 1 1,1-1 0,-1 1-1,0-1 1,1 1-1,-1 0 1,1-1-1,0 1 1,-1 0 0,1-1-1,0 1 1,2-2-1,11-14-428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0.032"/>
    </inkml:context>
    <inkml:brush xml:id="br0">
      <inkml:brushProperty name="width" value="0.035" units="cm"/>
      <inkml:brushProperty name="height" value="0.035" units="cm"/>
    </inkml:brush>
  </inkml:definitions>
  <inkml:trace contextRef="#ctx0" brushRef="#br0">7 129 16996,'-1'1'120,"0"1"1,1-1 0,-1 1 0,0 0 0,1-1-1,-1 1 1,1 0 0,-1 0 0,1-1 0,0 1-1,0 0 1,0 0 0,0 0 0,0-1 0,0 1-1,0 0 1,0 0 0,1-1 0,-1 1 0,1 0-1,0 0 1,-1-1 0,1 1 0,0-1 0,0 1-1,0 0 1,0-1 0,0 0 0,0 1-1,0-1 1,1 0 0,-1 1 0,0-1 0,1 0-1,-1 0 1,1 0 0,-1 0 0,1-1 0,0 1-1,2 1 1,3 1 115,0-1 0,0 1 0,0-1 0,0 0 0,0-1 0,1 0 0,-1 0 0,15-1 0,-12-1-159,1 0 1,-1-1-1,0-1 0,0 0 1,0 0-1,0-1 0,0 0 1,-1-1-1,0 0 0,14-10 1,-17 12-62,-1-1 1,-1 0-1,1 0 0,0-1 1,-1 0-1,0 1 1,0-1-1,-1 0 1,1-1-1,-1 1 0,0-1 1,0 1-1,-1-1 1,0 0-1,0 0 0,0 0 1,-1 0-1,2-12 1,-3 16-4,0 1 1,0-1 0,0 0 0,0 0-1,0 0 1,0 0 0,0 0 0,-1 0-1,1 1 1,-1-1 0,1 0 0,-1 0-1,0 0 1,0 1 0,0-1-1,0 0 1,0 1 0,0-1 0,0 1-1,0-1 1,-1 1 0,1 0 0,-1 0-1,1-1 1,-1 1 0,1 0-1,-1 0 1,0 0 0,1 1 0,-1-1-1,0 0 1,0 1 0,1-1 0,-1 1-1,0-1 1,0 1 0,0 0 0,0 0-1,0 0 1,-3 0 0,-1 1 30,-1-1 0,0 1 1,1 1-1,-1-1 0,1 1 1,0 0-1,-1 1 1,1-1-1,0 1 0,-9 6 1,7-3-6,0 1 1,1 0 0,0 1-1,0-1 1,0 1 0,1 0-1,0 1 1,0 0 0,1 0 0,0 0-1,1 0 1,0 1 0,1 0-1,0-1 1,0 1 0,1 1-1,0-1 1,1 0 0,0 0-1,1 16 1,0-24-60,0 0 0,0 0 0,1 1 0,-1-1 0,1 0 0,0 0 0,-1 0 0,1 0 0,0 0 0,0 0 0,0 0 0,0 0 0,1 0 0,-1-1 0,1 1 0,-1 0 0,1-1-1,-1 1 1,1-1 0,0 0 0,2 2 0,-2-2-22,1 0 0,0 0-1,0 0 1,0-1 0,0 1-1,0-1 1,0 0-1,1 1 1,-1-1 0,0-1-1,0 1 1,0 0 0,4-2-1,4-1 11,0-1 0,0 0-1,0 0 1,-1-1 0,0-1-1,19-12 1,13-16-246,3-4-82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0.564"/>
    </inkml:context>
    <inkml:brush xml:id="br0">
      <inkml:brushProperty name="width" value="0.035" units="cm"/>
      <inkml:brushProperty name="height" value="0.035" units="cm"/>
    </inkml:brush>
  </inkml:definitions>
  <inkml:trace contextRef="#ctx0" brushRef="#br0">75 1 20116,'-6'6'2917,"-4"4"-2095,0 1 1,1 0-1,-9 14 0,15-20-771,0-1-1,1 1 1,-1 0-1,1 0 1,0 0-1,1 0 1,-1 0-1,1 0 1,0 1-1,0-1 1,0 11-1,1-15-67,1 0 0,-1 0-1,0 0 1,1 0-1,-1 0 1,1 0 0,-1 0-1,1 0 1,-1 0-1,1 0 1,0-1 0,0 1-1,-1 0 1,1 0-1,0-1 1,0 1 0,0 0-1,0-1 1,-1 1-1,1-1 1,0 1 0,0-1-1,0 1 1,0-1-1,1 0 1,-1 1 0,0-1-1,0 0 1,0 0-1,0 0 1,0 0 0,0 0-1,0 0 1,2 0-1,7 0-136,0-1 0,19-3-1,-17 2 55,3-1 48,1 1-1,-1 1 1,1 1 0,-1 1-1,21 2 1,-34-3 73,1 1-1,0 0 1,-1-1 0,1 1 0,-1 0 0,1 0-1,-1 1 1,0-1 0,1 0 0,-1 1 0,0-1-1,0 1 1,0 0 0,0 0 0,0 0 0,1 2-1,-1-1 23,-1 0-1,0-1 1,0 1 0,-1 0-1,1 0 1,0-1-1,-1 1 1,0 0 0,0 0-1,0 0 1,0 0-1,0 0 1,0-1-1,-1 1 1,1 0 0,-1 0-1,0 0 1,-2 4-1,-2 6 62,-1-1 1,-1 0-1,0 0 0,0-1 0,-1 1 0,-1-1 0,0-1 0,0 0 0,-1 0 0,-1-1 1,1 0-1,-1-1 0,-1 0 0,-12 6 0,21-13-220,0 1 0,0-1-1,0 0 1,0 0 0,0-1-1,0 1 1,0-1 0,0 1 0,0-1-1,0 0 1,0 0 0,0 0 0,-5-1-1,7 0 47,-1 1-1,0-1 1,0 0-1,1 0 1,-1 1-1,0-1 1,1-1-1,-1 1 1,1 0-1,-1 0 0,1 0 1,0-1-1,-1 1 1,1-1-1,0 1 1,0-1-1,0 0 1,0 1-1,0-1 1,0 0-1,1 1 1,-2-5-1,-2-12-656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1.568"/>
    </inkml:context>
    <inkml:brush xml:id="br0">
      <inkml:brushProperty name="width" value="0.035" units="cm"/>
      <inkml:brushProperty name="height" value="0.035" units="cm"/>
    </inkml:brush>
  </inkml:definitions>
  <inkml:trace contextRef="#ctx0" brushRef="#br0">244 68 18428,'0'-1'89,"0"-1"1,0 0 0,0 1-1,-1-1 1,1 0-1,0 1 1,-1-1-1,1 1 1,-1-1 0,1 1-1,-1-1 1,0 1-1,0-1 1,0 1-1,0 0 1,0-1-1,0 1 1,0 0 0,0 0-1,0-1 1,-1 1-1,1 0 1,0 1-1,-1-1 1,1 0-1,0 0 1,-1 0 0,0 1-1,1-1 1,-1 1-1,1-1 1,-3 1-1,0-1 39,0 1 0,0 0 0,1 0-1,-1 0 1,0 0 0,0 0 0,1 1-1,-1 0 1,0 0 0,1 0 0,-1 0-1,1 1 1,-1-1 0,-3 3 0,-2 3 51,0 0 0,0 0 0,1 1 1,0 0-1,0 0 0,1 1 1,0 0-1,1 0 0,-11 20 0,7-7 7,0 0 0,1 1 0,-9 38 0,13-38-49,0 1-1,-1 31 1,6-48-109,-1 1 0,1 0 0,1-1 1,-1 1-1,1-1 0,1 1 0,-1-1 0,2 1 1,-1-1-1,1 0 0,4 9 0,-6-14-22,0-1-1,-1 0 0,1 1 1,0-1-1,1 0 0,-1 0 1,0 0-1,0 0 0,0 1 1,1-2-1,-1 1 0,0 0 1,1 0-1,-1 0 0,1-1 1,-1 1-1,1-1 0,0 1 1,-1-1-1,1 1 0,-1-1 0,1 0 1,0 0-1,-1 0 0,1 0 1,0 0-1,-1 0 0,1 0 1,-1-1-1,1 1 0,0-1 1,-1 1-1,1-1 0,-1 1 1,1-1-1,-1 0 0,0 0 1,1 0-1,0-1 0,5-3 8,0 0 0,0-1-1,-1 1 1,0-2-1,0 1 1,7-10 0,3-11 31,0 0 0,-2-1 0,0-1 0,-2 0 0,-2-1 0,0 0 0,-2 0 0,-2-1 0,0 0 0,1-39 0,-7 69-43,0-5 6,1 0 0,-1 0 1,0 0-1,-1 0 0,1-1 0,-1 1 0,0 0 0,-3-6 0,4 12-9,0 0-1,0 0 1,0-1-1,0 1 1,0 0-1,0 0 1,0-1-1,0 1 1,0 0 0,0 0-1,0 0 1,-1-1-1,1 1 1,0 0-1,0 0 1,0 0-1,0-1 1,-1 1-1,1 0 1,0 0-1,0 0 1,0 0-1,-1 0 1,1 0-1,0-1 1,0 1 0,0 0-1,-1 0 1,1 0-1,0 0 1,0 0-1,-1 0 1,1 0-1,0 0 1,0 0-1,-1 0 1,-5 8-135,-2 18-242,6-10 238,1-1-1,0 1 1,1 0-1,1 0 1,1-1-1,0 1 1,1-1-1,0 1 1,9 21-1,-1-13-170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2.302"/>
    </inkml:context>
    <inkml:brush xml:id="br0">
      <inkml:brushProperty name="width" value="0.035" units="cm"/>
      <inkml:brushProperty name="height" value="0.035" units="cm"/>
    </inkml:brush>
  </inkml:definitions>
  <inkml:trace contextRef="#ctx0" brushRef="#br0">0 1 20028,'0'26'1236,"1"1"0,2-1 0,9 45 1,-9-61-1168,0 0 1,0 0 0,1 0 0,0 0 0,1-1 0,0 0 0,0 0 0,1 0 0,0 0 0,1-1 0,0 0 0,9 8 0,-15-15-55,0 0 0,-1 0 0,1 0 0,0-1 0,0 1 0,0 0 0,0-1 0,0 1 0,0 0 0,0-1 0,0 1 0,0-1 0,0 0 0,0 1 0,0-1 0,0 0 0,0 0 0,0 1 0,0-1 0,0 0 0,0 0 0,1 0 0,-1-1 0,0 1 0,2 0 0,-2-1 8,0 0-1,0 0 0,0 0 1,0-1-1,0 1 0,-1 0 1,1 0-1,0 0 1,-1-1-1,1 1 0,0 0 1,-1-1-1,0 1 0,1 0 1,-1-1-1,0 1 0,0-2 1,2-11 127,-2 1 1,0-1 0,-2-15-1,1 24-115,-1-19 94,-1 0-1,-1 1 0,-13-42 0,14 58-109,4 14-34,9 17-41,-8-20 52,1-1 0,0 1 0,0-1 0,0 0 0,0 0 0,0-1 1,1 1-1,-1-1 0,1 1 0,0-1 0,0 0 0,0-1 0,0 1 1,0-1-1,4 2 0,-1-2 2,-1 0 0,1-1 0,-1 0 0,0 0 0,1 0 0,-1-1 1,1 1-1,-1-2 0,9-1 0,-3-2 1,0 1 0,0-1 1,0-1-1,0 0 0,-1-1 0,0 0 1,-1-1-1,1 0 0,12-13 1,-11 5-21,-11 16 20,0-1 0,-1 0-1,0 1 1,1-1 0,-1 0-1,1 1 1,-1-1-1,0 0 1,1 1 0,-1-1-1,0 0 1,0 0-1,0 1 1,0-1 0,0 0-1,1 0 1,-1 1-1,0-1 1,-1 0 0,1 0-1,0 0 1,0 1 0,-1-1 0,1 1 0,0 0 0,-1 0 0,1 0 1,-1 0-1,1 0 0,-1 0 0,1 0 0,0 0 0,-1 0 0,1 0 0,-1 0 0,1 0 0,0 0 1,-1 0-1,1 0 0,-1 0 0,1 0 0,0 1 0,-1-1 0,1 0 0,0 0 0,-1 0 0,1 1 1,0-1-1,-1 0 0,1 0 0,0 1 0,-1-1 0,1 0 0,0 1 0,0-1 0,-1 0 1,1 1-1,0 0 0,-12 13-19,7-3-5,0 1 1,0-1 0,1 1 0,0 0 0,1 0-1,-2 24 1,4-30 15,0 0 0,1 0 0,0 1 0,0-1 1,0 0-1,1 0 0,0 1 0,0-1 0,1 0 0,0 0 0,0 0 0,0 0 0,1-1 0,-1 1 0,6 7 0,-6-11 4,1 1 0,-1-1 0,1 0 0,-1 0 0,1 0-1,0 0 1,0-1 0,0 1 0,0-1 0,0 1-1,0-1 1,0 0 0,1 0 0,-1-1 0,0 1-1,1-1 1,-1 0 0,7 0 0,4 0 3,1-2 0,-1 0 0,16-5 0,-13 3-5,3 0 0,6-2 0,-1 1 0,52-2 0,-71 6 10,0 1 0,1 1 0,-1-1 0,0 1 0,0 0 0,0 0 0,0 1 0,0 0 0,0 0 0,0 0 0,-1 1 0,1 0 0,-1 0 0,0 0 0,0 1 0,0 0 0,0 0 0,4 4 0,0 7 31,-7-12 23,-6-10 25,-14-26 8,-2-4 11,-32-79 0,52 115-129,-1 0 0,1 0 0,-1 0 1,1 0-1,0 0 0,-1 0 0,1 0 0,0 0 1,0 0-1,0 0 0,0 0 0,0-1 1,0 1-1,0 0 0,0 0 0,0 0 1,0 0-1,1 0 0,-1 0 0,0 0 1,1 0-1,0-2 0,0 2-88,1 1 0,0-1 0,-1 0-1,1 1 1,0-1 0,-1 1 0,1-1 0,0 1 0,-1 0 0,1 0-1,0 0 1,0 0 0,3 0 0,44 1-784,-19 0 333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3.040"/>
    </inkml:context>
    <inkml:brush xml:id="br0">
      <inkml:brushProperty name="width" value="0.035" units="cm"/>
      <inkml:brushProperty name="height" value="0.035" units="cm"/>
    </inkml:brush>
  </inkml:definitions>
  <inkml:trace contextRef="#ctx0" brushRef="#br0">157 47 17340,'-2'-1'157,"0"-1"-1,-1 1 1,1-1 0,0 1 0,-1 0 0,1 0 0,0 0-1,-1 1 1,1-1 0,-1 0 0,1 1 0,-1 0 0,1-1-1,-1 1 1,0 0 0,1 0 0,-1 1 0,1-1 0,-1 1-1,1-1 1,-1 1 0,1 0 0,-1-1 0,1 1 0,-3 2 0,-1 0-22,0 0 1,0 0 0,0 0 0,1 1-1,-1 0 1,1 0 0,0 0 0,-8 9-1,9-7-45,0 0-1,1 0 1,-1 0-1,1 0 1,1 1-1,-1-1 0,1 1 1,0 0-1,-1 10 1,2-14-55,0 0 0,1 0 0,0-1 0,0 1 0,0 0 0,0 0 0,0 0 0,0 0 0,1 0 0,-1 0 0,1 0 0,0 0 0,0 0 0,0-1 0,1 1 0,-1 0 0,0-1 0,1 1 0,0-1 0,-1 1 0,1-1 0,0 0 0,0 0 0,5 4 0,-5-5-29,0-1 0,0 1 0,0 0-1,0 0 1,0-1 0,1 1 0,-1-1-1,0 0 1,0 0 0,1 0 0,-1 0-1,0 0 1,1 0 0,-1-1 0,0 1 0,0-1-1,0 1 1,1-1 0,-1 0 0,0 0-1,0 0 1,0 0 0,0 0 0,0 0-1,-1-1 1,1 1 0,0-1 0,2-2 0,3-3-27,0 0 0,0 0 0,0-1 0,-1 0 1,5-10-1,-1 0-25,0 0-1,7-21 1,-15 34 39,0-1 0,0 1 0,-1-1-1,0 1 1,0-1 0,0 0 0,0 0 0,-1 0 0,0 1 0,0-1 0,-2-10 0,-3 10 39,1 13 15,0 12 30,3-4-38,1-1 0,0 1 0,1 0 0,1 0 0,0-1 1,1 1-1,1-1 0,0 0 0,1 0 0,0 0 0,1-1 0,1 0 0,0 0 1,16 21-1,-21-32-37,0 1 1,0-1-1,1 1 1,0-1-1,-1 0 1,1 0-1,0 0 1,0 0-1,0 0 1,0-1-1,0 1 1,1-1-1,-1 0 1,6 1-1,-6-2-38,-1 1 0,1-1 0,0 0 0,-1-1 0,1 1-1,0 0 1,-1-1 0,1 1 0,-1-1 0,1 0 0,-1 0-1,1 0 1,-1 0 0,1-1 0,-1 1 0,0-1 0,0 1 0,0-1-1,3-3 1,1 0 22,-1-1 0,-1 0 0,1 0 0,-1-1 0,0 0 0,0 1 0,-1-1 1,4-9-1,-1-4 25,8-36 1,-5 14-190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3.571"/>
    </inkml:context>
    <inkml:brush xml:id="br0">
      <inkml:brushProperty name="width" value="0.035" units="cm"/>
      <inkml:brushProperty name="height" value="0.035" units="cm"/>
    </inkml:brush>
  </inkml:definitions>
  <inkml:trace contextRef="#ctx0" brushRef="#br0">2 45 16396,'-1'-36'3086,"1"28"-1245,0 27 358,7 159-130,-3-142-2035,2 0 0,20 68 0,-24-98-28,0 0 0,0 0 0,1-1-1,-1 1 1,1-1 0,1 0 0,-1 0-1,7 8 1,-8-12-6,-1 0 0,0 0-1,1 0 1,-1 0 0,1 0 0,-1 0-1,1 0 1,0 0 0,-1-1 0,1 1 0,0-1-1,-1 1 1,1-1 0,0 0 0,0 1-1,-1-1 1,1 0 0,0 0 0,0 0 0,0-1-1,-1 1 1,1 0 0,0-1 0,0 1-1,-1-1 1,1 1 0,0-1 0,-1 0 0,1 0-1,-1 0 1,1 0 0,-1 0 0,2-1-1,5-5-5,-1 1 0,0-2 0,0 1 0,-1 0 0,0-1 0,-1-1 0,0 1 0,0 0 0,0-1-1,5-16 1,3-12-21,11-49 0,-23 79 22,9-41-29,3-49 1,-13 142-104,1 0 0,3 0 1,2 0-1,21 82 0,-23-117-89,0 0-1,0-1 1,12 18 0,-6-11 25,-4-6-116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521"/>
    </inkml:context>
    <inkml:brush xml:id="br0">
      <inkml:brushProperty name="width" value="0.025" units="cm"/>
      <inkml:brushProperty name="height" value="0.025" units="cm"/>
    </inkml:brush>
  </inkml:definitions>
  <inkml:trace contextRef="#ctx0" brushRef="#br0">1 44 12460,'0'0'3560,"8"-7"-2252,-4 3-1208,-1 1-25,0 0-1,1 0 1,-1 0-1,1 1 1,0-1-1,0 1 1,0 0-1,0 0 1,0 0-1,0 1 1,0-1-1,1 1 1,-1 0 0,1 0-1,-1 1 1,7-1-1,22 2 281,-1 1 1,0 1-1,47 12 0,-61-11-331,0 2 0,0 0 0,0 1 0,-1 0 0,0 2 0,-1 0-1,22 15 1,-36-22 5,1-1 0,-1 1-1,1 0 1,-1 0 0,0 0 0,0 0-1,0 0 1,-1 1 0,1-1 0,0 1-1,-1-1 1,1 1 0,-1-1 0,0 1-1,0 0 1,0-1 0,0 1 0,0 0-1,-1 0 1,0 0 0,1 0-1,-1 0 1,0 0 0,0 0 0,0-1-1,-2 7 1,1-5 95,-1 0-1,0 0 1,0 0 0,-1 0-1,1 0 1,-1-1-1,0 1 1,0-1 0,0 1-1,0-1 1,-1 0 0,1 0-1,-1-1 1,0 1-1,0-1 1,-4 2 0,-17 7 273,-1-1 0,1-1 0,-2-1 0,-33 5 0,2 0-850,51-9-871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4.665"/>
    </inkml:context>
    <inkml:brush xml:id="br0">
      <inkml:brushProperty name="width" value="0.035" units="cm"/>
      <inkml:brushProperty name="height" value="0.035" units="cm"/>
    </inkml:brush>
  </inkml:definitions>
  <inkml:trace contextRef="#ctx0" brushRef="#br0">211 334 15067,'-3'-2'223,"1"0"-1,0 1 1,0-1-1,-1 1 1,1-1-1,-1 1 1,1 0-1,-1 0 1,0 1-1,1-1 1,-1 0-1,0 1 1,1-1-1,-1 1 1,0 0-1,0 0 1,0 0-1,1 1 1,-1-1-1,0 0 1,1 1-1,-1 0 1,0 0-1,1 0 1,-5 2-1,-3 1 170,-1 2-1,1-1 0,1 1 1,-17 13-1,19-12-336,0-1-1,1 0 1,0 1-1,0 0 1,1 1 0,0-1-1,0 1 1,1 0 0,0 0-1,0 1 1,-5 15-1,8-19-49,0-1 1,0 1-1,0 0 0,1-1 0,-1 1 0,1-1 0,0 1 0,0 0 0,1-1 0,-1 1 0,1-1 1,0 1-1,1-1 0,-1 1 0,1-1 0,-1 0 0,1 1 0,1-1 0,-1 0 0,0-1 0,1 1 0,0 0 1,0-1-1,7 7 0,-8-8-3,1 0 1,-1 0-1,1 0 1,0 0-1,0 0 1,0-1 0,0 1-1,0-1 1,0 0-1,0 0 1,1 0-1,-1 0 1,0-1-1,1 1 1,-1-1 0,0 0-1,6 0 1,-4-1 3,-1 0 0,1-1 0,-1 1 0,0-1 1,0 1-1,0-1 0,0-1 0,0 1 1,0 0-1,0-1 0,5-5 0,1-3 9,0 0 1,-1 0-1,0-1 0,-1 0 0,0 0 0,12-27 0,-5-1 72,0-1-1,-3 0 1,-2-1-1,-1 0 1,-2-1 0,-3 1-1,0-80 1,-6 82 94,-2 25-22,3 15-154,1 0-1,0 0 1,0 0-1,0 0 1,0-1-1,0 1 1,0 0-1,-1 0 1,1 0-1,0 0 1,0 0-1,0 0 1,0 0-1,-1 0 1,1 0 0,0 0-1,0 0 1,0 0-1,0 0 1,0 0-1,-1 0 1,1 0-1,0 0 1,0 0-1,0 0 1,0 0-1,-1 0 1,1 0-1,0 0 1,0 0 0,0 0-1,0 0 1,0 0-1,-1 1 1,1-1-1,0 0 1,0 0-1,0 0 1,0 0-1,0 0 1,-2 2 17,1 0 0,0 0 0,0-1 0,0 1-1,0 0 1,0 0 0,1 0 0,-1 0 0,0 3 0,-3 19 78,1 1 0,2 0 0,1 40 0,14 74 58,-14-135-152,15 91 41,-12-81-227,1-1-1,0-1 1,1 1 0,11 22-1,-15-33 135,0-1-1,-1 0 0,1 0 0,0 1 0,0-1 1,0 0-1,0 0 0,0 0 0,0 0 0,0 0 0,0 0 1,0-1-1,0 1 0,0 0 0,1-1 0,-1 1 1,0 0-1,1-1 0,-1 1 0,0-1 0,1 0 1,-1 0-1,1 1 0,-1-1 0,0 0 0,1 0 1,-1 0-1,1 0 0,-1-1 0,2 1 0,8-7-414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5.493"/>
    </inkml:context>
    <inkml:brush xml:id="br0">
      <inkml:brushProperty name="width" value="0.035" units="cm"/>
      <inkml:brushProperty name="height" value="0.035" units="cm"/>
    </inkml:brush>
  </inkml:definitions>
  <inkml:trace contextRef="#ctx0" brushRef="#br0">99 104 14875,'5'6'744,"0"-1"0,0 1 0,1-1 0,0 0 0,0-1 0,8 5 0,-13-8-653,0 0 0,0-1 0,1 1 1,-1 0-1,0-1 0,1 0 0,-1 1 0,0-1 1,1 0-1,-1 0 0,0 1 0,1-1 1,-1 0-1,0 0 0,1 0 0,-1-1 0,1 1 1,-1 0-1,0-1 0,0 1 0,1 0 0,-1-1 1,0 1-1,1-1 0,-1 0 0,0 0 1,0 1-1,0-1 0,0 0 0,0 0 0,0 0 1,0 0-1,0 0 0,0 0 0,0 0 1,-1 0-1,1 0 0,0-1 0,-1 1 0,1 0 1,-1-1-1,1-1 0,1 0-25,-1-1 0,0 0-1,0 0 1,-1 0 0,1 0 0,-1 0-1,0 1 1,0-1 0,0 0 0,0 0-1,-1 0 1,0 0 0,1 0-1,-1 0 1,-1 1 0,1-1 0,0 0-1,-1 1 1,0-1 0,0 1 0,0-1-1,0 1 1,-1 0 0,1 0 0,-1 0-1,-4-4 1,4 5-44,1 0-1,-1 0 0,1 0 1,-1 0-1,0 0 1,0 1-1,0-1 1,0 1-1,0 0 0,0-1 1,-1 2-1,1-1 1,0 0-1,0 1 0,-1-1 1,1 1-1,0 0 1,-1 0-1,1 0 1,0 1-1,-1-1 0,1 1 1,0-1-1,0 1 1,-1 0-1,1 1 1,0-1-1,0 1 0,0-1 1,0 1-1,-3 2 1,1 1-23,-1 1 1,1-1 0,0 1-1,0 0 1,1 0-1,0 1 1,0-1 0,0 1-1,1 0 1,0 0 0,0 0-1,1 1 1,-3 11-1,2-3-1,1 0-1,1-1 0,0 1 1,0 0-1,4 26 0,-2-37 9,0 1-1,0 0 1,0 0 0,1-1-1,0 1 1,0 0-1,0-1 1,1 0 0,0 0-1,5 8 1,-6-11-3,0 0-1,0 0 1,0 0 0,0 0-1,0-1 1,0 1 0,0-1 0,0 1-1,1-1 1,-1 0 0,1 0-1,-1 0 1,1 0 0,-1 0-1,1-1 1,0 1 0,-1-1 0,1 1-1,0-1 1,-1 0 0,1 0-1,0 0 1,0-1 0,-1 1 0,5-2-1,5-2-12,-1-1-1,0 0 1,0-1-1,0 0 1,-1-1-1,0 0 0,0-1 1,-1 0-1,12-12 1,-8 8-68,0 0 1,1 1-1,21-13 0,-34 23 73,0 1 0,-1 0 1,1-1-1,0 1 0,0 0 0,-1-1 0,1 1 0,0 0 0,0 0 0,-1 0 0,1 0 1,0 0-1,0 0 0,-1 0 0,1 0 0,0 0 0,0 0 0,0 0 0,-1 1 0,1-1 1,0 0-1,-1 0 0,1 1 0,0-1 0,-1 1 0,1-1 0,0 0 0,-1 1 0,1-1 0,0 1 1,-1 0-1,1-1 0,-1 1 0,1-1 0,-1 1 0,0 0 0,1-1 0,0 2 0,11 33 8,-8-22 41,-3-10-28,13 27 123,-14-29-128,0-1 1,1 1-1,-1 0 1,0-1-1,1 1 1,-1 0-1,1-1 1,-1 1 0,1-1-1,-1 1 1,1 0-1,-1-1 1,1 1-1,0-1 1,-1 0 0,1 1-1,0-1 1,-1 0-1,1 1 1,0-1-1,0 0 1,-1 0 0,1 1-1,0-1 1,0 0-1,-1 0 1,1 0-1,0 0 1,0 0 0,0 0-1,-1 0 1,1 0-1,0-1 1,0 1-1,0 0 1,4-4 37,-1 0 0,0 0 0,0-1 0,0 1 0,0-1 0,-1 0 0,0 0 0,0 0 0,4-11 0,1 0 33,0 2-18,24-41 108,-29 51-165,0 0 1,0 1-1,0-1 1,1 0-1,-1 1 0,1 0 1,0 0-1,0 0 1,0 0-1,6-2 1,-9 4-9,1 1 1,0-1 0,0 1 0,-1 0-1,1-1 1,0 1 0,0 0 0,0 0-1,-1 0 1,1 0 0,0 0 0,0 1-1,-1-1 1,1 1 0,0-1 0,0 1-1,-1-1 1,1 1 0,0 0 0,-1 0-1,1 0 1,-1 0 0,1 0 0,-1 0-1,0 0 1,1 0 0,-1 1 0,0-1 0,2 2-1,3 5-5,0 1 0,-1-1-1,9 19 1,-12-22 3,16 37 9,-15-32 33,1 0-1,0 0 0,0-1 1,1 1-1,0-1 0,1 0 1,8 9-1,-13-17-25,0 0 1,-1-1-1,1 1 0,0-1 1,0 1-1,0 0 0,0-1 1,1 0-1,-1 1 0,0-1 1,0 0-1,0 1 0,0-1 1,0 0-1,0 0 0,1 0 1,-1 0-1,0 0 0,0 0 1,0 0-1,0-1 0,0 1 1,0 0-1,1 0 0,-1-1 1,0 1-1,0-1 0,0 1 1,0-1-1,0 0 0,0 1 1,-1-1-1,1 0 0,0 0 1,0 1-1,0-1 0,0-1 1,6-5 66,-1 0 1,-1 0 0,8-12-1,-11 16-64,16-25 156,28-41 83,-42 62-256,1 2 0,1-1-1,-1 0 1,1 1 0,0 0-1,0 1 1,1-1 0,7-3-1,-12 7-5,1 0 0,-1 0 0,0 0 0,1 0 0,-1 1-1,0-1 1,1 1 0,-1 0 0,1 0 0,-1 0 0,1 0 0,-1 0-1,0 0 1,1 1 0,-1-1 0,1 1 0,-1-1 0,0 1 0,1 0-1,-1 0 1,0 0 0,0 1 0,0-1 0,0 0 0,0 1 0,0-1 0,0 1-1,0 0 1,2 2 0,4 6-19,0 1 0,-1 0-1,0 0 1,8 16 0,-3-5 27,-11-19-36,1 1-7,0-1 0,0 0 0,0 1 0,0-1 0,0 0 0,1 0 0,-1 0 0,1 0-1,0 0 1,0-1 0,0 1 0,0-1 0,6 3 0,-8-4-7,-1-1 0,1 0 1,0 0-1,-1 0 0,1 0 0,-1-1 1,1 1-1,-1 0 0,1 0 0,-1 0 1,1 0-1,0-1 0,-1 1 0,1 0 1,-1 0-1,0-1 0,1 1 0,-1 0 1,1-1-1,0 0 0,6-3-231,0 1-80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6.229"/>
    </inkml:context>
    <inkml:brush xml:id="br0">
      <inkml:brushProperty name="width" value="0.035" units="cm"/>
      <inkml:brushProperty name="height" value="0.035" units="cm"/>
    </inkml:brush>
  </inkml:definitions>
  <inkml:trace contextRef="#ctx0" brushRef="#br0">155 12 17100,'-2'-2'169,"0"1"-1,0 0 1,0-1 0,0 1 0,-1 0 0,1 0 0,-1 1 0,1-1-1,0 0 1,-1 1 0,1-1 0,-1 1 0,0 0 0,1 0 0,-1 0-1,1 0 1,-1 1 0,1-1 0,-1 1 0,1-1 0,0 1 0,-1 0 0,1 0-1,-1 0 1,1 0 0,0 0 0,0 1 0,0-1 0,-4 3 0,0 1 57,0 0 0,-1 1 0,2 0 0,-1 0 0,1 0 0,0 0 0,0 1 0,-4 7 0,9-13-225,-6 9 170,1 2-1,-6 16 0,10-26-172,0 0-1,0 0 0,1 1 1,-1-1-1,1 0 1,0 0-1,-1 1 1,1-1-1,0 0 1,0 1-1,1-1 0,-1 0 1,0 0-1,1 1 1,-1-1-1,1 0 1,0 0-1,0 0 1,0 1-1,0-1 0,2 2 1,-3-3-7,1 0 1,0-1-1,0 1 1,0 0-1,0-1 1,0 1-1,0-1 1,0 1-1,0-1 1,0 0-1,0 1 1,0-1-1,1 0 1,-1 0-1,0 0 1,0 0-1,0 0 0,0 0 1,0 0-1,1 0 1,-1 0-1,0-1 1,0 1-1,0 0 1,0-1-1,0 1 1,0-1-1,0 1 1,1-2-1,31-21-199,-29 20 161,25-26-214,7-6-55,-33 32 278,0 1-1,0 0 0,0 0 0,0 0 1,1 0-1,-1 0 0,1 1 0,-1-1 1,7-1-1,-8 3 25,0 0 0,0 1-1,1-1 1,-1 0 0,0 1 0,0-1 0,0 1-1,0 0 1,1 0 0,-1 0 0,0 0-1,-1 0 1,1 0 0,0 0 0,0 1 0,0-1-1,-1 1 1,1-1 0,-1 1 0,3 2 0,30 42 88,-26-32-26,-7-14-47,4 8 67,-1-2 0,2 1 0,-1-1 0,1 1 0,10 8 0,-14-14-43,-1 0 0,1 0-1,-1 0 1,1 0-1,0-1 1,0 1 0,-1 0-1,1-1 1,0 1-1,0-1 1,0 0 0,0 1-1,0-1 1,0 0-1,-1 0 1,1 0 0,0 0-1,0-1 1,0 1-1,0 0 1,0-1 0,0 0-1,-1 1 1,1-1 0,0 0-1,0 0 1,-1 0-1,1 0 1,-1 0 0,3-2-1,7-7 88,0-1-1,-2 0 1,1 0 0,14-24-1,-17 24-116,0 0-1,1 0 0,0 1 1,1 0-1,0 1 1,19-15-1,-27 23-6,0 0 0,1 0 0,-1 0 0,1 0 0,-1 1 0,1-1 0,-1 1 0,1-1 0,-1 1 0,1-1 0,-1 1 0,1 0 0,0 0 0,-1 0 0,1 0 0,-1 0-1,1 0 1,0 0 0,-1 0 0,1 1 0,-1-1 0,1 1 0,-1-1 0,1 1 0,-1 0 0,1-1 0,-1 1 0,1 0 0,-1 0 0,0 0 0,0 0 0,1 0 0,-1 0 0,0 1 0,0-1 0,0 0 0,0 0 0,0 1 0,0 1 0,5 7-145,0 1 1,-1 0 0,0 0-1,4 15 1,-3-7-391,-5-18 426,-1 1 1,0-1-1,1 0 0,0 1 0,-1-1 1,1 0-1,0 1 0,0-1 0,0 0 1,-1 0-1,1 0 0,1 0 1,1 2-1,-2-3 80,-1 0 0,1 0 0,0 0 0,-1 0 0,1 0 0,0 0 0,0 0 0,-1-1 0,1 1 0,0 0 0,-1 0 0,1-1 0,0 1 0,-1 0 0,1-1 0,-1 1 0,1-1 0,-1 1 0,1-1 0,0 1 0,-1-1 0,0 1 0,1-1 0,-1 0 0,1 1 0,-1-1 0,0 1 0,1-2 0,11-17-698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6.846"/>
    </inkml:context>
    <inkml:brush xml:id="br0">
      <inkml:brushProperty name="width" value="0.035" units="cm"/>
      <inkml:brushProperty name="height" value="0.035" units="cm"/>
    </inkml:brush>
  </inkml:definitions>
  <inkml:trace contextRef="#ctx0" brushRef="#br0">183 288 12923,'-12'3'2388,"-10"7"-1540,11-4-428,1-1-143,1 1 1,-1 0 0,1 0-1,0 1 1,0 0 0,1 0-1,0 1 1,-11 13-1,15-7 490,4-15 399,0-6-685,-1 4-286,1 0 0,0 0 0,-1 0 0,1 0 0,-1 0 0,0 1 0,0-1 0,0 0 0,-3-3 0,4 5-160,0 1 1,0 0-1,0-1 0,-1 1 0,1 0 0,0-1 0,0 1 0,-1 0 0,1 0 0,0-1 0,0 1 0,-1 0 0,1 0 0,0-1 0,-1 1 1,1 0-1,-1 0 0,1 0 0,0 0 0,-1 0 0,1 0 0,0 0 0,-1-1 0,1 1 0,-1 0 0,1 0 0,-1 0 0,0 1-12,1-1 0,-1 1-1,0 0 1,0-1 0,1 1 0,-1-1-1,1 1 1,-1 0 0,0 0-1,1-1 1,-1 1 0,1 0-1,0 0 1,-1 0 0,1 0 0,0-1-1,-1 3 1,-3 10 88,1 0 0,1 0 1,0 1-1,1-1 0,0 1 0,1-1 1,0 1-1,1 0 0,1-1 0,0 1 1,7 21-1,-8-32-87,0 0 1,0 0 0,0-1-1,0 1 1,1 0-1,-1-1 1,1 1-1,-1-1 1,1 0 0,0 1-1,0-1 1,0 0-1,0 0 1,0 0-1,5 3 1,-5-5-13,0 1-1,-1 0 1,1-1-1,0 0 1,0 1 0,0-1-1,0 0 1,0 0-1,0 0 1,0 0 0,0 0-1,0 0 1,0-1-1,-1 1 1,1-1-1,0 1 1,0-1 0,0 0-1,-1 0 1,1 1-1,0-1 1,-1 0 0,1-1-1,2-1 1,6-6 12,0 0 0,-1-1 0,0 0 1,-1 0-1,0-1 0,0 0 0,-1 0 1,11-25-1,0-7 57,14-51 0,-20 57-37,-3 0 0,0-1 0,-3 0 0,-1 0 0,0-65 0,-8 77 13,4 25-56,-1 1 1,0 0-1,0 0 0,0-1 0,0 1 1,0 0-1,-1-1 0,1 1 0,0 0 1,0 0-1,0-1 0,0 1 0,0 0 1,0 0-1,0-1 0,0 1 0,-1 0 0,1 0 1,0-1-1,0 1 0,0 0 0,-1 0 1,1 0-1,0-1 0,0 1 0,0 0 1,-1 0-1,1 0 0,0 0 0,0 0 1,-1 0-1,1-1 0,0 1 0,-1 0 1,-6 8 5,-2 14-16,4 2 10,1 0 1,1 1 0,2-1 0,0 1 0,3 31 0,0-36-57,1-1 1,0 0-1,1 0 1,1 0 0,1 0-1,1-1 1,10 20-1,-14-33 20,0 0 0,0 0 0,0 0 0,1-1 0,0 0-1,-1 1 1,2-1 0,-1 0 0,8 5 0,-10-8 38,0 0 1,1 1 0,-1-1-1,0 0 1,0-1 0,1 1-1,-1 0 1,1-1 0,-1 1-1,1-1 1,-1 1-1,1-1 1,-1 0 0,1 0-1,-1-1 1,1 1 0,-1 0-1,1-1 1,-1 0 0,0 1-1,1-1 1,-1 0 0,4-2-1,18-17-117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7.500"/>
    </inkml:context>
    <inkml:brush xml:id="br0">
      <inkml:brushProperty name="width" value="0.035" units="cm"/>
      <inkml:brushProperty name="height" value="0.035" units="cm"/>
    </inkml:brush>
  </inkml:definitions>
  <inkml:trace contextRef="#ctx0" brushRef="#br0">1 34 18836,'0'0'175,"0"-1"-1,0 1 1,0-1-1,0 1 1,-1-1-1,1 1 1,0-1-1,0 0 1,1 1-1,-1-1 1,0 1 0,0-1-1,0 1 1,0-1-1,0 1 1,0-1-1,1 1 1,-1-1-1,0 1 1,0 0-1,1-1 1,-1 1 0,1-1-1,6 10 2047,8 32-880,-12-33-1073,-1 0-203,1 0 1,0-1-1,1 0 1,0 1-1,0-2 0,10 14 1,-13-19-70,1 1 0,-1-1 1,1 1-1,0-1 0,-1 0 0,1 0 1,0 0-1,0 0 0,0 0 1,0 0-1,0 0 0,0 0 0,0-1 1,0 1-1,0-1 0,0 0 1,0 0-1,0 1 0,1-1 0,-1-1 1,0 1-1,0 0 0,0 0 1,0-1-1,0 1 0,0-1 0,0 0 1,0 1-1,0-1 0,0 0 1,2-2-1,9-5-322,0-2-1,-1 1 1,0-2 0,-1 1 0,0-1-1,15-21 1,16-15-1756,-41 46 1971,0 0 1,0-1 0,0 1 0,0 1 0,0-1 0,0 0 0,0 0 0,0 0 0,1 1 0,-1-1 0,0 0 0,0 1 0,1-1 0,-1 1 0,0 0 0,3-1-1,-3 1 66,0 1 0,-1-1-1,1 0 1,0 1 0,-1-1-1,1 1 1,-1-1-1,1 1 1,-1 0 0,1-1-1,-1 1 1,1-1-1,-1 1 1,1 0 0,-1-1-1,0 1 1,1 0 0,-1 0-1,0-1 1,0 1-1,1 0 1,-1 0 0,0 0-1,0-1 1,0 1-1,0 0 1,0 0 0,0-1-1,0 2 1,0 40 655,-2 0 0,-2 0 0,-12 59 0,4-26 565,5-35-573,-5 51 610,11-78-1183,0 0 0,1-1 0,1 1 0,4 22 0,-1-26-1177,-1-16 590,0-16 72,-3 2-62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8.036"/>
    </inkml:context>
    <inkml:brush xml:id="br0">
      <inkml:brushProperty name="width" value="0.035" units="cm"/>
      <inkml:brushProperty name="height" value="0.035" units="cm"/>
    </inkml:brush>
  </inkml:definitions>
  <inkml:trace contextRef="#ctx0" brushRef="#br0">86 1 20788,'-9'23'1681,"-1"10"-1145,3 6-216,2 1 720,2 1-256,2-6-376,1-1-191,0-13-338,3-4-183,-3-15-560,1 2-248,-7-12 1216,-3-4-456,-9-8-192,-4-1-80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8.505"/>
    </inkml:context>
    <inkml:brush xml:id="br0">
      <inkml:brushProperty name="width" value="0.035" units="cm"/>
      <inkml:brushProperty name="height" value="0.035" units="cm"/>
    </inkml:brush>
  </inkml:definitions>
  <inkml:trace contextRef="#ctx0" brushRef="#br0">1 58 16636,'0'-2'141,"1"0"1,0 1 0,-1-1-1,1 1 1,0-1-1,0 1 1,0-1 0,0 1-1,0-1 1,1 1 0,-1 0-1,0 0 1,1-1 0,-1 1-1,0 0 1,1 0 0,-1 0-1,1 1 1,0-1 0,-1 0-1,1 1 1,0-1 0,1 0-1,49-11 1622,-39 10-1052,23-4-104,0 1 1,0 2 0,41 2-1,-59 2-581,0 0-1,-1 1 1,1 1 0,0 1-1,-1 1 1,0 0-1,0 1 1,21 11-1,-31-14-28,-1 1 0,0 0 1,0 0-1,0 0 0,-1 1 0,1 0 0,-1 0 0,0 1 0,-1-1 0,1 1 0,-1 0 0,0 0 0,-1 0 0,1 1 0,3 11 0,-4-8 65,-1-1-1,0 1 1,-1-1 0,0 1-1,-1 0 1,1-1-1,-2 1 1,0 0 0,0 0-1,-4 15 1,0-7 91,-1 0 0,0-1 0,-2 0 0,0 0 0,0-1 0,-2 0 0,0 0 0,-1-1 0,0-1 0,-1 0 1,-27 24-1,33-33-168,1-1 1,-1 0 0,-1 0 0,1-1 0,0 1-1,-1-2 1,1 1 0,-1-1 0,0 0 0,-12 2 0,15-3-151,1-1 0,0 0 0,-1 0 1,1 0-1,-1 0 0,1-1 0,0 1 1,-1-1-1,1 0 0,0 0 1,0 0-1,-1-1 0,1 1 0,0-1 1,0 1-1,1-1 0,-1 0 0,0 0 1,0-1-1,1 1 0,0 0 1,-1-1-1,1 1 0,-3-6 0,2 3 3,0 0 0,1 0 0,0 1-1,0-1 1,1-1 0,-1 1 0,1 0-1,0 0 1,0-1 0,1 1-1,0-11 1,7-22-1073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9.025"/>
    </inkml:context>
    <inkml:brush xml:id="br0">
      <inkml:brushProperty name="width" value="0.035" units="cm"/>
      <inkml:brushProperty name="height" value="0.035" units="cm"/>
    </inkml:brush>
  </inkml:definitions>
  <inkml:trace contextRef="#ctx0" brushRef="#br0">5 22 16668,'0'0'106,"0"0"0,0 0 0,0 0 0,-1 0 0,1 0 0,0 0 0,0 0 0,-1 0 0,1 0 0,0-1 0,0 1 0,0 0 0,-1 0 0,1 0 0,0 0 0,0-1 0,0 1 0,0 0 0,0 0 0,-1 0 0,1 0 0,0-1 0,0 1 0,0 0 0,0 0 0,0-1 0,0 1 1,0 0-1,0 0 0,0 0 0,0-1 0,0 1 0,0 0 0,0 0 0,0-1 0,0 1 0,0 0 0,0 0 0,0-1 0,0 1 0,0 0 0,1-1 12,-1 1 0,0 0 0,1 0 0,-1 0 0,0-1-1,1 1 1,-1 0 0,1 0 0,-1 0 0,1 0 0,-1 0 0,0 0 0,1 0 0,-1 0 0,1 0-1,-1 0 1,1 0 0,-1 0 0,0 0 0,1 0 0,-1 0 0,1 0 0,-1 0 0,0 0 0,1 1 0,19 7 1291,-1 0-1076,1-1 0,-1-1 0,1 0 1,39 5-1,-12-11-860,0-1 1,0-3 0,0-1-1,50-13 1,-80 14 26,-3 2 103,-1-1-1,23-9 0,-14 2-358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9.513"/>
    </inkml:context>
    <inkml:brush xml:id="br0">
      <inkml:brushProperty name="width" value="0.035" units="cm"/>
      <inkml:brushProperty name="height" value="0.035" units="cm"/>
    </inkml:brush>
  </inkml:definitions>
  <inkml:trace contextRef="#ctx0" brushRef="#br0">0 15 18308,'13'-4'516,"0"1"1,0 0 0,1 1-1,-1 1 1,0 0-1,0 1 1,1 0-1,-1 1 1,25 5-1,-32-5-461,-1 0 0,0 1-1,1 0 1,-1 0 0,0 0 0,0 1-1,0 0 1,-1 0 0,1 0 0,-1 0-1,1 1 1,-1-1 0,0 1-1,-1 0 1,1 1 0,-1-1 0,1 1-1,-1-1 1,-1 1 0,1 0-1,-1 0 1,1 0 0,-1 1 0,-1-1-1,3 11 1,-2-1 38,-1 1 0,-1-1 0,0 1 0,-1-1 0,0 0 0,-2 1 0,0-1 0,-9 28 0,-5 6 129,-30 58 1,-39 59-2192,81-146 1630,6-3-118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4.245"/>
    </inkml:context>
    <inkml:brush xml:id="br0">
      <inkml:brushProperty name="width" value="0.035" units="cm"/>
      <inkml:brushProperty name="height" value="0.035" units="cm"/>
    </inkml:brush>
  </inkml:definitions>
  <inkml:trace contextRef="#ctx0" brushRef="#br0">20 190 15827,'-16'2'2516,"16"-2"-2462,-1 1 1,1-1 0,0 0-1,0 0 1,0 0-1,0 0 1,0 0 0,-1 0-1,1 0 1,0 0 0,0 0-1,0 0 1,0 0-1,0 0 1,0 0 0,0 1-1,-1-1 1,1 0 0,0 0-1,0 0 1,0 0-1,0 0 1,0 0 0,0 1-1,0-1 1,0 0 0,0 0-1,0 0 1,0 0-1,0 0 1,0 1 0,0-1-1,0 0 1,0 0 0,0 0-1,0 0 1,0 0-1,0 1 1,0-1 0,0 0-1,0 0 1,0 0 0,1 1 60,0 0 1,1 0 0,-1 0 0,0 0 0,0-1 0,1 1 0,-1-1 0,1 1 0,-1-1 0,0 1 0,1-1-1,-1 0 1,1 0 0,-1 0 0,4 0 0,2 0-62,1-1 0,-1 0 1,0 0-1,1-1 0,-1 0 0,0 0 0,0-1 0,0 0 0,0 0 1,0 0-1,-1-1 0,1 0 0,-1 0 0,0-1 0,10-10 0,-7 6 56,0 0-1,-1 0 0,0-1 0,-1 0 1,0-1-1,-1 0 0,0 0 1,9-21-1,-15 30-71,1 0 0,0 0 1,-1 1-1,1-1 0,-1 0 0,0 0 1,1 0-1,-1 0 0,0 0 0,0 0 0,0 1 1,0-1-1,-1 0 0,0-4 0,1 6-14,-1-1-1,1 0 1,-1 1-1,1-1 1,-1 1-1,1-1 1,-1 1-1,1-1 1,-1 1-1,1 0 1,-1-1-1,0 1 1,1 0-1,-1-1 1,0 1-1,1 0 1,-1 0-1,0-1 1,1 1-1,-1 0 1,0 0-1,0 0 1,1 0-1,-1 0 1,0 0-1,0 0 1,-4 1 46,1 0-1,-1 0 1,1 1-1,-1 0 1,1-1 0,0 1-1,0 1 1,-1-1-1,2 1 1,-5 2 0,-7 8-37,1 0 1,0 0-1,2 1 1,-1 1-1,2 0 1,0 1 0,1 0-1,0 1 1,1 0-1,1 0 1,-11 36-1,18-49-32,0 0-1,0-1 1,1 1-1,-1 0 1,1 0-1,0 0 1,0 0-1,0-1 1,1 1-1,0 0 1,1 7-1,-1-9-19,0 0-1,0 0 1,0 0-1,0-1 1,1 1-1,-1 0 1,1 0-1,-1-1 1,1 1-1,-1-1 1,1 1-1,0-1 1,0 0-1,-1 0 1,1 0-1,0 0 1,0 0-1,0 0 1,1 0-1,-1-1 1,0 1-1,4 0 1,7 1-232,1-1 1,-1-1-1,1 0 1,0-1-1,-1 0 1,0-1-1,1 0 1,-1-1 0,15-6-1,16-8-297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864"/>
    </inkml:context>
    <inkml:brush xml:id="br0">
      <inkml:brushProperty name="width" value="0.025" units="cm"/>
      <inkml:brushProperty name="height" value="0.025" units="cm"/>
    </inkml:brush>
  </inkml:definitions>
  <inkml:trace contextRef="#ctx0" brushRef="#br0">0 30 8840,'0'0'18802,"62"-17"-18802,-23 13 32,3 2-544,1 2-1474,-2 0-1377,-7-2-1538,1-2-4164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5.224"/>
    </inkml:context>
    <inkml:brush xml:id="br0">
      <inkml:brushProperty name="width" value="0.035" units="cm"/>
      <inkml:brushProperty name="height" value="0.035" units="cm"/>
    </inkml:brush>
  </inkml:definitions>
  <inkml:trace contextRef="#ctx0" brushRef="#br0">229 1 19436,'-14'4'317,"0"0"0,1 1 0,0 0-1,0 1 1,0 1 0,1 0 0,0 1 0,0 0-1,1 1 1,0 0 0,0 1 0,1 0 0,1 0-1,-1 1 1,2 1 0,0-1 0,-12 23 0,17-26-298,0-1 1,1 1-1,0 0 1,1 0 0,-1 0-1,1 9 1,1-13-16,0-1 1,-1 1 0,2-1-1,-1 1 1,0-1-1,1 1 1,0-1-1,0 1 1,0-1-1,0 1 1,0-1 0,1 0-1,-1 0 1,1 0-1,0 0 1,3 4-1,-4-6-3,1 0-1,0 0 1,-1 0 0,1 0-1,0 0 1,0 0-1,-1 0 1,1-1-1,0 1 1,0-1-1,0 1 1,0-1-1,0 0 1,0 1-1,0-1 1,0 0-1,0-1 1,0 1 0,0 0-1,0 0 1,0-1-1,0 1 1,-1-1-1,1 0 1,0 0-1,0 1 1,0-1-1,-1 0 1,1 0-1,0-1 1,1 0-1,4-4 2,1 1 0,-1-1 0,-1-1 0,1 1 0,6-10-1,15-23 5,-2-1 0,27-55 0,-52 93-7,10-17 83,-5 16 32,-4 12 62,-2 27 14,-3 0 0,0 1 0,-11 39 0,2-5-10,-56 329-368,84-453-521,44-98 1,-13 38 835,52-196 188,-104 330-300,0 0 0,1 0 1,2 0-1,0 1 0,1-1 1,1 1-1,3 21 0,-3-41-13,0 0-1,0 1 1,1-1-1,-1 0 1,1 0-1,-1 0 0,1 0 1,0 0-1,0-1 1,0 1-1,0 0 1,0 0-1,0 0 0,1-1 1,-1 1-1,1-1 1,1 3-1,-1-4 4,-1 1-1,0-1 1,0 1-1,1-1 1,-1 1 0,0-1-1,1 0 1,-1 0-1,0 0 1,1 0-1,-1 0 1,0 0 0,1 0-1,-1 0 1,0-1-1,1 1 1,-1 0 0,0-1-1,1 1 1,0-2-1,5-2 19,0 0-1,0 0 0,-1-1 0,1 0 1,-1-1-1,0 1 0,6-10 1,13-15 84,-1-1 0,-2-1 1,25-48-1,-50 116-102,-2-11-10,1-10 22,1 1-1,0 0 1,2-1 0,0 1 0,0 0 0,3 18-1,-2-33-12,0 0 0,0 1 0,1-1 0,-1 0 0,0 1 0,1-1 0,-1 0 0,1 0 0,-1 1 0,1-1 1,-1 0-1,1 0 0,0 0 0,0 0 0,0 0 0,-1 0 0,1 0 0,0 0 0,0 0 0,1 0 0,-1 0 0,0-1 0,1 2 0,0-2 2,0 0 0,-1 0 0,1 1 0,0-1 0,0 0 0,-1-1 0,1 1 0,0 0 0,-1 0 1,1-1-1,0 1 0,-1-1 0,1 1 0,-1-1 0,1 0 0,-1 0 0,1 0 0,1-1 0,12-9-31,-1 0 1,-1-1-1,0 0 0,0-1 0,-1-1 0,-1 0 0,0-1 0,13-23 0,-23 37 0,0-1 0,0 0 0,0 1 0,0-1 0,0 0 0,-1 0 0,1 0 0,-1 0 0,1 0 0,-1 1 0,1-1 0,-1 0 0,0 0 0,0 0-1,0 0 1,0 0 0,-1 0 0,0-3 0,0 6 2,0 0 0,0 0 0,0 0 0,0 0 0,1 0 0,-1 0 0,0 0 0,0 1 0,1-1 0,-1 0 0,1 1 0,-1-1 0,0 3 0,-1 0-83,-4 10-284,6-13 301,-1 1 1,1 0-1,-1-1 0,1 1 0,-1 0 0,0-1 0,0 1 1,0-1-1,0 1 0,0-1 0,0 1 0,0-1 1,0 0-1,-1 0 0,1 1 0,0-1 0,-1 0 1,1 0-1,-1 0 0,1-1 0,-1 1 0,-2 1 1,-5-4-355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5.848"/>
    </inkml:context>
    <inkml:brush xml:id="br0">
      <inkml:brushProperty name="width" value="0.035" units="cm"/>
      <inkml:brushProperty name="height" value="0.035" units="cm"/>
    </inkml:brush>
  </inkml:definitions>
  <inkml:trace contextRef="#ctx0" brushRef="#br0">1 0 18980,'1'3'2121,"5"7"-1401,-4 10-224,7 9 1128,-3 9-576,5 3-247,-2 5-345,2 0-40,-2-5-280,0-2-176,-1-15-296,-1-7-208,-2-16-537,-2-4-175,-3-12 856,0-5-296,0-7-80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6.442"/>
    </inkml:context>
    <inkml:brush xml:id="br0">
      <inkml:brushProperty name="width" value="0.035" units="cm"/>
      <inkml:brushProperty name="height" value="0.035" units="cm"/>
    </inkml:brush>
  </inkml:definitions>
  <inkml:trace contextRef="#ctx0" brushRef="#br0">3 5 20756,'0'-4'1713,"-2"4"-1265,4 3-248,1 0 440,3 2-560,1 2-872,-1 1 752,2 6-336,-3 4-96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7.017"/>
    </inkml:context>
    <inkml:brush xml:id="br0">
      <inkml:brushProperty name="width" value="0.035" units="cm"/>
      <inkml:brushProperty name="height" value="0.035" units="cm"/>
    </inkml:brush>
  </inkml:definitions>
  <inkml:trace contextRef="#ctx0" brushRef="#br0">12 1 17348,'-7'57'1650,"3"1"0,5 99 0,9-12-405,-8-124-1039,2 1 0,1-1 1,0 0-1,13 31 1,-17-49-187,0 0 0,0-1 0,1 1 1,-1-1-1,1 1 0,-1-1 0,1 0 0,0 1 1,0-1-1,0 0 0,0 0 0,0-1 1,1 1-1,-1 0 0,1-1 0,3 3 1,-4-4-13,1 1 0,-1-1 0,0 0 0,0 1 0,0-1 0,1 0 0,-1 0 0,0-1 0,0 1 0,1 0 0,-1-1 0,0 0 0,0 1 0,0-1 0,0 0 0,0 0 0,0 0 0,0 0 0,0 0 0,0-1 0,2-1 0,7-6 20,-1-1 1,1 0 0,-2-1 0,1 0-1,10-17 1,-2 0 16,17-38-1,-26 37-67,-8 27 6,-2 4 5,-1 15 21,1-2 72,0-1-1,1 1 0,1 0 1,0 0-1,5 21 0,-5-30-49,1 1 0,1 0 0,-1 0 0,1-1 0,0 0 0,0 1 0,1-1 0,0 0 0,0-1 1,0 1-1,1-1 0,0 0 0,9 8 0,-12-11-83,0-1-1,-1 1 1,1-1 0,0 1 0,0-1 0,0 0 0,0 0 0,0 0 0,1 0 0,-1 0 0,0 0-1,0-1 1,1 1 0,-1-1 0,0 0 0,1 1 0,-1-1 0,0 0 0,1 0 0,-1-1 0,0 1-1,1 0 1,-1-1 0,0 1 0,0-1 0,1 0 0,-1 0 0,0 0 0,0 0 0,3-2 0,-2 0-48,0 0 0,0 0 0,-1 0 0,1 0 0,-1-1 0,0 1 1,0-1-1,0 0 0,0 1 0,0-1 0,-1 0 0,0 0 0,0 0 0,0 0 1,0 0-1,0-6 0,0-28-580</inkml:trace>
  <inkml:trace contextRef="#ctx0" brushRef="#br0" timeOffset="1">290 156 20052,'0'-7'2313,"0"1"-1553,-1-1-400,1 2 1224,0 0-1152,0 4-616,3-5 208,-5 12-512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7.505"/>
    </inkml:context>
    <inkml:brush xml:id="br0">
      <inkml:brushProperty name="width" value="0.035" units="cm"/>
      <inkml:brushProperty name="height" value="0.035" units="cm"/>
    </inkml:brush>
  </inkml:definitions>
  <inkml:trace contextRef="#ctx0" brushRef="#br0">49 69 15291,'-1'-8'552,"-5"-27"900,6 33-1375,0 1 0,-1-1-1,1 0 1,-1 1 0,0-1 0,1 1 0,-1-1 0,0 1 0,0-1 0,0 1 0,0 0 0,0-1 0,0 1-1,0 0 1,-3-2 0,4 3-36,-1 0 0,1 0-1,0 0 1,-1 0 0,1 0-1,0 0 1,-1 0-1,1 0 1,0 0 0,-1 0-1,1 0 1,0 0 0,-1 0-1,1 1 1,0-1 0,-1 0-1,1 0 1,0 0 0,0 1-1,-1-1 1,1 0-1,0 0 1,0 0 0,-1 1-1,1-1 1,0 0 0,0 1-1,0-1 1,-1 0 0,1 1-1,0-1 1,0 0 0,0 1-1,0-1 1,0 0 0,0 1-1,0-1 1,-5 18 762,5-18-762,-7 45 704,3 0 0,2 78 0,2-101-649,1 0 0,1-1 1,1 1-1,0-1 0,2 0 0,8 23 0,-12-41-74,0 0-1,0 0 1,0 0-1,1 0 1,-1-1-1,1 1 0,0 0 1,0-1-1,0 1 1,0-1-1,0 0 1,1 0-1,-1 0 1,1 0-1,-1 0 0,5 2 1,-5-3-9,0 0 0,1-1-1,-1 1 1,0-1 0,1 0 0,-1 0 0,1 0 0,-1 0 0,0 0-1,1 0 1,-1-1 0,1 1 0,-1-1 0,0 1 0,0-1 0,1 0-1,-1 0 1,0 0 0,0 0 0,0-1 0,0 1 0,2-2 0,10-8-13,-1-1 1,-1 0-1,13-15 1,-16 16-28,1 0 1,0 1 0,0 1 0,1 0 0,14-10 0,-24 18 27,0 1 1,0-1-1,0 1 0,0-1 1,0 0-1,0 1 0,0 0 1,0-1-1,0 1 0,0 0 1,0-1-1,0 1 1,1 0-1,-1 0 0,0 0 1,0 0-1,0 0 0,0 0 1,0 0-1,0 1 0,0-1 1,1 0-1,-1 1 0,0-1 1,0 0-1,0 1 1,0-1-1,0 1 0,0 0 1,0-1-1,-1 1 0,1 0 1,0 0-1,0-1 0,0 1 1,-1 0-1,1 0 1,0 0-1,-1 0 0,1 0 1,-1 0-1,1 0 0,-1 0 1,1 0-1,-1 0 0,0 0 1,1 2-1,0 4 80,1 0 0,-1 1 1,0-1-1,0 1 0,-1 11 0,-1-5 129,-1 0-1,0 0 1,-1 0-1,0 0 1,-1-1 0,0 1-1,-1-1 1,-9 16-1,11-24-116,1-1-1,-1 1 0,-1-1 0,1 0 1,-1 0-1,1 0 0,-1-1 0,0 1 0,0-1 1,-9 6-1,9-8-70,1 1 0,-1-1 0,0 0 0,1 0 0,-1 0 0,0 0 0,0 0-1,0-1 1,0 0 0,0 0 0,0 0 0,0 0 0,0-1 0,1 1 0,-1-1 0,-5-2 0,5 2-112,0-1 1,0 0-1,0 1 1,1-2-1,-1 1 1,0 0-1,1-1 1,0 1-1,-1-1 0,1 0 1,0 0-1,1-1 1,-1 1-1,0 0 1,1-1-1,0 0 1,0 1-1,0-1 1,-2-7-1,3-11-347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8.102"/>
    </inkml:context>
    <inkml:brush xml:id="br0">
      <inkml:brushProperty name="width" value="0.035" units="cm"/>
      <inkml:brushProperty name="height" value="0.035" units="cm"/>
    </inkml:brush>
  </inkml:definitions>
  <inkml:trace contextRef="#ctx0" brushRef="#br0">0 0 15451,'4'6'3229,"-3"11"-2830,-1-14 105,0 18 963,0 55 1430,1-42-2644,1 0 0,2 0 0,9 40 0,-12-70-236,0 0 0,0-1 1,0 1-1,1-1 0,0 1 1,0-1-1,2 4 0,-4-7-14,0 0-1,0 0 0,1 1 0,-1-1 0,0 0 1,0 0-1,1 1 0,-1-1 0,0 0 0,0 0 0,1 0 1,-1 0-1,0 1 0,0-1 0,1 0 0,-1 0 1,0 0-1,1 0 0,-1 0 0,0 0 0,0 0 1,1 0-1,-1 0 0,0 0 0,1 0 0,-1 0 1,0 0-1,1 0 0,-1 0 0,0 0 0,1 0 1,0-1 0,0 0 0,-1 0 1,1 0-1,0 0 1,-1 0-1,1 0 0,-1 0 1,1 0-1,-1 0 1,1 0-1,-1 0 1,0 0-1,1 0 0,-1-2 1,3-13 27,-1-1 0,0 0 0,-1 0 0,-3-28 0,-1 10 21,-10-42 1,9 63-56,1-1-15,9 24-4,6 13-10,1 0 0,29 35 1,-38-51 34,0-1 0,0-1-1,1 1 1,-1-1 0,1 0 0,0 0 0,1 0 0,-1 0 0,0-1 0,1 0 0,0 0 0,0-1 0,0 0 0,0 0 0,0 0 0,12 2 0,-13-4 7,0-1 0,-1 1 1,1-1-1,0 0 0,0 0 1,0 0-1,-1 0 1,1-1-1,-1 0 0,1 0 1,-1 0-1,0-1 0,0 1 1,0-1-1,4-3 0,4-6 34,0 1-1,-1-2 0,11-15 1,-16 19-31,0 0 1,1 0-1,1 1 0,-1 0 1,2 0-1,-1 1 1,1 0-1,10-7 1,-18 14-13,1-1 0,-1 1 0,0 0 0,0-1 0,0 1 0,0 0 0,1 0 0,-1 0 0,0 0 0,0 0 0,1 0 0,-1 0 0,0 1 0,0-1 0,0 0 0,0 1 0,1-1 0,-1 1 1,0-1-1,0 1 0,0-1 0,0 1 0,0 0 0,0-1 0,0 1 0,0 0 0,-1 0 0,1 0 0,0 0 0,0 0 0,-1 0 0,1 0 0,0 0 0,-1 0 0,1 0 0,0 2 0,3 6 12,1 1-1,-1 1 1,3 12-1,-3-9 20,-1-7-23,0 2 35,0 0 0,0-1-1,1 1 1,0-1 0,1 0 0,6 9-1,-10-16-28,0 0-1,0 0 0,0 0 0,0 0 0,1 0 0,-1 0 0,0 0 0,1 0 0,-1 0 1,1 0-1,-1-1 0,1 1 0,-1-1 0,1 1 0,0-1 0,2 1 0,-1-1 2,-1-1 1,0 1-1,1-1 0,-1 1 0,0-1 0,1 0 0,-1 1 0,0-1 1,0 0-1,0-1 0,0 1 0,0 0 0,0-1 0,3-2 0,9-9 101,18-22 0,-19 19-93,27-23 1,-36 35-38,0 1-1,1 0 1,-1 0 0,1 0 0,0 0 0,-1 1-1,1 0 1,0 0 0,0 0 0,1 1 0,7-2-1,-10 3-1,1 0-1,0 0 0,-1 1 0,1-1 1,0 1-1,-1-1 0,1 1 0,-1 1 1,1-1-1,-1 0 0,1 1 1,-1-1-1,0 1 0,0 0 0,0 0 1,6 5-1,3 4-20,-1 1 0,17 22 1,4 3 65,-29-34-16,-1 0 0,1-1 0,0 0 0,1 1 0,-1-1 0,0 0 0,0-1 0,1 1 0,-1-1 0,1 1 0,0-1-1,-1 0 1,1 0 0,0-1 0,0 1 0,0-1 0,-1 0 0,1 0 0,0 0 0,0 0 0,0-1 0,-1 1 0,1-1 0,0 0-1,-1 0 1,5-2 0,7-4 14,0-1-1,0-1 0,-1 0 1,23-20-1,9-5-289,-42 31 77,0 0-1,1 1 0,-1-1 1,1 1-1,-1 0 1,1 0-1,0 1 1,0-1-1,0 1 1,0 0-1,0 1 1,0-1-1,0 1 1,0 0-1,10 1 0,-6-1-768,-2-1 435</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8.849"/>
    </inkml:context>
    <inkml:brush xml:id="br0">
      <inkml:brushProperty name="width" value="0.035" units="cm"/>
      <inkml:brushProperty name="height" value="0.035" units="cm"/>
    </inkml:brush>
  </inkml:definitions>
  <inkml:trace contextRef="#ctx0" brushRef="#br0">1 9 20420,'5'-8'1435,"-2"8"-147,1 16 118,-4-14-1395,3 20 230,1 0-1,1 0 1,1-1 0,0 0 0,2 0-1,1 0 1,0-1 0,1 0-1,16 22 1,-23-39-234,-1 1 0,1 0 0,1-1 0,-1 0 0,0 0 0,1 0 0,-1 0 0,1 0-1,0-1 1,0 0 0,0 0 0,0 0 0,1 0 0,-1-1 0,0 1 0,1-1 0,-1 0 0,10 1 0,-8-3-5,0 1 0,0-1 0,0 0 0,0 0 0,0 0 0,-1-1 0,1 0 0,0 0 0,-1-1 0,1 1 0,-1-1 0,0 0 0,10-8 0,0-3-18,1 0-1,-2-1 0,17-22 1,-17 20-16,0 0 0,28-24 1,-41 40 28,0 1-1,0-1 1,0 0 0,0 0 0,0 1 0,0-1 0,0 0 0,1 1-1,-1-1 1,0 1 0,0-1 0,0 1 0,1 0 0,-1 0 0,0-1-1,0 1 1,1 0 0,-1 0 0,2 0 0,-2 1 1,0-1 1,0 1-1,0-1 1,0 1-1,0-1 0,0 1 1,0 0-1,-1 0 1,1-1-1,0 1 0,0 0 1,-1 0-1,1 0 1,0 0-1,-1-1 0,1 1 1,-1 0-1,1 2 1,2 5 0,0 1 1,-1 0 0,0 0-1,0 14 1,0-7 7,-1-11-4,0 0 14,0 0 0,0 0 0,0 0 0,4 9 0,-5-14-12,1 1 0,-1 0-1,0-1 1,1 1-1,-1 0 1,1-1 0,-1 1-1,1-1 1,-1 1-1,1 0 1,-1-1 0,1 0-1,-1 1 1,1-1-1,0 1 1,-1-1 0,1 0-1,0 1 1,-1-1-1,1 0 1,0 0 0,0 1-1,-1-1 1,1 0-1,0 0 1,0 0 0,-1 0-1,1 0 1,0 0-1,0 0 1,-1 0 0,1 0-1,0-1 1,-1 1 0,1 0-1,0 0 1,0-1-1,-1 1 1,1 0 0,0-1-1,9-6 37,0-1 0,-1 0 0,-1 0 1,1-1-1,-1 0 0,-1 0 0,8-11 0,3-4 20,-7 11-65,-1 1 1,15-12 0,-22 21-25,1 0-1,0 0 1,-1 1-1,1-1 1,0 1-1,0 0 1,1 0-1,-1 0 1,0 1-1,1 0 0,-1-1 1,6 1-1,-8 1 10,-1 0-1,1 0 0,-1 0 0,1 0 0,-1 0 1,1 1-1,-1-1 0,0 1 0,1-1 0,-1 1 1,1-1-1,-1 1 0,0 0 0,1 0 0,-1 0 0,0 0 1,0 0-1,0 0 0,0 0 0,0 0 0,0 0 1,0 0-1,1 2 0,0 0-88,-1 0-1,1 0 1,-1 1 0,0-1-1,1 0 1,-2 1 0,1-1-1,0 0 1,-1 1 0,1 5-1,-1-6-1,0-1 0,0 1 1,0 0-1,-1-1 0,1 1 0,-1 0 0,1 0 0,-1-1 0,0 1 0,0-1 1,0 1-1,-1-1 0,-1 4 0,2-5 47,-1 1 0,1-1-1,0 0 1,0 0 0,-1 0 0,1 0 0,0 0 0,-1 0 0,1-1-1,-1 1 1,0 0 0,1-1 0,-1 1 0,1-1 0,-1 1 0,0-1-1,1 0 1,-1 0 0,0 0 0,1 0 0,-1 0 0,0 0 0,-2-1-1,-17-4-550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9.381"/>
    </inkml:context>
    <inkml:brush xml:id="br0">
      <inkml:brushProperty name="width" value="0.035" units="cm"/>
      <inkml:brushProperty name="height" value="0.035" units="cm"/>
    </inkml:brush>
  </inkml:definitions>
  <inkml:trace contextRef="#ctx0" brushRef="#br0">0 1 18932,'3'10'2056,"2"4"-1471,-3-6-313,1 2 1784,0 0-2352,1-3-440,-1-4 592,2 2-176,-1 4-160</inkml:trace>
  <inkml:trace contextRef="#ctx0" brushRef="#br0" timeOffset="1">590 299 16396,'0'-3'313,"0"-1"1,0 1 0,0-1 0,-1 1 0,1-1 0,-1 1-1,1-1 1,-1 1 0,0 0 0,-1 0 0,1-1 0,-1 1 0,1 0-1,-1 0 1,0 0 0,-4-4 0,5 5-188,-1 1 0,0-1 0,1 1 0,-1 0 0,0 0 0,1 0 0,-1 0 0,0 0 0,0 0 0,0 0 0,0 0 0,0 1 0,0-1 1,0 1-1,0 0 0,0 0 0,0-1 0,-1 1 0,1 0 0,0 1 0,0-1 0,0 0 0,0 1 0,0-1 0,0 1 0,0-1 0,0 1 0,0 0 0,-3 2 0,-1 1-70,1 0 0,-1 0 0,0 1 0,1 0 0,0 0 0,0 0 0,1 0 0,0 1 0,0 0 0,0 0 0,0 0 0,1 0 0,0 1 0,-3 9 0,1-3-50,1 2-1,0-1 1,1 0 0,1 1 0,0-1 0,1 16-1,1-22 6,0-1 0,0 1-1,1-1 1,1 0 0,-1 1-1,1-1 1,0 0 0,6 13-1,-7-18-23,1 1-1,-1-1 1,1 0-1,-1 0 1,1 0-1,-1 0 1,1 0-1,0-1 1,0 1-1,0 0 1,0-1-1,0 1 1,1-1-1,-1 0 1,0 0-1,1 0 0,-1 0 1,0 0-1,1 0 1,-1-1-1,1 1 1,0-1-1,-1 0 1,1 0-1,-1 0 1,1 0-1,-1 0 1,6-1-1,1-2-69,0 0 0,0-1 0,-1 1 0,1-2 0,-1 1 0,0-1 0,0 0 0,0-1 0,-1 0 0,13-13 0,12-11-167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0.194"/>
    </inkml:context>
    <inkml:brush xml:id="br0">
      <inkml:brushProperty name="width" value="0.035" units="cm"/>
      <inkml:brushProperty name="height" value="0.035" units="cm"/>
    </inkml:brush>
  </inkml:definitions>
  <inkml:trace contextRef="#ctx0" brushRef="#br0">223 29 16195,'0'-1'149,"-1"-1"-1,1 1 1,0 0-1,-1 0 1,1-1 0,-1 1-1,1 0 1,-1 0-1,1 0 1,-1 0-1,0 0 1,0-1-1,0 1 1,1 1-1,-1-1 1,0 0-1,0 0 1,0 0-1,0 0 1,-1 1-1,1-1 1,-2-1-1,0 1 75,0 1 0,0-1 0,0 0 0,0 1 0,0 0 0,0 0 0,-1 0 0,1 0 0,-4 1 0,-3 0 123,0 2 0,1-1 0,-1 1 0,1 0 0,-12 7 0,13-5-224,-1 0 0,1 0 0,1 1 0,-1 1 0,1-1 1,0 1-1,0 1 0,-6 7 0,10-11-89,0 0 0,1 0 0,-1 0-1,1 0 1,0 0 0,0 1 0,0-1 0,1 1 0,-1 0 0,1-1 0,0 1 0,0 0 0,1 0 0,0 0 0,0-1 0,0 1 0,0 0 0,1 6-1,0-9-23,-1 0 0,1-1-1,0 1 1,-1 0 0,1 0-1,0 0 1,0-1 0,0 1-1,0-1 1,0 1 0,1 0-1,-1-1 1,0 0 0,1 1 0,-1-1-1,1 0 1,-1 0 0,1 0-1,0 0 1,2 1 0,0 0 0,-1-2 0,0 1 1,1 0-1,-1-1 0,1 1 1,-1-1-1,1 0 1,0-1-1,-1 1 0,6-1 1,2-2 3,-1 0 0,0 0 0,0-1 0,0-1 0,0 1 0,14-11 0,15-13 38,-25 16-43,0 2-1,1 0 1,27-14 0,-41 23-7,1 1-1,-1-1 1,1 0-1,-1 1 1,1-1 0,-1 1-1,1 0 1,0-1-1,-1 1 1,1 0-1,-1 0 1,1 0-1,0 0 1,-1 0 0,1 0-1,0 1 1,-1-1-1,1 0 1,-1 1-1,2 0 1,-1 0 6,-1 1 0,0-1 0,1 0 0,-1 1 1,0-1-1,0 0 0,0 1 0,0-1 0,0 1 0,0 0 0,-1-1 0,1 1 1,0 0-1,-1 0 0,0-1 0,1 1 0,-1 3 0,2 11 65,-1 0 1,-1 20-1,0-14 99,-1-22-164,1 0 1,0 0-1,0 1 0,0-1 0,0 0 0,0 0 0,0 1 0,0-1 0,0 0 0,0 1 0,0-1 0,0 0 1,0 0-1,0 1 0,0-1 0,0 0 0,0 0 0,0 1 0,1-1 0,-1 0 0,0 0 0,0 1 0,0-1 1,0 0-1,0 0 0,1 0 0,-1 1 0,0-1 0,0 0 0,0 0 0,1 0 0,-1 0 0,0 1 0,0-1 1,1 0-1,-1 0 0,0 0 0,0 0 0,1 0 0,-1 0 0,0 0 0,12-8 141,11-21-32,-21 26-87,4-6-8,0 1-1,1 0 1,0 1 0,10-9-1,-15 15-25,-1-1-1,0 1 1,0 0-1,0 1 1,0-1 0,1 0-1,-1 0 1,0 0-1,1 1 1,-1-1-1,1 1 1,-1-1-1,1 1 1,-1-1 0,1 1-1,-1 0 1,1 0-1,-1 0 1,1 0-1,-1 0 1,1 0-1,-1 0 1,1 1 0,-1-1-1,1 0 1,-1 1-1,1-1 1,-1 1-1,1 0 1,-1-1-1,0 1 1,1 0 0,-1 0-1,0 0 1,0 0-1,0 0 1,1 0-1,0 2 1,2 3-1,0 1 0,0 0 1,0 0-1,2 8 0,-4-7 20,1-1-1,1 1 1,0-1-1,0 0 1,6 9-1,-8-15-3,-1 0-1,0 1 0,1-1 0,-1 0 1,1 0-1,-1 0 0,1 0 0,0 0 1,-1 0-1,1 0 0,0 0 1,0-1-1,0 1 0,-1-1 0,1 1 1,0-1-1,0 0 0,0 0 0,0 0 1,0 0-1,0 0 0,0 0 0,-1 0 1,1-1-1,0 1 0,0-1 1,2 0-1,6-3 18,0 0 0,-1-1 0,1 0 1,-1 0-1,14-11 0,41-40-133,-27 23-68,-28 25 106,-5 4 6,1-1-1,1 0 0,-1 1 0,1 0 1,-1 0-1,1 1 0,0 0 0,1 0 1,-1 0-1,0 1 0,11-3 0,-15 5 44,-1 0 1,1 0-1,-1 0 0,1 1 0,-1-1 0,1 0 1,-1 1-1,1-1 0,-1 1 0,1 0 0,-1-1 0,0 1 1,1 0-1,-1 0 0,0 0 0,0 0 0,0 0 0,0 0 1,0 0-1,0 0 0,0 1 0,0-1 0,0 0 0,0 1 1,-1-1-1,1 0 0,0 1 0,-1-1 0,1 1 0,-1-1 1,1 3-1,2 7-12,-1 1-1,0-1 1,1 14 0,-2-14 38,0 6-33,0-10-38,-1-1 0,1 1 1,0 0-1,0-1 0,0 1 1,1-1-1,0 1 0,1-1 1,-1 0-1,5 6 0,-7-11-23,1-1 0,-1 0 0,1 1 0,-1-1 0,1 0 0,-1 0-1,1 0 1,0 1 0,-1-1 0,1 0 0,-1 0 0,1 0 0,0 0 0,-1 0-1,1 0 1,-1 0 0,1 0 0,0 0 0,-1-1 0,1 1 0,-1 0-1,1 0 1,-1 0 0,1-1 0,-1 1 0,1 0 0,-1-1 0,1 1 0,-1 0-1,1-1 1,-1 1 0,1-1 0,-1 1 0,1 0 0,-1-1 0,0 1 0,1-1-1,-1 1 1,0-1 0,0 0 0,1 0 0,7-11-783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0.880"/>
    </inkml:context>
    <inkml:brush xml:id="br0">
      <inkml:brushProperty name="width" value="0.035" units="cm"/>
      <inkml:brushProperty name="height" value="0.035" units="cm"/>
    </inkml:brush>
  </inkml:definitions>
  <inkml:trace contextRef="#ctx0" brushRef="#br0">7 186 14635,'0'0'140,"-1"0"0,1 1-1,-1-1 1,1 0 0,-1 1 0,1-1 0,0 0-1,-1 1 1,1-1 0,0 1 0,-1-1-1,1 1 1,0-1 0,0 1 0,-1-1 0,1 1-1,0-1 1,0 1 0,0-1 0,0 1 0,0-1-1,0 1 1,0-1 0,0 1 0,0-1-1,0 1 1,0-1 0,0 1 0,0 0 0,0-1-1,0 1 1,0-1 0,1 1 0,-1-1-1,0 1 1,0-1 0,1 1 0,-1-1 0,0 0-1,1 1 1,-1-1 0,0 1 0,1-1-1,-1 0 1,1 1 0,-1-1 0,1 0 0,0 1-1,1 1 148,0 0-1,0 0 0,1 0 1,-1-1-1,1 1 0,-1-1 1,1 1-1,3 0 0,2 0-102,0-2-1,-1 1 0,1-1 1,0 0-1,-1-1 0,1 0 1,-1 0-1,1 0 1,-1-1-1,1 0 0,-1-1 1,0 0-1,9-4 1,1-2-92,-1 0 0,0-1 0,-1-1 1,19-17-1,-32 26-88,15-12 68,20-25 1,-34 35-68,0 1-1,0-1 1,0 1-1,-1-1 1,0 0 0,1 0-1,-1 0 1,-1 0-1,1 0 1,-1-1-1,0 1 1,0-1 0,1-8-1,-2 12-9,0 0 0,0 0 0,0 1-1,0-1 1,-1 0 0,1 0 0,0 0 0,-1 0-1,1 1 1,-1-1 0,1 0 0,-1 0-1,1 1 1,-1-1 0,1 0 0,-1 1 0,0-1-1,1 1 1,-1-1 0,0 1 0,0-1 0,1 1-1,-1-1 1,0 1 0,0 0 0,0-1 0,1 1-1,-1 0 1,0 0 0,0-1 0,0 1 0,0 0-1,0 0 1,0 0 0,1 0 0,-3 1-1,-2-1-25,0 0-1,0 1 0,0 0 0,-9 2 0,1 2-14,0 1-1,1 0 1,0 0 0,0 1 0,0 1-1,1 0 1,-17 16 0,16-12 14,0 0 1,0 1-1,1 0 1,1 1 0,-14 26-1,20-33 38,1 0-1,0 0 1,0 1 0,1-1-1,0 1 1,-2 12-1,4-18-14,0-1-1,0 1 1,-1 0-1,1 0 1,0-1-1,1 1 1,-1 0-1,0 0 1,0-1-1,1 1 1,-1 0-1,1-1 1,-1 1-1,1 0 1,0-1-1,0 1 1,-1-1-1,1 1 1,0-1-1,1 1 1,-1-1-1,0 0 1,0 0 0,0 1-1,1-1 1,-1 0-1,1 0 1,-1 0-1,1 0 1,-1-1-1,1 1 1,-1 0-1,1-1 1,0 1-1,3 0 1,3 0 5,1-1 1,-1 0-1,1 0 0,-1 0 1,1-1-1,14-4 1,53-17 328,-54 14-448,34-11 54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241"/>
    </inkml:context>
    <inkml:brush xml:id="br0">
      <inkml:brushProperty name="width" value="0.025" units="cm"/>
      <inkml:brushProperty name="height" value="0.025" units="cm"/>
    </inkml:brush>
  </inkml:definitions>
  <inkml:trace contextRef="#ctx0" brushRef="#br0">287 6 15407,'-8'-1'4345,"-11"-1"-3688,0 0-1,0 2 1,0 0-1,0 0 1,0 2 0,0 1-1,-21 5 1,34-7-620,1 0 0,-1 1 0,1 0 0,0 0 0,0 0 0,0 1 0,0 0 0,0-1 0,0 2 0,1-1 0,0 1 0,-1-1 0,1 1 0,1 0 0,-1 0 0,0 1 0,1-1 0,0 1 0,0 0 0,1 0 0,-1 0 0,1 0 1,0 0-1,0 1 0,1-1 0,-1 0 0,1 1 0,0-1 0,1 1 0,-1 5 0,2-7-27,0 0 1,0 0-1,0 0 0,0-1 1,0 1-1,1-1 1,-1 1-1,1-1 0,0 1 1,0-1-1,0 0 1,1 0-1,-1 0 0,1 0 1,0-1-1,0 1 1,0-1-1,0 1 0,0-1 1,0 0-1,0 0 1,1 0-1,-1-1 0,1 1 1,7 1-1,5 3-176,1-2 0,-1 1 0,1-2-1,26 3 1,-20-5-1982,0 0 1,25-3-1,0-5-4862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1.691"/>
    </inkml:context>
    <inkml:brush xml:id="br0">
      <inkml:brushProperty name="width" value="0.035" units="cm"/>
      <inkml:brushProperty name="height" value="0.035" units="cm"/>
    </inkml:brush>
  </inkml:definitions>
  <inkml:trace contextRef="#ctx0" brushRef="#br0">1 38 18252,'1'1'244,"0"1"0,-1-1 1,1 1-1,0 0 0,-1-1 0,1 1 1,-1-1-1,1 1 0,-1 0 0,0-1 1,0 1-1,0 0 0,0-1 0,0 1 0,0 0 1,-1 2-1,1 9 1225,1-10-1293,-1 1-1,1 0 1,0-1-1,0 1 1,0-1 0,0 0-1,1 1 1,-1-1-1,1 0 1,0 0-1,0 0 1,0 0 0,0 0-1,1 0 1,-1-1-1,5 4 1,-3-3-105,0-1 0,0 1 0,0-1 0,1 0 1,-1-1-1,0 1 0,1-1 0,0 0 0,-1 0 0,1 0 1,5 0-1,6-1-86,0-1 0,0 0 1,0-1-1,0-1 0,-1 0 0,23-8 1,-6 0-270,-1-1 1,32-18 0,-50 22-217,1 0-1,-1 0 1,0-1 0,-1-1 0,0 0-1,17-20 1,-46 65 390,-15 46 0,32-80 107,-107 302 3154,48-117-5236,77-243 1009,-1 10 305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2.335"/>
    </inkml:context>
    <inkml:brush xml:id="br0">
      <inkml:brushProperty name="width" value="0.035" units="cm"/>
      <inkml:brushProperty name="height" value="0.035" units="cm"/>
    </inkml:brush>
  </inkml:definitions>
  <inkml:trace contextRef="#ctx0" brushRef="#br0">307 1 19060,'-8'7'1848,"0"0"-1608,0 1-1,1 0 0,0 0 0,1 1 0,0 0 0,1 0 0,-6 11 0,-2 3-167,-110 220 821,83-158-308,34-70-340,8-17 4,14-24-27,33-75-187,-32 63-174,2 0-1,32-47 1,-51 84 136,0 1 0,0 0 0,0 0 0,0 0 0,1-1 0,-1 1 0,0 0 0,0 0 0,0 0 0,0 0 1,0-1-1,0 1 0,0 0 0,0 0 0,1 0 0,-1 0 0,0 0 0,0 0 0,0-1 0,0 1 0,0 0 0,1 0 0,-1 0 0,0 0 0,0 0 0,0 0 0,0 0 0,1 0 0,-1 0 1,0 0-1,0 0 0,0 0 0,1 0 0,-1 0 0,0 0 0,0 0 0,0 0 0,0 0 0,1 0 0,-1 0 0,0 0 0,0 0 0,0 0 0,1 0 0,-1 0 0,0 0 0,0 0 0,0 0 1,0 1-1,0-1 0,1 0 0,-1 0 0,0 0 0,0 0 0,0 1 0,4 15-74,-5 28 20,1-41 45,-3 54-26,0 65 152,3-103 22,2-1-1,0 0 1,1 0-1,8 27 1,-9-40-22,0 1 0,1 0 0,0-1 0,6 9 0,-8-13-80,0 0-1,-1 0 1,1 0-1,0 0 1,0 0-1,0 0 1,0 0 0,0-1-1,0 1 1,0 0-1,0-1 1,3 2-1,-3-2-18,-1 0 0,1 0-1,-1 0 1,1 0 0,0 0-1,-1 0 1,1-1 0,-1 1-1,1 0 1,0 0 0,-1 0-1,1-1 1,-1 1 0,1 0 0,-1 0-1,1-1 1,-1 1 0,1-1-1,-1 1 1,1 0 0,-1-1-1,0 1 1,1-1 0,-1 1-1,0-1 1,1 1 0,-1-1-1,1 0 1,0-2-21,-1 1 0,1 0 0,0 0 0,-1 0-1,0 0 1,1-1 0,-1 1 0,0 0 0,0 0 0,0-1 0,0 1 0,-1 0-1,1 0 1,0-1 0,-1 1 0,0 0 0,0 0 0,1 0 0,-1 0 0,-2-3-1,-3-5-163,0 0-1,-12-14 0,18 24 169,-21-24-313,-1 1 0,-1 1 0,-1 1 1,-1 2-1,-1 0 0,-28-15 0,53 33 305,-27-14-87,27 14 111,0 0 1,0 1-1,0-1 1,0 1 0,-1-1-1,1 1 1,0-1-1,0 1 1,-1 0-1,1 0 1,0 0-1,-1-1 1,1 1-1,0 0 1,0 1-1,-1-1 1,1 0 0,-3 1-1,4-1-4,0 0-1,0 1 1,0-1 0,0 0-1,0 0 1,0 1 0,0-1-1,0 0 1,0 0 0,0 1-1,0-1 1,0 0 0,0 1-1,0-1 1,0 0-1,0 0 1,0 1 0,0-1-1,0 0 1,0 0 0,0 1-1,0-1 1,0 0 0,1 0-1,-1 1 1,0-1 0,0 0-1,0 0 1,0 0-1,1 1 1,-1-1 0,0 0-1,0 0 1,0 0 0,1 0-1,-1 1 1,11 7 229,12 2-138,-1-1 0,1-1-1,1-1 1,-1-1 0,1-1-1,0-2 1,26 2 0,-31-3-226,1-1-1,-1-1 1,1-1 0,-1-1 0,1-1 0,-1 0-1,20-6 1,15-14-195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2.961"/>
    </inkml:context>
    <inkml:brush xml:id="br0">
      <inkml:brushProperty name="width" value="0.035" units="cm"/>
      <inkml:brushProperty name="height" value="0.035" units="cm"/>
    </inkml:brush>
  </inkml:definitions>
  <inkml:trace contextRef="#ctx0" brushRef="#br0">1 26 17028,'8'-15'2048,"-2"7"-1128,1 5-360,0 11 1689,2 9-913,-3 10-504,1 5-208,-2 14-311,-3 3-57,1 12-64,-3-1-80,0 0-256,0-3-168,0-10-513,0-4-359,-2-17 928,2-11-216,-3-23-192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3.493"/>
    </inkml:context>
    <inkml:brush xml:id="br0">
      <inkml:brushProperty name="width" value="0.035" units="cm"/>
      <inkml:brushProperty name="height" value="0.035" units="cm"/>
    </inkml:brush>
  </inkml:definitions>
  <inkml:trace contextRef="#ctx0" brushRef="#br0">1 608 17468,'0'2'139,"0"-1"1,1 0 0,0 0-1,-1 0 1,1 0 0,0 0-1,-1 0 1,1 0-1,0 0 1,0 0 0,0 0-1,0 0 1,0 0 0,0 0-1,0-1 1,0 1-1,0-1 1,0 1 0,0 0-1,3 0 1,-1-1 85,0 1 0,1 0 0,-1-1 1,0 0-1,1 0 0,-1 0 0,7-1 0,-1-1 108,-1 0-1,1 0 1,0-1 0,-1 0 0,11-6-1,-3-1-133,0-1 0,-1 0 1,0-1-1,-1-1 0,0-1 0,-1 0 0,-1 0 0,0-1 0,-1-1 0,13-24 0,-5 6-131,-3 0 0,-1-2 0,-1 0 0,10-44 0,5-83-77,-22 108-102,20 150-68,-12-45 137,48 147 141,-50-163-528,2 0 0,1-1 0,32 49 0,-26-55 144,0-15-98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15.570"/>
    </inkml:context>
    <inkml:brush xml:id="br0">
      <inkml:brushProperty name="width" value="0.035" units="cm"/>
      <inkml:brushProperty name="height" value="0.035" units="cm"/>
    </inkml:brush>
  </inkml:definitions>
  <inkml:trace contextRef="#ctx0" brushRef="#br0">111 93 14027,'-4'6'215,"0"-1"-1,1 1 1,0 0-1,0 0 1,0 0-1,1 0 1,0 1 0,0-1-1,-1 10 1,2-12-119,0 1 0,0 0 1,1 0-1,0 0 1,0 0-1,0 0 1,0 0-1,1-1 0,0 1 1,0 0-1,0 0 1,1-1-1,2 8 0,-3-12-80,-1 0-1,0 0 0,0 1 0,0-1 0,0 0 0,0 1 0,1-1 0,-1 0 0,0 0 0,0 0 0,0 1 1,1-1-1,-1 0 0,0 0 0,0 0 0,1 1 0,-1-1 0,0 0 0,0 0 0,1 0 0,-1 0 1,0 0-1,0 0 0,1 0 0,-1 0 0,0 0 0,1 1 0,-1-1 0,0 0 0,1-1 0,-1 1 1,0 0-1,0 0 0,1 0 0,-1 0 0,1 0 0,8-10 392,3-18 134,-9 18-313,0-1-1,-1 0 0,0 0 0,0-1 0,-1-12 1,-1 20-168,0 0 1,0 0 0,0 0 0,-1 0 0,1 0 0,-1 0-1,0 0 1,0 1 0,0-1 0,-1 0 0,0 1 0,1-1 0,-1 1-1,0-1 1,0 1 0,-1 0 0,1 0 0,-4-3 0,5 5-47,-1 0 0,1 0 0,0 0 0,-1 1 0,1-1 0,0 0 0,-1 1 0,1 0 0,-1-1 0,1 1 0,-1 0 0,1-1 1,-1 1-1,1 0 0,-1 0 0,0 0 0,1 1 0,-1-1 0,1 0 0,-1 0 0,1 1 0,-1-1 0,1 1 0,0-1 0,-1 1 1,1 0-1,0 0 0,-1 0 0,1-1 0,0 1 0,0 0 0,0 0 0,-1 1 0,1-1 0,-1 2 0,-3 2 2,1 1 0,0 0 0,0 0 0,0 0 0,0 1 0,-2 8 0,0 0-6,1 0 0,-5 29 0,9-38-14,0 0 0,1 0 0,-1 0 0,1 0 0,0-1 0,1 1 0,0 0 0,0 0 0,0 0 0,4 11 0,-5-17 4,0 1 1,0 0-1,1-1 1,-1 1-1,0 0 1,1-1 0,-1 1-1,0 0 1,1-1-1,-1 1 1,1-1-1,-1 1 1,1-1-1,-1 1 1,1-1-1,0 1 1,-1-1-1,1 0 1,0 1 0,-1-1-1,1 0 1,0 1-1,-1-1 1,1 0-1,0 0 1,-1 0-1,1 0 1,0 1-1,0-1 1,-1 0 0,1 0-1,0 0 1,-1-1-1,1 1 1,0 0-1,0 0 1,-1 0-1,1 0 1,0-1-1,-1 1 1,1 0-1,0-1 1,-1 1 0,1-1-1,-1 1 1,1 0-1,0-1 1,-1 1-1,1-2 1,4-3 16,0 1-1,-1-1 1,0 0 0,5-8-1,-1 1 35,0-1 0,-1 0 0,-1-1 0,0 0 0,-1 0 0,0 0 0,-1 0 0,-1-1 0,3-26 0,-8 24 50,1 17-98,1 0 0,0-1 0,0 1 0,0 0 0,0 0 0,-1 0 0,1-1 0,0 1 0,0 0 0,-1 0 1,1 0-1,0-1 0,0 1 0,-1 0 0,1 0 0,0 0 0,0 0 0,-1 0 0,1 0 0,0 0 0,-1 0 0,1-1 0,0 1 0,0 0 0,-1 0 1,1 0-1,0 0 0,-1 1 0,1-1 0,-2 0 3,1 1 1,-1 0-1,1 0 1,-1 0-1,1 0 1,0 0 0,0 0-1,-1 0 1,1 0-1,0 1 1,0-1-1,0 0 1,0 1-1,0-1 1,0 3-1,-6 9-1,1 0 1,1 0-1,0 0 0,1 1 0,0 0 1,1 0-1,1 0 0,0 0 0,1 1 0,0 15 1,1-29-6,0-1 0,0 0 0,0 1 0,0-1 0,0 0 0,0 1 0,0-1 0,0 1 1,0-1-1,0 0 0,0 1 0,0-1 0,0 0 0,0 1 0,0-1 0,1 0 0,-1 1 1,0-1-1,0 0 0,0 1 0,1-1 0,-1 0 0,0 1 0,0-1 0,1 0 0,-1 0 0,0 1 1,1-1-1,-1 0 0,0 0 0,7-8 8,3-21 25,-4 2 32,-1 0 1,-2-1-1,-1 1 1,-1-40 0,-2 63-54,2 2-5,-1 1-1,0-1 0,-1 0 0,1 1 0,0-1 0,0 0 0,-1 1 0,1-1 0,-1 1 1,1-1-1,-1 1 0,1-1 0,-1 1 0,0-1 0,0 1 0,0 0 0,-2-3 0,3 4-4,0 0 0,0 0-1,-1 0 1,1 0-1,0 0 1,0 0 0,-1 0-1,1 0 1,0 0 0,0 0-1,-1 0 1,1 0-1,0 0 1,0 0 0,-1 0-1,1 0 1,0 0-1,0 0 1,-1 0 0,1 1-1,0-1 1,0 0 0,-1 0-1,1 0 1,0 0-1,0 0 1,0 1 0,-1-1-1,1 0 1,0 0 0,0 0-1,0 1 1,0-1-1,0 0 1,-1 0 0,1 1-1,0-1 1,0 0-1,0 0 1,0 1 0,-5 12 12,5-11-7,-6 20-3,1 1 0,0 0 0,2 0 0,1 0 0,1 0-1,1 0 1,5 40 0,-4-59-58,-1 1-1,1-1 1,1 0-1,-1 0 1,0 0-1,1 0 1,0 0 0,0 0-1,3 4 1,-5-7 7,1 0 0,-1-1 0,1 1 0,-1-1 0,1 1 0,-1-1 0,1 1 0,-1-1 0,1 0 0,0 1 0,-1-1 0,1 0 0,0 1 0,-1-1 0,1 0 0,0 0 0,-1 0 0,1 0 0,0 1 0,-1-1 0,1 0-1,0 0 1,1-1 0,-1 1-77,1-1-1,-1 0 1,1 1-1,-1-1 1,0 0-1,1 0 0,-1 0 1,0 0-1,0 0 1,0 0-1,0-1 0,0 1 1,0 0-1,0-1 1,1-1-1,6-11-363,-1 0 0,7-18 0,0-7-431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16.882"/>
    </inkml:context>
    <inkml:brush xml:id="br0">
      <inkml:brushProperty name="width" value="0.035" units="cm"/>
      <inkml:brushProperty name="height" value="0.035" units="cm"/>
    </inkml:brush>
  </inkml:definitions>
  <inkml:trace contextRef="#ctx0" brushRef="#br0">201 119 10858,'0'0'47,"0"0"1,0 0-1,0 0 0,0 0 0,0 0 0,0-1 0,0 1 0,0 0 1,0 0-1,0 0 0,0 0 0,0 0 0,0-1 0,0 1 0,0 0 1,0 0-1,0 0 0,0 0 0,0 0 0,0 0 0,0-1 0,0 1 1,0 0-1,0 0 0,-1 0 0,1 0 0,0 0 0,0 0 0,0 0 0,0 0 1,0-1-1,0 1 0,0 0 0,-1 0 0,1 0 0,0 0 0,0 0 1,0 0-1,0 0 0,0 0 0,0 0 0,-1 0 0,1 0 0,0 0 1,0 0-1,0 0 0,0 0 0,0 0 0,-1 0 0,1 0 0,0 0 1,-9 6 1376,-5 11-220,8-4-887,0-1 0,1 1 0,1 0 0,-6 27-1,10-36-242,1-6 2,1-11 97,-2 6-66,0 0 0,0 0-1,-1-1 1,0 1 0,0 0-1,0 0 1,-1 0 0,0 0-1,-1 0 1,1 1 0,-2-1-1,1 1 1,0 0 0,-1 0-1,0 0 1,-9-10 0,12 15-85,0 0 1,0 0-1,-1 1 0,1-1 1,0 0-1,-1 0 1,1 1-1,0-1 0,-1 0 1,1 1-1,-1-1 1,1 1-1,0 0 0,-1 0 1,1-1-1,-1 1 0,1 0 1,-1 0-1,1 1 1,-1-1-1,1 0 0,-1 0 1,1 1-1,-1-1 1,1 1-1,-1-1 0,1 1 1,0-1-1,-1 1 1,1 0-1,0 0 0,0 0 1,-1 0-1,1 0 0,0 0 1,0 0-1,0 0 1,0 0-1,-1 2 0,-2 3 29,-1 0 0,1 0 0,0 1 0,0 0 0,1-1 0,-4 12 0,3-7-24,1 1 1,0-1-1,1 0 0,0 1 1,1-1-1,0 1 1,0 0-1,2-1 0,-1 1 1,2 0-1,3 15 0,-5-26-23,0 1 0,1-1 1,-1 1-1,1-1 0,0 0 0,0 1 0,-1-1 0,1 1 0,0-1 0,0 0 0,0 0 1,0 0-1,0 0 0,1 0 0,0 2 0,-1-3 3,0 0 0,0 1 0,0-1 0,-1 0 0,1 0 0,0 0-1,0 0 1,0 0 0,-1 0 0,1 0 0,0 0 0,0 0 0,0 0 0,-1 0 0,1 0 0,0-1 0,0 1 0,-1 0 0,1 0 0,0-1 0,0 0 0,3-1 30,0-1 0,-1 0 0,0 0 0,0 0 0,0-1 0,0 1 0,0-1 0,-1 1 1,3-5-1,3-8 106,0-1 1,-1 1-1,0-1 1,-1 0 0,-2-1-1,1 0 1,-2 1-1,0-1 1,-2 0 0,0 0-1,-2-30 1,1 43-94,-1 1 0,1 0 0,-1 0 0,0 0 0,-1 0 0,1 0 0,-1 0 0,0 0 0,-3-6 0,4 10-43,1-1 1,-1 0-1,0 0 1,1 0 0,-1 1-1,0-1 1,0 1 0,1-1-1,-1 0 1,0 1 0,0-1-1,0 1 1,0 0 0,0-1-1,0 1 1,0 0 0,0 0-1,0-1 1,0 1-1,0 0 1,0 0 0,0 0-1,0 0 1,0 0 0,0 0-1,0 1 1,0-1 0,0 0-1,0 0 1,0 1 0,0-1-1,0 1 1,0-1-1,0 1 1,1-1 0,-1 1-1,0-1 1,0 1 0,0 0-1,1 0 1,-1-1 0,0 1-1,0 1 1,-4 4 1,0 0 0,0 1 0,1-1 0,-1 1 0,1 0 0,1 0 0,0 1 0,0-1 0,0 1 0,1 0 0,-2 11 0,0 0-48,2-1 0,0 0 1,1 36-1,6-34-11,0-14 9,2-14-25,-4-2-16,0 0 1,0 0 0,-1-1-1,0 1 1,0-17 0,-1-57-1230,-2 47 173,-2 16 133,3 27 351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42.120"/>
    </inkml:context>
    <inkml:brush xml:id="br0">
      <inkml:brushProperty name="width" value="0.035" units="cm"/>
      <inkml:brushProperty name="height" value="0.035" units="cm"/>
    </inkml:brush>
  </inkml:definitions>
  <inkml:trace contextRef="#ctx0" brushRef="#br0">109 32 14115,'12'-31'8031,"-14"47"-6592,-111 602 253,109-603-1653,3-18 16,2-24 40,-1 20-86,8-280 295,-5 98-269,-2 177-66,0 12-15,2 22-51,-1-8 62,-2-12 31,10 81-201,23 87 0,-32-165 198,12 32-38,-12-36 45,-1 0-1,0 0 1,1 0 0,-1-1-1,1 1 1,-1 0-1,0 0 1,1-1-1,0 1 1,-1 0 0,1-1-1,-1 1 1,1 0-1,0-1 1,0 1-1,-1-1 1,1 1 0,0-1-1,0 0 1,-1 1-1,1-1 1,0 0 0,0 1-1,0-1 1,0 0-1,0 0 1,-1 0-1,1 0 1,0 0 0,0 0-1,0 0 1,0 0-1,0 0 1,0 0-1,-1-1 1,1 1 0,0 0-1,2-1 1,0-2 5,1 0 0,-1 1 0,1-2 0,-1 1 0,0 0 0,0-1 1,-1 1-1,1-1 0,3-7 0,20-44 48,-19 39-33,27-68 82,-13 31 25,38-68 1,-57 118-124,0-1 0,0 1-1,0 0 1,1 0 0,5-6 0,-8 9-3,1 0 0,-1-1 0,0 1 0,1 0 0,-1 0 0,1-1 1,-1 1-1,1 0 0,-1 0 0,0 0 0,1 0 0,-1 0 1,1 0-1,-1-1 0,1 1 0,-1 0 0,1 0 0,-1 1 1,1-1-1,-1 0 0,1 0 0,-1 0 0,1 0 0,-1 0 0,0 0 1,1 1-1,-1-1 0,1 0 0,-1 0 0,1 0 0,-1 1 1,0-1-1,1 0 0,-1 1 0,0-1 0,1 0 0,-1 1 0,0-1 1,1 1-1,-1-1 0,0 0 0,0 1 0,0-1 0,1 1 1,-1-1-1,0 1 0,0-1 0,0 1 0,0-1 0,0 1 0,6 18 27,-2 0 0,0 1 0,-1-1 0,-1 1 0,-1 23 0,1-17-5,6 522-1857,-10-542 1558,-4-3-77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42.953"/>
    </inkml:context>
    <inkml:brush xml:id="br0">
      <inkml:brushProperty name="width" value="0.035" units="cm"/>
      <inkml:brushProperty name="height" value="0.035" units="cm"/>
    </inkml:brush>
  </inkml:definitions>
  <inkml:trace contextRef="#ctx0" brushRef="#br0">39 1 17452,'0'0'72,"0"0"0,0 0 0,0 0 0,0 0 0,0 0 1,0 0-1,0 0 0,1 0 0,-1 0 0,0 0 0,0 0 1,0 0-1,0 0 0,0 0 0,0 0 0,0 0 0,1 0 0,-1 0 1,0 0-1,0 0 0,0 0 0,0 0 0,0 0 0,0 0 0,0 0 1,1 0-1,-1 0 0,0 0 0,0 0 0,0 0 0,0 1 0,0-1 1,0 0-1,0 0 0,0 0 0,0 0 0,0 0 0,0 0 1,0 0-1,0 0 0,0 1 0,1-1 0,-1 0 0,0 0 0,0 0 1,0 0-1,0 0 0,0 0 0,0 0 0,0 1 0,0-1 0,0 0 1,0 0-1,0 0 0,-1 0 0,1 0 0,2 15 1651,-1 22-1006,-1-32-381,-8 502 683,8-507-1049,0 0 0,0 0 0,1 1 0,-1-1 0,0 0 0,0 0 0,0 0 1,0 0-1,0 1 0,0-1 0,0 0 0,0 0 0,0 0 0,0 0 0,0 1 0,0-1 0,0 0 0,0 0 1,0 0-1,0 1 0,0-1 0,0 0 0,0 0 0,0 0 0,0 0 0,-1 1 0,1-1 0,0 0 0,0 0 1,0 0-1,0 0 0,0 0 0,0 1 0,0-1 0,-1 0 0,1 0 0,0 0 0,0 0 0,0 0 1,0 0-1,-1 0 0,1 0 0,0 0 0,0 1 0,0-1 0,0 0 0,-1 0 0,1 0 0,0 0 0,0 0 1,0 0-1,-1 0 0,1 0 0,0 0 0,0 0 0,0 0 0,0-1 0,-1 1 0,1 0 0,0 0 1,0 0-1,0 0 0,0 0 0,-1 0 0,1 0 0,0 0 0,-8-9-331,-3-10-171,-1-5-133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43.484"/>
    </inkml:context>
    <inkml:brush xml:id="br0">
      <inkml:brushProperty name="width" value="0.035" units="cm"/>
      <inkml:brushProperty name="height" value="0.035" units="cm"/>
    </inkml:brush>
  </inkml:definitions>
  <inkml:trace contextRef="#ctx0" brushRef="#br0">11 463 14203,'-10'-3'8600,"27"-2"-6868,-8 0-1528,1-1 0,-1 0 0,1 0 1,-2 0-1,1-1 0,-1-1 0,9-10 1,2-3-34,26-39 0,-29 36-125,-1-1-1,-1-1 1,-1-1 0,-2 0 0,0 0-1,-2-1 1,-1 0 0,-1-1 0,4-42-1,-10 92-85,1-1-1,1 1 0,9 36 0,28 81-1433,-35-122 1636,-1-5-172,0 1 0,-1-1 0,2 20 0,-4-15-214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43.292"/>
    </inkml:context>
    <inkml:brush xml:id="br0">
      <inkml:brushProperty name="width" value="0.035" units="cm"/>
      <inkml:brushProperty name="height" value="0.035" units="cm"/>
    </inkml:brush>
  </inkml:definitions>
  <inkml:trace contextRef="#ctx0" brushRef="#br0">10 1 12227,'-2'1'132,"1"1"0,0 0 0,0 0 0,0 0 0,1 0 0,-1 0 1,0 0-1,1 0 0,-1 0 0,1 0 0,0 0 0,-1 0 0,1 1 0,0-1 1,0 0-1,1 0 0,-1 0 0,0 0 0,1 0 0,-1 0 0,1 0 0,0 0 1,0 0-1,0 0 0,1 3 0,0-3-23,-1 0-1,0 1 1,1-1 0,0 0-1,0 0 1,-1 0 0,1 0-1,0 0 1,1 0 0,-1-1 0,0 1-1,0-1 1,1 0 0,-1 1-1,1-1 1,-1 0 0,1 0-1,0 0 1,3 0 0,30 0 747,0-1 0,40-6 1,-1 1-212,0 2-475,0 4 1,0 3-1,-1 3 1,1 4-1,129 36 1,-142-34-684,-45-10-180,34 9 1,-41-6 321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666"/>
    </inkml:context>
    <inkml:brush xml:id="br0">
      <inkml:brushProperty name="width" value="0.025" units="cm"/>
      <inkml:brushProperty name="height" value="0.025" units="cm"/>
    </inkml:brush>
  </inkml:definitions>
  <inkml:trace contextRef="#ctx0" brushRef="#br0">0 8 7399,'0'0'12748,"82"1"-12011,-30-2 96,14-3-577,3 3-256,-1-2-32,-10 3-929,-8 0-1217,-17 0-1346,-15 0-223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44.784"/>
    </inkml:context>
    <inkml:brush xml:id="br0">
      <inkml:brushProperty name="width" value="0.035" units="cm"/>
      <inkml:brushProperty name="height" value="0.035" units="cm"/>
    </inkml:brush>
  </inkml:definitions>
  <inkml:trace contextRef="#ctx0" brushRef="#br0">0 144 13651,'6'-6'369,"-1"1"-1,1-1 1,1 1-1,-1 0 1,1 1 0,-1 0-1,2 0 1,-1 0-1,15-5 1,-3 3 30,0 1-1,1 1 1,36-4-1,65 4 266,-72 4-476,60-8 0,14-16 411,-77 13-169,-1 3 0,91-5 1,-72 16 212,80 14 1,-123-14-451,-18-3-316,1 1-1,-1 0 1,0 0 0,1 1-1,-1-1 1,0 1 0,0-1-1,0 1 1,0 0 0,0 0-1,0 0 1,-1 1 0,1-1-1,-1 1 1,1-1 0,-1 1-1,0 0 1,0 0 0,0 0-1,2 5 1,-4-8 105,0 1 0,0-1 0,1 0 0,-1 0-1,0 0 1,0 0 0,0 0 0,0 0 0,0 1 0,0-1 0,0 0 0,0 0 0,0 0-1,0 0 1,0 0 0,0 1 0,0-1 0,0 0 0,-1 0 0,1 0 0,0 0-1,0 0 1,0 0 0,0 0 0,0 1 0,0-1 0,0 0 0,0 0 0,0 0-1,0 0 1,0 0 0,-1 0 0,1 0 0,0 0 0,0 0 0,0 0 0,0 0 0,0 1-1,0-1 1,0 0 0,-1 0 0,1 0 0,0 0 0,0 0 0,0 0 0,-3-2-528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6:00.443"/>
    </inkml:context>
    <inkml:brush xml:id="br0">
      <inkml:brushProperty name="width" value="0.035" units="cm"/>
      <inkml:brushProperty name="height" value="0.035" units="cm"/>
    </inkml:brush>
  </inkml:definitions>
  <inkml:trace contextRef="#ctx0" brushRef="#br0">24 367 10370,'-3'2'218,"1"1"0,-1 0-1,1 0 1,0 0 0,-1 1-1,1-1 1,1 0 0,-1 1-1,-1 4 1,3-8-194,0 1 0,-1-1 1,1 0-1,0 1 0,0-1 0,0 1 1,0-1-1,0 0 0,0 1 0,0-1 1,0 1-1,0-1 0,0 1 1,1-1-1,-1 0 0,0 1 0,0-1 1,0 1-1,0-1 0,1 0 0,-1 1 1,0-1-1,0 0 0,1 1 0,-1-1 1,0 0-1,0 1 0,1-1 0,-1 0 1,1 1-1,0-1-19,1 0-1,-1 1 1,1-1-1,-1 0 1,1 0-1,-1 0 1,1 0 0,-1 0-1,1 0 1,-1 0-1,1-1 1,-1 1-1,3-2 1,41-16-68,-42 17 62,-1 1 0,0-2 8,1 0 1,-1 0 0,0 0-1,0 0 1,0 0 0,0-1 0,3-3-1,-4 4 17,0 1-1,0-1 0,0 1 0,0-1 0,1 1 0,-1-1 0,0 1 1,1 0-1,-1 0 0,1 0 0,0 0 0,2-1 0,76-24 489,-65 20-415,1 2 0,-1 0-1,1 0 1,-1 2 0,1 0-1,31 0 1,34-5-64,-2-10-11,-52 10-12,1 1 1,-1 1-1,1 2 0,34 0 0,36 7-20,-40 1 38,0-4-1,114-11 0,-53-3 51,151 1 1,-157 10-14,59-13-10,-64 4-52,244-27 63,-325 37-56,0 1 0,0 1 0,54 10 0,76 28 18,-99-22-3,96 13 0,-66-22-17,140-7 0,88-26 38,-310 25-44,45-8 4,-1-2-1,-1-2 0,62-24 0,55-14 14,-18 14 33,180-38-33,-268 66-32,121-2 0,63 20 30,98-3 41,-214-16-41,-46 2-25,0 3 0,144 12-1,319 52 84,-533-58-78,438 44 9,-386-37 0,1 4 0,114 38 0,-144-42 0,0-1-1,1-1 0,0-2 0,46 0 0,149-11 21,-28 0-30,-166 6 10,246 0-16,-197-4 1,108-19 0,-25-10 35,64-10-67,-166 33 237,100 0 0,-156 11 122,-9 1 264,-15 5 602,1-1-991,-2 0 167,-26 16 262,38-20-626,-1-1-1,1 1 1,0 0 0,0 0-1,-1-1 1,1 1-1,1 1 1,-1-1 0,0 0-1,1 0 1,-1 1 0,-1 3-1,3-5 11,-1 0 1,1 0-1,0 0 1,0 0-1,0 0 0,-1 0 1,1 0-1,0 0 0,1 0 1,-1 0-1,0 0 0,0 0 1,0 0-1,1 0 0,-1 0 1,0 0-1,1 0 0,-1 0 1,1 0-1,-1 0 1,1 0-1,0 0 0,-1 0 1,1-1-1,0 1 0,0 0 1,-1 0-1,1-1 0,0 1 1,0 0-1,0-1 0,0 1 1,0-1-1,0 0 1,0 1-1,0-1 0,0 0 1,0 1-1,0-1 0,0 0 1,0 0-1,0 0 0,0 0 1,0 0-1,0 0 0,0 0 1,0 0-1,0 0 0,0-1 1,0 1-1,0 0 1,0-1-1,0 1 0,2-1 1,21-12-33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6:08.959"/>
    </inkml:context>
    <inkml:brush xml:id="br0">
      <inkml:brushProperty name="width" value="0.035" units="cm"/>
      <inkml:brushProperty name="height" value="0.035" units="cm"/>
    </inkml:brush>
  </inkml:definitions>
  <inkml:trace contextRef="#ctx0" brushRef="#br0">1 149 8970,'2'1'290,"1"-1"0,0 1 0,0-1 0,-1 0 0,1 0 0,0 0 0,0 0 0,-1 0 0,1-1 0,5-1 0,37-7 276,-41 8-405,4-2-68,0 1-1,0-2 1,0 1 0,12-8 0,-16 8-49,1 0 1,-1 0-1,0 1 1,1 0-1,0 0 1,-1 0-1,1 0 1,0 1-1,0 0 1,0 0-1,0 0 1,0 1-1,0-1 1,0 1-1,0 0 1,7 2-1,33 8 417,62 7-1,-92-16-428,0 0 0,0-1 0,0-1-1,0 0 1,0-1 0,-1-1 0,1 0-1,19-8 1,-22 6-20,1 1 0,-1 0 1,1 0-1,-1 1 0,1 1 0,0 0 1,0 1-1,0 1 0,0-1 0,23 4 1,-16-1 1,0-2 0,0 0 0,0-1 0,0-1 1,0-1-1,34-9 0,-51 12-13,24-5 11,50-1 1,-32 3-16,94-5 14,-120 7-3,0-1-1,0-1 1,-1-1-1,21-6 1,-23 5-16,0 1 0,1 0 1,-1 1-1,1 1 1,32 0-1,76 19 34,-78-9-13,81 3 0,-105-10-5,0 2-1,40 9 1,-20-3-24,-32-7-5,0 1 0,18 8 1,-21-8 23,0 1 0,0-2 0,0 1 0,0-1 0,0-1 0,1 1 0,8-1 0,72-6 32,-62 2-25,1 2-1,1 0 1,27 4 0,-34-1-3,0-1 1,0 0-1,0-2 0,39-6 1,-19-2 13,62-21 1,-93 27-27,1 0 0,0 1 0,0 0 0,0 1-1,14 0 1,65 6 8,-9 0-14,-21-8 7,-46 1-1,0 1 0,1 0 0,-1 2 0,0-1 0,28 6 1,-24-2 1,0-1 1,1-2-1,-1 0 1,1 0-1,-1-2 0,1-1 1,-1 0-1,0-1 1,37-12-1,-41 11 7,0 1 0,1 1 0,-1 0 0,0 1 0,1 0 0,-1 1-1,0 1 1,1 0 0,15 4 0,30 6-31,84 3-1,-135-13 29,160 16 37,-149-12-54,35 13 1,6 2 9,-20-8 4,-1 3 1,53 27-1,-59-25-13,0-2 0,1-1 1,60 14-1,125 7 44,-214-33-16,0-1 0,-1 0 0,1 0 0,0 0 0,0-1 0,0 0 0,1 0 1,-1-1-1,-1 0 0,1 0 0,0 0 0,0-1 0,0 0 0,12-6 0,-18 8 9,-1 0 0,1-1 0,-1 1 0,1 0 0,-1 0-1,1-1 1,-1 1 0,1 0 0,-1 0 0,1-1 0,-1 1 0,1 0 0,-1-1 0,0 1 0,1-1-1,-1 1 1,1-1 0,-1 1 0,0-1 0,0 1 0,1-1 0,-1 1 0,0-1 0,0 1 0,1-1-1,-1 1 1,0-1 0,0 0 0,-14-5 1190,3 3-934,17 2-355,-1 0 0,0-1 0,1 1 0,9-6 0,16-5-312,-16 10 355,0-1 0,0 2 0,1 0 0,-1 1-1,0 0 1,30 6 0,-44-6 56,0 0 0,-1 0 0,1 0 0,0 0 0,0 0 0,0 0-1,0 0 1,0 0 0,0 0 0,0 1 0,0-1 0,-1 0 0,1 1 0,0-1-1,0 1 1,0-1 0,0 1 0,-1-1 0,1 1 0,0-1 0,-1 1 0,1 0-1,0-1 1,0 2 0,-2 0 4,1-1-1,-1 0 0,0 0 1,1 1-1,-1-1 1,0 0-1,0 0 0,0 0 1,0 0-1,0 0 1,0 0-1,0 0 1,0 0-1,-1-1 0,1 1 1,-1 0-1,-22 14 162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8:51.548"/>
    </inkml:context>
    <inkml:brush xml:id="br0">
      <inkml:brushProperty name="width" value="0.035" units="cm"/>
      <inkml:brushProperty name="height" value="0.035" units="cm"/>
      <inkml:brushProperty name="color" value="#AB008B"/>
    </inkml:brush>
  </inkml:definitions>
  <inkml:trace contextRef="#ctx0" brushRef="#br0">5039 50 12723,'0'2'88,"0"1"0,-1-1-1,1 1 1,-1-1 0,1 0 0,-1 1 0,0-1 0,0 0 0,-3 4 0,1 0-4,-19-13-270,18 7 191,-1 1-1,0-1 1,1 1 0,-1 0-1,0 1 1,1-1 0,-1 1-1,1 0 1,0 0 0,-1 0-1,1 0 1,0 1 0,-7 5-1,7-4 39,-1-1-1,0 1 1,0-2-1,0 1 1,0 0-1,0-1 0,-1 0 1,1 0-1,0-1 1,-9 2-1,5-3 29,0 0 0,1-1 0,-1-1 0,-17-4 0,17 4-63,1 0 0,-1 0 0,0 1 0,-1 0 0,-9 1 0,-12 3 8,-40 10 1,52-8 18,0-1 0,0-1 0,0-1 0,0 0 1,0-2-1,-33-2 0,11-2 58,0 2 1,0 2-1,0 2 1,-46 7-1,-20 1 476,60-5-210,0 3-1,-87 26 1,-30 5-180,143-36-172,-1 0 0,-1-2-1,1 0 1,0-2-1,-38-5 1,-4-6 86,-1 3 0,-69 0 0,-121 28 233,183-10-265,-1-3 1,-131-7-1,143-5-29,-232-14 258,262 20-253,-33-4 0,52 2-14,0 0 0,0-1-1,0-1 1,0 0 0,-18-9 0,22 9 1,1 0 1,-1 1 0,0 0 0,-1 0 0,1 1 0,0 0 0,-1 0 0,1 1-1,-1 0 1,0 0 0,1 1 0,-1 0 0,0 1 0,1 0 0,-1 0-1,-12 4 1,-21 3 10,-1-2 0,0-2-1,-76-2 1,89-2-30,9 0-3,1 2 0,0 1-1,-1 0 1,1 1 0,0 1-1,1 1 1,0 1-1,-23 11 1,16-7 0,0-1-1,0-2 1,-1 0 0,0-2-1,0-1 1,-1-1-1,1-2 1,-43-1 0,-59-5 24,-153 3 45,71-2 35,71-2 69,124 5-157,-1 1-1,0 0 0,1 2 0,-1 0 1,1 0-1,0 2 0,0 0 0,0 1 1,1 0-1,0 2 0,-28 17 0,5 0-20,-55 51 0,77-62-2,1 1 1,1 1-1,1 1 1,0 0-1,-19 33 1,29-43-2,0 1 0,0 0 0,0 0 0,1 0 0,1 0 0,-1 0 0,1 0 0,1 0 0,0 16 0,2 5-25,9 42 0,-1-12 9,-7-33 13,2 28 2,4-1-1,17 63 1,-21-102 4,1 0 0,1 0 0,0-1 0,1 0 0,0-1-1,1 1 1,0-1 0,1-1 0,0 0 0,1-1 0,1 0 0,12 10 0,20 10-21,1-2 0,51 24 0,-63-35 11,15 8-4,369 175-156,-365-183 139,1-1 0,104 15 0,113-3-219,-165-19 110,665 32-169,-461-30 305,107-1-101,-136-39 105,-172 15 24,148-2 0,-211 17-22,14 1-11,111-12 1,-150 7 11,-1-1 0,-1 0 0,1-1 1,0-2-1,-1 0 0,0 0 0,-1-2 1,0 0-1,29-21 0,32-35 37,-54 43-37,2 1 0,0 1 0,1 1-1,49-25 1,71-26-41,220-139 0,-354 200 40,-1-2 1,1 1 0,-2-2-1,1 1 1,-1-2 0,-1 1-1,10-18 1,54-105-9,-41 69 15,14-20 3,61-125 173,-93 174-127,5-11 45,26-87 1,-43 121-91,0 0 0,0 0 1,-1 0-1,-1 0 0,-1 0 0,0 0 0,0-1 0,-2 1 0,0 0 0,0 0 0,-6-18 0,5 25 19,0-1 0,0 1-1,-1 0 1,0 0 0,0 0-1,0 1 1,-1 0 0,0 0-1,0 0 1,-1 0 0,0 1 0,0-1-1,0 2 1,0-1 0,-1 1-1,0 0 1,0 0 0,-12-4-1,6 3 21,-1 2 0,0 0 0,1 0 0,-1 1 0,0 1-1,0 1 1,0 0 0,0 0 0,-24 5 0,-140 30-172,105-28 47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041"/>
    </inkml:context>
    <inkml:brush xml:id="br0">
      <inkml:brushProperty name="width" value="0.025" units="cm"/>
      <inkml:brushProperty name="height" value="0.025" units="cm"/>
    </inkml:brush>
  </inkml:definitions>
  <inkml:trace contextRef="#ctx0" brushRef="#br0">0 0 12524,'0'0'5701,"88"24"-4003,-28-24-641,6 0-705,5-5-256,-5 2-288,-3 2-1634,-5-3-3010,-11-1-2179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402"/>
    </inkml:context>
    <inkml:brush xml:id="br0">
      <inkml:brushProperty name="width" value="0.025" units="cm"/>
      <inkml:brushProperty name="height" value="0.025" units="cm"/>
    </inkml:brush>
  </inkml:definitions>
  <inkml:trace contextRef="#ctx0" brushRef="#br0">50 3 5157,'0'0'5077,"-8"-1"-3807,-24-1 145,31 2-1287,1 1 0,-1-1 1,1 0-1,0 0 0,-1 0 1,1 0-1,-1 0 0,1 0 0,0 1 1,-1-1-1,1 0 0,0 0 1,-1 0-1,1 1 0,0-1 0,-1 0 1,1 1-1,0-1 0,0 0 1,-1 1-1,1-1 0,0 0 0,0 1 1,-1-1-1,1 0 0,0 1 0,0-1 1,0 1-1,0-1 0,0 0 1,0 1-1,0-1 0,0 1 0,0-1 1,0 0-1,0 1 0,0-1 1,0 1-1,0-1 0,0 1 0,3 16 1111,-3-17-888,12 46 2721,-1-9-1971,7 59 0,-16-74-1509,5 38-1269,5-30-7592,-8-26 2435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400"/>
    </inkml:context>
    <inkml:brush xml:id="br0">
      <inkml:brushProperty name="width" value="0.025" units="cm"/>
      <inkml:brushProperty name="height" value="0.025" units="cm"/>
      <inkml:brushProperty name="color" value="#004F8B"/>
    </inkml:brush>
  </inkml:definitions>
  <inkml:trace contextRef="#ctx0" brushRef="#br0">1 813 13196,'0'0'5285,"61"-92"-4932,5 24 351,17-15-95,11-6 160,-2-2-161,-2 3 1,-9 4-417,-13 12-128,-17 15 32,-22 13-96,-19 14-736,-10 16-450,-25 14-767,-13 1-2692,-17 16-3042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406"/>
    </inkml:context>
    <inkml:brush xml:id="br0">
      <inkml:brushProperty name="width" value="0.025" units="cm"/>
      <inkml:brushProperty name="height" value="0.025" units="cm"/>
    </inkml:brush>
  </inkml:definitions>
  <inkml:trace contextRef="#ctx0" brushRef="#br0">1 0 4292,'0'0'19144,"14"7"-17938,-14-7-1198,13 6 192,0 0 0,0-1-1,1 0 1,-1-1 0,1-1 0,0 0 0,21 2 0,327-5 926,-358 0-1422,48-5 409,-27-2-1921,-25 6 1569,1 1 1,-1 0 0,1-1-1,0 1 1,-1 0-1,1-1 1,-1 1-1,1 0 1,-1-1-1,1 1 1,-1-1 0,1 1-1,-1-1 1,0 1-1,1-1 1,-1 0-1,0 1 1,1-1-1,-1 1 1,0-1 0,0 0-1,0 1 1,1-2-1,-4-6-5697,-10-2-4874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753"/>
    </inkml:context>
    <inkml:brush xml:id="br0">
      <inkml:brushProperty name="width" value="0.025" units="cm"/>
      <inkml:brushProperty name="height" value="0.025" units="cm"/>
    </inkml:brush>
  </inkml:definitions>
  <inkml:trace contextRef="#ctx0" brushRef="#br0">0 81 5605,'0'0'17873,"85"-12"-16720,-26 7-352,10-3-417,8 0-223,-3 1-97,-6 1-32,-8 2-737,-15-3-1825,-16-3-2307,-9-4-6085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1.321"/>
    </inkml:context>
    <inkml:brush xml:id="br0">
      <inkml:brushProperty name="width" value="0.025" units="cm"/>
      <inkml:brushProperty name="height" value="0.025" units="cm"/>
    </inkml:brush>
  </inkml:definitions>
  <inkml:trace contextRef="#ctx0" brushRef="#br0">50 344 7239,'0'0'3635,"-9"0"-1585,6-1-1836,0 1 0,0 0 0,0-1 0,1 1 0,-1-1 0,0 0 0,0 0 0,0 0 0,0 0 0,-2-2 0,4 3-144,1-1 1,-1 1-1,1-1 0,-1 1 1,1-1-1,-1 1 0,1-1 1,0 0-1,-1 1 0,1-1 1,0 0-1,-1 1 0,1-1 1,0 0-1,0 1 1,0-1-1,-1 0 0,1 1 1,0-1-1,0 0 0,0 0 1,0 0-1,14-27 923,10 0-700,1 1 1,1 1-1,32-24 1,93-63 2,-146 109-271,1 0 75,0-1 0,0 1 0,0-1 0,1 2 1,-1-1-1,1 1 0,0 0 0,0 0 0,0 1 1,1 0-1,-1 0 0,14-1 0,-19 3-82,-1 0 0,1 1 0,0-1 0,-1 0 0,1 1 0,-1-1 0,0 1 1,1 0-1,-1-1 0,1 1 0,-1 0 0,0 0 0,0 0 0,1 0 0,-1 0 0,0 0 0,0 0 0,0 1 0,0-1 0,0 0 0,0 0 0,-1 1 0,1-1 0,1 3 0,13 44 537,-10-27-306,-1-9-197,0-1 1,0 0-1,1 0 1,0-1-1,1 1 1,0-1-1,1 0 0,0-1 1,12 13-1,-12-16 16,-1-1-1,1 0 1,0 0-1,0-1 1,1 1-1,-1-2 1,1 1 0,0-1-1,0 0 1,0-1-1,0 0 1,0 0-1,1-1 1,9 0-1,1 0 58,0-1 0,0-1 0,0-1 0,0 0 0,-1-2 0,1 0 0,-1-1 0,0-1 0,21-9 0,-26 9-232,1-1 0,-1-1 0,-1 0 0,1-1 0,11-11 0,-16 13-435,-1-1-1,0 0 1,0 0 0,0 0-1,-2-1 1,1 0-1,8-18 1,-2-7-5464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1.140"/>
    </inkml:context>
    <inkml:brush xml:id="br0">
      <inkml:brushProperty name="width" value="0.025" units="cm"/>
      <inkml:brushProperty name="height" value="0.025" units="cm"/>
    </inkml:brush>
  </inkml:definitions>
  <inkml:trace contextRef="#ctx0" brushRef="#br0">1 74 9769,'0'0'2349,"0"10"-1345,0-4-856,0 0 1,0 0-1,1 0 1,0 0-1,0 0 0,0 0 1,1 0-1,0-1 1,0 1-1,0 0 1,1-1-1,-1 0 1,1 1-1,1-1 1,-1 0-1,1-1 1,0 1-1,0-1 0,0 1 1,8 5-1,-3-4 68,0 0 0,1 0 0,0 0 0,0-1-1,0-1 1,1 0 0,-1 0 0,1-1-1,0-1 1,0 1 0,0-2 0,0 1 0,0-2-1,1 0 1,-1 0 0,0-1 0,0 0-1,0 0 1,0-2 0,0 1 0,18-8 0,15-8 67,0-2 0,-1-2 0,72-49 0,-31 18-338,-79 50 62,47-22-39,-51 25 31,0-1 0,0 1 0,0 0 0,0-1 0,0 1 0,0 0 1,0 0-1,1-1 0,-1 1 0,0 0 0,0 0 0,0 0 0,0 0 0,0 0 0,0 1 0,0-1 0,0 0 0,0 0 1,0 1-1,0-1 0,0 1 0,0-1 0,0 1 0,0-1 0,0 1 0,0 0 0,0-1 0,0 1 0,-1 0 0,1 0 1,0-1-1,-1 1 0,1 0 0,0 0 0,-1 0 0,1 0 0,-1 0 0,1 0 0,-1 0 0,0 0 0,1 0 0,-1 2 0,3 21 400,-1 1 0,-2 0 0,-3 39 0,0 7-169,2-70-244,1 0 0,0 0 0,0 0-1,-1 0 1,1 0 0,0 0 0,0 0 0,0 1 0,0-1-1,0 0 1,1 0 0,-1 0 0,0 0 0,0 0 0,1 0-1,-1-1 1,1 1 0,-1 0 0,1 0 0,-1 0-1,1 0 1,-1 0 0,1 0 0,0-1 0,-1 1 0,1 0-1,0 0 1,0-1 0,-1 1 0,1-1 0,0 1-1,0-1 1,0 1 0,0-1 0,0 1 0,0-1 0,0 0-1,0 0 1,0 1 0,0-1 0,0 0 0,0 0 0,0 0-1,0 0 1,0 0 0,0 0 0,0 0 0,0-1-1,0 1 1,2-1 0,1 0-288,0-1-1,-1 0 1,1 0 0,0 0 0,-1 0-1,0-1 1,1 1 0,-1-1-1,0 0 1,0 0 0,3-4-1,-4 4-236,-1 2 418,0 0 0,0 0 1,0 0-1,0 0 0,-1 0 0,1 0 0,0 0 0,-1 0 1,1 0-1,0 0 0,-1 0 0,0-1 0,1 1 0,-1 0 1,0 0-1,1 0 0,-1-1 0,0 1 0,0 0 0,0 0 1,0-2-1,-19 35 996,19-32-855,0 1-1,-1-1 0,1 1 1,0-1-1,0 1 1,0 0-1,0-1 0,0 1 1,0-1-1,0 1 1,0 0-1,0-1 0,0 1 1,0-1-1,0 1 1,0 0-1,1-1 0,-1 1 1,0-1-1,0 1 1,1-1-1,-1 1 1,0-1-1,1 1 0,-1-1 1,0 1-1,1-1 1,-1 1-1,1-1 0,-1 0 1,1 1-1,-1-1 1,1 0-1,-1 1 0,1-1 1,-1 0-1,1 0 1,-1 1-1,1-1 0,0 0 1,-1 0-1,1 0 1,-1 0-1,1 0 0,0 0 1,-1 0-1,1 0 1,-1 0-1,1 0 0,0 0 1,-1 0-1,1 0 1,-1-1-1,1 1 0,0 0 1,38-15 356,-15 0-195,41-34 0,-53 37 97,1 2 0,0-1-1,0 2 1,1 0 0,0 0-1,1 1 1,0 1 0,0 1-1,30-9 1,-43 14-215,0 1 1,0 0-1,0 0 1,0 0-1,0 0 0,0 0 1,0 0-1,0 1 1,0-1-1,0 0 1,0 1-1,0 0 0,0-1 1,0 1-1,0 0 1,-1 0-1,1 0 1,0 0-1,-1 1 0,2 0 1,21 35 1112,-21-33-1092,-1 1-1,0-1 0,1 1 0,0-1 0,0 0 0,0 0 0,1 0 0,4 4 0,-2-5-28,0 1-1,1-2 1,-1 1-1,0-1 1,1 1-1,-1-2 1,1 1 0,0-1-1,-1 0 1,1 0-1,0-1 1,0 0-1,8-1 1,7-1 132,-1-1-1,40-11 1,-8-4-25,61-30 0,-76 31-174,0 1 1,1 2-1,76-18 1,-74 29-48,-40 3 58,1 0 0,0 1 0,-1-1 1,1 0-1,-1 1 0,1-1 1,-1 1-1,1 0 0,-1-1 0,1 1 1,-1 0-1,0 0 0,1 0 0,-1 0 1,0 0-1,0 0 0,1 0 0,-1 1 1,0-1-1,1 2 0,-1-1-21,-1-1 1,1 0-1,0 1 0,0-1 1,0 0-1,0 0 0,0 0 1,0 1-1,0-1 0,0 0 1,0-1-1,1 1 0,-1 0 1,0 0-1,1 0 0,-1-1 1,1 1-1,-1-1 0,0 1 1,1-1-1,-1 0 0,1 1 1,-1-1-1,1 0 0,-1 0 1,1 0-1,0 0 0,-1 0 1,1 0-1,-1-1 0,1 1 1,-1-1-1,0 1 0,3-1 1,1-2-849,-1 1-1,1-1 1,0 0 0,-1 0 0,0-1 0,1 1 0,-1-1 0,5-7 0,24-30-15028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2.567"/>
    </inkml:context>
    <inkml:brush xml:id="br0">
      <inkml:brushProperty name="width" value="0.025" units="cm"/>
      <inkml:brushProperty name="height" value="0.025" units="cm"/>
    </inkml:brush>
  </inkml:definitions>
  <inkml:trace contextRef="#ctx0" brushRef="#br0">1082 1 4805,'-48'6'452,"1"2"0,0 2 0,1 2 1,0 2-1,1 2 0,0 2 1,-41 24-1,29-10-179,2 2-1,1 2 0,2 2 1,-79 76-1,96-78 161,2 2 1,1 1-1,2 1 0,1 2 0,3 0 1,-35 75-1,47-82-234,0 0 0,3 0 0,0 1 0,3 0 0,1 1 0,1 0 0,3 0 1,0 0-1,5 59 0,0-81-182,0 1-1,1-1 1,0 0 0,2 0 0,0 0 0,0-1 0,1 0-1,1 0 1,0 0 0,1-1 0,1 0 0,0 0 0,0-1-1,1 0 1,1-1 0,0 0 0,1-1 0,0 0 0,0-1 0,1 0-1,0-1 1,20 9 0,-13-8 9,1-1-1,0-1 1,0-1-1,1 0 1,-1-2-1,1-1 1,0-1-1,0 0 1,0-2-1,0 0 1,0-2-1,0 0 1,0-2-1,0 0 1,27-10-1,-7-2 110,-2-2 0,1-1 0,-2-3 0,-1-1 0,-1-2 0,-1-1 0,60-57 0,-46 33 276,-2-2 0,-2-2-1,-3-2 1,45-77 0,-67 98-310,-2 0 0,-2-1 0,-1-2 0,-1 1 0,-3-2 0,-1 1 0,-1-2 0,-3 1 0,-1-1 0,-2-1 0,-2-57 0,-2 84-93,-1 0 0,-1 1 0,0-1 0,-1 1 0,-1-1 1,0 1-1,-6-14 0,7 21-87,0 0 0,-1 1 0,1-1 0,-1 1 0,0 0 1,-1 0-1,1 0 0,-1 1 0,0-1 0,0 1 0,0 0 0,-1 1 0,1-1 0,-1 1 0,0 0 1,-11-3-1,1 2-771,-1 0 1,0 1-1,0 1 1,0 0-1,0 2 1,0 0-1,-27 3 1,-45 13-6000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390"/>
    </inkml:context>
    <inkml:brush xml:id="br0">
      <inkml:brushProperty name="width" value="0.025" units="cm"/>
      <inkml:brushProperty name="height" value="0.025" units="cm"/>
    </inkml:brush>
  </inkml:definitions>
  <inkml:trace contextRef="#ctx0" brushRef="#br0">9 1 10090,'0'0'8071,"-9"47"-7334,42-35-32,12-3-97,9-4-256,12-1-95,5-4-161,2 0-64,-4 0 32,-8 0-513,-14 0-640,-13 0-993,-19 0-864,-33 5-4197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704"/>
    </inkml:context>
    <inkml:brush xml:id="br0">
      <inkml:brushProperty name="width" value="0.025" units="cm"/>
      <inkml:brushProperty name="height" value="0.025" units="cm"/>
    </inkml:brush>
  </inkml:definitions>
  <inkml:trace contextRef="#ctx0" brushRef="#br0">1 0 10634,'0'0'6534,"11"50"-5413,32-50-224,18 0-160,9 0-289,10-2-352,-1-4-64,-5 2-704,-6 0-1538,-10 0-2178,-13 0-609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049"/>
    </inkml:context>
    <inkml:brush xml:id="br0">
      <inkml:brushProperty name="width" value="0.025" units="cm"/>
      <inkml:brushProperty name="height" value="0.025" units="cm"/>
    </inkml:brush>
  </inkml:definitions>
  <inkml:trace contextRef="#ctx0" brushRef="#br0">309 1 13869,'0'0'3652,"-13"76"-2948,4-40-351,4 2-257,5 4 0,0-2-64,0 0-32,0-2-769,5 1-800,-1-5-1154,-4-4-320,0-4-2178</inkml:trace>
  <inkml:trace contextRef="#ctx0" brushRef="#br0" timeOffset="1">1 441 11243,'0'0'9513,"93"-11"-8681,-33 11-319,10 0-289,2-3-96,2-5-96,-4-2 0,-7-3-32,-11-1-384,-12-2-801,-18-4-801,-17-2-1794,-9-5-768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429"/>
    </inkml:context>
    <inkml:brush xml:id="br0">
      <inkml:brushProperty name="width" value="0.025" units="cm"/>
      <inkml:brushProperty name="height" value="0.025" units="cm"/>
    </inkml:brush>
  </inkml:definitions>
  <inkml:trace contextRef="#ctx0" brushRef="#br0">0 35 10090,'0'0'8167,"83"-28"-6693,-18 25-289,7 2-513,11 1-255,-2 0-289,0 0-64,-11 0-673,-16 0-1697,-10-2-3972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7.184"/>
    </inkml:context>
    <inkml:brush xml:id="br0">
      <inkml:brushProperty name="width" value="0.025" units="cm"/>
      <inkml:brushProperty name="height" value="0.025" units="cm"/>
    </inkml:brush>
  </inkml:definitions>
  <inkml:trace contextRef="#ctx0" brushRef="#br0">3639 230 8296,'0'0'3849,"-15"-6"-2445,-18-6-800,0 1 1,-1 2 0,-62-8-1,-580-47 1886,-83-10-2097,581 54-88,-2 8 1,0 8 0,-354 37-1,3 69-294,510-95-6,1 0 0,1 1 0,-1 1 0,2 1 0,-1 1 1,1 1-1,1 0 0,0 1 0,0 1 0,2 0 0,0 1 0,0 1 0,2 0 0,0 1 0,-16 28 0,13-17 6,1 1-1,2 1 1,1 0 0,1 1-1,2 0 1,1 1-1,1-1 1,2 2-1,-2 46 1,6-32-47,2 1 1,2 0 0,3-1-1,1 1 1,2-2 0,3 1-1,30 79 1,-38-116 40,1 0 1,0 0 0,0-1-1,1 0 1,0 0-1,1 0 1,0-1-1,0 0 1,1 0-1,0-1 1,0 0-1,1 0 1,-1-1-1,11 6 1,-4-5 86,1-1 0,0 0 1,0-1-1,0-1 0,1 0 0,-1-1 0,1-1 1,24 0-1,118-3 604,229-31 0,-139 7-604,48 4-188,339 20 0,-498 16-129,-1 6 0,180 52 0,-247-55 264,-26-7 103,1-3 0,0-1-1,71 1 1,-91-8-86,1-1 1,-1-2 0,1 0-1,-1-2 1,0 0 0,0-2-1,41-17 1,-11-3 213,0-3 0,-2-1 0,-1-3 0,-2-2-1,-2-3 1,-1-1 0,-2-3 0,71-85 0,-104 112-205,0 0-1,-1-1 1,0 0 0,-1 0 0,-1-1-1,-1 0 1,-1-1 0,0 0 0,-2 0-1,0-1 1,-1 1 0,-1-1-1,-1 0 1,0 0 0,-2 0 0,0 0-1,-1 0 1,-1 0 0,-1 0 0,-1 0-1,-1 1 1,0 0 0,-13-28-1,-1 10 104,-3 0-1,-39-51 0,3 5-7,57 82-245,0 0 0,0-1 0,0 1 0,1 0 0,-1 0 0,0 0 0,1 0 0,-1 0-1,1-1 1,-1 1 0,1 0 0,0-1 0,-1 1 0,1 0 0,0-1 0,0 1 0,0 0-1,0-1 1,0 1 0,0 0 0,0-1 0,1 1 0,0-2 0,0 2-592,0-1 1,1 1 0,-1-1 0,1 1 0,0 0-1,-1 0 1,1 0 0,0 0 0,0 0 0,0 0-1,0 0 1,0 1 0,3-2 0,27-7-13722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732"/>
    </inkml:context>
    <inkml:brush xml:id="br0">
      <inkml:brushProperty name="width" value="0.025" units="cm"/>
      <inkml:brushProperty name="height" value="0.025" units="cm"/>
      <inkml:brushProperty name="color" value="#004F8B"/>
    </inkml:brush>
  </inkml:definitions>
  <inkml:trace contextRef="#ctx0" brushRef="#br0">0 1 14382,'0'0'2850,"49"44"-1376,-4-17 159,16 3-896,4 0-385,9 1-224,0-6 1,-6-4-642,-7-4-832,-8-5-673,-10-6-1121,-9-6-2466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463"/>
    </inkml:context>
    <inkml:brush xml:id="br0">
      <inkml:brushProperty name="width" value="0.025" units="cm"/>
      <inkml:brushProperty name="height" value="0.025" units="cm"/>
    </inkml:brush>
  </inkml:definitions>
  <inkml:trace contextRef="#ctx0" brushRef="#br0">1 1 5349,'0'0'13549,"47"3"-12460,-1 1-352,12 0-545,0-3-128,1 2 0,-5-3-384,-9 0-1250,-7-2-2594,-18-8-929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842"/>
    </inkml:context>
    <inkml:brush xml:id="br0">
      <inkml:brushProperty name="width" value="0.025" units="cm"/>
      <inkml:brushProperty name="height" value="0.025" units="cm"/>
    </inkml:brush>
  </inkml:definitions>
  <inkml:trace contextRef="#ctx0" brushRef="#br0">83 1 9641,'0'0'6406,"10"2"-5365,20 6-38,71 21 1107,-93-26-2066,0 0-1,0 0 1,0 1 0,-1 0-1,0 0 1,0 1-1,0 0 1,-1 0 0,1 1-1,6 6 1,-12-9-36,1-1 1,0 1-1,-1 0 0,0 0 0,1 0 1,-1-1-1,0 1 0,0 0 1,-1 0-1,1 0 0,-1 1 1,1-1-1,-1 0 0,0 0 1,0 0-1,-1 0 0,1 0 0,0 0 1,-1 0-1,0 0 0,0 0 1,0 0-1,0 0 0,0 0 1,-1 0-1,1-1 0,-1 1 0,-3 4 1,-5 6 58,0-1 1,-1-1 0,0 0-1,-16 12 1,24-20-71,-41 30 294,-58 34 0,14-11-5955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9.568"/>
    </inkml:context>
    <inkml:brush xml:id="br0">
      <inkml:brushProperty name="width" value="0.025" units="cm"/>
      <inkml:brushProperty name="height" value="0.025" units="cm"/>
    </inkml:brush>
  </inkml:definitions>
  <inkml:trace contextRef="#ctx0" brushRef="#br0">0 1 9097,'0'0'16073,"3"11"-15677,3 14-153,-3-7-125,2 0-1,0 1 0,1-2 0,0 1 0,15 26 0,-18-40-154,-1 0-1,1 0 0,0 0 0,0 0 0,1-1 1,-1 1-1,1-1 0,-1 0 0,1 0 0,0-1 1,0 1-1,0-1 0,1 1 0,-1-1 0,1-1 1,-1 1-1,1-1 0,-1 1 0,1-1 0,0-1 0,0 1 1,-1-1-1,1 1 0,0-2 0,0 1 0,0 0 1,-1-1-1,9-2 0,-6 1-363,-1 0-1,1-1 1,-1 0 0,1-1 0,-1 1-1,0-1 1,-1 0 0,1-1-1,-1 1 1,0-1 0,0 0-1,0 0 1,5-8 0,-4 5-611,-1 0 0,1 0 0,-2 0 0,1 0 0,-1-1 0,0 0 0,-1 0 0,0 0 0,2-12 1,-22 44 7032,-27 42-2578,18-23-2363,-44 82 1387,63-111-2405,2 1 1,-1 0-1,2 0 1,0 0-1,0 1 1,1-1-1,0 20 1,6-8-2400,-3-25 2037,1-1-1,-1 1 0,1 0 0,0-1 1,-1 1-1,1-1 0,-1 1 1,1-1-1,0 1 0,0-1 0,-1 1 1,1-1-1,0 0 0,0 1 1,-1-1-1,1 0 0,0 1 0,0-1 1,0 0-1,0 0 0,-1 0 0,1 0 1,0 0-1,0 0 0,0 0 1,0 0-1,1-1 0,16-2-9025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201"/>
    </inkml:context>
    <inkml:brush xml:id="br0">
      <inkml:brushProperty name="width" value="0.025" units="cm"/>
      <inkml:brushProperty name="height" value="0.025" units="cm"/>
    </inkml:brush>
  </inkml:definitions>
  <inkml:trace contextRef="#ctx0" brushRef="#br0">0 53 17809,'0'0'5189,"51"-10"-4036,-13 2 64,7-1-576,3 0-385,3 2-224,-8 2-32,-5 1-513,-4 3-768,-12 1-673,-10 0-832,-6 4-481,-6 2-353,-8 4-384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733"/>
    </inkml:context>
    <inkml:brush xml:id="br0">
      <inkml:brushProperty name="width" value="0.025" units="cm"/>
      <inkml:brushProperty name="height" value="0.025" units="cm"/>
    </inkml:brush>
  </inkml:definitions>
  <inkml:trace contextRef="#ctx0" brushRef="#br0">1 25 16560,'0'0'7367,"84"5"-6471,-37-5-159,13 0-449,-6 0-191,1 0-33,-8-7-513,-4 2-1184,-12-1-1346,-7 0-2338,-10 1-3171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170"/>
    </inkml:context>
    <inkml:brush xml:id="br0">
      <inkml:brushProperty name="width" value="0.025" units="cm"/>
      <inkml:brushProperty name="height" value="0.025" units="cm"/>
    </inkml:brush>
  </inkml:definitions>
  <inkml:trace contextRef="#ctx0" brushRef="#br0">5 0 17040,'0'0'4073,"-1"9"-2893,0 9-492,-1-7-401,2 0 0,-1 0 0,1 1-1,3 19 1,-2-29-302,-1 0-1,1 1 1,-1-1-1,1 0 1,0 0 0,0 0-1,0 0 1,0 0-1,0 1 1,0-2 0,0 1-1,1 0 1,-1 0-1,1 0 1,0-1 0,-1 1-1,1-1 1,0 1-1,0-1 1,0 0-1,0 0 1,0 0 0,0 0-1,0 0 1,0 0-1,1 0 1,-1-1 0,0 1-1,0-1 1,4 1-1,-1-1-336,1-1 0,0 1 0,-1-1-1,1 0 1,-1 0 0,1-1 0,-1 1 0,0-1-1,0-1 1,0 1 0,0-1 0,0 1-1,0-2 1,0 1 0,-1 0 0,0-1 0,6-6-1,-4 4-714,0-1 1,0 1-1,-1-1 0,0-1 0,0 1 0,-1-1 0,0 0 0,-1 0 0,1 0 0,3-14 1,-17 42 11208,-21 32-7504,16-28-1112,-2 4-177,1 1-1,-12 34 1,24-53-1566,0 1 0,1-1 0,0 1 0,1 0 1,1-1-1,-1 1 0,2 0 0,-1 0 0,1 0 0,3 15 1,0-19-2911,1-5-3713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518"/>
    </inkml:context>
    <inkml:brush xml:id="br0">
      <inkml:brushProperty name="width" value="0.025" units="cm"/>
      <inkml:brushProperty name="height" value="0.025" units="cm"/>
    </inkml:brush>
  </inkml:definitions>
  <inkml:trace contextRef="#ctx0" brushRef="#br0">24 1 11659,'0'0'11243,"-2"53"-10122,-3-22-449,1 0-447,4 1-225,0-4 32,0-4-257,0-5-1248,0-5-417,0-3-640,-5-9-2083,-2-2-607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878"/>
    </inkml:context>
    <inkml:brush xml:id="br0">
      <inkml:brushProperty name="width" value="0.025" units="cm"/>
      <inkml:brushProperty name="height" value="0.025" units="cm"/>
    </inkml:brush>
  </inkml:definitions>
  <inkml:trace contextRef="#ctx0" brushRef="#br0">0 65 11211,'0'0'5861,"4"-7"-3507,-3 4-2207,0-1-1,1 1 1,0 0-1,-1 1 0,1-1 1,0 0-1,0 1 1,1-1-1,-1 1 0,1-1 1,-1 1-1,1 0 1,-1 0-1,1 0 0,0 0 1,0 1-1,0-1 0,0 1 1,1 0-1,-1 0 1,0 0-1,0 0 0,1 1 1,-1-1-1,6 1 1,19-4 342,0 1 1,0 2 0,31 3 0,-49-2-458,-1 1 0,0 0 0,0 1 0,0 0 0,0 0 0,0 1 0,-1 0 0,1 1 0,-1 0 0,0 0 0,0 1 0,0 0 0,9 8 0,-15-12-33,0 1 1,-1 0-1,1-1 0,0 1 0,-1 0 0,0 0 0,1 0 1,-1 0-1,0 0 0,0 0 0,0 0 0,-1 1 1,1-1-1,0 0 0,-1 0 0,1 1 0,-1-1 0,0 0 1,0 1-1,0-1 0,0 3 0,-1-1 47,0-1 1,0 1-1,-1-1 0,1 1 0,-1-1 1,0 0-1,0 0 0,0 0 0,0 0 1,0 0-1,-1 0 0,-3 2 0,-8 7 334,0-1 0,-1-1-1,0 0 1,-20 9 0,32-18-315,-10 6-18,0-1 1,-1 0-1,1-1 0,-1 0 1,0-1-1,-1-1 1,1 0-1,-28 2 1,40-5-338,1 0-1,0 0 1,-1 0 0,1-1 0,-1 1-1,1 0 1,0 0 0,-1-1 0,1 1 0,0-1-1,-1 1 1,1-1 0,0 0 0,0 1 0,0-1-1,0 0 1,-1 0 0,1 0 0,0 0-1,0 0 1,-1-2 0,-7-13-6276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2.446"/>
    </inkml:context>
    <inkml:brush xml:id="br0">
      <inkml:brushProperty name="width" value="0.025" units="cm"/>
      <inkml:brushProperty name="height" value="0.025" units="cm"/>
    </inkml:brush>
  </inkml:definitions>
  <inkml:trace contextRef="#ctx0" brushRef="#br0">1569 273 12300,'0'0'1959,"1"-10"940,0 2-2465,0 2-62,-1 0 0,1 0 0,-1-1 0,0 1 0,0-1 0,-1 1 0,0 0 0,0 0 0,0-1 0,-1 1 0,0 0 0,0 0 0,0 0 0,-1 1 0,0-1 0,-5-7 0,-5 0-278,-1 1 0,0 1-1,-1 0 1,0 0 0,-1 2 0,0 0-1,-1 0 1,0 2 0,0 0 0,0 1 0,-31-6-1,-3 2-119,-1 3 0,-97-2-1,-211 22-54,297-5 41,0 2 0,1 3 1,-101 36-1,143-41-10,0 1 0,0 1 0,1 1 0,0 0 0,1 2 0,0 0 0,1 0 0,1 2 0,0 0 0,1 1 0,0 1 0,2 0 0,0 1 0,1 0 0,-20 40 0,17-21-142,1 2 1,1-1-1,2 2 0,2-1 1,2 2-1,1-1 1,0 70-1,5-73 168,2 0 0,1 0 0,1 0 1,3 0-1,0 0 0,13 35 0,-14-58 8,0 0 1,1 0-1,1 0 0,0-1 1,1 0-1,0 0 1,1-1-1,1 0 0,0-1 1,0 0-1,1 0 0,0-1 1,1-1-1,0 0 1,1 0-1,0-2 0,22 11 1,-7-7 19,1-2 1,0 0-1,1-3 1,0 0-1,0-2 1,0-1-1,0-1 1,1-2-1,-1-1 1,30-5-1,2-4 15,0-2-1,-1-2 0,108-43 1,-103 30 78,-2-2 0,-1-3 1,-1-4-1,109-82 0,-140 93 17,0-2-1,-2 0 1,-1-3-1,-2 0 1,-1-1-1,-1-2 1,-1-1-1,-2 0 1,-2-2-1,16-40 1,-28 58 5,0-1 1,-2 0 0,-1 0 0,0-1 0,2-28 0,-6 43-116,0-1 0,1 1 0,-2-1 0,1 1 0,-1-1 0,0 1 0,0-1 0,0 1 1,-1 0-1,0 0 0,0-1 0,0 1 0,-1 1 0,1-1 0,-1 0 0,0 1 0,-1-1 0,1 1 0,-1 0 0,0 0 0,0 0 0,0 0 0,-5-2 0,-3-1-21,-1 2 1,1 0-1,-1 0 0,0 1 0,0 0 0,-1 1 0,1 1 0,-23-1 0,-109 4-359,137-1 322,-35 4-1454,-48 11-1,36-5-2819,12-3-3488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366"/>
    </inkml:context>
    <inkml:brush xml:id="br0">
      <inkml:brushProperty name="width" value="0.025" units="cm"/>
      <inkml:brushProperty name="height" value="0.025" units="cm"/>
    </inkml:brush>
  </inkml:definitions>
  <inkml:trace contextRef="#ctx0" brushRef="#br0">3169 0 13036,'0'0'1121,"12"0"-1008,1 1 47,0 0 1,-1 0-1,1 2 1,-1-1-1,1 2 1,-1-1-1,0 2 1,0-1 0,-1 2-1,1 0 1,-1 0-1,18 14 1,-20-13-117,-1 0 0,0 0-1,0 1 1,-1 0 0,0 0 0,-1 1 0,1-1 0,-2 2 0,1-1 0,-1 0-1,-1 1 1,0 0 0,0 0 0,-1 1 0,0-1 0,-1 1 0,0-1 0,-1 1-1,0 0 1,0-1 0,-1 1 0,-1 0 0,0 0 0,0-1 0,-1 1 0,-1 0-1,1-1 1,-2 0 0,1 0 0,-2 0 0,-6 13 0,-5 0 42,0-1 0,-2 0 0,0-2 1,-1 0-1,-1-1 0,-1-1 0,-1-1 1,-44 28-1,8-13 27,-1-2 0,-98 35 1,-299 64 250,100-33-195,-295 132 1296,280-95-794,253-92-621,-55 18 8,-280 135-1,426-178-63,0 0 0,2 2-1,0 1 1,1 1 0,1 1 0,1 0-1,1 2 1,0 1 0,2 1-1,1 0 1,2 1 0,0 1 0,1 0-1,2 1 1,1 1 0,-10 36-1,12-13-132,12-26-1530,-1-26 1500,-1 1 1,0-1-1,0 1 0,0-1 1,0 1-1,1-1 0,-1 0 1,0 1-1,1-1 0,-1 1 1,0-1-1,1 0 0,-1 1 1,0-1-1,1 1 0,-1-1 1,1 0-1,-1 0 0,0 1 1,1-1-1,-1 0 0,1 0 1,-1 0-1,1 1 0,-1-1 1,1 0-1,-1 0 0,1 0 1,-1 0-1,1 0 0,-1 0 1,1 0-1,0 0 0,24-5-6877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107"/>
    </inkml:context>
    <inkml:brush xml:id="br0">
      <inkml:brushProperty name="width" value="0.025" units="cm"/>
      <inkml:brushProperty name="height" value="0.025" units="cm"/>
      <inkml:brushProperty name="color" value="#004F8B"/>
    </inkml:brush>
  </inkml:definitions>
  <inkml:trace contextRef="#ctx0" brushRef="#br0">0 0 9705,'0'0'4068,"24"49"-2370,-1-30-353,11-1 32,10-1 161,8-2-513,5-4-641,7 0-224,-7-2-32,3 0-608,-17 3-1538,-13 2-1345,-15-2-481,-15-2-1409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723"/>
    </inkml:context>
    <inkml:brush xml:id="br0">
      <inkml:brushProperty name="width" value="0.025" units="cm"/>
      <inkml:brushProperty name="height" value="0.025" units="cm"/>
    </inkml:brush>
  </inkml:definitions>
  <inkml:trace contextRef="#ctx0" brushRef="#br0">132 1 10346,'0'0'3753,"-7"11"-2568,-20 34 699,-28 65 0,47-92-1627,1-1-1,1 1 0,1 0 0,0 0 1,1 0-1,1 1 0,1-1 1,0 21-1,2-36-255,0-1-1,1 0 1,-1 0 0,1 0 0,-1 1-1,1-1 1,0 0 0,0 0-1,0 0 1,0 0 0,0 0 0,0 0-1,0 0 1,1-1 0,-1 1 0,1 0-1,-1-1 1,1 1 0,0-1-1,3 3 1,0-2-78,0 1-1,0-1 0,0 0 1,0 0-1,0-1 0,0 0 1,1 1-1,7-1 0,5 0-942,0-1-1,0 0 0,0-2 1,27-5-1,30-16-5518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30.060"/>
    </inkml:context>
    <inkml:brush xml:id="br0">
      <inkml:brushProperty name="width" value="0.025" units="cm"/>
      <inkml:brushProperty name="height" value="0.025" units="cm"/>
    </inkml:brush>
  </inkml:definitions>
  <inkml:trace contextRef="#ctx0" brushRef="#br0">10938 681 8136,'-90'-2'1378,"1"-3"1,1-5 0,-102-24-1,-50-19-1743,-247-20-1,-830-13-814,262 63 2313,307 12-963,-104-18-11,-290-7-137,798 25-241,-625-100 0,743 68 325,-337-59 648,377 77-498,-197-2 0,-655 55-1494,991-24 1426,1 2-1,0 3 1,0 1 0,1 2 0,1 2-1,0 2 1,-76 40 0,89-39-160,0 3 1,2 0-1,1 2 1,0 1-1,2 1 1,0 1-1,2 2 1,1 0-1,1 1 0,-33 59 1,27-35-78,3 1 0,2 1 1,2 0-1,3 2 0,2 1 0,-10 68 1,20-84 63,2 1 0,2 0 1,1 0-1,3 0 1,1-1-1,2 1 1,2-1-1,2 0 1,20 57-1,186 378-664,-192-431 652,20 39-15,3-3 0,4-1 0,86 106 0,-95-140 34,1-1 0,3-2 0,1-2 0,2-2 1,1-2-1,73 40 0,-57-43 21,1-3 1,1-2-1,2-4 0,88 21 1,-59-25-23,1-4 0,150 6 0,210-31-42,0-35-16,-14 2 55,650 18 61,-96 6-83,204-78 34,234-12-1,-779 83-25,1546-90 18,-54-11 154,-303 37-106,852-93 448,-1144 151-291,-1046 27-113,-479 3 31,-7 1 111,0-1 0,0-1 0,-1-1 1,1-1-1,42-11 0,-63 13-254,0-1 1,0 1-1,0-1 0,0 1 1,0-1-1,0 1 0,-1-1 1,1 0-1,0 0 0,-1 0 1,0 0-1,1 0 0,-1 0 1,0 0-1,0-1 0,1-2 1,13-45-394,-10 29 5,6-19-127,-1 1-1,-2-1 0,4-69 1,-11 85 612,-1 0 0,-1 0 1,-1 0-1,-1 1 0,-1-1 1,-2 1-1,-13-39 0,-38-64 318,-135-217-1,182 327-564,-1 0 0,0 1 0,-1 0-1,-1 1 1,0 0 0,-1 1 0,-1 0-1,0 2 1,-22-15 0,17 15 66,0 2-1,-1 0 1,0 1 0,-1 0-1,1 2 1,-1 1 0,-38-4-1,-430-9 932,233 17-128,-1917-13-9,374 8-880,829 0 807,27 1-625,0-32 268,555 10-8,-1180-47-335,1146 76-2827,216 1-454</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04.582"/>
    </inkml:context>
    <inkml:brush xml:id="br0">
      <inkml:brushProperty name="width" value="0.025" units="cm"/>
      <inkml:brushProperty name="height" value="0.025" units="cm"/>
    </inkml:brush>
  </inkml:definitions>
  <inkml:trace contextRef="#ctx0" brushRef="#br0">1585 176 10250,'0'9'304,"-8"46"-281,-23 90 0,7-41-16,-114 655 1408,-2-38 982,134-693-2114,0 0 0,2 0 0,-1 39 0,5-65-276,0 0 1,1 0 0,-1 1-1,0-1 1,1 0-1,0 0 1,-1 0 0,1 0-1,0 0 1,0 0 0,0 0-1,0 0 1,0 0-1,1 0 1,-1 0 0,1 0-1,-1-1 1,1 1 0,-1-1-1,1 1 1,0-1-1,0 0 1,0 0 0,0 0-1,0 0 1,0 0 0,0 0-1,0 0 1,0 0-1,0-1 1,0 1 0,1-1-1,-1 0 1,0 0 0,0 0-1,4 0 1,11 0 20,-1-1 0,0 0-1,31-7 1,-43 7-16,175-41 372,105-19 55,202 28-317,6 39-79,508 43-39,-789-37-8,745 70 168,-255-16 169,3-34-93,375-62-117,-210 8-54,-856 22 33,0 0 1,0-1 0,1 0-1,-1-1 1,0 0-1,20-8 1,-28 9-60,-1-1 1,0-1 0,0 1-1,0-1 1,0 1-1,-1-1 1,1 0-1,-1 0 1,0-1-1,1 1 1,-1-1 0,-1 0-1,1 1 1,-1-1-1,1 0 1,-1-1-1,0 1 1,0 0 0,-1-1-1,0 1 1,2-8-1,16-81 520,-11 43-569,3 1 0,23-62 0,171-527-313,-90 259 1321,-83 285-1120,-16 54-26,-2 0 0,-2-2 0,-1 1 0,-3-2 0,7-79 0,-16 114 139,0 1 0,0 0-1,0-1 1,-1 1 0,-1 0 0,1 0 0,-1 0 0,0 0 0,0 1 0,-1-1-1,0 1 1,0 0 0,-1 0 0,1 0 0,-1 1 0,-1-1 0,1 1 0,-1 1 0,0-1-1,0 1 1,0 0 0,0 0 0,-10-4 0,-13-6-20,-1 1 1,0 2-1,-1 0 1,-33-5-1,-80-15 30,-237-19 0,-155 24 5,437 23-8,-321-12 21,-1095-27-1,0 75-41,-951 232 25,2067-197 16,-566 67-311,954-134 224,-45 3-1806,-84-5 0,132 0 1116,1 0 0,-1 0-1,0-1 1,1 0-1,-8-3 1,-17-15-6687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36.737"/>
    </inkml:context>
    <inkml:brush xml:id="br0">
      <inkml:brushProperty name="width" value="0.025" units="cm"/>
      <inkml:brushProperty name="height" value="0.025" units="cm"/>
    </inkml:brush>
  </inkml:definitions>
  <inkml:trace contextRef="#ctx0" brushRef="#br0">1 147 4773,'0'0'6416,"8"-4"-6111,15-4 87,-1 2 0,1 0 1,0 1-1,1 1 0,40-1 1,104 17 1362,-7 1-1119,411-42 51,-62 0-221,783 26 463,-240 80-820,-298-8-52,422-72 350,-819-8 93,324 8 312,-3 0-588,-3-38-123,142-65 214,-797 103-392,-2 0-263,0 0 1,0-1-1,26-9 0,-45 13 168,1-1 0,-1 1 0,1 0-1,-1 0 1,1-1 0,-1 1 0,1 0-1,-1 0 1,1-1 0,-1 1 0,1-1-1,-1 1 1,0 0 0,1-1 0,-1 1-1,0-1 1,1 1 0,-1-1 0,0 1-1,1-1 1,-1 1 0,0-1 0,0 1-1,0-1 1,0 0 0,0 1 0,1-1-1,-1 1 1,0-2 0,0-9-4366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41.770"/>
    </inkml:context>
    <inkml:brush xml:id="br0">
      <inkml:brushProperty name="width" value="0.025" units="cm"/>
      <inkml:brushProperty name="height" value="0.025" units="cm"/>
    </inkml:brush>
  </inkml:definitions>
  <inkml:trace contextRef="#ctx0" brushRef="#br0">172 388 6246,'-9'0'5376,"-6"-1"-4609,7 0-537,-1 0 1,0 1 0,0 0-1,1 0 1,-11 3 0,17-3-211,0 1-1,0-1 1,0 1-1,0-1 1,0 1 0,0 0-1,1 0 1,-1 0 0,0 0-1,0 0 1,1 0 0,-1 1-1,1-1 1,-1 0-1,1 1 1,0-1 0,-1 1-1,1 0 1,0-1 0,0 1-1,0 0 1,0 0 0,1-1-1,-1 1 1,0 0-1,1 0 1,-1 0 0,1 0-1,0 0 1,-1 2 0,-2 231 89,0-18 27,-35 253 494,37-405 491,1-65-1122,0 0 1,0 0-1,0 1 0,0-1 0,0 0 1,0 0-1,0 1 0,0-1 0,0 0 1,0 0-1,0 1 0,0-1 0,0 0 0,0 1 1,0-1-1,0 0 0,0 0 0,0 1 1,1-1-1,-1 0 0,0 0 0,0 0 1,0 1-1,0-1 0,1 0 0,-1 0 1,0 0-1,0 1 0,0-1 0,1 0 0,-1 0 1,0 0-1,0 0 0,1 0 0,-1 0 1,0 0-1,0 0 0,1 1 0,-1-1 1,0 0-1,1 0 0,-1 0 0,15-7-33,10-15 10,7-25 143,-23 31-96,1 1-1,0 0 1,1 1-1,23-22 0,-31 33-20,0 1-1,0-1 1,0 1-1,0 0 1,0 0-1,1 0 1,-1 1-1,1-1 1,-1 1-1,1 0 1,0-1-1,-1 2 0,1-1 1,0 0-1,0 1 1,-1 0-1,1 0 1,0 0-1,0 0 1,0 1-1,0-1 1,-1 1-1,1 0 1,0 0-1,-1 1 1,1-1-1,4 3 1,-4-2 0,17 10-2,0 0 0,2-2 1,-1 0-1,1-2 1,1 0-1,-1-2 0,1 0 1,45 4-1,30-11 37,106-14 0,19-2 10,-179 17-37,0 1 0,-1 2-1,48 10 1,156 46 29,143 22-51,-115-59 459,308-15 1,-167-8-356,-245 5-79,545 6 45,-3-32 101,-600 14-158,1065-47 25,696 123 75,-1350 8 209,-518-75-260,21 6 222,1-1 0,0-2 0,0 0 0,0-2 0,0-2 0,47-4 0,-69 2-185,-1 0 0,1-1 0,-1 0 0,0 0 0,0 0 1,9-7-1,28-14-41,36-11-126,-2-2 0,-1-5-1,70-50 1,36-20-400,166-105 69,-339 211 437,-6 3 2,1 0 1,0 0 0,0 1-1,0 0 1,0 0-1,0 0 1,0 0 0,9-2-1,-13 4-1,5-35 875,-2 19-898,-1 0 0,0 0 0,-1-1 0,-1 1-1,-1 0 1,0 0 0,-1 0 0,-1 0 0,-1 0-1,0 0 1,0 1 0,-2-1 0,0 1 0,-11-18 0,5 14 2,0 0 1,-2 1-1,-1 0 1,0 1-1,-1 0 1,0 2-1,-2 0 1,0 0-1,-30-17 1,15 11 0,-2 2 0,0 2 0,0 1 0,-2 1 1,0 2-1,0 2 0,-1 1 0,-51-6 0,-109-19 4,-45-5 15,-498 17 82,157 11-39,-386-78-80,13 0 0,-1224 38-26,801 144 50,12 98 17,1028-124-158,218-41-924,110-22 702,9-2 91,-1 0-1,1 0 1,-1 0 0,1-1 0,-1 1 0,1-1 0,-1 0 0,1 0 0,-1 0 0,1-1 0,-1 1 0,1-1 0,-5-1 0,-8-16-3975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3.322"/>
    </inkml:context>
    <inkml:brush xml:id="br0">
      <inkml:brushProperty name="width" value="0.025" units="cm"/>
      <inkml:brushProperty name="height" value="0.025" units="cm"/>
    </inkml:brush>
  </inkml:definitions>
  <inkml:trace contextRef="#ctx0" brushRef="#br0">1 235 6822,'12'0'4223,"341"-21"-3016,-43 0-1042,23 14 1995,545-33-1336,-690 20-787,943-67 658,-547 73-414,714-7-13,-722 18-223,624 7 12,-405 29-50,-119-3 18,-504-25-87,1769 88 1047,-272-15-881,3-81-31,-995-6 283,1017-37-216,-1455 31-91,1007-71 511,-1231 85-533,5 0 0,0-1-1,-1-1 1,28-8-1,-47 11-30,0 0 1,0 0-1,0 0 0,0 0 1,0 0-1,1 0 0,-1 0 1,0 0-1,0 0 0,0 0 1,0 0-1,1 0 0,-1 0 1,0 0-1,0 0 0,0 0 1,0 0-1,0 0 0,1 0 0,-1 0 1,0 0-1,0 0 0,0 0 1,0-1-1,0 1 0,1 0 1,-1 0-1,0 0 0,0 0 1,0 0-1,0 0 0,0-1 1,0 1-1,0 0 0,0 0 1,0 0-1,0 0 0,0 0 0,1-1 1,-1 1-1,0 0 0,0 0 1,0 0-1,0 0 0,0-1 1,0 1-1,0 0 0,0 0 1,-1 0-1,1 0 0,0 0 1,0-1-1,0 1 0,0 0 1,0 0-1,0 0 0,0-1 0,-13-4-570,-17 0-1056,-68-5-4792,35 0 1553</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4.342"/>
    </inkml:context>
    <inkml:brush xml:id="br0">
      <inkml:brushProperty name="width" value="0.025" units="cm"/>
      <inkml:brushProperty name="height" value="0.025" units="cm"/>
    </inkml:brush>
  </inkml:definitions>
  <inkml:trace contextRef="#ctx0" brushRef="#br0">41 76 9545,'-4'0'285,"2"0"-133,0 0 1,0 0-1,0 0 0,0-1 0,0 1 0,0 0 0,0-1 1,0 1-1,0-1 0,1 0 0,-1 0 0,0 0 0,0 0 1,1 0-1,-1 0 0,0 0 0,1 0 0,-3-3 0,9 3-68,0-1 0,0 1-1,0 0 1,1 1-1,-1-1 1,9 2 0,-7-2-34,161-8-289,805-34-163,895 72 1731,578-4-4,-1863-26-787,1256-26 761,-293 1-633,-1281 24-537,685 3-29,-870 2-774,20-1-4091,-75-2 1231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6.693"/>
    </inkml:context>
    <inkml:brush xml:id="br0">
      <inkml:brushProperty name="width" value="0.025" units="cm"/>
      <inkml:brushProperty name="height" value="0.025" units="cm"/>
    </inkml:brush>
  </inkml:definitions>
  <inkml:trace contextRef="#ctx0" brushRef="#br0">1541 165 5701,'-106'-38'710,"-151"-32"0,223 63-378,1 3 0,-1 0 0,0 2 0,0 2-1,0 1 1,0 2 0,-33 6 0,24 1-98,0 1 1,1 2 0,1 2-1,-79 40 1,70-28-136,1 3 0,2 1 0,0 3 0,3 1 0,1 3 0,1 1 0,2 2 0,-42 57 0,63-71 49,2 1 0,0 0 0,2 2 0,0 0 0,3 0 0,-16 55 0,22-60-103,1 1 0,2-1 1,0 1-1,2-1 1,1 1-1,1 0 1,1-1-1,1 1 1,10 36-1,-6-39-6,1 0-1,0 0 1,2-1-1,1 0 1,1-1 0,1 0-1,0-1 1,2-1-1,0 0 1,1 0 0,1-2-1,1 0 1,0-1-1,1-1 1,0-1 0,2 0-1,0-2 1,0 0-1,1-2 1,0 0 0,1-1-1,0-2 1,0 0-1,1-1 1,32 3 0,-9-5 59,-1-2 1,1-2-1,-1-3 1,1-1-1,-1-2 1,0-2-1,-1-2 1,0-3-1,56-22 1,-9-4 20,-2-4 1,-2-4-1,108-77 0,-116 69-48,-2-5 0,-3-2 0,89-96 0,-133 124 65,-1-1 0,-2-2 0,-1-1 0,-2-1 0,-2-1 0,-1-1 0,-3 0 0,-1-2 0,15-53 0,-29 79-60,0 1-1,-1-1 0,-1 0 0,-1 1 0,0-1 0,-1 0 1,-1 0-1,-5-31 0,4 39-70,-1 0 0,0 1 0,0 0 0,-1 0 1,0 0-1,0 0 0,-1 0 0,0 1 0,0 0 0,-1 0 0,0 0 1,0 0-1,0 1 0,-1 1 0,0-1 0,0 1 0,-1 0 0,-8-4 1,-8-3-111,-1 2 1,0 1-1,0 1 1,-1 1-1,1 2 1,-2 0 0,1 2-1,-47-1 1,6 5-717,0 3 1,-85 17 0,-126 29-4038,139-28 1468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2.471"/>
    </inkml:context>
    <inkml:brush xml:id="br0">
      <inkml:brushProperty name="width" value="0.025" units="cm"/>
      <inkml:brushProperty name="height" value="0.025" units="cm"/>
    </inkml:brush>
  </inkml:definitions>
  <inkml:trace contextRef="#ctx0" brushRef="#br0">34 303 4773,'-2'0'82,"1"0"1,-1 0 0,1-1 0,-1 1 0,1 0-1,0-1 1,-1 1 0,1 0 0,0-1 0,-1 0-1,1 1 1,0-1 0,0 0 0,-1 0 0,1 0-1,0 0 1,0 0 0,0 0 0,0 0-1,0 0 1,0 0 0,0 0 0,1 0 0,-1-1-1,0 1 1,1 0 0,-1-1 0,1 1 0,-1 0-1,1-1 1,0 1 0,-1-1 0,1 1 0,0 0-1,0-1 1,0 1 0,0-1 0,0 1 0,0-1-1,1 1 1,-1-1 0,0 1 0,1 0 0,-1-1-1,1 1 1,0 0 0,-1-1 0,2-1 0,0 1 51,-1 0 1,1-1-1,-1 1 1,1 0-1,0 0 1,0 0-1,0 1 1,0-1-1,0 0 1,0 1-1,1-1 1,-1 1-1,0 0 1,1 0-1,-1 0 1,1 0-1,0 0 1,-1 0-1,1 1 1,-1-1-1,1 1 1,4 0-1,72 1 763,-45 0-590,217-14 608,1 0-170,-39 12 265,459 5 94,4 49-516,-11-1-119,-448-46-422,641 9 367,0-32-261,322-11-101,-534 18-34,828-84 304,87-2 28,670 49-227,-1794 36-122,829 13 153,-614 7 214,-633-10-325,4 1-4,1-1 1,-1-2-1,0 0 1,30-9-1,-48 7 63,-16 1-132,-20 1-511,-90 4-4926,29 1-693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4.303"/>
    </inkml:context>
    <inkml:brush xml:id="br0">
      <inkml:brushProperty name="width" value="0.025" units="cm"/>
      <inkml:brushProperty name="height" value="0.025" units="cm"/>
    </inkml:brush>
  </inkml:definitions>
  <inkml:trace contextRef="#ctx0" brushRef="#br0">7556 455 8488,'-50'-27'244,"-2"3"1,0 2-1,-1 2 1,-76-16-1,-229-31-54,140 30-65,-121-18 470,-2 14-1,-437 4 1,463 36-418,-834-7-57,2-39 346,5 14 62,1028 39-477,1 5-1,1 5 0,0 4 1,1 6-1,1 4 0,-170 72 1,237-82-14,2 1 0,0 3 1,2 1-1,0 1 1,-54 51-1,76-61-25,0 2 1,1 0-1,1 0 0,0 2 1,2 0-1,0 0 0,1 1 0,2 1 1,0 0-1,1 0 0,1 1 1,-8 37-1,10-22-10,2 0 0,2 0 0,1 0 0,1 0 0,3 0 0,1 0 0,16 69-1,-6-59 5,1-1-1,3-1 0,2 0 0,1-2 1,43 65-1,-21-47-3,3-3 1,2-1-1,3-3 1,3-1-1,1-4 1,3-1-1,2-4 1,68 40-1,-2-13-22,4-7 0,2-5 0,3-6-1,271 69 1,-127-63 151,439 38 0,79-56 144,5-37-204,-547-5-44,-202 0-35,691-10 159,-521-4 98,293-55 0,179-97 4,-12-39 764,-355 80-105,-265 95-757,-1-3-1,-2-3 1,60-47-1,-87 58-108,-2-2 1,-1-1-1,-2-1 0,0-2 1,-2 0-1,30-49 0,-40 52-43,-1 0 0,-2-1 0,-1 0 0,-1-1 1,-1 0-1,-2-1 0,-1 0 0,-1 0 0,2-37 0,-7 35 10,-2 0 0,0 0 1,-2 1-1,-2-1 0,-1 1 0,-1 0 0,-2 0 1,-1 1-1,-2 0 0,-1 0 0,-1 2 0,-1 0 1,-2 0-1,-30-38 0,20 33 6,-2 1 0,-2 1 0,0 2 0,-2 1-1,-1 1 1,-2 2 0,0 2 0,-2 1 0,0 2 0,-61-24 0,23 19-177,-1 3 1,-1 3-1,-1 4 1,-140-11 0,-328 24-3001,283 22 563,-13 8-1307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450"/>
    </inkml:context>
    <inkml:brush xml:id="br0">
      <inkml:brushProperty name="width" value="0.025" units="cm"/>
      <inkml:brushProperty name="height" value="0.025" units="cm"/>
      <inkml:brushProperty name="color" value="#004F8B"/>
    </inkml:brush>
  </inkml:definitions>
  <inkml:trace contextRef="#ctx0" brushRef="#br0">455 1 14670,'0'0'480,"-53"23"866,19 2-482,0 10-511,-9 10 383,-2 12 1,-2 5 192,-4 5-256,6 0-97,2-3-255,11-4-161,10-8-32,17-10-256,5-19-2339,14-19-3042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22.852"/>
    </inkml:context>
    <inkml:brush xml:id="br0">
      <inkml:brushProperty name="width" value="0.025" units="cm"/>
      <inkml:brushProperty name="height" value="0.025" units="cm"/>
    </inkml:brush>
  </inkml:definitions>
  <inkml:trace contextRef="#ctx0" brushRef="#br0">1038 0 4644,'-191'36'1862,"113"-24"-1265,1 4 0,0 2 0,-98 39 0,153-46-558,1 0 0,1 2 0,0 0 0,0 1 0,2 1 1,0 1-1,0 1 0,2 0 0,0 1 0,1 1 0,-14 23 1,-2 7 37,3 1 0,2 2 1,-29 81-1,41-93-62,1 1 0,1 1 0,3 0 0,2 0 0,-4 72 0,10-89-4,2 1 1,1 0 0,1-1 0,1 0-1,2 1 1,0-1 0,2-1 0,0 0-1,2 0 1,21 39 0,-7-26 46,1-1 1,2-2-1,1-1 1,47 44-1,142 105 211,-93-89-147,4-5 0,165 85 0,-196-125-94,3-4 1,0-4-1,3-5 0,108 23 0,-31-25 66,344 20 1,189-48 4,494-83-215,-912 52 50,-174 16 67,606-62-17,-529 43 48,314-88 0,-462 103 54,-1-2 1,-1-3-1,0-1 1,86-53-1,-120 65-7,-1-2 0,-1 1 0,1-2 0,-2 1 0,0-2 0,0 0 1,-1 0-1,0-1 0,-1 0 0,0 0 0,-2-1 0,1 0 0,-2-1 0,0 1 0,0-1 0,-1-1 0,-1 1 0,-1-1 0,0 1 0,0-19 0,-2 11-28,-2 1-1,-1-1 1,0 1 0,-2-1-1,0 1 1,-1 0-1,-2 1 1,-9-24-1,2 14 5,-1 1 0,-2 1 0,-1 0 0,-39-48 0,8 23-6,-3 2 1,-1 3-1,-3 2 1,-86-56-1,50 44 9,-3 4 0,-2 4 1,-154-57-1,116 62 75,-2 6 1,-173-28-1,75 36-337,-2 11 1,-1 9-1,-256 22 1,-252 78-4372,690-79 4009,-190 27-3427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56.886"/>
    </inkml:context>
    <inkml:brush xml:id="br0">
      <inkml:brushProperty name="width" value="0.025" units="cm"/>
      <inkml:brushProperty name="height" value="0.025" units="cm"/>
    </inkml:brush>
  </inkml:definitions>
  <inkml:trace contextRef="#ctx0" brushRef="#br0">16456 426 6118,'-133'22'5118,"94"-17"-4876,-1-2 0,1-2 1,-1-2-1,1-1 0,-76-15 0,39 1 400,-2 4-1,-131-4 1,-157 32 119,84 2 71,-1-12 1,1-13 0,-303-46 0,-293-14-897,-1175 11-22,1669 49-248,-731-42 343,57-44 263,-3 52-197,-396 27 26,300 5-77,865 10-27,-390 26 61,-6 0-78,-9-41 132,242 2-16,-167-22-154,-242 3 100,825 32-81,1 3 1,-53 10-1,75-10 24,1 0 0,-1 1 0,1 0 0,1 1 0,-1 1 0,1 0 0,0 1 0,-19 15 0,28-18 18,1-1 0,-1 1 0,1 0 0,0 1 0,1-1 0,-1 1 0,1 0 0,0 0 0,0 0-1,1 0 1,0 0 0,0 0 0,0 1 0,-1 11 0,1 10-23,0 0 0,3 35-1,0-19 27,8 193-26,-3-135 50,-4 1 0,-15 142 0,3-166-190,4 0-1,3 1 1,4-1 0,3 0 0,22 125 0,-12-104-31,-11-64 197,2-2 0,10 37 0,-12-59-11,1 0 0,1 0 1,0 0-1,1-1 1,0 0-1,1 0 1,0 0-1,0-1 1,14 14-1,-9-13-7,0 0 1,1-1 0,0-1-1,0 0 1,1-1-1,1 0 1,-1-1-1,1-1 1,0 0-1,0-1 1,1-1-1,30 5 1,10-3-39,2-2 0,74-4 0,-62-2 55,354-9 1,45-1-6,162 14 20,1138-16 50,-594 6-51,-229 6-6,-372-21 0,87-2 12,860 75 22,-1107-28-35,-209-12 7,1075 41 282,-708-33 62,272 2-187,758-97 304,-1062 45-374,-366 32 103,192 24 0,350 6-14,-508-28-107,-158 5 14,-42-5-19,0 0 1,1-1-1,-1 0 0,0 0 0,0-1 1,1 0-1,12-2 0,-18 1-73,0 0-1,-1 0 0,1-1 1,-1 1-1,0-1 1,1 0-1,-1 0 0,0 0 1,0 0-1,0 0 0,0 0 1,0 0-1,-1-1 1,3-3-1,22-42 165,-19 31-110,61-122-82,-6-2 0,-7-4 0,-5-1 0,37-194 0,-63 223-16,-6-1 0,5-165 0,-23 271 39,0 1 0,-1 0 0,0 0 0,-1 0 0,0 0 0,-1 0 1,0 0-1,-1 0 0,0 1 0,-1 0 0,0 0 0,0 0 0,-13-16 0,12 18 10,-1 1 1,-1 0 0,1 0-1,-1 1 1,-1 0-1,1 1 1,-1 0 0,0 0-1,0 0 1,0 1-1,0 1 1,-1 0 0,0 0-1,1 1 1,-18-2-1,-58-4 99,-104 6-1,8 0 547,165 1-620,-102 0 366,105 2-386,0 0 0,0 1 1,1 0-1,-1 1 0,1 0 1,-1 1-1,-11 6 0,14-3-370,17-6-685,22-10-1002,25-26-1844,6-21-1356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4.588"/>
    </inkml:context>
    <inkml:brush xml:id="br0">
      <inkml:brushProperty name="width" value="0.025" units="cm"/>
      <inkml:brushProperty name="height" value="0.025" units="cm"/>
    </inkml:brush>
  </inkml:definitions>
  <inkml:trace contextRef="#ctx0" brushRef="#br0">6 0 13677,'0'0'3363,"-5"72"-2594,5-36-385,0 6-192,5 1-96,9 1-63,-3-7 95,4-5-96,-5-1-577,-1-3-224,-7-3-704,-2-6-1634,-11-1-1281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4.964"/>
    </inkml:context>
    <inkml:brush xml:id="br0">
      <inkml:brushProperty name="width" value="0.025" units="cm"/>
      <inkml:brushProperty name="height" value="0.025" units="cm"/>
    </inkml:brush>
  </inkml:definitions>
  <inkml:trace contextRef="#ctx0" brushRef="#br0">17 211 7111,'0'0'4393,"-3"-9"-1937,-10-32-401,13 39-1982,-1-1-1,1 1 1,0 0-1,0-1 0,0 1 1,1 0-1,-1-1 1,1 1-1,-1 0 1,1 0-1,0 0 1,-1-1-1,1 1 1,0 0-1,1 0 1,-1 0-1,0 0 0,0 0 1,1 1-1,-1-1 1,1 0-1,0 1 1,-1-1-1,1 1 1,0-1-1,0 1 1,4-2-1,6-4 123,0 0 0,1 1 0,18-5 0,-21 7-14,39-13-87,0 3 1,1 2-1,1 2 1,0 3-1,0 1 1,95 3 0,-136 3-93,0 1 1,0 0 0,-1 0 0,1 1-1,0 0 1,-1 0 0,15 7 0,-21-7-3,1-1 1,-1 1 0,0 1-1,0-1 1,0 0 0,0 1-1,0-1 1,0 1 0,-1 0 0,0 0-1,1 0 1,-1 0 0,0 1-1,0-1 1,-1 1 0,1-1-1,-1 1 1,1-1 0,-1 1 0,0 0-1,0 7 1,0 3 175,-1-1 0,-1 1 0,0-1 0,-1 1 0,-1-1 1,0 1-1,0-1 0,-2 0 0,1-1 0,-2 1 0,0-1 0,0 0 0,-1 0 0,-11 14 0,-12 14 841,-1 0-1,-55 51 1,82-87-943,-30 29 587,-48 37-1,73-62-559,-2-1 0,1 0 1,-1 0-1,0-1 0,0-1 0,-1 0 1,0-1-1,0 0 0,0 0 0,-15 1 1,23-5-75,0 0 0,0-1 0,0 1 0,0-1 0,0 0 0,0 0 0,0 0 0,0 0 1,0-1-1,1 0 0,-1 0 0,0 0 0,1 0 0,0 0 0,0-1 0,-1 1 0,1-1 0,1 0 0,-1 0 0,0 0 1,1 0-1,-1-1 0,1 1 0,0-1 0,0 1 0,-2-8 0,-6-11-236,2 0 1,0-1-1,-6-31 0,10 36-146,3 13 336,-1 0-294,1-1-1,-1 1 0,1-1 0,1 1 0,-1-1 0,1 1 0,0-9 0,1 12 61,-1 1 1,1-1 0,0 1-1,-1-1 1,1 1 0,0 0-1,0-1 1,0 1 0,0 0-1,0 0 1,0 0 0,1 0-1,-1 0 1,0 0 0,1 0-1,-1 0 1,0 0 0,1 0-1,-1 1 1,1-1 0,-1 1-1,1-1 1,-1 1-1,1 0 1,-1-1 0,1 1-1,0 0 1,-1 0 0,3 0-1,21-2-5213,7 0-1479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5.652"/>
    </inkml:context>
    <inkml:brush xml:id="br0">
      <inkml:brushProperty name="width" value="0.025" units="cm"/>
      <inkml:brushProperty name="height" value="0.025" units="cm"/>
    </inkml:brush>
  </inkml:definitions>
  <inkml:trace contextRef="#ctx0" brushRef="#br0">128 48 17777,'0'0'3849,"-7"8"-3566,8-9-265,0 0 1,0-1 0,0 1 0,0 0-1,0 0 1,-1-1 0,1 1-1,-1 0 1,1-1 0,-1 1-1,1-1 1,-1 1 0,0-1 0,1 1-1,-1-3 1,0 3-3,0 0 0,1 0-1,-1 0 1,0 0 0,0 0 0,0 0 0,0 0 0,0 0-1,0 0 1,0-1 0,0 1 0,0 0 0,-1 0 0,1 0-1,0 0 1,-1 0 0,1 0 0,-1 1 0,1-1-1,-1 0 1,1 0 0,-1 0 0,0 0 0,1 0 0,-1 1-1,0-1 1,0 0 0,1 1 0,-2-2 0,-1 2-18,0-1 1,1 0-1,-1 1 1,0 0-1,0-1 1,1 1-1,-1 0 1,0 0-1,0 1 1,1-1-1,-1 1 1,0-1-1,1 1 0,-1 0 1,0 0-1,1 0 1,-1 0-1,1 0 1,-1 1-1,-2 2 1,1-1-5,-1 1-1,1 1 1,0-1 0,1 1-1,-1-1 1,1 1 0,0 0 0,0 0-1,-3 8 1,1-3 26,1 1 0,1-1-1,0 0 1,1 1 0,0 0 0,0 0-1,1-1 1,0 1 0,1 0 0,2 15 0,-1-23-13,0-1 0,0 1 0,0-1 1,0 1-1,1-1 0,-1 1 1,1-1-1,0 0 0,0 1 1,0-1-1,0 0 0,0 0 0,0-1 1,0 1-1,1 0 0,-1-1 1,1 1-1,-1-1 0,1 0 0,-1 0 1,1 0-1,0 0 0,0 0 1,-1-1-1,1 1 0,0-1 1,4 0-1,6 1 38,0 0 1,-1-1 0,1 0-1,24-5 1,-14 0-60,0-2 0,-1 0 0,1-2 0,-1 0 0,-1-2 0,21-12 0,117-86-1392,-140 95 1180,-18 13 218,-1 1 0,0 0-1,1-1 1,-1 1-1,1 0 1,-1-1 0,0 1-1,1 0 1,-1-1-1,1 1 1,-1 0-1,1 0 1,-1 0 0,1-1-1,0 1 1,-1 0-1,1 0 1,-1 0 0,1 0-1,-1 0 1,1 0-1,-1 0 1,1 0 0,-1 0-1,1 0 1,-1 1-1,1-1 1,0 0 0,-1 0-1,1 0 1,-1 1-1,0-1 1,2 1 0,4 20 213,-11 48 1015,3-45-497,2-23-691,0 0 0,0 0 0,0 0 0,0 0 0,0 0 0,1 0 0,-1-1 0,0 1 0,0 0 0,1 0 0,-1 0 0,1-1 0,-1 1 0,1 0 0,-1-1 0,1 1 0,-1 0 0,1-1 0,-1 1 0,1 0 0,0-1 0,0 1 0,-1-1 0,1 1 0,0-1 0,0 0 0,-1 1 0,1-1 0,1 1 0,34 0 639,32-17-97,2-15-419,-55 22-153,2 1 0,-1 1 0,1 0 0,0 2 0,0 0 0,1 0 0,35-3 0,-50 9-8,-1-1 1,0 1-1,1-1 1,-1 1-1,0 0 1,1 0-1,-1 0 1,0 0-1,0 1 0,0-1 1,0 1-1,0-1 1,0 1-1,0 0 1,0-1-1,-1 1 0,1 0 1,-1 0-1,1 0 1,-1 0-1,0 0 1,1 4-1,0-3 19,0 0 0,0 0 0,0 0 0,0-1 0,0 1 0,0 0 0,1-1 0,-1 1 0,1-1 0,0 0 0,0 0 0,0 0 0,0 0 0,0-1 0,4 3 0,1-2 22,0-1 0,1 0 0,-1 0 0,0-1-1,0 0 1,0 0 0,1-1 0,-1 0 0,0 0 0,14-5 0,4-3 6,47-24 1,-55 24-169,1 0 1,0 1-1,0 1 1,27-7 0,-45 14 117,0 0 1,0 0 0,0 0 0,-1 0-1,1 0 1,0 0 0,0 1 0,-1-1-1,1 0 1,0 0 0,0 1-1,-1-1 1,1 0 0,0 1 0,-1-1-1,1 0 1,0 1 0,-1-1 0,1 1-1,-1-1 1,1 1 0,-1-1 0,1 1-1,-1 0 1,1-1 0,-1 1-1,1 0 1,-1-1 0,0 1 0,0 0-1,1-1 1,-1 1 0,0 0 0,0 0-1,0-1 1,1 1 0,-1 0 0,0 0-1,0-1 1,0 1 0,0 0-1,-1 0 1,1-1 0,0 1 0,0 0-1,0 0 1,-1-1 0,1 2 0,-12 44 40,10-40-17,-1 1-67,1 1 1,0 0-1,0 0 1,1 0 0,0 13-1,1-20-88,0 0-1,0 1 0,0-1 1,0 0-1,1 0 1,-1 1-1,0-1 1,1 0-1,-1 0 1,1 0-1,-1 1 1,1-1-1,0 0 1,-1 0-1,1 0 1,0 0-1,2 1 1,-2-1-158,0 0 1,1-1-1,-1 1 1,0-1 0,1 1-1,-1-1 1,1 0-1,-1 1 1,1-1-1,-1 0 1,1 0-1,-1 0 1,1 0 0,-1-1-1,1 1 1,-1 0-1,1 0 1,-1-1-1,2 0 1,23-10-6867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6.435"/>
    </inkml:context>
    <inkml:brush xml:id="br0">
      <inkml:brushProperty name="width" value="0.025" units="cm"/>
      <inkml:brushProperty name="height" value="0.025" units="cm"/>
    </inkml:brush>
  </inkml:definitions>
  <inkml:trace contextRef="#ctx0" brushRef="#br0">202 91 13485,'0'0'3475,"-9"6"-2397,-41 28-704,49-33-246,16-40 43,-11 33 177,8-17 1241,-14 16-906,-13 9-394,13-1-245,0-1-1,0 1 1,1 0-1,-1 0 1,0 0-1,0 0 0,1 1 1,-1-1-1,0 0 1,1 1-1,0-1 0,-1 1 1,1-1-1,0 1 1,-1 0-1,1 0 1,0 0-1,1-1 0,-1 1 1,0 0-1,0 0 1,1 0-1,-1 0 1,1 0-1,0 0 0,-1 0 1,1 1-1,0-1 1,1 3-1,0-4 0,1 0-1,-1 0 1,1 0 0,-1-1-1,1 1 1,0 0 0,-1-1-1,1 1 1,0-1 0,0 0-1,-1 0 1,1 1 0,0-1-1,0 0 1,0-1-1,2 1 1,32-4 700,-31 3-702,0 0-1,0-1 1,0 0 0,0 0 0,0-1-1,0 1 1,-1-1 0,1 0-1,-1 0 1,0-1 0,0 1 0,0-1-1,0 0 1,0 0 0,-1 0-1,0-1 1,0 1 0,0-1-1,0 0 1,-1 0 0,0 0 0,0 0-1,2-10 1,-4 14-40,0 0 1,0 1-1,0-1 1,0 0-1,0 0 1,0 0-1,-1 1 1,1-1-1,0 0 0,-1 0 1,1 1-1,-1-1 1,1 0-1,-1 1 1,1-1-1,-1 0 1,1 1-1,-1-1 0,1 1 1,-1-1-1,0 1 1,1-1-1,-1 1 1,0-1-1,0 1 0,1 0 1,-1-1-1,0 1 1,0 0-1,0 0 1,1 0-1,-1-1 1,0 1-1,0 0 0,0 0 1,0 0-1,1 0 1,-1 1-1,0-1 1,0 0-1,0 0 1,1 0-1,-1 1 0,0-1 1,-1 1-1,-41 14-72,24-2 108,0 0 1,0 1-1,2 1 1,0 1-1,-24 29 1,31-34 107,1 1-1,0 0 1,1 0-1,1 1 1,0 0-1,1 0 1,0 1-1,1-1 1,0 1-1,-2 15 1,6-27-133,1 0 1,-1 0-1,1 0 1,0 0-1,0 0 1,0 0-1,0 0 1,0 0-1,1 0 1,-1 0-1,1 0 1,-1 0-1,1 0 1,0 0-1,-1 0 1,1 0-1,0-1 1,0 1-1,0 0 0,1-1 1,-1 1-1,0-1 1,0 1-1,1-1 1,2 2-1,-1-1 8,1 0-1,-1-1 1,1 1-1,0-1 1,-1 0-1,1 0 0,0-1 1,0 1-1,0-1 1,-1 0-1,1 1 1,6-2-1,2 0 9,0-1 0,0-1 0,0 1 0,0-2 0,0 0 0,-1 0 0,19-10-1,-11 0-85,-1 1-1,0-2 0,-1-1 1,-1 0-1,-1-1 0,0 0 0,24-40 1,-39 61 60,-1-1 0,0 1 0,1-1 0,0 0 0,0 1 1,0-1-1,0 1 0,1-1 0,-1 1 0,1-1 0,0 0 0,0 1 0,0-1 1,1 0-1,-1 0 0,1 0 0,-1 0 0,1 0 0,4 5 0,-1-6 10,0 1 0,1-1-1,-1 0 1,1 0 0,-1-1-1,1 0 1,0 0-1,0 0 1,11 0 0,56-4-272,-63 2 104,28-5-286,15-1 489,-52 10 126,0 0-1,-1 0 1,1-1-1,-1 1 1,0 0-1,0 0 0,0 0 1,-1 0-1,0 3 1,-7 23 1380,6-23-1393,0 0-1,0 0 0,1 0 0,0 0 1,-1 11-1,2-16-155,1-1 0,0 1 0,0 0 0,0-1 1,-1 1-1,1-1 0,0 1 0,0-1 0,0 0 0,0 1 0,0-1 1,0 0-1,0 0 0,0 0 0,0 1 0,-1-1 0,1 0 0,0 0 1,0 0-1,0 0 0,0-1 0,1 1 0,25-2-270,-22 0-290,0 0 1,-1 0-1,1 0 1,-1 0-1,1-1 0,-1 0 1,0 0-1,0 0 0,0 0 1,-1-1-1,1 1 1,4-7-1,7-14-5973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7.234"/>
    </inkml:context>
    <inkml:brush xml:id="br0">
      <inkml:brushProperty name="width" value="0.025" units="cm"/>
      <inkml:brushProperty name="height" value="0.025" units="cm"/>
    </inkml:brush>
  </inkml:definitions>
  <inkml:trace contextRef="#ctx0" brushRef="#br0">211 382 7143,'4'-5'844,"1"0"0,-1 0 0,0-1 1,0 0-1,0 1 0,-1-2 0,0 1 1,0 0-1,-1 0 0,1-1 0,-1 0 0,-1 1 1,2-9-1,-3 14-762,-1 1 1,1-1-1,0 0 1,0 1-1,-1-1 1,1 1-1,-1 0 0,1-1 1,0 1-1,-1-1 1,1 1-1,-1 0 1,1-1-1,-1 1 0,1 0 1,0-1-1,-1 1 1,0 0-1,1-1 1,-1 1-1,1 0 1,-1 0-1,1 0 0,-1 0 1,1 0-1,-1 0 1,0 0-1,1 0 1,-1 0-1,1 0 0,-1 0 1,0 0-1,0 0 1,-23 3 643,14 1-603,0 0 0,1 0 1,0 1-1,0 0 1,0 0-1,1 1 0,0 0 1,0 1-1,-9 9 0,-1 2 262,1 1-1,-24 34 0,36-45-276,0 0 0,0 0-1,0 0 1,1 0 0,1 1 0,-1 0 0,1 0 0,1 0-1,-3 18 1,5-26-102,0 0-1,0 0 0,0 0 1,0-1-1,0 1 0,1 0 1,-1 0-1,0 0 1,0 0-1,1-1 0,-1 1 1,1 0-1,-1 0 0,1-1 1,-1 1-1,1 0 1,-1-1-1,1 1 0,0-1 1,-1 1-1,1 0 0,0-1 1,0 1-1,-1-1 0,1 0 1,0 1-1,0-1 1,0 0-1,0 1 0,-1-1 1,1 0-1,0 0 0,0 0 1,0 0-1,0 0 1,0 0-1,-1 0 0,1 0 1,0 0-1,0 0 0,1-1 1,42-7 318,-23-1-173,0 0 0,-1-2 0,0 0-1,-1-1 1,20-16 0,3-6-70,39-40 1,-48 40-50,0-2 0,36-53 0,-58 74 0,-1-1 0,-1-1 0,0 1 0,-1-2 0,-1 1 0,-1-1 0,0 0 0,6-35 0,-12 53-29,0-1 1,0 1-1,0-1 0,0 1 0,1-1 1,-1 1-1,0-1 0,0 1 0,0 0 0,0-1 1,0 1-1,0-1 0,0 1 0,0-1 1,-1 1-1,1-1 0,0 1 0,0-1 1,0 1-1,0-1 0,-1 1 0,1-1 1,0 1-1,0 0 0,-1-1 0,1 1 1,0 0-1,-1-1 0,1 1 0,0 0 1,-1-1-1,-13 7-14,-13 22-93,7-3 96,1 2 0,1 0 0,2 1 0,0 1 0,2 0 0,2 1 0,0 0 0,2 1 0,-7 38 0,16-64 9,1 0 0,-1 0 0,1 0-1,0-1 1,1 1 0,-1 0 0,1 0 0,0 0-1,0 0 1,0-1 0,4 9 0,-3-10-11,0 0 0,0 0 1,0-1-1,0 1 0,0-1 0,1 1 1,-1-1-1,1 0 0,-1 0 1,1 0-1,0 0 0,0-1 0,0 1 1,0-1-1,0 1 0,0-1 1,6 1-1,2 1-323,0-1 0,1 0 0,-1-1 0,1 0 0,-1-1 1,1 0-1,15-3 0,-18 2-875,1-1 1,-1-1-1,0 1 1,-1-1-1,17-8 1,29-24-14056</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33.354"/>
    </inkml:context>
    <inkml:brush xml:id="br0">
      <inkml:brushProperty name="width" value="0.025" units="cm"/>
      <inkml:brushProperty name="height" value="0.025" units="cm"/>
    </inkml:brush>
  </inkml:definitions>
  <inkml:trace contextRef="#ctx0" brushRef="#br0">144 247 641,'-75'17'601,"18"-5"137,46-6 7014,23-7-7156,0 0 1,1-1-1,-1-1 0,0 0 0,0 0 1,13-6-1,-10 3-7,1 1 0,27-5 0,5 6 359,75 2 0,-8 1-868,980-88 1105,147-7-771,5 74-318,-878 19-56,-148 4 54,125-3 68,-336 2-152,-6 0-4,-1 0 0,1 0-1,0 0 1,-1 0 0,1 0 0,0-1-1,-1 0 1,1 1 0,-1-1-1,1-1 1,-1 1 0,1 0 0,-1-1-1,6-4 1,-31 2-433,-139 3-9001,82 1 604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34.418"/>
    </inkml:context>
    <inkml:brush xml:id="br0">
      <inkml:brushProperty name="width" value="0.025" units="cm"/>
      <inkml:brushProperty name="height" value="0.025" units="cm"/>
    </inkml:brush>
  </inkml:definitions>
  <inkml:trace contextRef="#ctx0" brushRef="#br0">4 75 5221,'-1'-1'376,"0"-1"0,1 1 0,0-1 0,-1 0 0,1 1 0,0-1 0,0 0 0,0 1 0,0-1 0,0 1 0,0-1 0,0 0 0,1 1 1,-1-1-1,0 0 0,2-2 0,1 3-338,-1 0 1,1 1-1,0-1 1,-1 1-1,1-1 1,0 1-1,0 0 0,-1 0 1,1 0-1,0 1 1,3 0-1,321 29 564,-43-3 78,-130-15 62,667 30 1014,172-73 108,-463 8-1561,131-6-248,545-10 35,-567 45-84,551-8 20,-920-8 38,711-14 977,-971 23-1143,-1 1 1,1 0-1,-1 0 1,1 1-1,-1 0 1,1 1 0,-1 0-1,0 0 1,0 1-1,0 0 1,0 1-1,11 5 1,-18-9-3310,-2-9-2323</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0.358"/>
    </inkml:context>
    <inkml:brush xml:id="br0">
      <inkml:brushProperty name="width" value="0.025" units="cm"/>
      <inkml:brushProperty name="height" value="0.025" units="cm"/>
    </inkml:brush>
  </inkml:definitions>
  <inkml:trace contextRef="#ctx0" brushRef="#br0">260 0 9705,'0'0'9385,"5"10"-8504,-3-6-807,0 0 0,0 0-1,0 0 1,-1 0 0,1 1 0,-1-1 0,0 0-1,-1 1 1,1-1 0,-1 0 0,0 1 0,0-1-1,0 1 1,0-1 0,-1 0 0,0 1 0,0-1-1,0 0 1,0 0 0,-1 1 0,1-1 0,-4 4 0,-34 60 654,-74 100 1,34-56-484,75-107-238,0 1-1,1-1 0,-1 1 0,1 0 1,0 0-1,0 0 0,1 1 0,0-1 1,0 1-1,1-1 0,-2 14 0,3-19-2,0 0-1,0 0 1,1 0-1,-1-1 1,0 1-1,0 0 1,1 0-1,-1 0 1,1-1-1,-1 1 1,1 0-1,-1-1 1,1 1-1,-1 0 1,1-1-1,0 1 1,-1-1-1,1 1 1,0-1-1,0 1 1,-1-1-1,1 1 1,0-1-1,0 0 0,0 1 1,-1-1-1,1 0 1,0 0-1,0 0 1,0 1-1,0-1 1,1 0-1,37 0 198,-28-1-138,39-3 47,-1-2-1,52-14 1,52-6-2254,-28 15-4844,-80 4 806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124"/>
    </inkml:context>
    <inkml:brush xml:id="br0">
      <inkml:brushProperty name="width" value="0.025" units="cm"/>
      <inkml:brushProperty name="height" value="0.025" units="cm"/>
      <inkml:brushProperty name="color" value="#004F8B"/>
    </inkml:brush>
  </inkml:definitions>
  <inkml:trace contextRef="#ctx0" brushRef="#br0">1 1 15246,'1'59'32,"3"2"577,0 13-289,16 2-256,5-10-32,9-12-768,4-23-1346,-2-23-3780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240"/>
    </inkml:context>
    <inkml:brush xml:id="br0">
      <inkml:brushProperty name="width" value="0.025" units="cm"/>
      <inkml:brushProperty name="height" value="0.025" units="cm"/>
    </inkml:brush>
  </inkml:definitions>
  <inkml:trace contextRef="#ctx0" brushRef="#br0">230 0 1153,'0'0'19784,"-9"12"-18716,-33 40-57,-58 94 1,89-127-936,0 1 0,1 1 1,1-1-1,1 1 1,1 1-1,1 0 0,1 0 1,1 0-1,-2 32 0,5-50-147,1 0 0,0 1 0,0-1 0,0 0 0,1 1-1,0-1 1,0 0 0,0 0 0,0 0 0,0 1 0,1-1-1,0-1 1,0 1 0,0 0 0,0 0 0,1-1-1,-1 1 1,1-1 0,0 0 0,0 0 0,0 0 0,0 0-1,1 0 1,-1-1 0,1 1 0,0-1 0,-1 0-1,1 0 1,0-1 0,0 1 0,0-1 0,1 0 0,-1 0-1,0 0 1,6 0 0,7 2-1487,0-2 1,-1 0-1,1-1 0,27-3 0,22-10-6636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601"/>
    </inkml:context>
    <inkml:brush xml:id="br0">
      <inkml:brushProperty name="width" value="0.025" units="cm"/>
      <inkml:brushProperty name="height" value="0.025" units="cm"/>
    </inkml:brush>
  </inkml:definitions>
  <inkml:trace contextRef="#ctx0" brushRef="#br0">1 0 15214,'0'0'7624,"7"61"-6631,0-36-321,9 1-384,0-4-159,6-5-33,3-4-32,8-7 32,3-6-673,3 0-768,5-12-769,1-8-1794,-8-6-2113,-2-2-4645</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931"/>
    </inkml:context>
    <inkml:brush xml:id="br0">
      <inkml:brushProperty name="width" value="0.025" units="cm"/>
      <inkml:brushProperty name="height" value="0.025" units="cm"/>
    </inkml:brush>
  </inkml:definitions>
  <inkml:trace contextRef="#ctx0" brushRef="#br0">254 1 4292,'0'0'12011,"-64"81"-8711,24-37-1635,0 6-256,1 1 33,6-4-257,10-6-576,8-4-513,15-10-64,0-6-641,8-16-1441,4-5-2050,6-13-5477</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277"/>
    </inkml:context>
    <inkml:brush xml:id="br0">
      <inkml:brushProperty name="width" value="0.025" units="cm"/>
      <inkml:brushProperty name="height" value="0.025" units="cm"/>
    </inkml:brush>
  </inkml:definitions>
  <inkml:trace contextRef="#ctx0" brushRef="#br0">109 1 8072,'0'0'17232,"-47"48"-15791,31-25-256,1 3-576,1 3-225,5 0-223,4-1-129,3 2-32,2-4-97,0-1-767,0-4-193,7-4-1250,2-8-1184,2-8-3011</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638"/>
    </inkml:context>
    <inkml:brush xml:id="br0">
      <inkml:brushProperty name="width" value="0.025" units="cm"/>
      <inkml:brushProperty name="height" value="0.025" units="cm"/>
    </inkml:brush>
  </inkml:definitions>
  <inkml:trace contextRef="#ctx0" brushRef="#br0">133 278 17168,'0'0'9342,"-6"13"-8493,-108 215 988,112-223-1821,-1 0 0,1 1 1,1-1-1,-1 1 0,1 0 0,-1 7 1,2-12-11,0 0 1,0 0 0,0 1-1,0-1 1,1 0-1,-1 0 1,0 0 0,0 0-1,1 1 1,-1-1 0,1 0-1,-1 0 1,1 0-1,-1 0 1,1 0 0,0 0-1,-1 0 1,1 0-1,0 0 1,0-1 0,0 1-1,0 0 1,0 0 0,0-1-1,0 1 1,0 0-1,0-1 1,0 1 0,0-1-1,0 0 1,0 1-1,0-1 1,1 0 0,-1 0-1,2 1 1,11 0-61,0 0-1,1-1 1,-1 0 0,1-1-1,-1-1 1,0 0 0,1-1-1,-1-1 1,0 0 0,25-11-1,16-18-3278,-48 28 1961,0-1 1,-1-1-1,1 1 1,8-12-1,7-19-7297</inkml:trace>
  <inkml:trace contextRef="#ctx0" brushRef="#br0" timeOffset="1">160 0 10474,'0'0'15214,"40"15"-19282,-20-8-3266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967"/>
    </inkml:context>
    <inkml:brush xml:id="br0">
      <inkml:brushProperty name="width" value="0.025" units="cm"/>
      <inkml:brushProperty name="height" value="0.025" units="cm"/>
    </inkml:brush>
  </inkml:definitions>
  <inkml:trace contextRef="#ctx0" brushRef="#br0">434 0 9129,'3'8'5856,"4"8"-4290,1 0 1,0-1-1,2 0 1,14 18-1,-13-19-1020,0 1 0,-1 1 1,-1 0-1,0 0 0,11 33 0,-16-32-457,-1 0-1,-1 0 0,-1 0 1,0 0-1,-1 0 1,-1 0-1,0 0 1,-2 0-1,0-1 1,-1 1-1,0 0 1,-1-1-1,-1 0 1,-1 0-1,0-1 1,-10 16-1,-17 24 133,-3 0 1,-77 86-1,112-138-227,-24 28-128,-120 134-566,40-65-5491,54-59-1876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5.003"/>
    </inkml:context>
    <inkml:brush xml:id="br0">
      <inkml:brushProperty name="width" value="0.025" units="cm"/>
      <inkml:brushProperty name="height" value="0.025" units="cm"/>
    </inkml:brush>
  </inkml:definitions>
  <inkml:trace contextRef="#ctx0" brushRef="#br0">94 1 5862,'0'0'12438,"-2"12"-11568,-22 129 854,-9 248 1,30-366-3964,3-22 2049,0-1-1,-1 1 1,1-1 0,0 1 0,-1 0-1,1-1 1,0 0 0,-1 1 0,1-1-1,-1 1 1,1-1 0,-1 1 0,1-1-1,-1 0 1,1 1 0,-1-1 0,1 0 0,-1 0-1,1 1 1,-1-1 0,0 0 0,1 0-1,-1 0 1,1 0 0,-1 0 0,0 0-1,1 0 1,-1 0 0,1 0 0,-1 0 0,0 0-1,1 0 1,-2 0 0,-12-4-4369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07.387"/>
    </inkml:context>
    <inkml:brush xml:id="br0">
      <inkml:brushProperty name="width" value="0.035" units="cm"/>
      <inkml:brushProperty name="height" value="0.035" units="cm"/>
      <inkml:brushProperty name="color" value="#66CC00"/>
    </inkml:brush>
  </inkml:definitions>
  <inkml:trace contextRef="#ctx0" brushRef="#br0">3 1 14499,'0'6'1248,"-1"0"-1248,-1-3-40,2-2 584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24.532"/>
    </inkml:context>
    <inkml:brush xml:id="br0">
      <inkml:brushProperty name="width" value="0.035" units="cm"/>
      <inkml:brushProperty name="height" value="0.035" units="cm"/>
      <inkml:brushProperty name="color" value="#66CC00"/>
    </inkml:brush>
  </inkml:definitions>
  <inkml:trace contextRef="#ctx0" brushRef="#br0">183 128 15835,'3'-10'611,"-1"0"1,0-1-1,0 1 0,-1-15 0,-1 22-437,0 0 0,0 0 0,0 0 0,0 1 0,-1-1 0,1 0 0,-1 1 0,0-1 0,0 0 0,0 1-1,0-1 1,0 1 0,-1-1 0,1 1 0,-1 0 0,1 0 0,-1-1 0,0 1 0,0 0 0,0 0 0,-4-2 0,4 3-117,1 0 1,-1 1-1,0-1 0,0 1 0,0-1 0,1 1 1,-1 0-1,0 0 0,0 0 0,0 0 0,0 0 1,0 0-1,0 0 0,0 1 0,1-1 1,-1 1-1,0-1 0,0 1 0,1 0 0,-1 0 1,0 0-1,1 0 0,-1 0 0,1 0 0,-1 0 1,1 0-1,-1 1 0,-1 2 0,-5 4-3,2-1 0,-1 2-1,-10 15 1,6-3-56,0 1 0,1 0 0,1 1 0,1-1 1,1 2-1,1-1 0,1 1 0,2 0 0,0 0 0,1 0 0,1 0 1,2 0-1,0 0 0,9 45 0,-8-62-1,0 1 0,0-1 0,1 1 0,0-1-1,0 0 1,1 0 0,0-1 0,0 1 0,0-1 0,1 0 0,0 0 0,0 0 0,12 9 0,-12-12 4,0 1-1,0-1 1,1 0 0,-1-1 0,1 1 0,0-1 0,-1-1-1,1 1 1,0-1 0,0 0 0,1 0 0,-1 0 0,0-1 0,0 0-1,0 0 1,0-1 0,11-2 0,-9 2 7,0-2 0,-1 1 0,1-1-1,0 0 1,-1 0 0,0-1 0,0 0 0,0-1 0,0 1 0,6-7 0,-11 10-3,0-1 1,-1 0 0,1 1-1,0-1 1,-1 0 0,1 0-1,-1 0 1,0 0 0,0 0-1,0 0 1,0-1 0,0 1-1,0 0 1,0-1-1,-1 1 1,1 0 0,-1-1-1,0 1 1,0 0 0,0-1-1,0 1 1,0-1 0,0 1-1,0 0 1,-1-1 0,1 1-1,-1 0 1,0-1-1,0 1 1,0 0 0,0 0-1,0 0 1,0 0 0,-1 0-1,1 0 1,-1 0 0,-2-3-1,0 1 4,1 1-1,-1-1 0,0 1 0,0 0 0,0 0 1,0 1-1,-1-1 0,1 1 0,-1 0 0,1 0 1,-1 1-1,0-1 0,1 1 0,-1 0 0,0 0 1,0 1-1,-8-1 0,10 1-8,0 0 1,0 1-1,1-1 1,-1 1-1,0-1 1,0 1-1,1 0 0,-1 0 1,0 0-1,1 0 1,-1 1-1,1-1 1,0 1-1,-1-1 0,1 1 1,0 0-1,0 0 1,0 0-1,0 0 1,0 0-1,1 1 0,-1-1 1,0 1-1,1-1 1,0 1-1,0-1 1,0 1-1,0 0 0,0-1 1,0 1-1,0 4 1,1-5-1,-1 0-1,1 0 1,0 0 0,0 0 0,0 0 0,0 0 0,0 0 0,0-1 0,0 1 0,1 0-1,-1 0 1,1 0 0,-1 0 0,1-1 0,1 4 0,-1-4 0,0 0 0,0 0 0,0 0 1,0 0-1,0 0 0,0 0 0,0-1 0,0 1 0,0 0 0,0-1 1,1 1-1,-1-1 0,0 1 0,0-1 0,1 0 0,-1 1 1,2-1-1,3 0 0,-1 0 1,0 0 0,0-1-1,0 0 1,0 0 0,1 0-1,-1 0 1,-1-1-1,1 0 1,6-3 0,20-13 6,-1-1 0,47-39 0,-1 0-14,-76 58 8,7-5-6,-1 1 0,1 0 0,12-6 0,-17 10 5,-1-1-1,0 1 1,1-1-1,-1 1 1,0-1-1,1 1 1,-1 0-1,1 0 1,-1 0-1,1-1 0,-1 1 1,0 1-1,1-1 1,-1 0-1,1 0 1,-1 0-1,0 1 1,1-1-1,-1 1 1,1-1-1,-1 1 0,0 0 1,0-1-1,1 1 1,-1 0-1,0 0 1,0 0-1,1 1 1,1 4 20,0 0 1,-1 0-1,1 0 1,-1 0-1,-1 0 1,1 1-1,-1-1 1,-1 0-1,1 9 1,0-12-10,4 196 584,0-6-5,-5-191-588,0 4-37,1 0 1,-1 0 0,1 0 0,1 0-1,-1 0 1,1 0 0,0 0 0,3 5 0,-5-10 6,0-1 0,1 0 0,-1 1 0,0-1 0,1 0 0,-1 0 0,0 1 0,1-1 0,-1 0 0,0 0 0,1 0 0,-1 0 0,1 0 0,-1 1 0,0-1 0,1 0 0,-1 0 0,1 0 0,-1 0 0,1 0 0,-1 0 0,0 0 0,1 0 0,-1-1 0,1 1 0,-1 0 0,0 0 0,1 0 0,-1 0 0,1 0 0,-1-1 0,0 1 1,1 0-1,-1 0 0,0-1 0,1 1 0,-1 0 0,0-1 0,0 1 0,1 0 0,-1-1 0,0 1 0,0 0 0,1-1 0,-1 1 0,0 0 0,0-1 0,0 1 0,0-1 0,12-23-528,-11 22 556,10-25-398,-4 0-142</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9.530"/>
    </inkml:context>
    <inkml:brush xml:id="br0">
      <inkml:brushProperty name="width" value="0.035" units="cm"/>
      <inkml:brushProperty name="height" value="0.035" units="cm"/>
      <inkml:brushProperty name="color" value="#66CC00"/>
    </inkml:brush>
  </inkml:definitions>
  <inkml:trace contextRef="#ctx0" brushRef="#br0">1 138 14619,'0'2'136,"0"-1"-1,1 0 1,-1 1 0,0-1-1,1 0 1,0 1 0,-1-1 0,1 0-1,0 0 1,-1 0 0,1 1-1,0-1 1,0 0 0,0 0-1,0 0 1,0 0 0,0-1-1,0 1 1,1 0 0,-1 0-1,0-1 1,0 1 0,2 0-1,33 12 943,-33-12-1000,35 7 290,1 0 1,-1-3 0,1-1-1,1-2 1,44-3 0,195-31 310,35-26-159,184-25 106,-424 75-607,224-14 179,-295 21-181,22 3 115,-25-1-119,1-1-1,0 0 1,-1 0-1,1 0 1,-1 0-1,1 1 1,-1-1-1,1 0 1,0 1-1,-1-1 1,1 0-1,-1 1 1,1-1-1,-1 1 1,0-1-1,1 1 1,-1-1-1,1 1 1,-1-1-1,0 1 1,1-1-1,-1 1 1,0-1-1,0 1 1,0-1-1,1 1 1,-1 0-1,0-1 1,0 1-1,0 0 1,0 0-1,0-1-1,-1 1-1,1-1 1,-1 0 0,1 0-1,-1 1 1,1-1-1,-1 0 1,1 0-1,-1 0 1,1 1-1,-1-1 1,0 0-1,1 0 1,-1 0-1,1 0 1,-1 0-1,1 0 1,-1 0 0,0 0-1,1-1 1,-1 1-1,1 0 1,-1 0-1,1 0 1,-1-1-1,-16-3 74,15 3-67,-1 0 1,0 0-1,0 0 0,0 1 1,1-1-1,-1 1 0,0 0 1,0-1-1,0 1 0,0 1 1,0-1-1,0 0 0,0 1 1,0-1-1,-4 2 0,2 0-9</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49.951"/>
    </inkml:context>
    <inkml:brush xml:id="br0">
      <inkml:brushProperty name="width" value="0.035" units="cm"/>
      <inkml:brushProperty name="height" value="0.035" units="cm"/>
      <inkml:brushProperty name="color" value="#66CC00"/>
    </inkml:brush>
  </inkml:definitions>
  <inkml:trace contextRef="#ctx0" brushRef="#br0">9 913 11747,'-7'14'3179,"6"-11"178,11 1-2145,-9-4-1232,1 1 78,0 0 0,0-1 0,1 1 0,-1-1 0,0 1 0,0-1 0,1 0 0,-1 0 0,0 0 0,1 0 0,-1-1 0,0 1 0,0-1 0,0 1 0,1-1 0,-1 0 0,2-1 0,0 0 46,0-1-1,-1 0 1,0 0 0,1-1-1,-1 1 1,-1-1 0,5-6 0,-3 6-72,0 1 0,0-1 1,1 0-1,-1 1 1,1 0-1,-1 0 1,1 1-1,0-1 0,6-1 1,23-14 65,22-28-39,-39 31-41,35-24-1,-45 34-15,0 2 0,1-1 0,-1 1 0,1 0 0,-1 0 0,1 1 0,0 0 0,0 0 0,9 0 0,9 0 10,45-9 0,-62 8-12,1 0 1,-1 0-1,1-1 1,-1 0-1,0-1 1,0 0-1,13-10 1,4-4 19,0 2 0,1 2 0,53-24 0,-49 23-22,-1-1-1,0-2 1,41-33 0,42-27 5,-6 22-3,28-17 8,-100 54-172,0 2 0,45-16 0,-74 32 117,0 0 0,0-1 0,0 1 0,-1-1 0,1-1 0,-1 1 0,1-1 0,-1 0 0,0 0 0,0 0 0,-1-1 0,6-6 0,-16 17-144,0 0 0,0-1-1,-1 1 1,0-1 0,-15 8-1,-65 36-98,35-21 187,-60 42 65,-126 105 0,203-149-43,-2-2 1,0-1 0,-1-2-1,-1-2 1,-1-1 0,-1-2-1,-52 13 1,35-13-50,-84 34-1,122-42 125,1 2-1,0 0 0,1 1 0,0 1 0,1 1 0,0 0 0,-26 27 0,37-32 7,-5 2 8,1 2 0,1-1 1,0 2-1,-7 12 0,33-35 100,19-13 0,1 1-1,0 2 1,62-23-1,127-31 42,0-1-334,364-175-73,-539 226 310,-1-1 0,80-55 0,-99 57-70,-2-1 0,0-2 0,-1-1 1,43-55-1,-53 58 21,-2-1-1,19-37 1,-58 93 245,22-28-248,-1 0-1,1 0 1,-1 0 0,1 0 0,-1 0-1,0-1 1,0 1 0,-1-1-1,1 1 1,0-1 0,-1 0 0,0 0-1,1 0 1,-1 0 0,0 0-1,0-1 1,0 1 0,0-1 0,0 0-1,0 0 1,0 0 0,0 0-1,-1-1 1,1 1 0,0-1 0,-1 0-1,-5 0 1,9 0-15,-1 0 0,1 0 0,-1 0 0,1 0 0,0-1 0,-1 1 0,1 0 0,-1 0 0,1 0 0,-1-1 0,1 1 0,0 0 0,-1 0 0,1-1 0,0 1 0,-1 0 0,1-1 0,0 1 0,-1 0 0,1-1 0,0 1 0,0-1 0,-1 1 0,1 0 0,0-1 0,0 1 0,0-1 0,0 1 0,0-1 0,-1 1 0,1 0 0,0-1 0,0 1 0,0-1 0,0 1 0,0-1 0,0 1 0,1-2 0,-3-4-476,-9 9 205,3 2 173,1 0 0,0 0 0,0 1-1,0 0 1,1 1 0,0 0 0,-9 13 0,-8 8 25,0-4 141,-1-1 1,-2-1-1,-30 21 0,-11 8-50,34-26-50,0 0 1,-2-3-1,-45 23 0,-235 69 301,92-39-96,63-17-416,-59 23-673,188-68 824,1 1 1,1 2 0,0 1 0,1 1-1,-27 24 1,45-33 161,7-6-10,1-1-1,-1 0 1,0 1 0,1-1 0,-1 0 0,0 0 0,0 0-1,0-1 1,-7 4 0,10-5-40,0 0 0,0 0 0,0 0 0,-1 0 1,1 0-1,0 0 0,0 0 0,0 0 0,0 0 0,0 0 0,0 0 0,-1 0 1,1 0-1,0 0 0,0 0 0,0 0 0,0 0 0,0 0 0,0 0 0,-1 0 1,1 0-1,0 0 0,0 0 0,0 0 0,0 0 0,0 0 0,0 0 0,0 0 0,-1 0 1,1 0-1,0 0 0,0-1 0,0 1 0,0 0 0,0 0 0,0 0 0,0 0 1,0 0-1,0 0 0,0 0 0,-1 0 0,1-1 0,0 1 0,0 0 0,0 0 1,0 0-1,0 0 0,4-8 109,9-7-39,-6 9-97,0 1 0,0 0-1,1 0 1,-1 1 0,1 0 0,0 0 0,0 1 0,10-3 0,75-15-431,-49 12 123,7-2-595,-1-3-1,68-29 1,-64 18 341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55.069"/>
    </inkml:context>
    <inkml:brush xml:id="br0">
      <inkml:brushProperty name="width" value="0.035" units="cm"/>
      <inkml:brushProperty name="height" value="0.035" units="cm"/>
      <inkml:brushProperty name="color" value="#66CC00"/>
    </inkml:brush>
  </inkml:definitions>
  <inkml:trace contextRef="#ctx0" brushRef="#br0">1 55 11723,'1'3'253,"0"-1"0,0 0 0,1 1 1,-1-1-1,1 0 0,0 0 1,0 0-1,0 0 0,0 0 0,0 0 1,0-1-1,0 1 0,0-1 1,1 1-1,-1-1 0,0 0 1,1 0-1,0 0 0,-1 0 0,1-1 1,4 2-1,8 0-2,1 0 0,25 1-1,-19-2 64,91 3 345,197-18 0,110-41 601,-351 45-885,21-2 63,103-1 1,-137 13-395,0 3-1,0 2 1,56 13 0,-83-11-41,-13-3 28,0-1-1,1 0 1,19 0-1,-37-3-59,1 0-1,0 0 0,0 0 0,0 0 0,0 0 0,0 0 0,0-1 0,-1 1 0,1 0 1,0 0-1,0 0 0,0 0 0,0 0 0,0 0 0,0-1 0,0 1 0,0 0 0,0 0 1,0 0-1,0 0 0,0 0 0,0-1 0,0 1 0,0 0 0,0 0 0,0 0 0,0 0 1,0-1-1,0 1 0,0 0 0,0 0 0,0 0 0,0 0 0,0 0 0,0-1 0,0 1 1,0 0-1,0 0 0,0 0 0,0 0 0,0 0 0,1 0 0,-1-1 0,0 1 0,0 0 1,0 0-1,0 0 0,0 0 0,0 0 0,1 0 0,-1 0 0,0 0 0,0 0 0,0 0 1,1 0-1,-16-10-471,13 9 334,-5-5-315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0.003"/>
    </inkml:context>
    <inkml:brush xml:id="br0">
      <inkml:brushProperty name="width" value="0.035" units="cm"/>
      <inkml:brushProperty name="height" value="0.035" units="cm"/>
      <inkml:brushProperty name="color" value="#66CC00"/>
    </inkml:brush>
  </inkml:definitions>
  <inkml:trace contextRef="#ctx0" brushRef="#br0">56 20 10082,'-3'-4'8502,"14"7"-6168,14-5-1476,39-5 0,-42 3-742,-1 1 1,42 1 0,-18 7-66,87 20 0,-46-6 23,-84-18-66,0-1 1,0 0-1,0 0 0,0 1 1,0-1-1,0 0 1,0-1-1,1 1 1,-1 0-1,0-1 1,0 1-1,0-1 0,0 1 1,0-1-1,-1 0 1,1 0-1,0 0 1,0 0-1,0 0 1,-1 0-1,1-1 0,-1 1 1,1 0-1,-1-1 1,1 1-1,1-4 1,-3 5-5,0 0 0,0 0 0,0 0 0,0 0 0,1 0 0,-1 0 0,0 0 0,0-1 0,0 1 0,0 0 0,0 0 0,0 0 0,0 0 0,0 0 1,0 0-1,0 0 0,0-1 0,0 1 0,0 0 0,0 0 0,0 0 0,0 0 0,0 0 0,0 0 0,0 0 0,0-1 0,0 1 0,0 0 0,0 0 0,0 0 0,0 0 0,0 0 1,0 0-1,0 0 0,0-1 0,0 1 0,0 0 0,0 0 0,0 0 0,0 0 0,-1 0 0,1 0 0,0 0 0,0 0 0,0 0 0,0 0 0,0-1 0,-9 2 84,-15 5-62,18-4-6,-78 13 9,-1-3-1,-91 0 1,133-10-3,28-1-36,4-1 5,1 0 1,-1 1-1,0 0 0,1 1 1,-1 0-1,1 0 0,0 1 0,0 1 1,0 0-1,-14 7 0,24-11 3,0 0-1,0 0 0,0 0 1,-1 0-1,1 0 0,0 0 1,0 0-1,0 0 0,0 0 1,0 0-1,0 0 0,-1 0 1,1 0-1,0 0 0,0 0 1,0 1-1,0-1 0,0 0 1,0 0-1,0 0 0,0 0 1,-1 0-1,1 0 0,0 0 0,0 0 1,0 1-1,0-1 0,0 0 1,0 0-1,0 0 0,0 0 1,0 0-1,0 0 0,0 1 1,0-1-1,0 0 0,0 0 1,0 0-1,0 0 0,0 0 1,0 0-1,0 1 0,0-1 1,0 0-1,0 0 0,0 0 1,0 0-1,0 0 0,0 0 1,0 1-1,0-1 0,1 0 0,-1 0 1,0 0-1,0 0 0,11 2-78,18-3 6,-28 1 68,112-9-133,1-5 1,117-32-1,-216 43 86,-10 2 12,1 0-1,-1 0 1,1-1-1,-1 0 0,0 0 1,10-5-1,-13 4-52,-8 5 61,-9 4 2,-5 5 34,-1-1 0,0-1 0,-1-1 0,0-1 1,0-1-1,-42 7 0,22-9 79,1-1-1,-81-5 1,53-11-81,105 11-305,47 11 185,85 7-11,-138-15-36,1-1 1,-1-2 0,44-7 0,-21-5-315,-50 12 403,1 1-1,-1 0 1,0-1 0,0 1 0,0-1 0,0 0-1,0 0 1,-1 0 0,1-1 0,0 1-1,-1-1 1,4-4 0,-6 6 72,0 1 1,1 0-1,-1 0 1,0 0-1,0 0 1,0-1-1,0 1 1,0 0-1,0 0 1,0 0-1,0 0 1,0-1-1,0 1 1,0 0-1,0 0 1,0 0-1,0-1 1,0 1-1,0 0 1,0 0-1,-1 0 1,1 0-1,0-1 1,0 1-1,0 0 1,0 0-1,0 0 1,0 0-1,0 0 1,0-1-1,-1 1 1,1 0-1,0 0 0,0 0 1,0 0-1,0 0 1,0 0-1,-1 0 1,1 0-1,0 0 1,0-1-1,0 1 1,-1 0-1,1 0 1,0 0-1,0 0 1,0 0-1,0 0 1,-1 0-1,1 0 1,0 0-1,0 0 1,0 0-1,-1 1 1,-9-1-27,10 0 32,-87 11 196,37-3 175,-67 0 0,87-7-244,20 0-105,-1 0 0,1-1-1,-1-1 1,1 0-1,-20-4 1,5-12-1616,12 7 1372,-3-2-109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3.565"/>
    </inkml:context>
    <inkml:brush xml:id="br0">
      <inkml:brushProperty name="width" value="0.035" units="cm"/>
      <inkml:brushProperty name="height" value="0.035" units="cm"/>
      <inkml:brushProperty name="color" value="#66CC00"/>
    </inkml:brush>
  </inkml:definitions>
  <inkml:trace contextRef="#ctx0" brushRef="#br0">75 11 12499,'-1'-10'6502,"10"17"-5332,-2 0-1027,1 0 0,0-1 0,0 1 0,1-2 0,-1 1-1,1-1 1,1-1 0,-1 1 0,1-2 0,0 1 0,-1-1 0,1-1 0,1 0 0,-1 0 0,0-1-1,0 0 1,1-1 0,18-1 0,1-4-14,0-2 0,0 0-1,29-12 1,-26 7 24,58-11-1,-84 22-137,0 0-1,0 0 0,0 1 0,0 0 0,0 0 1,0 1-1,0 0 0,0 0 0,0 1 0,0 0 1,-1 0-1,11 5 0,-9-3-2,0 1 0,0 0 0,-1 1 0,1 0 0,-1 0 0,-1 0 1,1 1-1,9 14 0,-16-18 97,-7-4-41,-16-8 1,8 3-18,-9-1-35,0 2 0,-1 0 0,1 2-1,-1 0 1,0 2 0,0 0 0,-49 7-1,11 4-16,-120 35-1,141-31 2,29-9-4,1 0 1,0-1 0,-1-1 0,0 0 0,0 0 0,0-2 0,0 1 0,-17-2 0,29 0 0,1 0-1,-1 0 1,0 0-1,0 0 1,0 0 0,0 0-1,0-1 1,1 1-1,-1 0 1,0-1 0,0 1-1,0-1 1,1 1 0,-1-1-1,0 1 1,0-2-1,0 2 1,1-1 0,0 1-1,0 0 1,0-1 0,0 1 0,-1-1-1,1 1 1,0-1 0,0 1-1,0 0 1,0-1 0,0 1-1,0-1 1,0 1 0,0-1-1,0 1 1,1-1 0,-1 1-1,0 0 1,0-1 0,0 1-1,0-1 1,1 1 0,0-2-7,0 0 1,1 0-1,-1 0 1,1 0-1,-1 1 1,1-1-1,0 1 1,0-1-1,-1 1 1,4-2-1,8-2-5,-1 1 0,1 0 0,0 1 0,1 0-1,-1 1 1,0 1 0,23-1 0,-1 0 14,77-3-13,40-5-168,-125 6 64,-17 2-11,1 0 0,0 1 1,0 0-1,12 1 0,-23 0 121,1 0-1,-1 0 1,1 0 0,-1 1-1,1-1 1,-1 0-1,1 0 1,-1 1-1,0-1 1,1 0 0,-1 0-1,1 1 1,-1-1-1,0 1 1,1-1 0,-1 0-1,0 1 1,0-1-1,1 1 1,-1-1-1,0 0 1,0 1 0,0-1-1,1 1 1,-1-1-1,0 1 1,0-1 0,0 1-1,0-1 1,0 1-1,0-1 1,0 1-1,0-1 1,0 1 0,0-1-1,0 1 1,0-1-1,0 1 1,-1-1-1,1 1 1,0-1 0,0 0-1,0 1 1,-1-1-1,1 1 1,-1 0 0,-11 21-26,9-19 37,-1 1 1,1-1-1,-1 0 0,0 0 1,0 0-1,0 0 0,0-1 1,-1 1-1,1-1 1,-1 0-1,1-1 0,-1 1 1,0-1-1,0 0 0,1 0 1,-1 0-1,0-1 1,-8 0-1,-1 0-213,0 0 0,1-2 0,-1 0 0,1 0 0,-21-7 0,-28-14-307,37 15 153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4.908"/>
    </inkml:context>
    <inkml:brush xml:id="br0">
      <inkml:brushProperty name="width" value="0.035" units="cm"/>
      <inkml:brushProperty name="height" value="0.035" units="cm"/>
      <inkml:brushProperty name="color" value="#66CC00"/>
    </inkml:brush>
  </inkml:definitions>
  <inkml:trace contextRef="#ctx0" brushRef="#br0">23 62 13891,'5'-15'1655,"-4"11"-1180,-1 1 0,1-1 1,0 1-1,1 0 0,-1-1 0,1 1 1,-1 0-1,1 0 0,0 0 0,0 0 1,1 0-1,-1 0 0,3-2 0,-4 6-361,-1-1-1,1 1 0,-1 0 1,1-1-1,-1 1 1,1 0-1,-1 0 0,1-1 1,-1 1-1,0 0 0,1 0 1,-1 0-1,0-1 0,0 1 1,0 0-1,0 0 1,0 0-1,0 0 0,0 1 1,0 31 201,-3 0 1,0 0-1,-2 0 1,-15 51 0,8-33-190,7-31-94,2-13 4,1 0 0,1 0 0,-1 0 0,1 1 0,0-1 0,1 0 0,-1 1 0,1-1 0,2 9 0,-2-15-27,0-1 0,0 1 0,0-1 0,1 0 0,-1 1 0,0-1 0,0 1 0,1-1 0,-1 1 0,0-1 0,1 0 0,-1 1 0,0-1 0,1 0 0,-1 1 0,0-1 0,1 0 0,-1 0 0,1 1 0,-1-1 0,1 0 0,-1 0 0,1 0 0,-1 1 0,0-1 0,1 0 0,0 0 0,17-4 189,16-17 63,-32 20-242,12-10-223,0 0 0,-1-1 0,0 0 0,-1-1 1,0 0-1,-1-1 0,-1 0 0,0-1 1,9-18-1,-13 12-1250,-6 20 1402,0 1-1,0-1 1,0 0-1,0 0 1,0 1 0,-1-1-1,1 0 1,0 0-1,0 1 1,-1-1 0,1 0-1,0 0 1,-1 1-1,1-1 1,-1 1 0,1-1-1,-1 0 1,1 1-1,-1-1 1,1 1 0,-1-1-1,1 1 1,-1-1-1,0 1 1,1 0 0,-2-1-1,-8-4-688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5.333"/>
    </inkml:context>
    <inkml:brush xml:id="br0">
      <inkml:brushProperty name="width" value="0.025" units="cm"/>
      <inkml:brushProperty name="height" value="0.025" units="cm"/>
    </inkml:brush>
  </inkml:definitions>
  <inkml:trace contextRef="#ctx0" brushRef="#br0">0 46 10154,'0'0'7975,"63"7"-6533,-27-6-193,9-1-128,7 0-192,6-3-353,1-4-320,-5 0-127,0 3-97,-10 0-417,-6 4-1056,-10-4-1025,-10-5-2051,-5-6-3138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5.425"/>
    </inkml:context>
    <inkml:brush xml:id="br0">
      <inkml:brushProperty name="width" value="0.035" units="cm"/>
      <inkml:brushProperty name="height" value="0.035" units="cm"/>
      <inkml:brushProperty name="color" value="#66CC00"/>
    </inkml:brush>
  </inkml:definitions>
  <inkml:trace contextRef="#ctx0" brushRef="#br0">1 0 15843,'0'1'177,"1"-1"1,-1 0-1,0 1 0,1-1 0,-1 0 0,0 1 0,1-1 0,-1 1 0,0-1 0,1 1 0,-1-1 0,0 1 1,0-1-1,0 1 0,1-1 0,-1 1 0,0-1 0,0 1 0,0-1 0,0 1 0,0-1 0,0 1 0,0-1 1,0 1-1,0 0 0,0 21 1038,-1-16-743,0 77 1625,-1-31-1893,7 80 0,-2-121-1526,-3-11 1305,0 0-1,0 0 1,0 0-1,0 0 1,0 0-1,0 0 0,1 0 1,-1 0-1,0 0 1,0 0-1,0 0 1,0 0-1,0 0 1,0 0-1,0 0 1,0 0-1,0 0 1,0 0-1,1 0 1,-1 0-1,0 0 0,0 0 1,0 0-1,0 0 1,0 0-1,0 0 1,0 0-1,0 0 1,0 0-1,0 0 1,0 0-1,1 0 1,-1 0-1,0 0 0,0 0 1,0 0-1,0 0 1,0 1-1,0-1 1,0 0-1,0 0 1,0 0-1,0 0 1,0 0-1,0 0 1,0 0-1,0 0 0,0 0 1,0 0-1,0 0 1,0 1-1,0-1 1,0 0-1,0 0 1,0 0-1,0 0 1,0 0-1,0 0 1,0 0-1,2-5-539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5.961"/>
    </inkml:context>
    <inkml:brush xml:id="br0">
      <inkml:brushProperty name="width" value="0.035" units="cm"/>
      <inkml:brushProperty name="height" value="0.035" units="cm"/>
      <inkml:brushProperty name="color" value="#66CC00"/>
    </inkml:brush>
  </inkml:definitions>
  <inkml:trace contextRef="#ctx0" brushRef="#br0">104 1 15371,'-5'2'430,"1"1"-1,0 0 1,-1 0-1,2 1 0,-6 4 1,2 0-90,0 0-1,1 1 1,0 0 0,0 1 0,1-1 0,0 1 0,1 0-1,-6 18 1,6-12-112,0 0-1,0 0 1,2 0-1,0 1 1,1 17-1,1-24-95,1 0-1,0 0 1,0 0-1,1 0 1,1 0-1,0-1 1,7 19-1,-9-26-93,0 1 0,1-1 1,-1 0-1,1 1 0,-1-1 0,1 0 0,0 0 1,-1 0-1,1 0 0,0 0 0,1 0 0,-1-1 0,0 1 1,0-1-1,1 1 0,-1-1 0,1 0 0,-1 0 1,1 0-1,0 0 0,-1 0 0,1-1 0,0 1 0,-1-1 1,1 0-1,0 0 0,0 0 0,-1 0 0,1 0 1,0 0-1,0-1 0,-1 1 0,5-2 0,1-2 46,0 0 0,0 0 0,-1 0 0,1-1 1,-1 0-1,0 0 0,0-1 0,-1 0 0,1 0 0,-1 0 0,-1-1 0,8-11 0,-2 2 107,-1-1 1,-1 1-1,0-2 1,10-31-1,-16 42-127,-1 0-1,-1 0 0,1 0 1,-1 0-1,-1-1 1,1 1-1,-1 0 1,-1-1-1,1 1 1,-1 0-1,-3-12 1,3 16-34,0 0 1,0 0-1,0 0 0,-1 0 1,1 0-1,-1 1 1,0-1-1,0 0 1,0 1-1,0-1 0,0 1 1,0 0-1,-1 0 1,1 0-1,-1 0 1,0 0-1,1 0 0,-1 1 1,0-1-1,0 1 1,0 0-1,0 0 1,0 0-1,-1 0 0,1 0 1,0 1-1,-6-1 1,1 1-68,0 1 0,0-1 0,0 1 0,0 1 0,0 0 0,0 0 0,1 0 0,-1 1 1,1 0-1,-11 6 0,-9 3-1382,25-11 1354,0 0 0,1-1 0,-1 1 0,0-1 0,0 1 0,0-1 0,0 0 0,0 0 0,0 0 0,0 0 0,0 0 0,-3-1 0,-8-3-485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38.494"/>
    </inkml:context>
    <inkml:brush xml:id="br0">
      <inkml:brushProperty name="width" value="0.035" units="cm"/>
      <inkml:brushProperty name="height" value="0.035" units="cm"/>
      <inkml:brushProperty name="color" value="#66CC00"/>
    </inkml:brush>
  </inkml:definitions>
  <inkml:trace contextRef="#ctx0" brushRef="#br0">6 42 11698,'-5'7'4928,"11"-9"-1035,12-3-2873,12 3-473,-1 1-1,55 6 1,-56-2-375,1-2 1,0 0 0,38-5-1,263-18 703,-220 19-691,-60-4-99,-39 5-46,-1 1 0,1-1 0,20 1 0,-28 2 4,1-1 1,0 1 0,0 0-1,-1 0 1,1 0-1,-1 0 1,1 1 0,-1-1-1,1 1 1,-1 0-1,0 0 1,0 0 0,0 0-1,6 6 1,-9-8 13,-26-17-1418,5 5 762,13 7 212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39.407"/>
    </inkml:context>
    <inkml:brush xml:id="br0">
      <inkml:brushProperty name="width" value="0.035" units="cm"/>
      <inkml:brushProperty name="height" value="0.035" units="cm"/>
      <inkml:brushProperty name="color" value="#66CC00"/>
    </inkml:brush>
  </inkml:definitions>
  <inkml:trace contextRef="#ctx0" brushRef="#br0">7 305 15291,'-7'9'2182,"10"-17"-782,8-18-206,14-32-327,20-62 1,-22 55-472,-21 58-328,-1 5-29,-1-1-1,1 0 0,0 1 0,0-1 0,0 1 0,1-1 1,-1 1-1,0 0 0,1-1 0,2-1 0,-4 4-28,1 0 0,-1 0 0,0 0 0,1 1 0,-1-1-1,1 0 1,-1 0 0,0 0 0,1 1 0,-1-1 0,1 0 0,-1 0 0,0 1-1,1-1 1,-1 0 0,0 1 0,1-1 0,-1 0 0,0 1 0,0-1 0,0 1-1,1-1 1,-1 1 0,0-1 0,0 0 0,0 1 0,0-1 0,0 1-1,1-1 1,-1 1 0,0-1 0,0 1 0,4 20 156,-4-20-139,4 24 231,46 205 1911,-48-226-3724,0-7 900,-1-14 465,-1 12-94,3-13-283</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39.906"/>
    </inkml:context>
    <inkml:brush xml:id="br0">
      <inkml:brushProperty name="width" value="0.035" units="cm"/>
      <inkml:brushProperty name="height" value="0.035" units="cm"/>
      <inkml:brushProperty name="color" value="#66CC00"/>
    </inkml:brush>
  </inkml:definitions>
  <inkml:trace contextRef="#ctx0" brushRef="#br0">1 41 13715,'4'-6'1188,"0"1"0,0 0 0,1 0 0,0 1 0,9-8 0,-13 12-1059,-1-1 0,1 1-1,0 0 1,-1-1 0,1 1-1,0-1 1,0 1 0,0 0-1,-1 0 1,1 0 0,0-1-1,0 1 1,0 0 0,-1 0-1,1 0 1,0 0 0,0 0-1,0 0 1,0 1 0,-1-1-1,3 0 1,-2 1-95,0 0 1,-1 0-1,1 0 0,0 0 1,0 0-1,0 0 0,-1 0 0,1 0 1,0 1-1,-1-1 0,1 0 1,-1 0-1,0 1 0,1-1 0,-1 0 1,0 0-1,0 1 0,1-1 1,-1 2-1,0 6 47,0 0 0,-1 0 0,0 0 0,0 0 0,-1 0 0,0 0 0,-1 0 0,0-1 0,0 1 0,-8 13 1,6-12 29,1 0 1,0 0-1,0 1 1,1 0-1,1 0 1,-3 14-1,5-23-95,0 0 0,0 0 0,0 0-1,0-1 1,1 1 0,-1 0 0,0 0-1,1-1 1,-1 1 0,1 0 0,0-1-1,0 1 1,-1 0 0,1-1 0,0 1-1,0-1 1,0 0 0,1 1 0,1 1 0,-1-1-5,1 0-1,0 0 1,0-1 0,0 1 0,0-1 0,0 0 0,0 1 0,0-1 0,6 1 0,3-1-107,1 1 0,-1-2 1,1 1-1,18-3 0,-22 0-270,1 1 0,-1-1 1,0 0-1,10-4 1,-15 4 206,0 0 0,0 1 0,0-1 0,0-1 0,0 1 0,-1-1 1,1 1-1,-1-1 0,0 0 0,6-6 0,-1-6-534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40.439"/>
    </inkml:context>
    <inkml:brush xml:id="br0">
      <inkml:brushProperty name="width" value="0.035" units="cm"/>
      <inkml:brushProperty name="height" value="0.035" units="cm"/>
      <inkml:brushProperty name="color" value="#66CC00"/>
    </inkml:brush>
  </inkml:definitions>
  <inkml:trace contextRef="#ctx0" brushRef="#br0">48 2 15971,'0'-1'2398,"-6"6"-1295,-8 14 275,9-7-1057,0 1 0,1 0 0,0 0 0,1 1 0,0-1 0,2 1 0,-2 17 1,3-22-279,0 0 1,1 0-1,-1 0 0,1-1 1,1 1-1,0 0 1,0 0-1,1-1 1,0 0-1,0 1 1,1-1-1,6 9 1,-9-16-32,-1 1 0,1-1 1,1 0-1,-1 1 0,0-1 0,0 0 1,0 0-1,1 1 0,-1-1 0,0 0 1,1-1-1,-1 1 0,1 0 0,-1 0 1,1 0-1,0-1 0,-1 1 1,1-1-1,0 0 0,-1 1 0,4-1 1,-2 0 8,-1-1 1,0 1 0,0-1 0,1 0 0,-1 1 0,0-1 0,0 0 0,0-1 0,0 1-1,0 0 1,0 0 0,0-1 0,0 1 0,1-3 0,5-4 87,-1-1 1,0 0-1,-1 0 1,0-1-1,7-15 1,-7 14-3,0-1 0,-1 0 0,-1 0 0,0 0 0,0-1-1,-1 1 1,-1-1 0,0 0 0,0-17 0,-2 28-94,0 1-1,0-1 0,0 1 1,0-1-1,-1 0 0,1 1 1,-1-1-1,1 1 0,-1-1 1,1 1-1,-1 0 0,0-1 1,0 1-1,1-1 0,-1 1 1,0 0-1,0 0 0,0 0 1,-1 0-1,1-1 0,0 2 1,0-1-1,-1 0 0,1 0 1,0 0-1,-1 0 0,1 1 1,-1-1-1,1 1 0,-1-1 1,1 1-1,-1 0 0,1-1 1,-1 1-1,1 0 0,-1 0 1,-1 0-1,-7 1-6,0 0-1,0 1 1,0 0 0,-18 7 0,-2-1-590,20-5 985,12 1-466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49.264"/>
    </inkml:context>
    <inkml:brush xml:id="br0">
      <inkml:brushProperty name="width" value="0.035" units="cm"/>
      <inkml:brushProperty name="height" value="0.035" units="cm"/>
      <inkml:brushProperty name="color" value="#66CC00"/>
    </inkml:brush>
  </inkml:definitions>
  <inkml:trace contextRef="#ctx0" brushRef="#br0">1 258 13811,'-1'4'5090,"7"-12"-3187,18-12-1558,-2-1 0,0-1 1,-1-1-1,-2-1 0,0 0 0,28-52 0,-30 35-352,-13 39 33,-2 8 23,0 8 57,-4 50 485,0-37-194,1 0-1,2 1 0,6 37 1,-6-100-6472,-2 10 4991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0.013"/>
    </inkml:context>
    <inkml:brush xml:id="br0">
      <inkml:brushProperty name="width" value="0.035" units="cm"/>
      <inkml:brushProperty name="height" value="0.035" units="cm"/>
      <inkml:brushProperty name="color" value="#66CC00"/>
    </inkml:brush>
  </inkml:definitions>
  <inkml:trace contextRef="#ctx0" brushRef="#br0">0 42 14451,'6'-15'5388,"9"-1"-3710,-14 15-1658,0 0 0,0 0 1,1 0-1,-1 0 0,0 0 0,0 1 0,0-1 0,1 0 0,-1 1 0,0-1 1,0 1-1,1 0 0,-1-1 0,0 1 0,1 0 0,-1 0 0,1 0 0,-1 0 0,0 0 1,1 0-1,-1 0 0,1 0 0,-1 1 0,0-1 0,1 0 0,-1 1 0,0-1 1,2 2-1,-2-1-8,0 0-1,0 1 1,0-1 0,-1 0 0,1 1 0,0-1 0,0 1-1,-1-1 1,1 1 0,-1 0 0,0-1 0,1 1 0,-1-1-1,0 1 1,0 0 0,0-1 0,0 1 0,0 0 0,-1 2-1,-6 33 126,-15 27 223,14-45-110,1 0-1,1 0 0,1 1 1,-3 22-1,8-41-239,-1 1 0,1-1-1,0 1 1,0-1 0,0 1 0,0-1-1,0 1 1,0-1 0,0 1 0,0-1-1,1 1 1,-1-1 0,0 1-1,1-1 1,-1 0 0,1 1 0,0-1-1,-1 0 1,1 1 0,0-1 0,0 0-1,0 0 1,0 0 0,0 1 0,0-1-1,0 0 1,0-1 0,1 1 0,-1 0-1,0 0 1,1 0 0,-1-1-1,0 1 1,1-1 0,-1 1 0,1-1-1,-1 1 1,1-1 0,-1 0 0,1 0-1,-1 0 1,1 0 0,-1 0 0,3 0-1,5-1-345,1-1 0,0 0 0,0 0 0,-1-1 0,13-5 0,-6-1-201,-11 3 96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0.529"/>
    </inkml:context>
    <inkml:brush xml:id="br0">
      <inkml:brushProperty name="width" value="0.035" units="cm"/>
      <inkml:brushProperty name="height" value="0.035" units="cm"/>
      <inkml:brushProperty name="color" value="#66CC00"/>
    </inkml:brush>
  </inkml:definitions>
  <inkml:trace contextRef="#ctx0" brushRef="#br0">60 74 13907,'5'-13'1805,"-5"12"-1748,0 1 0,0 0-1,0 0 1,0 0 0,0-1 0,-1 1 0,1 0 0,0 0 0,0 0-1,0 0 1,0 0 0,-1-1 0,1 1 0,0 0 0,0 0-1,0 0 1,-1 0 0,1 0 0,0 0 0,0 0 0,-1 0 0,1 0-1,0 0 1,0 0 0,0 0 0,-1 0 0,1 0 0,0 0-1,0 0 1,-1 0 0,1 0 0,0 0 0,-2 1 211,-1-1 0,1 1 0,0 0 0,0 0 0,0 0 0,0 0 0,0 0 0,0 0 0,-2 2 0,0 2-149,1-1 0,-1 0 0,1 1 0,0 0 0,0-1-1,1 1 1,-1 0 0,1 1 0,0-1 0,1 0 0,-1 1-1,1-1 1,0 1 0,0-1 0,1 1 0,0-1 0,0 1-1,0-1 1,2 10 0,-1-9-111,0-1 0,0 1 0,0 0 1,1 0-1,0-1 0,0 1 0,0-1 0,1 1 0,0-1 0,0 0 1,0 0-1,1-1 0,0 1 0,0 0 0,0-1 0,0 0 0,1 0 0,5 4 1,-7-7-2,0 1 0,0-1 0,0 0 0,1 0 1,-1 0-1,0-1 0,0 1 0,1-1 0,-1 0 1,0 0-1,1 0 0,-1 0 0,0 0 0,1-1 1,-1 1-1,0-1 0,0 0 0,1 0 0,-1 0 1,0 0-1,0-1 0,0 1 0,-1-1 0,1 0 1,0 0-1,3-3 0,6-5 60,-1-1 0,0 0-1,0 0 1,10-17 0,-12 16 58,-1 0 0,-1 0 0,0-1 1,10-24-1,-15 32-56,-1 0 1,1 0-1,-1 0 1,-1-1 0,1 1-1,-1 0 1,0-8-1,0 10-22,0 1 0,-1-1 0,1 1 0,-1-1 1,0 1-1,0 0 0,0-1 0,0 1 0,0 0 0,0 0 0,0-1 0,-1 1 0,1 0 0,-1 0 1,0 1-1,-2-4 0,0 3 9,-1-1 0,1 0 0,0 1 0,-1 0 0,1 0 0,-1 0 0,0 1 0,0 0 0,0 0 0,1 0 0,-1 0 0,0 1 0,0-1 0,0 1 0,0 1 0,-9 0 0,9 0-286,0 0 0,0 0 0,0 1 0,0 0 0,0-1 0,0 2 0,0-1 0,1 0 0,-7 6-1,4-4-110,0-1-123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4.320"/>
    </inkml:context>
    <inkml:brush xml:id="br0">
      <inkml:brushProperty name="width" value="0.035" units="cm"/>
      <inkml:brushProperty name="height" value="0.035" units="cm"/>
      <inkml:brushProperty name="color" value="#66CC00"/>
    </inkml:brush>
  </inkml:definitions>
  <inkml:trace contextRef="#ctx0" brushRef="#br0">8 262 11907,'-8'-1'4037,"12"-4"-559,4-4-3153,21-32 486,-1-1 0,-3-1 0,31-70 1,-51 105-579,0 9-71,2 20 18,-1 29 75,-5-20-100,1-1 0,1 0 0,1 0-1,9 30 1,-3-41-1531,-10-18 1343,0 1 0,1-1-1,-1 0 1,1 0 0,-1 0 0,1 0 0,-1 0 0,1 0 0,-1 0 0,1 0 0,-1 0 0,1 0-1,-1 0 1,1 0 0,-1 0 0,1 0 0,-1 0 0,0-1 0,1 1 0,-1 0 0,1 0 0,-1 0-1,1-1 1,-1 1 0,0 0 0,1-1 0,-1 1 0,0 0 0,1-1 0,-1 1 0,0 0 0,1-1 0,-1 1-1,0-1 1,0 1 0,1 0 0,-1-1 0,8-11-588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9.154"/>
    </inkml:context>
    <inkml:brush xml:id="br0">
      <inkml:brushProperty name="width" value="0.025" units="cm"/>
      <inkml:brushProperty name="height" value="0.025" units="cm"/>
    </inkml:brush>
  </inkml:definitions>
  <inkml:trace contextRef="#ctx0" brushRef="#br0">88 21 15407,'0'0'6694,"9"1"-5851,11 0-472,1-2 1,-1 0-1,0-1 0,26-5 0,-24 2-228,1 2 1,0 1-1,0 0 1,34 3-1,-52 2 71,-11 1 58,-11 2 235,-160 14 733,9-2 13,159-14-1030,24-1-196,26 0-15,-19-5 19,0 0 1,0-1-1,29-9 0,-33 7-206,0 1-1,0 1 0,1 0 1,-1 1-1,36 1 0,-54 2 111,1-1 0,-1 0 1,1 0-1,-1 0 0,0 0 0,1 0 0,-1 1 1,1-1-1,-1 0 0,0 0 0,1 1 0,-1-1 0,0 0 1,0 1-1,1-1 0,-1 0 0,0 1 0,0-1 0,1 0 1,-1 1-1,0-1 0,0 0 0,0 1 0,1-1 1,-1 1-1,0-1 0,0 1 0,0-1 0,0 0 0,0 1 1,0-1-1,0 1 0,0-1 0,0 0 0,0 1 0,0-1 1,0 1-1,-1-1 0,1 1 0,0-1 0,0 0 1,0 1-1,0-1 0,-1 0 0,1 1 0,0-1 0,0 0 1,-1 1-1,1 0 0,-16 17-5032,-1-10-968</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4.836"/>
    </inkml:context>
    <inkml:brush xml:id="br0">
      <inkml:brushProperty name="width" value="0.035" units="cm"/>
      <inkml:brushProperty name="height" value="0.035" units="cm"/>
      <inkml:brushProperty name="color" value="#66CC00"/>
    </inkml:brush>
  </inkml:definitions>
  <inkml:trace contextRef="#ctx0" brushRef="#br0">1 50 15675,'0'-2'296,"0"0"0,1-1 0,0 1 0,0 0 0,-1 0-1,1 0 1,0 0 0,1 0 0,-1 0 0,0 0 0,1 0-1,-1 1 1,1-1 0,-1 0 0,1 1 0,0-1 0,0 1 0,-1 0-1,5-3 1,-4 3-186,0 0-1,1-1 1,-1 1-1,0 0 0,0 0 1,1 0-1,-1 1 1,1-1-1,-1 0 1,0 1-1,1 0 1,-1-1-1,1 1 1,0 0-1,-1 0 0,1 1 1,4 0-1,-6 0-92,0 0-1,0 0 1,0 0-1,1 0 1,-1 0-1,0 0 0,0 0 1,0 1-1,-1-1 1,1 0-1,0 0 1,0 1-1,-1-1 1,1 1-1,-1-1 0,1 1 1,-1-1-1,1 1 1,-1-1-1,0 1 1,0-1-1,0 1 0,0-1 1,0 1-1,0 0 1,0-1-1,-1 4 1,-1 5 15,0 1 1,-7 16-1,9-24-19,-12 28 106,-8 23 157,19-49-239,0 0 0,0 0 0,0 0 1,1 0-1,-1-1 0,1 1 0,1 0 1,-1 0-1,1 5 0,0-9-38,-1 1 0,0-1-1,0 0 1,1 0 0,-1 1 0,1-1 0,-1 0-1,1 0 1,0 0 0,-1 0 0,1 1 0,0-1-1,0 0 1,0 0 0,0-1 0,0 1 0,0 0 0,0 0-1,0 0 1,0-1 0,0 1 0,0 0 0,0-1-1,3 1 1,-2 0-98,1-1 0,-1 0 1,1 0-1,-1 0 0,1 0 0,-1 0 0,1-1 0,-1 1 0,1-1 0,-1 0 0,1 0 1,1-1-1,8-3-409,-1-2 0,0 1 0,20-16 0,-6 0-85,1-1-187</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5.334"/>
    </inkml:context>
    <inkml:brush xml:id="br0">
      <inkml:brushProperty name="width" value="0.035" units="cm"/>
      <inkml:brushProperty name="height" value="0.035" units="cm"/>
      <inkml:brushProperty name="color" value="#66CC00"/>
    </inkml:brush>
  </inkml:definitions>
  <inkml:trace contextRef="#ctx0" brushRef="#br0">74 39 15115,'-3'5'710,"0"0"-1,-1-1 1,1 1 0,-7 6-1,-13 18 1058,19-21-1541,1 0 0,0 1 1,1-1-1,0 0 1,0 1-1,1 0 0,0-1 1,0 1-1,1 14 0,0-19-177,1 0 0,-1 1 1,1-1-1,0 0 0,0 1 0,1-1 0,-1 0 0,1 0 0,3 6 0,-3-8-29,-1 0 0,1 0 0,-1-1-1,1 1 1,0 0 0,0 0 0,0-1 0,0 0 0,0 1-1,0-1 1,0 0 0,0 0 0,0 0 0,1 0 0,-1 0-1,0 0 1,5 0 0,-3-1 4,-1 0 1,1 0-1,-1-1 0,1 1 1,-1-1-1,1 0 0,-1 0 0,0 0 1,1 0-1,-1-1 0,0 1 1,0-1-1,0 0 0,0 0 1,0 0-1,-1 0 0,1 0 0,-1-1 1,1 1-1,-1-1 0,0 0 1,4-6-1,3-4 93,0-1-1,-1-1 1,9-21 0,-16 33-91,6-14 174,9-31 0,-15 44-163,0 0 1,0 0 0,-1 0 0,1 0 0,-1 0 0,0 0-1,0 0 1,0 0 0,0 0 0,-1 0 0,0 0 0,0 0-1,0 1 1,-2-7 0,2 9-22,0 0-1,1-1 0,-1 1 1,0 0-1,0 0 1,0 0-1,0 0 0,0 0 1,0 0-1,0 1 1,-1-1-1,1 0 0,0 0 1,0 1-1,-1-1 1,1 1-1,0-1 1,-1 1-1,1 0 0,-3-1 1,1 1 8,-1 0 0,1 0 0,0 0 0,-1 1 0,1-1-1,-1 1 1,1 0 0,-5 2 0,-1 0-134,0 1 0,0 1-1,1 0 1,0 0 0,-9 8-1,7-5-437,7-5 436,-1 1 0,0-1 0,0 0 0,-1 0-1,1 0 1,-1-1 0,1 0 0,-10 4 0,-8-3-299</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01.067"/>
    </inkml:context>
    <inkml:brush xml:id="br0">
      <inkml:brushProperty name="width" value="0.035" units="cm"/>
      <inkml:brushProperty name="height" value="0.035" units="cm"/>
      <inkml:brushProperty name="color" value="#66CC00"/>
    </inkml:brush>
  </inkml:definitions>
  <inkml:trace contextRef="#ctx0" brushRef="#br0">0 77 11763,'59'-3'3913,"28"-10"-2509,-12 1-851,-6 4 156,115 1 0,-56 8-422,110 9-95,-202-7-158,0-1 0,59-6 1,71-17 322,25-2-73,-152 22-128,0 1 0,0 2 0,66 12 0,-80-10-28,1-1 1,-1-2 0,48-2 0,-65 1-86,0 0 0,1 1 1,12 3-1,-15-3-31,0 0 1,-1 0-1,1 0 0,0-1 0,0 0 0,0 0 0,0 0 0,-1-1 0,9-1 0,1-2 256,1 0 0,0 2 0,0 0-1,23 0 1,-40 2-248,4-1-6,-7-4 0,1 4-252,0 0 0,0 1 1,0-1-1,0 0 0,0 1 0,0 0 0,0 0 0,0 0 0,0 0 0,0 0 0,1 0 0,-1 1 1,0 0-1,0-1 0,0 1 0,0 0 0,-3 2 0,-8 3-570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11.833"/>
    </inkml:context>
    <inkml:brush xml:id="br0">
      <inkml:brushProperty name="width" value="0.035" units="cm"/>
      <inkml:brushProperty name="height" value="0.035" units="cm"/>
      <inkml:brushProperty name="color" value="#66CC00"/>
    </inkml:brush>
  </inkml:definitions>
  <inkml:trace contextRef="#ctx0" brushRef="#br0">157 91 12795,'-1'-3'312,"1"0"0,-1 1 0,0-1 0,0 0 0,0 0 0,0 0 1,-1 1-1,1-1 0,-1 0 0,1 1 0,-3-3 0,-24-28 2918,24 28-2601,3 4-526,0 0 1,0-1-1,0 1 1,0 0-1,-1 0 0,1-1 1,0 1-1,-1 0 0,1 0 1,-1 1-1,1-1 1,-1 0-1,1 0 0,-1 1 1,1-1-1,-1 1 0,0-1 1,1 1-1,-1 0 0,0 0 1,0 0-1,1 0 1,-3 0-1,1 1-57,1 0 0,0 0 0,1 0 0,-1 0-1,0 0 1,0 0 0,0 1 0,1-1 0,-1 1 0,1-1 0,-1 1 0,1 0 0,-1-1 0,1 1 0,-2 3-1,-2 6-33,0 0 0,0 1 0,1 0 0,0-1 0,-2 16 0,1 2 37,1 0-1,0 55 0,4-73-44,0 1 0,1-1-1,1 1 1,0-1 0,1 0 0,0 0 0,0 0 0,1 0-1,1-1 1,7 14 0,-10-21-3,-1 0 0,0-1-1,1 1 1,0-1 0,0 0 0,0 1-1,0-1 1,0 0 0,0 0 0,0 0 0,1-1-1,-1 1 1,1 0 0,-1-1 0,1 0-1,0 1 1,-1-1 0,1 0 0,0-1 0,0 1-1,0 0 1,0-1 0,0 0 0,0 1-1,0-1 1,0 0 0,0-1 0,-1 1-1,1 0 1,0-1 0,0 0 0,0 1 0,0-1-1,0 0 1,-1-1 0,1 1 0,4-3-1,2-2 35,-1 0 0,0-1 0,0 0 0,0 0 0,-1-1 0,0 0 0,0 0 0,-1-1 0,7-12 0,-6 9 50,0 0 0,-2-1-1,8-21 1,-12 31-54,0-1-1,0 1 0,0-1 1,-1 0-1,1 1 0,-1-1 1,0 0-1,0 1 0,0-1 1,0 0-1,-1 1 1,1-1-1,-1 0 0,0 1 1,0-1-1,0 1 0,-1 0 1,-2-6-1,3 7-13,0 1-1,0 0 0,0 0 1,0 0-1,-1 0 1,1 0-1,0 0 1,0 0-1,-1 0 1,1 0-1,0 1 1,-1-1-1,1 0 1,-1 1-1,1-1 1,-1 1-1,1 0 1,-1-1-1,1 1 1,-3 0-1,1 0 6,0 1 1,0-1-1,0 1 0,0 0 1,0-1-1,0 1 0,0 1 0,0-1 1,-4 3-1,-2 2 39,-1 1 0,1 0 0,0 0 0,-10 12 0,13-12-86,-1 0-1,1 0 1,0 1 0,1 0 0,-1 0 0,2 1 0,-1 0 0,-3 10 0,16-24-2729,3-5 2249,-3-1-87,3 0-200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13.616"/>
    </inkml:context>
    <inkml:brush xml:id="br0">
      <inkml:brushProperty name="width" value="0.035" units="cm"/>
      <inkml:brushProperty name="height" value="0.035" units="cm"/>
      <inkml:brushProperty name="color" value="#66CC00"/>
    </inkml:brush>
  </inkml:definitions>
  <inkml:trace contextRef="#ctx0" brushRef="#br0">56 8 13171,'0'0'136,"0"0"-1,0-1 1,0 1 0,0-1 0,-1 1 0,1 0 0,0-1-1,0 1 1,-1 0 0,1-1 0,0 1 0,0 0-1,-1-1 1,1 1 0,0 0 0,-1 0 0,1-1-1,0 1 1,-1 0 0,1 0 0,-1 0 0,1-1 0,0 1-1,-1 0 1,1 0 0,-1 0 0,1 0 0,0 0-1,-1 0 1,1 0 0,-1 0 0,0 0 0,-11 10 1966,-4 22-817,16-32-1285,-4 10 113,1 0 0,0 0-1,1 0 1,0 1 0,1-1-1,0 1 1,0-1-1,1 1 1,3 19 0,-1-16-82,0-1 0,1 0 1,1 1-1,0-1 1,1 0-1,0-1 1,8 14-1,-12-24-22,0 1-1,1-2 1,-1 1 0,0 0-1,1 0 1,-1 0-1,1 0 1,0-1 0,-1 1-1,1-1 1,0 0-1,0 1 1,0-1 0,0 0-1,3 1 1,-4-2 6,0 0 0,0 0 1,0 0-1,0 0 0,0 0 0,1 0 0,-1-1 1,0 1-1,0 0 0,0-1 0,0 1 1,0-1-1,0 1 0,0-1 0,0 0 0,0 1 1,0-1-1,-1 0 0,1 1 0,0-1 1,0 0-1,-1 0 0,1 0 0,0 0 0,-1 0 1,1 0-1,-1 0 0,1 0 0,-1 0 1,0 0-1,1 0 0,-1-2 0,4-10 119,-1 0-1,0 0 0,-1 0 0,-1 0 1,0 0-1,-1-1 0,0 1 0,-1 0 1,-1 0-1,0-1 0,-7-23 0,8 33-78,0 1 0,-1-1-1,1 0 1,-1 1 0,0-1-1,0 1 1,-1 0 0,1-1-1,-5-3 1,6 6-68,1 1 0,-1-1-1,0 0 1,0 1 0,0-1 0,0 1 0,0 0 0,0-1-1,0 1 1,0 0 0,0-1 0,0 1 0,0 0 0,0 0-1,0 0 1,0 0 0,0 0 0,0 0 0,0 0 0,0 1-1,-1-1 1,1 0 0,0 0 0,0 1 0,0-1-1,1 1 1,-1-1 0,0 1 0,0-1 0,0 1 0,0-1-1,0 1 1,1 0 0,-1 0 0,0-1 0,0 1 0,1 0-1,-1 0 1,1 0 0,-1 1 0,0-1-131,0 0 1,0 0-1,1 0 0,-1 0 1,1 0-1,-1 0 0,1 0 1,-1 0-1,1 0 1,0 0-1,-1 0 0,1 0 1,0 1-1,0-1 0,0 0 1,0 0-1,0 0 0,0 1 1,0-1-1,0 0 1,1 0-1,-1 0 0,0 0 1,1 0-1,-1 0 0,1 1 1,-1-1-1,1 0 0,-1 0 1,1 0-1,0 0 1,0-1-1,1 3 0,8 2-592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14.131"/>
    </inkml:context>
    <inkml:brush xml:id="br0">
      <inkml:brushProperty name="width" value="0.035" units="cm"/>
      <inkml:brushProperty name="height" value="0.035" units="cm"/>
      <inkml:brushProperty name="color" value="#66CC00"/>
    </inkml:brush>
  </inkml:definitions>
  <inkml:trace contextRef="#ctx0" brushRef="#br0">44 25 14755,'-6'4'2235,"3"-1"-1994,0 1 0,0 0 0,1 0 0,-1 0 0,1 1 0,0-1 0,1 1 0,-1-1 0,-1 8 0,-7 46 918,9-56-1127,0 12 105,0 0-1,1 0 1,0 0-1,1 1 1,0-1-1,5 16 1,-5-25-106,1 1-1,-1-1 1,1 0 0,1 0 0,-1 0 0,1 0 0,0-1 0,5 8 0,-6-10-12,0 0 0,1 1 0,-1-1 0,1 0 0,-1-1-1,1 1 1,0 0 0,-1-1 0,1 1 0,0-1 0,0 0 0,0 0 0,0 0-1,0-1 1,0 1 0,4 0 0,-3-1 22,1-1 1,-1 1-1,1-1 0,-1 0 1,1 0-1,-1 0 0,0 0 1,1-1-1,-1 0 0,0 0 1,0 0-1,0 0 0,0-1 1,-1 1-1,1-1 0,-1 0 1,1 0-1,-1-1 0,0 1 1,0 0-1,3-7 0,2-1 126,0-1 0,-1 0-1,-1-1 1,0 0 0,8-24 0,-11 28-65,-1-1 0,0 0 1,-1 0-1,0-1 0,0 1 1,-1 0-1,-1 0 0,0 0 0,-4-20 1,5 26-89,-1 1 1,0 0 0,0 0 0,0 0-1,0 0 1,0 1 0,-1-1-1,1 0 1,-1 0 0,0 1 0,0-1-1,0 1 1,0 0 0,0-1-1,-1 1 1,1 0 0,0 0-1,-1 0 1,0 1 0,1-1 0,-1 1-1,0-1 1,0 1 0,0 0-1,0 0 1,0 0 0,0 1 0,0-1-1,0 1 1,-1-1 0,1 1-1,0 0 1,0 0 0,0 1-1,-5 0 1,3 0-74,1 0 0,-1 1 0,1-1 0,-1 1 1,1 0-1,0 0 0,-1 0 0,1 1 0,0 0 0,-6 5 0,-32 37-1417,32-33 1277,-2 2-233</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58.467"/>
    </inkml:context>
    <inkml:brush xml:id="br0">
      <inkml:brushProperty name="width" value="0.035" units="cm"/>
      <inkml:brushProperty name="height" value="0.035" units="cm"/>
      <inkml:brushProperty name="color" value="#66CC00"/>
    </inkml:brush>
  </inkml:definitions>
  <inkml:trace contextRef="#ctx0" brushRef="#br0">1 639 10898,'0'1'74,"-1"0"0,1-1-1,0 1 1,0 0 0,0-1 0,0 1-1,0 0 1,0 0 0,0-1-1,0 1 1,0 0 0,0-1-1,1 1 1,-1 0 0,0-1 0,0 1-1,1 0 1,-1-1 0,0 1-1,1 0 1,-1-1 0,1 1-1,-1-1 1,1 1 0,-1-1 0,1 1-1,-1-1 1,1 1 0,-1-1-1,1 1 1,0-1 0,-1 0-1,1 1 1,0-1 0,-1 0 0,1 0-1,0 1 1,-1-1 0,1 0-1,0 0 1,-1 0 0,1 0 0,0 0-1,0 0 1,-1 0 0,2 0-1,8-1 151,-1 1 0,0-1 0,11-3 0,1 0 343,134-4 1049,90-9-1068,-105-5-516,-76 10-11,1 3 1,0 2-1,78 3 1,-13 15-13,54 2 31,-150-13-42,0-1 0,-1-2 0,51-10 0,30-15-6,130-24-7,-207 47 18,0 1-1,0 2 1,1 2 0,64 8 0,-33 2 3,182 20 36,-215-28-43,0-2 0,0-2 0,0-1-1,-1-1 1,36-10 0,35-17-27,-66 17 21,0 3 0,1 1 0,57-6 0,58 12 15,-95 4 16,0-3 0,82-14 0,-25-7 13,1 5 1,122-3-1,-132 19-18,433-26-37,-441 17 37,164-23 46,-69-6-56,-23 4 6,-133 31-11,-1 1-1,59 2 1,-56 4 24,0-1 0,-1-2 0,62-10 0,-87 9-23,59-14 201,2 3 1,137-5-1,-204 18-36,1 1 0,-1-1 1,0 0-1,0-1 0,1-1 0,-1 1 0,0-1 0,-1-1 1,15-7-1,-22 10-119,1-1 0,0 1 0,0-1 0,-1 1 0,1 0 0,0 0 0,0 1 0,0-1 0,0 1 0,0-1 0,0 1 0,0 0 0,0 0 0,0 0 0,0 0 0,4 2 0,-5-2-36,-1 0-1,1 0 1,0 0 0,-1 0 0,1 0 0,-1-1 0,1 1 0,-1 0 0,1-1 0,-1 1 0,1-1 0,-1 1 0,1-1 0,-1 0-1,0 1 1,1-1 0,-1 0 0,0 0 0,0 0 0,1 0 0,-1 0 0,0 0 0,0-1 0,0 1 0,0 0 0,-1 0-1,2-3 1,11-11 116,-12 13-122,1 1-1,-1-1 1,1 1 0,-1 0-1,1 0 1,-1 0 0,1 0 0,0 0-1,0 0 1,-1 0 0,1 0 0,0 1-1,0-1 1,0 1 0,0-1 0,0 1-1,4 0 1,-6 0-1,0-1-43,0 0 0,0 0 0,0 0 0,0 0 0,0 1 0,0-1 0,-1 0 1,1 0-1,0 0 0,0 1 0,-1-1 0,1 0 0,-1 0 0,1 0 0,-1 1 0,1-1 0,-1 0 0,0 0 0,-1 1 9,0-1 1,0 1-1,0 0 0,0 0 1,0 0-1,0 0 0,-1 0 1,1 1-1,0-1 0,0 0 1,-3 2-1,-13 9-171</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01.636"/>
    </inkml:context>
    <inkml:brush xml:id="br0">
      <inkml:brushProperty name="width" value="0.035" units="cm"/>
      <inkml:brushProperty name="height" value="0.035" units="cm"/>
      <inkml:brushProperty name="color" value="#66CC00"/>
    </inkml:brush>
  </inkml:definitions>
  <inkml:trace contextRef="#ctx0" brushRef="#br0">6719 415 11747,'4'-3'282,"22"-14"283,-26 16-559,1 1-1,-1-1 0,1 0 1,-1 1-1,1-1 1,-1 0-1,1 1 0,-1-1 1,0 0-1,1 0 1,-1 0-1,0 1 0,0-1 1,1 0-1,-1 0 0,0 0 1,0 0-1,0 1 1,0-1-1,0 0 0,0 0 1,0 0-1,0 0 1,-1 1-1,1-1 0,0 0 1,-1 0-1,1 0 0,0 1 1,-1-1-1,1 0 1,-1 0-1,0 0 0,-4-7 194,-1 1 0,0 0-1,-1 0 1,1 0-1,-1 1 1,-1 0 0,1 0-1,-1 1 1,0 0 0,0 0-1,-15-5 1,5 4 215,0 0 0,0 2 0,0 0 0,0 1 0,-20 0 0,18 0-321,-1-2 0,1 0 1,0-1-1,1 0 0,-30-16 0,-23-7 3,-24 1 579,-107-17-1,-21-6-607,156 33-88,-1 3 1,-1 3-1,1 3 0,-2 3 0,1 3 0,0 4 0,-78 9 1,-46 21-2,-261 75 0,354-84-169,-1-4 0,-118 6 0,-85 13-59,138-6-426,-179 9-1,-126-49 728,353 3 237,0 5 1,0 6-1,-132 21 1,-38 28-98,-267 35-128,463-80 10,-269 33 139,287-30-198,0 4 1,-124 44-1,156-42-26,1 1-1,0 3 1,2 1-1,1 2 0,0 1 1,2 3-1,2 0 1,-60 65-1,82-78 6,1 0 0,0 2 1,1-1-1,1 1 0,1 1 0,1 0 0,0 0 0,1 1 1,1 0-1,1 0 0,1 0 0,1 1 0,0 0 0,2-1 0,0 1 1,5 40-1,0-33-1,0-1 0,2 0 1,1 0-1,2-1 0,0 0 1,1 0-1,2-1 0,1 0 1,0-1-1,2-1 0,1 0 1,23 25-1,-19-26 3,2-1 0,0-1 0,2-1 0,0-2 0,0 0 0,2-1 0,0-1 0,35 13 0,-15-10 2,2-3 1,0-2-1,0-1 0,59 5 0,293 11-299,4-27-210,-269-2 373,551-30-24,-391-4 175,256-21 67,-417 48-86,316-23 7,-320 16-6,183-46 0,102-65 17,-235 69-26,-46 18-2,153-21 1,142 3-14,-211 22-274,-178 25 173,1-2 1,-2-2-1,47-23 1,-34 11-39,89-63 1,-111 67 154,-2-1 1,0-2 0,-1 0 0,24-32 0,-44 48 19,0-1-1,-1 0 1,1-1 0,-2 0 0,0 0-1,0 0 1,-1 0 0,0-1 0,-1 0-1,3-23 1,-4 18-10,-2 1 0,0-1 0,0 0 0,-2 1-1,0-1 1,-1 1 0,-7-24 0,2 17 22,-1 1 1,0 0-1,-2 1 0,0 0 1,-1 1-1,-1 0 1,-1 0-1,-1 2 0,-1 0 1,0 1-1,-26-21 1,31 29 42,-1 1 1,0 0 0,-1 1 0,0 0 0,0 1-1,0 1 1,-25-7 0,15 6-6,-1 2 1,1 1-1,-47 0 1,56 4-62,-1-2 0,0 0 1,-25-5-1,2-6-52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52.485"/>
    </inkml:context>
    <inkml:brush xml:id="br0">
      <inkml:brushProperty name="width" value="0.035" units="cm"/>
      <inkml:brushProperty name="height" value="0.035" units="cm"/>
      <inkml:brushProperty name="color" value="#66CC00"/>
    </inkml:brush>
  </inkml:definitions>
  <inkml:trace contextRef="#ctx0" brushRef="#br0">0 62 11186,'3'-48'3086,"-3"35"2752,11 224-2932,-6-170-2802,2-2 1,1 1-1,18 48 0,-10-59-964,-8-18-2438,-8-11 3237,0 1 0,0-1 1,0 0-1,0 1 0,0-1 1,-1 0-1,1 1 0,0-1 1,0 0-1,0 1 0,0-1 0,0 0 1,-1 1-1,1-1 0,0 0 1,0 0-1,-1 1 0,1-1 1,0 0-1,0 0 0,-1 1 1,1-1-1,0 0 0,-1 0 0,1 1 1,-1-1-153,-8 6-900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08.962"/>
    </inkml:context>
    <inkml:brush xml:id="br0">
      <inkml:brushProperty name="width" value="0.035" units="cm"/>
      <inkml:brushProperty name="height" value="0.035" units="cm"/>
      <inkml:brushProperty name="color" value="#66CC00"/>
    </inkml:brush>
  </inkml:definitions>
  <inkml:trace contextRef="#ctx0" brushRef="#br0">91 107 10754,'0'-1'6713,"5"10"-4492,-4-7-2146,0-1-1,0 0 0,0 1 1,0-1-1,1 0 0,-1 0 0,0 0 1,1 0-1,-1 0 0,1 0 0,-1 0 1,1 0-1,-1-1 0,1 1 1,-1 0-1,4 0 0,23 0 465,42-3 0,3 0-418,486-8 255,-245-12-449,-205 25 93,-77-1-10,-1-1 0,1-1 0,60-9 0,0-7-44,1 4-1,95 1 1,-140 8-168,73-15 0,-40 4-25,-25 2-666,-52 9 529,-11 0 183,-11 0 36,-11 8 35,0 1-1,-35 12 0,-18 5 145,-347 39 735,317-49-716,-183 10-11,-113 17-96,303-22-101,-153 8 0,191-25 82,-123-15 0,171 12 102,-13-2 168,95-5-97,366-27-78,-222 22-420,225-11-1639,134-13 357,-516 33 1474,30-3-348,82 2-1,-157 6 529,0-1 11,1 1 0,-1 0-1,0 1 1,0-1-1,0 1 1,0 0 0,0 0-1,0 1 1,0-1 0,7 4-1,-11-4 8,1 5 12,-24-6 28,-301 27 1047,111-4 416,18-16-69,-327-32-1,465 20-1416,1 3 0,-1 1-1,1 4 1,-1 1 0,-94 22-1,150-26-8,-102 28-14,87-24-4,0 2 0,1 0 0,0 1 0,-21 13 0,34-20 3,0 1 0,0-1 0,0 1 0,0 0 0,0-1-1,0 1 1,0 0 0,1-1 0,-1 1 0,0 0 0,0 0 0,1 0-1,-1 0 1,1 0 0,-1 0 0,0 0 0,1 0 0,0 0 0,-1 0-1,1 0 1,0 0 0,-1 2 0,2-3-10,-1 1 0,0 0 0,1 0 0,0-1 0,-1 1 0,1 0 0,-1-1 0,1 1 0,0-1 0,-1 1 1,1-1-1,0 1 0,0-1 0,-1 0 0,1 1 0,0-1 0,0 0 0,0 1 0,-1-1 0,1 0 0,1 0 0,8 2-96,1-1-1,-1 0 1,12-1-1,75-9-316,-41 2 127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1.684"/>
    </inkml:context>
    <inkml:brush xml:id="br0">
      <inkml:brushProperty name="width" value="0.025" units="cm"/>
      <inkml:brushProperty name="height" value="0.025" units="cm"/>
    </inkml:brush>
  </inkml:definitions>
  <inkml:trace contextRef="#ctx0" brushRef="#br0">430 201 3812,'12'-14'4340,"-2"0"-3472,11-11 1373,-1-1 0,28-49 0,-47 73-2015,0 0 0,0 0 0,0-1-1,0 1 1,0 0 0,-1 0 0,1 0 0,-1-1 0,1 1 0,-1 0 0,0-1 0,0-3-1,0 5-121,-1 0 0,1 0 0,0 1 0,-1-1 0,1 0 0,0 1 0,-1-1 0,1 0 0,-1 1 0,1-1 0,-1 1 0,1-1 0,-1 1 0,1-1 0,-1 1 0,0-1 0,1 1 0,-1-1 0,0 1 0,1 0 0,-1 0 0,0-1 0,1 1 0,-1 0 0,-1-1 0,-4 1 55,0 0-1,1 0 0,-1 1 0,1 0 0,-1 0 1,0 0-1,1 0 0,0 1 0,-7 3 1,-16 7-44,0 2 1,1 1 0,0 1-1,2 1 1,-31 26 0,8-1 452,-66 74 1,103-105-543,1 0 1,1 1 0,0 0 0,1 0-1,0 1 1,1 0 0,-10 24-1,17-36-24,-1 0 0,1 0 0,0 0 0,0 0 0,-1 0 0,1 0 0,0 0 0,0 0 0,0 0 0,1 0 0,-1 1 0,0-1 0,0 0 0,0 0 0,1 0 0,-1 0 0,1 0 0,-1 0 0,1-1-1,-1 1 1,1 0 0,-1 0 0,1 0 0,0 0 0,-1-1 0,1 1 0,0 0 0,0 0 0,0-1 0,-1 1 0,1-1 0,0 1 0,0-1 0,0 1 0,0-1 0,0 0 0,0 1 0,0-1 0,0 0 0,0 0 0,0 1 0,0-1-1,0 0 1,2 0 0,56-2 143,-50 1-121,126-22 61,-90 14-61,84-7 0,-126 15-26,1 1 1,-1 0-1,1 0 1,0 1-1,-1-1 0,1 1 1,-1 0-1,1-1 1,4 3-1,-7-2 2,0 0-1,-1-1 1,1 1-1,0 0 1,0 0-1,0 0 1,-1 0-1,1 0 1,0 0-1,-1 0 1,1 0-1,-1 0 1,1 0-1,-1 0 1,0 0-1,1 0 1,-1 0-1,0 0 1,0 1-1,0-1 1,0 0-1,0 0 1,0 0-1,0 0 1,0 1-1,0-1 1,0 0-1,-1 0 1,1 0-1,0 0 1,-1 0 0,0 2-1,-3 7 34,-1 0 0,1-1 0,-2 1 0,1-1 0,-2 0 0,1 0 0,-1-1 0,-13 13-1,-74 60 572,70-61-436,-8 6 140,-84 66 960,98-79-996,-1-1 0,-1 0 0,0-2 0,-29 11 0,22-17-58,26-4-223,1 0 1,0 0 0,-1 0-1,1 0 1,0 0 0,-1-1 0,1 1-1,0 0 1,0 0 0,-1 0-1,1-1 1,0 1 0,0 0 0,-1 0-1,1-1 1,0 1 0,0 0-1,0-1 1,0 1 0,-1 0 0,1-1-1,0 1 1,0 0 0,0-1-1,0 1 1,0 0 0,0-1 0,0 1-1,0 0 1,0-1 0,0 1-1,0 0 1,0-1 0,0 1-1,0 0 1,0-1 0,1 0 0,0-2-187,1-1-1,0 1 1,0 0 0,0-1 0,0 1 0,1 0 0,-1 0 0,1 1 0,0-1-1,5-4 1,18-11-4399,59-31-1,-60 35 1773,30-16-4123</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07.897"/>
    </inkml:context>
    <inkml:brush xml:id="br0">
      <inkml:brushProperty name="width" value="0.035" units="cm"/>
      <inkml:brushProperty name="height" value="0.035" units="cm"/>
      <inkml:brushProperty name="color" value="#66CC00"/>
    </inkml:brush>
  </inkml:definitions>
  <inkml:trace contextRef="#ctx0" brushRef="#br0">1749 125 9826,'-37'-18'597,"-1"1"0,-1 2 1,-66-17-1,42 18 40,-105-10-1,98 20-475,0 3 0,0 3-1,1 3 1,-80 17 0,65-5 15,1 5 0,2 3-1,-82 37 1,130-48-106,1 2-1,1 1 1,1 2-1,0 1 1,2 1 0,0 1-1,-30 32 1,38-32-13,1 1-1,0 1 1,2 0 0,1 2 0,1 0 0,1 0 0,1 2 0,-17 53-1,22-50-29,1 0 0,2 0-1,2 0 1,0 0 0,2 1-1,2-1 1,0 0 0,3 1-1,0-1 1,2 0 0,12 36-1,-7-30-10,2-2 0,2 0-1,1 0 1,2-2-1,1 0 1,2-1-1,1-1 1,50 55 0,-58-72 15,1 0 0,0-2 0,1 1 0,0-2 0,1 0 0,1-1 0,-1-1 1,2-1-1,-1 0 0,1-1 0,0-1 0,29 5 0,-26-8 25,1-1 1,-1-1-1,1-1 0,-1 0 0,0-2 0,1-1 1,-1-1-1,0 0 0,0-2 0,40-16 0,-9-2 55,-1-2 1,-1-3-1,-2-1 0,-1-3 0,82-73 0,-69 48-45,-3-3 1,-3-2 0,70-102 0,39-88-12,-22-13-35,-95 147-42,-41 102-7,-2-1 0,0 1-1,0-1 1,1-32 0,-5 48 25,0 0 0,0 0 0,0 0 0,0 0 0,0 0 0,-1 0 1,1 0-1,0 0 0,-1 0 0,0 0 0,1 0 0,-1 1 0,0-1 1,0 0-1,0 0 0,0 1 0,0-1 0,-1 0 0,1 1 1,0-1-1,-1 1 0,1 0 0,-1 0 0,0-1 0,1 1 0,-1 0 1,0 0-1,0 0 0,0 1 0,1-1 0,-1 0 0,0 1 0,0-1 1,0 1-1,0 0 0,0-1 0,0 1 0,0 0 0,0 0 0,-3 1 1,-8 0 25,1 0 1,-1 1-1,1 1 1,-22 7-1,34-9-28,-50 14-29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2.446"/>
    </inkml:context>
    <inkml:brush xml:id="br0">
      <inkml:brushProperty name="width" value="0.035" units="cm"/>
      <inkml:brushProperty name="height" value="0.035" units="cm"/>
      <inkml:brushProperty name="color" value="#66CC00"/>
    </inkml:brush>
  </inkml:definitions>
  <inkml:trace contextRef="#ctx0" brushRef="#br0">0 10 8930,'4'-6'1974,"-1"2"705,5 12-1832,5 10 86,7 11 536,36 39 0,-48-60-1336,0 0 0,1-1 0,0 0 0,0 0 0,0-1 0,1 0 0,0 0 0,19 6-1,-12-4-26,-1 0-1,0 0 0,0 2 0,26 20 0,-22-14-49,34 18 1,-36-23-30,-1 1-1,0 1 1,-1 0-1,0 1 1,-1 1 0,23 29-1,1 0 40,-32-37-50,0-1 0,0 0 0,1-1 1,11 7-1,-10-7-12,0 1-1,-1-1 1,12 13 0,51 47 4,-47-30 3,-21-30-8,0 0 0,0 0 1,0 0-1,1 0 1,0-1-1,0 0 0,0 1 1,0-1-1,0-1 0,1 1 1,9 5-1,3 0 18,0 0-1,29 22 1,-30-19-8,0-1 1,32 15 0,49 22 274,123 81 0,-217-127-269,11 7 0,-10-7-19,0 0 0,0 0 0,-1 1 0,1-1 0,-1 1 0,1 0 0,-1 0 0,0 0-1,0 1 1,4 6 0,-3-3 11,1 0 1,-1 0-1,1 0 0,0-1 0,1 0 0,-1 0 1,1 0-1,0-1 0,11 8 0,-7-6-9,0 1-1,-1 0 0,0 0 0,-1 1 1,13 17-1,15 16 21,4 5 100,-33-37-84,0-1-1,0 0 1,1-1-1,0 0 1,1 0-1,0 0 1,18 11-1,-3-5-42,23 18 0,-27-17-4,39 21 0,-29-20 33,-2 0 0,0 2 0,45 38 0,59 48-55,-29-24 80,-90-72-44,0 1 0,1-2 1,0 0-1,0 0 0,1-2 1,20 6-1,-12-3-27,36 16 0,175 105 1,-202-111 45,-1 2 0,-1 1 1,43 39-1,-49-40-28,74 52-9,-61-47 3,71 39 4,-16-11-74,-66-38 64,39 17 0,14 8 146,-17 2 19,-40-26-125,1-1 0,28 13 1,-39-21-25,0 0 0,0 1 1,0 0-1,-1 0 0,18 19 1,45 58-19,-28-31 15,-24-31 41,1-2 1,50 34-1,13 12-50,34 52-35,-70-74 72,-35-32-26,21 21 0,-24-21 24,-1 1 1,16 25-1,-22-31-18,0-1 0,0 0 0,1 0 0,0 0 0,1-1 0,9 7 0,5 5-18,-1 1-1,29 33 1,-50-54-13,0 1-56,1 0 0,0 1 0,-1-1 0,1 0 0,-1 0 0,0 0 0,1 1 0,-1-1 0,0 0 0,1 0 0,-1 1 0,0-1 0,0 1 0,1-1 0,-1 1 0,0-1 0,0 1 0,0-1 0,0 1 0,0 0 0,0 0 0,0-1 0,0 1 1,0 0-1,0 0 0,0 0 0,0 0 0,0 0 0,0 0 0,0 0 0,0 0 0,-1 1 0,-4 0-381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3.969"/>
    </inkml:context>
    <inkml:brush xml:id="br0">
      <inkml:brushProperty name="width" value="0.035" units="cm"/>
      <inkml:brushProperty name="height" value="0.035" units="cm"/>
      <inkml:brushProperty name="color" value="#66CC00"/>
    </inkml:brush>
  </inkml:definitions>
  <inkml:trace contextRef="#ctx0" brushRef="#br0">15 1 12195,'7'58'5513,"-7"32"-3181,-1-42-1810,0-14 358,-2 18-4504,-1 37-871,-6 202 5679,10-273-1439,0-13-153,-1-15 138,0-9 194,1 29 675,3 33 518,-1-28-719,4 71 2990,-6-87-2341,3-17 158,-3 18-1203,0 0 0,0 0 0,0 0 0,0 0 0,0-1 0,0 1 0,0 0 0,0 0 0,0 0 0,0 0 0,0 0 0,0 0 0,0 0 0,0 0 0,0 0 0,0 0 1,0 0-1,0 0 0,0-1 0,0 1 0,0 0 0,1 0 0,-1 0 0,0 0 0,0 0 0,0 0 0,0 0 0,0 0 0,0 0 0,0 0 0,0 0 0,0 0 0,0 0 0,0 0 0,0 0 0,0 0 0,0 0 0,1 0 0,-1 0 0,0 0 0,0 0 0,0 0 0,0 0 1,0 0-1,0 0 0,0 0 0,0 0 0,0 0 0,0 0 0,0 0 0,1 0 0,-1 0 0,0 0 0,0 0 0,0 0 0,0 0 0,0 0 0,0 0 0,0 0 0,0 0 0,0 0 0,0 1 0,4 12 3,-2-4-378,-4-10-308,-2-17 144,1-8 219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6.631"/>
    </inkml:context>
    <inkml:brush xml:id="br0">
      <inkml:brushProperty name="width" value="0.035" units="cm"/>
      <inkml:brushProperty name="height" value="0.035" units="cm"/>
      <inkml:brushProperty name="color" value="#66CC00"/>
    </inkml:brush>
  </inkml:definitions>
  <inkml:trace contextRef="#ctx0" brushRef="#br0">224 43 12923,'-11'2'1152,"1"2"-808,-3 2-160,-3 2 480,-1 0-248,-5-7-336,4-1-88,-5-6-304,3-3-96,-3-8 272,-1 0-96,-2-6-64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4.926"/>
    </inkml:context>
    <inkml:brush xml:id="br0">
      <inkml:brushProperty name="width" value="0.035" units="cm"/>
      <inkml:brushProperty name="height" value="0.035" units="cm"/>
      <inkml:brushProperty name="color" value="#66CC00"/>
    </inkml:brush>
  </inkml:definitions>
  <inkml:trace contextRef="#ctx0" brushRef="#br0">1 1071 14699,'2'-1'281,"-1"-1"0,1 0 0,0 1 0,0-1 0,-1 0 0,1 0 0,-1 0 0,1 0 0,-1 0 0,0 0 0,0-1-1,0 1 1,0 0 0,1-3 0,2-5 33,204-354 213,-140 260-377,111-129 1,-149 198-124,2 2 0,1 1 0,2 2 0,1 1 0,1 2 0,1 1 0,44-21 0,44-18 89,-113 61-123,-12 4-1,-1 0 0,0 0 0,0 1 0,0-1 0,0 0 0,0 0 0,0 0 0,1 0 0,-1 0 1,0 0-1,0 0 0,0 1 0,0-1 0,0 0 0,0 0 0,0 0 0,0 0 0,0 1 0,1-1 0,-1 0 0,0 0 0,0 0 0,0 0 0,0 1 0,0-1 0,0 0 0,0 0 1,0 0-1,0 0 0,0 1 0,0-1 0,0 0 0,-1 0 0,1 0 0,0 0 0,0 0 0,0 1 0,0-1 0,0 0 0,-1 3-38,-1-1 0,1 0 1,-1 0-1,0 1 0,1-1 0,-1 0 0,0 0 0,-3 2 1,-18 13-73,-3 5-42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5.472"/>
    </inkml:context>
    <inkml:brush xml:id="br0">
      <inkml:brushProperty name="width" value="0.035" units="cm"/>
      <inkml:brushProperty name="height" value="0.035" units="cm"/>
      <inkml:brushProperty name="color" value="#66CC00"/>
    </inkml:brush>
  </inkml:definitions>
  <inkml:trace contextRef="#ctx0" brushRef="#br0">215 40 14027,'16'-32'2190,"-13"25"-1201,-6 17 538,-69 164-8,-72 210-1332,143-382-186,-2 8 7,0 0 0,1 0 0,0 0-1,-1 17 1,3-27-3,0 1 0,0 0 0,0 0 0,0-1 0,0 1 0,0 0 0,0-1 0,0 1 0,0 0 0,0-1 0,0 1 0,1-1 0,-1 1 0,0 0 0,0-1 0,1 1 0,-1-1 0,0 1 0,1 0 0,-1-1 0,1 1 0,-1-1 0,1 1 0,-1-1 0,1 0 0,0 1 0,0 0 5,0-1 0,0 0 0,1 0 0,-1 0 0,0 0 0,0 0 0,0 0 0,0 0 0,0-1 0,0 1-1,0 0 1,0-1 0,0 1 0,0 0 0,1-2 0,7-3 63,0 0 0,-1-1 0,8-7 0,-10 8-28,9-7 19,133-101 742,-108 85-837,78-40 0,-112 65-52,2-2 2,1 1 0,-1 0 1,1 0-1,0 1 1,0 0-1,1 0 0,-1 1 1,0 1-1,18-2 0,-10 9-223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6.073"/>
    </inkml:context>
    <inkml:brush xml:id="br0">
      <inkml:brushProperty name="width" value="0.035" units="cm"/>
      <inkml:brushProperty name="height" value="0.035" units="cm"/>
      <inkml:brushProperty name="color" value="#66CC00"/>
    </inkml:brush>
  </inkml:definitions>
  <inkml:trace contextRef="#ctx0" brushRef="#br0">1 20 14235,'1'-5'3006,"-1"12"-1241,-2 33-31,4-29-1612,0-1 0,0 1 0,1-1 0,0 1 0,0-1-1,1 0 1,8 13 0,-10-20-108,-1 0 0,1-1-1,-1 1 1,1-1 0,0 0-1,0 0 1,0 0 0,0 0 0,0 0-1,1 0 1,-1 0 0,0-1-1,1 1 1,0-1 0,-1 1-1,1-1 1,0 0 0,-1 0 0,1 0-1,0-1 1,0 1 0,0-1-1,0 0 1,0 1 0,0-1-1,0 0 1,0-1 0,-1 1 0,1-1-1,0 1 1,0-1 0,4-1-1,0-2 3,1 1 0,-1-2-1,0 1 1,-1-1-1,1 0 1,-1 0-1,0-1 1,0 0-1,0 0 1,-1 0 0,9-14-1,-6 8 5,-1 0 0,-1 0 0,0-1-1,0 0 1,-1 0 0,4-19 0,-9 32-21,0 0 0,0 0 0,1-1 1,-1 1-1,0 0 0,0-1 0,0 1 1,0 0-1,0 0 0,0-1 0,0 1 0,0 0 1,1-1-1,-1 1 0,0 0 0,0 0 0,0-1 1,0 1-1,-1 0 0,1-1 0,0 1 0,0 0 1,0 0-1,0-1 0,0 1 0,0 0 1,0-1-1,0 1 0,-1 0 0,1 0 0,0 0 1,0-1-1,0 1 0,-1 0 0,1-1 0,-8 13-41,1 12 24,0 0-1,2 0 1,-4 37 0,4-28-5,-3 24 73,3 0 0,3 62-1,5-103-60,-3-16-2,1 0 0,-1 0 0,0 0 0,0 1 0,0-1 0,1 0 0,-1 0 0,0 0 0,0 0-1,0 0 1,1 0 0,-1 0 0,0 0 0,0 0 0,1 0 0,-1 0 0,0 0 0,0 0 0,0 0 0,1-1-1,-1 1 1,0 0 0,0 0 0,0 0 0,1 0 0,-1 0 0,0 0 0,0 0 0,0-1 0,0 1 0,0 0-1,1 0 1,-1 0 0,0 0 0,0-1 0,0 1 0,0 0 0,2-3 64,0 0-1,0 0 1,0 0-1,-1 0 1,0 0-1,1-1 1,-1-3-1,11-51 133,-5 21-220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6.668"/>
    </inkml:context>
    <inkml:brush xml:id="br0">
      <inkml:brushProperty name="width" value="0.035" units="cm"/>
      <inkml:brushProperty name="height" value="0.035" units="cm"/>
      <inkml:brushProperty name="color" value="#66CC00"/>
    </inkml:brush>
  </inkml:definitions>
  <inkml:trace contextRef="#ctx0" brushRef="#br0">201 0 17836,'0'0'24,"0"0"0,0 0 0,0 0 1,0 1-1,0-1 0,0 0 0,0 0 1,0 0-1,0 0 0,0 0 0,0 0 0,0 0 1,0 0-1,0 0 0,0 0 0,0 1 0,0-1 1,0 0-1,0 0 0,0 0 0,0 0 0,0 0 1,0 0-1,0 0 0,0 0 0,0 0 1,0 0-1,0 0 0,1 0 0,-1 0 0,0 1 1,0-1-1,0 0 0,0 0 0,0 0 0,0 0 1,0 0-1,0 0 0,0 0 0,0 0 1,0 0-1,0 0 0,1 0 0,-1 0 0,0 0 1,0 0-1,0 0 0,0 0 0,0 0 0,0 0 1,0 0-1,0 0 0,0 0 0,0 0 0,0 0 1,1 0-1,-1 0 0,0 0 0,0 0 1,0 0-1,0 0 0,0 0 0,0 0 0,0-1 1,-3 15 423,-10 16-164,-65 181 1669,64-164-1888,3 2 0,-10 74 0,21-103-22,0-20-43,0 0 0,0 0-1,0 0 1,0 0 0,0 0 0,0-1 0,0 1-1,0 0 1,0 0 0,0 0 0,0 0-1,0 0 1,0 0 0,0 0 0,0 0-1,0 0 1,0 0 0,0-1 0,1 1 0,-1 0-1,0 0 1,0 0 0,0 0 0,0 0-1,0 0 1,0 0 0,0 0 0,0 0 0,0 0-1,0 0 1,0 0 0,0 0 0,1 0-1,-1 0 1,0 0 0,0 0 0,0 0-1,0 0 1,0 0 0,0 0 0,0 0 0,0 0-1,0 0 1,1 0 0,-1 0 0,0 0-1,0 0 1,0 0 0,0 0 0,0 0-1,0 0 1,0 0 0,0 0 0,0 0 0,0 0-1,1 0 1,-1 0 0,0 0 0,0 0-1,0 0 1,0 0 0,0 0 0,0 1 0,0-1-1,0 0 1,0 0 0,0 0 0,0 0-1,0 0 1,9-30-206,8-155-2211,-18 209 2460,0 85 203,1-94-175,2 0 0,0 0 1,0 0-1,2 0 0,5 15 0,-9-29-48,1 1-1,-1-1 1,1 0 0,-1 0 0,1 0 0,-1 0 0,1 0-1,0 0 1,0 0 0,0 0 0,-1 0 0,1 0 0,0 0-1,0-1 1,1 2 0,4-5 285,-4-9-89,-3 3-193,1 1 0,-2 0 0,1 0 0,-1 0 1,0 1-1,-1-1 0,0 0 0,0 1 0,-6-11 0,-7-8-100,-23-30 0,-7-9 593,46 64-500,0 1 0,-1 0 1,1-1-1,0 1 0,0-1 0,-1 1 0,1 0 0,0-1 1,0 1-1,0-1 0,-1 1 0,1-1 0,0 1 0,0-1 1,0 1-1,0-1 0,0 1 0,0-1 0,0 1 0,0-1 1,0 1-1,0 0 0,0-1 0,0 1 0,1-1 0,-1 1 1,0-1-1,0 1 0,1-1 0,0 0 3,-1 1 0,1-1 0,0 1 0,0 0-1,0-1 1,0 1 0,-1 0 0,1 0 0,0 0 0,0 0-1,0 0 1,0 0 0,0 0 0,0 0 0,1 0 0,43 10 249,-33-6-236,-4-2-101,112 21 213,-106-22-39,1 0 0,-1 0 0,1-1 0,-1-1 0,0-1 0,21-4 0,-5-3 39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7.247"/>
    </inkml:context>
    <inkml:brush xml:id="br0">
      <inkml:brushProperty name="width" value="0.035" units="cm"/>
      <inkml:brushProperty name="height" value="0.035" units="cm"/>
      <inkml:brushProperty name="color" value="#66CC00"/>
    </inkml:brush>
  </inkml:definitions>
  <inkml:trace contextRef="#ctx0" brushRef="#br0">0 154 16019,'3'0'2065,"5"-3"-1297,4-8-256,8-4 1369,11-4-921,2-1-144,10-1-256,2 1-176,2 3-568,-3 3-280,-2 7 1568,-12 1-1096,-7 6-16,-3 4 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7.732"/>
    </inkml:context>
    <inkml:brush xml:id="br0">
      <inkml:brushProperty name="width" value="0.035" units="cm"/>
      <inkml:brushProperty name="height" value="0.035" units="cm"/>
      <inkml:brushProperty name="color" value="#66CC00"/>
    </inkml:brush>
  </inkml:definitions>
  <inkml:trace contextRef="#ctx0" brushRef="#br0">0 176 15115,'3'12'1681,"8"-6"-1097,10-12-64,8-6 696,11-9-432,5-1-32,2-4-416,2-1-400,-2-2 209,-1-1-41,-9 9-265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566"/>
    </inkml:context>
    <inkml:brush xml:id="br0">
      <inkml:brushProperty name="width" value="0.025" units="cm"/>
      <inkml:brushProperty name="height" value="0.025" units="cm"/>
      <inkml:brushProperty name="color" value="#004F8B"/>
    </inkml:brush>
  </inkml:definitions>
  <inkml:trace contextRef="#ctx0" brushRef="#br0">1 643 13100,'0'0'7528,"46"-68"-5959,0 19-224,13-9-224,8-4-480,6-6-385,-2 1-192,-5 4-32,-8 6-832,-13 9-738,-14 8-640,-15 9 0,-7 10-320,-9 12-1346,-20 7-961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015"/>
    </inkml:context>
    <inkml:brush xml:id="br0">
      <inkml:brushProperty name="width" value="0.025" units="cm"/>
      <inkml:brushProperty name="height" value="0.025" units="cm"/>
    </inkml:brush>
  </inkml:definitions>
  <inkml:trace contextRef="#ctx0" brushRef="#br0">91 0 16592,'0'0'4036,"-8"13"-2323,-9 17-673,-21 48 0,33-65-786,0 0-1,1 0 0,0 1 0,1 0 0,0 0 0,1 0 0,0 25 0,2-37-246,0 0 0,0-1-1,0 1 1,1 0-1,-1 0 1,1 0 0,-1-1-1,1 1 1,0 0 0,-1 0-1,1-1 1,0 1-1,0-1 1,0 1 0,0-1-1,1 1 1,-1-1 0,0 0-1,0 1 1,1-1-1,-1 0 1,1 0 0,1 1-1,0-1 8,1 1 0,0-1-1,-1 0 1,1 0 0,0-1 0,-1 1-1,1-1 1,0 1 0,0-1 0,6-1-1,2-1 17,0 0 0,0-1-1,0 0 1,-1 0 0,0-2-1,15-6 1,-2-3 7,-1 0 0,0-2 0,25-22 0,-38 30-19,-1-1-1,0-1 0,0 1 1,-1-1-1,0-1 0,-1 0 1,0 0-1,10-22 0,-15 20 199,-10 15 443,-11 19-44,9-6-519,0 0 1,2 0-1,0 1 1,0 0 0,2 1-1,0-1 1,1 1-1,0 1 1,2-1-1,0 0 1,-1 20-1,4-35-99,0-1 0,0 0 0,0 1 0,0-1 1,0 1-1,1-1 0,-1 1 0,0-1 0,1 0 0,-1 1 0,1-1 0,0 0 0,-1 0 0,1 1 0,0-1 0,0 0 0,0 0 0,0 0 0,0 0 0,0 0 0,0 0 0,0 0 0,0 0 0,2 1 0,0-1-129,-1 0-1,1 0 0,0 0 1,0-1-1,0 1 0,0-1 1,0 1-1,0-1 0,0 0 0,0 0 1,4-1-1,1 0-948,-1 0 1,1 0-1,-1-1 0,1-1 1,-1 1-1,0-1 1,0 0-1,13-8 0,11-16-7161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8.688"/>
    </inkml:context>
    <inkml:brush xml:id="br0">
      <inkml:brushProperty name="width" value="0.035" units="cm"/>
      <inkml:brushProperty name="height" value="0.035" units="cm"/>
      <inkml:brushProperty name="color" value="#66CC00"/>
    </inkml:brush>
  </inkml:definitions>
  <inkml:trace contextRef="#ctx0" brushRef="#br0">14 22 15611,'1'-17'1338,"-1"12"-659,-1 12-131,-6 48 228,2 0 1,3 1-1,8 87 1,-5-136-739,0 0 0,1 0-1,-1 0 1,1 0 0,1 0 0,-1-1 0,1 1 0,4 6 0,-6-11-35,1 0 1,-1-1-1,0 1 1,1-1-1,-1 0 1,1 1-1,-1-1 1,1 0-1,-1 0 1,1 0 0,0 0-1,0 0 1,0 0-1,-1-1 1,1 1-1,0 0 1,0-1-1,0 0 1,0 1 0,0-1-1,0 0 1,0 0-1,0 0 1,0 0-1,0-1 1,0 1-1,0 0 1,0-1 0,0 1-1,0-1 1,-1 0-1,1 0 1,2-1-1,4-2-293,0-1-1,-1 0 0,1 0 0,-1-1 1,-1 1-1,1-2 0,-1 1 0,0-1 1,0 0-1,-1 0 0,0-1 1,0 1-1,-1-1 0,7-16 0,0-6-575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9.188"/>
    </inkml:context>
    <inkml:brush xml:id="br0">
      <inkml:brushProperty name="width" value="0.035" units="cm"/>
      <inkml:brushProperty name="height" value="0.035" units="cm"/>
      <inkml:brushProperty name="color" value="#66CC00"/>
    </inkml:brush>
  </inkml:definitions>
  <inkml:trace contextRef="#ctx0" brushRef="#br0">33 278 14987,'-5'26'1593,"-1"7"-953,-1 2-256,0 8 792,3 5-280,1-1-264,3 1-272,4-10-752,6-7-256,2-16 544,0-11-128,0-16-120</inkml:trace>
  <inkml:trace contextRef="#ctx0" brushRef="#br0" timeOffset="1">203 1 16972,'-3'1'166,"1"1"0,0 1 0,0-1 0,0 0 0,0 0 1,0 1-1,0-1 0,1 1 0,-1-1 0,1 1 0,0 0 0,0 0 1,0 0-1,-1 4 0,-2 2 158,-6 18 38,1 0 0,1 1 0,2 0-1,0 1 1,2-1 0,-1 41 0,5-66-366,0 0 0,0 0 0,0 1 1,0-1-1,0 0 0,1 0 0,-1 0 0,1 0 1,0 0-1,0 0 0,0-1 0,0 1 0,0 0 1,1 0-1,-1-1 0,1 1 0,2 2 0,-2-3-7,1-1-1,-1 1 0,1-1 0,-1 0 0,1 0 0,-1 0 1,1 0-1,0-1 0,-1 1 0,1 0 0,0-1 0,0 0 0,-1 0 1,1 0-1,0 0 0,0 0 0,-1-1 0,6 0 0,0 0-20,4-1-9,0 0 0,-1 1 0,1 0-1,18 2 1,-26 0 40,-1-1 0,1 1-1,-1 0 1,1 0 0,-1 0-1,0 1 1,0-1 0,1 1 0,-1 0-1,0 0 1,0 0 0,0 0-1,-1 0 1,1 1 0,0-1 0,-1 1-1,0-1 1,1 1 0,2 5-1,-2 0 23,1-1 0,-1 1 0,0 0 0,-1 0-1,0 0 1,0 1 0,0-1 0,-1 0 0,-1 1 0,1-1-1,-1 0 1,-1 1 0,0-1 0,0 1 0,-4 12 0,4-13 36,-1-1-1,-1 0 1,0 1 0,0-1 0,0 0 0,-1-1 0,1 1 0,-2-1 0,1 1 0,-1-1 0,0-1-1,0 1 1,-1-1 0,1 1 0,-1-2 0,0 1 0,-10 5 0,12-8-53,0 0-1,0-1 1,-1 1 0,1-1 0,0 0-1,-1 0 1,1 0 0,-1-1 0,1 1-1,-1-1 1,1 0 0,-1-1 0,1 1-1,-9-3 1,7 1 6,-1 0-1,0-1 1,1 0-1,0 0 1,-1-1 0,1 1-1,1-1 1,-11-9-1,5 2 27,1 0 0,-1-1 0,2 0 0,0 0 0,0-1 0,1-1-1,-12-27 1,4-8-165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9.724"/>
    </inkml:context>
    <inkml:brush xml:id="br0">
      <inkml:brushProperty name="width" value="0.035" units="cm"/>
      <inkml:brushProperty name="height" value="0.035" units="cm"/>
      <inkml:brushProperty name="color" value="#66CC00"/>
    </inkml:brush>
  </inkml:definitions>
  <inkml:trace contextRef="#ctx0" brushRef="#br0">1 30 16195,'27'-11'1721,"-2"2"-1217,1 7-216,0 2 792,3 7-1024,-3-1 824,2-6-768,4-5-104,-8-10-32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00.252"/>
    </inkml:context>
    <inkml:brush xml:id="br0">
      <inkml:brushProperty name="width" value="0.035" units="cm"/>
      <inkml:brushProperty name="height" value="0.035" units="cm"/>
      <inkml:brushProperty name="color" value="#66CC00"/>
    </inkml:brush>
  </inkml:definitions>
  <inkml:trace contextRef="#ctx0" brushRef="#br0">121 72 15435,'1'-11'874,"-2"-19"534,1 28-1349,0 1 0,0 0-1,-1-1 1,1 1 0,0 0 0,-1 0-1,1-1 1,-1 1 0,1 0 0,-1 0-1,0 0 1,0 0 0,1-1 0,-1 1-1,0 0 1,0 0 0,-2-1 0,3 2-17,-1 0 1,1-1-1,0 1 1,-1 0 0,1 0-1,-1 0 1,1 0-1,-1 0 1,1 0-1,0-1 1,-1 1 0,1 0-1,-1 0 1,1 0-1,-1 0 1,1 1 0,-1-1-1,1 0 1,0 0-1,-1 0 1,1 0-1,-1 0 1,1 1 0,0-1-1,-1 0 1,1 0-1,-1 0 1,1 1-1,0-1 1,-1 0 0,1 1-1,0-1 1,-1 1-1,-9 15 483,8-12-314,-9 17 90,1 1 0,1 0 0,1 1 0,-8 38 0,-7 97-179,23-155-122,-6 124 18,6-115-18,1 0-1,0-1 0,1 1 0,0 0 1,0-1-1,1 0 0,1 0 1,7 17-1,-10-26 13,1 1 0,-1-1 1,1 0-1,-1 0 0,1 0 1,0 0-1,-1 0 0,1 0 1,0-1-1,0 1 0,1-1 1,-1 1-1,0-1 0,0 0 0,1 0 1,-1 0-1,0 0 0,1 0 1,-1-1-1,1 1 0,-1-1 1,1 1-1,0-1 0,-1 0 1,1 0-1,-1 0 0,1 0 1,-1-1-1,4 0 0,2-1 41,0 0 0,0-1-1,-1 0 1,1-1 0,-1 1 0,0-2-1,0 1 1,8-7 0,5-5 97,-1-2 1,0 0-1,-2-2 1,0 0-1,-1 0 1,-1-2-1,16-30 1,-21 34-58,-1 0 1,-1-1 0,0 0-1,-2-1 1,0 0 0,-1 0-1,-1 0 1,-1 0 0,1-39-1,-4 49-139,-1 0 0,0 1 0,-1-1 0,0 0 0,0 1 0,-1 0 0,0-1-1,-1 1 1,-7-12 0,9 17-73,-1 0-1,1 0 1,-1 0-1,0 1 0,0-1 1,-1 1-1,1 0 1,-1 0-1,0 0 1,0 0-1,1 1 1,-2 0-1,1-1 0,0 2 1,0-1-1,-1 0 1,1 1-1,-1 0 1,1 0-1,-1 0 1,-6 0-1,5 1 16,-1 0 1,0 1-1,1 0 0,-1 0 0,1 1 0,0-1 0,-1 1 1,1 1-1,0-1 0,0 1 0,1 0 0,-11 8 1,-21 24-842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08.884"/>
    </inkml:context>
    <inkml:brush xml:id="br0">
      <inkml:brushProperty name="width" value="0.035" units="cm"/>
      <inkml:brushProperty name="height" value="0.035" units="cm"/>
      <inkml:brushProperty name="color" value="#66CC00"/>
    </inkml:brush>
  </inkml:definitions>
  <inkml:trace contextRef="#ctx0" brushRef="#br0">1375 173 9914,'-39'-26'511,"-2"2"0,0 2-1,-2 1 1,0 3 0,-53-16-1,68 27-418,0 0 0,-1 2-1,1 1 1,-1 2 0,0 0-1,0 2 1,0 1 0,0 1-1,-44 10 1,31-1-54,0 1 0,1 2 0,1 2 0,1 2 0,0 1 0,1 3 0,1 0 1,1 3-1,1 0 0,-46 46 0,54-44 23,2 1 0,0 1 0,2 1-1,1 2 1,2 0 0,1 1 0,1 1 0,2 0 0,2 1 0,1 1 0,1 1 0,-7 47 0,11-38 19,3 1 1,2 0-1,2-1 0,1 1 0,3 0 1,17 89-1,-12-102-62,1-1 0,2 0 0,1 0 1,1-1-1,2-1 0,1 0 0,2-1 0,1-1 0,1 0 0,25 26 0,-32-41-1,0-1-1,1-1 0,1-1 0,0 0 0,0 0 0,1-2 0,1 0 1,-1-1-1,1 0 0,1-2 0,-1 0 0,1 0 0,0-2 0,1-1 1,-1 0-1,0-1 0,1-1 0,21-1 0,-10-2 61,1-2-1,-1-1 0,0-1 1,-1-2-1,1 0 1,-2-3-1,1 0 1,-1-2-1,47-29 1,-21 6 82,-1-2 1,-3-2-1,74-76 1,-71 57-105,-2-2 0,-2-2 0,-3-3-1,-4-1 1,-2-2 0,-3-2 0,50-140 0,-74 174-40,-2-1 1,6-40-1,-14 56-3,-1 0 0,-1-1 0,-1 1 1,-4-40-1,3 54-19,0-1 1,-1 1-1,0 0 1,0 0-1,-1 0 1,0 1-1,-1-1 1,-5-8-1,6 12-21,0 0-1,0 0 1,0 0-1,-1 1 1,1-1-1,-1 1 1,0 0 0,0 0-1,0 1 1,0-1-1,-1 1 1,1 0-1,-1 0 1,0 0 0,-7-1-1,-5 0-8,0 1 0,0 1 0,-1 0 0,1 1 0,-22 4-1,-31 4-96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3.917"/>
    </inkml:context>
    <inkml:brush xml:id="br0">
      <inkml:brushProperty name="width" value="0.035" units="cm"/>
      <inkml:brushProperty name="height" value="0.035" units="cm"/>
      <inkml:brushProperty name="color" value="#66CC00"/>
    </inkml:brush>
  </inkml:definitions>
  <inkml:trace contextRef="#ctx0" brushRef="#br0">1 330 12243,'2'-2'114,"1"1"0,0 0 1,0 0-1,0 0 0,0 0 1,0 1-1,4-1 0,8-2-44,96-41 225,124-41 239,182-25 3,-288 78-495,-64 16-30,108-12 0,-148 26-13,1 1-1,0 1 0,-1 1 0,1 1 0,-1 2 0,1 0 0,33 11 0,-39-6 0,0 0 0,0 1-1,-1 1 1,-1 1 0,32 27-1,33 21 0,-59-47 4,0-1 0,0-1 1,1-2-1,0 0 0,1-1 0,0-2 0,1 0 0,-1-2 1,1-1-1,0-1 0,-1-1 0,1-2 0,0 0 0,40-9 0,109-12 24,-152 21-17,-1 1 0,1 1 0,-1 1 0,0 1 0,36 10-1,0 4 32,75 19 138,-109-31-106,0-2 0,0 0 0,40-1-1,6-9 70,-51 3-107,1 2-1,-1 1 1,27 1 0,-45 0-25,0 0 1,1 0-1,-1 0 1,0 1-1,0-1 0,0 1 1,0-1-1,0 1 1,0 0-1,0 0 0,-1 0 1,1 0-1,0 0 1,0 0-1,-1 0 0,1 1 1,0-1-1,-1 1 1,0-1-1,1 1 0,-1-1 1,0 1-1,0 0 1,1 0-1,-2-1 0,1 1 1,0 0-1,0 0 1,0 0-1,-1 0 0,1 3 1,-1-1 36,0-1 0,0 1 0,0 0 0,-1-1 0,1 1 0,-1 0 0,0-1 0,0 1 1,0-1-1,-1 0 0,1 1 0,-1-1 0,0 0 0,0 0 0,0 0 0,0 0 0,-4 4 0,6-6-25,-1-1 0,0 1 0,1 0 0,-1 0 0,0-1 0,0 1 0,0 0 0,0-1 0,0 1-1,1-1 1,-1 1 0,0-1 0,0 1 0,0-1 0,0 0 0,0 0 0,0 1 0,0-1 0,-1 0 0,1 0 0,0 0 0,0 0-1,0 0 1,0 0 0,0-1 0,0 1 0,0 0 0,0 0 0,0-1 0,0 1 0,0 0 0,0-1 0,0 1 0,0-1 0,0 0-1,1 1 1,-1-1 0,0 0 0,0 1 0,-1-3 0,-3-3 34,0 0 1,0-1-1,0 0 0,-5-11 0,-1 0 9,10 16-69,-1 0 1,1 0-1,-1 0 0,0 1 0,0-1 0,0 0 1,0 1-1,0 0 0,0-1 0,0 1 1,0 0-1,-1 0 0,1 0 0,0 0 0,-1 1 1,1-1-1,-1 0 0,1 1 0,-1 0 1,1 0-1,-4 0 0,-4 1-357,0 0-1,0 0 1,0 2-1,-11 3 1,-7 1-415,-20 4 347,-6-1-130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4.747"/>
    </inkml:context>
    <inkml:brush xml:id="br0">
      <inkml:brushProperty name="width" value="0.035" units="cm"/>
      <inkml:brushProperty name="height" value="0.035" units="cm"/>
      <inkml:brushProperty name="color" value="#66CC00"/>
    </inkml:brush>
  </inkml:definitions>
  <inkml:trace contextRef="#ctx0" brushRef="#br0">1588 122 9946,'-12'-12'345,"0"1"0,-1 0 0,0 1 0,0 1-1,-1 0 1,-1 1 0,1 0 0,-1 1 0,-1 1 0,1 0 0,-1 2 0,0-1-1,0 2 1,-24-3 0,-21 2 418,0 2-1,-98 10 0,69-2-52,-100 0-152,-178 13 328,309-14-722,57-5-161,1-1-1,-1 1 1,0-1 0,0 1-1,1-1 1,-1 0 0,1 0-1,-1 1 1,1-1 0,-3-3-1,-14-5 8,10 7-8,-15-5 4,0 2 0,-1 1 0,-45-3 0,63 7-9,1 0 0,-1 1 0,0-1 1,0 1-1,1 0 0,-1 0 0,0 1 1,1 0-1,-1 0 0,1 0 0,0 0 1,0 1-1,0 0 0,0 0 0,0 1 1,1-1-1,-1 1 0,1 0 0,0 0 1,0 0-1,-6 10 0,8-11-31,1-1 0,-1 1 0,1 0-1,0 1 1,0-1 0,0 0 0,0 0-1,0 0 1,1 1 0,0-1 0,-1 0-1,1 0 1,0 1 0,1-1 0,-1 0 0,0 1-1,2 2 1,-31-16-1176,11 4 896</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5.591"/>
    </inkml:context>
    <inkml:brush xml:id="br0">
      <inkml:brushProperty name="width" value="0.035" units="cm"/>
      <inkml:brushProperty name="height" value="0.035" units="cm"/>
      <inkml:brushProperty name="color" value="#66CC00"/>
    </inkml:brush>
  </inkml:definitions>
  <inkml:trace contextRef="#ctx0" brushRef="#br0">78 70 13979,'-2'-11'464,"1"0"0,1 1-1,-1-1 1,3-14 0,-2 25-453,0 0 0,0 0 0,0 0 0,0 0 0,0 1 0,0-1-1,0 0 1,0 0 0,0 0 0,1 0 0,-1 0 0,0 0 0,0 0 0,0 0 0,0 0 0,0 0-1,0 0 1,0 0 0,1 0 0,-1 0 0,0 0 0,0 0 0,0 0 0,0 0 0,0 0 0,0 0 0,1 0-1,-1 0 1,0 0 0,0 0 0,0 0 0,0 0 0,0 0 0,0 0 0,0 0 0,0-1 0,1 1-1,-1 0 1,0 0 0,0 0 0,0 0 0,0 0 0,0 0 0,0 0 0,0 0 0,0-1 0,0 1-1,0 0 1,0 0 0,0 0 0,0 0 0,4 13 133,3 45 306,-2 85 1,-4-74-246,0 752 911,-74-5-392,49-665 73,23-146-391,3-7-301,-1-20 117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6.027"/>
    </inkml:context>
    <inkml:brush xml:id="br0">
      <inkml:brushProperty name="width" value="0.035" units="cm"/>
      <inkml:brushProperty name="height" value="0.035" units="cm"/>
      <inkml:brushProperty name="color" value="#66CC00"/>
    </inkml:brush>
  </inkml:definitions>
  <inkml:trace contextRef="#ctx0" brushRef="#br0">151 10 14531,'-1'-1'105,"1"0"-1,-1 1 0,1-1 1,-1 0-1,1 1 1,-1-1-1,0 1 1,1-1-1,-1 1 0,0-1 1,1 1-1,-1-1 1,0 1-1,0 0 1,0-1-1,1 1 1,-1 0-1,0 0 0,0-1 1,0 1-1,0 0 1,1 0-1,-1 0 1,-1 0-1,0 1 49,-1-1 0,1 1-1,0-1 1,0 1 0,0 0 0,0 0 0,0 0 0,0 0-1,-2 2 1,-4 3 167,0 0 0,1 1 0,-8 8 0,15-14-292,-8 9 106,0 1 0,1-1 0,0 1 0,1 1 0,0-1 0,1 1 0,0 0 0,1 0 0,0 1 0,1-1 0,-2 24 0,4-26-72,0 0 1,1 1-1,0-1 0,1 0 0,0 1 1,5 16-1,-4-20-41,0-1 1,0 0-1,1 0 0,0-1 1,0 1-1,0-1 0,0 1 1,1-1-1,0 0 0,0 0 1,7 5-1,-8-7-10,-1-1-1,0 0 1,1-1 0,-1 1-1,1 0 1,0-1 0,-1 0-1,1 1 1,0-1-1,0 0 1,0 0 0,0-1-1,0 1 1,0-1 0,0 1-1,0-1 1,0 0 0,0 0-1,0 0 1,0-1-1,0 1 1,0-1 0,0 1-1,0-1 1,0 0 0,0 0-1,0-1 1,-1 1 0,1 0-1,0-1 1,2-2-1,2-1 42,-1-1 0,0 0 0,0 0 0,0 0 0,-1-1 0,0 0-1,0 0 1,-1 0 0,0 0 0,4-11 0,-1 2 104,-1-1 0,-1 0 0,-1 0 0,0 0 0,1-21 0,-4 30-77,-1 0 1,0 0-1,0 0 0,-1 0 1,1 0-1,-2 1 1,1-1-1,-1 0 1,0 1-1,-1-1 0,0 1 1,0 0-1,-1 0 1,-4-7-1,7 12-82,-1 0 0,1 0 0,-1 0 0,0 0 0,0 0 0,0 0 0,0 1 0,-1-1 0,1 1 0,0 0 0,-1-1 0,1 1 1,-1 0-1,1 0 0,-1 1 0,1-1 0,-1 1 0,1-1 0,-1 1 0,0 0 0,1-1 0,-1 2 0,0-1 0,1 0 0,-1 0 0,0 1 0,1-1 0,-1 1 0,1 0 0,-1 0 0,1 0 0,-1 0 0,1 0 0,-1 1 0,1-1 0,0 1 0,0-1 0,0 1 0,0 0 0,0 0 0,0 0 0,1 0 1,-1 0-1,1 0 0,-1 1 0,1-1 0,0 0 0,-2 5 0,3-6-66,-1 0 1,1-1-1,0 1 1,0 0-1,0 0 1,0 0-1,0 0 1,0 0-1,0 0 1,0 0-1,0 0 1,0 0-1,1 0 1,-1 0-1,0 0 1,1 0-1,-1 0 1,0 0-1,1 0 1,-1-1-1,1 1 1,0 0-1,-1 0 1,1 0-1,0-1 1,-1 1-1,1 0 1,0-1-1,0 1 1,-1-1-1,1 1 1,0-1-1,0 1 1,0-1-1,0 0 1,0 1-1,0-1 1,0 0-1,0 0 1,0 1-1,0-1 1,0 0-1,0 0 1,0 0-1,0 0 1,1-1-1,17-1-717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6.746"/>
    </inkml:context>
    <inkml:brush xml:id="br0">
      <inkml:brushProperty name="width" value="0.035" units="cm"/>
      <inkml:brushProperty name="height" value="0.035" units="cm"/>
      <inkml:brushProperty name="color" value="#66CC00"/>
    </inkml:brush>
  </inkml:definitions>
  <inkml:trace contextRef="#ctx0" brushRef="#br0">46 38 14179,'0'-22'1653,"0"22"-1565,0-1-1,1 1 0,-1-1 0,0 0 0,0 1 0,0-1 0,0 0 1,0 1-1,0-1 0,0 1 0,-1-1 0,1 0 0,0 1 0,0-1 1,0 1-1,0-1 0,-1 0 0,1 1 0,0-1 0,-1 1 0,1-1 1,0 1-1,-1-1 0,1 1 0,-1-1 0,0 0 0,-1 3 93,1 0 1,-1 0-1,1 0 0,0 1 1,0-1-1,0 0 0,0 0 0,0 1 1,0-1-1,1 0 0,-1 1 0,1-1 1,-1 5-1,0 0 157,-10 53 468,3 0 1,3 1-1,3 92 1,2-150-788,1 17 160,4 30 0,-4-46-172,0 1 0,0-1 0,0 1 0,0-1 0,1 1 0,0-1 1,0 0-1,0 0 0,0 0 0,1 0 0,-1 0 0,6 5 0,-6-8-59,-1 0 1,1 0-1,-1 0 0,1 0 0,0 0 1,0 0-1,0-1 0,-1 1 0,1-1 0,0 1 1,0-1-1,0 0 0,0 1 0,0-1 1,0 0-1,0-1 0,0 1 0,0 0 0,0 0 1,-1-1-1,1 1 0,0-1 0,0 0 0,0 1 1,-1-1-1,1 0 0,0 0 0,-1 0 1,3-2-1,2-1-74,-1 0 0,0 0 0,0 0 0,0-1 0,-1 0 0,1 0 0,5-10 0,6-17-382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452"/>
    </inkml:context>
    <inkml:brush xml:id="br0">
      <inkml:brushProperty name="width" value="0.025" units="cm"/>
      <inkml:brushProperty name="height" value="0.025" units="cm"/>
    </inkml:brush>
  </inkml:definitions>
  <inkml:trace contextRef="#ctx0" brushRef="#br0">135 1 17200,'-8'13'1986,"-10"19"-841,1 1 1,1 1-1,2 1 0,1 0 1,-11 51-1,16-48-780,2-1 1,1 1-1,1 43 0,4-63-351,-1-12-8,1-1 1,-1 0-1,1 1 1,1-1-1,-1 0 1,1 0-1,0 0 0,0 1 1,0-1-1,1 0 1,4 9-1,-3-19 100,-1 1-1,1 0 1,-1-1-1,0 1 1,0-1 0,0 0-1,-1 0 1,2-7-1,13-42-82,3 1 1,29-61-1,-35 90-36,0 0 0,1 1 0,1 0 0,1 1 0,1 1 0,34-32 0,-45 48 7,0 0 0,-1 0 0,1 1 0,1 0 0,-1 0 0,1 0 0,-1 1 0,1 0 0,0 0 0,0 1-1,0 0 1,1 0 0,-1 1 0,15-1 0,-22 1 3,1 1 0,0 0 0,0 0 0,0 0 0,-1 0-1,1 0 1,0 0 0,0 0 0,0 1 0,-1-1 0,1 0 0,0 0 0,0 1-1,-1-1 1,1 0 0,0 1 0,0-1 0,-1 1 0,1-1 0,-1 1 0,1-1-1,0 1 1,-1-1 0,1 1 0,-1 0 0,1-1 0,-1 1 0,0 0 0,1-1-1,-1 1 1,0 0 0,1 0 0,-1 0 0,0 2 0,0-1 0,0 1 0,0-1 0,0 1 0,-1-1 0,1 0 0,-1 1 0,0-1 0,1 1 0,-1-1 0,-2 3 0,-1 4 12,-2 0 1,1 0-1,-1 0 0,-12 13 0,-4-1 73,-1 0 0,-38 26 0,52-41-7,-1 1 1,-1-1-1,1-1 0,-1 0 0,0 0 1,0-1-1,-1 0 0,1-1 0,-20 2 0,30-4-93,0-1-1,-1 0 0,1 1 0,0-1 1,-1 0-1,1 0 0,-1 0 1,1 0-1,0 0 0,-1 0 0,1 0 1,0-1-1,-1 1 0,1-1 0,0 1 1,-1-1-1,1 1 0,0-1 0,0 1 1,-1-1-1,1 0 0,0 0 0,0 0 1,0 0-1,0 0 0,0 0 1,0 0-1,0 0 0,1 0 0,-1 0 1,0 0-1,0 0 0,1-1 0,-1 1 1,1 0-1,-1-1 0,1 1 0,0 0 1,-1-1-1,1 1 0,0 0 0,0-1 1,0-1-1,1-2-330,0 1 0,0 0 0,0 0 1,0-1-1,1 1 0,-1 0 0,1 0 0,0 0 0,1 1 0,-1-1 0,1 0 1,4-5-1,53-42-9031,-23 26 759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7.247"/>
    </inkml:context>
    <inkml:brush xml:id="br0">
      <inkml:brushProperty name="width" value="0.035" units="cm"/>
      <inkml:brushProperty name="height" value="0.035" units="cm"/>
      <inkml:brushProperty name="color" value="#66CC00"/>
    </inkml:brush>
  </inkml:definitions>
  <inkml:trace contextRef="#ctx0" brushRef="#br0">12 193 17036,'-5'37'1502,"2"-24"-1096,1 1-1,1-1 1,0 1-1,2 19 1,0-30-382,-1 1 1,1-1-1,-1 0 1,1 0-1,0 0 0,0 0 1,0-1-1,1 1 1,-1 0-1,1 0 1,-1-1-1,1 1 0,0-1 1,0 1-1,0-1 1,0 0-1,1 0 1,-1 0-1,1 0 0,-1 0 1,1 0-1,0-1 1,-1 1-1,6 1 1,-6-2-21,1 0 1,-1-1-1,1 1 1,-1-1 0,0 1-1,1-1 1,-1 0-1,1 0 1,-1 0 0,1 0-1,-1 0 1,1-1-1,-1 1 1,0-1 0,1 1-1,-1-1 1,0 0 0,1 0-1,-1 0 1,0 0-1,0-1 1,0 1 0,0 0-1,0-1 1,0 0-1,0 1 1,0-1 0,-1 0-1,1 0 1,-1 0 0,1 0-1,-1 0 1,0 0-1,0 0 1,1-4 0,3-4 38,-1-1 1,-1 0-1,0 0 1,0 0-1,-1 0 1,1-17-1,-1 9 83,-2 0 0,0 0 0,-1 0 0,-1 1 0,-1-1-1,0 1 1,-1-1 0,-2 1 0,1 0 0,-13-25 0,16 41-64,1 0 1,-1-1 0,1 1 0,-1 0-1,0 0 1,0 0 0,0 0 0,-4-3-1,6 5-44,0 0-1,-1 0 0,1-1 0,0 1 1,-1 0-1,1 0 0,0 0 0,-1 0 1,1 0-1,-1 0 0,1-1 1,0 1-1,-1 0 0,1 0 0,-1 0 1,1 0-1,0 1 0,-1-1 0,1 0 1,0 0-1,-1 0 0,1 0 0,-1 0 1,1 1-1,-1-1 3,0 1 1,1 0-1,-1-1 0,1 1 1,-1 0-1,1 0 0,-1-1 1,1 1-1,0 0 0,-1 0 1,1 0-1,0-1 0,0 1 1,0 0-1,-1 2 0,0 10 63,0 0-1,1 0 1,1 0-1,0 1 1,0-1-1,1 0 1,7 21-1,-1-8-44,1 1 1,21 38-1,-25-56-99,0-1 0,0 0 0,0 0 0,9 8 0,-13-14 6,1 0 0,-1-1 0,0 0 0,0 1 0,1-1 0,-1 0 0,1 0 1,-1 1-1,1-1 0,0 0 0,-1-1 0,1 1 0,0 0 0,0 0 0,-1-1 0,1 1 0,0-1 0,0 1 0,0-1 1,0 0-1,0 0 0,0 0 0,-1 0 0,1 0 0,0 0 0,0-1 0,0 1 0,2-1 0,5-7-322</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7.965"/>
    </inkml:context>
    <inkml:brush xml:id="br0">
      <inkml:brushProperty name="width" value="0.035" units="cm"/>
      <inkml:brushProperty name="height" value="0.035" units="cm"/>
      <inkml:brushProperty name="color" value="#66CC00"/>
    </inkml:brush>
  </inkml:definitions>
  <inkml:trace contextRef="#ctx0" brushRef="#br0">0 1 16612,'1'0'71,"-1"0"-1,0 0 1,1 0 0,-1 0 0,0 0 0,1 1 0,-1-1 0,0 0 0,0 0 0,1 0 0,-1 0 0,0 1 0,1-1 0,-1 0 0,0 0 0,0 1 0,1-1 0,-1 0 0,0 0 0,0 1 0,0-1-1,0 0 1,1 1 0,-1-1 0,0 0 0,0 1 0,0-1 0,0 0 0,0 1 0,0-1 0,0 0 0,0 1 0,0-1 0,6 22 610,-3-13-215,102 308 1702,-103-313-2114,-1 0 0,1 0 0,-1 0 0,0 0 0,0 0 0,0 0 0,0 0 0,-1 0 0,0 1 0,0-1 0,0 0 0,0 0 0,-1 0 0,1 0 0,-1 0 0,-2 5 0,-6 6 62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8.766"/>
    </inkml:context>
    <inkml:brush xml:id="br0">
      <inkml:brushProperty name="width" value="0.035" units="cm"/>
      <inkml:brushProperty name="height" value="0.035" units="cm"/>
      <inkml:brushProperty name="color" value="#66CC00"/>
    </inkml:brush>
  </inkml:definitions>
  <inkml:trace contextRef="#ctx0" brushRef="#br0">1 162 13387,'2'1'382,"1"1"1,0-1-1,0 0 0,0 1 1,0-1-1,1-1 0,-1 1 1,0 0-1,0-1 0,0 0 1,1 1-1,-1-1 0,0-1 1,0 1-1,1 0 0,-1-1 1,5-1-1,1 0 104,1-1 0,-1-1 0,1 0 0,11-6 1,8-8 213,-1-1 1,41-37 0,-18 13-380,-32 34-515,-14 11-457,-9 8-415,3-8 1069,0-1 1,0 1 0,-1-1 0,1 0-1,-1 1 1,0-1 0,1 0-1,-1 0 1,0 0 0,1 0 0,-1-1-1,0 1 1,0 0 0,-2 0 0,-4-4-307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9.361"/>
    </inkml:context>
    <inkml:brush xml:id="br0">
      <inkml:brushProperty name="width" value="0.035" units="cm"/>
      <inkml:brushProperty name="height" value="0.035" units="cm"/>
      <inkml:brushProperty name="color" value="#66CC00"/>
    </inkml:brush>
  </inkml:definitions>
  <inkml:trace contextRef="#ctx0" brushRef="#br0">1 64 16580,'6'7'3295,"2"8"-2324,40 143 70,9 23 322,-47-165-1030,-10-16-323,0 0 0,1 0 0,-1 0 0,0 0 0,0 0 0,1 0 0,-1 0 0,0 0 0,0 1 0,0-1 0,1 0 0,-1 0-1,0 0 1,0-1 0,1 1 0,-1 0 0,0 0 0,0 0 0,1 0 0,-1 0 0,0 0 0,0 0 0,1 0 0,-1 0-1,0 0 1,0-1 0,0 1 0,1 0 0,-1 0 0,0 0 0,0 0 0,0-1 0,0 1 0,1 0 0,-1 0 0,0-1-1,1-2 27,1 0-1,-1 0 0,0 0 1,-1 0-1,1 0 0,0 0 1,-1 0-1,0 0 1,1-4-1,-2-17 7,-1 1 0,-1-1-1,-1 1 1,-1-1 0,-1 1 0,-1 0 0,-1 1-1,0 0 1,-2 0 0,-14-22 0,3 15 4,8 19-4,13 10-41,0 0 1,-1 0-1,1 0 0,0 0 1,0 0-1,-1 0 1,1 0-1,0 0 0,0 0 1,-1 0-1,1 0 1,0 0-1,0 0 0,-1 0 1,1 0-1,0 0 1,0 1-1,0-1 0,-1 0 1,1 0-1,0 0 1,0 0-1,0 1 0,-1-1 1,1 0-1,0 0 1,0 0-1,0 0 0,0 1 1,0-1-1,-1 0 1,1 0-1,0 1 0,0-1 1,0 0-1,0 0 0,0 1 1,0-1-1,0 0 1,0 0-1,0 1 0,0-1 1,0 0-1,0 0 1,0 1-1,0 3 6,0-1 0,1 1-1,-1 0 1,1 0 0,0-1 0,0 1-1,0-1 1,0 1 0,1-1 0,-1 1-1,1-1 1,0 0 0,0 0 0,0 0 0,4 5-1,-3-5-1,0 0-1,0 0 0,0 0 1,0 0-1,0 0 0,1 0 1,-1-1-1,1 0 1,-1 1-1,1-1 0,0-1 1,0 1-1,5 1 0,-5-3 0,0 0 0,1 0 0,-1 0-1,0-1 1,0 1 0,0-1 0,0 0-1,0 0 1,0-1 0,0 1 0,0-1-1,0 0 1,0 0 0,-1 0 0,1 0-1,-1-1 1,0 0 0,1 1 0,-1-1-1,-1 0 1,5-5 0,3-4 9,-1-1 0,0 0-1,0-1 1,7-18 0,17-37 56,-33 69-68,0 0 0,0 0-1,0-1 1,0 1 0,1 0-1,-1 0 1,0 0-1,0 0 1,0 0 0,0 0-1,1 0 1,-1-1 0,0 1-1,0 0 1,0 0 0,1 0-1,-1 0 1,0 0-1,0 0 1,0 0 0,1 0-1,-1 0 1,0 0 0,0 0-1,0 0 1,1 0-1,-1 0 1,0 0 0,0 0-1,0 1 1,1-1 0,-1 0-1,0 0 1,0 0 0,0 0-1,0 0 1,1 0-1,-1 0 1,0 1 0,0-1-1,0 0 1,0 0 0,0 0-1,1 0 1,-1 0 0,0 1-1,0-1 1,0 0-1,0 0 1,0 0 0,0 1-1,0-1 1,0 0 0,0 0-1,0 0 1,0 1-1,0-1 1,0 0 0,20 84 120,-4-30-105,-3-4-110,3-1 1,29 62-1,-43-108-49,14 24-426,-16-26 554,0-1 1,1 1 0,-1 0-1,0-1 1,1 1-1,-1 0 1,1-1-1,-1 1 1,1-1 0,-1 1-1,1-1 1,0 1-1,-1-1 1,1 1-1,0-1 1,-1 0 0,1 1-1,0-1 1,-1 0-1,1 0 1,0 1-1,0-1 1,-1 0 0,1 0-1,0 0 1,0 0-1,0 0 1,-1 0-1,1 0 1,0 0 0,1-1-1,6-9-329</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0.408"/>
    </inkml:context>
    <inkml:brush xml:id="br0">
      <inkml:brushProperty name="width" value="0.035" units="cm"/>
      <inkml:brushProperty name="height" value="0.035" units="cm"/>
      <inkml:brushProperty name="color" value="#66CC00"/>
    </inkml:brush>
  </inkml:definitions>
  <inkml:trace contextRef="#ctx0" brushRef="#br0">1 69 13915,'4'13'1187,"1"0"-1,1-1 1,0 0-1,0 0 1,1 0-1,14 17 1,-18-26-1138,-1 0 1,1 0 0,0 0 0,0-1-1,0 1 1,1-1 0,-1 0 0,0 0-1,1 0 1,-1 0 0,1-1 0,0 1-1,0-1 1,-1 0 0,1 0-1,0 0 1,0-1 0,0 1 0,0-1-1,0 0 1,0 0 0,0-1 0,0 1-1,0-1 1,0 0 0,0 0-1,-1 0 1,1 0 0,0-1 0,0 1-1,-1-1 1,1 0 0,-1 0 0,5-4-1,4-3-286,-1-1 0,0 0 1,0-1-1,-1-1 0,0 1 0,-1-1 0,13-23 0,15-41-2914,-33 95 2224,25 330 6831,9-120-5504,-36-212-1469,-1-11-1114,-2-13 843,0-9 308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0.970"/>
    </inkml:context>
    <inkml:brush xml:id="br0">
      <inkml:brushProperty name="width" value="0.035" units="cm"/>
      <inkml:brushProperty name="height" value="0.035" units="cm"/>
      <inkml:brushProperty name="color" value="#66CC00"/>
    </inkml:brush>
  </inkml:definitions>
  <inkml:trace contextRef="#ctx0" brushRef="#br0">1 25 15515,'6'0'1897,"0"2"-1129,5-2-200,4 0 1256,9-2-839,3 1-129,5-1-272,3-1-104,2 0-160,-4 0-184,-4 0-304,-3 0-144,-7 0-360,-2 1-200,-8 1 472,-8 1 80,-1 1-185,-3 2-63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1.486"/>
    </inkml:context>
    <inkml:brush xml:id="br0">
      <inkml:brushProperty name="width" value="0.035" units="cm"/>
      <inkml:brushProperty name="height" value="0.035" units="cm"/>
      <inkml:brushProperty name="color" value="#66CC00"/>
    </inkml:brush>
  </inkml:definitions>
  <inkml:trace contextRef="#ctx0" brushRef="#br0">1 51 15763,'12'11'1777,"-1"-4"-1129,7-4-160,2-3 872,7-4-472,4-5-111,4 1-201,-4-3-120,-1 1-464,-1 0-352,-6 4 464,-4 3-136,-7-1-128,-3-3-32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2.267"/>
    </inkml:context>
    <inkml:brush xml:id="br0">
      <inkml:brushProperty name="width" value="0.035" units="cm"/>
      <inkml:brushProperty name="height" value="0.035" units="cm"/>
      <inkml:brushProperty name="color" value="#66CC00"/>
    </inkml:brush>
  </inkml:definitions>
  <inkml:trace contextRef="#ctx0" brushRef="#br0">9 15 13363,'-3'-14'2357,"2"16"202,1 26 1105,-1-14-3677,1 9 556,-2-2-265,1 1 0,1-1 0,1 1 0,1-1 0,1 1 0,9 31 0,-12-50-304,1-1 0,0 1 0,0 0 0,1 0 0,-1-1 1,0 1-1,1-1 0,0 1 0,-1-1 0,1 0 1,0 0-1,0 1 0,0-1 0,1-1 0,-1 1 1,0 0-1,1 0 0,-1-1 0,1 0 0,0 1 1,-1-1-1,1 0 0,0 0 0,0 0 0,0-1 0,-1 1 1,1-1-1,0 1 0,0-1 0,0 0 0,0 0 1,0-1-1,0 1 0,0 0 0,0-1 0,0 0 1,-1 0-1,1 0 0,0 0 0,0 0 0,-1 0 1,1-1-1,-1 1 0,1-1 0,-1 0 0,0 0 0,0 0 1,1 0-1,-1 0 0,2-3 0,-1 1-319,0-1 0,0 1 0,0-1 0,0 0-1,-1 0 1,1-1 0,-1 1 0,-1 0 0,1-1 0,-1 1-1,0-1 1,1-8 0,-1-20-5559,-1 34 5904,0 0 0,0 0 0,0 0 0,0 0 0,0 1 0,0-1 0,0 0 0,0 0 0,-1 0 1,1 0-1,0 1 0,0-1 0,0 0 0,0 0 0,0 0 0,-1 0 0,1 0 0,0 0 0,0 0 0,0 0 0,0 1 1,-1-1-1,1 0 0,0 0 0,0 0 0,0 0 0,-1 0 0,1 0 0,0 0 0,0 0 0,0 0 0,-1 0 0,1 0 1,0 0-1,0 0 0,0 0 0,-1-1 0,1 1 0,0 0 0,0 0 0,0 0 0,0 0 0,-1 0 0,1 0 0,0 0 1,0-1-1,0 1 0,0 0 0,0 0 0,-1 0 0,1 0 0,0 0 0,0-1 0,0 1 0,0 0 0,0 0 0,0 0 1,0-1-1,0 1 0,0 0 0,0 0 0,0 0 0,0-1 0,-3 13 764,1 1 1,1-1-1,0 1 0,1-1 0,1 0 1,0 1-1,3 16 0,-2-17-650,1 0 0,1 0 0,0-1 0,6 15 0,-9-25-122,0 1 0,0 0-1,0 0 1,0-1 0,0 1-1,0-1 1,0 1 0,0-1-1,1 1 1,-1-1 0,1 0 0,-1 1-1,1-1 1,-1 0 0,1 0-1,0 0 1,1 1 0,14-1-215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2.799"/>
    </inkml:context>
    <inkml:brush xml:id="br0">
      <inkml:brushProperty name="width" value="0.035" units="cm"/>
      <inkml:brushProperty name="height" value="0.035" units="cm"/>
      <inkml:brushProperty name="color" value="#66CC00"/>
    </inkml:brush>
  </inkml:definitions>
  <inkml:trace contextRef="#ctx0" brushRef="#br0">107 0 16900,'-11'10'414,"0"0"0,1 1 0,1 0 0,0 0 0,0 1 0,1 0 0,-9 20 0,13-25-318,1 1-1,0 0 1,0 0 0,0 0-1,1 0 1,0 0-1,1 0 1,0 1-1,0-1 1,1 0 0,0 1-1,1-1 1,-1 1-1,3 8 1,-3-15-87,1 0 1,-1-1-1,0 1 1,1 0-1,-1-1 0,1 1 1,0-1-1,-1 1 0,1-1 1,0 1-1,0-1 1,0 1-1,0-1 0,0 0 1,0 0-1,0 0 1,1 1-1,-1-1 0,0 0 1,1 0-1,-1-1 1,0 1-1,1 0 0,-1 0 1,1-1-1,0 1 0,-1-1 1,1 1-1,-1-1 1,1 0-1,0 1 0,-1-1 1,1 0-1,0 0 1,-1 0-1,1 0 0,0-1 1,-1 1-1,1 0 0,0-1 1,-1 1-1,1-1 1,-1 0-1,1 1 0,1-2 1,4-2 2,0 0 0,-1 0 0,1 0 1,-1-1-1,0 0 0,-1 0 0,1-1 0,7-9 0,-6 4 9,0 1 0,-1-1 0,0-1 0,8-23 0,-11 28 11,-1-1 1,0 1-1,0-1 0,-1 0 1,0 1-1,-1-1 0,1 0 1,-1 1-1,-2-12 0,2 17-21,0 1 0,0-1 0,0 1 0,-1-1 0,1 1 0,0 0 0,-1-1-1,1 1 1,-1 0 0,0-1 0,1 1 0,-1 0 0,0-1 0,0 1 0,0 0-1,0 0 1,0 0 0,0 0 0,0 0 0,0 0 0,0 0 0,0 0 0,0 1-1,-1-1 1,1 0 0,0 1 0,-1-1 0,1 1 0,0-1 0,-1 1-1,1 0 1,-1-1 0,1 1 0,-1 0 0,1 0 0,0 0 0,-1 0 0,1 0-1,-1 0 1,1 1 0,-1-1 0,-1 1 0,-2 1-1,0 0 1,0 0-1,0 0 1,1 1-1,-1 0 1,1 0-1,-1 0 1,1 1-1,0-1 1,-4 6-1,4-4-150,0 0-1,1 0 0,0 0 1,0 1-1,1 0 0,-4 9 1,5-13 55,0 1-1,0 0 1,0 0 0,1 0 0,-1 0 0,1 0 0,0 0 0,0 0 0,0 0 0,0 0 0,0 0 0,1 0 0,-1-1 0,1 1 0,1 5-1,8 1-386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3.364"/>
    </inkml:context>
    <inkml:brush xml:id="br0">
      <inkml:brushProperty name="width" value="0.035" units="cm"/>
      <inkml:brushProperty name="height" value="0.035" units="cm"/>
      <inkml:brushProperty name="color" value="#66CC00"/>
    </inkml:brush>
  </inkml:definitions>
  <inkml:trace contextRef="#ctx0" brushRef="#br0">29 89 15299,'-3'5'268,"0"-1"0,-1 1 0,2 1 0,-1-1 0,0 0 1,1 1-1,0-1 0,0 1 0,1-1 0,0 1 0,0 0 0,0 0 0,0 0 0,1 0 0,1 6 0,-1-8-213,1 0 0,0 0 0,0 1 1,0-1-1,1 0 0,0 0 0,-1 0 0,1 0 0,1 0 0,-1-1 0,1 1 1,-1-1-1,1 1 0,0-1 0,0 0 0,0 0 0,1 0 0,-1-1 1,1 1-1,6 3 0,-7-5-29,-1 1 0,0-1 0,0 0 1,1 0-1,-1 0 0,1-1 0,-1 1 1,1-1-1,-1 1 0,1-1 0,-1 0 1,1 0-1,-1 0 0,1 0 0,-1 0 1,1-1-1,-1 1 0,1-1 0,-1 1 0,3-2 1,-1 0 21,0 0 0,-1-1 0,0 1 0,1-1 0,-1 1 0,0-1 0,0 0 0,-1 0 0,1-1 0,0 1 0,2-5 0,2-5 131,-1 0-1,0 0 1,-1-1 0,0 1-1,5-29 1,-4-16 484,-6 54-591,0 1 0,0-1-1,0 0 1,-1 0 0,0 0 0,0 0 0,0 0 0,0 0 0,0 1 0,-1-1 0,1 0 0,-4-3 0,5 6-58,0 0 0,-1 1 0,1-1 0,-1 1 0,1-1 0,-1 1 1,1-1-1,-1 1 0,1-1 0,-1 1 0,0-1 0,1 1 1,-1 0-1,0-1 0,1 1 0,-1 0 0,0 0 0,1 0 0,-1-1 1,0 1-1,0 0 0,1 0 0,-1 0 0,0 0 0,1 0 0,-1 0 1,-1 1-1,0-1-71,1 1 0,-1 0 0,1 0-1,-1 0 1,1 0 0,-1 0 0,1 0 0,0 0 0,0 0 0,-1 1 0,0 1 0,-3 4-281,0 0 0,1 0 0,-6 14 0,2 2-42,2 0-137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874"/>
    </inkml:context>
    <inkml:brush xml:id="br0">
      <inkml:brushProperty name="width" value="0.025" units="cm"/>
      <inkml:brushProperty name="height" value="0.025" units="cm"/>
    </inkml:brush>
  </inkml:definitions>
  <inkml:trace contextRef="#ctx0" brushRef="#br0">188 0 15310,'-5'10'3342,"-45"95"2111,-40 95-1269,80-174-4107,2 0 1,1 1 0,1-1-1,1 2 1,2-1 0,-1 28 0,9-20-24,2-30 11,4-21 24,12-42-492,21-82 0,-30 87-236,2 2 0,34-71 0,-47 116 641,1 0 0,0 0 0,0 0 0,1 1-1,0 0 1,0 0 0,0 0 0,0 0 0,1 1 0,8-6-1,-12 10 6,-1-1-1,1 0 1,-1 0 0,1 1-1,0-1 1,0 0-1,-1 1 1,1 0-1,0-1 1,0 1-1,-1 0 1,1 0-1,0 0 1,0 0 0,-1 0-1,1 1 1,0-1-1,2 1 1,-2 0 2,0 0 1,-1 1-1,1-1 1,0 0 0,-1 1-1,0-1 1,1 1-1,-1 0 1,0-1 0,0 1-1,1 0 1,-1 0-1,-1 0 1,1 0 0,0 0-1,0 0 1,-1 0-1,1 0 1,0 4 0,0 3 74,0 1 1,-1-1 0,0 1 0,0 0 0,-1-1 0,0 1 0,-1-1 0,0 1 0,-1-1 0,0 0 0,0 0-1,-1 0 1,0 0 0,0-1 0,-1 1 0,-7 9 0,1-3 227,0-1 0,-1 1 0,-1-2 0,0 0 0,-1 0 0,0-2 0,-25 17 0,34-25-235,0 0 0,0-1 1,0 1-1,0-1 0,-1 0 0,1-1 0,-1 1 0,1-1 0,-9 1 0,12-2-73,1 0 0,-1 0 0,1 0 0,-1 0 0,0-1-1,1 1 1,-1-1 0,1 1 0,-1-1 0,1 1 0,-1-1-1,1 0 1,0 0 0,-1 0 0,1 1 0,0-1 0,0-1-1,0 1 1,-1 0 0,1 0 0,0 0 0,0-1-1,1 1 1,-1 0 0,0-1 0,0 1 0,1 0 0,-1-1-1,1 1 1,-1-1 0,1 0 0,-1 1 0,1-1 0,0 1-1,0-1 1,0-2 0,-1-4-351,1 0 0,0 0 0,0 0 0,1 0 0,0 0 0,0 0 0,1 1 0,0-1 0,0 0-1,4-7 1,2 0-1845,0 1-1,1 0 1,20-25-1,1 1-4683</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3.976"/>
    </inkml:context>
    <inkml:brush xml:id="br0">
      <inkml:brushProperty name="width" value="0.035" units="cm"/>
      <inkml:brushProperty name="height" value="0.035" units="cm"/>
      <inkml:brushProperty name="color" value="#66CC00"/>
    </inkml:brush>
  </inkml:definitions>
  <inkml:trace contextRef="#ctx0" brushRef="#br0">0 0 14011,'2'49'6786,"4"3"-4184,1-11-3028,1 0 1,15 41-1,-33-88 150,0-3 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4.523"/>
    </inkml:context>
    <inkml:brush xml:id="br0">
      <inkml:brushProperty name="width" value="0.035" units="cm"/>
      <inkml:brushProperty name="height" value="0.035" units="cm"/>
      <inkml:brushProperty name="color" value="#66CC00"/>
    </inkml:brush>
  </inkml:definitions>
  <inkml:trace contextRef="#ctx0" brushRef="#br0">1 37 16460,'9'-1'1472,"5"-2"-960,0 0-176,7 1 640,3-2-296,4-1-272,3-1-280,-2 1-616,-2-1 520,-4 5-136,-4 1-128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5.070"/>
    </inkml:context>
    <inkml:brush xml:id="br0">
      <inkml:brushProperty name="width" value="0.035" units="cm"/>
      <inkml:brushProperty name="height" value="0.035" units="cm"/>
      <inkml:brushProperty name="color" value="#66CC00"/>
    </inkml:brush>
  </inkml:definitions>
  <inkml:trace contextRef="#ctx0" brushRef="#br0">72 30 17004,'2'0'111,"-1"1"-1,0 0 1,1 0 0,-1 0 0,0 0 0,0 0 0,0 0 0,0 0 0,0 0 0,0 0 0,0 0 0,0 1 0,0-1-1,0 0 1,-1 1 0,1-1 0,0 1 0,-1-1 0,1 1 0,-1-1 0,1 3 0,3 41 868,-2-22-448,0-5-249,-2-11-235,1 0 0,0 0 0,0 0 0,0 0 0,1-1 0,3 8 0,-4-13-58,-1-1-1,1 1 1,0 0 0,-1-1 0,1 1 0,0 0 0,0-1 0,-1 1 0,1-1 0,0 1 0,0-1 0,0 0 0,0 1 0,0-1 0,0 0 0,0 0-1,0 0 1,0 0 0,0 1 0,0-1 0,0 0 0,0-1 0,0 1 0,-1 0 0,1 0 0,0 0 0,0-1 0,0 1 0,1-1 0,34-12-218,-28 9 152,2 0 17,0 0-1,0 1 1,0 0-1,0 0 1,20-1 0,-27 4 64,-1-1 1,0 1 0,0 0 0,0 0 0,0 1 0,0-1-1,0 0 1,0 1 0,0-1 0,0 1 0,-1 0 0,1 0 0,0-1-1,0 1 1,0 0 0,-1 1 0,1-1 0,0 0 0,-1 0 0,1 1-1,-1-1 1,0 1 0,1-1 0,-1 1 0,0 0 0,0-1 0,0 1-1,0 0 1,0 0 0,0 0 0,-1 0 0,1 0 0,-1 0-1,1 0 1,-1 0 0,0 0 0,1 0 0,-1 2 0,0 1 11,1 0-1,-1 1 1,0-1 0,-1 0 0,1 0 0,-1 0 0,0 0-1,0-1 1,0 1 0,-1 0 0,1 0 0,-1-1 0,0 1-1,-1-1 1,1 1 0,-1-1 0,0 0 0,0 0 0,0 0 0,-1 0-1,1-1 1,-1 1 0,0-1 0,0 0 0,0 0 0,0-1-1,-1 1 1,1-1 0,-1 0 0,1 0 0,-1 0 0,0-1-1,0 1 1,0-1 0,0 0 0,0-1 0,0 1 0,0-1-1,-9-1 1,4 0-100,-1-1 1,1 0-1,0-1 0,-15-5 0,-10-6-240</inkml:trace>
  <inkml:trace contextRef="#ctx0" brushRef="#br0" timeOffset="1">0 69 17340,'14'-10'1456,"4"3"-1024,1 1-176,7 2 688,1-1-303,5 4-698,2-2-359,0-2-1248,-4-1 1488,1-5-280,-3 0-200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5.570"/>
    </inkml:context>
    <inkml:brush xml:id="br0">
      <inkml:brushProperty name="width" value="0.035" units="cm"/>
      <inkml:brushProperty name="height" value="0.035" units="cm"/>
      <inkml:brushProperty name="color" value="#66CC00"/>
    </inkml:brush>
  </inkml:definitions>
  <inkml:trace contextRef="#ctx0" brushRef="#br0">36 28 14219,'1'6'260,"-1"-1"-1,1 1 1,-1 0 0,-1 0 0,1 0-1,-1 0 1,0-1 0,-1 1-1,1 0 1,-4 6 0,-3 15 497,3-3-376,0 0 0,1 0 0,1 1 0,2-1 0,0 1 0,5 37 0,-4-59-318,1 1 0,0-1 0,0 1 0,0-1 0,1 1 0,-1-1 0,4 6 0,-4-8-46,-1 0 1,1-1 0,-1 1 0,1 0-1,-1-1 1,1 1 0,0-1-1,-1 1 1,1-1 0,0 1 0,0-1-1,-1 1 1,1-1 0,0 1 0,0-1-1,0 0 1,0 0 0,-1 1-1,1-1 1,0 0 0,0 0 0,0 0-1,0 0 1,0 0 0,0 0-1,-1 0 1,1 0 0,0-1 0,0 1-1,0 0 1,0 0 0,0-1-1,-1 1 1,1 0 0,0-1 0,1 0-1,3-3 29,1-1-1,-1 1 1,0-1-1,-1 0 1,1 0-1,-1 0 1,0 0-1,-1-1 1,1 0 0,3-8-1,4-9 31,10-34-1,-19 49-62,15-51 159,-15 53-113,-1 0 0,-1 0 0,1 0 0,-1 0 0,0 0 1,0 0-1,-2-11 0,2 16-34,-1 0 0,1 0-1,0 0 1,0 0 0,-1 0 0,1 0 0,0 0-1,-1 1 1,1-1 0,-1 0 0,1 0 0,-1 0-1,0 0 1,1 0 0,-1 1 0,0-1 0,0 0-1,1 1 1,-1-1 0,0 0 0,0 1 0,0-1-1,0 1 1,0 0 0,0-1 0,0 1 0,-1-1-1,-1 1 25,1 0-1,0 0 0,0 1 0,-1-1 0,1 0 1,0 1-1,0 0 0,0-1 0,0 1 0,0 0 1,0 0-1,-3 2 0,-6 4 78,1 0 0,-1 1 0,-11 12 0,21-19-133,-3 3-175,-1 1 0,1-1 1,0 1-1,0 0 0,-3 6 0,6-10 101,1 0-1,-1 0 0,0 0 0,1 0 0,-1 0 0,1 1 0,0-1 0,-1 0 0,1 0 0,0 1 0,0-1 0,0 0 1,0 1-1,0-1 0,0 0 0,0 0 0,0 1 0,0-1 0,1 0 0,-1 0 0,0 1 0,1-1 0,-1 0 0,1 0 1,-1 0-1,1 0 0,0 0 0,-1 1 0,1-1 0,0-1 0,1 3 0,9 5-549</inkml:trace>
  <inkml:trace contextRef="#ctx0" brushRef="#br0" timeOffset="1">408 19 16283,'-28'65'1611,"13"-30"-651,-16 49 0,28-73-788,0 1 0,1-1 1,1 1-1,-1 0 0,2 0 1,0 0-1,0-1 0,3 20 1,-2-28-149,-1 0 1,1 0-1,0 0 1,-1 0 0,1 0-1,1-1 1,-1 1-1,0 0 1,1 0-1,-1-1 1,1 1 0,0-1-1,0 0 1,0 1-1,0-1 1,0 0 0,1 0-1,-1 0 1,1-1-1,-1 1 1,1 0 0,-1-1-1,1 0 1,0 0-1,0 1 1,0-2 0,0 1-1,0 0 1,0-1-1,0 1 1,0-1-1,0 0 1,5 0 0,0-1-9,-1 0 1,0 0-1,0 0 1,0-1-1,0 0 1,0-1-1,0 0 1,-1 0-1,1 0 1,-1-1-1,0 0 0,0 0 1,8-7-1,-3 0 35,-2 0 0,1 0 0,-2-1 0,1 0 0,-2-1 0,0 1 0,0-2 0,-1 1 0,8-27 0,-12 31 26,1-1 1,-1 0-1,-1-1 0,0 1 0,0 0 0,-2-17 0,0 21-18,0 0 0,0 0 0,0 1 0,-1-1 0,0 0 0,0 0 0,-1 1 0,1 0 0,-1-1 0,0 1 0,-7-9 0,7 11-10,0 0 0,0 1 0,0-1 0,0 0 0,0 1 0,0 0 0,-1 0 1,1 0-1,-1 0 0,0 0 0,0 1 0,1-1 0,-1 1 0,-8-1 0,6 1-38,0 1 1,-1 0-1,1 0 0,0 0 1,-1 1-1,1 0 0,0 0 1,0 1-1,-7 2 0,5-1-100,1 0-1,0 0 0,-1 1 0,1 0 1,0 0-1,1 1 0,-1 0 0,1 0 1,0 0-1,0 1 0,1 0 0,0 0 1,0 0-1,0 1 0,-5 9 0,5-1-207,0-4-99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6.165"/>
    </inkml:context>
    <inkml:brush xml:id="br0">
      <inkml:brushProperty name="width" value="0.035" units="cm"/>
      <inkml:brushProperty name="height" value="0.035" units="cm"/>
      <inkml:brushProperty name="color" value="#66CC00"/>
    </inkml:brush>
  </inkml:definitions>
  <inkml:trace contextRef="#ctx0" brushRef="#br0">56 343 11787,'8'-13'1318,"17"-21"1368,-25 34-2629,0 0 0,0 0-1,0 0 1,1-1-1,-1 1 1,0 0-1,0 0 1,0 0 0,1 0-1,-1-1 1,0 1-1,0 0 1,1 0-1,-1 0 1,0 0 0,0 0-1,1 0 1,-1 0-1,0 0 1,0 0-1,1 0 1,-1 0 0,0 0-1,0 0 1,1 0-1,-1 0 1,0 0-1,1 0 1,-1 0 0,0 0-1,0 0 1,1 0-1,-1 0 1,0 1-1,0-1 1,0 0 0,1 0-1,-1 0 1,0 0-1,0 1 1,0-1-1,1 0 1,-1 0 0,0 0-1,0 1 1,0-1-1,0 0 1,0 0-1,0 1 1,1-1 0,-1 0-1,0 0 1,0 1-1,0-1 1,0 0-1,0 0 1,0 1 0,0-1-1,0 0 1,0 1-1,0-1 1,0 0-1,0 0 1,-1 1 0,1 19 1378,-25 82 1567,14-59-2269,-8 48 0,18-87-698,1 0 0,0-1 0,-1 1 0,1 0 0,1 0 0,-1-1 0,0 1-1,1 0 1,0 0 0,1 3 0,-1-6-28,-1 0-1,1 0 0,-1 0 1,1 0-1,0-1 1,0 1-1,-1 0 1,1 0-1,0-1 0,0 1 1,0-1-1,0 1 1,0 0-1,0-1 1,0 0-1,0 1 0,0-1 1,0 0-1,0 1 1,0-1-1,0 0 1,0 0-1,0 0 0,0 0 1,0 0-1,0 0 1,1 0-1,-1 0 0,0 0 1,0-1-1,0 1 1,0 0-1,0-1 1,0 1-1,0-1 0,0 1 1,1-2-1,9-3-124,0-1 0,0 0 0,-1-1-1,1 0 1,-1-1 0,15-15 0,48-59-2147,-64 71 2027,0-1 0,-1 1 1,-1-2-1,10-19 0,-5-7-589</inkml:trace>
  <inkml:trace contextRef="#ctx0" brushRef="#br0" timeOffset="1">66 42 16556,'-24'-19'2056,"7"7"-1144,2 3-384,9 7 1569,3 2-889,3 3-816,0 1-576,0-3 224,1-1-120,2-3-136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3.621"/>
    </inkml:context>
    <inkml:brush xml:id="br0">
      <inkml:brushProperty name="width" value="0.035" units="cm"/>
      <inkml:brushProperty name="height" value="0.035" units="cm"/>
      <inkml:brushProperty name="color" value="#66CC00"/>
    </inkml:brush>
  </inkml:definitions>
  <inkml:trace contextRef="#ctx0" brushRef="#br0">1 47 15243,'2'-3'177,"0"2"-1,0-1 1,0 0-1,0 0 0,1 1 1,-1-1-1,1 1 1,-1-1-1,1 1 1,0 0-1,-1 0 1,1 1-1,0-1 1,0 0-1,4 1 0,52-3 1080,-35 2-815,308-18 1179,-325 19-1640,4-2-276,1 1 1,0 1-1,0 0 0,0 1 0,-1 1 0,21 4 0,-32-6 267,1 0 0,0 0 0,0 0 0,0 1 0,-1-1 0,1 1-1,0-1 1,0 0 0,-1 1 0,1-1 0,0 1 0,-1-1 0,1 1 0,-1 0 0,1-1 0,-1 1-1,1 0 1,-1-1 0,1 1 0,-1 0 0,1 0 0,-1-1 0,0 1 0,0 0 0,1 0 0,-1 0-1,0 0 1,-2 11-548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4.107"/>
    </inkml:context>
    <inkml:brush xml:id="br0">
      <inkml:brushProperty name="width" value="0.035" units="cm"/>
      <inkml:brushProperty name="height" value="0.035" units="cm"/>
      <inkml:brushProperty name="color" value="#66CC00"/>
    </inkml:brush>
  </inkml:definitions>
  <inkml:trace contextRef="#ctx0" brushRef="#br0">0 6 14811,'7'-2'307,"0"1"-1,-1 0 0,1 0 1,0 0-1,-1 1 0,1 0 1,0 0-1,0 1 0,0 0 1,-1 0-1,8 3 0,8 0-54,-3-2-142,0 1 1,0 1 0,-1 0 0,1 2-1,19 8 1,-33-12-86,0 1 0,-1 0 0,1-1 0,-1 2 0,0-1 0,0 0 0,0 1 0,0 0 1,0 0-1,-1 0 0,0 0 0,0 0 0,0 1 0,0 0 0,-1-1 0,1 1 0,-1 0 0,-1 0 0,1 0 0,-1 0 0,0 1 0,0-1 0,1 8 0,-2 3 87,-1 1 0,0-1 0,-1 1 0,0-1 0,-2 0-1,0 0 1,-10 28 0,-55 104 576,69-148-686,-19 42 37,13-28-274,-1 0 0,0 0 0,0-1-1,-19 24 1,26-36 227,0-1-1,0 0 0,-1 1 0,1-1 1,0 0-1,0 1 0,-1-1 1,1 0-1,0 0 0,-1 1 0,1-1 1,0 0-1,-1 0 0,1 0 1,0 0-1,-1 1 0,1-1 0,-1 0 1,1 0-1,0 0 0,-1 0 1,1 0-1,0 0 0,-1 0 0,0 0 1,-4-8-286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5.283"/>
    </inkml:context>
    <inkml:brush xml:id="br0">
      <inkml:brushProperty name="width" value="0.035" units="cm"/>
      <inkml:brushProperty name="height" value="0.035" units="cm"/>
      <inkml:brushProperty name="color" value="#66CC00"/>
    </inkml:brush>
  </inkml:definitions>
  <inkml:trace contextRef="#ctx0" brushRef="#br0">183 355 13779,'1'-8'440,"-1"0"1,0 0-1,0-1 1,0 1-1,-1 0 1,-1-1-1,-2-10 1,3 17-343,1 0 1,-1 0-1,1 1 1,-1-1 0,0 0-1,1 1 1,-1-1-1,0 1 1,0-1-1,0 1 1,0-1-1,0 1 1,-1 0-1,1 0 1,0-1 0,-1 1-1,1 0 1,0 0-1,-1 0 1,1 0-1,-1 1 1,0-1-1,1 0 1,-1 1-1,0-1 1,1 1 0,-1-1-1,0 1 1,0 0-1,1 0 1,-1-1-1,0 2 1,0-1-1,0 0 1,1 0 0,-1 0-1,0 1 1,0-1-1,1 1 1,-3 1-1,-2 0-6,1 1-1,-1 1 0,1-1 1,0 1-1,0 0 0,1 0 0,-1 0 1,1 1-1,0 0 0,0 0 1,0 0-1,1 0 0,0 0 1,0 1-1,-3 6 0,-2 8-29,0-1 0,2 1 0,-5 24 0,6-25-51,2 0 0,0 0 0,1 0 0,1 0 0,1 1 0,1-1 0,4 27 0,-4-43-10,0 0 1,0 0-1,0 1 1,0-1 0,0 0-1,1 0 1,-1 0-1,4 4 1,-4-7 0,-1 1-1,1 0 1,0 0-1,-1-1 1,1 1-1,0-1 1,0 1-1,-1-1 1,1 1 0,0-1-1,0 1 1,0-1-1,0 0 1,-1 1-1,1-1 1,0 0-1,0 0 1,0 0-1,0 0 1,0 0 0,0 0-1,0 0 1,0 0-1,0 0 1,-1 0-1,1 0 1,0 0-1,0-1 1,0 1 0,0 0-1,0-1 1,0 1-1,-1-1 1,1 1-1,0-1 1,0 1-1,0-2 1,5-3 7,-1 0 1,1 0-1,-1-1 0,-1 1 1,1-1-1,-1 0 0,0-1 1,3-6-1,25-61 74,-29 69-75,15-45 94,-2 0 0,-2-1 0,-3 0 0,-1-1 0,3-82 0,-12 119-23,-1 0 0,-1 1 0,-1-1 0,-4-19 0,6 32-64,0 1 0,0-1 0,-1 1 0,1-1 0,-1 1 0,1-1 0,-1 1 0,1 0 0,-1-1 0,0 1 0,0 0 0,0 0 0,0 0 0,-2-2 0,3 3-9,0 0 1,-1 0-1,1 0 0,-1-1 1,1 1-1,0 0 0,-1 1 1,1-1-1,0 0 0,-1 0 0,1 0 1,-1 0-1,1 0 0,0 0 1,-1 0-1,1 1 0,0-1 0,-1 0 1,1 0-1,0 0 0,-1 1 1,1-1-1,0 0 0,-1 1 0,1-1 1,0 0-1,0 0 0,-1 1 1,1-1-1,0 1 0,0-1 1,0 1-1,-3 3 25,1 1 0,0 0-1,0 0 1,1 0 0,-1 0 0,0 10 0,-2 26-11,3 1 1,1 0-1,2 0 1,2-1-1,1 0 0,22 78 1,-26-116-41,23 61-155,-23-60 64,1-1 0,-1 1 1,1-1-1,0 0 0,1 1 0,-1-1 0,0 0 0,1 0 0,0-1 0,-1 1 1,1 0-1,0-1 0,0 0 0,5 3 0,-8-5 87,1 0-1,-1 0 1,1 1 0,0-1-1,-1 0 1,1 0 0,-1 0-1,1 0 1,0 0 0,-1 0 0,1 0-1,0 0 1,-1 0 0,1 0-1,-1 0 1,1 0 0,0 0-1,-1-1 1,1 1 0,-1 0-1,1 0 1,0-1 0,-1 1-1,1 0 1,-1-1 0,1 1-1,-1-1 1,1 1 0,-1-1-1,2-3-449</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6.225"/>
    </inkml:context>
    <inkml:brush xml:id="br0">
      <inkml:brushProperty name="width" value="0.035" units="cm"/>
      <inkml:brushProperty name="height" value="0.035" units="cm"/>
      <inkml:brushProperty name="color" value="#66CC00"/>
    </inkml:brush>
  </inkml:definitions>
  <inkml:trace contextRef="#ctx0" brushRef="#br0">74 54 14699,'0'-2'211,"-6"-35"2109,6 36-2266,0 1 0,-1-1 1,1 0-1,0 1 0,0-1 1,0 1-1,0-1 0,-1 0 1,1 1-1,0-1 1,-1 1-1,1-1 0,0 1 1,-1-1-1,1 1 0,-1-1 1,1 1-1,-1-1 1,1 1-1,-1 0 0,1-1 1,-1 1-1,1 0 0,-1-1 1,1 1-1,-1 0 0,0 0 1,1-1-1,-1 1 1,0 0-1,1 0 0,-1 0 1,1 0-1,-1 0 0,0 0 1,1 0-1,-1 0 0,0 0 1,1 0-1,-1 0 1,0 0-1,1 1 0,-1-1 1,1 0-1,-1 0 0,1 1 1,-1-1-1,0 0 0,1 1 1,-1-1-1,1 1 1,-1 0-1,-2 2 44,0 0 0,1 0-1,-1 0 1,1 1 0,0-1 0,0 1-1,0 0 1,1-1 0,-1 1 0,1 0-1,0 0 1,-1 4 0,-8 52 286,10-57-355,-3 19 46,1 1-1,2 0 1,0 0-1,1 0 1,2 0 0,0-1-1,1 1 1,9 26-1,-11-45-54,-1 0 1,1-1-1,0 1 0,0 0 0,0-1 0,1 1 1,-1-1-1,7 7 0,-9-10-13,1 1 0,0-1 0,-1 1 0,1-1-1,0 1 1,-1-1 0,1 0 0,0 1 0,0-1 0,0 0 0,0 0 0,-1 1 0,1-1-1,0 0 1,0 0 0,0 0 0,0 0 0,1 0 0,-1-1 2,1 1 1,-1-1-1,0 0 1,0 1-1,1-1 1,-1 0-1,0 1 1,0-1-1,0 0 0,0 0 1,0 0-1,0 0 1,0 0-1,-1 0 1,2-3-1,4-7 65,0 0-1,-1-1 1,0 1 0,-1-1-1,-1 0 1,0-1-1,0 1 1,0-14-1,0-3 213,-1 0 0,-4-41-1,1 60-184,-2-27 173,2 35-241,1-1 0,-1 1 0,1 0 0,-1 0 0,0-1 0,0 1 0,0 0-1,0 0 1,0 0 0,0 0 0,0 0 0,-2-2 0,2 4-27,1 0 0,0 0 0,0 0 0,0-1 0,0 1 0,0 0 1,-1 0-1,1 0 0,0 0 0,0 0 0,0 0 0,-1 0 0,1-1 0,0 1 0,0 0 0,0 0 0,-1 0 0,1 0 0,0 0 0,0 0 0,-1 0 1,1 0-1,0 0 0,0 0 0,0 0 0,-1 0 0,1 0 0,0 0 0,0 0 0,0 1 0,-1-1 0,1 0 0,0 0 0,0 0 0,0 0 1,-1 0-1,1 0 0,0 0 0,0 1 0,0-1 0,0 0 0,0 0 0,-1 0 0,1 0 0,0 1 0,0-1 0,0 0 0,-5 16 121,4 19-53,7 15-58,-5-46-15,-1 0 0,1 0 0,1-1 0,-1 1 0,0 0 0,1-1 0,0 0 0,0 1 0,0-1 0,0 0 0,3 4 0,-4-6 1,0-1-1,0 1 1,-1 0-1,1-1 1,0 1-1,0-1 1,0 1 0,0-1-1,0 1 1,0-1-1,0 0 1,0 1-1,0-1 1,0 0-1,0 0 1,0 0-1,0 0 1,0 1 0,0-2-1,0 1 1,0 0-1,0 0 1,2 0-1,-1-1 1,0 0 0,0 0 0,0 0 0,0-1-1,0 1 1,0 0 0,0-1 0,-1 1 0,1-1 0,2-2-1,2-5 4,1 0-1,-1 0 0,7-15 0,-12 22-3,3-6 1,-1 2-1,0 1-1,0-1 1,0 1 0,8-10-1,-11 15 0,0 0-1,0 0 0,1 0 1,-1-1-1,0 1 0,0 0 1,0 0-1,0 0 0,1 0 1,-1 0-1,0-1 0,0 1 1,0 0-1,1 0 1,-1 0-1,0 0 0,0 0 1,0 0-1,1 0 0,-1 0 1,0 0-1,0 0 0,1 0 1,-1 0-1,0 0 0,0 0 1,1 0-1,-1 0 1,0 0-1,0 0 0,0 0 1,1 0-1,-1 0 0,0 0 1,0 0-1,0 1 0,1-1 1,-1 0-1,0 0 0,0 0 1,0 0-1,1 0 0,-1 1 1,0-1-1,0 0 1,0 0-1,0 0 0,1 1 1,3 11-27,-4-11 24,8 35-27,-7-27 24,1 0 0,0 0 0,1 0 1,0 0-1,0-1 0,6 12 0,-9-20 7,0 0 0,0 0 0,0 1 0,0-1 0,0 0 0,0 0-1,0 0 1,1 0 0,-1 0 0,0 0 0,0 0 0,0 1 0,0-1 0,0 0 0,0 0-1,1 0 1,-1 0 0,0 0 0,0 0 0,0 0 0,0 0 0,0 0 0,1 0 0,-1 0-1,0 0 1,0 0 0,0 0 0,0 0 0,0 0 0,1 0 0,-1 0 0,0 0 0,0 0 0,0 0-1,0 0 1,0 0 0,1 0 0,-1 0 0,0 0 0,0 0 0,0 0 0,0-1 0,0 1-1,0 0 1,0 0 0,1 0 0,5-10 31,1-14 8,-6 23-36,15-71 68,-10 43-70,11-35 0,-17 64-5,0-1 0,0 1 0,0 0 0,0 0 1,0-1-1,0 1 0,1 0 0,-1 0 0,0-1 1,0 1-1,0 0 0,0 0 0,0 0 1,0-1-1,0 1 0,1 0 0,-1 0 0,0 0 1,0-1-1,0 1 0,0 0 0,1 0 0,-1 0 1,0 0-1,0 0 0,0 0 0,1-1 0,-1 1 1,0 0-1,0 0 0,0 0 0,1 0 1,-1 0-1,0 0 0,1 0 0,4 8-53,1 15-10,-5-22 59,18 87-50,-18-93 92,-1 1-84,1-1 0,-1 0 0,1 0 0,1 0 0,-1 0 0,3-6 0,-3 13 18,0-1 0,0 1 0,0-1 0,0 0 0,0 1 1,-1-1-1,1 1 0,0 0 0,-1-1 0,0 1 0,1 0 0,-1-1 0,0 1 1,0 2-1,1 2-25,-1-4-755,-5-6-673,-3-5-155,7 8 873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7.281"/>
    </inkml:context>
    <inkml:brush xml:id="br0">
      <inkml:brushProperty name="width" value="0.035" units="cm"/>
      <inkml:brushProperty name="height" value="0.035" units="cm"/>
      <inkml:brushProperty name="color" value="#66CC00"/>
    </inkml:brush>
  </inkml:definitions>
  <inkml:trace contextRef="#ctx0" brushRef="#br0">1 2 15195,'2'-1'2532,"-1"5"-836,1 16-123,-1 27-885,-1-46-607,-1 59 285,-1-30-288,2 0 0,1 0 1,1 0-1,7 33 0,-8-62-68,-1 1-1,0-1 0,0 1 1,1-1-1,-1 1 1,1-1-1,-1 0 0,1 1 1,0-1-1,0 0 1,-1 1-1,1-1 0,0 0 1,0 0-1,0 0 1,0 0-1,0 1 1,1-2-1,-1 1 0,2 1 1,-2-2 6,0 1 1,0-1-1,0 0 1,0 0-1,0 0 1,0-1 0,0 1-1,0 0 1,0 0-1,0 0 1,0-1-1,0 1 1,0-1-1,0 1 1,0-1-1,0 1 1,0-1 0,0 1-1,0-1 1,0 0-1,0 0 1,5-5 69,-1 0-1,1 0 1,-2 0 0,1-1 0,7-13-1,-2 0-11,-1 0-1,-1 0 1,-1-1-1,-1 0 1,0 0-1,-2-1 1,0 1-1,0-27 1,8 81-71,1 18 38,-8-25 10,1 0 0,2-1-1,0 0 1,2-1-1,15 29 1,-24-52-44,0 1 1,0-1-1,0 0 0,0 1 0,0-1 1,0 0-1,0 0 0,0 0 1,1 0-1,-1 1 0,3 0 1,-4-2-22,0 0 1,1 0-1,-1 0 1,1 0 0,-1 1-1,1-1 1,-1 0 0,1 0-1,-1 0 1,0 0-1,1 0 1,-1 0 0,1 0-1,-1-1 1,1 1 0,-1 0-1,1 0 1,-1 0-1,1 0 1,-1 0 0,0-1-1,1 1 1,-1 0 0,1 0-1,-1-1 1,1 1-1,0-2 33,0 0 0,0 0 0,0 0 0,0 0 0,0 0 0,0 0 0,0 0 0,0 0 0,-1 0 0,1 0 0,-1 0 0,0-1 0,0 1 0,0-4 0,-3-61 118,-1 27-160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3.453"/>
    </inkml:context>
    <inkml:brush xml:id="br0">
      <inkml:brushProperty name="width" value="0.025" units="cm"/>
      <inkml:brushProperty name="height" value="0.025" units="cm"/>
    </inkml:brush>
  </inkml:definitions>
  <inkml:trace contextRef="#ctx0" brushRef="#br0">163 0 16239,'0'0'3956,"-9"12"-785,-2 1-2477,-74 110 3837,76-110-4300,1 1 1,1 0-1,1 0 1,0 1-1,0 0 1,2 0-1,0 0 1,-2 18-1,5-31-228,1 0-1,0 0 1,0 0 0,0 0-1,0 0 1,0 0-1,0 1 1,1-1-1,-1 0 1,1 0-1,-1 0 1,1 0 0,0 0-1,0 0 1,0-1-1,0 1 1,0 0-1,0 0 1,1-1-1,-1 1 1,0 0-1,4 2 1,-2-3-10,0 1 0,0-1 0,0 0 0,0 0 0,0 0 0,0 0 0,0 0 0,0-1 0,1 1 0,-1-1 0,0 0 0,0 0 0,5-1 0,4 0-141,-1-1 0,1-1 0,-1 0 0,0 0 0,0-1 1,0-1-1,15-8 0,-8 1-139,0-2 1,-1-1-1,-1 0 1,0-1-1,25-33 1,-49 62 511,1 1 0,0 0 1,0 0-1,2 0 0,0 1 1,0 0-1,1 0 0,1 0 0,-2 26 1,5-39-218,0 0 1,0 0-1,0 1 1,1-1-1,-1 0 1,1 0-1,-1 0 1,1 0-1,0 0 1,0 0-1,0 0 1,0 0-1,0 0 1,0 0-1,0-1 1,1 1-1,-1 0 0,0-1 1,1 1-1,0-1 1,-1 0-1,4 2 1,-1 0 6,1-1 0,0 0 1,-1 0-1,1-1 0,0 1 1,0-1-1,0 0 0,0-1 0,8 1 1,3-1-8,1-1-1,0 0 1,-1-1 0,1-1 0,22-7 0,21-15-599,-46 18 305,-1 1 0,1 0 0,0 1 0,0 1 0,0 0-1,1 1 1,-1 0 0,22-1 0,-35 5 288,0-1 0,0 0-1,0 1 1,-1-1 0,1 0 0,0 1-1,0-1 1,0 1 0,-1-1 0,1 1-1,0 0 1,0-1 0,-1 1 0,1 0-1,-1 0 1,1-1 0,0 1 0,-1 0 0,0 0-1,1 0 1,-1-1 0,1 1 0,-1 0-1,0 0 1,0 0 0,1 0 0,-1 0-1,0 0 1,0 0 0,0 0 0,0 0-1,0 0 1,0 0 0,-1 0 0,1 0-1,0 1 1,-9 40 478,-7 3 191,-2-1 1,-41 71 0,29-58-189,14-28-328,-66 122 1256,67-127-1175,-1 0 0,-1-2-1,-39 41 1,55-61-236,-1 0-1,0 0 1,0-1 0,0 1-1,0 0 1,0-1-1,-1 1 1,1-1 0,0 0-1,-1 0 1,1 0 0,0 0-1,-1 0 1,0 0-1,1-1 1,-1 1 0,-3-1-1,4 0 0,1 0 0,-1-1 0,1 0 0,0 1 0,-1-1-1,1 0 1,0 1 0,0-1 0,-1 0 0,1 0 0,0 0-1,0 0 1,0 0 0,0 0 0,0 0 0,0-1 0,1 1-1,-1 0 1,0 0 0,0-1 0,1 1 0,-1-2 0,-3-9-25,1 0 0,1 0 1,0 0-1,1 0 1,-1-21-1,2 5-150,0 1 1,2-1-1,1 1 0,9-37 0,-7 48 128,0 1 0,0 0-1,2 1 1,0-1 0,1 1 0,0 1 0,1-1-1,0 1 1,13-13 0,-1 5 50,2 0 1,0 1-1,1 1 1,1 1-1,1 2 0,35-18 1,179-68-995,-128 58-766,1-6-1835,-4-4-2915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7.812"/>
    </inkml:context>
    <inkml:brush xml:id="br0">
      <inkml:brushProperty name="width" value="0.035" units="cm"/>
      <inkml:brushProperty name="height" value="0.035" units="cm"/>
      <inkml:brushProperty name="color" value="#66CC00"/>
    </inkml:brush>
  </inkml:definitions>
  <inkml:trace contextRef="#ctx0" brushRef="#br0">0 0 16564,'5'28'5035,"9"49"-3814,-5-4-600,22 86 0,-30-155-591,0 0-1,0 1 0,1-1 0,0 0 0,0-1 1,0 1-1,3 4 0,-5-8-24,1 1-1,-1-1 1,1 1-1,-1-1 1,1 1 0,-1-1-1,1 1 1,-1-1 0,1 0-1,0 1 1,-1-1 0,1 0-1,0 1 1,-1-1 0,1 0-1,0 0 1,-1 0 0,1 0-1,0 0 1,-1 0 0,1 0-1,0 0 1,0 0 0,-1 0-1,1 0 1,0 0 0,-1 0-1,1 0 1,0-1-1,-1 1 1,1 0 0,0-1-1,-1 1 1,1 0 0,-1-1-1,1 1 1,-1-1 0,1 1-1,-1-1 1,1 1 0,-1-1-1,1 1 1,-1-1 0,1 1-1,-1-1 1,0 0 0,1 1-1,-1-2 1,25-37 105,-20 31-101,-1-1-1,1 1 1,1 1 0,0-1-1,0 1 1,12-11 0,-17 17-14,0 0 0,1 0 1,-1 0-1,0 0 0,1 0 0,0 0 1,-1 1-1,1-1 0,-1 1 1,1-1-1,0 1 0,-1 0 0,1-1 1,0 1-1,-1 0 0,1 0 1,0 0-1,-1 0 0,1 0 1,0 1-1,1 0 0,0 0-5,0 0-1,0 1 1,0-1 0,-1 1 0,1-1-1,-1 1 1,0 0 0,1 0-1,-1 1 1,4 4 0,0 0-9,-1 1 1,0 0 0,0 1-1,-1-1 1,0 1 0,4 14-1,-6-16 32,-1 1 0,0 0-1,0 0 1,0 0 0,-1 0 0,0-1-1,0 1 1,-1 0 0,0 0-1,-1 0 1,0-1 0,0 1 0,0-1-1,-6 12 1,6-15 11,-1 1-1,0 0 1,0 0-1,0-1 1,-1 0-1,1 1 1,-1-1-1,0-1 1,0 1-1,0-1 1,-1 1-1,0-1 1,1 0-1,-1-1 1,0 1-1,0-1 1,0 0-1,-1 0 1,1-1-1,0 1 1,-8 0-1,12-2-64,0 0 0,1 0 0,-1 1 0,0-1-1,1 0 1,-1 0 0,0 0 0,1 0 0,-1 0 0,0 0-1,1 0 1,-1-1 0,0 1 0,1 0 0,-1 0-1,0 0 1,1-1 0,-1 1 0,1 0 0,-1 0-1,0-1 1,1 1 0,-1-1 0,1 1 0,-1-1 0,1 1-1,-1-1 1,1 1 0,-1-1 0,1 1 0,0-1-1,-1 1 1,1-1 0,0 0 0,0 1 0,-1-1 0,1 1-1,0-1 1,0 0 0,0 1 0,0-1 0,0 0-1,0 0 1,0 1 0,0-1 0,0 0 0,0 1 0,0-2-1,1-4-245,1 0-1,-1 0 0,1 0 0,4-8 1,-2 6 208,5-15-543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8.375"/>
    </inkml:context>
    <inkml:brush xml:id="br0">
      <inkml:brushProperty name="width" value="0.035" units="cm"/>
      <inkml:brushProperty name="height" value="0.035" units="cm"/>
      <inkml:brushProperty name="color" value="#66CC00"/>
    </inkml:brush>
  </inkml:definitions>
  <inkml:trace contextRef="#ctx0" brushRef="#br0">5 1 17604,'-5'82'4799,"6"-40"-4575,1 0 0,2 0-1,2 0 1,2-1-1,1 0 1,3-1-1,22 55 1,-30-87-189,0 0 1,0 0-1,1 0 0,0-1 1,0 0-1,8 8 0,-11-13-28,-1-1-1,0 1 0,1-1 1,-1 0-1,1 0 0,0 0 1,-1 1-1,1-1 1,0-1-1,0 1 0,-1 0 1,1 0-1,0-1 0,0 1 1,0-1-1,0 1 0,0-1 1,0 0-1,0 0 0,0 0 1,0 0-1,0 0 0,0-1 1,0 1-1,0 0 0,0-1 1,0 0-1,0 1 0,-1-1 1,1 0-1,0 0 0,0 0 1,-1 0-1,3-2 0,3-3 6,0-1 0,0-1-1,-1 0 1,0 1 0,-1-2-1,1 1 1,5-13-1,-7 12-26,1 0 0,0 0 0,0 1 0,1 0 0,0 0 0,14-12 0,-20 19 11,1 1 0,0-1 0,0 1 0,0-1-1,0 1 1,0-1 0,0 1 0,0 0 0,0-1 0,0 1-1,0 0 1,0 0 0,0 0 0,0-1 0,0 1 0,0 0-1,0 1 1,0-1 0,0 0 0,0 0 0,0 0 0,0 0-1,0 1 1,0-1 0,0 1 0,-1-1 0,1 1 0,0-1-1,0 1 1,0-1 0,0 1 0,-1 0 0,1-1-1,0 1 1,0 0 0,0 1 0,5 4-2,-1 1 1,0 0-1,6 14 1,0-3-5,-9-15 14,0 0 1,0-1-1,0 1 1,1-1-1,-1 1 1,1-1 0,-1 0-1,1 0 1,0 0-1,0 0 1,-1-1-1,1 1 1,1-1-1,4 2 1,-5-2 1,-1-1 0,1 0-1,0 0 1,-1 0 0,1-1 0,0 1-1,-1 0 1,1-1 0,-1 0 0,1 1 0,-1-1-1,1 0 1,-1-1 0,1 1 0,-1 0-1,0-1 1,0 1 0,0-1 0,3-2 0,7-7 31,21-26 1,-26 28-34,0 1 1,1 0-1,-1 0 1,2 0-1,-1 1 1,14-9-1,-20 15-5,-1 1-1,1-1 0,-1 0 1,1 1-1,-1-1 0,1 1 0,0-1 1,-1 1-1,1 0 0,0 0 1,-1 0-1,1 0 0,0 0 1,-1 0-1,1 0 0,0 0 1,-1 1-1,1-1 0,-1 1 0,1-1 1,0 1-1,-1-1 0,1 1 1,-1 0-1,0 0 0,1 0 1,-1 0-1,0 0 0,1 0 0,-1 0 1,0 0-1,0 1 0,2 1 1,2 5 1,0 0 0,0 1 1,-1-1-1,6 16 0,-6-12 3,39 110 232,-43-121-229,1 0 0,-1 0 0,0 0 0,1 0 0,-1 0 0,1 0 0,-1-1 0,1 1 0,-1 0 0,1 0 1,-1 0-1,1-1 0,0 1 0,0 0 0,-1-1 0,1 1 0,0-1 0,0 1 0,0-1 0,1 1 0,-1-1-3,-1 0 0,1 0-1,0 0 1,-1-1 0,1 1-1,-1 0 1,1 0 0,-1-1-1,1 1 1,0-1 0,-1 1-1,0 0 1,1-1 0,-1 1-1,1-1 1,-1 1 0,1-1 0,-1 1-1,0-1 1,0 1 0,1-1-1,-1-1 1,3-5-163,0-1 1,0 0-1,1-11 0,-4 18 98,2-11-468,0 0 0,-1 1-1,0-1 1,-1 0 0,-1 0 0,-3-23 0,-3 4-322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8.925"/>
    </inkml:context>
    <inkml:brush xml:id="br0">
      <inkml:brushProperty name="width" value="0.035" units="cm"/>
      <inkml:brushProperty name="height" value="0.035" units="cm"/>
      <inkml:brushProperty name="color" value="#66CC00"/>
    </inkml:brush>
  </inkml:definitions>
  <inkml:trace contextRef="#ctx0" brushRef="#br0">25 16 18676,'-6'-2'2224,"0"2"-1415,0-1-361,3 1 1264,1 0-48,1-3-1712,2 3-440,2-6 1369,-3 3-921,5 4-177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9.459"/>
    </inkml:context>
    <inkml:brush xml:id="br0">
      <inkml:brushProperty name="width" value="0.035" units="cm"/>
      <inkml:brushProperty name="height" value="0.035" units="cm"/>
      <inkml:brushProperty name="color" value="#66CC00"/>
    </inkml:brush>
  </inkml:definitions>
  <inkml:trace contextRef="#ctx0" brushRef="#br0">141 5 13939,'1'-3'3011,"-9"2"-1750,-12 5 1070,13 0-2005,-1 1 0,1 1 0,0-1 0,1 1 0,-1 0 0,1 0 1,1 1-1,-1 0 0,1 0 0,0 0 0,-7 15 0,7-12-234,0 1 0,0 0-1,1 1 1,1-1-1,0 1 1,0-1 0,1 1-1,0 13 1,1-21-74,1 1 0,1-1 0,-1 0 1,0 0-1,1 0 0,0 0 0,0 0 0,0 0 0,1 0 0,-1 0 1,1 0-1,3 5 0,-4-8-15,1 1 1,-1-1-1,0 0 1,0 0-1,0 0 1,1 0-1,-1 0 0,1-1 1,-1 1-1,0 0 1,1 0-1,-1-1 1,1 1-1,0-1 0,-1 0 1,1 1-1,-1-1 1,1 0-1,0 0 1,-1 0-1,1 0 0,-1 0 1,1 0-1,0-1 1,-1 1-1,1 0 1,-1-1-1,1 1 1,-1-1-1,1 0 0,-1 1 1,1-1-1,-1 0 1,3-2-1,4-2-9,-1-2 0,1 1 0,-1-1 0,0 0-1,0 0 1,-1-1 0,0 1 0,7-13 0,-8 11-41,1 0 0,0 0 0,1 1 1,0 1-1,0-1 0,10-7 0,-16 14 36,0 0 0,0 1 0,0-1 0,0 1 0,0-1-1,0 1 1,0-1 0,0 1 0,0-1 0,0 1 0,1 0 0,-1 0-1,0 0 1,0 0 0,0-1 0,0 2 0,0-1 0,0 0-1,1 0 1,-1 0 0,0 0 0,2 1 0,-1 0-1,-1 0 0,1 0-1,-1 1 1,1-1 0,0 0 0,-1 1 0,0-1 0,1 1-1,-1-1 1,0 1 0,2 3 0,2 4-18,-1 1 0,0 0 0,4 19 0,-7-26 22,26 103 436,-6 1 0,-4 1 1,5 174-1,-22-281-423,1 15 85,-1-1 1,0 0-1,-1 0 1,-1 1-1,-1-1 0,-4 16 1,7-30-80,-1 1-1,1-1 1,-1 0 0,1 1 0,-1-1 0,0 0 0,1 0-1,-1 0 1,0 0 0,0 0 0,0 0 0,0 0-1,0 0 1,0 0 0,-2 2 0,2-3-5,0 0 1,0 0-1,1 0 1,-1 1-1,0-1 1,0 0-1,1 0 1,-1 0-1,0 0 1,0 0-1,0 0 0,1-1 1,-1 1-1,0 0 1,0 0-1,1 0 1,-1-1-1,0 1 1,1 0-1,-2-2 1,-2 0 7,1-1 1,-1-1-1,1 1 1,0 0 0,0-1-1,0 0 1,0 1-1,-2-7 1,-6-10-5,2-1 1,0-1-1,1 1 1,2-1-1,0-1 1,1 1-1,1-1 0,1 0 1,2 0-1,1-40 1,2 32-204,1 0-1,2 0 1,0 0 0,3 1 0,0 0-1,2 1 1,21-44 0,67-99-1744,-67 125 1324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5.294"/>
    </inkml:context>
    <inkml:brush xml:id="br0">
      <inkml:brushProperty name="width" value="0.035" units="cm"/>
      <inkml:brushProperty name="height" value="0.035" units="cm"/>
      <inkml:brushProperty name="color" value="#66CC00"/>
    </inkml:brush>
  </inkml:definitions>
  <inkml:trace contextRef="#ctx0" brushRef="#br0">1 887 13115,'0'0'39,"0"0"0,0 0 0,0 0 0,0 1 0,0-1 0,0 0-1,0 0 1,0 0 0,0 0 0,0 0 0,0 0 0,0 0 0,0 0 0,0 0 0,0 0 0,0 0 0,0 1 0,0-1 0,0 0 0,0 0 0,0 0 0,0 0 0,0 0 0,0 0 0,0 0 0,0 0 0,0 0 0,0 0-1,1 0 1,-1 0 0,0 0 0,0 0 0,0 0 0,0 0 0,0 0 0,0 0 0,0 0 0,0 0 0,0 0 0,0 0 0,0 0 0,1 0 0,-1 0 0,0 0 0,0 0 0,0 0 0,0 0 0,0 0 0,0 0 0,0 0-1,0 0 1,0 0 0,0 0 0,0 0 0,1 0 0,-1 0 0,0 0 0,0 0 0,0 0 0,7-6 878,8-12-22,159-255 2962,46-161-2636,-153 276-746,-81 201-184,-13 82 1,24-114-264,-3 29-13,2 1 0,1-1 0,2 1 1,2 0-1,1 0 0,3 0 1,1-1-1,21 75 0,-14-76 21,-8-26-39,-1-1 0,0 1 0,-1 1 0,0-1 0,1 15-1,-22-43-1752,0-6-463,-24-22 0,23 27 1146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5.821"/>
    </inkml:context>
    <inkml:brush xml:id="br0">
      <inkml:brushProperty name="width" value="0.035" units="cm"/>
      <inkml:brushProperty name="height" value="0.035" units="cm"/>
      <inkml:brushProperty name="color" value="#66CC00"/>
    </inkml:brush>
  </inkml:definitions>
  <inkml:trace contextRef="#ctx0" brushRef="#br0">34 143 12483,'-6'8'522,"1"-1"0,1 2 1,0-1-1,0 0 1,0 1-1,-2 10 0,6-18-435,0-1 0,0 1-1,0 0 1,0-1-1,0 1 1,0 0 0,0-1-1,0 1 1,0 0 0,0-1-1,0 1 1,0 0-1,1-1 1,-1 1 0,0-1-1,0 1 1,1 0-1,-1-1 1,0 1 0,1-1-1,-1 1 1,0-1-1,1 1 1,-1-1 0,1 1-1,-1-1 1,1 1 0,-1-1-1,1 0 1,0 1-1,-1-1 1,1 0 0,-1 0-1,1 1 1,0-1-1,-1 0 1,1 0 0,-1 0-1,1 0 1,0 0-1,-1 0 1,1 0 0,0 0-1,-1 0 1,1 0 0,1 0-1,3 0 164,0-1 1,0 1-1,0-1 1,10-3-1,15-8 179,0-2 0,-1 0 0,-1-2 0,0-1 1,30-26-1,-17 13-193,48-25 0,-82 52-264,1-1 1,-1 1-1,1 0 0,0 1 0,-1-1 0,1 2 0,0-1 1,9 0-1,-14 2-59,1 0 0,-1 0 0,1 0 0,-1 1 0,0-1 0,1 1 1,-1 0-1,0 0 0,1 0 0,-1 0 0,0 0 0,0 1 0,0-1 0,0 1 1,0 0-1,0 0 0,-1 0 0,1 0 0,-1 1 0,1-1 0,1 4 0,1 5-271,-5-1-122</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6.417"/>
    </inkml:context>
    <inkml:brush xml:id="br0">
      <inkml:brushProperty name="width" value="0.035" units="cm"/>
      <inkml:brushProperty name="height" value="0.035" units="cm"/>
      <inkml:brushProperty name="color" value="#66CC00"/>
    </inkml:brush>
  </inkml:definitions>
  <inkml:trace contextRef="#ctx0" brushRef="#br0">151 46 13227,'-1'-3'291,"1"-1"-1,-1 1 1,1-1 0,-1 1 0,0 0 0,-1 0-1,1-1 1,0 1 0,-1 0 0,-2-3 0,4 5-194,-1 1 0,1-1 1,-1 1-1,1-1 1,-1 1-1,1-1 1,-1 1-1,0 0 1,1-1-1,-1 1 0,0 0 1,1-1-1,-1 1 1,0 0-1,0 0 1,1 0-1,-1-1 1,0 1-1,1 0 1,-2 0-1,0 1 30,0-1 1,1 0-1,-1 1 0,1 0 0,0-1 1,-1 1-1,1 0 0,-1 0 0,1-1 1,0 1-1,0 0 0,-1 1 0,-1 1 1,-4 5 50,0 1 0,0 1 0,0-1 0,2 1 1,-1 0-1,1 0 0,0 1 0,1 0 0,-3 13 1,-4 17-10,-5 46 1,15-82-148,-5 35 71,2 1 1,1 61-1,4-86-79,0 0 1,1 1-1,0-1 0,2 0 0,0 0 0,0 0 0,2-1 0,0 0 0,9 17 0,-11-27-8,-1 0-1,1 0 0,0-1 0,0 1 1,1-1-1,-1 0 0,1 0 1,0-1-1,9 6 0,-12-8 4,0 0 0,0 0 0,-1 0 0,1 0 0,0 0 0,0-1 0,0 1 0,0-1 0,0 1 0,0-1 0,0 0-1,0 1 1,0-1 0,0 0 0,0-1 0,0 1 0,0 0 0,0 0 0,0-1 0,0 0 0,0 1 0,0-1 0,0 0 0,-1 0 0,1 0 0,0 0 0,0 0 0,-1 0 0,1 0-1,-1 0 1,1-1 0,2-2 0,-3 2 15,0 1-1,-1-1 1,1 0-1,0 0 0,-1 1 1,1-1-1,-1 0 1,1 0-1,-1 0 1,0 0-1,0 1 0,0-1 1,0 0-1,0 0 1,0 0-1,0 0 1,-1 0-1,1 0 1,-1 1-1,1-1 0,-1 0 1,0 0-1,1 1 1,-1-1-1,0 1 1,0-1-1,-1 0 0,1 1 1,0 0-1,0-1 1,-1 1-1,1 0 1,0-1-1,-3 0 0,1-1 15,-1 0 0,1 0-1,-1 1 1,0-1 0,0 1-1,0 0 1,-1 0 0,1 0-1,0 0 1,-1 1 0,1 0-1,-9-2 1,9 4-33,10 1-7,14-2-20,-12-4-1,-1 1-1,0-1 1,0-1 0,0 1-1,-1-1 1,1 0-1,9-10 1,15-12-115,-31 27 135,0-1-1,1 1 1,-1 0 0,0-1-1,1 1 1,-1 0 0,1 0 0,-1-1-1,1 1 1,-1 0 0,0 0 0,1 0-1,-1 0 1,1-1 0,-1 1-1,1 0 1,-1 0 0,1 0 0,-1 0-1,1 0 1,-1 0 0,1 0 0,-1 0-1,0 0 1,1 0 0,-1 1-1,1-1 1,-1 0 0,1 0 0,-1 0-1,1 1 1,-1-1 0,0 0 0,1 0-1,-1 1 1,1-1 0,-1 0-1,0 1 1,1-1 0,-1 0 0,0 1-1,0-1 1,1 1 0,-1-1 0,0 0-1,0 1 1,0-1 0,1 1-1,-1-1 1,0 1 0,0 0 0,4 27-3,-4-25 10,-1 156 262,-2-55-504,9-154-1753,-2 18 1527</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6.993"/>
    </inkml:context>
    <inkml:brush xml:id="br0">
      <inkml:brushProperty name="width" value="0.035" units="cm"/>
      <inkml:brushProperty name="height" value="0.035" units="cm"/>
      <inkml:brushProperty name="color" value="#66CC00"/>
    </inkml:brush>
  </inkml:definitions>
  <inkml:trace contextRef="#ctx0" brushRef="#br0">8 0 16227,'-6'6'1929,"4"2"-1201,4 1-208,7 5 968,8 0-391,3-4-153,9 4-336,0-3-96,6-7-168,2 1-72,-4-5-216,1 0-96,-9 0-408,-4-1-248,-10 1-224,-10 0 672,1 1-176,-11 5-184</inkml:trace>
  <inkml:trace contextRef="#ctx0" brushRef="#br0" timeOffset="0.99">58 216 16972,'16'11'1848,"-1"-1"-984,5-3-296,6-6 1009,3-1-465,5-1-248,1-4-208,-1-1-576,-2-2-440,-6 1 352,-3 0-128,-3 3-88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7.871"/>
    </inkml:context>
    <inkml:brush xml:id="br0">
      <inkml:brushProperty name="width" value="0.035" units="cm"/>
      <inkml:brushProperty name="height" value="0.035" units="cm"/>
      <inkml:brushProperty name="color" value="#66CC00"/>
    </inkml:brush>
  </inkml:definitions>
  <inkml:trace contextRef="#ctx0" brushRef="#br0">25 209 15835,'8'-17'507,"2"0"0,0 1 0,1 0-1,0 1 1,1 0 0,24-22 0,-27 28-336,0 2 0,0-1 0,1 1 0,0 1 1,1 0-1,-1 0 0,1 1 0,0 0 0,1 1 0,-1 0 0,20-3 1,-28 6-147,-1 1 0,1 0 0,-1 0 0,1 0 0,-1 0 0,1 0 0,-1 0 0,1 1 0,-1-1 0,1 1 0,-1 0 0,1 0 0,1 1 0,-2-1-13,-1 0 0,0 0 0,0 0 0,1 0 0,-1 0 0,0 0 0,0 0 0,0 1 0,0-1 0,-1 0 0,1 1 0,0-1 0,0 1 0,-1-1 0,1 0 0,-1 1 0,1 0 0,-1-1 0,0 1 0,0-1 0,1 1 0,-1 2 0,-1 3 26,1 0 0,-1 0 0,-1 0 0,1-1 0,-1 1 0,0 0 0,-6 12 0,-27 45 204,28-52-194,-56 85 683,-127 151-1,181-235-583,17-15-70,6-2-104,-8 3 21,1 0-1,0 0 1,0 1 0,0 0 0,0 0 0,-1 0 0,1 1 0,0 0 0,0 1 0,0-1 0,-1 1 0,1 1 0,-1-1 0,0 1 0,0 0 0,0 1 0,8 4 0,5 7-29,-1 1-1,0 0 1,25 30 0,-10-9 18,-32-35 21,1-1 1,-1 1-1,1-1 0,-1 1 1,1-1-1,0 0 1,0 0-1,0 1 0,-1-1 1,1 0-1,0-1 0,0 1 1,1 0-1,-1-1 1,0 1-1,0-1 0,0 1 1,3-1-1,-2 0 3,-1-1-1,0 0 1,0 1 0,0-1-1,0 0 1,1 0 0,-1 0-1,0 0 1,0-1-1,-1 1 1,1-1 0,0 1-1,0-1 1,-1 1 0,1-1-1,-1 0 1,2-2 0,13-18 42,-2-1 0,0 0 0,-2 0 0,11-28 0,29-103 98,-49 131-143,-6 23-5,-1 12-12,-4 15-1142,-7 47-1,15-74 1136,0 0 1,0 0-1,1 0 0,-1 0 0,0 0 0,0 0 1,0 0-1,0 0 0,0 0 0,0 0 0,0 0 1,0 0-1,0 0 0,0 0 0,0 0 0,0 0 1,0 0-1,0 1 0,0-1 0,0 0 1,1 0-1,-1 0 0,0 0 0,0 0 0,0 0 1,0 0-1,0 0 0,0 0 0,0 0 0,0 0 1,0 0-1,0 0 0,1-1-82,5-8-485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8.298"/>
    </inkml:context>
    <inkml:brush xml:id="br0">
      <inkml:brushProperty name="width" value="0.035" units="cm"/>
      <inkml:brushProperty name="height" value="0.035" units="cm"/>
      <inkml:brushProperty name="color" value="#66CC00"/>
    </inkml:brush>
  </inkml:definitions>
  <inkml:trace contextRef="#ctx0" brushRef="#br0">30 89 17668,'-6'15'345,"0"0"0,2 1 0,0-1-1,0 1 1,2 0 0,0 1 0,1-1 0,0 0 0,2 0 0,0 1 0,0-1 0,2 0 0,0 0-1,0 0 1,9 21 0,-10-33-302,-1 0-1,1 0 1,0 0-1,1-1 0,-1 1 1,1 0-1,-1-1 1,1 0-1,0 0 1,0 1-1,1-2 1,-1 1-1,1 0 0,-1-1 1,8 4-1,-6-4-5,0 0 0,0-1-1,0 0 1,0 0 0,1 0 0,-1 0-1,0-1 1,1 0 0,-1 0-1,0 0 1,0-1 0,9-1 0,0-2 15,1-1 1,-1 0 0,-1-1 0,1 0 0,-1-1 0,0-1 0,0 0 0,-1-1-1,0 0 1,15-16 0,-13 12 14,-1-1 0,0-1 0,-2 0-1,1-1 1,-2 0 0,0-1 0,12-28 0,-19 38-47,0-1-1,-1 1 1,0-1 0,0 1 0,-1-1-1,0 0 1,0 1 0,-1-1 0,0 0-1,0 0 1,-4-14 0,3 18-12,0 0 1,0 0 0,-1 0-1,0 0 1,0 0 0,0 1-1,0-1 1,0 1-1,-1 0 1,1-1 0,-1 1-1,0 0 1,0 1 0,0-1-1,-1 0 1,1 1-1,-1 0 1,1 0 0,-1 0-1,0 0 1,0 0 0,1 1-1,-8-2 1,1 1 2,0 0 0,1 1 0,-1 0 0,0 1 0,0 0 0,0 0 0,0 1 0,-11 2 0,3 1-438,-1 1 0,2 1 0,-25 10 1,38-14 10,-22 7-1511,25-8 1880,1-1 0,-1 0 1,0 0-1,0 0 0,1 0 0,-1 0 1,0 0-1,0 0 0,1 0 1,-1 0-1,0 0 0,1 0 0,-1-1 1,0 1-1,0 0 0,1 0 0,-1-1 1,0 1-1,1 0 0,-1-1 1,1 1-1,-1-1 0,0 1 0,1-1 1,-1 1-1,1-1 0,-1 1 0,1-1 1,0 0-1,-1 1 0,1-1 0,0 1 1,-1-2-1,-1-15-1016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5:10.367"/>
    </inkml:context>
    <inkml:brush xml:id="br0">
      <inkml:brushProperty name="width" value="0.025" units="cm"/>
      <inkml:brushProperty name="height" value="0.025" units="cm"/>
    </inkml:brush>
  </inkml:definitions>
  <inkml:trace contextRef="#ctx0" brushRef="#br0">5939 1428 1730,'0'0'2642,"2"-9"-1985,-1 3-378,1 1-92,-1 1 1,1-1-1,-1 0 1,-1 0-1,1 0 1,-1 1 0,1-1-1,-1 0 1,-1 0-1,1 0 1,-1 0 0,0 0-1,0 1 1,0-1-1,-1 0 1,1 1-1,-1-1 1,0 1 0,-4-5-1,-34-42 553,-2 3 1,-3 1-1,-2 3 0,-1 1 1,-63-41-1,-25-14 682,-91-60-794,154 113-150,-245-149 312,-17 27-275,204 119-313,-2 5 0,-250-46 1,-287-2-248,566 79 54,-262-21-9,-394 14 0,645 25-15,0 5-1,1 5 1,0 5 0,2 5-1,1 5 1,1 5 0,-108 51-1,123-43-1,2 5 0,3 3 1,-127 97-1,171-113 12,3 2 0,0 2 0,3 1 0,1 2 0,3 2 0,1 2 0,-54 96 0,74-112-2,1 1 0,2 0 0,1 1 0,1 0 0,2 1 0,2 0 0,0 0-1,3 0 1,1 1 0,1-1 0,6 52 0,-1-64 10,1-1 0,1 0 0,1 0-1,0 0 1,2-1 0,0 0 0,2 0 0,0-1 0,1-1-1,1 0 1,0 0 0,1-1 0,30 26 0,3-2 35,1-2 0,2-3 0,91 51 0,348 149 57,21-39-26,-428-167-67,571 195-10,-435-162-4,237 35 0,467-11-46,5-84 78,-250-39-3,-460 11 15,233-56-1,-360 59-28,-2-3 0,-1-5 0,152-73 0,-202 84 3,-1-2-1,-1-2 1,-1 0 0,-1-3 0,-1 0-1,-2-2 1,0-2 0,-2 0 0,-2-2-1,41-63 1,-53 70 73,-2-1-1,0 0 1,-2-1-1,-1 0 1,-1-1-1,-2 0 1,0 0 0,-2-1-1,-1 0 1,-2 1-1,0-1 1,-5-34-1,0 30 53,-1-1 0,-2 1-1,-2 0 1,0 0-1,-3 1 1,0 0 0,-2 1-1,-1 0 1,-38-54 0,11 30-56,-3 1 0,-1 3 0,-3 2 1,-100-78-1,77 75-392,-3 2 0,-2 4 0,-106-47 0,-117-14-5624,210 80 2257,-41-17-4847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1.139"/>
    </inkml:context>
    <inkml:brush xml:id="br0">
      <inkml:brushProperty name="width" value="0.035" units="cm"/>
      <inkml:brushProperty name="height" value="0.035" units="cm"/>
      <inkml:brushProperty name="color" value="#66CC00"/>
    </inkml:brush>
  </inkml:definitions>
  <inkml:trace contextRef="#ctx0" brushRef="#br0">8 43 15051,'-8'7'2450,"8"-3"-471,16-3 287,-5-1-2114,74 0 659,0-5 1,89-16-1,13-2-683,-173 22-118,68-3 74,-73 4-74,1 0 1,-1 1-1,1 0 0,-1 1 1,0 0-1,12 4 1,-75-8-1118,31-4 928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1.641"/>
    </inkml:context>
    <inkml:brush xml:id="br0">
      <inkml:brushProperty name="width" value="0.035" units="cm"/>
      <inkml:brushProperty name="height" value="0.035" units="cm"/>
      <inkml:brushProperty name="color" value="#66CC00"/>
    </inkml:brush>
  </inkml:definitions>
  <inkml:trace contextRef="#ctx0" brushRef="#br0">1 5 15515,'2'-1'374,"1"0"-1,-1 1 0,0-1 0,1 1 0,-1-1 0,1 1 1,-1 0-1,1 0 0,-1 0 0,1 0 0,-1 0 1,5 2-1,35 11 976,-15-4-952,26-1-1,-40-7-362,-1 0 0,1 1 0,-1 1 0,13 4 1,-21-5-16,0 1 1,0-1 0,0 1 0,0 0-1,0 0 1,-1 0 0,0 1 0,1-1 0,-1 1-1,0 0 1,-1 0 0,1 0 0,-1 0-1,1 0 1,-1 0 0,0 1 0,-1-1-1,1 1 1,1 8 0,1 6 137,-1 1-1,-1 0 1,0 26-1,-2-14 221,-6 56 0,4-74-284,-1-1 1,0 0-1,0 0 0,-2 0 0,1 0 1,-13 21-1,16-31-141,-2 0 0,1 0 0,0 0 1,0-1-1,-1 1 0,0-1 0,1 1 0,-1-1 0,0 0 0,0 0 0,0-1 0,-6 4 1,8-5-3,-1 1 1,1-1-1,0 0 0,-1 1 1,1-1-1,-1 0 1,1 0-1,-1 0 1,1 0-1,0 0 1,-1 0-1,1 0 1,-1 0-1,1-1 0,-1 1 1,1 0-1,0-1 1,-1 1-1,1-1 1,0 0-1,0 1 1,-1-1-1,1 0 1,0 0-1,0 0 0,0 0 1,0 0-1,0 0 1,0 0-1,0 0 1,0 0-1,1 0 1,-1-1-1,0 0 1,-2-6-434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3.134"/>
    </inkml:context>
    <inkml:brush xml:id="br0">
      <inkml:brushProperty name="width" value="0.035" units="cm"/>
      <inkml:brushProperty name="height" value="0.035" units="cm"/>
      <inkml:brushProperty name="color" value="#66CC00"/>
    </inkml:brush>
  </inkml:definitions>
  <inkml:trace contextRef="#ctx0" brushRef="#br0">277 46 13699,'0'-2'281,"1"0"-1,0 0 1,-1 0-1,1 1 1,-1-1-1,0 0 1,0 0 0,0 0-1,0 0 1,0 0-1,0 0 1,0 0-1,0 1 1,-1-1 0,1 0-1,-1 0 1,0-2-1,0 3-150,0 0 0,0 0 0,0 0 0,0 1 0,0-1-1,0 0 1,0 1 0,0-1 0,0 1 0,0-1 0,0 1 0,0-1 0,-1 1-1,1 0 1,0-1 0,0 1 0,0 0 0,-1 0 0,1 0 0,0 0 0,0 0-1,-1 0 1,1 1 0,0-1 0,0 0 0,0 0 0,0 1 0,-3 0-1,-3 2 44,-1 1-1,1-1 0,0 1 1,1 0-1,-1 1 0,0 0 0,1 0 1,0 0-1,1 1 0,-1 0 1,-6 8-1,-7 11 113,-22 39 0,25-36-181,1 0 0,2 1 0,1 0 0,-10 39 0,16-46-83,1 0 0,2 0 0,0 1 0,1-1 0,1 1 0,4 38 0,-2-52-25,1 0 0,0 1 0,0-1 0,1 0 0,0 0 0,1 0 0,0-1 0,0 1 0,1-1 0,0 0 0,0-1 0,1 1 0,10 10 0,-12-14 8,0-1-1,-1 0 1,1 0 0,0 0-1,1-1 1,-1 1 0,0-1 0,1 0-1,-1 0 1,1-1 0,0 1 0,0-1-1,-1 0 1,1-1 0,0 1-1,0-1 1,0 1 0,0-2 0,0 1-1,0 0 1,0-1 0,-1 0 0,1 0-1,0-1 1,0 1 0,-1-1-1,6-3 1,0 0 36,-1 0 1,0-2-1,-1 1 0,1-1 0,-1 0 1,0-1-1,-1 1 0,0-2 0,9-11 0,-11 12 19,0 0 0,0 0 0,0-1-1,-1 0 1,0 1 0,-1-2 0,0 1-1,0 0 1,-1 0 0,2-17-1,-4 24-48,0 1 0,0-1 0,0 1 0,0 0 0,0-1 0,0 1 0,0-1 0,0 1 0,-1-1 0,1 1 0,-1 0 0,1-1-1,-1 1 1,1 0 0,-1-1 0,0 1 0,1 0 0,-1 0 0,0 0 0,0-1 0,0 1 0,-2-1 0,2 1-3,-1 1 1,1-1 0,-1 1 0,1-1-1,-1 1 1,1 0 0,-1 0 0,1 0-1,-1-1 1,0 2 0,1-1 0,-1 0-1,1 0 1,-1 0 0,1 1 0,-1-1-1,-1 1 1,-5 3 4,0-1 1,0 1-1,1 1 0,-1-1 0,1 1 1,-8 7-1,-19 22-37,32-33 25,1 1 0,-1 0 0,0 1 0,1-1 1,-1 0-1,1 0 0,0 1 0,0-1 0,0 1 0,0-1 0,0 1 1,0-1-1,1 1 0,-1 0 0,0 2 0,2-5-1,-1 1-1,0-1 1,0 0-1,0 1 1,0-1-1,0 0 1,1 0-1,-1 1 1,0-1 0,0 0-1,0 0 1,1 0-1,-1 1 1,0-1-1,0 0 1,1 0-1,-1 0 1,0 0-1,0 1 1,1-1-1,-1 0 1,0 0-1,1 0 1,-1 0 0,0 0-1,1 0 1,-1 0-1,0 0 1,1 0-1,-1 0 1,0 0-1,0 0 1,1 0-1,-1 0 1,0 0-1,1 0 1,-1 0-1,0 0 1,1-1 0,-1 1-1,0 0 1,0 0-1,1 0 1,-1 0-1,0-1 1,0 1-1,1 0 1,15-11-44,-16 11 44,55-45-110,-36 27 43,2 2-1,26-17 1,-45 32 64,-1 0 0,1 0 0,0 0 0,-1 0-1,1 0 1,0 0 0,0 1 0,0-1 0,0 1 0,0-1 0,0 1-1,0 0 1,0 0 0,0 0 0,0 0 0,0 0 0,0 0 0,0 1 0,0-1-1,-1 1 1,3 0 0,-1 1 0,-1-1 1,0 1-1,0-1 1,0 1-1,0 0 0,0 0 1,0 0-1,0 0 0,-1 0 1,1 0-1,-1 1 0,1-1 1,0 4-1,3 8 0,0-1-1,-2 0 1,1 1-1,1 23 1,-2 33 2,-3-54-38,0 1 0,1-1 0,1 0 0,0 0-1,2 0 1,5 18 0,-9-33-35,0 0 0,1 0 0,-1-1 0,1 1 0,0 0-1,-1 0 1,1 0 0,0-1 0,-1 1 0,1 0 0,0-1-1,0 1 1,0 0 0,-1-1 0,1 1 0,2 0 0,-3-1 54,1 0 1,-1 0 0,0 0 0,1 0 0,-1 0-1,1 0 1,-1 0 0,0 0 0,1 0 0,-1 0-1,0 0 1,1 0 0,-1 0 0,1 0-1,-1 0 1,0-1 0,1 1 0,-1 0 0,0 0-1,1 0 1,-1-1 0,0 1 0,1 0 0,-1 0-1,0-1 1,0 1 0,1 0 0,-1-1-1,0 1 1,0 0 0,0 0 0,1-1 0,-1 1-1,0-1 1,0 1 0,0 0 0,0-1-1,0 1 1,0 0 0,0-1 0,0 1 0,0-1-1,0 0 1,0-10-428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4.553"/>
    </inkml:context>
    <inkml:brush xml:id="br0">
      <inkml:brushProperty name="width" value="0.035" units="cm"/>
      <inkml:brushProperty name="height" value="0.035" units="cm"/>
      <inkml:brushProperty name="color" value="#66CC00"/>
    </inkml:brush>
  </inkml:definitions>
  <inkml:trace contextRef="#ctx0" brushRef="#br0">6 104 12331,'1'-14'1435,"0"0"-1,-2-1 1,-2-22 0,-1 13 4329,54 266-4771,-45-219-979,0 10 35,2 0 0,1-1 0,16 41 0,-21-66-40,0 0-2352,-8-9-765,-10-5 2576,-1 1-567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5.365"/>
    </inkml:context>
    <inkml:brush xml:id="br0">
      <inkml:brushProperty name="width" value="0.035" units="cm"/>
      <inkml:brushProperty name="height" value="0.035" units="cm"/>
      <inkml:brushProperty name="color" value="#66CC00"/>
    </inkml:brush>
  </inkml:definitions>
  <inkml:trace contextRef="#ctx0" brushRef="#br0">1 191 13139,'0'1'200,"0"0"0,1 0-1,0 1 1,-1-1 0,1 0 0,0 0 0,-1 0 0,1 1-1,0-1 1,0 0 0,0 0 0,0 0 0,0 0 0,0-1 0,0 1-1,1 0 1,-1 0 0,0-1 0,0 1 0,1-1 0,1 2-1,-1-2 27,1 0-1,-1 0 1,0 0-1,0 0 1,1 0-1,-1-1 1,0 1-1,0-1 1,0 1-1,0-1 1,1 0-1,2-1 1,6-5 497,-1 0 0,1 0 0,17-17 0,-19 17-421,10-9 199,16-14 258,41-27-1,-65 50-724,0 0 0,1 1 0,-1 0-1,2 1 1,-1 0 0,0 1-1,1 1 1,19-4 0,-28 6-99,-1 1-1,1 0 1,0 0 0,0 0-1,0 0 1,-1 1 0,1-1-1,0 1 1,0 0 0,-1 0-1,1 0 1,-1 1 0,1-1 0,-1 1-1,0 0 1,1 0 0,-1 0-1,0 0 1,0 0 0,0 1-1,-1 0 1,1-1 0,0 1-1,-1 0 1,0 0 0,0 0 0,0 1-1,0-1 1,0 1 0,-1-1-1,0 1 1,1-1 0,0 7-1,-2-8-79,0 0-1,0-1 1,0 1-1,-1-1 1,1 1-1,-1-1 0,1 1 1,-1-1-1,1 1 1,-1-1-1,0 0 1,0 1-1,1-1 0,-1 0 1,0 1-1,0-1 1,-1 0-1,1 0 1,0 0-1,0 0 0,0 0 1,-1 0-1,1-1 1,0 1-1,-1 0 0,1 0 1,-1-1-1,-1 1 1,-7 3-491,0-1 1,0 0 0,-12 1 0,12-2 423,-28 6-1101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5.911"/>
    </inkml:context>
    <inkml:brush xml:id="br0">
      <inkml:brushProperty name="width" value="0.035" units="cm"/>
      <inkml:brushProperty name="height" value="0.035" units="cm"/>
      <inkml:brushProperty name="color" value="#66CC00"/>
    </inkml:brush>
  </inkml:definitions>
  <inkml:trace contextRef="#ctx0" brushRef="#br0">5 196 12907,'-1'3'266,"0"-1"1,1 1-1,-1 0 0,0-1 1,1 1-1,0-1 1,-1 1-1,1 3 1,1-5-175,-1 0 1,0-1 0,1 1-1,-1 0 1,0-1-1,1 1 1,-1-1 0,0 1-1,1-1 1,-1 1 0,1-1-1,-1 1 1,1-1 0,0 1-1,-1-1 1,1 0-1,-1 1 1,1-1 0,0 0-1,-1 0 1,1 1 0,0-1-1,-1 0 1,1 0-1,0 0 1,-1 0 0,1 0-1,0 0 1,-1 0 0,1 0-1,0 0 1,-1 0 0,1 0-1,0 0 1,-1 0-1,1-1 1,0 1 0,0-1-1,13-3 656,0-1 1,0-1-1,-1 0 0,0 0 0,23-17 0,-16 11-256,37-23 449,-13 6-692,2 2 0,1 2 0,51-19 0,-95 42-404,1 1 0,0-1 0,0 1 0,-1 0 0,1 0 1,0 0-1,0 1 0,0-1 0,0 1 0,0 0 0,0 0 0,0 0 0,0 1 0,0 0 0,0-1 1,0 1-1,0 1 0,0-1 0,0 0 0,3 3 0,2 2-466,1-3-151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6.479"/>
    </inkml:context>
    <inkml:brush xml:id="br0">
      <inkml:brushProperty name="width" value="0.035" units="cm"/>
      <inkml:brushProperty name="height" value="0.035" units="cm"/>
      <inkml:brushProperty name="color" value="#66CC00"/>
    </inkml:brush>
  </inkml:definitions>
  <inkml:trace contextRef="#ctx0" brushRef="#br0">1 82 17292,'1'-25'1786,"-1"21"-1449,-1-1 0,1 0 0,1 1 0,-1-1 0,1 0 0,0 1 0,0-1 0,0 1 0,0-1 0,4-6 0,-2 13 901,0 6-822,0 9-180,1 195 403,-2-17-522,-1-187-103,0 0 0,0 1 1,1-1-1,0 0 0,4 12 1,-5-18-8,-1-1 0,1 0 1,-1 1-1,1-1 0,0 0 0,0 0 0,0 0 1,-1 0-1,1 0 0,0 0 0,0 0 1,0 0-1,1 0 0,-1 0 0,0-1 0,0 1 1,0 0-1,1-1 0,-1 1 0,0-1 1,0 1-1,1-1 0,-1 0 0,1 1 0,-1-1 1,0 0-1,1 0 0,-1 0 0,0 0 1,1 0-1,-1 0 0,1-1 0,-1 1 0,0 0 1,1-1-1,-1 1 0,0-1 0,0 1 1,1-1-1,-1 0 0,2-1 0,7-4-20,1-1 1,-2 0-1,1 0 0,-1-1 0,0-1 1,0 0-1,7-11 0,-4 6-511,-2-1 0,0-1-1,0 0 1,7-18 0,-16 30 411,1 0 1,0-1-1,-1 1 1,0-1-1,0 1 1,0-1-1,0 0 0,-1 1 1,0-8-1,-2-12-701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7.067"/>
    </inkml:context>
    <inkml:brush xml:id="br0">
      <inkml:brushProperty name="width" value="0.035" units="cm"/>
      <inkml:brushProperty name="height" value="0.035" units="cm"/>
      <inkml:brushProperty name="color" value="#66CC00"/>
    </inkml:brush>
  </inkml:definitions>
  <inkml:trace contextRef="#ctx0" brushRef="#br0">0 158 15339,'4'97'6339,"0"-61"-5246,16 69 0,-11-72-967,0 0-1,3-1 1,0 0 0,2 0 0,31 50 0,-42-77-247,0-1 1,1 0-1,0 1 1,-1-1-1,2 0 1,6 5 0,-10-8 38,0-1 1,0 1-1,0-1 1,0 1 0,0-1-1,0 1 1,0-1-1,0 0 1,0 0-1,0 1 1,0-1 0,0 0-1,0 0 1,0 0-1,0 0 1,0 0 0,0 0-1,0 0 1,0-1-1,0 1 1,1 0 0,-1 0-1,0-1 1,-1 1-1,1-1 1,0 1 0,0-1-1,0 1 1,0-1-1,0 0 1,0 1-1,-1-1 1,1 0 0,0 0-1,0 1 1,-1-1-1,1 0 1,-1 0 0,1 0-1,-1 0 1,1-2-1,4-7-234,-2 0 1,1 0-1,-1 0 0,2-16 0,-4 19 148,9-42-901</inkml:trace>
  <inkml:trace contextRef="#ctx0" brushRef="#br0" timeOffset="1">338 65 14723,'-3'4'265,"1"1"0,-1-1-1,1 1 1,-1 0 0,1 0 0,1 0-1,-1 0 1,1 0 0,-2 8 0,0 2 184,-2 7 97,0 1 1,2 0-1,1 0 0,0 0 1,2 0-1,4 36 0,-2-43-396,1 0 1,0 1-1,2-1 0,-1-1 0,2 1 0,0-1 0,1 0 0,1 0 0,17 26 0,-21-37-97,-1 0 1,1 1 0,0-1-1,0-1 1,0 1-1,0 0 1,1-1-1,-1 0 1,1 0-1,0-1 1,6 3-1,-8-3-14,1-1-1,-1-1 1,1 1 0,-1 0-1,1-1 1,0 0-1,-1 0 1,1 0-1,-1 0 1,1-1-1,0 1 1,-1-1 0,1 0-1,-1 0 1,0 0-1,1 0 1,-1-1-1,4-1 1,0-2 51,1-1 1,0 1-1,-1-2 0,0 1 1,-1-1-1,1 0 0,-1 0 1,-1 0-1,1-1 0,-1 0 1,6-14-1,-1 0 115,-1 0 0,-1-1-1,8-32 1,-11 32-23,-1-1 0,-1 0 0,0-44 0,-3 53-109,-1 1 0,-1-1 0,0 1 1,-1 0-1,0 0 0,-2 0 0,-8-22 1,11 32-61,0 0 0,-1 0 0,1 0 0,-1 0 0,1 1 1,-1-1-1,0 1 0,-1 0 0,1-1 0,0 1 0,-1 1 1,0-1-1,0 1 0,1-1 0,-9-2 0,9 4-44,-1 0 0,1 0 0,-1 0 0,1 1 0,-1 0 0,1-1-1,-1 1 1,0 1 0,1-1 0,-1 0 0,1 1 0,-1 0 0,1 0 0,-1 0 0,1 0-1,-1 1 1,1-1 0,0 1 0,0 0 0,-4 2 0,-3 3-253,1 1 0,0 0 1,0 0-1,1 1 1,0 0-1,1 1 0,0 0 1,0 0-1,-6 13 0,0 7-368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8.072"/>
    </inkml:context>
    <inkml:brush xml:id="br0">
      <inkml:brushProperty name="width" value="0.035" units="cm"/>
      <inkml:brushProperty name="height" value="0.035" units="cm"/>
      <inkml:brushProperty name="color" value="#66CC00"/>
    </inkml:brush>
  </inkml:definitions>
  <inkml:trace contextRef="#ctx0" brushRef="#br0">1 939 15315,'1'1'117,"0"0"1,1 0-1,-1 0 0,0-1 0,1 1 0,-1 0 0,1-1 1,-1 1-1,1-1 0,0 0 0,-1 1 0,1-1 1,-1 0-1,1 0 0,-1 0 0,1 0 0,0 0 0,-1-1 1,1 1-1,2-1 0,35-12 793,-31 10-531,49-23 981,60-36 1,-22 10-674,275-130 506,11 25-957,179-36-164,-480 162 28,-1-4 0,-2-3 0,120-79-1,-147 87-235,-41 25-704,-35 19-602,-9 5 308,-46 16 0,26-14 363</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8.531"/>
    </inkml:context>
    <inkml:brush xml:id="br0">
      <inkml:brushProperty name="width" value="0.035" units="cm"/>
      <inkml:brushProperty name="height" value="0.035" units="cm"/>
      <inkml:brushProperty name="color" value="#66CC00"/>
    </inkml:brush>
  </inkml:definitions>
  <inkml:trace contextRef="#ctx0" brushRef="#br0">113 794 10874,'-10'-3'470,"0"1"-1,1-2 1,-1 1 0,1-1-1,0-1 1,0 0-1,0 0 1,1 0-1,0-1 1,-9-8-1,13 5 830,12 8-507,19 10-36,-21-7-555,20 4 132,1 0 1,0-2 0,1 0-1,-1-2 1,0-2 0,1 0-1,-1-1 1,41-8 0,-1-5 103,-1-2 0,78-30 0,-62 14-93,-2-3-1,135-82 1,-117 53-210,141-120 0,-141 96-423,74-59-985,-163 141 991,-9 5-102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08.962"/>
    </inkml:context>
    <inkml:brush xml:id="br0">
      <inkml:brushProperty name="width" value="0.035" units="cm"/>
      <inkml:brushProperty name="height" value="0.035" units="cm"/>
    </inkml:brush>
  </inkml:definitions>
  <inkml:trace contextRef="#ctx0" brushRef="#br0">1687 670 14195,'-104'1'329,"0"5"1,0 4-1,-104 24 0,151-21-348,1 2-1,1 3 0,0 3 0,2 2 0,0 2 1,-96 63-1,93-47 0,2 2-1,3 3 1,1 1 0,2 3 0,-42 59-1,38-38 79,4 3 0,2 1 0,-53 125-1,80-156-1,2 1 0,3 0 0,1 1 0,2 0 0,-4 52 0,11-62-18,3 0-1,1 1 1,2-1 0,1 0 0,1 0-1,3 0 1,13 44 0,0-20-29,2-2 1,3 0-1,3-2 1,2-1-1,2-1 1,51 64-1,-35-60-6,2-1-1,3-2 0,3-3 0,113 82 0,-125-105-6,2-1 1,1-2-1,1-3 0,52 18 1,-29-17-28,0-3 1,100 15 0,-16-17-34,2-7-1,179-9 0,425-47-58,-416 18 124,318-12-7,209-14 17,-5-36-118,173-81-123,-8-38 122,-49-35 216,-28-90 142,-842 285-229,-2-6 0,-2-4 0,126-90 0,-196 119-39,-2-2 0,-1-2 0,-2-1 0,-1-2 0,-1-1 0,-3-1 0,49-81 0,-64 92 1,-1 0 0,-2-1 0,0-1 0,-2 0 0,10-56-1,-16 61 11,-1-1-1,0 1 0,-2-1 0,-1 1 0,-1 0 0,-1-1 1,-1 1-1,-8-25 0,3 19 4,-2 1 0,-1 1 1,-1 0-1,-2 0 0,0 2 1,-2 0-1,-1 0 0,0 2 0,-2 0 1,-36-32-1,18 23 6,-1 2 1,-2 1 0,0 2-1,-2 2 1,-78-33 0,21 20 42,-2 4 0,-132-26 1,-218-17 132,-438-25 135,297 39-211,371 37-100,-604-70 68,-1 24 9,-1 47-111,-4 69-231,-1 79-200,574-72 319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0.384"/>
    </inkml:context>
    <inkml:brush xml:id="br0">
      <inkml:brushProperty name="width" value="0.035" units="cm"/>
      <inkml:brushProperty name="height" value="0.035" units="cm"/>
      <inkml:brushProperty name="color" value="#66CC00"/>
    </inkml:brush>
  </inkml:definitions>
  <inkml:trace contextRef="#ctx0" brushRef="#br0">5 3 13963,'-4'9'1784,"5"1"-831,4-3-297,9-2 1536,4-2-928,8-2-247,3-2-129,9-4-272,2-2-128,6-2-176,0 1-184,-5 3-368,-1 2-320,-9 8-520,-4 7-449,-16 3 1137,-6 1-296,-13 1-248</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0.868"/>
    </inkml:context>
    <inkml:brush xml:id="br0">
      <inkml:brushProperty name="width" value="0.035" units="cm"/>
      <inkml:brushProperty name="height" value="0.035" units="cm"/>
      <inkml:brushProperty name="color" value="#66CC00"/>
    </inkml:brush>
  </inkml:definitions>
  <inkml:trace contextRef="#ctx0" brushRef="#br0">4 22 17788,'-3'9'1544,"7"-3"-1000,5 1-152,13-3 681,4 1-185,9-5-296,6-2-80,5-2-536,3-1-328,-1-4 392,-2-3-112,-8-8-144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1.383"/>
    </inkml:context>
    <inkml:brush xml:id="br0">
      <inkml:brushProperty name="width" value="0.035" units="cm"/>
      <inkml:brushProperty name="height" value="0.035" units="cm"/>
      <inkml:brushProperty name="color" value="#66CC00"/>
    </inkml:brush>
  </inkml:definitions>
  <inkml:trace contextRef="#ctx0" brushRef="#br0">247 19 15491,'-2'-2'142,"1"0"0,-1 1 1,1-1-1,-1 1 0,0 0 0,0-1 0,0 1 0,0 0 0,0 0 0,0 0 0,0 0 0,0 1 0,0-1 1,0 1-1,0-1 0,0 1 0,-1 0 0,1-1 0,0 1 0,0 0 0,-1 0 0,1 1 0,0-1 0,0 0 0,-5 2 1,-1 0 113,-1 1 0,0-1 0,1 1 1,0 1-1,-11 6 0,9-4-152,1 1 0,0 0 0,0 1 1,1 0-1,0 1 0,0-1 0,1 2 0,0-1 0,0 1 0,1 0 1,1 0-1,0 0 0,0 1 0,-5 19 0,6-17-58,1 1 1,0 0-1,0 0 1,2 0-1,0 1 1,0-1-1,2 0 0,-1 0 1,2 1-1,0-1 1,6 23-1,-6-32-36,0 0-1,0 0 1,0 0-1,0-1 1,1 1-1,-1 0 1,1-1-1,1 0 1,-1 0-1,0 0 1,1 0-1,0 0 1,0-1-1,0 0 1,0 0 0,1 0-1,-1 0 1,1 0-1,0-1 1,0 0-1,-1 0 1,1-1-1,6 2 1,-2-1 0,0-1-1,0-1 1,0 0 0,0 0 0,0 0 0,0-1 0,-1-1 0,1 1 0,0-2-1,-1 1 1,1-1 0,-1 0 0,9-5 0,-2 0 13,0 0 1,0-2-1,24-18 1,-34 23 13,0 1 1,0-1 0,0 0 0,-1 0 0,1-1 0,-1 1 0,0-1 0,-1 0 0,0 0 0,0-1 0,0 1 0,2-9 0,-4 14-24,-1 0 0,0 0-1,1 0 1,-1 0 0,0 0 0,0-1 0,0 1 0,0 0 0,0 0 0,0 0 0,0 0 0,0 0 0,-1 0-1,1 0 1,0 0 0,-1 0 0,1 0 0,0 0 0,-1 0 0,1 0 0,-1 1 0,0-1 0,1 0 0,-1 0 0,0 0-1,1 1 1,-1-1 0,0 0 0,0 1 0,0-1 0,1 0 0,-1 1 0,0-1 0,0 1 0,0-1 0,0 1-1,0 0 1,0 0 0,0-1 0,0 1 0,0 0 0,0 0 0,0 0 0,0 0 0,0 0 0,-2 0-1,-3 0 37,0 1-1,0-1 0,1 1 0,-1 1 0,0-1 0,1 1 1,-7 2-1,0 1-135,1 1 0,-19 14 0,27-19 7,0 1 0,1 0 0,-1 0 0,1 0 0,0 0 0,0 1 0,-1-1 0,2 0 0,-1 1-1,0 0 1,0-1 0,1 1 0,-1 0 0,1 0 0,0 0 0,-1 4 0,2-6 72,0-1-1,0 0 1,0 0-1,0 1 1,0-1-1,-1 0 1,1 1-1,1-1 1,-1 0 0,0 0-1,0 1 1,0-1-1,0 0 1,0 0-1,0 1 1,0-1 0,0 0-1,0 0 1,0 1-1,0-1 1,1 0-1,-1 0 1,0 0 0,0 1-1,0-1 1,1 0-1,-1 0 1,0 0-1,0 0 1,0 1 0,1-1-1,-1 0 1,0 0-1,0 0 1,1 0-1,10-1-249,-10 1 229,21-7-423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1.883"/>
    </inkml:context>
    <inkml:brush xml:id="br0">
      <inkml:brushProperty name="width" value="0.035" units="cm"/>
      <inkml:brushProperty name="height" value="0.035" units="cm"/>
      <inkml:brushProperty name="color" value="#66CC00"/>
    </inkml:brush>
  </inkml:definitions>
  <inkml:trace contextRef="#ctx0" brushRef="#br0">116 0 15323,'-6'4'298,"0"0"1,0 0-1,0 1 0,1 0 0,-1 0 0,1 0 0,1 0 0,-1 1 0,-7 12 1,2-2 365,1 1 1,-11 27 0,17-33-542,-1 0-1,2 1 1,-1-1 0,2 0-1,-1 1 1,2-1 0,-1 1-1,1-1 1,3 18-1,-2-24-93,0 0 0,0 0-1,1-1 1,-1 1-1,1-1 1,0 1-1,0-1 1,1 0 0,-1 0-1,1 0 1,3 4-1,-4-6-13,1 1 0,-1-1-1,1 0 1,0 0 0,0 0-1,-1-1 1,1 1 0,0-1-1,1 1 1,-1-1 0,0 0 0,0 0-1,0-1 1,1 1 0,-1-1-1,0 1 1,6-1 0,-1-1 17,1 0 1,0 0 0,-1-1 0,1 0-1,-1 0 1,1-1 0,-1 0-1,0-1 1,0 0 0,-1 0-1,1 0 1,8-8 0,-4 3 111,-1 0 1,-1-1-1,0 0 1,0 0-1,-1-1 1,14-22-1,-20 29-75,-1 0 0,0 0 1,0 0-1,0 0 0,0-1 0,-1 1 0,0 0 1,0-1-1,0 1 0,0-1 0,-1 1 0,1-1 1,-1 1-1,-1-8 0,0 9-14,0-1-1,0 0 1,-1 1-1,1-1 1,-1 1-1,0 0 1,0-1 0,0 1-1,0 0 1,0 0-1,-1 0 1,1 1 0,-1-1-1,0 0 1,0 1-1,0 0 1,-6-4-1,-3 0-40,1 0 0,-1 1-1,0 0 1,-1 1 0,1 0-1,-1 1 1,1 0 0,-1 1-1,0 0 1,0 2 0,0-1-1,-16 2 1,28-1-77,0 1-1,-1-1 1,1 0 0,0 0-1,-1 1 1,1-1 0,0 0-1,0 1 1,-1 0 0,1-1-1,0 1 1,-2 1 0,3-2 15,0 0 1,0 1-1,-1-1 1,1 0-1,0 0 1,0 1-1,0-1 1,0 0-1,0 1 1,0-1-1,-1 0 0,1 0 1,0 1-1,0-1 1,0 0-1,0 1 1,0-1-1,0 0 1,0 1-1,0-1 1,0 0-1,1 1 1,-1-1-1,0 0 1,0 0-1,0 1 1,0-1-1,0 0 1,0 1-1,1-1 1,-1 1-1,1 0-75,1 0-1,-1 1 0,1-1 1,-1 0-1,1 0 0,0 0 1,0 0-1,-1 0 0,1 0 1,0 0-1,0 0 1,0-1-1,0 1 0,3 0 1,16 2-538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2.398"/>
    </inkml:context>
    <inkml:brush xml:id="br0">
      <inkml:brushProperty name="width" value="0.035" units="cm"/>
      <inkml:brushProperty name="height" value="0.035" units="cm"/>
      <inkml:brushProperty name="color" value="#66CC00"/>
    </inkml:brush>
  </inkml:definitions>
  <inkml:trace contextRef="#ctx0" brushRef="#br0">107 2 16412,'-5'1'179,"0"0"0,0 1 0,0-1 0,1 1 0,-1 0 0,1 1 0,0-1 0,-1 1 1,1 0-1,0 0 0,1 0 0,-1 0 0,0 1 0,1-1 0,0 1 0,0 0 1,0 0-1,0 1 0,1-1 0,0 0 0,-1 1 0,2-1 0,-3 8 0,-1 3-10,1 0-1,1-1 1,0 1-1,1 1 1,1-1-1,0 22 1,2-29-113,0-1 0,0 1 0,0 0 0,1-1 0,0 1-1,0-1 1,1 1 0,0-1 0,0 0 0,1 0 0,0-1 0,5 7 0,-8-10-23,1-1-1,0 0 1,1 1 0,-1-1 0,0 0 0,1 0-1,-1-1 1,1 1 0,-1 0 0,1-1 0,0 0 0,0 0-1,-1 0 1,1 0 0,0 0 0,0 0 0,0-1-1,0 1 1,0-1 0,0 0 0,0 0 0,1 0 0,-1 0-1,0-1 1,0 1 0,0-1 0,0 1 0,-1-1-1,1 0 1,0-1 0,0 1 0,5-3 0,1-2 44,-1 0 0,0 0 0,0-1 0,0 0 0,-1 0 0,0-1-1,0 0 1,-1 0 0,0-1 0,-1 0 0,6-10 0,-4 4 36,0 0 0,0 0 0,-2-1 0,0 0 0,-1 0 0,3-20-1,-7 31-81,1 0 0,-1 0-1,0 0 1,0 0-1,0 1 1,-1-1-1,0 0 1,0 0-1,0 0 1,0 1 0,-1-1-1,0 0 1,-4-6-1,5 8-59,-1 1 0,0 0 1,1 0-1,-1 1 0,0-1 0,0 0 0,0 1 0,-1-1 0,1 1 0,0 0 0,0-1 1,-1 1-1,1 0 0,-1 0 0,1 1 0,-1-1 0,1 1 0,-1-1 0,1 1 1,-1 0-1,0 0 0,1 0 0,-1 0 0,0 0 0,1 0 0,-5 2 0,5-2-37,0 0-1,-1 1 0,1 0 0,-1-1 0,1 1 0,0 0 0,0 0 0,0 0 1,-1 0-1,1 0 0,0 1 0,0-1 0,0 0 0,1 1 0,-1 0 1,0-1-1,1 1 0,-1 0 0,1 0 0,-1 0 0,-1 4 0,1 8-398</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4.476"/>
    </inkml:context>
    <inkml:brush xml:id="br0">
      <inkml:brushProperty name="width" value="0.035" units="cm"/>
      <inkml:brushProperty name="height" value="0.035" units="cm"/>
      <inkml:brushProperty name="color" value="#66CC00"/>
    </inkml:brush>
  </inkml:definitions>
  <inkml:trace contextRef="#ctx0" brushRef="#br0">0 76 14747,'2'-11'1761,"4"-4"-841,2 0-280,2 2 984,4 6-280,4 4-247,4 3-145,2 4-344,1 5-128,2 2-208,-1 0-136,4-3-288,-4-5-256,-2-6-664,-6-8 904,-1-9-152,-1-3-152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5.052"/>
    </inkml:context>
    <inkml:brush xml:id="br0">
      <inkml:brushProperty name="width" value="0.035" units="cm"/>
      <inkml:brushProperty name="height" value="0.035" units="cm"/>
      <inkml:brushProperty name="color" value="#66CC00"/>
    </inkml:brush>
  </inkml:definitions>
  <inkml:trace contextRef="#ctx0" brushRef="#br0">1 453 16187,'0'0'110,"1"1"-1,0-1 1,0 0-1,0 1 1,0-1-1,0 0 0,0 0 1,0 0-1,0 0 1,0 0-1,0 0 1,0 0-1,-1 0 1,1 0-1,0-1 0,0 1 1,0 0-1,0 0 1,0-1-1,0 1 1,0-1-1,-1 1 0,1-1 1,0 1-1,0-1 1,-1 1-1,1-1 1,0 0-1,-1 1 0,1-1 1,0 0-1,-1 0 1,1 1-1,0-3 1,25-36 1073,-18 27-707,108-176 866,-15 21-588,-97 162-754,-2 0 0,1 1 0,0 0 0,0-1 0,8-6 0,-11 11 0,0 0 0,0 0 0,0 0 0,0 0 0,0 0 0,1 0 0,-1-1 0,0 1 0,0 0 0,0 0 0,0 0 0,1 0 0,-1 0 0,0 0 0,0 0 0,0 0 0,1 0 0,-1 0 0,0 0 0,0 0 0,0 0 0,1 0 0,-1 0 0,0 0 0,0 0 0,0 0 0,1 0 0,-1 0 0,0 0 0,0 1 0,0-1 0,0 0 0,1 0 0,-1 0 0,0 0 0,0 0 0,0 0 0,0 1 0,0-1 0,1 0 0,-1 0 0,0 0 0,0 1 0,3 19 0,-17 140 113,7-105-38,-1 54 0,8-89-49,0-7-65,0 0-1,0 0 1,5 24 0,-5-36-2,0 0 0,1 0-1,-1 0 1,0 0 0,0 0 0,1 0 0,-1 0-1,0-1 1,1 1 0,-1 0 0,1 0-1,-1 0 1,1-1 0,0 1 0,-1 0 0,1-1-1,0 1 1,-1 0 0,1-1 0,0 1-1,1 0 1,-2-1 11,1 0 0,0 0-1,-1 0 1,1 0 0,0 0 0,-1-1-1,1 1 1,0 0 0,-1 0-1,1 0 1,-1-1 0,1 1 0,0 0-1,-1-1 1,1 1 0,-1-1 0,1 1-1,-1 0 1,1-1 0,-1 1-1,1-2 1,3-2-112,-1-1-1,1 1 0,-1-1 1,4-10-1,5-9-375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5.601"/>
    </inkml:context>
    <inkml:brush xml:id="br0">
      <inkml:brushProperty name="width" value="0.035" units="cm"/>
      <inkml:brushProperty name="height" value="0.035" units="cm"/>
      <inkml:brushProperty name="color" value="#66CC00"/>
    </inkml:brush>
  </inkml:definitions>
  <inkml:trace contextRef="#ctx0" brushRef="#br0">30 18 16604,'6'-17'3104,"-10"38"-890,-2 9-1302,1 4-624,3-1-1,1 51 1,1-83-288,0 1 0,0-1 0,0 1 0,0-1 0,0 1 0,1-1 0,-1 1 0,0-1 0,1 1 0,-1-1 0,1 1 0,0-1 0,-1 0 0,1 1 0,0-1 0,0 0 0,0 0 0,0 1 0,0-1 0,0 0 0,0 0 0,0 0 0,2 1 0,0-1 0,-1-1 1,0 0-1,0 1 0,1-1 1,-1 0-1,0 0 0,1 0 1,-1-1-1,0 1 0,1 0 1,-1-1-1,0 0 0,0 1 1,1-1-1,2-1 0,12-6 4,0 2-1,1 1 1,0 0-1,32-4 1,-45 8-8,0 1 0,-1 0 0,1 0 0,0 1 0,-1-1 0,1 1 1,-1 0-1,1 1 0,-1-1 0,8 4 0,-9-3 0,0-1 0,0 1-1,-1 1 1,1-1 0,-1 0 0,1 0-1,-1 1 1,0-1 0,0 1 0,0 0 0,-1 0-1,1 0 1,0 0 0,-1 0 0,0 0-1,0 0 1,1 4 0,-1-3 23,0 0-1,0 0 1,-1 0-1,1 0 1,-1 1-1,0-1 1,0 0-1,-1 1 1,1-1-1,-1 0 1,0 0-1,0 0 1,-1 0-1,1 0 1,-1 0-1,-4 7 1,3-5 62,-1-1 0,0 0 0,-1 0 0,1 0 0,-1 0 0,0 0 0,0-1 1,-1 0-1,1 0 0,-9 3 0,7-3-39,-1 0 1,0-1-1,0 0 1,0-1-1,-1 1 1,1-2-1,0 1 1,-10 0 0,12-2-137,1 0 1,-1 0 0,1-1 0,0 1-1,-1-1 1,1 0 0,-1-1 0,1 1-1,0-1 1,0 0 0,0 0 0,-7-5-1,6 3 10,1 0-1,0-1 0,0 0 0,0 0 0,1 0 0,-1-1 0,-3-6 1,-8-17-403</inkml:trace>
  <inkml:trace contextRef="#ctx0" brushRef="#br0" timeOffset="1">31 67 16796,'11'-8'1920,"0"2"-1096,-2 2-336,5 4 1097,1 0-401,5-2-568,1 1-528,8-1-936,1-1-1713,2-2 2169,3-1-368,5-6-288</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6.149"/>
    </inkml:context>
    <inkml:brush xml:id="br0">
      <inkml:brushProperty name="width" value="0.035" units="cm"/>
      <inkml:brushProperty name="height" value="0.035" units="cm"/>
      <inkml:brushProperty name="color" value="#66CC00"/>
    </inkml:brush>
  </inkml:definitions>
  <inkml:trace contextRef="#ctx0" brushRef="#br0">61 0 15731,'-10'26'1065,"-4"11"647,-14 64 0,25-90-1562,1 0-1,1 0 1,0 0-1,1 0 0,0 0 1,0 0-1,1 0 0,1 0 1,0 0-1,5 17 0,-6-26-124,-1 0-1,1 0 1,0-1 0,0 1-1,-1 0 1,1-1-1,0 1 1,0-1-1,1 1 1,-1-1-1,0 1 1,0-1-1,1 0 1,-1 0-1,1 0 1,-1 0 0,4 2-1,-4-3-4,1 1 0,-1-1 0,1 0 0,-1 1 0,1-1 0,0 0 0,-1 0 0,1 0 0,-1-1 0,1 1 0,-1 0 0,1-1 0,-1 1 0,1-1 0,-1 1 0,3-2 0,1-1 11,0 0 1,0-1-1,-1 0 0,1 1 0,-1-1 0,0-1 0,0 1 1,0-1-1,5-9 0,0-1 15,-1-1 1,0-1-1,-2 1 1,10-36-1,-14 46-24,-1 0-1,0 0 0,0-1 1,0 1-1,-1-1 1,0 1-1,0 0 1,0-1-1,-1 1 1,0-1-1,-1 1 1,1 0-1,-1 0 1,0 0-1,-1 0 1,1 0-1,-5-7 1,6 11-8,-1 1 1,1-1 0,-1 0 0,1 0-1,-1 1 1,0-1 0,1 1 0,-1 0-1,0-1 1,0 1 0,0 0 0,0 0-1,0 0 1,0 0 0,-1 1-1,1-1 1,0 0 0,0 1 0,-1 0-1,1-1 1,-4 1 0,2 1 8,0-1 1,0 1-1,0 0 1,1 0-1,-1 1 1,0-1-1,1 1 1,-1 0-1,1-1 1,0 2-1,0-1 0,-4 3 1,2-1-171,1-1 0,0 1 1,1-1-1,-1 1 0,1 0 0,0 1 1,0-1-1,0 0 0,0 1 0,1 0 1,0 0-1,0-1 0,0 1 0,0 1 1,1-1-1,0 0 0,0 0 0,0 0 1,1 8-1,0-12 101,0 0 0,0 1 0,0-1 0,1 0 0,-1 0 0,1 0 0,-1 0 0,1 0 1,-1 0-1,1 0 0,-1 0 0,1-1 0,0 1 0,-1 0 0,1 0 0,0 0 0,0-1 0,0 1 0,0 0 0,0-1 0,0 1 1,2 0-1,15 3-660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6.714"/>
    </inkml:context>
    <inkml:brush xml:id="br0">
      <inkml:brushProperty name="width" value="0.035" units="cm"/>
      <inkml:brushProperty name="height" value="0.035" units="cm"/>
      <inkml:brushProperty name="color" value="#66CC00"/>
    </inkml:brush>
  </inkml:definitions>
  <inkml:trace contextRef="#ctx0" brushRef="#br0">122 19 17300,'-39'63'1712,"22"-37"-1139,1 0-1,-15 33 1,28-50-472,-1 1 1,1-1 0,1 0 0,0 1 0,0 0-1,0-1 1,2 1 0,-1 0 0,1 0 0,0 0 0,3 9-1,-3-16-78,0 0 0,1 0 0,-1 0 0,1 0-1,0 0 1,0 0 0,0-1 0,0 1 0,0 0 0,1-1-1,-1 1 1,1-1 0,0 1 0,0-1 0,0 0 0,0 0-1,0 0 1,0 0 0,1 0 0,-1 0 0,1 0 0,-1-1-1,1 0 1,-1 1 0,1-1 0,0 0 0,0 0-1,0 0 1,-1-1 0,1 1 0,0-1 0,0 1 0,0-1-1,0 0 1,5-1 0,0 0 40,-1 0 0,1 0 0,0-1 0,0-1 0,0 1 1,-1-1-1,0-1 0,1 1 0,-1-1 0,0-1 0,-1 1 0,10-8 0,-3-1 111,0 0 1,-1-1-1,0 0 1,-1-1-1,15-27 0,-20 31-74,0 0-1,-1 0 1,-1-1-1,0 0 0,0 0 1,-1 0-1,0-1 1,-1 1-1,0-17 0,-2 26-81,0-1 0,0 0-1,0 1 1,-1-1-1,0 0 1,1 1-1,-1-1 1,0 0-1,-1 1 1,1-1-1,-1 1 1,1 0-1,-1 0 1,0-1 0,0 1-1,-1 0 1,1 1-1,-1-1 1,1 0-1,-1 1 1,0-1-1,0 1 1,0 0-1,0 0 1,0 0 0,-1 0-1,1 1 1,0-1-1,-1 1 1,1 0-1,-1 0 1,0 0-1,1 1 1,-1-1-1,0 1 1,-5 0 0,1 0-149,-1 0 0,1 0 1,-1 1-1,1 0 1,0 1-1,-1 0 0,1 0 1,0 1-1,0 0 1,1 0-1,-1 1 0,1 0 1,-1 0-1,1 1 1,-10 8-1,-2 8-249,4-1-124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10.951"/>
    </inkml:context>
    <inkml:brush xml:id="br0">
      <inkml:brushProperty name="width" value="0.035" units="cm"/>
      <inkml:brushProperty name="height" value="0.035" units="cm"/>
    </inkml:brush>
  </inkml:definitions>
  <inkml:trace contextRef="#ctx0" brushRef="#br0">3217 178 11859,'-137'-10'672,"-308"-11"-2614,-47 41-2967,271-9 5938,-2 2 1660,-291 54 0,409-45-2562,1 4 1,1 4 0,2 5 0,-185 92-1,235-100-124,2 3 0,1 2 0,-69 60 0,96-73 18,2 0 0,0 2-1,1 0 1,1 1 0,1 1-1,1 0 1,1 1 0,1 1-1,-14 38 1,17-34 57,2 0 1,1 0-1,1 0 0,1 1 0,2 0 1,1 0-1,2 32 0,0-48-39,2 1 0,0-1 0,1 0 0,0 0 0,1 0 0,1 0 0,0 0 0,0-1 0,2 0 1,0 0-1,0-1 0,1 0 0,0 0 0,1-1 0,1 0 0,17 16 0,6-1 11,0-2 0,2-1 0,50 25 0,121 44 59,355 89-50,-408-146-54,2-6 1,232 13-1,316-35 60,809-81 207,-1055 38-260,678-144-1,-425 19 2,-6-29-17,-532 135-7,221-102 1,-283 103-5,-2-5 0,192-139 1,-280 183 15,-1-1-1,0 0 1,-1-2 0,-1 0 0,24-33 0,-37 45 1,0-1 1,0 1-1,-1-1 0,0 0 1,0 0-1,-1 0 1,0 0-1,0-1 0,-1 1 1,1-9-1,-2 10 1,0 1 0,-1-1 0,0 0-1,0 0 1,0 0 0,0 1 0,-1-1 0,0 0-1,-1 1 1,1 0 0,-1-1 0,0 1 0,0 0-1,-6-7 1,-1 0 1,-2 1 0,1-1 0,-1 2 0,-1 0 0,0 0 0,0 1 0,-1 1 0,-15-7 0,-18-6 3,-61-19 0,1 8 8,-165-26 0,-114 5-5,-779-63-12,-7 55 564,1 86-460,12 116-1483,860-80 1121,-3 10-91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7.231"/>
    </inkml:context>
    <inkml:brush xml:id="br0">
      <inkml:brushProperty name="width" value="0.035" units="cm"/>
      <inkml:brushProperty name="height" value="0.035" units="cm"/>
      <inkml:brushProperty name="color" value="#66CC00"/>
    </inkml:brush>
  </inkml:definitions>
  <inkml:trace contextRef="#ctx0" brushRef="#br0">115 0 17268,'0'1'45,"0"-1"1,0 0-1,0 0 1,0 0-1,0 0 1,0 0-1,0 1 1,0-1-1,0 0 1,0 0-1,0 0 1,0 0-1,0 0 1,0 0-1,0 1 1,0-1-1,0 0 0,0 0 1,0 0-1,0 0 1,0 0-1,0 0 1,1 1-1,-1-1 1,0 0-1,0 0 1,0 0-1,0 0 1,0 0-1,0 0 1,0 0-1,0 0 1,1 0-1,-1 0 1,0 0-1,0 1 1,0-1-1,0 0 1,0 0-1,1 0 1,-1 0-1,0 0 1,0 0-1,0 0 1,0 0-1,0 0 1,0 0-1,1 0 1,-1 0-1,0 0 1,0-1-1,0 1 1,0 0-1,0 0 1,1 0-1,-1 0 1,0 0-1,0 0 1,0 0-1,0 0 1,0 0-1,0 0 0,0 0 1,0-1-1,1 1 1,-1 0-1,0 0 1,0 0-1,0 0 1,-7 17 1602,-20 30-323,22-40-980,-14 25 206,-20 46 0,34-68-495,1 0 0,1 1 1,0-1-1,0 1 0,1-1 1,0 1-1,1 0 0,0 0 0,1 15 1,0-24-50,0-1 1,1 1-1,-1 0 1,0 0-1,1-1 0,-1 1 1,1 0-1,-1-1 1,1 1-1,0 0 1,0-1-1,-1 1 0,1-1 1,0 1-1,1-1 1,-1 0-1,0 1 1,0-1-1,1 0 0,-1 0 1,0 0-1,3 1 1,-2-1-1,0 0 1,1-1 0,-1 1-1,0-1 1,1 1 0,-1-1 0,1 0-1,-1 0 1,0 0 0,1-1-1,-1 1 1,1 0 0,-1-1-1,3 0 1,4-3-65,0 1 0,-1-1 1,0 0-1,1-1 0,-2 0 0,1 0 0,9-9 1,-9 7-131,0 0-1,-1-1 1,0 0 0,-1 0 0,1 0 0,-2-1 0,1 0 0,-1 0 0,0-1 0,-1 0-1,0 1 1,4-20 0,-6-14-362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7.732"/>
    </inkml:context>
    <inkml:brush xml:id="br0">
      <inkml:brushProperty name="width" value="0.035" units="cm"/>
      <inkml:brushProperty name="height" value="0.035" units="cm"/>
      <inkml:brushProperty name="color" value="#66CC00"/>
    </inkml:brush>
  </inkml:definitions>
  <inkml:trace contextRef="#ctx0" brushRef="#br0">37 42 21525,'-11'-2'1760,"-1"1"-1296,1-1-216,8 1 568,3-2-504,8-3-1064,1-4 752,-3 3-264,-3-2-72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0.721"/>
    </inkml:context>
    <inkml:brush xml:id="br0">
      <inkml:brushProperty name="width" value="0.035" units="cm"/>
      <inkml:brushProperty name="height" value="0.035" units="cm"/>
      <inkml:brushProperty name="color" value="#66CC00"/>
    </inkml:brush>
  </inkml:definitions>
  <inkml:trace contextRef="#ctx0" brushRef="#br0">14 85 15683,'-1'0'156,"0"-1"0,1 1 0,-1 0-1,0 0 1,0-1 0,1 1 0,-1-1 0,0 1-1,1-1 1,-1 1 0,1-1 0,-1 1-1,1-1 1,-1 1 0,0-1 0,1 1 0,0-1-1,-1 0 1,1 0 0,-1 1 0,1-1-1,0 0 1,0 1 0,-1-2 0,2 1-44,-1 0 1,1 0 0,-1 0-1,1 0 1,0 0-1,-1 0 1,1 0 0,0 0-1,0 0 1,0 0-1,-1 1 1,1-1 0,0 0-1,0 1 1,0-1-1,0 1 1,2-1 0,6-4 59,0 1 0,1 0 1,-1 1-1,1 0 0,0 0 1,0 1-1,16-1 0,6 1-45,36 4 0,-44-1-804,1-1-1,45-4 1,-64 3 563,-1 0 1,0-1-1,0 1 1,1-1 0,-1 0-1,7-4 1,-3-4-430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1.180"/>
    </inkml:context>
    <inkml:brush xml:id="br0">
      <inkml:brushProperty name="width" value="0.035" units="cm"/>
      <inkml:brushProperty name="height" value="0.035" units="cm"/>
      <inkml:brushProperty name="color" value="#66CC00"/>
    </inkml:brush>
  </inkml:definitions>
  <inkml:trace contextRef="#ctx0" brushRef="#br0">1 35 15539,'11'-6'584,"1"0"0,1 2-1,-1-1 1,1 1 0,0 1-1,25-3 1,-34 6-517,0-1-1,-1 1 1,1 0 0,0 0-1,-1 1 1,1-1-1,0 1 1,-1 0 0,1 0-1,-1 0 1,1 0-1,-1 0 1,1 1 0,-1 0-1,0 0 1,0 0-1,0 0 1,0 0 0,0 1-1,0-1 1,-1 1-1,1-1 1,-1 1 0,0 0-1,1 0 1,-1 0-1,-1 1 1,1-1 0,1 4-1,0 2 65,-1-1 0,0 1 0,0 0 0,-1 1 0,0-1 0,-1 0 0,0 0 0,0 0 0,-1 0 0,-2 10 0,-3 14 420,-16 43 0,19-65-450,-27 73 419,19-60-609,2 0 0,1 1 0,1 1 0,-7 46 1,14-70 119,1 29 428,-1-30-457,0 0 0,0 0-1,0 0 1,0 0-1,0 0 1,0 0 0,1 0-1,-1 0 1,0 0-1,1-1 1,-1 1 0,0 0-1,1 0 1,-1 0-1,1-1 1,0 1 0,-1 0-1,1 0 1,0-1-1,-1 1 1,1 0 0,0-1-1,0 1 1,-1-1-1,1 1 1,0-1 0,0 0-1,0 1 1,1-1-1,17-2-77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2.356"/>
    </inkml:context>
    <inkml:brush xml:id="br0">
      <inkml:brushProperty name="width" value="0.035" units="cm"/>
      <inkml:brushProperty name="height" value="0.035" units="cm"/>
      <inkml:brushProperty name="color" value="#66CC00"/>
    </inkml:brush>
  </inkml:definitions>
  <inkml:trace contextRef="#ctx0" brushRef="#br0">88 199 16123,'28'-61'4275,"-28"61"-4236,0 0 0,0 0 1,0-1-1,0 1 0,0 0 0,0 0 1,0 0-1,0 0 0,0-1 1,0 1-1,0 0 0,0 0 1,0 0-1,1 0 0,-1 0 0,0-1 1,0 1-1,0 0 0,0 0 1,0 0-1,1 0 0,-1 0 0,0 0 1,0 0-1,0-1 0,0 1 1,1 0-1,-1 0 0,0 0 1,0 0-1,0 0 0,0 0 0,1 0 1,-1 0-1,0 0 0,0 0 1,0 0-1,1 0 0,-1 0 1,0 0-1,5 9 486,0 14-231,-2 25-51,-3 0 0,-5 52 1,-19 98 82,13-124-185,10-61-128,1-9-19,-1 0-1,1 0 0,-1 1 1,0-1-1,0 0 0,0 0 1,-3 5-1,0-7-217,0-8 13,-2-15-212,5 17 308,1 3 92,-46-206-4599,37 157 3602,3-1 1,-1-59 0,7 109 1058,-1 0-1,1 0 1,0 0 0,0 0 0,0 0 0,0-1 0,0 1 0,0 0 0,1 0 0,-1 0 0,0 0-1,1 0 1,-1 0 0,0 0 0,1 0 0,0 0 0,-1 0 0,1 0 0,-1 0 0,1 0 0,1-1-1,-1 2 9,0-1 0,-1 1 0,1 0 0,0 1 0,0-1-1,0 0 1,-1 0 0,1 0 0,0 0 0,0 1 0,-1-1-1,1 0 1,0 0 0,0 1 0,-1-1 0,1 1 0,0-1 0,-1 1-1,1-1 1,-1 1 0,1-1 0,0 2 0,7 6 374,-1 0 1,12 18-1,-19-24-430,82 140 1160,-57-92-607,52 73-1,-75-121-487,0 1 0,-1-1 0,1 0 0,0 0 0,0 0 0,0 0 0,0 0 0,1-1 0,-1 1 0,0 0 0,1-1 0,-1 0 0,1 0 0,-1 0 0,5 2 0,-5-3-15,0 0 0,-1-1 0,1 1 0,0 0 0,0 0 0,-1-1 1,1 1-1,0-1 0,-1 0 0,1 1 0,-1-1 0,1 0 0,-1 0 0,1 0 1,-1 0-1,1 0 0,-1 0 0,0 0 0,0-1 0,0 1 0,1 0 0,-1-1 0,0 1 1,-1-1-1,1 1 0,1-2 0,6-12 141,-1-1 0,0 0 0,-1 0 0,-1 0 0,-1 0 0,0-1 0,2-22 0,3-120 619,-9 153-771,-3-118 358,1 105-321,0 1-1,-1-1 0,-1 1 1,-8-26-1,-1 22 15,6 19-105,3 13-138,4 5-245,1 1 1,0-1-1,1 0 0,1 0 1,0 0-1,1 0 1,6 14-1,1-7-250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2.917"/>
    </inkml:context>
    <inkml:brush xml:id="br0">
      <inkml:brushProperty name="width" value="0.035" units="cm"/>
      <inkml:brushProperty name="height" value="0.035" units="cm"/>
      <inkml:brushProperty name="color" value="#66CC00"/>
    </inkml:brush>
  </inkml:definitions>
  <inkml:trace contextRef="#ctx0" brushRef="#br0">37 183 12275,'19'-14'6921,"-14"6"-6638,0 1 1,-1-2-1,1 1 0,-2 0 0,1-1 0,-1 1 1,0-1-1,-1 0 0,0 0 0,0 0 1,-1-1-1,0 1 0,-1 0 0,0 0 1,-1-10-1,1 18-269,0 0 0,0 0 0,0 0 0,0 0 0,-1 1 0,1-1 0,0 0 0,0 0 0,0 0 1,-1 0-1,1 1 0,0-1 0,-1 0 0,1 0 0,-1 1 0,1-1 0,-1 0 0,1 1 0,-1-1 0,1 0 0,-1 1 1,0-1-1,1 1 0,-1-1 0,-1 0 0,1 1-2,0 0 0,0 0 0,0 1 0,0-1 0,0 0 0,0 0 0,0 1-1,0-1 1,1 0 0,-1 1 0,0-1 0,0 1 0,0-1 0,1 1 0,-1-1 0,0 1 0,0 0 0,0 0 0,-4 4 29,0 1 1,1-1 0,0 1 0,-6 10-1,2 3-29,2-1-1,0 1 1,0 0-1,2 1 1,1-1 0,0 1-1,1 0 1,1-1-1,1 1 1,1 0-1,4 21 1,-5-35-13,2 0 0,-1-1 0,1 1 0,-1-1 0,2 1 0,3 7 1,-5-12 1,-1 0 0,1 0 0,-1 0 0,1 0 0,0 0 0,-1 0 0,1 0 0,0-1 0,0 1 0,0 0 0,0-1 0,0 1 0,0 0 0,0-1 0,0 1 0,0-1 1,0 1-1,0-1 0,0 0 0,0 0 0,0 1 0,0-1 0,0 0 0,1 0 0,-1 0 0,0 0 0,0 0 0,0 0 0,0 0 0,0-1 0,0 1 0,0 0 1,1-1-1,-1 1 0,0-1 0,0 1 0,0-1 0,0 1 0,1-2 0,5-3-10,0-1 1,0 0-1,0-1 1,0 1-1,-1-1 0,0-1 1,-1 1-1,0-1 1,8-14-1,3-12-263,12-35 0,-27 68 260,7-20-472,0 0-1,-2 0 1,0-1-1,4-39 0,-12 51-710,-2 15 284,-4 13-19,-5 50-1245,9-58 1934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3.824"/>
    </inkml:context>
    <inkml:brush xml:id="br0">
      <inkml:brushProperty name="width" value="0.035" units="cm"/>
      <inkml:brushProperty name="height" value="0.035" units="cm"/>
      <inkml:brushProperty name="color" value="#66CC00"/>
    </inkml:brush>
  </inkml:definitions>
  <inkml:trace contextRef="#ctx0" brushRef="#br0">23 40 11162,'0'-1'169,"1"0"-1,-1-1 1,1 1-1,-1 0 1,0-1-1,0 1 1,0 0-1,0-1 1,0 1-1,0 0 1,0-1-1,0 1 1,0-1-1,-1 1 1,1 0-1,0 0 1,-1-1-1,1 1 1,-1 0-1,0 0 1,1-1-1,-2-1 1,1 3-123,1 0-1,0 0 1,0 0 0,0 0 0,0 0 0,0 0-1,0 0 1,0 0 0,-1 0 0,1-1-1,0 1 1,0 0 0,0 0 0,0 0-1,0 0 1,-1 0 0,1 0 0,0 0 0,0 0-1,0 0 1,0 0 0,0 0 0,-1 0-1,1 0 1,0 0 0,0 0 0,0 0-1,0 0 1,0 0 0,-1 1 0,1-1 0,0 0-1,0 0 1,0 0 0,0 0 0,0 0-1,0 0 1,0 0 0,-1 0 0,1 0-1,0 1 1,0-1 0,0 0 0,0 0 0,0 0-1,-4 11 982,0 10-28,0 21-315,3-1-1,2 1 0,1-1 0,11 53 0,-13-90-651,1 0-1,0-1 1,0 1 0,0-1 0,1 1 0,0-1-1,-1 0 1,4 4 0,-5-6-26,1 0 0,-1-1 0,1 1-1,0 0 1,-1-1 0,1 1 0,0-1 0,-1 1 0,1-1 0,0 1 0,-1-1-1,1 1 1,0-1 0,0 0 0,0 1 0,0-1 0,-1 0 0,1 0-1,0 0 1,0 0 0,0 0 0,0 0 0,0 0 0,-1 0 0,1 0 0,0 0-1,0 0 1,0 0 0,0-1 0,0 1 0,-1 0 0,1-1 0,0 1 0,0 0-1,-1-1 1,1 1 0,0-1 0,-1 0 0,1 1 0,0-1 0,6-6 14,-1 1 0,0-1 1,0 0-1,-1 0 1,0-1-1,0 1 0,-1-1 1,6-15-1,22-71 100,-28 82-102,29-118 149,-35 170-164,0 3 14,1 0-1,2 0 1,2 0 0,10 50-1,-13-91-10,1 1 0,-1-1 0,1 1-1,0-1 1,0 0 0,0 0 0,0 1-1,0-1 1,1 0 0,-1 0 0,0 0 0,1 0-1,0 0 1,2 2 0,-3-4-1,0 1 0,0-1 0,0 0 0,1 1 0,-1-1 0,0 0 0,0 0-1,0 0 1,0 1 0,1-1 0,-1-1 0,0 1 0,0 0 0,0 0 0,0 0 0,1 0 0,-1-1 0,0 1 0,0-1 0,0 1 0,0-1 0,0 1 0,0-1 0,0 0 0,0 1 0,0-1 0,0 0 0,0 0 0,0 0-1,0-1 1,10-10 38,0-1 0,-1-1-1,-1 1 1,0-2 0,12-27-1,1-1 28,-16 32-68,-6 9-7,1-1 0,0 1 1,0 0-1,1-1 0,-1 1 1,0 0-1,1 0 0,-1-1 0,1 1 1,0 1-1,0-1 0,0 0 1,0 0-1,0 1 0,4-4 1,-5 6 1,0-1 0,-1 0 0,1 0 0,-1 1 0,1-1 0,0 0 0,-1 1 0,1-1 0,-1 0 0,1 1 0,-1-1 0,1 1 1,-1-1-1,1 1 0,-1-1 0,0 1 0,1-1 0,-1 1 0,0 0 0,1-1 0,-1 1 0,0-1 0,0 1 0,0 0 1,1-1-1,-1 2 0,5 23-25,-4-20 10,0-3 18,5 25-16,0-21 102,0-16 147,-3-7-200,0-1-1,-1 1 1,-1-1 0,-1 1-1,0-1 1,-6-32-1,0 29-767,4 17 517,1 1 0,0-1 0,0 1 0,0-1 0,0 0 0,1-6-1,0-6-315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4.542"/>
    </inkml:context>
    <inkml:brush xml:id="br0">
      <inkml:brushProperty name="width" value="0.035" units="cm"/>
      <inkml:brushProperty name="height" value="0.035" units="cm"/>
      <inkml:brushProperty name="color" value="#66CC00"/>
    </inkml:brush>
  </inkml:definitions>
  <inkml:trace contextRef="#ctx0" brushRef="#br0">0 1 15731,'5'4'1601,"2"18"-961,-4 4-280,1 16 816,0 9-392,-1 10-192,0 5-95,0 3-265,0-3-112,0-8-72,2-3 24,-2-15-240,-1-7-176,-1-14-305,-1-7-175,-9-10 240,0-7 64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5.060"/>
    </inkml:context>
    <inkml:brush xml:id="br0">
      <inkml:brushProperty name="width" value="0.035" units="cm"/>
      <inkml:brushProperty name="height" value="0.035" units="cm"/>
      <inkml:brushProperty name="color" value="#66CC00"/>
    </inkml:brush>
  </inkml:definitions>
  <inkml:trace contextRef="#ctx0" brushRef="#br0">141 668 16243,'6'6'1561,"3"-3"-825,5-1-208,4-2 712,7-4-119,7 0-241,6-4-168,1 1-184,0-3-128,0 0-384,-1-1-256,-4-3-496,-1 2-288,-8-2 760,-8-3-184,-11-1-169</inkml:trace>
  <inkml:trace contextRef="#ctx0" brushRef="#br0" timeOffset="1">8 123 14875,'-8'0'1577,"10"0"-753,8 0-240,13-3 936,8-3-168,9-2-311,3-3-169,9-2-192,0-1-184,7 0-520,0-1-368,3 2-424,-5 3 656,-10 1-176,-4 2-152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5.579"/>
    </inkml:context>
    <inkml:brush xml:id="br0">
      <inkml:brushProperty name="width" value="0.035" units="cm"/>
      <inkml:brushProperty name="height" value="0.035" units="cm"/>
      <inkml:brushProperty name="color" value="#66CC00"/>
    </inkml:brush>
  </inkml:definitions>
  <inkml:trace contextRef="#ctx0" brushRef="#br0">190 1 19644,'-1'0'114,"-1"0"0,1 0 0,0 0 0,-1 0 0,1 1 0,0-1 0,0 0 0,-1 1 0,1-1 0,0 1 0,0 0 0,0-1 0,0 1 0,-1 0 0,1-1 0,0 1 0,0 0 0,0 0 0,-1 1 0,-19 24 261,16-21-5,-15 21 30,1 0 0,-31 57 1,41-65-385,1 0-1,1 0 1,0 1 0,2 0 0,0 1 0,-2 20 0,6-35-22,1 0 0,-1 0 0,1 0 0,1 0 0,-1 0 0,1 1 0,0-1 0,0 0 0,0-1 0,1 1 0,2 7 0,-3-10-1,0 0 1,1-1 0,-1 1-1,0 0 1,1 0-1,-1-1 1,1 1 0,0 0-1,0-1 1,0 0-1,-1 1 1,1-1-1,0 0 1,0 0 0,1 0-1,-1 0 1,0-1-1,0 1 1,0 0 0,1-1-1,-1 0 1,0 1-1,0-1 1,1 0 0,-1 0-1,5-1 1,7-1-35,0-1 0,1 0 0,17-8 0,-22 7 27,0 1-1,1 0 0,-1 0 1,1 1-1,0 0 1,0 1-1,16 0 1,-25 1 15,1 0 0,-1 1 1,0-1-1,0 0 0,1 1 0,-1 0 1,0 0-1,0 0 0,0-1 1,0 2-1,0-1 0,0 0 1,0 0-1,0 1 0,0-1 0,-1 1 1,1-1-1,-1 1 0,1 0 1,2 3-1,-3-1 10,1 0 1,-1 0-1,1 0 0,-1 0 1,0 0-1,0 0 0,-1 0 1,1 0-1,-1 0 0,0 8 1,-2 3 63,0-1 0,-1 1 1,0-1-1,-1 0 0,-9 21 1,8-22 27,-2-1 1,0 1 0,0-1 0,-12 15-1,16-24-141,1 1 1,0-1-1,-1-1 0,0 1 0,1 0 1,-1-1-1,0 1 0,-1-1 0,1 0 1,0 0-1,-1 0 0,1 0 0,-1-1 0,1 1 1,-1-1-1,0 0 0,0 0 0,1-1 1,-1 1-1,-5 0 0,8-1 26,1 0 0,-1 0 1,0 0-1,1 0 0,-1-1 0,0 1 0,1 0 0,-1 0 0,1 0 0,-1 0 1,1-1-1,-1 1 0,0 0 0,1-1 0,-1 1 0,1 0 0,-1-1 1,1 1-1,-1-1 0,1 1 0,0 0 0,-1-1 0,1 1 0,0-1 1,-1 1-1,1-1 0,-1-1 0,0-8-316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31.489"/>
    </inkml:context>
    <inkml:brush xml:id="br0">
      <inkml:brushProperty name="width" value="0.025" units="cm"/>
      <inkml:brushProperty name="height" value="0.025" units="cm"/>
    </inkml:brush>
  </inkml:definitions>
  <inkml:trace contextRef="#ctx0" brushRef="#br0">1273 270 3748,'-8'-14'612,"0"1"0,-1 0 1,-1 0-1,0 0 1,-1 2-1,0-1 1,0 1-1,-1 1 1,-1 0-1,0 1 1,-22-12-1,17 12-138,-1 1-1,0 2 1,0 0-1,0 0 1,0 2-1,-1 1 1,0 0-1,-37 0 1,24 4-323,1 0 0,0 2 1,0 2-1,0 1 1,0 1-1,1 1 0,0 2 1,1 1-1,0 2 1,-39 22-1,32-14 38,2 2 1,0 1-1,1 2 0,2 1 1,1 1-1,1 2 0,1 1 1,2 1-1,2 1 0,0 2 0,3 0 1,-31 64-1,33-55-147,1 1 1,3 1-1,1 0 0,3 1 0,2 0 1,2 1-1,1 0 0,3 0 0,3 0 1,1 1-1,6 48 0,-2-72-30,1 1-1,2-1 0,0 0 1,1 0-1,2-1 1,0 0-1,2-1 1,0 0-1,27 37 0,-27-45 1,1 0-1,0 0 0,0-2 1,2 0-1,-1 0 0,2-1 0,0-1 1,0-1-1,1 0 0,0-1 1,1-1-1,0 0 0,31 8 1,-13-9 29,-1-1 1,1-3 0,0 0 0,0-3 0,0 0 0,-1-3 0,1-1-1,0-1 1,-1-2 0,0-2 0,64-24 0,-46 10 136,-1-1 1,-1-3-1,-1-2 0,-1-2 1,-2-3-1,73-66 0,-91 71-135,-1-2-1,-1 0 1,-2-2-1,-1-1 1,-2-1-1,-1-1 1,-2 0-1,-2-2 0,-1 0 1,-2-1-1,-1-1 1,-2 0-1,-2 0 1,-2-1-1,-2 0 1,-1 0-1,-2 0 0,-2-1 1,-6-46-1,3 63-42,0 1 1,-2-1-1,-1 1 0,-1 0 0,-1 1 0,-1 0 0,-1 0 0,-1 0 1,-1 2-1,-1-1 0,0 2 0,-2-1 0,-1 2 0,-33-33 0,25 31-60,-2 1-1,0 1 0,-1 1 1,0 1-1,-2 2 0,0 1 1,0 1-1,-1 2 0,-1 0 1,0 3-1,-32-6 0,10 5-919,-91-4-1,118 13-120,0 0 0,-1 2-1,1 1 1,1 1 0,-39 10 0,-1 12-4173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6.238"/>
    </inkml:context>
    <inkml:brush xml:id="br0">
      <inkml:brushProperty name="width" value="0.035" units="cm"/>
      <inkml:brushProperty name="height" value="0.035" units="cm"/>
      <inkml:brushProperty name="color" value="#66CC00"/>
    </inkml:brush>
  </inkml:definitions>
  <inkml:trace contextRef="#ctx0" brushRef="#br0">1 54 16924,'0'0'1648,"3"-2"-984,1 2-224,7 0 824,3 0-199,6 0-345,4-1-160,5-3-200,5 1-160,1 0-464,3-1-296,-1-2-528,-5 0-41,-6-2 761,-6 0-280,-9-1-232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6.944"/>
    </inkml:context>
    <inkml:brush xml:id="br0">
      <inkml:brushProperty name="width" value="0.035" units="cm"/>
      <inkml:brushProperty name="height" value="0.035" units="cm"/>
      <inkml:brushProperty name="color" value="#66CC00"/>
    </inkml:brush>
  </inkml:definitions>
  <inkml:trace contextRef="#ctx0" brushRef="#br0">103 135 16219,'0'0'100,"1"0"0,-1 0-1,0 0 1,1-1 0,-1 1-1,1 0 1,-1 0-1,0-1 1,0 1 0,1 0-1,-1-1 1,0 1-1,1 0 1,-1-1 0,0 1-1,0 0 1,0-1-1,1 1 1,-1 0 0,0-1-1,0 1 1,0-1 0,0 1-1,0 0 1,0-1-1,0 1 1,0-1 0,0 1-1,0 0 1,0-1-1,-8-13 1925,-18-10 403,25 23-2245,-3-2-12,0 0 0,0 0-1,-1 0 1,1 1 0,-1 0 0,0-1 0,-6-1 0,10 4-162,0 0 1,0 0 0,0 0 0,0 0 0,1 0 0,-1 0 0,0 0-1,0 0 1,0 0 0,0 0 0,0 0 0,0 0 0,0 1 0,0-1 0,0 0-1,0 1 1,1-1 0,-2 1 0,1 0-12,0 1 0,0-1 0,0 0 0,0 0 0,0 0 0,1 0 0,-1 1 0,1-1 0,-1 0 0,1 0 0,-1 1 0,1-1 0,0 1 0,-1-1 0,1 0 0,0 3 0,0 0-7,0 0 1,0 0-1,0-1 1,1 1-1,-1 0 0,1 0 1,0 0-1,0 0 1,0-1-1,1 1 0,-1 0 1,1-1-1,0 0 1,0 1-1,4 4 0,-5-6 8,0-1-1,1 0 0,-1 0 0,0 1 0,1-1 0,-1 0 1,1 0-1,-1-1 0,1 1 0,0 0 0,-1 0 0,1-1 0,0 1 1,0-1-1,-1 1 0,1-1 0,0 0 0,0 0 0,-1 0 1,1 0-1,0 0 0,0 0 0,0 0 0,-1-1 0,1 1 1,0-1-1,0 1 0,-1-1 0,1 1 0,-1-1 0,1 0 0,0 0 1,-1 0-1,1 0 0,1-2 0,3-2 16,-1 1 1,-1-1-1,1 0 1,-1-1-1,1 1 0,-2-1 1,1 1-1,-1-1 1,1 0-1,-2-1 0,1 1 1,-1 0-1,0-1 1,0 1-1,0-1 1,-1 0-1,0 0 0,-1 1 1,0-10-1,0 15-3,1 0-1,-1 0 1,0 0 0,-1 0-1,1 0 1,0-1 0,0 1-1,0 0 1,-1 0 0,1 0-1,0 0 1,-1 0 0,1 0-1,-1 0 1,1 0 0,-1 0-1,0 0 1,1 0 0,-1 0-1,0 0 1,0 1 0,0-1-1,0 0 1,1 0 0,-1 1-1,0-1 1,0 1 0,0-1-1,0 1 1,-1-1 0,1 1-1,0 0 1,0-1 0,0 1-1,0 0 1,0 0 0,0 0-1,0 0 1,-1 0 0,1 0-1,-2 0 1,-1 1 12,1 0 0,-1 0 0,1 0 1,-1 1-1,1-1 0,0 1 0,0 0 0,0 0 0,0 0 0,0 0 0,0 0 0,-4 5 1,-1 3-54,1 1-1,0 0 1,1 0 0,0 1 0,0 0 0,1 0 0,1 0 0,0 1 0,1-1 0,0 1 0,1 0 0,1 0 0,-1 15 0,2-26-54,0-1 1,0 1-1,0-1 0,0 1 1,0 0-1,0-1 0,0 1 1,0 0-1,1-1 0,-1 1 1,1-1-1,-1 1 0,1-1 1,1 3-1,-2-4 34,1 0-1,-1 1 1,0-1 0,1 0-1,-1 0 1,1 0 0,-1 0-1,1 0 1,-1 0 0,0 0-1,1 0 1,-1 0 0,1 0-1,-1 0 1,1 0 0,-1 0-1,1 0 1,-1 0-1,0 0 1,1-1 0,-1 1-1,1 0 1,-1 0 0,0-1-1,1 1 1,-1 0 0,0 0-1,1-1 1,-1 1 0,0 0-1,1-1 1,-1 1-1,7-7-522,-1-1-1,0 0 1,6-10-1,-9 13 585,15-21-904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7.463"/>
    </inkml:context>
    <inkml:brush xml:id="br0">
      <inkml:brushProperty name="width" value="0.035" units="cm"/>
      <inkml:brushProperty name="height" value="0.035" units="cm"/>
      <inkml:brushProperty name="color" value="#66CC00"/>
    </inkml:brush>
  </inkml:definitions>
  <inkml:trace contextRef="#ctx0" brushRef="#br0">112 1 14795,'-10'37'1626,"7"-30"-1063,1 1-1,0-1 1,0 1-1,-1 14 0,11-4 1744,-6-16-1166,-9-9-470,-5-6-214,-19-18-35,29 29-411,0 0 0,0 1 0,-1-1 0,1 0 0,0 1 0,-1 0 0,1-1 0,-1 1 0,0 0 0,1 0 0,-5-1 1,6 2-11,1 0 1,-1 0 0,1 0 0,-1 0 0,1 0-1,-1 0 1,0 1 0,1-1 0,-1 0 0,1 0 0,-1 0-1,1 0 1,-1 1 0,1-1 0,-1 0 0,1 0 0,-1 1-1,1-1 1,-1 0 0,1 1 0,0-1 0,-1 1-1,1-1 1,-1 0 0,1 1 0,0-1 0,0 1 0,-1 0-1,-1 19 17,11 19-35,-7-34-52,0 1-1,0-2 0,1 1 0,0 0 1,0 0-1,1-1 0,4 5 1,-7-7 67,1-1 0,-1 1 0,1-1 0,-1 1 1,1-1-1,0 0 0,0 0 0,-1 0 1,1 0-1,0 0 0,0 0 0,0 0 0,0-1 1,0 1-1,0-1 0,0 1 0,1-1 1,-1 0-1,0 0 0,0 0 0,4-1 0,-6 1-1,1 0 0,-1 0 0,0 0-1,1 0 1,-1 0 0,1-1 0,-1 1-1,0 0 1,1 0 0,-1-1 0,0 1-1,1 0 1,-1-1 0,0 1 0,1 0-1,-1-1 1,0 1 0,0 0 0,1-1-1,-1 1 1,0-1 0,0 1-1,0 0 1,0-1 0,1 0 0,4-25-135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9.806"/>
    </inkml:context>
    <inkml:brush xml:id="br0">
      <inkml:brushProperty name="width" value="0.035" units="cm"/>
      <inkml:brushProperty name="height" value="0.035" units="cm"/>
      <inkml:brushProperty name="color" value="#66CC00"/>
    </inkml:brush>
  </inkml:definitions>
  <inkml:trace contextRef="#ctx0" brushRef="#br0">0 52 19228,'2'0'168,"0"0"-1,0 1 1,-1-1-1,1 1 1,0-1-1,-1 1 1,1 0-1,0-1 1,-1 1-1,1 0 1,-1 0-1,0 0 1,1 0-1,-1 1 1,0-1-1,1 0 1,-1 0-1,0 1 1,1 1-1,20 36 921,-12-20-616,-1-5-322,0 0 0,1-1 0,0 0-1,1 0 1,1-1 0,0 0-1,25 18 1,-32-27-180,-1 0 0,1 0 0,0-1-1,0 1 1,0-1 0,0 0 0,0 0 0,0-1 0,0 0-1,1 0 1,-1 0 0,0 0 0,1-1 0,-1 0 0,1 0 0,-1 0-1,0-1 1,1 0 0,-1 0 0,0 0 0,1-1 0,-1 0 0,0 0-1,0 0 1,0 0 0,-1-1 0,9-6 0,-4 2-393,0 0 1,-1-1-1,0 0 0,-1-1 1,1 0-1,-2 0 0,1-1 1,6-13-1,3-11-2156,15-43-1,-13 29 765,-30 122 7897,-49 343-996,47-284-6179,8-93-325,6-37 929,3-1-172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2.882"/>
    </inkml:context>
    <inkml:brush xml:id="br0">
      <inkml:brushProperty name="width" value="0.035" units="cm"/>
      <inkml:brushProperty name="height" value="0.035" units="cm"/>
      <inkml:brushProperty name="color" value="#66CC00"/>
    </inkml:brush>
  </inkml:definitions>
  <inkml:trace contextRef="#ctx0" brushRef="#br0">57 51 11915,'9'-17'2315,"-8"14"-1800,0 1-1,0-1 1,0 1 0,1-1-1,-1 1 1,1 0 0,-1-1-1,1 1 1,0 0 0,0 0-1,0 0 1,0 0 0,3-1-1,-5 3-426,1 0 0,-1 0 0,1 1 0,-1-1 0,0 1 0,1-1 0,-1 0 0,0 1 0,1-1 0,-1 1 0,0-1 0,0 1 0,1-1 0,-1 1 0,0-1 0,0 1 0,0-1-1,1 1 1,-1-1 0,0 1 0,0-1 0,0 1 0,0-1 0,0 1 0,0-1 0,0 1 0,-1 0 0,2 18 433,-1-19-469,-25 426 1305,23-403-2380,-2-1 0,-12 40-1,16-60 894,-2 0 0,1 0 0,0 0 0,0 0 0,-1 0-1,1 0 1,-1 0 0,1-1 0,-1 1 0,0-1 0,0 1 0,0-1-1,0 0 1,0 0 0,0 0 0,0 0 0,0 0 0,-3 1 0,-10 4-728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3.396"/>
    </inkml:context>
    <inkml:brush xml:id="br0">
      <inkml:brushProperty name="width" value="0.035" units="cm"/>
      <inkml:brushProperty name="height" value="0.035" units="cm"/>
      <inkml:brushProperty name="color" value="#66CC00"/>
    </inkml:brush>
  </inkml:definitions>
  <inkml:trace contextRef="#ctx0" brushRef="#br0">0 19 14435,'3'5'328,"0"0"-1,1-1 1,0 1 0,-1-1-1,2 0 1,-1 0-1,0 0 1,1 0 0,0-1-1,-1 0 1,1 0 0,1 0-1,-1-1 1,0 1-1,1-1 1,-1 0 0,1-1-1,-1 0 1,8 1 0,12 2 85,0-1 0,50-2 0,-58-2-503,0 0 1,-1-1-1,1-1 0,29-8 0,-38 8-159,1 0 1,0-1-1,-1 0 1,0 0 0,0-1-1,0 0 1,-1-1 0,1 0-1,-1 0 1,7-8-1,-2 2-368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3.992"/>
    </inkml:context>
    <inkml:brush xml:id="br0">
      <inkml:brushProperty name="width" value="0.035" units="cm"/>
      <inkml:brushProperty name="height" value="0.035" units="cm"/>
      <inkml:brushProperty name="color" value="#66CC00"/>
    </inkml:brush>
  </inkml:definitions>
  <inkml:trace contextRef="#ctx0" brushRef="#br0">1 89 15043,'0'-4'453,"0"-1"152,0 0 0,0 0 0,0 0 0,1 0 0,0 0 0,0 0 0,2-6 0,-2 9-514,0 0 1,1 0-1,-1 0 0,1 0 1,-1 0-1,1 1 1,0-1-1,-1 1 1,1-1-1,0 1 0,0 0 1,0-1-1,0 1 1,1 0-1,-1 0 0,0 1 1,0-1-1,4 0 1,7-3-14,1 1-1,-1 1 1,1 1 0,-1 0 0,1 0 0,0 1 0,19 3 0,95 24-928,-69-13-657,-46-12 1068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4.569"/>
    </inkml:context>
    <inkml:brush xml:id="br0">
      <inkml:brushProperty name="width" value="0.035" units="cm"/>
      <inkml:brushProperty name="height" value="0.035" units="cm"/>
      <inkml:brushProperty name="color" value="#66CC00"/>
    </inkml:brush>
  </inkml:definitions>
  <inkml:trace contextRef="#ctx0" brushRef="#br0">213 196 13051,'1'0'130,"-1"-1"-1,1 1 1,-1-1 0,0 0 0,1 0-1,-1 1 1,0-1 0,0 0 0,1 0-1,-1 1 1,0-1 0,0 0 0,0 0-1,0 0 1,0 1 0,0-1 0,0 0-1,0 0 1,0 0 0,0 1 0,-1-1-1,1 0 1,0 0 0,0 1 0,-1-1-1,1 0 1,0 1 0,-1-1 0,1 0-1,-1 1 1,1-1 0,-1 0 0,1 1-1,-2-1 1,0 0 57,1 1 0,-1 0 0,0 0 0,1 0-1,-1 0 1,0 0 0,0 0 0,1 0 0,-1 1 0,0-1-1,1 1 1,-1-1 0,1 1 0,-1 0 0,-2 1 0,-11 6 73,1 1 1,0 1-1,0 0 1,1 1-1,0 0 1,1 1-1,0 0 0,1 1 1,1 0-1,0 1 1,1 0-1,-11 22 1,18-30-241,-1-1 1,1 1 0,0 0-1,1 0 1,-2 7-1,3-12-18,0 0 0,-1 0 0,1 0 0,0 0 0,0 0 0,0 0-1,0 0 1,0 0 0,0 0 0,1 0 0,-1 0 0,0 0 0,0 0 0,1 0 0,-1 0-1,0 0 1,1 0 0,-1 0 0,1-1 0,-1 1 0,1 0 0,0 0 0,-1 0-1,1-1 1,0 1 0,-1 0 0,1-1 0,0 1 0,0-1 0,0 1 0,0-1-1,-1 1 1,1-1 0,0 1 0,0-1 0,0 0 0,0 1 0,0-1 0,1 0-1,18 1 18,-1-1 0,32-5 0,-35 3-37,0 0 0,-1 1-1,1 1 1,31 4-1,-42-3 7,0 0 0,0 1 0,1 0-1,-2 0 1,1 0 0,0 0 0,0 1-1,-1 0 1,1 0 0,-1 0 0,0 0-1,0 1 1,0 0 0,-1 0 0,1 0-1,-1 0 1,0 0 0,0 1 0,3 5-1,-3-4 47,0 0 0,0 1 0,-1-1 0,1 1 0,-1-1 0,-1 1 0,1 0 0,-1 0-1,0-1 1,-1 1 0,0 0 0,0 0 0,0 0 0,-1 0 0,0 0 0,0 0 0,-1-1 0,0 1-1,0 0 1,-4 9 0,1-9 104,1 1 0,-1-1 0,0 0 0,0 0-1,-1-1 1,0 0 0,0 0 0,-1 0 0,0-1 0,0 0 0,0 0-1,0 0 1,-1-1 0,0 0 0,0-1 0,-9 3 0,2-1 114,-1-1 0,-25 4 0,33-7-347,1 0 1,0-1 0,-1 0 0,1 0 0,0-1-1,-1 0 1,1 0 0,-8-3 0,13 3 53,0 1 0,1-1 1,-1 0-1,0 0 0,0 0 1,1 0-1,-1 0 0,0 0 1,1-1-1,0 1 0,-1 0 1,1-1-1,0 1 0,-1-1 1,1 0-1,0 1 0,0-1 1,0 0-1,0 0 0,1 1 1,-2-4-1,2-2-373</inkml:trace>
  <inkml:trace contextRef="#ctx0" brushRef="#br0" timeOffset="1">412 5 18972,'2'-3'1928,"2"2"-1119,-1 1 439,0 3-616,5 4-152,-3 4-232,-1 4-72,-1 5-80,2 2-16,-5 1-16,1 3-80,-1-3-472,0 0-376,-1-5 728,2-4-136,6-7-104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5.627"/>
    </inkml:context>
    <inkml:brush xml:id="br0">
      <inkml:brushProperty name="width" value="0.035" units="cm"/>
      <inkml:brushProperty name="height" value="0.035" units="cm"/>
      <inkml:brushProperty name="color" value="#66CC00"/>
    </inkml:brush>
  </inkml:definitions>
  <inkml:trace contextRef="#ctx0" brushRef="#br0">1 43 13323,'44'-1'6990,"27"-7"-5098,-34 1-1352,17-4-257,81-4 1,-130 15-535,0 0 0,-1 0 1,1 1-1,0 0 0,9 2 1,-13-3 213,-1 0 1,1 1 0,0-1 0,-1 0 0,1 0 0,0 0-1,-1 1 1,1-1 0,0 0 0,-1 1 0,1-1-1,-1 0 1,1 1 0,-1-1 0,1 1 0,-1-1 0,1 1-1,-1-1 1,1 1 0,-1-1 0,0 1 0,1 0 0,-1-1-1,0 1 1,0-1 0,1 1 0,-1 0 0,0-1-1,0 1 1,0 0 0,0-1 0,0 1 0,0 0 0,0 0-1,0-1 1,0 1 0,0 0 0,0-1 0,0 1 0,0 0-1,-1-1 1,1 1 0,0-1 0,0 1 0,-1 0-1,1-1 1,0 1 0,-2 0 0,-6 9-667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6.225"/>
    </inkml:context>
    <inkml:brush xml:id="br0">
      <inkml:brushProperty name="width" value="0.035" units="cm"/>
      <inkml:brushProperty name="height" value="0.035" units="cm"/>
      <inkml:brushProperty name="color" value="#66CC00"/>
    </inkml:brush>
  </inkml:definitions>
  <inkml:trace contextRef="#ctx0" brushRef="#br0">0 50 16219,'14'18'1433,"6"-9"-857,3-3-176,5-6 528,5-4-56,-1-7-231,2 0-129,-3 1-472,-4-3-304,-7 3 280,-3 1-80,-6-5-104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43.324"/>
    </inkml:context>
    <inkml:brush xml:id="br0">
      <inkml:brushProperty name="width" value="0.025" units="cm"/>
      <inkml:brushProperty name="height" value="0.025" units="cm"/>
    </inkml:brush>
  </inkml:definitions>
  <inkml:trace contextRef="#ctx0" brushRef="#br0">385 74 2402,'0'0'176,"-5"-8"380,3 3-279,-1 1 0,0-1 0,0 1 0,0 0 0,-1 0 1,1 0-1,-1 1 0,0-1 0,0 1 0,0 0 0,0 0 0,-1 0 1,1 0-1,-1 1 0,0 0 0,0 0 0,0 0 0,0 1 1,0-1-1,0 1 0,0 0 0,0 1 0,-9-1 0,7 2-181,-1 0 1,1 0-1,-1 1 0,1 0 0,0 0 1,0 1-1,0 0 0,0 0 0,0 1 1,1-1-1,-1 1 0,1 1 0,0-1 1,0 1-1,1 0 0,0 1 0,-1-1 1,2 1-1,-1 0 0,1 0 0,-5 8 1,-9 18 88,1 0 1,2 1-1,-13 37 1,23-55-94,-6 18 44,1 0-1,2 0 1,1 1-1,-3 56 0,10 139 496,5-169-585,3-1 0,2 0 0,3 0 0,3-1 1,2-1-1,2-1 0,38 73 0,-48-109-44,1 1 0,1-2 0,1 0 0,0 0 0,1-1 0,22 20 0,-32-34 5,-1-1 0,1 1 0,0-1 0,1 0-1,-1-1 1,0 1 0,1-1 0,0 1 0,-1-1 0,1-1 0,0 1 0,0-1 0,0 0 0,0 0 0,0 0 0,1 0 0,-1-1 0,0 0 0,0 0 0,0-1 0,0 1 0,0-1 0,0 0 0,0-1 0,0 1 0,0-1 0,0 0 0,0 0 0,-1-1 0,1 1 0,-1-1 0,0 0 0,7-6 0,4-4 14,-1-1 0,0-1 0,-1-1 1,-1 0-1,0 0 0,-1-1 0,-1-1 1,-1 1-1,0-2 0,-2 1 0,0-1 1,8-34-1,-3-4 23,-2-1 1,-2 0-1,-1-64 0,-5 26 15,-17-161 0,8 204-62,-3 0 0,-2 0-1,-2 1 1,-32-74 0,41 115 6,0 0 0,0 1 0,-1 0 0,-1 0 0,1 0 1,-2 1-1,1 0 0,-18-16 0,22 23-14,0 0-1,0 0 1,0 0 0,0 0-1,0 0 1,-1 1-1,1 0 1,0-1 0,-1 1-1,1 0 1,-1 1 0,0-1-1,1 1 1,-1-1-1,1 1 1,-1 0 0,0 0-1,1 1 1,-1-1 0,0 1-1,1 0 1,-1 0-1,1 0 1,-1 0 0,1 0-1,0 1 1,0 0 0,-1 0-1,1 0 1,0 0-1,1 0 1,-6 4 0,-12 14-1035,1 1 1,-32 42 0,32-39-239,-16 22-2347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6.821"/>
    </inkml:context>
    <inkml:brush xml:id="br0">
      <inkml:brushProperty name="width" value="0.035" units="cm"/>
      <inkml:brushProperty name="height" value="0.035" units="cm"/>
      <inkml:brushProperty name="color" value="#66CC00"/>
    </inkml:brush>
  </inkml:definitions>
  <inkml:trace contextRef="#ctx0" brushRef="#br0">83 5 17044,'7'-4'3095,"-6"12"-1459,-7 24-650,4-22-690,-37 141 644,-1 4-292,39-152-622,0 1-1,0-1 1,1 0 0,0 1-1,0-1 1,0 1-1,0-1 1,0 0 0,1 1-1,-1-1 1,1 0-1,0 0 1,0 1 0,0-1-1,0 0 1,1 0-1,-1 0 1,1 0 0,2 2-1,-1-2-15,0 0 0,0-1-1,1 1 1,-1-1 0,1 0 0,-1 0-1,1-1 1,0 1 0,0-1 0,0 1 0,0-1-1,0 0 1,0-1 0,0 1 0,4-1-1,-1 1-118,0 0 0,0 0 0,0-1 0,-1 0 0,1-1 0,0 1 0,0-1 0,-1 0 0,1-1 0,0 0 0,-1 0 0,1 0 0,-1-1 0,0 0 0,0 0-1,0-1 1,7-5 0,10-16-268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7.396"/>
    </inkml:context>
    <inkml:brush xml:id="br0">
      <inkml:brushProperty name="width" value="0.035" units="cm"/>
      <inkml:brushProperty name="height" value="0.035" units="cm"/>
      <inkml:brushProperty name="color" value="#66CC00"/>
    </inkml:brush>
  </inkml:definitions>
  <inkml:trace contextRef="#ctx0" brushRef="#br0">59 14 16932,'0'7'370,"-2"-1"1,1 1 0,-1-1-1,0 1 1,0-1 0,0 0-1,-7 11 1,-5 17 508,7-12-595,2 1-1,0 0 0,2 0 0,0 0 0,1 34 0,2-54-244,1 0-1,-1-1 0,0 1 1,1 0-1,-1-1 0,1 1 0,0-1 1,0 1-1,2 4 0,-3-7-29,1 0 0,-1 1 1,0-1-1,0 0 0,0 0 0,1 1 0,-1-1 0,0 0 0,1 0 1,-1 0-1,0 1 0,0-1 0,1 0 0,-1 0 0,0 0 0,1 0 1,-1 1-1,0-1 0,1 0 0,-1 0 0,0 0 0,1 0 0,-1 0 1,0 0-1,1 0 0,-1 0 0,1 0 0,0-1 3,0 1 0,0-1 0,0 0 0,0 1 1,0-1-1,-1 0 0,1 1 0,0-1 0,0 0 0,-1 0 0,1 0 0,0 0 0,-1 0 1,1-1-1,7-11 52,-2-1 0,1-1 0,-2 1 0,0-1 0,-1 0 0,4-22 1,-3-2 37,2-52 0,-7 88-91,-1-1 0,1 1-1,-1-1 1,1 1 0,-1 0-1,-2-6 1,-2 4 43,-2 17-7,5-4-34,1 0 1,0 1-1,0-1 0,1 0 0,0 0 0,3 17 1,-3-21-8,0-1 0,1 1 0,0 0 0,-1-1 0,2 1 0,-1-1 0,0 0 0,1 1 0,-1-1 0,1 0 0,0 0 0,0 0 0,0 0 0,1 0 0,-1 0 0,1 0 0,5 4 1,-6-6-2,0-1 0,1 1 1,-1 0-1,1-1 1,-1 0-1,1 1 1,0-1-1,-1 0 1,1 0-1,-1 0 1,1-1-1,-1 1 1,1-1-1,-1 1 1,1-1-1,-1 0 1,1 0-1,-1 0 0,0 0 1,1 0-1,-1-1 1,0 1-1,0-1 1,3-3-1,5-3 21,-1 0-1,0-1 1,12-16-1,9-20 54,7-7-39,-37 52-41,0 0 0,0 0 0,0 0-1,0-1 1,1 1 0,-1 0 0,0 0 0,0 0 0,0-1-1,0 1 1,1 0 0,-1 0 0,0 0 0,0 0 0,0-1 0,1 1-1,-1 0 1,0 0 0,0 0 0,0 0 0,1 0 0,-1 0 0,0 0-1,0 0 1,1 0 0,-1 0 0,0 0 0,0 0 0,1 0 0,-1 0-1,0 0 1,0 0 0,1 0 0,-1 0 0,0 0 0,0 0 0,1 0-1,-1 0 1,0 0 0,0 0 0,0 1 0,1-1 0,-1 0 0,0 0-1,0 0 1,1 1 0,4 15-25,-3 30-1,-2-41 17,7 281-2199,-7-286 1866,4-11-107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8.146"/>
    </inkml:context>
    <inkml:brush xml:id="br0">
      <inkml:brushProperty name="width" value="0.035" units="cm"/>
      <inkml:brushProperty name="height" value="0.035" units="cm"/>
      <inkml:brushProperty name="color" value="#66CC00"/>
    </inkml:brush>
  </inkml:definitions>
  <inkml:trace contextRef="#ctx0" brushRef="#br0">13 102 13907,'0'-1'194,"0"0"0,-1 0 0,1 0 0,0 1 0,-1-1 0,1 0 0,-1 0 0,1 0 0,-1 1 0,1-1 0,-1 0 0,0 1 0,1-1 0,-1 0 0,0 1 0,1-1 0,-2 0 0,0 13 2589,7 27-422,-3-32-2211,0-1-1,0 1 0,0-1 0,1 0 1,5 10-1,-7-15-141,-1 0 0,1-1 0,-1 1 0,1 0 0,-1 0 0,1 0 0,-1-1 0,1 1 0,0 0 0,0-1 0,-1 1 0,1-1-1,0 1 1,0-1 0,0 1 0,-1-1 0,1 1 0,0-1 0,0 0 0,0 1 0,0-1 0,0 0 0,0 0 0,0 0 0,0 0 0,0 0 0,0 0 0,0 0 0,0 0 0,0 0 0,0 0 0,0 0 0,-1-1 0,1 1 0,0 0 0,0-1 0,0 1 0,0-1 0,0 1-1,-1-1 1,1 1 0,0-1 0,0 0 0,-1 1 0,1-1 0,0 0 0,-1 1 0,1-1 0,0-1 0,4-5 0,0-1 0,0 1 0,-1-1 0,0 0 0,0 0 0,-1 0 0,0-1 0,0 1 0,1-11 0,10-80-24,-16 122-104,1 0 1,3 25-1,-1-39 209,0 1-1,1-1 1,0 0-1,0 0 1,1 0-1,0 0 1,0 0-1,9 14 1,-2-14 11,1-7 18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9.260"/>
    </inkml:context>
    <inkml:brush xml:id="br0">
      <inkml:brushProperty name="width" value="0.035" units="cm"/>
      <inkml:brushProperty name="height" value="0.035" units="cm"/>
      <inkml:brushProperty name="color" value="#66CC00"/>
    </inkml:brush>
  </inkml:definitions>
  <inkml:trace contextRef="#ctx0" brushRef="#br0">0 0 17636,'1'1'108,"0"-1"1,-1 0 0,1 0-1,-1 1 1,1-1 0,-1 0-1,0 1 1,1-1 0,-1 1-1,1-1 1,-1 0 0,0 1 0,1-1-1,-1 1 1,0-1 0,1 1-1,-1-1 1,0 1 0,0-1-1,0 1 1,0 0 0,1-1-1,-1 1 1,0-1 0,0 1-1,0-1 1,0 1 0,0 0-1,0 0 1,6 31 916,-4-19-555,1 0-196,-2-7-205,0 0-1,0-1 1,0 1-1,1 0 1,0-1-1,0 0 1,0 1-1,1-1 1,5 9-1,-7-14-62,-1 1 0,1-1 0,-1 1 0,1-1 0,-1 1 0,1-1-1,-1 0 1,1 1 0,0-1 0,-1 0 0,1 1 0,0-1 0,-1 0-1,1 0 1,-1 1 0,1-1 0,0 0 0,0 0 0,-1 0 0,1 0-1,0 0 1,-1 0 0,1 0 0,0 0 0,0-1 0,1 1 1,-1-1 0,1 0 0,-1 0 0,1 0 0,-1 0 1,1 0-1,-1 0 0,0 0 0,1 0 0,0-2 0,24-35 54,-24 34-50,9-18 20,-8 15-25,0 0 0,1 0 0,0 1-1,0 0 1,0-1 0,9-8 0,-13 15-6,1 0 0,-1 0 1,0 0-1,0-1 0,1 1 0,-1 0 0,0 0 1,0 0-1,1 0 0,-1 0 0,0 0 0,0-1 1,1 1-1,-1 0 0,0 0 0,1 0 0,-1 0 1,0 0-1,0 0 0,1 0 0,-1 0 0,0 0 1,0 1-1,1-1 0,-1 0 0,0 0 0,1 0 1,-1 0-1,0 0 0,0 0 0,1 0 0,-1 1 1,0-1-1,0 0 0,0 0 0,1 0 0,-1 1 1,0-1-1,0 0 0,0 0 0,0 0 0,1 1 1,-1-1-1,0 0 0,0 0 0,0 1 0,0-1 1,0 1-1,5 14 17,-5-12-13,27 113 110,-27-115-116,0 0 0,1 0 0,-1 0 0,0 0 0,1 0 0,-1 1-1,1-1 1,-1 0 0,1 0 0,0 0 0,-1-1 0,1 1 0,0 0-1,0 0 1,-1 0 0,1 0 0,0-1 0,0 1 0,1 0 0,-1-1-46,-1 0 1,1 0-1,-1 0 1,1 0-1,0 0 1,-1 0 0,1 0-1,-1 0 1,1 0-1,-1-1 1,1 1-1,-1 0 1,1 0 0,-1-1-1,1 1 1,-1 0-1,1-1 1,-1 1-1,1-1 1,-1 1-1,1 0 1,-1-1 0,0 1-1,1-1 1,-1 1-1,0-1 1,0 1-1,1-1 1,-1 1 0,0-1-1,0 0 1,0 1-1,1-1 1,-1 0-1,0 0-40,0 1 78,0 0 0,0 0 1,0 0-1,0 0 0,0 0 0,0 0 0,0 0 0,0 0 1,0 0-1,0 0 0,0 0 0,1 0 0,-1 0 1,0 0-1,0-1 0,0 1 0,0 0 0,0 0 0,0 0 1,0 0-1,0 0 0,0 0 0,0 0 0,0 0 0,0 0 1,0 0-1,0 0 0,0-1 0,0 1 0,0 0 0,0 0 1,0 0-1,-1 0 0,1 0 0,0 0 0,0 0 0,0 0 1,0 0-1,0 0 0,0 0 0,0 0 0,0 0 1,0-1-1,0 1 0,0 0 0,0 0 0,0 0 0,0 0 1,0 0-1,-1 0 0,1 0 0,0 0 0,0 0 0,0 0 1,0 0-1,0 0 0,0 0 0,0 0 0,-9 1-453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2.170"/>
    </inkml:context>
    <inkml:brush xml:id="br0">
      <inkml:brushProperty name="width" value="0.035" units="cm"/>
      <inkml:brushProperty name="height" value="0.035" units="cm"/>
      <inkml:brushProperty name="color" value="#66CC00"/>
    </inkml:brush>
  </inkml:definitions>
  <inkml:trace contextRef="#ctx0" brushRef="#br0">213 12 17428,'-1'-2'152,"-1"1"1,0 0 0,1 0 0,-1 0-1,0 0 1,0 0 0,0 0 0,0 0-1,0 1 1,0-1 0,0 1 0,0 0-1,0-1 1,0 1 0,0 0-1,0 0 1,-1 0 0,1 0 0,0 1-1,0-1 1,0 0 0,0 1 0,0 0-1,0-1 1,0 1 0,0 0 0,0 0-1,1 0 1,-1 0 0,-2 2 0,-6 4 124,1 0 0,1 0 0,-1 0 1,-9 12-1,8-7-240,-1 1 0,2 1 0,0 0 1,0 0-1,1 0 0,1 1 0,1 1 0,0-1 0,1 1 1,0 0-1,1 0 0,1 0 0,-1 27 0,4-36-39,1 0 0,0-1 0,0 1 0,1-1 0,-1 0 0,1 1 0,1-1 0,-1 0 0,1 0 0,0 0 0,1-1 0,-1 1 0,1-1 0,0 0 0,1 0 0,-1 0 0,1 0 0,6 4-1,-8-7 2,0 1 0,1-1 0,-1 1 0,1-1 0,0 0 0,0-1 0,0 1 0,-1-1 0,2 1 0,-1-1 0,0 0 0,0-1 0,0 1 0,0-1 0,0 0 0,1 0 0,-1 0 0,0 0 0,0-1 0,0 1 0,0-1 0,0-1 0,0 1 0,0 0 0,0-1 0,0 0 0,0 0 0,-1 0 0,5-3 0,-6 3 13,1 1 1,-1-1-1,0 0 1,0 0 0,0 0-1,0 0 1,-1 0-1,1 0 1,0 0-1,-1-1 1,0 1-1,1 0 1,-1-1 0,0 0-1,0 1 1,0-1-1,-1 0 1,1 1-1,-1-1 1,1 0 0,-1 1-1,0-1 1,0 0-1,0 0 1,-1 0-1,0-3 1,0 3 9,0 0 0,0 0 0,-1 0 0,1 1 0,-1-1-1,0 0 1,1 1 0,-1-1 0,0 1 0,-1 0 0,1 0 0,0 0 0,-1 0 0,1 0 0,-1 0 0,0 0 0,1 1 0,-1 0 0,0-1 0,0 1 0,0 0-1,0 0 1,-4 0 0,-31-3-130,36 4 7,0 0 0,-1 1 0,1-1 0,0 0 0,0 1 1,0 0-1,0-1 0,-1 1 0,1 0 0,0 0 0,0 0 0,1 0 0,-1 0 1,-3 3-1,5-4 75,-1 1 0,1-1 0,-1 1 0,1 0 0,0-1 0,0 1 0,-1-1 0,1 1 0,0 0 0,0-1 0,0 1 0,-1 0 0,1-1 0,0 1 0,0 0 0,0-1 0,0 1 0,0 0 0,0-1 0,0 1 0,1 0 0,-1-1 0,0 1 0,0-1 0,0 1 0,1 0 0,-1-1 0,0 1 0,1-1-1,-1 1 1,0-1 0,1 1 0,-1-1 0,1 1 0,-1-1 0,1 1 0,-1-1 0,1 1 0,-1-1 0,1 0 0,0 1 0,-1-1 0,1 0 0,-1 0 0,1 1 0,0-1 0,0 0 0,22 5-556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2.683"/>
    </inkml:context>
    <inkml:brush xml:id="br0">
      <inkml:brushProperty name="width" value="0.035" units="cm"/>
      <inkml:brushProperty name="height" value="0.035" units="cm"/>
      <inkml:brushProperty name="color" value="#66CC00"/>
    </inkml:brush>
  </inkml:definitions>
  <inkml:trace contextRef="#ctx0" brushRef="#br0">138 1 14867,'-5'1'241,"0"1"-1,1-1 0,-1 1 1,1 0-1,0 0 0,-1 1 1,1 0-1,0-1 0,0 1 1,-4 5-1,-1 0 298,0 2-1,-13 16 1,16-18-307,1 1 1,-1 1-1,2-1 0,-1 1 1,1 0-1,1 0 0,-4 12 1,6-15-115,-1 1 0,1-1 1,0 0-1,1 1 0,0-1 0,0 1 1,0-1-1,1 0 0,0 1 1,1-1-1,2 8 0,-3-13-95,0 1 0,0-1 0,1 0-1,-1 1 1,0-1 0,1 0 0,-1 0 0,1 0-1,0-1 1,0 1 0,0 0 0,0 0 0,0-1 0,0 0-1,0 1 1,1-1 0,-1 0 0,0 0 0,1 0-1,-1 0 1,1 0 0,-1-1 0,1 1 0,-1-1 0,1 0-1,-1 1 1,1-1 0,-1-1 0,1 1 0,0 0 0,-1 0-1,1-1 1,2 0 0,6-2 9,0 0 1,-1-1-1,1 0 1,-1 0-1,1-1 0,10-8 1,-7 5 35,-1-1 1,0-1 0,-1 0-1,0 0 1,-1-2 0,0 1-1,0-1 1,-2-1 0,1 0-1,-2 0 1,11-21 0,-18 32-37,1-1 1,-1 0-1,-1 0 1,1 0-1,0 0 1,-1 0-1,1 0 1,-1 0 0,0 0-1,0-1 1,0 1-1,-1 0 1,1 0-1,-1 0 1,1 0-1,-1 0 1,0 0-1,0 0 1,0 1-1,-1-1 1,1 0-1,-1 0 1,0 1-1,1-1 1,-1 1-1,0 0 1,0-1-1,-1 1 1,1 0 0,0 0-1,-1 0 1,1 1-1,-1-1 1,0 1-1,0-1 1,1 1-1,-1 0 1,0 0-1,0 0 1,0 0-1,0 0 1,0 1-1,-4-1 1,-3 0-31,0 0 0,0 1 0,0 0 0,0 1 0,0 0 0,0 0-1,0 1 1,1 0 0,-11 4 0,17-4-86,0-1 0,-1 1 0,1-1 0,0 1 0,0 0 0,0 0 0,0 0 0,1 1 0,-1-1 0,0 1 1,1-1-1,-3 5 0,4-5-16,-1 1 0,1-1 1,0 1-1,0-1 0,1 1 1,-1 0-1,0-1 0,1 1 1,0 0-1,-1-1 1,1 1-1,0 0 0,1-1 1,-1 1-1,0 0 0,1-1 1,-1 1-1,2 3 0,8 14-487,5-1-170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3.167"/>
    </inkml:context>
    <inkml:brush xml:id="br0">
      <inkml:brushProperty name="width" value="0.035" units="cm"/>
      <inkml:brushProperty name="height" value="0.035" units="cm"/>
      <inkml:brushProperty name="color" value="#66CC00"/>
    </inkml:brush>
  </inkml:definitions>
  <inkml:trace contextRef="#ctx0" brushRef="#br0">97 1 17868,'-3'1'1501,"-3"5"-1213,0 0 0,0 1 0,1-1 0,-1 1 0,1 0-1,1 0 1,-1 1 0,1-1 0,-4 12 0,0 2 97,0 2 0,-6 28 1,11-37-332,1-1 0,0 0 1,1 1-1,1 0 0,0-1 1,1 1-1,3 18 1,-3-28-40,0 0 1,0 0-1,1 1 1,-1-1 0,1 0-1,0 0 1,0-1-1,1 1 1,-1 0-1,1-1 1,4 6 0,-5-7 1,1 0-1,0 0 1,-1-1 0,1 1 0,0-1 0,0 1 0,0-1 0,0 0-1,0 0 1,0 0 0,0 0 0,0-1 0,0 1 0,1-1 0,-1 0-1,0 0 1,5 0 0,2-2 33,-1 0 0,1 0 0,-1-1 0,1 0-1,-1 0 1,0-1 0,0-1 0,-1 1 0,1-1 0,-1-1-1,0 0 1,-1 0 0,12-11 0,-7 5 73,0-2-1,0 1 1,-1-2 0,-1 1-1,0-1 1,11-26 0,-18 36-101,-1 1 0,0-1 0,-1 0 0,1 1 0,-1-1 0,0 0 0,0 0 0,0 0 1,-1 0-1,0 0 0,0 0 0,0 0 0,0 0 0,-1 0 0,0 0 0,0 0 1,0 0-1,-1 0 0,0 0 0,0 1 0,0-1 0,0 1 0,-1-1 0,1 1 0,-1 0 1,0 0-1,-1 0 0,1 0 0,-1 1 0,0-1 0,1 1 0,-1 0 0,-1 0 1,1 0-1,0 1 0,-1 0 0,1 0 0,-1 0 0,0 0 0,-7-2 0,6 3-262,1 0 0,0 0 0,0 0 0,-1 1 0,1-1 0,0 1 0,-1 1 0,-8 0 0,12 0 133,0-1 0,0 1 0,1-1 0,-1 1 0,0 0 1,0 0-1,1 0 0,-1 0 0,0 0 0,1 0 0,-1 1 0,1-1 0,0 0 0,-1 1 1,1-1-1,0 1 0,0-1 0,0 1 0,0 0 0,0-1 0,0 1 0,0 0 1,1 0-1,-1 0 0,1 0 0,-1 3 0,-1 19-875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4.119"/>
    </inkml:context>
    <inkml:brush xml:id="br0">
      <inkml:brushProperty name="width" value="0.035" units="cm"/>
      <inkml:brushProperty name="height" value="0.035" units="cm"/>
      <inkml:brushProperty name="color" value="#66CC00"/>
    </inkml:brush>
  </inkml:definitions>
  <inkml:trace contextRef="#ctx0" brushRef="#br0">4 2 17940,'-3'-2'3393,"4"2"-1857,9 3-576,3 2-184,7 1-416,6 1-128,8 1-312,0 1-216,5-1-568,0-3-240,-4-5-144,-6-5 856,-8-4-257,-4 0-303</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4.630"/>
    </inkml:context>
    <inkml:brush xml:id="br0">
      <inkml:brushProperty name="width" value="0.035" units="cm"/>
      <inkml:brushProperty name="height" value="0.035" units="cm"/>
      <inkml:brushProperty name="color" value="#66CC00"/>
    </inkml:brush>
  </inkml:definitions>
  <inkml:trace contextRef="#ctx0" brushRef="#br0">1 0 14483,'1'2'254,"-1"-1"0,1 1 0,0-1 0,0 0 0,0 1 0,0-1 0,0 0-1,0 0 1,1 0 0,2 2 0,-1 0 224,12 9 427,0 0-1,1-1 0,21 11 1,-21-14-820,-1 1 0,0 1 0,-1 1 1,14 12-1,-27-21-69,1 0 0,0 0 0,-1 0-1,1 1 1,-1-1 0,1 0 0,-1 1 0,0-1 0,0 1 0,-1 0 0,1-1-1,0 1 1,-1 0 0,1-1 0,-1 1 0,0 0 0,0 0 0,0-1 0,0 1-1,-1 0 1,1-1 0,-2 5 0,-2 5 51,0 1 0,-1-1 1,-10 19-1,0 0 32,12-24-134,-8 19-237,1 0-1,-10 46 0,18-48 88</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5.702"/>
    </inkml:context>
    <inkml:brush xml:id="br0">
      <inkml:brushProperty name="width" value="0.035" units="cm"/>
      <inkml:brushProperty name="height" value="0.035" units="cm"/>
      <inkml:brushProperty name="color" value="#66CC00"/>
    </inkml:brush>
  </inkml:definitions>
  <inkml:trace contextRef="#ctx0" brushRef="#br0">16 0 15947,'-7'0'1817,"2"2"-929,2-2-296,3 3 912,3 0-143,5 0-225,2 0-208,6 0-360,2 0-112,5-1-168,5-2-80,2 0-416,4 0-304,1 0-704,-1-2-1360,-8 4 2111,-3 2-391,-3-1-336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0.321"/>
    </inkml:context>
    <inkml:brush xml:id="br0">
      <inkml:brushProperty name="width" value="0.025" units="cm"/>
      <inkml:brushProperty name="height" value="0.025" units="cm"/>
    </inkml:brush>
  </inkml:definitions>
  <inkml:trace contextRef="#ctx0" brushRef="#br0">1 172 7527,'0'0'4575,"8"0"-3395,26-3-177,-1-1-1,-1-2 1,46-14 0,37-7-145,49 6-622,46-8-232,-169 18-13,-39 10 15,0 1 0,-1 0 0,1-1 0,0 1 0,-1-1 0,1 0 0,0 0 1,-1 0-1,1 1 0,-1-1 0,1-1 0,-1 1 0,1 0 0,-1 0 0,0 0 0,0-1 0,0 1 0,2-4 0,-38 4 865,0 4-302,1 2 1,0 1-1,-52 15 1,-20 5 317,19-13-238,-97 1-1,58-6 458,264-3-482,-99-7-765,0-2-1,0-2 1,-1-2-1,0-1 1,0-2-1,-1-2 1,56-26-1,-60 17-140,-29 11 214,-23 6 103,-13 9-26,-1 0 0,1 2-1,0 2 1,0 1-1,1 1 1,-43 21-1,-19 4 66,78-30-81,1 1-35,0-1 1,0-1-1,-1-1 1,1 0-1,-24 2 1,37-5-76,0-1 0,1 1 0,-1 0 0,1-1 0,-1 1 0,1-1 1,-1 1-1,1-1 0,-1 1 0,1-1 0,-1 1 0,1-1 0,-1 1 0,1-1 1,0 1-1,-1-1 0,1 0 0,0 1 0,0-1 0,-1 0 0,1 1 0,0-1 1,0 0-1,0 1 0,0-1 0,0 0 0,0 1 0,0-1 0,0 0 0,0 1 1,0-1-1,0 0 0,1 1 0,-1-1 0,0 0 0,0 1 0,1-1 0,-1 0 0,0 1 1,1-1-1,-1 1 0,1-1 0,-1 0 55,17-30-6605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6.198"/>
    </inkml:context>
    <inkml:brush xml:id="br0">
      <inkml:brushProperty name="width" value="0.035" units="cm"/>
      <inkml:brushProperty name="height" value="0.035" units="cm"/>
      <inkml:brushProperty name="color" value="#66CC00"/>
    </inkml:brush>
  </inkml:definitions>
  <inkml:trace contextRef="#ctx0" brushRef="#br0">46 0 18316,'-4'8'1776,"4"4"-1208,-5 3-256,-1 8 1233,0 5-761,0 7-440,-2 5-168,2 4-136,3-1-40,1-5-184,2-1-120,2-6-280,2-2-184,1-8-176,1-2-1337,-3-12 1705,2-1-344,3-6-81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6.826"/>
    </inkml:context>
    <inkml:brush xml:id="br0">
      <inkml:brushProperty name="width" value="0.035" units="cm"/>
      <inkml:brushProperty name="height" value="0.035" units="cm"/>
      <inkml:brushProperty name="color" value="#66CC00"/>
    </inkml:brush>
  </inkml:definitions>
  <inkml:trace contextRef="#ctx0" brushRef="#br0">11 83 18828,'1'13'713,"0"0"-1,-2 0 1,1 0-1,-5 21 1,2-22-652,2-1 0,-1 1-1,2 0 1,-1-1 0,2 1 0,2 17 0,-3-29-67,0 1 0,0 0 1,0 0-1,0 0 0,1-1 1,-1 1-1,0 0 0,1 0 0,-1-1 1,0 1-1,1 0 0,-1 0 0,1-1 1,-1 1-1,1-1 0,-1 1 1,1 0-1,0-1 0,-1 1 0,1-1 1,0 1-1,-1-1 0,1 0 0,0 1 1,0-1-1,-1 0 0,1 1 1,0-1-1,0 0 0,0 0 0,0 0 1,-1 0-1,1 0 0,0 0 0,0 0 1,0 0-1,-1 0 0,1 0 1,0 0-1,0 0 0,0-1 0,6-1-32,-1-1 0,0 1 0,0-1-1,8-6 1,5-1-40,-15 7 70,1 1-1,0 0 1,0 1-1,0-1 1,0 1-1,0 0 1,0 0-1,0 1 1,0-1-1,1 1 1,-1 0-1,0 0 0,0 1 1,0 0-1,0 0 1,0 0-1,0 0 1,0 1-1,0 0 1,0 0-1,-1 0 1,1 0-1,-1 1 1,1 0-1,-1 0 1,0 0-1,0 1 0,0-1 1,-1 1-1,1 0 1,-1 0-1,0 0 1,0 0-1,0 1 1,-1-1-1,0 1 1,1-1-1,-2 1 1,4 10-1,-4-10 79,1 0 1,-1 1-1,0-1 1,-1 1-1,1 0 1,-1-1-1,0 1 1,-1-1-1,1 1 0,-1-1 1,0 1-1,0-1 1,-1 1-1,0-1 1,0 0-1,0 0 1,-5 8-1,5-9-28,-1 0 0,0-1-1,0 1 1,0-1 0,0 0 0,-1 0-1,1 0 1,-1 0 0,1-1 0,-1 0-1,0 1 1,0-1 0,0-1 0,-1 1-1,1-1 1,0 1 0,-1-1 0,1 0-1,-1-1 1,1 1 0,-1-1 0,-5 0 0,3 0-19,1-1 0,0 0 1,-1 0-1,1-1 0,0 1 1,0-1-1,0-1 1,0 1-1,0-1 0,0 0 1,1 0-1,-7-6 1,-15-13-150</inkml:trace>
  <inkml:trace contextRef="#ctx0" brushRef="#br0" timeOffset="1">25 49 18156,'15'2'1808,"5"-1"-1344,3 1-216,5-1 985,10-4-1145,2-1-288,4-6-745,-1 0 857,0-3-240,-3-2-160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7.465"/>
    </inkml:context>
    <inkml:brush xml:id="br0">
      <inkml:brushProperty name="width" value="0.035" units="cm"/>
      <inkml:brushProperty name="height" value="0.035" units="cm"/>
      <inkml:brushProperty name="color" value="#66CC00"/>
    </inkml:brush>
  </inkml:definitions>
  <inkml:trace contextRef="#ctx0" brushRef="#br0">24 0 15331,'-5'39'1357,"-4"16"706,0 57 0,8-97-1777,1 0-1,1 1 1,1-1-1,0 0 1,1 0-1,0 0 1,1-1-1,10 25 1,-13-38-259,0 1 1,-1-1 0,1 0 0,0 1 0,0-1-1,-1 0 1,1 1 0,0-1 0,0 0 0,0 0-1,1 0 1,-1 0 0,0 0 0,0 0 0,1 0-1,-1 0 1,0-1 0,1 1 0,-1 0 0,1-1-1,-1 1 1,1-1 0,-1 1 0,4-1 0,-3 0-6,0-1 1,0 1 0,0-1-1,0 1 1,0-1 0,0 0-1,0 0 1,0 0 0,0 0-1,0 0 1,0 0 0,-1-1-1,1 1 1,0-1 0,-1 1-1,1-1 1,1-2 0,7-9 56,-2 0 0,1-1 0,-2 0 1,0 0-1,7-20 0,-5 7-15,-1 0-1,5-31 0,-11 42-33,1 0-1,-1-23 1,-2 36-25,0 0-1,0 0 1,0 0-1,-1 0 1,1-1-1,-1 1 1,0 0-1,1 0 0,-1 0 1,-1 0-1,1 0 1,0 0-1,-1 1 1,1-1-1,-1 0 1,0 1-1,0-1 1,0 1-1,-3-3 1,4 4-5,-1 0 1,0 1-1,0-1 1,1 0-1,-1 1 1,0-1-1,0 1 1,0 0-1,0 0 1,1 0-1,-1 0 1,0 0-1,0 0 1,0 0-1,0 0 1,1 1-1,-1-1 1,0 1-1,0 0 1,0-1-1,1 1 1,-1 0-1,1 0 1,-1 0-1,0 0 1,-1 2-1,-4 2-27,1 0-1,0 1 0,0 0 0,-8 10 0,4-3-244,0 1-1,-11 23 0,18-31 32,0 1 0,0 0 1,0 0-1,1 0 0,0 0 1,1 0-1,0 0 0,-1 9 1,3-7-162,-1-9 386,1 0-1,-1 1 1,0-1-1,0 0 0,0 0 1,0 0-1,1 0 1,-1 0-1,0 0 1,0 1-1,0-1 1,1 0-1,-1 0 1,0 0-1,0 0 0,1 0 1,-1 0-1,0 0 1,0 0-1,0 0 1,1 0-1,-1 0 1,0 0-1,0 0 0,0 0 1,1 0-1,-1 0 1,0-1-1,0 1 1,0 0-1,1 0 1,-1 0-1,0 0 1,11-7-629</inkml:trace>
  <inkml:trace contextRef="#ctx0" brushRef="#br0" timeOffset="1">321 6 11971,'-1'13'864,"0"-1"0,-1 0 1,0 0-1,-1-1 1,-6 17-1,-6 23 1202,9-22-1248,1 1 0,0 31 1,4-52-696,1 0 1,1 0 0,-1 0 0,1-1-1,1 1 1,0 0 0,0 0-1,1-1 1,-1 1 0,2-1 0,5 11-1,-7-16-85,0 0-1,0 0 1,1-1-1,-1 1 0,0-1 1,1 1-1,-1-1 1,1 0-1,0 0 0,0 0 1,0-1-1,0 1 1,0-1-1,0 1 0,1-1 1,4 1-1,-2-1 1,0 0-1,0-1 0,-1 0 1,1 0-1,0 0 0,0-1 1,-1 0-1,1 0 0,7-2 1,1-2 28,0-1 1,-1 0-1,1-1 1,-1-1-1,-1 1 1,24-20-1,-23 14 43,1 0-1,-2 0 0,0-1 1,0-1-1,16-28 0,-25 37-50,1 0 0,-1 0 0,0-1-1,0 0 1,-1 1 0,0-1 0,0 0-1,0 0 1,-1 0 0,0 0 0,-1 0-1,0 0 1,0-1 0,0 1 0,-1 0-1,0 0 1,-3-12 0,3 16-26,0 0 1,-1-1-1,0 1 1,1 0-1,-1 0 1,0 0-1,-1 0 0,1 1 1,0-1-1,-1 0 1,0 1-1,1 0 1,-1-1-1,0 1 0,0 0 1,-6-2-1,3 2-9,1 0-1,-1 0 1,1 1-1,-1 0 0,0 0 1,0 0-1,1 1 1,-1 0-1,-10 1 1,3 1-154,1 0 0,-1 1 1,0 0-1,1 1 0,0 1 1,0 0-1,0 1 0,-16 10 1,7-2 161,-33 32-1,41-31-260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8.059"/>
    </inkml:context>
    <inkml:brush xml:id="br0">
      <inkml:brushProperty name="width" value="0.035" units="cm"/>
      <inkml:brushProperty name="height" value="0.035" units="cm"/>
      <inkml:brushProperty name="color" value="#66CC00"/>
    </inkml:brush>
  </inkml:definitions>
  <inkml:trace contextRef="#ctx0" brushRef="#br0">67 244 14787,'8'-6'2037,"-5"7"192,-9 12 1319,-1 2-3315,-4 17 624,-12 55-1,20-74-741,1 0 0,1 0-1,0 0 1,1 1 0,0-1 0,1 0 0,3 16-1,-4-27-113,1 0-1,-1 0 1,0 0-1,1 0 1,0 0-1,-1 0 1,1 0-1,0 0 1,0 0-1,0 0 1,0-1-1,1 1 0,-1 0 1,0-1-1,1 1 1,-1-1-1,1 1 1,-1-1-1,1 0 1,0 0-1,-1 0 1,1 0-1,0 0 1,0 0-1,0 0 0,0 0 1,0-1-1,0 1 1,0-1-1,0 0 1,0 1-1,0-1 1,0 0-1,4-1 1,-1 1-79,-1-1 0,0-1 0,1 1 0,-1-1 0,0 1 0,0-1 1,0-1-1,0 1 0,0 0 0,0-1 0,0 0 0,-1 0 0,0 0 1,1 0-1,2-5 0,17-28-190,-1-9-79</inkml:trace>
  <inkml:trace contextRef="#ctx0" brushRef="#br0" timeOffset="1">18 0 21893,'-4'5'1592,"-4"1"-1376,2-3-256,9 0 16,5-3-1536,-4-1 1384,-2-1-328,-1-2-233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8.605"/>
    </inkml:context>
    <inkml:brush xml:id="br0">
      <inkml:brushProperty name="width" value="0.035" units="cm"/>
      <inkml:brushProperty name="height" value="0.035" units="cm"/>
      <inkml:brushProperty name="color" value="#66CC00"/>
    </inkml:brush>
  </inkml:definitions>
  <inkml:trace contextRef="#ctx0" brushRef="#br0">0 5 15915,'3'-1'2169,"0"-2"-1257,7 3-280,2 3 1929,6 1-1377,7 1-224,5 1-336,7 5-128,1-5-143,4 3-73,-4-6-328,-4-3-192,-2-1-521,-5-4-231,-8 0-1568,-6 1 2087,-6 2-407,-6 2-328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9.150"/>
    </inkml:context>
    <inkml:brush xml:id="br0">
      <inkml:brushProperty name="width" value="0.035" units="cm"/>
      <inkml:brushProperty name="height" value="0.035" units="cm"/>
      <inkml:brushProperty name="color" value="#66CC00"/>
    </inkml:brush>
  </inkml:definitions>
  <inkml:trace contextRef="#ctx0" brushRef="#br0">0 19 14283,'0'8'1968,"12"0"-903,4-2-385,11-6 2312,5-2-1687,10-4-481,1-2-96,7-4-680,2 1-456,-6 10 456,-3 1-104,-11 6-184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0.499"/>
    </inkml:context>
    <inkml:brush xml:id="br0">
      <inkml:brushProperty name="width" value="0.035" units="cm"/>
      <inkml:brushProperty name="height" value="0.035" units="cm"/>
      <inkml:brushProperty name="color" value="#66CC00"/>
    </inkml:brush>
  </inkml:definitions>
  <inkml:trace contextRef="#ctx0" brushRef="#br0">1 67 15835,'22'-39'3577,"-21"37"-3278,1 0 0,-1 0 0,1 0 0,-1 0 0,1 0 1,0 0-1,-1 0 0,1 1 0,0-1 0,0 1 0,0 0 0,1-1 0,-1 1 0,0 0 0,4-1 0,-5 2-261,-1 0 1,1 0-1,-1 0 0,1 0 1,0 0-1,-1 0 0,1 0 0,-1 0 1,1 0-1,-1 0 0,1 1 1,-1-1-1,1 0 0,-1 0 0,1 1 1,-1-1-1,1 0 0,-1 1 0,1-1 1,-1 0-1,1 1 0,-1-1 1,0 1-1,1-1 0,-1 1 0,0-1 1,1 1-1,-1-1 0,0 1 1,0-1-1,0 1 0,1-1 0,-1 1 1,0 0-1,0-1 0,0 2 0,0 24 306,0-20-247,-19 120 327,13-99-367,1 0 0,2 0 1,0 0-1,2 1 0,2 35 1,0-60-58,-1 0 0,0-1 1,1 1-1,0-1 1,-1 1-1,1-1 0,0 1 1,0-1-1,1 0 0,-1 1 1,0-1-1,1 0 0,-1 0 1,1 0-1,2 2 0,-3-3-48,0 0-1,0-1 1,0 1-1,0-1 0,1 0 1,-1 1-1,0-1 0,0 0 1,0 0-1,0 0 1,0 0-1,0 0 0,1 0 1,-1 0-1,0 0 0,0 0 1,0 0-1,0-1 0,0 1 1,0 0-1,0-1 1,1 1-1,-1-1 0,0 1 1,0-1-1,-1 0 0,1 1 1,0-1-1,0 0 1,0 0-1,0 0 0,-1 1 1,1-1-1,1-2 0,2-2-134,0-1 0,-1 0 0,1 1-1,-1-1 1,-1 0 0,1-1-1,-1 1 1,0 0 0,2-11 0,-2 11 18,7-28-582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1.028"/>
    </inkml:context>
    <inkml:brush xml:id="br0">
      <inkml:brushProperty name="width" value="0.035" units="cm"/>
      <inkml:brushProperty name="height" value="0.035" units="cm"/>
      <inkml:brushProperty name="color" value="#66CC00"/>
    </inkml:brush>
  </inkml:definitions>
  <inkml:trace contextRef="#ctx0" brushRef="#br0">3 107 18724,'0'33'2120,"0"3"-1367,0 3-281,-3 1 1056,5 2-616,1-3-128,3-6-560,2-7-288,4-11-672,2-7-336,4-16 848,4-4-80,-1-16-224,2-4-264</inkml:trace>
  <inkml:trace contextRef="#ctx0" brushRef="#br0" timeOffset="1">308 39 17244,'0'0'51,"-1"0"1,1 0 0,0 0-1,0 0 1,-1 0 0,1 0-1,0 0 1,-1 0 0,1 0-1,0 0 1,-1 0-1,1 0 1,0 0 0,-1 0-1,1 0 1,0 0 0,-1 0-1,1 0 1,0 1 0,-1-1-1,1 0 1,0 0 0,0 0-1,-1 0 1,1 1 0,0-1-1,0 0 1,-1 0 0,1 1-1,0-1 1,0 0-1,0 0 1,0 1 0,-1-1-1,1 0 1,0 1 0,0-1-1,0 0 1,-15 16 233,8-4-30,0 1 0,1-1 0,0 1 0,0 0 0,2 0 0,0 0 0,0 1 0,-2 16 0,5-20-183,0-1 0,0 0 1,1 0-1,0 0 1,0 1-1,1-1 1,0 0-1,1 0 0,0 0 1,0 0-1,1 0 1,0-1-1,7 14 1,-8-20-47,-1 1 0,1-1 0,0 1 0,0-1 0,0 0 1,0 0-1,0 0 0,0 0 0,1 0 0,-1 0 0,1-1 1,-1 1-1,1-1 0,0 0 0,-1 0 0,1 0 0,0 0 1,0 0-1,3 0 0,0 0 6,-1-1 1,0 0-1,0-1 1,1 1-1,-1-1 1,0 0-1,0 0 1,0-1-1,0 0 0,6-2 1,3-3 20,1-1 0,-2-1 0,1 0 0,-1-1 0,-1 0 0,16-16-1,-15 12 25,0-1 0,0-1 0,-2 0 0,16-29-1,-23 38-34,0-1 1,-1 0-1,0 0 0,0 0 0,-1 0 0,0 0 0,0-1 0,-1 1 0,0-1 1,0 1-1,-1-1 0,-1 1 0,0-10 0,0 15-25,1 1 0,-1 0 0,1 0 0,-1-1 0,0 1 0,0 0 0,0 0 0,0 0 0,0 0 0,0 0 0,0 0 0,-1 1 0,1-1 0,-1 0 0,1 0 0,-1 1 0,0-1 0,0 1 0,0 0 0,0 0 0,0-1 0,0 1 0,0 0 0,0 1 0,0-1 0,0 0-1,0 1 1,-1-1 0,1 1 0,0-1 0,-1 1 0,1 0 0,0 0 0,-4 1 0,0-1 8,-1 2 0,0-1 0,0 1 0,1 0 0,-1 0 0,1 0 0,0 1 0,0 0 1,0 0-1,-7 6 0,2-1-250,0 1 0,1 1 1,0-1-1,1 2 1,0-1-1,1 1 1,0 1-1,0-1 0,1 1 1,1 1-1,0-1 1,-6 21-1,11-32 155,0 1 1,1-1-1,0 0 0,-1 1 0,1-1 1,0 1-1,-1-1 0,1 1 0,0-1 1,0 1-1,0-1 0,0 1 0,1-1 1,-1 1-1,1 2 0,7-9-675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1.548"/>
    </inkml:context>
    <inkml:brush xml:id="br0">
      <inkml:brushProperty name="width" value="0.035" units="cm"/>
      <inkml:brushProperty name="height" value="0.035" units="cm"/>
      <inkml:brushProperty name="color" value="#66CC00"/>
    </inkml:brush>
  </inkml:definitions>
  <inkml:trace contextRef="#ctx0" brushRef="#br0">41 15 13939,'-12'33'1902,"-13"69"0,24-93-1650,0 0-1,0 0 1,0 0-1,1 1 1,1-1 0,-1 0-1,2 0 1,-1 1-1,1-1 1,1 0 0,-1 0-1,8 14 1,-9-20-184,1 0 0,-1-1 0,1 1 0,-1-1 1,1 0-1,0 1 0,0-1 0,0 0 0,1 0 0,-1 0 0,0-1 1,1 1-1,-1 0 0,1-1 0,-1 1 0,1-1 0,0 0 0,3 1 1,-2-2-9,0 1 0,-1-1 0,1 0 0,0 0 0,0 0 0,-1-1 0,1 1 0,0-1 0,-1 0 0,1 0 0,-1 0 0,7-3 1,1-3 53,0 0 1,0 0 0,0 0 0,-1-2-1,0 1 1,-1-1 0,11-13 0,-5 5 186,-1-2 0,18-29-1,-29 43-215,0-1 0,0 0-1,0 0 1,-1 0 0,0 0-1,0 0 1,-1 0-1,1 0 1,-1-1 0,-1 1-1,1-1 1,-1 1-1,-1-12 1,0 15-45,1 1 0,-1-1 0,0 1 0,0-1 0,0 1 0,0-1 0,0 1 0,0 0 1,-1 0-1,1 0 0,-1 0 0,1 0 0,-1 0 0,0 0 0,0 0 0,0 1 0,0-1 0,-3-1 0,1 1-4,-1 0 0,1 0 0,-1 0 0,0 1-1,1 0 1,-1 0 0,0 0 0,-9 0 0,-3 1-453,1 1 1,0 0-1,0 1 1,-26 7-1,11-1-523,28-8 285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3.062"/>
    </inkml:context>
    <inkml:brush xml:id="br0">
      <inkml:brushProperty name="width" value="0.035" units="cm"/>
      <inkml:brushProperty name="height" value="0.035" units="cm"/>
      <inkml:brushProperty name="color" value="#66CC00"/>
    </inkml:brush>
  </inkml:definitions>
  <inkml:trace contextRef="#ctx0" brushRef="#br0">0 40 17244,'2'-4'887,"-2"1"-625,1 0 0,-1 0-1,1 1 1,0-1 0,0 0-1,0 1 1,0-1 0,0 1-1,1-1 1,-1 1 0,4-5-1,-3 10-30,-1 1-1,0-1 1,0 0-1,-1 1 1,1-1-1,-1 1 1,0-1-1,1 1 1,-2 4-1,1-5-84,2 52 154,4 133 598,6-64-3591,-20-130 1659,-2-8 341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975"/>
    </inkml:context>
    <inkml:brush xml:id="br0">
      <inkml:brushProperty name="width" value="0.025" units="cm"/>
      <inkml:brushProperty name="height" value="0.025" units="cm"/>
      <inkml:brushProperty name="color" value="#004F8B"/>
    </inkml:brush>
  </inkml:definitions>
  <inkml:trace contextRef="#ctx0" brushRef="#br0">0 0 13068,'0'0'5253,"74"18"-3875,-27-3-385,3 8-545,-1 8-288,1 8-64,-1 4 0,-6 2-32,-3-4-1057,0-8-544,-12-12-2403,-1-19-2210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5.233"/>
    </inkml:context>
    <inkml:brush xml:id="br0">
      <inkml:brushProperty name="width" value="0.025" units="cm"/>
      <inkml:brushProperty name="height" value="0.025" units="cm"/>
    </inkml:brush>
  </inkml:definitions>
  <inkml:trace contextRef="#ctx0" brushRef="#br0">408 172 3812,'0'0'459,"-7"-8"1484,2 2-1545,3 3-257,0 0 1,-1 1-1,1-1 0,-1 0 1,0 1-1,0-1 0,0 1 0,0 0 1,0 0-1,0 0 0,0 0 1,-1 1-1,1-1 0,-1 1 0,1 0 1,-1 0-1,-6-1 0,1 2 83,1-1 0,-1 1 0,1 1 0,-1 0 0,1 0 0,0 1 0,-1 0 0,1 0 0,0 1 0,0 0 0,0 0 0,0 1 0,1 0 0,0 0 0,0 1 0,0 0 0,0 1 0,0-1 0,1 1 0,0 0 0,1 1 0,-8 9 0,-4 8-9,2 0 0,0 1 0,1 0 0,2 2 0,1-1 0,1 1 0,-12 53 0,9-15 107,2 1 0,-1 86-1,10-98-250,2 1-1,3-1 1,2 1-1,2-1 1,15 53-1,-13-77-47,0 0 0,2 0 1,1-1-1,2-1 0,0 0 0,2-1 0,1-1 1,1 0-1,1-2 0,27 27 0,-38-43-12,0 0-1,1-1 1,0 0 0,0-1-1,1 0 1,0 0 0,0-1-1,20 7 1,-25-10 0,0-1 0,0 0-1,0 0 1,1 0 0,-1-1-1,0 1 1,1-1 0,-1 0-1,0-1 1,1 0 0,-1 1-1,0-2 1,0 1 0,1-1-1,-1 1 1,0-1 0,-1-1-1,1 1 1,0-1 0,7-5-1,2-5 77,0 0 0,-1-1 0,0-1 0,-2 0 0,0 0 0,0-2 0,-1 1-1,-1-1 1,-1 0 0,7-21 0,8-30 191,19-91-1,-20 54-136,-5 0 0,-4-2 0,-4 0 0,-9-156 0,-2 235-175,-1 0-1,-1 0 1,-2 0 0,0 0 0,-2 1 0,-1 0 0,-21-41-1,25 57-260,-2 1-1,0 0 1,0 0-1,0 0 1,-1 1-1,-1 0 1,0 1-1,-15-12 1,17 15-332,-1 0 1,0 1-1,0 0 1,0 0-1,-1 1 1,1 0-1,-1 1 1,0-1-1,0 2 1,1-1 0,-1 1-1,-16 1 1,-21 1-7991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3.614"/>
    </inkml:context>
    <inkml:brush xml:id="br0">
      <inkml:brushProperty name="width" value="0.035" units="cm"/>
      <inkml:brushProperty name="height" value="0.035" units="cm"/>
      <inkml:brushProperty name="color" value="#66CC00"/>
    </inkml:brush>
  </inkml:definitions>
  <inkml:trace contextRef="#ctx0" brushRef="#br0">0 84 19076,'0'0'1712,"6"0"-1063,0 3-225,8-3 784,5 0-256,2-3-384,7-3-120,2-3-336,2 0-264,0-3-856,1-2 888,-9-3-192,-1 0-80</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4.152"/>
    </inkml:context>
    <inkml:brush xml:id="br0">
      <inkml:brushProperty name="width" value="0.035" units="cm"/>
      <inkml:brushProperty name="height" value="0.035" units="cm"/>
      <inkml:brushProperty name="color" value="#66CC00"/>
    </inkml:brush>
  </inkml:definitions>
  <inkml:trace contextRef="#ctx0" brushRef="#br0">48 1 18188,'0'0'112,"-1"0"0,0 1 1,1-1-1,-1 1 0,0-1 0,1 1 0,-1-1 1,1 1-1,-1 0 0,1-1 0,0 1 0,-1 0 1,1-1-1,0 1 0,-1 0 0,1-1 0,0 1 1,0 0-1,-1 0 0,1-1 0,0 2 0,-6 19 849,5-14-753,0 0 0,0 0 0,1 0 0,0-1 0,0 1 0,0 0 1,2 9-1,-1-14-194,0 0 0,-1 1 1,1-1-1,0 0 1,0 0-1,0 0 0,0 0 1,1 0-1,-1 0 0,0-1 1,1 1-1,-1 0 0,1-1 1,0 1-1,0-1 0,-1 1 1,1-1-1,0 0 0,0 0 1,0 0-1,0 0 0,0 0 1,1 0-1,-1-1 0,0 1 1,3 0-1,5 0-11,1-1 0,-1 1 1,1-2-1,14-1 0,-15 0-25,0 1 0,1 1 0,-1 0 0,0 0 0,11 2 0,-18-1 14,0-1 0,0 1-1,-1 0 1,1 0 0,0 1 0,-1-1 0,1 1 0,-1-1 0,1 1 0,-1 0 0,0 0 0,1 0 0,-1 0 0,0 0 0,0 0 0,-1 0 0,1 1 0,0-1 0,-1 1 0,1-1 0,1 6 0,0 1 27,-1 1 1,0-1 0,0 0-1,-1 1 1,0-1 0,0 1 0,-1-1-1,-1 1 1,1-1 0,-1 1-1,-3 9 1,1-5 148,-1-1-1,0 1 1,-1-1 0,0 0-1,-1 0 1,-14 21-1,18-30-121,0-1 0,0 0 0,-1 0 0,0 1 0,0-2 0,0 1 0,0 0 0,0-1 0,0 1 0,-1-1 0,1 0 0,-1 0 0,0 0 0,1-1 0,-1 1 0,0-1 0,0 0 0,0 0 0,0 0 0,0-1 0,-4 1 0,3-2-132,0 1-1,0-1 1,1 0-1,-1 0 1,0 0-1,1-1 1,-1 0 0,1 1-1,-1-2 1,1 1-1,0 0 1,0-1-1,0 0 1,0 0 0,1 0-1,-1 0 1,-4-7-1,-2-2-126,1-1 1,0 0-1,-11-22 0,2-8-420</inkml:trace>
  <inkml:trace contextRef="#ctx0" brushRef="#br0" timeOffset="1">37 89 20396,'11'0'1889,"-2"0"-1281,7-1-280,2-2 832,3-2-344,7 1-568,3-1-440,2-1 1137,1-2-913,0 5-32,-2 2 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4.613"/>
    </inkml:context>
    <inkml:brush xml:id="br0">
      <inkml:brushProperty name="width" value="0.035" units="cm"/>
      <inkml:brushProperty name="height" value="0.035" units="cm"/>
      <inkml:brushProperty name="color" value="#66CC00"/>
    </inkml:brush>
  </inkml:definitions>
  <inkml:trace contextRef="#ctx0" brushRef="#br0">102 0 17380,'-8'5'301,"0"1"1,1 0 0,0 0 0,0 1 0,0-1-1,1 1 1,0 1 0,1-1 0,-1 1-1,1 0 1,1 0 0,0 1 0,0 0-1,1-1 1,-5 16 0,6-16-194,1 0 0,-1 0 0,1 1 0,0-1 0,1 0 0,0 1 0,1-1 1,-1 0-1,2 1 0,-1-1 0,1 0 0,0 0 0,1 0 0,0 0 0,0 0 0,0-1 0,9 13 0,-10-17-79,0 0-1,1-1 1,-1 1 0,1 0-1,0-1 1,0 0-1,0 1 1,0-1-1,0 0 1,1-1 0,-1 1-1,1-1 1,-1 1-1,1-1 1,-1 0 0,1 0-1,0-1 1,-1 1-1,1-1 1,0 1 0,0-1-1,0-1 1,-1 1-1,1 0 1,0-1 0,-1 0-1,1 0 1,6-2-1,-1 0-1,0-1 0,0 0-1,0 0 1,-1-1-1,1 0 1,-1-1-1,0 0 1,-1 0 0,1-1-1,5-7 1,-4 4 9,0-1 1,-2 0 0,1 0-1,-1-1 1,-1 0-1,10-24 1,-15 32-22,1 0-1,-1 0 1,0 0-1,0-1 1,-1 1-1,1 0 1,-1 0 0,0 0-1,0-1 1,0 1-1,0 0 1,-1 0-1,0 0 1,0-1-1,0 1 1,0 0 0,-1 0-1,1 0 1,-1 1-1,0-1 1,0 0-1,-1 1 1,1-1-1,-1 1 1,-4-5 0,1 3 2,0 0 0,-1 1 0,1 0 1,-1 1-1,0-1 0,0 1 1,0 0-1,0 1 0,-1 0 0,1 0 1,-14-1-1,11 2-110,-1 0 0,1 1 0,-1 0 0,1 0 0,-1 2 0,1-1 0,-1 1 0,-9 4 0,18-6-16,0 1 1,0-1-1,1 1 0,-1 0 1,1-1-1,-1 1 0,0 0 1,1 0-1,-1 0 0,1 0 0,0 1 1,-1-1-1,1 0 0,0 1 1,0-1-1,0 1 0,0-1 1,0 1-1,-1 2 0,2-3 34,-1-1-1,1 1 1,0 0 0,0 0-1,0-1 1,0 1-1,0 0 1,0 0-1,1-1 1,-1 1 0,0 0-1,0-1 1,0 1-1,1 0 1,-1-1-1,0 1 1,1 0 0,-1-1-1,1 2 1,1-1 5,-1 1-1,0-1 1,1 0 0,0 0 0,-1 1 0,1-1 0,0 0-1,-1 0 1,1-1 0,2 2 0,19 4-776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5.142"/>
    </inkml:context>
    <inkml:brush xml:id="br0">
      <inkml:brushProperty name="width" value="0.035" units="cm"/>
      <inkml:brushProperty name="height" value="0.035" units="cm"/>
      <inkml:brushProperty name="color" value="#66CC00"/>
    </inkml:brush>
  </inkml:definitions>
  <inkml:trace contextRef="#ctx0" brushRef="#br0">158 0 16684,'-13'11'777,"0"0"1,1 1 0,0 0 0,1 1-1,1 0 1,0 1 0,-11 18 0,13-16-566,0 0-1,0 0 1,2 0 0,0 1 0,1 0 0,0 1 0,2-1 0,0 1-1,1-1 1,1 1 0,1 19 0,0-33-183,0-1-1,0 1 1,1 0 0,0-1-1,0 1 1,0-1 0,0 0-1,0 1 1,1-1 0,-1 0-1,1 0 1,0 0 0,3 4-1,-4-5-18,1-1-1,-1 0 1,1 0-1,-1 0 1,1 0-1,-1 0 0,1 0 1,0 0-1,-1-1 1,1 1-1,0 0 1,0-1-1,0 0 1,0 1-1,-1-1 0,1 0 1,0 0-1,0 0 1,0 0-1,0 0 1,0 0-1,-1-1 1,1 1-1,0-1 0,0 1 1,3-2-1,2-2 5,0 1-1,0-1 1,0-1 0,-1 1-1,0-1 1,0-1 0,0 1-1,0-1 1,5-7-1,6-7 54,19-33 0,-28 39-14,0 1 1,-1-1-1,-1 0 1,0-1-1,-1 1 1,5-21-1,-9 31-31,0-1 0,-1 1 0,0-1 0,0 1 0,0 0 0,0-1-1,-1 1 1,1 0 0,-1-1 0,0 1 0,-3-7 0,2 8-7,1 0 0,-1 1 0,0-1 0,0 0 0,0 1 0,0 0 0,0-1 0,-1 1-1,1 0 1,-1 0 0,1 0 0,-1 1 0,0-1 0,0 1 0,0-1 0,0 1 0,0 0 0,-3-1 0,1 1-75,0 0 1,-1 0-1,1 1 0,-1 0 1,1-1-1,-1 2 0,1-1 0,-1 1 1,1 0-1,-1 0 0,1 0 1,-8 4-1,9-4-69,1 0 0,0 1 0,0-1 0,0 1 0,0 0 0,0 0 0,0 0 0,0 0 0,0 0 0,1 1 0,-1-1 0,1 1 0,0 0 0,0-1 0,0 1 0,0 0 0,0 1 0,1-1 0,-1 0 0,-1 5 0,2 5-524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5.692"/>
    </inkml:context>
    <inkml:brush xml:id="br0">
      <inkml:brushProperty name="width" value="0.035" units="cm"/>
      <inkml:brushProperty name="height" value="0.035" units="cm"/>
      <inkml:brushProperty name="color" value="#66CC00"/>
    </inkml:brush>
  </inkml:definitions>
  <inkml:trace contextRef="#ctx0" brushRef="#br0">184 233 17484,'-1'0'203,"0"0"0,-1 0 1,1 0-1,-1 0 0,1 0 0,-1 0 1,1 1-1,0-1 0,-1 1 0,1-1 1,0 1-1,-1-1 0,1 1 0,0 0 1,0 0-1,0-1 0,0 1 0,-1 0 1,1 0-1,0 0 0,0 0 1,1 0-1,-1 1 0,0-1 0,-1 2 1,-19 33 1555,17-27-1580,0 1 1,1-1-1,0 1 0,0-1 1,1 1-1,0 0 0,1 0 0,0 16 1,1-22-153,0 0-1,0 0 1,1 0 0,-1-1 0,1 1 0,0 0-1,0-1 1,0 1 0,1-1 0,-1 1 0,1-1 0,0 1-1,0-1 1,0 0 0,0 0 0,0 0 0,1 0-1,-1 0 1,1-1 0,0 1 0,0-1 0,0 0-1,0 0 1,1 0 0,-1 0 0,4 2 0,-4-3-40,-1-1 0,1 1 1,-1 0-1,1-1 0,-1 1 1,1-1-1,-1 0 1,1 0-1,0 0 0,-1 0 1,1-1-1,-1 1 0,1-1 1,-1 1-1,1-1 0,-1 0 1,0 0-1,1 0 0,-1 0 1,0 0-1,3-2 0,0-1 37,0-1-1,0 1 0,-1 0 1,1-1-1,-1 0 0,0 0 0,4-9 1,6-10-72</inkml:trace>
  <inkml:trace contextRef="#ctx0" brushRef="#br0" timeOffset="1">16 9 22437,'-12'5'1552,"10"1"-1320,1 0-104,10 2 40,3-4 1113,5-5-1185,0-13 0,0-9 24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0.913"/>
    </inkml:context>
    <inkml:brush xml:id="br0">
      <inkml:brushProperty name="width" value="0.035" units="cm"/>
      <inkml:brushProperty name="height" value="0.035" units="cm"/>
      <inkml:brushProperty name="color" value="#66CC00"/>
    </inkml:brush>
  </inkml:definitions>
  <inkml:trace contextRef="#ctx0" brushRef="#br0">1 30 20916,'6'-4'305,"0"1"0,0-1 0,0 1 0,12-4 0,-9 4-262,0 1 0,0 1 0,0 0 0,0 0 0,0 1 0,0 0 0,0 0 1,0 1-1,0 0 0,15 4 0,-20-4-35,0 0 0,-1 1 0,1-1 1,0 1-1,-1-1 0,0 1 0,1 0 0,-1 0 0,0 0 1,0 1-1,0-1 0,0 1 0,0 0 0,-1 0 0,0 0 1,1 0-1,-1 0 0,0 0 0,0 1 0,0-1 0,-1 1 1,0-1-1,1 1 0,-1 0 0,0 0 0,-1-1 0,2 6 1,-2 0 18,-1 0 1,1 0 0,-1 1 0,-1-1 0,0 0-1,0 0 1,-1 0 0,-5 13 0,-39 68 260,36-70-197,-19 31 170,10-19 167,-24 55-1,44-86-412,-1 1 1,0 0-1,1 0 0,-1 0 0,1-1 0,0 1 0,0 0 0,-1 0 0,1 0 0,0 0 0,1-1 0,-1 1 1,0 0-1,0 0 0,1 0 0,-1-1 0,1 1 0,0 0 0,-1 0 0,1-1 0,0 1 0,0-1 1,0 1-1,0-1 0,0 1 0,0-1 0,1 1 0,-1-1 0,0 0 0,1 0 0,-1 0 0,1 0 1,-1 0-1,1 0 0,0 0 0,-1 0 0,1-1 0,3 2 0,7 2-122,1 0-1,0-1 1,0 0-1,17 1 0,-23-3-17,10 1-176,0-1 1,-1 0-1,1-1 1,-1-1 0,1 0-1,0-2 1,28-7-1,-3-4-281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1.445"/>
    </inkml:context>
    <inkml:brush xml:id="br0">
      <inkml:brushProperty name="width" value="0.035" units="cm"/>
      <inkml:brushProperty name="height" value="0.035" units="cm"/>
      <inkml:brushProperty name="color" value="#66CC00"/>
    </inkml:brush>
  </inkml:definitions>
  <inkml:trace contextRef="#ctx0" brushRef="#br0">81 62 13195,'-1'-2'152,"0"1"1,0 0 0,-1 0-1,1 0 1,0 0-1,-1 1 1,1-1 0,-1 0-1,1 0 1,-1 1-1,1-1 1,-1 1 0,1 0-1,-1-1 1,1 1-1,-1 0 1,0 0 0,1 0-1,-1 0 1,0 0 0,1 0-1,-1 0 1,1 1-1,-1-1 1,1 1 0,-1-1-1,1 1 1,-1-1-1,1 1 1,-1 0 0,1 0-1,-1 0 1,1 0-1,0 0 1,0 0 0,0 0-1,-1 0 1,1 0-1,0 1 1,0-1 0,1 0-1,-1 1 1,-1 1-1,-1 4-55,0-1-1,0 1 1,1 0-1,-1 0 1,2 0-1,-1 0 1,1 0-1,-1 12 1,2-6 3,1-1 0,0 1 0,1-1 0,0 0 0,0 0 0,2 0 0,-1 0 0,9 16 0,-10-24-49,0 0 0,0 0 0,0 0 0,1 0 0,0-1 0,0 1 0,0-1 1,0 0-1,1 0 0,-1 0 0,6 3 0,-6-4-6,0-1-1,1 1 1,-1-1-1,0 0 1,0-1-1,0 1 1,1 0-1,-1-1 1,0 0 0,1 0-1,-1 0 1,0 0-1,1 0 1,-1-1-1,0 1 1,0-1-1,5-2 1,0 0 38,0-1 0,0 0 0,0 0 1,0-1-1,-1 0 0,0 0 0,0-1 0,0 0 1,-1 0-1,8-10 0,-2 1 130,-1 0 0,0-1 0,15-30 0,-23 39-143,0-1 0,0 1 1,-1 0-1,1-1 0,-2 1 0,1-1 0,-1 0 1,0 0-1,-1 1 0,0-16 0,-1 20-46,1-1 0,-1 1-1,0 0 1,0 0-1,0 0 1,0 0 0,0 1-1,-1-1 1,1 0 0,-1 0-1,0 1 1,0-1-1,0 1 1,0-1 0,0 1-1,0 0 1,-1 0 0,1 0-1,-1 0 1,1 0 0,-1 1-1,0-1 1,0 1-1,1 0 1,-1 0 0,0 0-1,0 0 1,-6-1 0,1 1-8,1 1 1,-1 0 0,1 0-1,0 1 1,-1-1-1,1 2 1,0-1 0,0 1-1,-1 0 1,1 0 0,-9 6-1,12-6-89,0 0 0,0 0 0,0 1 0,0-1 0,1 1 0,-1 0 0,1 0 0,0 0 0,-3 5 1,5-6-71,-1 0 1,1 0 0,0 0 0,0 0 0,0 1 0,0-1 0,0 0 0,0 1 0,1-1 0,-1 1 0,1-1 0,0 1 0,0-1 0,0 1 0,0-1 0,1 5 0,-1-6 82,0 0-1,0 0 1,0 0 0,0 0 0,1 0-1,-1 0 1,0 0 0,1 0 0,-1 0-1,1-1 1,-1 1 0,1 0 0,-1 0-1,1-1 1,0 1 0,-1 0 0,1-1-1,0 1 1,0 0 0,-1-1 0,1 1-1,0-1 1,0 1 0,0-1 0,0 0-1,0 1 1,-1-1 0,1 0 0,0 0-1,0 1 1,0-1 0,2 0 0,11 0-753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1.896"/>
    </inkml:context>
    <inkml:brush xml:id="br0">
      <inkml:brushProperty name="width" value="0.035" units="cm"/>
      <inkml:brushProperty name="height" value="0.035" units="cm"/>
      <inkml:brushProperty name="color" value="#66CC00"/>
    </inkml:brush>
  </inkml:definitions>
  <inkml:trace contextRef="#ctx0" brushRef="#br0">47 84 14667,'-5'7'880,"0"-1"-521,1-1 0,-1 1 0,1-1 1,1 1-1,-1 1 0,1-1 0,1 0 1,-1 1-1,1-1 0,0 1 0,-1 8 1,2-7-242,1 1 1,0 0-1,1 0 1,-1 0 0,2 0-1,-1-1 1,2 1-1,-1-1 1,1 1 0,0-1-1,1 0 1,-1 0-1,11 15 1,-12-20-76,0 0-1,0 0 1,0-1-1,1 1 1,-1 0-1,1-1 1,-1 1-1,1-1 1,0 0-1,0 0 0,0 0 1,0 0-1,1-1 1,-1 1-1,0-1 1,1 0-1,-1 0 1,1 0-1,-1 0 1,1-1-1,-1 1 1,1-1-1,-1 0 1,1 0-1,0 0 1,-1-1-1,1 1 1,-1-1-1,1 0 1,-1 0-1,1 0 1,-1 0-1,0-1 1,1 1-1,-1-1 1,4-3-1,2-1 67,0-1-1,-1 0 0,0 0 0,0-1 1,-1 0-1,0-1 0,-1 1 1,1-1-1,-2-1 0,10-18 0,-10 16 16,0 0-1,-1 0 1,0 0-1,-1 0 1,0-1-1,-1 1 1,-1-1-1,0 0 1,0-14-1,-2 23-83,1 1-1,-1-1 1,0 0 0,1 0-1,-2 0 1,1 0-1,0 1 1,-1-1 0,0 0-1,0 1 1,0 0-1,0-1 1,0 1 0,-1 0-1,0 0 1,1 0-1,-1 0 1,0 1 0,0-1-1,-1 1 1,1 0 0,0 0-1,-1 0 1,1 0-1,-1 1 1,0-1 0,1 1-1,-1 0 1,0 0-1,0 0 1,0 1 0,-6-1-1,4 0-164,0 1-1,0 0 1,0 0-1,1 1 1,-1 0-1,0 0 1,0 0-1,0 0 1,1 1-1,-1 0 1,0 1-1,1-1 1,0 1-1,0 0 1,0 0-1,0 0 1,0 1-1,0 0 1,1 0-1,0 0 1,-5 6-1,9-9 83,-1-1-1,1 0 0,0 1 1,-1-1-1,1 1 0,0-1 1,0 1-1,-1-1 0,1 1 1,0-1-1,0 1 0,0-1 1,0 1-1,0-1 0,-1 1 1,1-1-1,0 1 0,0 0 1,1-1-1,-1 1 0,0-1 1,0 1-1,0 0 0,9 1-685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2.820"/>
    </inkml:context>
    <inkml:brush xml:id="br0">
      <inkml:brushProperty name="width" value="0.035" units="cm"/>
      <inkml:brushProperty name="height" value="0.035" units="cm"/>
      <inkml:brushProperty name="color" value="#66CC00"/>
    </inkml:brush>
  </inkml:definitions>
  <inkml:trace contextRef="#ctx0" brushRef="#br0">1 39 16436,'1'-2'4232,"-2"2"-4129,13-4 1771,13-4-523,101-12 808,-98 17-2675,0 2 1,43 3 0,-66-2 88,0 1 0,0 0 0,-1 0 0,1 0 1,9 5-1,-14-6 354,1 0 1,0 0-1,-1 1 1,1-1-1,0 0 1,-1 1-1,1-1 1,-1 1 0,1-1-1,-1 0 1,1 1-1,-1-1 1,1 1-1,-1 0 1,1-1-1,-1 1 1,0-1-1,1 1 1,-1 0 0,0-1-1,1 1 1,-1 0-1,0-1 1,0 1-1,0 0 1,0-1-1,0 1 1,0 0-1,0-1 1,0 1 0,0 0-1,0-1 1,0 1-1,0 0 1,0 0-1,0-1 1,-1 1-1,1 0 1,0-1-1,0 1 1,-1-1-1,1 1 1,-1 0 0,1-1-1,0 1 1,-1-1-1,1 1 1,-1-1-1,1 1 1,-1-1-1,-1 1 1,-14 11-1068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3.399"/>
    </inkml:context>
    <inkml:brush xml:id="br0">
      <inkml:brushProperty name="width" value="0.035" units="cm"/>
      <inkml:brushProperty name="height" value="0.035" units="cm"/>
      <inkml:brushProperty name="color" value="#66CC00"/>
    </inkml:brush>
  </inkml:definitions>
  <inkml:trace contextRef="#ctx0" brushRef="#br0">4 1 13379,'-3'18'1752,"7"-2"-1016,10-6-127,4-2 1599,13-5-1112,3-3-96,5-3-207,6-2-113,1-4-104,-2 2-192,-6 2-632,-1 2-448,-12 3 592,-5 0-136,-11 0-112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05.565"/>
    </inkml:context>
    <inkml:brush xml:id="br0">
      <inkml:brushProperty name="width" value="0.025" units="cm"/>
      <inkml:brushProperty name="height" value="0.025" units="cm"/>
    </inkml:brush>
  </inkml:definitions>
  <inkml:trace contextRef="#ctx0" brushRef="#br0">16252 443 11723,'-396'-88'2125,"-68"-9"-2830,-128 51-402,-4 45-373,279 4 1403,-884 0 146,-2027-23 1619,-1034-53-2030,2132-9 518,1994 73-166,-446-23 15,2 45-17,445 2-15,2 6 0,0 5 0,-255 89 0,281-75 41,3 6 0,1 4 0,3 5 0,2 4 0,-96 76 0,166-113-20,1 0-1,1 2 1,1 1 0,2 1-1,0 1 1,2 1 0,-21 35-1,33-46-9,1 0 1,0 0-1,1 1 0,1 0 0,1 1 0,0-1 0,2 1 0,0 0 0,1 0 0,1 0 0,0 0 1,2 0-1,0 0 0,7 33 0,2-15-25,0-1 0,3 0 0,1-1 0,2 0 0,1-1 0,30 45 0,-13-30-28,3-1 1,1-1-1,59 54 0,-42-53 37,2-3 1,2-2-1,2-3 0,2-3 1,1-2-1,1-4 0,116 40 1,26-8-12,274 46 0,592 72-1245,1522 61 1,619-113 1993,-1053-83 297,-3-40 185,-565-68-607,-1192 21-432,763-183 1,-603 45-124,-466 140-25,-1-3-1,-3-5 0,144-97 1,-205 123 14,-1-2 1,-2-1-1,0-1 0,-1-2 1,-2 0-1,29-42 1,-44 55 34,0 1 0,-2-1-1,0-1 1,0 1 0,-1-1 0,-1 0 0,-1 0 0,0-1-1,-1 1 1,0-1 0,-2 0 0,1 0 0,-2 0 0,0 0 0,-1 0-1,-1 0 1,-4-17 0,-1 10 69,-1 1 0,-1 1 0,-1 0-1,0 0 1,-2 1 0,0 0 0,-2 1-1,0 0 1,-32-31 0,3 8 87,-2 3 0,-86-59 0,21 28-166,-4 5 0,-2 6 0,-187-69 0,-391-84-150,-235 11-2634,523 120-1711,173 31-1560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6.969"/>
    </inkml:context>
    <inkml:brush xml:id="br0">
      <inkml:brushProperty name="width" value="0.035" units="cm"/>
      <inkml:brushProperty name="height" value="0.035" units="cm"/>
      <inkml:brushProperty name="color" value="#66CC00"/>
    </inkml:brush>
  </inkml:definitions>
  <inkml:trace contextRef="#ctx0" brushRef="#br0">1 45 15691,'0'-2'194,"0"1"0,0-1 0,0 1 0,0 0 0,0-1 0,0 1 0,0-1 0,0 1 0,1 0 0,-1-1 0,0 1 0,1 0 1,0-1-1,-1 1 0,1 0 0,-1 0 0,1-1 0,0 1 0,0 0 0,0 0 0,0 0 0,0 0 0,0 0 0,0 0 0,0 0 0,0 1 0,0-1 0,0 0 0,1 0 0,-1 1 0,0-1 0,1 1 0,-1-1 0,0 1 0,2-1 0,1 0-122,-1 0 1,0 0-1,1 0 0,-1 1 1,1-1-1,-1 1 0,1 0 1,-1-1-1,1 2 1,-1-1-1,1 0 0,-1 1 1,6 1-1,-7-1-63,0 0 0,0 1 0,-1-1 0,1 1-1,0-1 1,-1 1 0,1-1 0,-1 1 0,0 0 0,0 0 0,0 0-1,0 0 1,0-1 0,0 1 0,0 1 0,0-1 0,-1 0 0,1 0-1,-1 0 1,1 0 0,-1 0 0,0 1 0,0-1 0,0 2 0,-1 5 6,1 0-1,-1-1 1,-1 1 0,-4 15 0,-3 0 108,-23 45 0,20-47 80,2-1-1,-11 35 1,20-54-215,1 0 0,0 0 0,-1 0 0,1 0 0,0 0 0,1 0 0,-1 0 0,0 0 0,0 0 0,1 0 0,-1 0 0,1 0 0,0-1 0,-1 1 1,1 0-1,0 0 0,0 0 0,0-1 0,0 1 0,1-1 0,-1 1 0,0-1 0,1 1 0,-1-1 0,1 0 0,-1 1 0,1-1 0,0 0 0,-1 0 0,1 0 0,3 1 0,1 1-177,0-1 0,0 0 0,0 0 0,0 0 0,0-1 0,0 0 0,0 0 0,0-1 0,10 1 0,5-4-316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7.546"/>
    </inkml:context>
    <inkml:brush xml:id="br0">
      <inkml:brushProperty name="width" value="0.035" units="cm"/>
      <inkml:brushProperty name="height" value="0.035" units="cm"/>
      <inkml:brushProperty name="color" value="#66CC00"/>
    </inkml:brush>
  </inkml:definitions>
  <inkml:trace contextRef="#ctx0" brushRef="#br0">185 36 13731,'-1'-3'135,"0"1"1,0 0-1,0 0 1,-1 0-1,1 0 1,-1 0-1,1 0 0,-1 0 1,0 0-1,0 1 1,1-1-1,-1 1 1,0-1-1,-1 1 0,1 0 1,0 0-1,0 0 1,0 0-1,-1 0 1,1 0-1,-1 1 0,1-1 1,0 1-1,-1-1 1,1 1-1,-1 0 1,1 0-1,-1 0 0,1 0 1,-1 1-1,1-1 1,-5 2-1,1 0 18,1 0 0,-1 1-1,1 0 1,0 0 0,-1 0 0,1 0-1,0 1 1,1 0 0,-1 0-1,1 0 1,0 1 0,-7 7 0,6-3-67,-1 1 1,1-1 0,1 0-1,0 1 1,0 0-1,1 0 1,0 1 0,1-1-1,-3 18 1,5-23-51,-1-1-1,1 1 1,0 0 0,0-1 0,0 1-1,1 0 1,0-1 0,0 1 0,0 0 0,0-1-1,1 1 1,0-1 0,-1 0 0,2 0-1,-1 1 1,0-1 0,1-1 0,0 1-1,0 0 1,0-1 0,0 1 0,1-1-1,-1 0 1,5 3 0,-4-4-1,-1 0 0,1 0 0,0-1 1,0 1-1,0-1 0,0 0 0,0 0 0,0 0 0,1-1 0,-1 1 1,0-1-1,0 0 0,0 0 0,5-1 0,-2-1 4,0 1 1,0-1-1,-1 0 0,1-1 0,-1 1 0,0-2 0,0 1 0,7-5 1,-4 2 30,-1-1 0,0 1 0,0-2 0,0 1 0,-1-1 1,0 0-1,-1-1 0,0 0 0,0 0 0,-1 0 1,6-12-1,-10 18-42,0 1 0,0-1 0,0 1 0,0-1 1,0 1-1,-1-1 0,1 0 0,-1 1 0,0-1 0,0 0 1,0 1-1,0-1 0,0 0 0,0 1 0,-1-1 0,1 0 0,-1 1 1,0-1-1,0 0 0,0 1 0,0 0 0,0-1 0,0 1 1,-1 0-1,1-1 0,-1 1 0,0 0 0,0 0 0,1 0 1,-1 0-1,-1 1 0,1-1 0,0 0 0,0 1 0,0 0 1,-1-1-1,1 1 0,-1 0 0,1 0 0,-5-1 0,1 1-35,0-1 0,0 1-1,-1 0 1,1 1-1,0 0 1,0 0 0,0 0-1,0 0 1,0 1-1,-1 0 1,1 1 0,1-1-1,-1 1 1,0 0-1,0 1 1,1-1 0,-8 5-1,11-5-82,-1 0 0,1-1 0,0 1 0,0 0-1,0 1 1,0-1 0,0 0 0,0 0 0,0 1-1,1-1 1,-1 1 0,1 0 0,-1-1 0,1 1-1,0 0 1,1 0 0,-1 0 0,0 0 0,1 0 0,-1 0-1,1 0 1,0 0 0,0 0 0,0 0 0,0 0-1,1-1 1,-1 1 0,1 0 0,0 0 0,0 0-1,2 4 1,7 10-548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8.092"/>
    </inkml:context>
    <inkml:brush xml:id="br0">
      <inkml:brushProperty name="width" value="0.035" units="cm"/>
      <inkml:brushProperty name="height" value="0.035" units="cm"/>
      <inkml:brushProperty name="color" value="#66CC00"/>
    </inkml:brush>
  </inkml:definitions>
  <inkml:trace contextRef="#ctx0" brushRef="#br0">221 22 14859,'-1'-2'129,"0"1"-1,0-1 1,0 1-1,0 0 1,0-1-1,0 1 0,-1 0 1,1 0-1,0-1 1,-1 1-1,1 0 1,-1 0-1,1 1 1,-1-1-1,0 0 1,1 0-1,-1 1 1,0-1-1,0 1 1,1 0-1,-1-1 1,0 1-1,0 0 0,1 0 1,-4 0-1,-1 0 126,-1 0 0,1 1-1,0 0 1,-1 0 0,1 0-1,-7 3 1,4-1-95,0 2 0,1-1 0,-1 1 0,1 0 0,0 1 1,1 0-1,-1 0 0,1 1 0,0 0 0,-9 12 0,12-14-93,1-1 0,-1 1 0,1 1 0,0-1 0,0 0 0,1 1 0,0 0 0,0-1 0,0 1 0,1 0 0,-1 0 0,1 0-1,1 0 1,-1 0 0,1 0 0,0 0 0,1 0 0,0 6 0,0-8-36,1 0-1,-1 0 0,1-1 1,0 1-1,0-1 1,0 0-1,0 1 0,1-1 1,-1 0-1,1 0 0,0-1 1,0 1-1,0-1 1,0 1-1,0-1 0,0 0 1,1 0-1,-1 0 0,1 0 1,0-1-1,-1 0 1,1 1-1,0-1 0,4 0 1,2 1-10,-1 0 1,1-1 0,-1-1 0,1 1 0,0-1-1,-1-1 1,1 0 0,16-4 0,-19 3-13,1-1 1,-1 0-1,0 0 0,-1-1 1,1 0-1,0 0 1,-1-1-1,0 1 1,0-1-1,-1-1 0,1 1 1,6-9-1,-9 10 5,0-1-1,0 1 1,0 0-1,-1-1 1,0 1-1,1-1 1,-2 1-1,1-1 1,0 0 0,-1 0-1,0 0 1,0 0-1,-1 0 1,1 0-1,-1 0 1,0 0-1,0-1 1,-1 1-1,-1-8 1,1 11-4,1 0 1,-1 1 0,0-1-1,0 0 1,0 0-1,0 0 1,0 1 0,0-1-1,0 0 1,0 1 0,-1-1-1,1 1 1,-1-1-1,1 1 1,-1 0 0,0 0-1,1 0 1,-5-2-1,3 2-12,0 0 0,0 0 0,-1 0 0,1 0 0,-1 1 0,1 0 0,0 0 0,-1 0 0,1 0 0,-6 1 0,0 1-370,-1 0-1,0 1 1,1 0 0,0 1-1,0 0 1,-17 10-1,15-7-697,1 0-1,0 1 1,-16 17-1,11-8-170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9.966"/>
    </inkml:context>
    <inkml:brush xml:id="br0">
      <inkml:brushProperty name="width" value="0.035" units="cm"/>
      <inkml:brushProperty name="height" value="0.035" units="cm"/>
      <inkml:brushProperty name="color" value="#66CC00"/>
    </inkml:brush>
  </inkml:definitions>
  <inkml:trace contextRef="#ctx0" brushRef="#br0">116 204 4825,'16'-30'-611,"-6"14"1745,13-34-1,-22 45-481,1 1-1,-1-1 1,1 0-1,-1-1 1,-1 1-1,1 0 1,-1 0-1,0 0 1,0 0-1,0-1 1,-3-7-1,3 11-470,0 0 0,-1 0-1,1 0 1,-1 1 0,0-1 0,1 0-1,-1 0 1,0 1 0,0-1 0,0 0-1,0 1 1,-1-1 0,1 1-1,0-1 1,-1 1 0,1 0 0,-1 0-1,1-1 1,-1 1 0,0 0 0,1 0-1,-1 1 1,0-1 0,0 0 0,1 1-1,-1-1 1,0 1 0,0-1 0,0 1-1,0 0 1,0 0 0,0 0 0,0 0-1,0 0 1,0 0 0,0 0 0,1 1-1,-1-1 1,0 1 0,0-1 0,-3 3-1,-2-1 64,0 1 1,0 0-1,1 1 0,0 0 0,-1 0 0,1 0 0,1 1 1,-1 0-1,-8 10 0,10-10-197,0 1 0,0-1 0,1 1 0,0 0 0,0 0 0,0 0 0,1 1 1,0-1-1,0 1 0,1-1 0,-1 1 0,2 0 0,-1-1 0,1 1 0,0 9 0,1-12-34,-1-1 0,1 1-1,0-1 1,0 1 0,0-1 0,0 1-1,1-1 1,-1 1 0,1-1-1,0 0 1,0 0 0,0 0 0,1 0-1,-1 0 1,1-1 0,-1 1-1,1-1 1,0 1 0,0-1 0,0 0-1,0 0 1,0-1 0,1 1-1,-1 0 1,0-1 0,1 0 0,-1 0-1,1 0 1,6 1 0,-3-2 6,1 1 0,-1-1 1,1 0-1,-1-1 0,1 0 0,-1 0 1,1 0-1,-1-1 0,0 0 0,0-1 1,0 0-1,0 0 0,0 0 0,9-7 1,-11 7-3,0-1 0,0 1 1,0-1-1,0 0 0,-1-1 1,0 1-1,1-1 1,-2 0-1,1 0 0,0 0 1,-1-1-1,0 1 0,-1-1 1,1 0-1,-1 1 0,0-1 1,2-12-1,-3 14-13,-1 1-1,0-1 1,0 1-1,0-1 1,-1 1-1,1-1 0,-1 1 1,0-1-1,0 1 1,0 0-1,0-1 1,0 1-1,-1 0 1,0 0-1,0 0 1,1 0-1,-2 0 0,1 0 1,0 1-1,0-1 1,-1 1-1,0-1 1,1 1-1,-1 0 1,0 0-1,0 0 1,0 1-1,0-1 0,-1 1 1,1-1-1,-4 0 1,3 1-58,0 0 0,0 0 0,0 0 0,0 1 0,0-1 1,0 1-1,0 0 0,0 1 0,0-1 0,0 0 0,0 1 0,0 0 1,0 0-1,0 0 0,0 1 0,1-1 0,-1 1 0,0 0 0,1 0 1,-1 0-1,1 1 0,0-1 0,0 1 0,0-1 0,0 1 0,0 0 0,-2 4 1,2-2 4,0 0 0,1 1 0,0-1 0,0 0 0,0 0 1,0 1-1,-1 11 0,1 14-322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0.543"/>
    </inkml:context>
    <inkml:brush xml:id="br0">
      <inkml:brushProperty name="width" value="0.035" units="cm"/>
      <inkml:brushProperty name="height" value="0.035" units="cm"/>
      <inkml:brushProperty name="color" value="#66CC00"/>
    </inkml:brush>
  </inkml:definitions>
  <inkml:trace contextRef="#ctx0" brushRef="#br0">67 5 14251,'0'0'50,"0"-1"-1,0 1 1,0 0 0,0 0 0,0 0-1,0 0 1,0 0 0,0 0-1,0 0 1,1 0 0,-1-1 0,0 1-1,0 0 1,0 0 0,0 0-1,0 0 1,0 0 0,0 0 0,0-1-1,-1 1 1,1 0 0,0 0-1,0 0 1,0 0 0,0 0 0,0 0-1,0 0 1,0 0 0,0-1 0,0 1-1,0 0 1,0 0 0,0 0-1,0 0 1,0 0 0,-1 0 0,1 0-1,0 0 1,0 0 0,0 0-1,0 0 1,0 0 0,0 0 0,0-1-1,0 1 1,-1 0 0,1 0-1,0 0 1,0 0 0,0 0 0,0 0-1,0 0 1,0 0 0,-1 0-1,1 0 1,0 0 0,0 0 0,0 1-1,0-1 1,0 0 0,0 0-1,0 0 1,-1 0 0,-7 9 1816,-8 17 86,9-10-1419,0 0-1,1 0 1,-7 32 0,11-39-412,1 0 0,-1 1 0,2-1 0,-1 1 0,1-1 1,1 1-1,0-1 0,3 16 0,-4-23-94,1-1 1,-1 1 0,1-1-1,-1 1 1,1 0-1,-1-1 1,1 1-1,0-1 1,0 1 0,0-1-1,0 0 1,0 1-1,0-1 1,0 0-1,1 0 1,-1 0-1,0 0 1,0 0 0,1 0-1,-1 0 1,1 0-1,-1-1 1,1 1-1,2 0 1,-2 0-39,1-1 0,0 0 0,0 0 0,0-1 1,-1 1-1,1 0 0,0-1 0,0 0 0,-1 1 0,1-1 0,-1 0 0,1-1 0,3-1 1,2-1-189,-1-1 0,0 0 0,0-1 0,0 1 1,-1-1-1,1-1 0,-1 1 0,8-12 1,-4-7-153,-2-1-129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1.152"/>
    </inkml:context>
    <inkml:brush xml:id="br0">
      <inkml:brushProperty name="width" value="0.035" units="cm"/>
      <inkml:brushProperty name="height" value="0.035" units="cm"/>
      <inkml:brushProperty name="color" value="#66CC00"/>
    </inkml:brush>
  </inkml:definitions>
  <inkml:trace contextRef="#ctx0" brushRef="#br0">16 3 18140,'-10'-3'1832,"7"5"-1144,0 4-279,3 5 1071,3-1-392,2 3-712,3-4-568,-4-6 224,7-5-32,1-8-112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3.541"/>
    </inkml:context>
    <inkml:brush xml:id="br0">
      <inkml:brushProperty name="width" value="0.035" units="cm"/>
      <inkml:brushProperty name="height" value="0.035" units="cm"/>
      <inkml:brushProperty name="color" value="#66CC00"/>
    </inkml:brush>
  </inkml:definitions>
  <inkml:trace contextRef="#ctx0" brushRef="#br0">1 66 14251,'21'-9'2024,"-1"0"-1119,3 6-273,0 0 1920,6 1-1535,5 1-129,2-4-208,3 1-120,-1-3-208,0 1-88,-1 2-160,-2-1-120,-7 1-424,-5 0-248,-13 4 144,-4 2 360,-13 4-152,-9-1-144</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4.185"/>
    </inkml:context>
    <inkml:brush xml:id="br0">
      <inkml:brushProperty name="width" value="0.035" units="cm"/>
      <inkml:brushProperty name="height" value="0.035" units="cm"/>
      <inkml:brushProperty name="color" value="#66CC00"/>
    </inkml:brush>
  </inkml:definitions>
  <inkml:trace contextRef="#ctx0" brushRef="#br0">0 359 15291,'6'1'1913,"11"-1"-985,4-3-344,10-6 1672,7-3-1231,7-5-297,7 0-168,0 2-664,0 0-328,0 7-512,-3 5-1841,-11 9 2297,-3 6-416,-6 10-353</inkml:trace>
  <inkml:trace contextRef="#ctx0" brushRef="#br0" timeOffset="1">611 1 16684,'4'1'233,"1"0"1,0 1-1,-1 0 1,0 0-1,1 0 1,-1 0-1,0 1 1,0-1-1,0 1 1,-1 0-1,1 1 1,-1-1-1,1 0 1,-1 1-1,0 0 1,0 0-1,-1 0 1,1 0-1,-1 0 1,0 0-1,0 1 1,-1-1-1,3 10 1,-2-5-147,-1-1 0,0 1 1,0 0-1,-1 0 1,0 0-1,0 0 0,-1 0 1,-1 0-1,1 0 1,-2 0-1,1-1 0,-5 10 1,-5 9 69,-26 41 1,24-45-715,0 1 0,-12 33 1,23-44 274,5 0-92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4.326"/>
    </inkml:context>
    <inkml:brush xml:id="br0">
      <inkml:brushProperty name="width" value="0.035" units="cm"/>
      <inkml:brushProperty name="height" value="0.035" units="cm"/>
      <inkml:brushProperty name="color" value="#66CC00"/>
    </inkml:brush>
  </inkml:definitions>
  <inkml:trace contextRef="#ctx0" brushRef="#br0">0 0 15763,'0'2'182,"1"0"0,-1-1-1,1 1 1,0 0-1,-1-1 1,1 1 0,0-1-1,0 1 1,0-1 0,0 1-1,0-1 1,0 0-1,0 1 1,0-1 0,1 0-1,-1 0 1,0 0 0,1 0-1,2 1 1,30 17 1303,-33-19-1422,27 12 413,0-2 0,1-1 0,32 5 0,91 8-436,-143-21-240,-3-1 89,0 1 0,0-1-1,-1 2 1,1-1 0,5 2-1,-10-2 113,0-1-1,0 1 1,0-1-1,0 1 1,0-1-1,0 1 1,0 0 0,0-1-1,0 1 1,0 0-1,-1 0 1,1 0-1,0-1 1,-1 1-1,1 0 1,0 0-1,-1 0 1,1 0-1,-1 0 1,0 0 0,1 0-1,-1 0 1,0 1-1,0-1 1,1 0-1,-1 0 1,0 0-1,0 0 1,0 0-1,0 0 1,-1 0-1,1 2 1,-3 12-146</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4.921"/>
    </inkml:context>
    <inkml:brush xml:id="br0">
      <inkml:brushProperty name="width" value="0.035" units="cm"/>
      <inkml:brushProperty name="height" value="0.035" units="cm"/>
      <inkml:brushProperty name="color" value="#66CC00"/>
    </inkml:brush>
  </inkml:definitions>
  <inkml:trace contextRef="#ctx0" brushRef="#br0">12 389 15443,'-6'10'1985,"1"1"-1201,6-6-216,9-2 1288,6-5-751,9-3-121,1-1-296,5 0-128,4-1-288,0 2-184,-1 2-472,-1 3-296,-4 0-464,-1 5 656,-8-4 112,-3-1-233,-5 0-95</inkml:trace>
  <inkml:trace contextRef="#ctx0" brushRef="#br0" timeOffset="1">460 14 15739,'9'-3'427,"-1"0"0,1 1 0,0 0 0,0 1-1,-1-1 1,1 2 0,0 0 0,0 0 0,0 0-1,0 1 1,0 0 0,0 1 0,13 4 0,-17-4-368,-1 0 0,1 0 0,-1 0 0,1 0 0,-1 1 1,0 0-1,0 0 0,0 0 0,0 1 0,-1-1 0,0 1 1,1 0-1,-1-1 0,0 2 0,-1-1 0,1 0 0,-1 0 1,0 1-1,0 0 0,0-1 0,0 1 0,-1 0 0,0 0 1,0 0-1,0 8 0,-1-2 14,0 0 0,-1 0-1,0-1 1,-1 1 0,0 0 0,-1-1-1,0 1 1,-1-1 0,0 0 0,-8 16 0,-8 8 259,-36 49 1,47-71-267,-28 35 147,19-25-456,-24 38 1,31-35-2080,10-26 1744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57.974"/>
    </inkml:context>
    <inkml:brush xml:id="br0">
      <inkml:brushProperty name="width" value="0.025" units="cm"/>
      <inkml:brushProperty name="height" value="0.025" units="cm"/>
    </inkml:brush>
  </inkml:definitions>
  <inkml:trace contextRef="#ctx0" brushRef="#br0">0 315 448,'0'0'12305,"9"4"-10372,27 9-2022,1-2 0,1-1 0,0-2 0,0-2 0,41 2 0,208-3 139,-197-5-100,1912-5 82,-534-37 660,-1126 28-701,462-18 29,1546-71 206,-521 51-19,-1091 38 232,1813 3 1436,-540 9-2111,-246-51-1659,-1690 48-972,89-18 0,-64-1-3379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5.830"/>
    </inkml:context>
    <inkml:brush xml:id="br0">
      <inkml:brushProperty name="width" value="0.035" units="cm"/>
      <inkml:brushProperty name="height" value="0.035" units="cm"/>
      <inkml:brushProperty name="color" value="#66CC00"/>
    </inkml:brush>
  </inkml:definitions>
  <inkml:trace contextRef="#ctx0" brushRef="#br0">8 18 16812,'-4'-17'2248,"4"17"-2219,0 0 1,0 0 0,0 0-1,0 0 1,0 0-1,0 0 1,0 1-1,0-1 1,0 0 0,0 0-1,0 0 1,0 0-1,0 0 1,0 0 0,0 0-1,0 0 1,0 0-1,0 0 1,0 0-1,0 0 1,0 0 0,0 1-1,0-1 1,0 0-1,0 0 1,0 0-1,0 0 1,0 0 0,-1 0-1,1 0 1,0 0-1,0 0 1,0 0 0,0 0-1,0 0 1,0 0-1,0 0 1,0 0-1,0 0 1,0 0 0,0 0-1,0 0 1,-1 0-1,1 0 1,0 0 0,0 0-1,0 0 1,0 0-1,0 0 1,0 0-1,0 0 1,0 0 0,0 0-1,0 0 1,0 0-1,0 0 1,-1 0-1,1 0 1,0 0 0,0 0-1,0-1 1,0 1-1,0 0 1,0 0 0,0 0-1,-1 31 1821,6 6-1053,16 59-1,-16-78-679,1 1-1,1-1 1,1 0-1,19 32 0,-25-47-101,-1-1-1,1 1 0,1 0 1,-1-1-1,0 1 0,0-1 1,1 1-1,0-1 1,-1 0-1,1 0 0,0 0 1,0-1-1,0 1 0,0-1 1,0 1-1,0-1 0,1 0 1,-1 0-1,7 0 0,-6-1-38,0 0 0,0-1-1,0 1 1,0-1-1,0 0 1,0 0 0,-1 0-1,1-1 1,0 1-1,-1-1 1,1 0-1,-1 0 1,1 0 0,-1-1-1,0 1 1,4-5-1,4-4-421,-1 0 1,-1-1-1,0 0 0,0 0 0,-1-1 0,6-14 0,32-84-5665,-42 105 5217,-2 6 474,0 13 572,-4 24 1110,-22 196 4929,8-73-4713,15-149-1531,1-6-148,-1-1 0,1 1 1,-1-1-1,0 1 0,0-1 1,0 1-1,-3 5 0,4-10 185,0 0 1,0 0-1,-1 0 0,1 0 0,0 0 0,-1 0 0,1 0 0,0 0 0,-1 1 0,1-1 1,0 0-1,0 0 0,-1-1 0,1 1 0,0 0 0,-1 0 0,1 0 0,0 0 0,0 0 0,-1 0 1,1 0-1,0 0 0,-1 0 0,1-1 0,0 1 0,0 0 0,-1 0 0,1 0 0,0-1 1,0 1-1,0 0 0,-1 0 0,1-1 0,0 1 0,0 0 0,0 0 0,0-1 0,0 1 1,-1 0-1,1 0 0,0-1 0,0 1 0,0 0 0,0-1 0,0 1 0,0 0 0,0-1 0,-5-18-524</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6.550"/>
    </inkml:context>
    <inkml:brush xml:id="br0">
      <inkml:brushProperty name="width" value="0.035" units="cm"/>
      <inkml:brushProperty name="height" value="0.035" units="cm"/>
      <inkml:brushProperty name="color" value="#66CC00"/>
    </inkml:brush>
  </inkml:definitions>
  <inkml:trace contextRef="#ctx0" brushRef="#br0">237 0 15979,'1'19'3085,"-39"190"1080,10-59-3533,20-99-470,5-27-86,-1 1 0,-1-1 1,-8 25-1,13-49-73,0 1 0,0-1 1,-1 1-1,1 0 0,0-1 1,0 1-1,0-1 0,-1 1 1,1 0-1,0-1 0,-1 1 1,1-1-1,0 1 0,-1-1 1,1 0-1,-1 1 0,1-1 1,-1 1-1,1-1 0,-1 0 1,1 1-1,-2 0 0,-4-11 38,0-24-89,0-53-821,3 1 0,11-110 0,-4 182 563,-4 14 297,0 0 1,1 0 0,-1 0 0,0 0-1,0 0 1,1 0 0,-1 0 0,0 0-1,0 0 1,0 0 0,1 0 0,-1 0-1,0 0 1,0 0 0,1 0 0,-1 0-1,0 0 1,0 1 0,0-1 0,0 0-1,1 0 1,-1 0 0,0 0 0,0 0 0,0 1-1,0-1 1,1 0 0,-1 0 0,0 0-1,0 1 1,0-1 0,0 0 0,0 0-1,0 1 1,13 28-296,-10-23 324,7 21-47,50 118 292,-48-119-157,2 0-1,1-1 0,25 31 0,-97-94 854,-15-17-780,-92-61 296,186 126-614,0-1 0,1 0-1,0-2 1,0-1 0,0 0 0,1-2-1,0-1 1,38 1 0,-30-9-195,-6-7-117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2.046"/>
    </inkml:context>
    <inkml:brush xml:id="br0">
      <inkml:brushProperty name="width" value="0.035" units="cm"/>
      <inkml:brushProperty name="height" value="0.035" units="cm"/>
      <inkml:brushProperty name="color" value="#66CC00"/>
    </inkml:brush>
  </inkml:definitions>
  <inkml:trace contextRef="#ctx0" brushRef="#br0">12 22 13995,'0'0'167,"-1"-1"-1,1 1 1,-1 0 0,1 0 0,-1 0-1,1 0 1,-1 0 0,1 1-1,-1-1 1,1 0 0,-1 0-1,1 0 1,-1 0 0,1 0 0,-1 1-1,1-1 1,-1 0 0,1 0-1,-1 1 1,1-1 0,-1 1-1,5 6 3176,-3-6-3193,0-1 1,0 1-1,1 0 1,-1-1-1,0 1 1,0-1-1,1 1 1,-1-1-1,0 1 1,1-1-1,-1 0 1,0 0-1,1 1 1,-1-1-1,0 0 1,3-1-1,2-2 144,-1 0 0,0 0-1,0 0 1,0-1 0,0 0 0,0 0-1,5-7 1,-7 9-140,-3 2-147,0 0 0,0 0-1,0 0 1,0 0 0,0 0-1,1 0 1,-1 0 0,0 0-1,0 0 1,0 0 0,0 0-1,1 0 1,-1 0 0,0 0 0,0 0-1,0 0 1,0 0 0,0 0-1,0 0 1,1 1 0,-1-1-1,0 0 1,0 0 0,0 0-1,0 0 1,0 0 0,0 0-1,0 0 1,0 1 0,0-1-1,1 0 1,-1 0 0,0 0 0,0 0-1,0 0 1,0 1 0,0-1-1,0 0 1,0 0 0,0 0-1,0 0 1,0 0 0,0 1-1,0-1 1,0 1-3,0 0 0,0-1 0,-1 1 0,1 0 0,0 0 0,0-1 0,0 1 0,-1 0 0,1 0 0,0-1 0,-1 1 0,1 0 0,-1-1 0,1 1 0,-1-1 0,1 1 0,-1 0 0,1-1 0,-1 1 0,-1 0 0,-1 2 20,3-2-24,-1-1 0,1 1 0,-1 0-1,1-1 1,-1 1 0,1-1-1,-1 1 1,1-1 0,-1 0-1,0 1 1,1-1 0,-1 0-1,0 1 1,1-1 0,-1 0 0,0 0-1,1 1 1,-1-1 0,-1 0-1,2 0 2,-1 0 1,1 0-1,0 0 0,0 0 0,0 0 0,0 0 1,-1 0-1,1 0 0,0 0 0,0 0 0,0 0 1,-1 1-1,1-1 0,0 0 0,0 0 0,0 0 1,0 0-1,0 0 0,-1 1 0,1-1 0,0 0 1,0 0-1,0 0 0,0 0 0,0 1 0,0-1 1,0 0-1,0 0 0,0 0 0,0 0 0,-1 1 1,1-1-1,0 0 0,0 0 0,0 0 0,0 1 1,0-1-1,0 0 0,0 0 0,1 0 0,-1 1 1,0-1-1,0 0 0,0 0 0,0 0 0,0 1 1,0-1-1,0 0 0,0 0 0,0 0 0,0 0 1,1 0-1,-1 1 0,0-1 0,0 0 0,0 0 1,0 0-1,1 0 0,-1 0 0,0 0 0,0 0 1,1 1-1,8 8-29,5 0 31,1-1 0,0 0-1,0-2 1,1 0 0,0 0 0,30 5-1,-43-10 6,-2-1-5,0 0 0,0 1 0,0-1 1,0 0-1,0 0 0,0 0 0,0 0 0,-1 0 0,1 0 0,0 0 1,0 0-1,0 0 0,0 0 0,0 0 0,0 0 0,0-1 1,0 1-1,0 0 0,-1-1 0,3 0 0,-2 0 17,-4-2 120,1 1-161,2 6-124,3-5 181,-3 1-35,1 0 0,-1 0 0,1 0-1,-1 0 1,0 0 0,1 0-1,-1 0 1,1 0 0,-1 0 0,0 0-1,1 0 1,-1 0 0,1 0 0,-1 0-1,0 0 1,1 0 0,-1 0-1,1 0 1,-1 0 0,0 1 0,1-1-1,-1 0 1,0 0 0,1 1-1,-1-1 1,0 0 0,1 1 0,-1-1-46,1 1 0,-1 0 0,0-1 0,0 1 0,0 0-1,0-1 1,0 1 0,0 0 0,0 0 0,0-1 0,0 1 0,0 0 0,0-1 0,0 1 0,0 0 0,0-1 0,-1 1 0,1 0 0,0-1 0,0 1 0,-1 0 0,1-1 0,-1 1 0,1-1 0,-1 2 0,-1-2-260,1 1 0,0 0 1,-1-1-1,1 1 0,-1-1 0,1 1 1,-1-1-1,1 0 0,-1 0 0,1 0 0,-1 0 1,-2 0-1,1 0-524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3.072"/>
    </inkml:context>
    <inkml:brush xml:id="br0">
      <inkml:brushProperty name="width" value="0.035" units="cm"/>
      <inkml:brushProperty name="height" value="0.035" units="cm"/>
      <inkml:brushProperty name="color" value="#66CC00"/>
    </inkml:brush>
  </inkml:definitions>
  <inkml:trace contextRef="#ctx0" brushRef="#br0">196 35 17956,'1'-2'333,"-1"-1"1,1 1-1,0 0 1,-1-1-1,1 1 1,-1-1-1,0 1 1,1 0-1,-1-1 1,-1-2-1,1 5-282,0-1 1,0 1-1,0 0 0,0 0 1,0-1-1,0 1 0,0 0 1,0 0-1,0-1 0,-1 1 0,1 0 1,0 0-1,0 0 0,0-1 1,0 1-1,0 0 0,-1 0 0,1 0 1,0 0-1,0-1 0,0 1 1,-1 0-1,1 0 0,0 0 1,0 0-1,0 0 0,-1 0 0,1 0 1,0 0-1,0-1 0,-1 1 1,1 0-1,0 0 0,0 0 1,-1 0-1,-13 11 1061,-4 11-945,2 1 1,0 1 0,1 0 0,-20 50-1,19-41-152,2 1 0,2 1 0,1 0 0,-10 60 0,19-82-12,0 0-1,1 1 1,1 0 0,0-1 0,0 1-1,2-1 1,0 1 0,0-1 0,1 0 0,1 0-1,0 0 1,0 0 0,2-1 0,0 1-1,13 20 1,-16-29-74,1 1 0,0-1 0,0 1-1,0-1 1,1 0 0,-1-1 0,1 1 0,0-1 0,0 0 0,0 0-1,0-1 1,1 1 0,9 2 0,-12-4-9,1-1 0,0 1 0,0-1 0,0 1-1,-1-1 1,1 0 0,0-1 0,0 1 0,0-1 0,0 0 0,-1 0 0,1 0 0,0 0 0,-1 0 0,1-1 0,-1 0 0,1 0 0,-1 0-1,0 0 1,0 0 0,5-5 0,15-17-473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3.546"/>
    </inkml:context>
    <inkml:brush xml:id="br0">
      <inkml:brushProperty name="width" value="0.035" units="cm"/>
      <inkml:brushProperty name="height" value="0.035" units="cm"/>
      <inkml:brushProperty name="color" value="#66CC00"/>
    </inkml:brush>
  </inkml:definitions>
  <inkml:trace contextRef="#ctx0" brushRef="#br0">53 15 16131,'5'-12'2706,"-5"9"-921,-4 9 131,-7 14-1285,2 0 0,0 0 0,-7 25 0,14-38-621,0 0 0,0 1-1,1 0 1,0-1 0,0 1-1,1 0 1,0-1 0,0 1-1,1 0 1,0-1 0,0 1-1,5 13 1,-5-19-18,-1-1-1,1 1 1,0 0-1,0 0 1,0-1 0,0 1-1,0-1 1,1 1-1,-1-1 1,0 1-1,1-1 1,-1 0 0,1 1-1,-1-1 1,1 0-1,0 0 1,-1 0-1,1 0 1,0-1 0,0 1-1,0 0 1,-1-1-1,1 1 1,0-1 0,0 0-1,0 1 1,0-1-1,0 0 1,0 0-1,0-1 1,0 1 0,0 0-1,0 0 1,0-1-1,-1 1 1,1-1-1,0 0 1,3-1 0,2-1-160,1-1 0,-1 0 0,1-1 0,-1 0 0,0 0 1,-1 0-1,11-11 0,4-10-132,-8-1-104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4.327"/>
    </inkml:context>
    <inkml:brush xml:id="br0">
      <inkml:brushProperty name="width" value="0.035" units="cm"/>
      <inkml:brushProperty name="height" value="0.035" units="cm"/>
      <inkml:brushProperty name="color" value="#66CC00"/>
    </inkml:brush>
  </inkml:definitions>
  <inkml:trace contextRef="#ctx0" brushRef="#br0">53 1 14419,'0'2'315,"0"0"0,-1-1-1,1 1 1,-1 0 0,0 0 0,0 0-1,1 0 1,-1-1 0,-2 3 0,-5 16 1586,3 36 242,3-35-1611,3-20-327,0-10-12,5-75 370,-7 94-547,-2 13-42,3-22 31,0-1 0,0 1 0,0 0 0,0-1 0,0 1 0,-1-1 0,1 1 0,0 0 0,-1-1 0,1 1 0,0-1 0,-1 1 0,1-1 0,0 1 0,-1-1 0,1 1 0,-1-1 0,1 1 0,-1-1 0,1 1 0,-1-1 1,0 0-1,1 1 0,-2-1 0,1 0 19,-1-1 0,1 0 0,-1 0 1,1 1-1,-1-1 0,1 0 0,0 0 1,0-1-1,-1 1 0,1 0 0,0 0 1,0-1-1,0 1 0,0 0 0,0-1 1,1 1-1,-1-1 0,0 1 0,1-1 1,-1 1-1,0-4 0,2 5-23,0 0 0,0 1 0,-1-1 0,1 0 0,0 1-1,0-1 1,0 0 0,0 1 0,-1-1 0,1 1 0,0-1 0,-1 1 0,1-1 0,0 1 0,-1-1-1,1 1 1,-1 0 0,1 0 0,0 0 0,16 17-16,13 9-26,-30-26 42,0-1 1,1 1-1,-1-1 0,0 0 0,1 1 1,-1-1-1,1 1 0,-1-1 0,1 0 1,-1 0-1,1 1 0,-1-1 1,1 0-1,-1 0 0,1 0 0,-1 1 1,1-1-1,-1 0 0,1 0 0,0 0 1,-1 0-1,1 0 0,-1 0 0,1 0 1,-1 0-1,1 0 0,-1-1 0,1 1 1,0 0-1,-1 0 0,1 0 1,-1-1-1,1 1 0,-1 0 0,0 0 1,1-1-1,-1 1 0,1-1 0,-1 1 1,1 0-1,-1-1 0,0 1 0,1-1 1,-1 1-1,0-1 0,1 1 0,-1-1 1,0 1-1,0-1 0,0 1 0,1-1 1,-1 1-1,0-1 0,0 1 1,0-1-1,0 1 0,0-1 0,0 0 1,0 1-1,0-1 0,0 1 0,0-1 1,0 1-1,-1-1 0,1 0 0,0-1-22,0 1-1,0-1 0,0 0 0,0 0 0,-1 1 0,1-1 0,0 0 0,-1 0 0,0 1 0,1-1 1,-1 1-1,0-1 0,0 0 0,0 1 0,1-1 0,-2 1 0,1 0 0,0-1 0,0 1 1,0 0-1,-1 0 0,1 0 0,-1 0 0,1 0 0,-2-1 0,-2 0-290,1 1 1,0-1-1,-1 1 0,1 0 0,-1 0 0,0 1 1,1-1-1,-7 1 0,-1-1-363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5.027"/>
    </inkml:context>
    <inkml:brush xml:id="br0">
      <inkml:brushProperty name="width" value="0.035" units="cm"/>
      <inkml:brushProperty name="height" value="0.035" units="cm"/>
      <inkml:brushProperty name="color" value="#66CC00"/>
    </inkml:brush>
  </inkml:definitions>
  <inkml:trace contextRef="#ctx0" brushRef="#br0">229 0 15955,'-45'91'5062,"-15"46"-3565,36-70-1241,-8 19-10,31-84-236,-1 1 1,1 0-1,0-1 1,-1 1 0,0-1-1,0 0 1,1 0 0,-1 1-1,-4 2 1,5-5-8,1 1 0,-1-1 0,1 0 0,-1 0 0,1 1 0,-1-1 0,1 0 0,0 0 1,-1 0-1,1 0 0,-1 0 0,1 0 0,-1 0 0,1 0 0,-1 0 0,1 0 0,-1 0 0,1 0 0,-1 0 0,1 0 0,-1 0 1,0-1-1,0 1 1,0-1 0,0 0 0,1 1 0,-1-1 0,0 0 0,1 0 0,-1 1 0,0-1 0,1 0 0,-1 0 0,1 0 0,-1 0 0,1 0 0,0 0 0,-1-1 0,-5-17-18,1 1-1,0-1 1,2-1 0,0 1-1,1-1 1,1 1 0,1-1 0,0 1-1,2-1 1,7-35 0,-8 52-9,-1 0 1,1 0-1,1 0 1,-1 0-1,0 0 1,1 0-1,-1 0 1,1 1-1,0-1 1,0 1-1,3-4 1,-4 5 12,0 1 0,-1-1 0,1 1 0,0-1 0,-1 1 0,1 0 0,0-1 0,0 1 0,0 0 0,-1 0 0,1-1 0,0 1 0,0 0 0,0 0 0,-1 0-1,1 0 1,0 0 0,0 0 0,1 1 0,-1-1-4,1 1-1,-1-1 0,1 1 0,-1 0 0,1 0 1,-1 0-1,0 0 0,1 0 0,-1 0 0,0 0 1,0 0-1,0 0 0,1 2 0,14 18-103,-2 1-1,12 24 1,-14-25 91,0 0-1,1-1 1,16 19 0,34 25-8,-105-102 283,-2 1 0,-77-48-1,139 94-584,1 0 0,0-2 0,1 0 0,0-1 0,0-1 0,0-1 0,40 4 0,-30-10-181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5.623"/>
    </inkml:context>
    <inkml:brush xml:id="br0">
      <inkml:brushProperty name="width" value="0.035" units="cm"/>
      <inkml:brushProperty name="height" value="0.035" units="cm"/>
      <inkml:brushProperty name="color" value="#66CC00"/>
    </inkml:brush>
  </inkml:definitions>
  <inkml:trace contextRef="#ctx0" brushRef="#br0">0 0 15211,'8'9'710,"0"1"-1,-1-1 1,0 1-1,0 1 1,-1-1-1,7 20 0,-2-3-204,11 48-1,-14-38-364,-2 0 0,-2 0 0,-1 0 0,-2 46 0,-2-55-332,-2 1 0,-1-1-1,-1-1 1,-1 1 0,-2-1 0,-13 32-1,16-46 85,-1-1-1,-1-1 0,0 1 0,-9 11 0,-3-4-275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6.196"/>
    </inkml:context>
    <inkml:brush xml:id="br0">
      <inkml:brushProperty name="width" value="0.035" units="cm"/>
      <inkml:brushProperty name="height" value="0.035" units="cm"/>
      <inkml:brushProperty name="color" value="#66CC00"/>
    </inkml:brush>
  </inkml:definitions>
  <inkml:trace contextRef="#ctx0" brushRef="#br0">0 1 16460,'61'16'5565,"31"-2"-3761,48-7-872,-38-3-1881,-70 0-1165,-31-3 2083,-1-1 0,0 0 0,0 1 0,0-1 0,0 0 0,0 1 0,0-1-1,0 0 1,0 1 0,0-1 0,0 0 0,0 1 0,0-1 0,0 0 0,0 1 0,0-1 0,0 0 0,0 1 0,0-1 0,-1 0 0,1 0 0,0 1 0,0-1 0,0 0-1,-1 1 1,1-1 0,0 0 0,0 0 0,0 1 0,-1-1 0,1 0 0,0 0 0,-1 0 0,1 1 0,0-1 0,0 0 0,-1 0 0,-14 9-803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6.726"/>
    </inkml:context>
    <inkml:brush xml:id="br0">
      <inkml:brushProperty name="width" value="0.035" units="cm"/>
      <inkml:brushProperty name="height" value="0.035" units="cm"/>
      <inkml:brushProperty name="color" value="#66CC00"/>
    </inkml:brush>
  </inkml:definitions>
  <inkml:trace contextRef="#ctx0" brushRef="#br0">1 54 15179,'31'0'2073,"5"0"-1193,4-8-312,5 2 1352,4-5-871,-2 4-129,-1-1-512,-5 0-360,-7 5-816,-7 0 912,-5 9-280,-5 4-128,-8 3-88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5.804"/>
    </inkml:context>
    <inkml:brush xml:id="br0">
      <inkml:brushProperty name="width" value="0.025" units="cm"/>
      <inkml:brushProperty name="height" value="0.025" units="cm"/>
    </inkml:brush>
  </inkml:definitions>
  <inkml:trace contextRef="#ctx0" brushRef="#br0">1 0 4452,'0'0'13069,"12"58"-10827,-8-25-545,-2 2-704,3 6-512,-1 2-353,1-1-96,1 1 0,-3-4 0,3-4-32,-1-1-192,0-4-545,-5-4-800,0-3-930,0-6-1761,-10-3-1601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8.060"/>
    </inkml:context>
    <inkml:brush xml:id="br0">
      <inkml:brushProperty name="width" value="0.035" units="cm"/>
      <inkml:brushProperty name="height" value="0.035" units="cm"/>
      <inkml:brushProperty name="color" value="#66CC00"/>
    </inkml:brush>
  </inkml:definitions>
  <inkml:trace contextRef="#ctx0" brushRef="#br0">170 60 11258,'2'-3'598,"-1"-1"-1,0 0 0,0 0 1,-1 0-1,1 0 1,-1 0-1,0-1 0,0 1 1,0 0-1,0 0 0,-2-6 1,2 10-526,0-1 0,-1 1 0,1 0 0,0-1 0,-1 1 0,1 0 0,0-1 0,-1 1 0,1 0 1,0-1-1,-1 1 0,1 0 0,0 0 0,-1-1 0,1 1 0,-1 0 0,1 0 0,-1 0 0,1 0 0,0 0 0,-1-1 1,1 1-1,-1 0 0,1 0 0,-1 0 0,1 0 0,-1 0 0,1 0 0,-1 1 0,1-1 0,0 0 0,-1 0 1,1 0-1,-1 0 0,1 0 0,-1 1 0,1-1 0,0 0 0,-1 0 0,1 1 0,0-1 0,-1 0 0,0 1 1,-17 15 728,17-16-779,-12 15 78,1 0 0,0 1 0,0 0 0,2 1 0,0 0 0,1 1 0,-12 31 0,13-24-86,0 0 1,2 0-1,1 1 1,0 0-1,0 35 1,5-42-7,0 0 0,2 0 1,0 1-1,1-1 0,1-1 0,11 33 0,-12-44-4,0 1 0,0-1-1,1 0 1,0-1 0,1 1 0,-1-1-1,1 0 1,9 8 0,-11-10 1,1-1 0,0 0 0,0-1 0,0 1 1,1-1-1,-1 0 0,1 0 0,-1 0 0,1 0 0,-1-1 0,1 0 1,0 0-1,0 0 0,8 0 0,-8-2 15,0 1 0,0-1 0,0 0 0,0 0-1,0 0 1,-1 0 0,1-1 0,0 0 0,-1 0 0,1-1 0,-1 1 0,0-1 0,0 0-1,0 0 1,0 0 0,0 0 0,-1-1 0,1 0 0,-1 1 0,0-1 0,0-1 0,0 1-1,-1 0 1,1-1 0,-1 1 0,0-1 0,1-6 0,0 5 35,-1 0 0,-1 0 0,1-1 0,-1 1 0,0-1 0,0 1 0,-1-1 1,0 1-1,0-1 0,-1 1 0,1-1 0,-2 1 0,1 0 0,0-1 0,-1 1 0,-1 0 0,1 0 0,-1 0 1,0 0-1,-7-10 0,9 14-80,-1 0 0,1 1 1,-1-1-1,0 0 1,0 1-1,0-1 0,0 1 1,0 0-1,0-1 0,0 1 1,0 0-1,-1 0 0,1 1 1,0-1-1,-1 0 1,1 1-1,-1-1 0,1 1 1,-1 0-1,1 0 0,0 0 1,-1 0-1,1 0 1,-1 1-1,1-1 0,-1 1 1,1-1-1,0 1 0,0 0 1,-1 0-1,-3 2 0,4-1-110,-1-1 0,1 1 0,0 0 0,0 0-1,0 0 1,0 0 0,0 0 0,0 0 0,1 0-1,-1 0 1,1 1 0,-1-1 0,1 1 0,0-1-1,0 1 1,0 0 0,0-1 0,1 1 0,-1 0 0,1-1-1,-1 1 1,1 0 0,0 0 0,0 0 0,0-1-1,1 1 1,-1 0 0,2 3 0,5 11-711</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8.666"/>
    </inkml:context>
    <inkml:brush xml:id="br0">
      <inkml:brushProperty name="width" value="0.035" units="cm"/>
      <inkml:brushProperty name="height" value="0.035" units="cm"/>
      <inkml:brushProperty name="color" value="#66CC00"/>
    </inkml:brush>
  </inkml:definitions>
  <inkml:trace contextRef="#ctx0" brushRef="#br0">165 1 15883,'-5'0'227,"1"1"0,-1 0 0,1 0 0,0 0 0,-1 0 0,1 1 0,0 0 0,0 0 0,0 0-1,0 0 1,0 1 0,1-1 0,-1 1 0,-6 6 0,1 1 67,0 0 0,0 0 0,-12 20 0,14-17-220,0 0-1,1 0 1,0 1-1,1 0 1,1 0-1,0 0 1,-2 15-1,5-21-60,0 1 0,0-1-1,0 1 1,1 0 0,1-1 0,-1 1-1,2-1 1,-1 1 0,1-1 0,0 0 0,1 1-1,0-1 1,4 9 0,-5-15-4,-1 1 1,0-1 0,0 0-1,1 0 1,-1-1 0,1 1-1,0 0 1,0 0 0,-1-1-1,1 1 1,0-1-1,0 0 1,0 1 0,1-1-1,-1 0 1,0 0 0,0-1-1,1 1 1,-1 0-1,3 0 1,-1-1 17,0 0 0,-1 0-1,1 0 1,0-1 0,-1 0 0,1 1-1,0-1 1,-1-1 0,1 1 0,-1 0-1,7-4 1,0-2 73,0 1-1,-1-1 1,0 0 0,0-1-1,-1 0 1,0-1 0,11-15-1,-11 12 21,0-1 1,-1 0-1,0 0 0,-1-1 0,0 0 1,-1 0-1,3-16 0,-7 24-87,0 1 0,0-1 0,0 1 0,-1-1 0,1 1 0,-1-1 0,-1 1 0,1-1 0,-1 1 0,0-1 1,0 1-1,-1-1 0,0 1 0,0 0 0,0 0 0,0 0 0,-1 0 0,0 0 0,0 1 0,0-1 0,0 1 0,-5-5 0,5 7-45,1 0 1,-1 0-1,0 0 1,0 0-1,0 0 1,0 1-1,0-1 1,0 1-1,-1 0 1,1 0-1,0 0 0,0 1 1,-1-1-1,1 1 1,-1 0-1,1 0 1,0 0-1,-1 0 1,1 0-1,-1 1 1,1 0-1,0-1 1,0 1-1,-1 1 0,1-1 1,0 0-1,0 1 1,0-1-1,0 1 1,0 0-1,-4 4 1,1-2-240,1 1 0,0-1 0,0 1 0,0 0 1,1 1-1,-1-1 0,1 1 0,1-1 0,-1 1 0,1 1 1,0-1-1,0 0 0,1 1 0,-4 13 0,5-13-35,0 0-1,1 0 1,0 0-1,1 12 1,3 1-602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9.196"/>
    </inkml:context>
    <inkml:brush xml:id="br0">
      <inkml:brushProperty name="width" value="0.035" units="cm"/>
      <inkml:brushProperty name="height" value="0.035" units="cm"/>
      <inkml:brushProperty name="color" value="#66CC00"/>
    </inkml:brush>
  </inkml:definitions>
  <inkml:trace contextRef="#ctx0" brushRef="#br0">62 37 16363,'-15'36'1952,"6"-17"-1375,1 1 1,-7 28 0,10-27-377,2-1 0,0 1-1,1 0 1,1 23 0,1-37-153,0 1 0,1 0 0,0-1 0,0 1 0,1-1 0,0 0-1,1 1 1,-1-1 0,1 0 0,1 0 0,-1 0 0,1-1 0,0 0 0,9 11 0,-11-15-11,0 1 0,1-1-1,-1 0 1,1 0 0,0 0-1,-1-1 1,1 1-1,0 0 1,0-1 0,0 0-1,0 0 1,0 0 0,0 0-1,0 0 1,1-1 0,-1 1-1,0-1 1,4 0-1,-2 0 20,0-1 0,0 0 0,0 0 0,0-1 0,0 1 0,0-1 0,-1 0 0,1-1 0,-1 1 0,8-6-1,-1-1 85,0 0-1,0-1 1,-1-1 0,-1 1-1,0-2 1,0 1-1,9-17 1,-9 11 11,0 0 0,-2 0 1,0 0-1,-1-1 0,-1 0 1,4-26-1,-7 36-93,-2 0 0,1-1-1,-1 1 1,-1 0 0,1 0 0,-2-1-1,-2-10 1,3 14-25,-1 0 0,0 1 1,0-1-1,0 1 0,0-1 0,-1 1 0,0 0 0,0 0 0,0 0 1,0 0-1,-1 1 0,1-1 0,-6-3 0,4 4-22,0 1 0,1-1-1,-1 1 1,0 0 0,0 1 0,0-1-1,-1 1 1,1 0 0,0 0 0,0 0-1,-1 1 1,1 0 0,0 0 0,-1 0-1,1 1 1,0 0 0,-1 0 0,1 0-1,0 1 1,-6 2 0,4-2-204,1 1 0,0-1 1,1 1-1,-1 0 0,0 1 0,1-1 1,0 1-1,0 0 0,0 1 0,0-1 0,1 1 1,-1 0-1,1 0 0,1 0 0,-1 1 1,-2 5-1,5-10 161,1-1 0,0 0 0,-1 1 0,1-1 0,0 1 0,0-1 0,0 0 0,-1 1 0,1-1 0,0 1 0,0-1 0,0 0 0,0 1 0,0-1 0,0 1 0,0-1 0,0 1 0,0-1 0,0 1 1,0-1-1,0 0 0,0 1 0,0-1 0,0 1 0,0-1 0,1 0 0,-1 1 0,0-1 0,0 1 0,1-1 0,-1 0 0,0 1 0,0-1 0,1 0 0,-1 1 0,0-1 0,1 1 0,10-3-721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9.712"/>
    </inkml:context>
    <inkml:brush xml:id="br0">
      <inkml:brushProperty name="width" value="0.035" units="cm"/>
      <inkml:brushProperty name="height" value="0.035" units="cm"/>
      <inkml:brushProperty name="color" value="#66CC00"/>
    </inkml:brush>
  </inkml:definitions>
  <inkml:trace contextRef="#ctx0" brushRef="#br0">3 1 13075,'-1'5'4417,"0"-4"-4190,1 0-1,0-1 1,0 1 0,0 0 0,0-1-1,0 1 1,0 0 0,0-1-1,0 1 1,0 0 0,0-1 0,0 1-1,0-1 1,1 1 0,-1 0-1,0-1 1,0 1 0,1 0-1,-1-1 1,0 1 0,1-1 0,-1 1-1,1-1 1,-1 1 0,1-1-1,0 1 1,4 4 21,0-1 0,0 1-1,1-1 1,0 0 0,0-1 0,0 0-1,0 0 1,0 0 0,1-1 0,-1 1 0,14 1-1,3 0-109,0 0 0,26-1-1,-38-2-106,2 0-12,1 0-1,-1-1 0,1 0 0,-1-1 0,0-1 0,1 0 1,-1-1-1,15-5 0,-27 8-28,-1 0 0,1 0 0,-1 0 1,1 0-1,-1 0 0,1-1 0,0 1 0,-1 0 1,0 0-1,1-1 0,-1 1 0,1 0 0,-1-1 0,1 1 1,-1 0-1,1-1 0,-1 1 0,0-1 0,1 1 1,-1 0-1,0-1 0,0 1 0,1-1 0,-1 1 1,0-2-1,-10-3-978,-25 3-378,20 5 890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0.491"/>
    </inkml:context>
    <inkml:brush xml:id="br0">
      <inkml:brushProperty name="width" value="0.035" units="cm"/>
      <inkml:brushProperty name="height" value="0.035" units="cm"/>
      <inkml:brushProperty name="color" value="#66CC00"/>
    </inkml:brush>
  </inkml:definitions>
  <inkml:trace contextRef="#ctx0" brushRef="#br0">1 518 15139,'0'6'608,"5"22"2166,-5-28-2722,0 0 1,0 1-1,0-1 0,1 0 0,-1 0 0,0 1 0,0-1 0,0 0 0,0 0 0,1 1 0,-1-1 0,0 0 0,0 0 0,0 0 0,1 1 0,-1-1 0,0 0 0,0 0 0,1 0 1,-1 0-1,0 0 0,0 1 0,1-1 0,-1 0 0,0 0 0,1 0 0,-1 0 0,1 0 0,10-10 1367,0-9-1036,-1 1-1,-1-2 1,-1 0 0,0 0 0,4-22 0,-8 28-280,68-281 368,-51 197-507,-22 108 22,0 0 1,1 1-1,1 13 0,0 10 0,-2 18-12,0 119 53,3-132-76,1 0 0,12 49 0,-11-77-846,-1-14-240,1-21-657,-3 16 1708,2-9-676</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1.256"/>
    </inkml:context>
    <inkml:brush xml:id="br0">
      <inkml:brushProperty name="width" value="0.035" units="cm"/>
      <inkml:brushProperty name="height" value="0.035" units="cm"/>
      <inkml:brushProperty name="color" value="#66CC00"/>
    </inkml:brush>
  </inkml:definitions>
  <inkml:trace contextRef="#ctx0" brushRef="#br0">42 16 16339,'12'-14'1879,"-6"12"104,-6 4-1726,1 0 0,-1 0 1,1 0-1,-1 1 1,0-1-1,0 0 0,0 0 1,0 0-1,0 3 0,0 6-222,0 10 408,-1-5-338,1 0 0,0 0-1,1-1 1,1 1 0,1 0-1,5 17 1,-8-32-102,0 1-1,1-1 0,0 0 1,-1 1-1,1-1 1,0 0-1,-1 0 0,1 1 1,0-1-1,0 0 1,0 0-1,0 0 1,0 0-1,0 0 0,0 0 1,0 0-1,1-1 1,-1 1-1,0 0 0,0-1 1,1 1-1,-1-1 1,0 1-1,1-1 1,-1 1-1,1-1 0,-1 0 1,1 0-1,-1 0 1,0 0-1,1 0 1,-1 0-1,2 0 0,5-2-12,-1-1 1,0 1-1,0-1 0,0 0 0,10-7 0,-11 7-6,0-1-1,0 1 1,0 1 0,1-1 0,6-1-1,-9 3 4,0 1-1,-1-1 1,1 1-1,0 0 0,0 0 1,0 1-1,-1-1 0,1 1 1,0 0-1,0 0 1,-1 0-1,1 0 0,-1 1 1,1-1-1,-1 1 0,0 0 1,6 4-1,-5-2-2,0 0 1,0 0-1,0 1 0,-1-1 0,1 1 0,-1 0 1,-1 0-1,1 0 0,-1 0 0,1 0 0,1 7 1,-2-3 25,1 0 0,-1 1 0,-1-1 0,0 1 0,0-1 0,-1 1 0,0 0 0,-1-1 1,0 1-1,0 0 0,-1-1 0,0 1 0,-7 16 0,5-18 56,0-1 0,-1-1-1,0 1 1,0-1 0,0 0 0,-1 0 0,0 0 0,0-1-1,0 0 1,-1 0 0,1 0 0,-1-1 0,0 0-1,-1-1 1,1 0 0,-14 5 0,15-6-98,-1-1-1,0 1 1,0-1-1,0 0 1,0-1 0,0 1-1,0-1 1,0-1-1,1 1 1,-1-1-1,0-1 1,0 1 0,0-1-1,1 0 1,-1-1-1,1 1 1,-1-1 0,1-1-1,-9-6 1,10 6-93,1 0 0,-1 0 0,1 0 0,1-1-1,-1 0 1,1 0 0,-1 0 0,1 0 0,1-1 0,-1 1 0,1-1 0,0 1 0,-2-11 0,-5-25-455</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1.786"/>
    </inkml:context>
    <inkml:brush xml:id="br0">
      <inkml:brushProperty name="width" value="0.035" units="cm"/>
      <inkml:brushProperty name="height" value="0.035" units="cm"/>
      <inkml:brushProperty name="color" value="#66CC00"/>
    </inkml:brush>
  </inkml:definitions>
  <inkml:trace contextRef="#ctx0" brushRef="#br0">0 9 20132,'6'1'1841,"-4"1"-1329,-1-1-224,3 2 1000,3-3-464,5 0-552,7 0-272,5-1-456,1-1-272,2 1 1040,-1-4-456,3 2-64,-1 0-120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2.412"/>
    </inkml:context>
    <inkml:brush xml:id="br0">
      <inkml:brushProperty name="width" value="0.035" units="cm"/>
      <inkml:brushProperty name="height" value="0.035" units="cm"/>
      <inkml:brushProperty name="color" value="#66CC00"/>
    </inkml:brush>
  </inkml:definitions>
  <inkml:trace contextRef="#ctx0" brushRef="#br0">146 69 15667,'0'-2'112,"0"1"-1,0 0 0,0-1 0,0 1 1,0 0-1,0-1 0,-1 1 0,1 0 0,0 0 1,-1-1-1,1 1 0,-1 0 0,1 0 1,-1 0-1,0 0 0,1 0 0,-1 0 1,0 0-1,0 0 0,0 0 0,0 0 1,0 0-1,0 0 0,0 0 0,0 1 1,0-1-1,0 0 0,-1 1 0,1-1 0,0 1 1,0 0-1,0-1 0,-1 1 0,-1 0 1,0-1 33,0 1 1,0 0 0,0 1 0,0-1-1,1 0 1,-1 1 0,0 0 0,0-1-1,1 1 1,-1 0 0,0 0 0,1 1-1,-1-1 1,1 1 0,-3 1 0,-2 4-55,1-1 1,0 1 0,0 0-1,1 0 1,0 1-1,0 0 1,1 0 0,0 0-1,0 0 1,1 0-1,0 1 1,0 0 0,1-1-1,-1 10 1,0 2-73,1-1 1,1 1-1,0 0 1,2-1-1,3 28 1,-3-37-16,1-1-1,0 0 1,1 1 0,0-1 0,0 0 0,1-1 0,6 11 0,-9-17 0,0 0 0,1 0 0,-1 0-1,1 0 1,-1 0 0,1 0 0,0 0 0,0 0 0,0-1 0,0 1-1,0-1 1,0 1 0,0-1 0,1 0 0,-1 0 0,0 0 0,1 0-1,-1-1 1,1 1 0,-1-1 0,1 1 0,-1-1 0,1 0 0,-1 0-1,1 0 1,0 0 0,-1 0 0,1 0 0,-1-1 0,1 0 0,3-1-1,3-1 18,-1-2-1,1 1 0,-1-2 1,1 1-1,-1-1 0,-1 0 1,1 0-1,-1-1 1,0 0-1,-1-1 0,11-15 1,-1-1 104,-2 0 0,23-50 1,-31 59-63,0 0 1,-2 0 0,0-1 0,0 1 0,-1-1 0,0-16 0,-3 27-37,0 0 0,0-1 1,0 1-1,-1 0 0,0 0 0,0 0 1,-1-1-1,1 1 0,-5-8 0,5 10-9,-1 1-1,0-1 0,0 1 0,0-1 1,0 1-1,0 0 0,0-1 1,-1 1-1,1 0 0,-1 1 0,1-1 1,-1 0-1,0 1 0,0-1 1,0 1-1,0 0 0,-4-1 0,3 1-35,-1 1-1,1 0 1,0 0-1,0 0 0,0 0 1,0 1-1,0-1 1,0 1-1,0 0 0,0 1 1,0-1-1,0 0 1,0 1-1,1 0 0,-1 0 1,1 0-1,-1 1 1,1-1-1,0 1 0,0 0 1,0-1-1,0 1 1,0 1-1,-2 3 0,2-4-207,0 1-1,0 0 1,0 0-1,1 0 0,-1 1 1,1-1-1,0 0 0,1 1 1,-1-1-1,1 1 1,0 0-1,0-1 0,0 1 1,1 0-1,-1 0 1,1 0-1,0-1 0,1 1 1,-1 0-1,3 6 1,4-1-607,3-6-240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2.961"/>
    </inkml:context>
    <inkml:brush xml:id="br0">
      <inkml:brushProperty name="width" value="0.035" units="cm"/>
      <inkml:brushProperty name="height" value="0.035" units="cm"/>
      <inkml:brushProperty name="color" value="#66CC00"/>
    </inkml:brush>
  </inkml:definitions>
  <inkml:trace contextRef="#ctx0" brushRef="#br0">30 19 16852,'-1'9'445,"0"1"1,-1-1-1,0 0 0,-5 15 1,-4 21 403,8-22-512,1 1 0,1-1 0,1 0 0,4 28 0,-2-38-232,0 1 0,1-1 0,1 1-1,0-1 1,1 0 0,0-1 0,1 1 0,10 16 0,-14-26-72,0 0 0,0 0 0,0-1 0,0 1 0,0-1 0,1 1 0,-1-1 0,1 0 0,0 0 1,0 0-1,-1 0 0,1-1 0,0 1 0,1-1 0,-1 0 0,0 1 0,0-2 0,0 1 0,1 0 0,-1-1 0,4 1 0,-3-1 5,0-1 0,0 1 0,-1-1 0,1 0 0,0 0 0,0-1-1,-1 1 1,1-1 0,-1 0 0,1 0 0,-1 0 0,0 0 0,0 0-1,0-1 1,0 1 0,0-1 0,-1 0 0,4-4 0,4-7 106,-1 0 1,0-1-1,-1-1 0,0 0 1,-2 0-1,1 0 0,-2 0 1,0-1-1,-2 0 1,1 0-1,-2 0 0,0-1 1,-2 1-1,-1-25 1,1 36-100,-1 0 1,0-1 0,0 1 0,0 0 0,-1 0-1,0 0 1,-1 0 0,1 1 0,-1-1 0,0 0-1,0 1 1,-1 0 0,1 0 0,-1 0 0,-1 0-1,1 1 1,-9-8 0,7 8-66,0 1 1,0-1-1,-1 1 0,0 0 1,1 1-1,-1-1 0,0 1 1,0 1-1,0-1 0,0 1 1,-1 0-1,1 1 0,0 0 0,0 0 1,-8 1-1,12 0-135,0-1 0,0 0 0,1 1 0,-1-1 0,0 1 0,0 0 0,0 0 0,1 0 0,-1 0 0,0 1 0,1-1 0,-1 1 0,1 0 0,0-1 0,-1 1 0,1 0-1,0 0 1,0 0 0,-2 4 0,6-1-433,8-1-165</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4.498"/>
    </inkml:context>
    <inkml:brush xml:id="br0">
      <inkml:brushProperty name="width" value="0.035" units="cm"/>
      <inkml:brushProperty name="height" value="0.035" units="cm"/>
      <inkml:brushProperty name="color" value="#66CC00"/>
    </inkml:brush>
  </inkml:definitions>
  <inkml:trace contextRef="#ctx0" brushRef="#br0">101 68 12979,'0'-4'454,"0"1"0,0 0 1,-1 0-1,1 0 0,-1 0 0,0 0 1,0 0-1,0 0 0,-1 0 0,1 0 1,0 0-1,-1 1 0,0-1 0,0 1 1,-3-4-1,5 6-411,0 0 0,-1 0 0,1 0 0,-1 0 0,1 0 0,0 0-1,-1 0 1,1 0 0,0 0 0,-1 0 0,1 0 0,0 0 0,-1 0 0,1 1 0,0-1 0,-1 0 0,1 0 0,0 0-1,-1 1 1,1-1 0,0 0 0,0 0 0,-1 1 0,1-1 0,0 0 0,0 1 0,0-1 0,-1 0 0,1 1 0,0-1 0,0 0-1,0 1 1,0-1 0,0 0 0,0 1 0,0-1 0,-1 0 0,1 1 0,0-1 0,0 1 0,0-1 0,1 0 0,-1 1-1,0-1 1,-1 21 406,1-19-368,0 4-27,1 0 0,0 0 0,1 1 0,3 10 0,-5-16-53,1 0-1,-1 0 1,0 0-1,1 0 1,-1-1 0,1 1-1,-1 0 1,1 0-1,-1 0 1,1-1-1,0 1 1,-1 0 0,1-1-1,0 1 1,0-1-1,1 2 1,-2-2 0,1-1-1,-1 1 1,1 0 0,0 0 0,-1 0-1,1 0 1,-1-1 0,1 1 0,0 0-1,-1 0 1,1-1 0,-1 1 0,1-1-1,-1 1 1,1 0 0,-1-1 0,0 1-1,1-1 1,-1 1 0,1-1 0,-1 1-1,0-1 1,0 1 0,1-1 0,-1 1-1,0-1 1,0 0 0,1 1-1,-1-2 1,2-3 19,0 0 0,-1 0-1,1-1 1,-1 1 0,0-1-1,0 1 1,-1-1 0,0-7-1,0 11-3,0 1-1,0-1 0,0 1 1,0-1-1,0 1 0,0-1 1,-1 1-1,1 0 1,0-1-1,-1 1 0,1-1 1,-1 1-1,0 0 0,0-1 1,1 1-1,-1 0 0,0 0 1,0 0-1,0 0 1,0 0-1,0 0 0,0 0 1,0 0-1,-1 0 0,1 0 1,0 0-1,0 1 0,-1-1 1,1 1-1,0-1 1,-1 1-1,1-1 0,-1 1 1,1 0-1,-1-1 0,-1 1 1,0 1 16,0-1 0,0 1 0,0 0 0,0 0 0,1 0 0,-1 1 0,0-1 0,0 1 0,1-1 0,-1 1 0,1 0 0,0 0 0,-1 0 0,1 0 0,0 1 0,0-1 0,0 0 0,-2 4 0,0 0 17,0 0 0,1 1 0,-1-1 0,1 1 0,0-1 0,-3 14 0,6-19-49,-1 1 0,1 0 1,0 0-1,-1 0 0,1 0 1,0 0-1,0 0 0,1 0 1,-1-1-1,1 4 0,1-7-395,1-12-250,-3 4 518,0 0-1,-1 1 0,-1-12 1,-4-9-204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138"/>
    </inkml:context>
    <inkml:brush xml:id="br0">
      <inkml:brushProperty name="width" value="0.025" units="cm"/>
      <inkml:brushProperty name="height" value="0.025" units="cm"/>
    </inkml:brush>
  </inkml:definitions>
  <inkml:trace contextRef="#ctx0" brushRef="#br0">1 189 11403,'0'0'11419,"8"-5"-10186,18-6-696,-1 2 0,1 0-1,1 2 1,0 1 0,44-5 0,9-3-342,-44 8-210,-23 5-259,-1-1-1,1-1 0,0 0 0,-1 0 1,0-1-1,0-1 0,0 0 0,12-8 1,-22 12 14,-1 0 0,0 0 0,0 0 0,1 0 0,-1-1 0,0 1 0,0 0 0,0-1 0,0 1 1,-1-1-1,1 1 0,1-4 0,-2 3-178,1 1 0,-1-1 0,0 1 1,0-1-1,0 0 0,0 1 0,0-1 1,0 0-1,0 1 0,0-1 0,-1 0 1,1 1-1,-1-1 0,1 1 0,-2-2 0,-14-21-5930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6.044"/>
    </inkml:context>
    <inkml:brush xml:id="br0">
      <inkml:brushProperty name="width" value="0.035" units="cm"/>
      <inkml:brushProperty name="height" value="0.035" units="cm"/>
      <inkml:brushProperty name="color" value="#66CC00"/>
    </inkml:brush>
  </inkml:definitions>
  <inkml:trace contextRef="#ctx0" brushRef="#br0">2 434 15331,'0'1'105,"0"-1"0,-1 1 0,1-1 0,0 1 0,0-1-1,0 1 1,0-1 0,0 1 0,0 0 0,0-1 0,0 1 0,0-1-1,0 1 1,0-1 0,1 1 0,-1 0 0,0-1 0,0 1 0,0-1-1,1 1 1,-1-1 0,0 1 0,1-1 0,-1 1 0,0-1 0,1 0-1,-1 1 1,1 0 0,0-2 49,1 0-1,-1 0 1,0 0-1,0-1 1,0 1-1,0 0 1,0 0 0,-1 0-1,1-1 1,0 1-1,0 0 1,0-3-1,20-47 798,-1 0 0,-3-1 0,18-99 0,-33 138-917,17-101 197,-23 190-402,3 1-1,3-1 0,14 90 0,-10-147-1577,-6-20 1643,1 1-1,-1-1 1,1 0 0,-1 0-1,1 1 1,-1-1 0,0 0-1,1 0 1,-1 0 0,0 1-1,0-1 1,1 0-1,-1 0 1,0 0 0,0 0-1,0 0 1,0 0 0,-1-1-1,3-15-637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6.574"/>
    </inkml:context>
    <inkml:brush xml:id="br0">
      <inkml:brushProperty name="width" value="0.035" units="cm"/>
      <inkml:brushProperty name="height" value="0.035" units="cm"/>
      <inkml:brushProperty name="color" value="#66CC00"/>
    </inkml:brush>
  </inkml:definitions>
  <inkml:trace contextRef="#ctx0" brushRef="#br0">0 208 14763,'0'0'99,"0"0"0,0 1-1,0-1 1,0 1 0,0-1 0,1 1-1,-1-1 1,0 0 0,0 1 0,0-1-1,0 1 1,1-1 0,-1 0 0,0 1-1,0-1 1,1 0 0,-1 1-1,0-1 1,1 0 0,-1 1 0,0-1-1,1 0 1,-1 0 0,0 1 0,1-1-1,-1 0 1,1 0 0,-1 0 0,1 1-1,18-1 1624,20-9 282,96-41 861,-93 31-2654,1 3 0,1 2 1,0 1-1,65-9 0,-106 21-216,6 1-58,0-2-1,0 1 1,15-5-1,-23 5-4,0 1 1,-1 0-1,1 0 1,0 0-1,0 0 1,0-1-1,-1 1 0,1 0 1,0-1-1,0 1 1,-1-1-1,1 1 1,0-1-1,-1 1 1,1-1-1,0 1 0,-1-1 1,1 0-1,-1 1 1,1-1-1,-1 0 1,0 0-1,1 1 0,-1-1 1,1 0-1,-1 0 1,0 1-1,0-1 1,0 0-1,1 0 1,-1 0-1,0 0 0,0 1 1,0-1-1,0 0 1,0 0-1,0 0 1,-1 0-1,1 1 0,0-1 1,0 0-1,-1 0 1,1 0-1,0 1 1,-1-1-1,1 0 0,-1 1 1,1-1-1,-1 0 1,1 1-1,-1-1 1,1 0-1,-2 0 1,0-2-123,-1 1 1,0-1-1,0 1 1,0-1 0,0 1-1,-6-3 1,-11-4-602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7.062"/>
    </inkml:context>
    <inkml:brush xml:id="br0">
      <inkml:brushProperty name="width" value="0.035" units="cm"/>
      <inkml:brushProperty name="height" value="0.035" units="cm"/>
      <inkml:brushProperty name="color" value="#66CC00"/>
    </inkml:brush>
  </inkml:definitions>
  <inkml:trace contextRef="#ctx0" brushRef="#br0">0 272 14659,'1'44'4358,"-1"-44"-4313,0 1-1,0-1 0,0 0 0,0 0 1,0 0-1,0 1 0,0-1 1,0 0-1,0 0 0,0 0 0,0 0 1,0 1-1,1-1 0,-1 0 0,0 0 1,0 0-1,0 0 0,0 0 0,0 1 1,1-1-1,-1 0 0,0 0 1,0 0-1,0 0 0,0 0 0,1 0 1,-1 0-1,0 0 0,0 0 0,0 1 1,1-1-1,-1 0 0,0 0 1,0 0-1,0 0 0,1 0 0,-1 0 1,0 0-1,0 0 0,0-1 0,0 1 1,1 0-1,-1 0 0,0 0 0,0 0 1,0 0-1,1 0 0,-1 0 1,0 0-1,0 0 0,0-1 0,0 1 1,0 0-1,1 0 0,-1 0 0,0 0 1,11-11 980,3-11-502,-1 0 1,-1-1-1,-1 0 0,8-27 1,-2 7-206,-4 10-158,-5 12-66,19-37-1,-26 57-93,-1 0 0,1 1 1,-1-1-1,1 0 0,-1 0 0,1 0 0,0 0 0,0 0 0,-1 1 0,1-1 1,0 0-1,0 1 0,0-1 0,0 1 0,1-2 0,-2 2 0,1 0 0,-1 0 0,0 1-1,1-1 1,-1 0 0,0 0 0,1 0 0,-1 0-1,0 0 1,0 1 0,1-1 0,-1 0 0,0 0-1,1 0 1,-1 1 0,0-1 0,0 0-1,0 0 1,1 1 0,-1-1 0,0 0 0,0 1-1,0-1 1,0 0 0,1 1 0,-1-1 0,0 0-1,0 0 1,0 1 0,0 0 0,4 34-9,-8 101 9,1 8-610,3-139 457,0-3 50,-1-1-1,1 1 1,0-1 0,0 1 0,1-1 0,-1 1-1,0-1 1,0 0 0,1 1 0,-1-1 0,1 1-1,-1-1 1,1 0 0,1 3 0,-1-5 3,0 1 1,-1-1 0,1 0-1,0 0 1,-1 1-1,1-1 1,-1 0 0,1 0-1,-1 0 1,1 0-1,-1 0 1,0 0 0,0 0-1,1 0 1,-1 0-1,0-1 1,6-21-542,2-6-188</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7.563"/>
    </inkml:context>
    <inkml:brush xml:id="br0">
      <inkml:brushProperty name="width" value="0.035" units="cm"/>
      <inkml:brushProperty name="height" value="0.035" units="cm"/>
      <inkml:brushProperty name="color" value="#66CC00"/>
    </inkml:brush>
  </inkml:definitions>
  <inkml:trace contextRef="#ctx0" brushRef="#br0">38 3 17052,'-6'11'611,"1"0"0,0 1 1,0-1-1,1 1 0,1 0 0,0 1 1,-2 18-1,4-16-457,1 0 0,0 0 0,4 25 0,-3-33-114,0-1 1,1 1-1,-1-1 0,1 0 0,1 0 1,-1 0-1,1 0 0,0 0 0,1 0 1,6 9-1,-8-14-10,-1 0-1,0 0 1,1 1 0,-1-1-1,0 0 1,1 0 0,-1 0-1,1 0 1,0 0 0,-1-1-1,1 1 1,0 0 0,-1-1 0,1 1-1,0-1 1,0 0 0,0 0-1,-1 0 1,1 1 0,0-1-1,0-1 1,0 1 0,-1 0-1,1 0 1,0-1 0,0 1-1,-1-1 1,1 0 0,0 1-1,-1-1 1,1 0 0,0 0 0,-1 0-1,1 0 1,1-2 0,4-2 92,-1-1 0,0 0 1,-1 0-1,0 0 1,1-1-1,5-9 1,-1-1 139,-1 0 0,-1-1 0,7-19 0,-12 29-196,-1 0 0,0 0-1,0-1 1,0 0 0,-1 1-1,-1-1 1,1 1 0,-1-1 0,-2-9-1,2 16-57,0 0-1,-1-1 1,1 1-1,-1 0 1,0 0-1,0 0 1,1 0-1,-1 0 0,-1 0 1,1 0-1,0 0 1,0 1-1,-1-1 1,1 0-1,-1 1 1,1-1-1,-1 1 1,0-1-1,0 1 1,0 0-1,-2-2 0,0 2 19,1 0 0,0 0 0,-1 1 0,1-1 0,0 1 0,-1-1 0,1 1 0,-1 0 0,1 0 0,-1 1 0,1-1 0,-7 2 0,6-1-211,-1 0 1,1 1 0,0-1-1,-1 1 1,1 0-1,0 0 1,0 0 0,0 1-1,0-1 1,1 1-1,-1 0 1,1 0 0,0 0-1,-1 1 1,1-1-1,1 1 1,-1 0 0,0-1-1,1 1 1,0 0-1,-2 5 1,4-4-486,3-2-164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9.862"/>
    </inkml:context>
    <inkml:brush xml:id="br0">
      <inkml:brushProperty name="width" value="0.035" units="cm"/>
      <inkml:brushProperty name="height" value="0.035" units="cm"/>
      <inkml:brushProperty name="color" value="#66CC00"/>
    </inkml:brush>
  </inkml:definitions>
  <inkml:trace contextRef="#ctx0" brushRef="#br0">1 0 14907,'1'5'1561,"5"4"-1113,2 5-104,4 4 768,5 5-432,3 3-112,6 5-80,3 1-88,6 0-104,0-3-48,2-1-175,-2-2-137,-1-7-361,0-2-263,-8-6 520,-6-5-72,-7-4-128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0.846"/>
    </inkml:context>
    <inkml:brush xml:id="br0">
      <inkml:brushProperty name="width" value="0.035" units="cm"/>
      <inkml:brushProperty name="height" value="0.035" units="cm"/>
      <inkml:brushProperty name="color" value="#66CC00"/>
    </inkml:brush>
  </inkml:definitions>
  <inkml:trace contextRef="#ctx0" brushRef="#br0">20 20 16027,'-15'-18'2466,"11"16"-1276,10 14-78,34 49 67,149 240 219,-131-192-1236,-26-47-1024,63 91 0,-79-133 537,-4-9-91</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1.699"/>
    </inkml:context>
    <inkml:brush xml:id="br0">
      <inkml:brushProperty name="width" value="0.035" units="cm"/>
      <inkml:brushProperty name="height" value="0.035" units="cm"/>
      <inkml:brushProperty name="color" value="#66CC00"/>
    </inkml:brush>
  </inkml:definitions>
  <inkml:trace contextRef="#ctx0" brushRef="#br0">2 2 16339,'-2'8'1513,"2"-2"-921,3 0-176,7-1 672,3 1-88,6-3-215,5-2-161,8-2-160,5-4-64,3-2-152,1-1-112,-3 0-208,1 2-240,-6 5-440,-3 1-240,-17 3 720,-4 4-161,-15 4-159</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2.301"/>
    </inkml:context>
    <inkml:brush xml:id="br0">
      <inkml:brushProperty name="width" value="0.035" units="cm"/>
      <inkml:brushProperty name="height" value="0.035" units="cm"/>
      <inkml:brushProperty name="color" value="#66CC00"/>
    </inkml:brush>
  </inkml:definitions>
  <inkml:trace contextRef="#ctx0" brushRef="#br0">1 72 15467,'14'5'1505,"4"-8"-865,2-3-232,10-6 528,4-2-88,6 2-376,3 1-320,3 2-248,-5 0 176,-1 9-184,-3 0-112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2.866"/>
    </inkml:context>
    <inkml:brush xml:id="br0">
      <inkml:brushProperty name="width" value="0.035" units="cm"/>
      <inkml:brushProperty name="height" value="0.035" units="cm"/>
      <inkml:brushProperty name="color" value="#66CC00"/>
    </inkml:brush>
  </inkml:definitions>
  <inkml:trace contextRef="#ctx0" brushRef="#br0">12 10 13939,'7'-10'2544,"-5"12"-122,-5 21 947,1-8-3082,-1 12 281,-3 26-227,2 0 0,2 0 0,6 57 0,-4-107-329,0-1 0,1 1 0,0 0 0,-1 0 0,1 0 0,0 0 0,1-1 0,-1 1 0,0-1 0,1 1 0,3 4 0,-4-6-6,0 0 1,0 0 0,0-1-1,0 1 1,0 0 0,0 0 0,1-1-1,-1 1 1,0-1 0,0 1 0,1-1-1,-1 1 1,0-1 0,1 0 0,-1 0-1,1 1 1,-1-1 0,0 0 0,1 0-1,-1-1 1,0 1 0,1 0 0,-1 0-1,0-1 1,1 1 0,-1 0-1,0-1 1,2-1 0,7-2-218,0-1-1,-1-1 1,1 0-1,-1 0 1,-1-1 0,1 0-1,-1-1 1,-1 0 0,1 0-1,-1 0 1,-1-1-1,1 0 1,-2 0 0,1-1-1,6-15 1,-6 0-467</inkml:trace>
  <inkml:trace contextRef="#ctx0" brushRef="#br0" timeOffset="1">162 137 14211,'0'19'1632,"0"10"-927,0 1-281,1 12 1312,4 2-728,1 5-344,2 1-144,2-2-223,3-7-177,-3-9-505,2-4-271,-1-14 560,-2-8-120,-2-12-144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3.403"/>
    </inkml:context>
    <inkml:brush xml:id="br0">
      <inkml:brushProperty name="width" value="0.035" units="cm"/>
      <inkml:brushProperty name="height" value="0.035" units="cm"/>
      <inkml:brushProperty name="color" value="#66CC00"/>
    </inkml:brush>
  </inkml:definitions>
  <inkml:trace contextRef="#ctx0" brushRef="#br0">138 12 16243,'0'0'28,"0"0"-1,0 0 1,0 0-1,0 0 0,0 0 1,0-1-1,0 1 0,0 0 1,0 0-1,0 0 0,0 0 1,0 0-1,0 0 0,0 0 1,0-1-1,0 1 0,0 0 1,0 0-1,1 0 1,-1 0-1,0 0 0,0 0 1,0 0-1,0 0 0,0 0 1,0 0-1,0 0 0,0-1 1,1 1-1,-1 0 0,0 0 1,0 0-1,0 0 1,0 0-1,0 0 0,0 0 1,0 0-1,1 0 0,-1 0 1,0 0-1,0 0 0,0 0 1,0 0-1,0 0 0,0 0 1,1 0-1,-1 0 0,0 1 1,0-1-1,0 0 1,0 0-1,0 0 0,0 0 1,0 0-1,0 0 0,1 0 1,-1 0-1,0 0 0,0 0 1,0 1-1,-1 11 923,-11 30-128,6-20-258,0 6-252,0-1-1,2 1 1,1 0-1,1 1 0,4 50 1,-2-77-301,0-1 1,0 1 0,0-1-1,0 1 1,1-1 0,-1 1-1,1-1 1,-1 1 0,1-1-1,-1 0 1,1 1 0,0-1-1,-1 1 1,1-1-1,0 0 1,0 0 0,0 0-1,0 0 1,0 0 0,1 0-1,-1 0 1,2 2 0,-1-3-6,-1 0 1,1 0 0,0 1-1,-1-1 1,1-1 0,-1 1-1,1 0 1,0 0 0,-1-1-1,1 1 1,-1 0 0,1-1-1,-1 0 1,1 1 0,-1-1-1,0 0 1,1 0 0,-1 0-1,0 0 1,0 0 0,2-1-1,21-20 1,-17 14-15,1 1-1,0 0 1,1 0-1,-1 1 1,14-8-1,-20 13 8,0 0 0,0 0 0,0 1-1,0-1 1,0 0 0,0 1 0,0 0-1,0-1 1,0 1 0,0 0 0,1 0-1,-1 0 1,0 1 0,0-1 0,0 0-1,0 1 1,0-1 0,0 1 0,0 0-1,0 0 1,0-1 0,0 1 0,-1 0-1,1 1 1,0-1 0,-1 0 0,1 0-1,0 1 1,-1-1 0,0 1 0,1 0-1,-1-1 1,2 4 0,1 2 33,1 1 1,-1 0-1,0 0 1,-1 1-1,0-1 0,0 1 1,-1-1-1,2 16 1,-1-6 151,-2 0 1,0 1-1,-3 24 0,1-35-71,0 1-1,0-1 1,-1 0-1,0 0 0,-1 0 1,0 0-1,0 0 0,0-1 1,-1 1-1,0-1 1,-1 0-1,-9 11 0,11-15-94,0 0-1,0 0 1,-1 0 0,1 0-1,-1-1 1,0 0-1,1 1 1,-1-1-1,0-1 1,-1 1 0,1-1-1,0 1 1,0-1-1,-1 0 1,1-1-1,0 1 1,-1-1 0,1 0-1,-1 0 1,1 0-1,0 0 1,-1-1-1,1 0 1,-1 0 0,-5-2-1,1-1-335,0 1 0,1-2 0,0 1 0,-1-1 0,2 0 0,-1-1 0,0 0 0,1 0-1,0-1 1,-11-14 0,5 5-249,1-1-1,1 0 0,1-1 0,-9-19 1,-3-17-716</inkml:trace>
  <inkml:trace contextRef="#ctx0" brushRef="#br0" timeOffset="1">64 72 18972,'16'-9'1872,"-6"0"-1223,6 1-265,2 0 888,-1 4-240,4-1-592,-1 2-384,3-2-816,0 1-384,0-4 912,-2 2-216,4 3-192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495"/>
    </inkml:context>
    <inkml:brush xml:id="br0">
      <inkml:brushProperty name="width" value="0.025" units="cm"/>
      <inkml:brushProperty name="height" value="0.025" units="cm"/>
    </inkml:brush>
  </inkml:definitions>
  <inkml:trace contextRef="#ctx0" brushRef="#br0">1 12 15407,'0'0'11434,"77"-11"-10281,-34 11-704,8 0-353,-1 0-96,-3 0-1185,-7 0-1346,-3 0-1889,-11 0-4324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3.949"/>
    </inkml:context>
    <inkml:brush xml:id="br0">
      <inkml:brushProperty name="width" value="0.035" units="cm"/>
      <inkml:brushProperty name="height" value="0.035" units="cm"/>
      <inkml:brushProperty name="color" value="#66CC00"/>
    </inkml:brush>
  </inkml:definitions>
  <inkml:trace contextRef="#ctx0" brushRef="#br0">54 19 17932,'-9'16'472,"1"2"0,1-1 0,1 1 0,0 0 1,1 0-1,1 0 0,1 1 0,-2 33 0,4-30-238,2 1 0,0-1-1,1 1 1,1-1 0,1 0-1,14 41 1,-15-55-157,-1-1 0,2 0 1,-1-1-1,1 1 0,0 0 0,8 8 0,-11-13-53,1 0 0,-1-1 0,1 1 0,-1-1 0,1 1 0,0-1 0,-1 0 0,1 0 0,0 0 0,0 0 0,0 0 0,0 0 0,0 0 0,0-1 0,0 1 0,0-1-1,0 0 1,0 1 0,0-1 0,1 0 0,-1 0 0,0 0 0,0 0 0,0-1 0,0 1 0,0-1 0,4 0 0,-1-2 13,0 0 0,0-1 1,0 1-1,0-1 0,-1 0 0,0 0 0,0 0 0,0-1 1,0 1-1,0-1 0,-1 0 0,0 0 0,2-6 1,7-12 141,13-38 0,-16 36-70,0-1 0,-2 0 1,6-46-1,-12 63-92,0 0-1,0 0 1,-1-1 0,-1 1 0,1 0-1,-2 0 1,1 0 0,-1 0 0,0 0-1,-1 0 1,0 1 0,-1-1 0,1 1-1,-9-13 1,8 17-33,1 1 0,-1-1 1,1 1-1,-1 0 0,0 0 0,0 0 1,-1 1-1,1-1 0,0 1 0,-1 0 1,0 1-1,1-1 0,-1 1 0,0 0 1,0 0-1,0 0 0,1 0 0,-8 1 1,8 0-95,1 0 1,-1 0-1,0 0 1,1 0-1,-1 1 1,0 0-1,1 0 1,-1 0-1,1 0 1,-1 0-1,1 0 1,-1 1-1,1 0 1,0 0-1,0 0 1,0 0-1,0 0 1,0 1-1,1-1 1,-1 1-1,0-1 1,1 1-1,0 0 1,-4 6-1,4 6-384,2-1-149</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1.433"/>
    </inkml:context>
    <inkml:brush xml:id="br0">
      <inkml:brushProperty name="width" value="0.035" units="cm"/>
      <inkml:brushProperty name="height" value="0.035" units="cm"/>
      <inkml:brushProperty name="color" value="#66CC00"/>
    </inkml:brush>
  </inkml:definitions>
  <inkml:trace contextRef="#ctx0" brushRef="#br0">19 513 12715,'-1'0'71,"1"1"0,-1-1 1,1 0-1,-1 0 1,1 0-1,-1 1 0,1-1 1,-1 0-1,1 0 1,-1 0-1,1 0 0,-1 0 1,1 0-1,-1 0 1,1 0-1,-1 0 0,1 0 1,-1 0-1,0 0 1,1 0-1,-1-1 0,1 1 1,-1 0-1,1 0 0,-1-1 1,1 1-1,0 0 1,-1 0-1,1-1 0,-1 1 1,1-1-1,-1 1 1,1-2 37,-1 1 0,1 0 0,0 0 0,0 0 1,0 0-1,0-1 0,0 1 0,0 0 1,0 0-1,0 0 0,1-1 0,-1 1 0,1-2 1,17-37 1545,-8 27-1387,0-1 1,1 1 0,1 1 0,0 0 0,0 0 0,1 2-1,28-19 1,-18 15-165,1 1 0,0 1 0,1 1 0,32-9-1,-34 14-170,0 1 0,0 1-1,0 1 1,0 1 0,1 1-1,0 1 1,-1 1 0,0 1-1,1 1 1,-1 1 0,41 13-1,-26-6-290,59 11 0,-83-20 269,0-1-1,0-1 0,0 0 1,0 0-1,0-1 0,0-1 0,25-7 1,-1-4-291,63-31 1,-69 28 147,1 2 1,59-18-1,-74 28 170,1 1 0,-1 1 1,0 1-1,1 0 0,-1 1 0,34 5 1,-9 3 168,71 23 1,-86-22 46,0-2 1,0-1 0,41 4 0,-54-9-67,0-1 0,0 0 0,0-1 0,0-1 0,0-1 1,0 0-1,-1 0 0,21-9 0,107-59 405,-25 11-271,-96 51-198,0 1 0,0 1 1,43-8-1,-48 13 20,1 0-1,-1 1 1,0 1-1,0 1 0,1 1 1,-1 0-1,16 4 1,13 7 292,50 20 1,-91-31-312,7 2 67,0 0 0,0 0 0,1-1 0,0 0 0,0-1 0,0-1 0,0 0 0,0 0 0,0-1 0,0-1 0,0 0 0,0 0 0,-1-1 0,1-1 0,0 0 0,-1-1 0,1 0 0,-1 0 0,0-1 0,10-7 0,90-62-2251,-111 74 2088,0 0 0,0 0-1,1-1 1,-1 1 0,0 0 0,1 0-1,-1 0 1,0 0 0,0 0 0,1 0 0,-1-1-1,0 1 1,0 0 0,1 0 0,-1 0 0,0-1-1,0 1 1,0 0 0,1 0 0,-1-1 0,0 1-1,0 0 1,0 0 0,0-1 0,0 1-1,1 0 1,-1-1 0,0 1 0,0 0 0,0 0-1,0-1 1,0 1 0,0 0 0,0-1 0,0 1-1,0 0 1,0-1 0,0 1 0,-15-3-1216,-6 4 179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1.970"/>
    </inkml:context>
    <inkml:brush xml:id="br0">
      <inkml:brushProperty name="width" value="0.035" units="cm"/>
      <inkml:brushProperty name="height" value="0.035" units="cm"/>
      <inkml:brushProperty name="color" value="#66CC00"/>
    </inkml:brush>
  </inkml:definitions>
  <inkml:trace contextRef="#ctx0" brushRef="#br0">0 2 18892,'0'-1'1496,"0"5"-1096,2 7-200,2 4 625,1 7-169,4 5-328,0 4-128,3 4-128,2 2 40,0-4-120,1-2-152,-3-5-344,2-8-200,-3-13-289,-2-5-447,-3-18 1000,-3-8-296,0-7-176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2.560"/>
    </inkml:context>
    <inkml:brush xml:id="br0">
      <inkml:brushProperty name="width" value="0.035" units="cm"/>
      <inkml:brushProperty name="height" value="0.035" units="cm"/>
      <inkml:brushProperty name="color" value="#66CC00"/>
    </inkml:brush>
  </inkml:definitions>
  <inkml:trace contextRef="#ctx0" brushRef="#br0">29 229 15171,'10'-5'2797,"-13"9"15,-12 17-1241,11-14-1479,1 0 0,0 0-1,1 0 1,-1 1-1,1-1 1,-1 10-1,3-15-82,0 0 0,0 0 0,0 1 0,0-1 0,1 0 0,-1 0-1,0 0 1,1 0 0,0 0 0,-1 0 0,1 0 0,0 0-1,0 0 1,0-1 0,0 1 0,0 0 0,1-1 0,-1 1 0,0 0-1,1-1 1,-1 1 0,1-1 0,0 0 0,-1 0 0,1 0-1,0 0 1,0 0 0,4 2 0,0-1-4,1 0 0,-1 0 0,1 0 0,0-1 1,0 0-1,0 0 0,8-1 0,53-5 35,-3 1-21,-58 4-8,-1 1 0,0-1 0,0 1 0,1 0 0,-1 1 0,0-1 0,0 1 0,10 6 0,-14-8-5,-1 1 0,1 1 0,0-1 0,-1 0-1,1 0 1,-1 0 0,0 1 0,0-1 0,1 1 0,-1-1 0,0 1 0,0 0 0,0-1 0,0 1 0,-1 0 0,1 0 0,0-1 0,-1 1 0,1 0 0,-1 0 0,0 0 0,0 0 0,1 0 0,-1 0 0,0-1 0,-1 1 0,1 0 0,0 0 0,-1 0 0,1 0-1,-1 0 1,1 0 0,-2 2 0,0 1 69,-1 0 0,0 0-1,0-1 1,0 1 0,-1-1-1,0 1 1,0-1 0,0 0-1,0 0 1,0-1 0,-1 1-1,1-1 1,-1 0 0,0 0-1,0-1 1,-8 3 0,-2 1 111,0 0 0,0-2 0,-1 0 1,-25 4-1,30-7-269,1 0 0,-1 0 0,0-1 0,-18-2 0,29 2 38,-1 0 0,1 0-1,-1 0 1,1 0 0,-1 0-1,1 0 1,0 0 0,-1 0-1,1-1 1,-1 1 0,1 0 0,-1 0-1,1 0 1,0-1 0,-1 1-1,1 0 1,0 0 0,-1-1-1,1 1 1,0 0 0,-1-1 0,1 1-1,0 0 1,-1-1 0,1 1-1,0 0 1,0-1 0,0 1-1,-1-1 1,1 1 0,0-1 0,0 1-1,0 0 1,0-1 0,0 1-1,0-1 1,0 1 0,0-1-1,0 1 1,0-1 0,0 0 0,10-16-767,4 3 167</inkml:trace>
  <inkml:trace contextRef="#ctx0" brushRef="#br0" timeOffset="1">343 4 19652,'-3'-3'1633,"0"7"-1193,-3 5-216,3 5 736,0 3-296,3 4-344,0 4-184,3-1-72,0 1-32,3 1-296,0-3-232,3 0-536,-1-5 936,-2-1-120,0-3-128,0-3-200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31.198"/>
    </inkml:context>
    <inkml:brush xml:id="br0">
      <inkml:brushProperty name="width" value="0.035" units="cm"/>
      <inkml:brushProperty name="height" value="0.035" units="cm"/>
      <inkml:brushProperty name="color" value="#66CC00"/>
    </inkml:brush>
  </inkml:definitions>
  <inkml:trace contextRef="#ctx0" brushRef="#br0">1 142 12531,'1'4'99,"1"1"1,0-1-1,0 1 1,0-1 0,0 1-1,1-1 1,0 0-1,0 0 1,0 0-1,0-1 1,1 1 0,-1-1-1,8 6 1,-5-5-17,1 0 1,-1 0-1,1 0 1,-1 0-1,1-1 1,0 0-1,0-1 1,12 3-1,-11-4-18,1-1 0,-1 0 0,1 0 0,0-1 0,-1 0 0,0 0 0,1-1-1,-1 0 1,0 0 0,0-1 0,0-1 0,11-5 0,10-7 89,50-37 0,-62 41-121,20-16 16,57-37 48,-84 59-93,0 0 1,0 1-1,1 0 1,-1 1-1,1 1 0,0-1 1,18-1-1,-26 4-4,1 1 0,0 0 0,0 0 0,-1 1 0,1-1 0,0 1 0,-1 0 0,1 0 0,-1 0 0,1 0 0,-1 0 0,0 1 0,1 0 0,-1 0 0,0 0 0,0 0 0,0 0 0,0 0 0,-1 1 0,1-1 0,0 1 0,-1 0 0,0 0 0,0 0 0,3 6 0,4 7 7,-2 0 0,0 1 0,-1-1 0,5 21 0,-2-6 34,-8-31-41,1 7 14,0 1 1,1-1-1,0-1 0,0 1 0,7 10 0,-8-15-8,-1-1 0,0 1-1,1-1 1,-1 1 0,1-1 0,-1 0-1,1 0 1,0 0 0,-1 0 0,1 0-1,0 0 1,0 0 0,0-1-1,0 1 1,0-1 0,0 1 0,0-1-1,0 0 1,0 0 0,0 0 0,0 0-1,0 0 1,-1 0 0,1 0 0,0-1-1,3 0 1,11-3 15,0 1-1,1 1 0,27-2 1,-37 5-8,0-1 0,0 1 0,-1 0 0,1 0 0,0 1 0,0 0 0,-1 0 0,1 1 1,-1 0-1,0 0 0,10 7 0,3 5 146,0 1 1,32 35-1,17 14 411,-67-63-546,1-1 0,0 1 0,0-1 1,0 1-1,0-1 0,0 0 0,0 0 0,0 0 0,0 0 0,0 0 0,1 0 0,-1-1 1,0 1-1,1-1 0,-1 1 0,0-1 0,1 0 0,-1 0 0,3 0 0,-2-1-6,-1 0 1,1-1-1,-1 1 0,1 0 0,-1-1 0,0 0 0,0 1 1,0-1-1,1 0 0,-2 0 0,1 0 0,0-1 0,0 1 0,-1 0 1,1-1-1,1-3 0,9-18 39,0-1 0,10-36 0,6-11 5,-28 71-61,0 0 1,0 0-1,1 1 0,-1-1 0,0 0 0,0 0 0,1 1 0,-1-1 1,1 0-1,-1 1 0,1-1 0,-1 1 0,1-1 0,-1 1 0,1-1 1,0 1-1,-1-1 0,2 0 0,2 10 17,-3 28 10,-1-34-25,-5 114 141,5-118-141,0 1-1,0 0 1,1 0-1,-1 0 1,0 0-1,0 0 1,0 0-1,0 0 1,0 0 0,0 0-1,0 0 1,0 0-1,0 0 1,0 0-1,0 0 1,0 0-1,0 0 1,0 0 0,1 0-1,-1 0 1,0 0-1,0 0 1,0 0-1,0 0 1,0 0-1,0 0 1,0 0 0,0 0-1,0 0 1,0 0-1,0 0 1,1 0-1,-1 0 1,0 0-1,0 0 1,0 0 0,0 0-1,0 0 1,0 0-1,0 0 1,0 0-1,7-16 38,6-24-48,-11 32 1,0 2-12,0-1-1,1 0 1,-1 0-1,1 1 1,4-7-1,-6 11 13,0 1 1,0 0-1,-1 0 0,1 0 0,0 0 0,0 0 0,0 0 0,0 0 0,0 1 0,0-1 0,1 0 0,-1 1 1,0-1-1,0 0 0,0 1 0,1-1 0,-1 1 0,0 0 0,0-1 0,1 1 0,-1 0 0,0 0 0,1 0 0,-1 0 1,0 0-1,1 0 0,-1 0 0,0 0 0,1 1 0,-1-1 0,0 0 0,1 1 0,-1-1 0,2 2 0,39 24-49,-37-21 57,1-1 1,0 0-1,0 0 0,0-1 1,0 0-1,1 0 0,0 0 1,-1-1-1,1 0 1,9 2-1,-5-4 10,-1 0-1,0 0 1,0 0-1,1-2 1,-1 1-1,0-1 1,0-1-1,14-4 1,9-7 12,35-18 0,-3 0 1,-50 26-18,0 1-1,0 0 1,0 1 0,1 1-1,0 0 1,-1 1-1,1 0 1,0 2-1,20 1 1,-16 1-4,0 2 0,0 0 0,0 1 0,0 1 0,-1 1 0,32 15 0,-15-4 6,2-1 0,50 14 1,-67-26-6,0 0 1,1-1-1,0-2 1,-1 0-1,1-1 1,23-2-1,2-6 3,-1-1 1,0-2-1,78-29 0,42-10-10,-141 44 11,0 0 0,0 2 0,1 1 0,47 2 0,-35 5-13,-26-2 31,0-2-1,0 0 1,0 0-1,19-2 0,-28 1-43,0 0 0,0-1-1,0 0 1,0 0 0,-1 0-1,1 0 1,0 0 0,0 0-1,-1-1 1,1 1 0,-1-1-1,0 0 1,1 0-1,-1 0 1,0 0 0,0 0-1,0 0 1,0 0 0,0-1-1,-1 1 1,1-1 0,-1 0-1,2-3 1,-1 2 0,-1-1 1,1 1-1,-1-1 0,0 1 1,0-1-1,-1 0 0,0 1 1,1-1-1,-1 0 0,-1-5 1,-6-21-101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31.888"/>
    </inkml:context>
    <inkml:brush xml:id="br0">
      <inkml:brushProperty name="width" value="0.035" units="cm"/>
      <inkml:brushProperty name="height" value="0.035" units="cm"/>
      <inkml:brushProperty name="color" value="#66CC00"/>
    </inkml:brush>
  </inkml:definitions>
  <inkml:trace contextRef="#ctx0" brushRef="#br0">13 0 15291,'1'8'226,"-1"-1"1,0 1-1,0-1 0,-1 1 0,0-1 0,-3 11 1,-2 19 220,5-13-281,1-1-1,0 0 1,2 0-1,1 0 1,1 0-1,1 0 1,1-1 0,14 38-1,-19-57-138,1-1-1,-1 1 1,0-1 0,1 1 0,0-1-1,0 1 1,-1-1 0,1 0 0,1 1-1,3 2 1,-5-4-19,1-1 0,-1 1 1,0-1-1,0 1 0,0-1 0,0 0 1,0 1-1,1-1 0,-1 0 0,0 0 0,0 0 1,0 0-1,1 0 0,-1 0 0,0-1 0,0 1 1,0 0-1,0 0 0,1-1 0,-1 1 0,0-1 1,0 1-1,0-1 0,0 0 0,0 1 1,0-1-1,0 0 0,1-1 0,4-2 20,9-10 79,2 1 0,0 1 1,0 1-1,26-14 0,-37 23-85,-1 0-1,1 0 0,-1 0 1,1 1-1,0 0 0,-1 0 0,1 0 1,0 1-1,0-1 0,0 2 0,-1-1 1,1 0-1,0 1 0,0 0 0,-1 1 1,1-1-1,-1 1 0,1 0 0,-1 1 1,9 4-1,-8-4-26,-2 0-8,0-1 0,0 1 0,0-1 0,0 0 1,1-1-1,5 2 0,-9-2-52,0-1 0,0 0 0,1 0 0,-1 0 0,0 0 0,0 0 0,0-1 0,0 1 0,1 0 0,-1 0 0,0-1 0,0 1 0,0-1 0,0 1 0,0-1 0,0 1 0,0-1 0,0 0 0,0 1 0,0-1 0,0 0 0,-1 0 0,1 0 0,0 0 0,0 0 0,-1 0 0,1 0 0,-1 0 0,1 0 0,0-1 0,20-46-851,-11 19 319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32.449"/>
    </inkml:context>
    <inkml:brush xml:id="br0">
      <inkml:brushProperty name="width" value="0.035" units="cm"/>
      <inkml:brushProperty name="height" value="0.035" units="cm"/>
      <inkml:brushProperty name="color" value="#66CC00"/>
    </inkml:brush>
  </inkml:definitions>
  <inkml:trace contextRef="#ctx0" brushRef="#br0">10 140 17020,'-1'4'180,"-1"-1"0,1 1 0,0 0 0,0 0 0,1 0 0,-1-1 0,1 1 0,-1 8 0,1-2 44,-1 17 109,1 1 0,1-1 0,1 1 0,2-1 0,0 0-1,2 0 1,13 35 0,-19-61-324,0 0 0,0 0-1,0 0 1,1 0 0,-1 0-1,1 0 1,-1 0 0,1 0 0,-1 0-1,1 0 1,-1 0 0,1 0-1,0 0 1,-1 0 0,1-1-1,0 1 1,0 0 0,0-1-1,-1 1 1,1 0 0,0-1 0,1 1-1,-1-1-3,0 0-1,0-1 1,-1 1-1,1 0 1,0-1-1,-1 1 0,1-1 1,0 1-1,-1-1 1,1 1-1,0-1 1,-1 1-1,1-1 1,-1 0-1,1 1 1,-1-1-1,0 0 1,1 1-1,-1-1 0,0 0 1,1-1-1,3-7 6,-1-1-1,0 1 1,2-17-1,2-18-9,-3-1-1,-1 0 1,-2 0-1,-7-71 1,-5 86-18,3 21-14,8 10 30,-1-1 0,1 0 0,0 0 0,-1 0 0,1 0 0,-1 1 0,1-1 0,0 0 0,-1 0 0,1 1 0,0-1 0,-1 0 0,1 1 0,0-1 0,-1 1 0,1-1 0,0 0 0,0 1 0,-1-1 0,1 1 0,0-1 0,0 0 0,0 1 0,0-1 0,0 1 0,-1-1 0,1 1 0,-1 5 5,0 0-1,0-1 1,0 1 0,1 0-1,0 0 1,0 0-1,1 0 1,-1-1-1,1 1 1,0 0 0,1-1-1,3 10 1,-5-13 1,1 1 1,0-1 0,0 0-1,0 0 1,0 0-1,0 0 1,0 0 0,1 0-1,-1 0 1,1 0-1,-1 0 1,1-1 0,0 1-1,0 0 1,-1-1-1,1 0 1,0 1 0,1-1-1,-1 0 1,0 0-1,0 0 1,0 0 0,1-1-1,-1 1 1,0-1-1,1 1 1,-1-1 0,0 0-1,1 0 1,-1 0-1,0 0 1,5-1 0,1-1 4,-1 0 1,0-1 0,-1 0 0,1-1-1,0 1 1,-1-1 0,0 0-1,0-1 1,9-7 0,5-9 18,21-25 1,-15 16-3,-12 14-19,-8 9-5,1-1 0,0 1 0,10-8-1,-16 14 3,-1 1-1,1-1 0,-1 1 0,1-1 0,0 1 0,-1-1 0,1 1 0,0 0 1,0-1-1,-1 1 0,1 0 0,0 0 0,0-1 0,0 1 0,-1 0 1,1 0-1,0 0 0,0 0 0,0 0 0,0 0 0,-1 0 0,1 0 1,0 1-1,0-1 0,0 0 0,-1 0 0,1 1 0,0-1 0,0 0 0,-1 1 1,1-1-1,0 1 0,-1-1 0,1 1 0,0-1 0,-1 1 0,1-1 1,-1 1-1,1 0 0,-1-1 0,1 1 0,-1 0 0,0-1 0,1 1 1,-1 0-1,0 0 0,1-1 0,-1 1 0,0 0 0,0 1 0,3 6 48,-2 1-1,1 0 0,0 16 1,-1-14-15,5 63 183,-1-7 11,16 78 0,-20-140-276,0-1 0,1 1 0,-1 0 0,1-1 0,3 6 0,-5-9 42,1 0 0,-1-1 0,0 1 0,1 0-1,-1-1 1,1 1 0,-1-1 0,1 1 0,-1 0 0,1-1-1,-1 1 1,1-1 0,0 0 0,-1 1 0,1-1 0,0 0-1,-1 1 1,1-1 0,0 0 0,-1 1 0,1-1 0,0 0-1,0 0 1,-1 0 0,1 0 0,0 0 0,0 0 0,0 0 0,-1 0-1,1 0 1,0 0 0,0 0 0,-1-1 0,1 1 0,0 0-1,-1-1 1,1 1 0,0 0 0,-1-1 0,1 1 0,0-1-1,-1 1 1,1 0 0,0-2 0,16-19-148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5.173"/>
    </inkml:context>
    <inkml:brush xml:id="br0">
      <inkml:brushProperty name="width" value="0.035" units="cm"/>
      <inkml:brushProperty name="height" value="0.035" units="cm"/>
      <inkml:brushProperty name="color" value="#66CC00"/>
    </inkml:brush>
  </inkml:definitions>
  <inkml:trace contextRef="#ctx0" brushRef="#br0">14 4 16748,'0'0'64,"0"0"1,0-1 0,0 1-1,1 0 1,-1 0 0,0 0-1,0-1 1,0 1 0,0 0-1,0 0 1,1 0 0,-1 0-1,0-1 1,0 1 0,0 0-1,1 0 1,-1 0 0,0 0-1,0 0 1,0 0 0,1 0-1,-1 0 1,0-1 0,0 1-1,1 0 1,-1 0 0,0 0-1,0 0 1,1 0 0,-1 0-1,0 0 1,0 0 0,1 1-1,-1-1 1,0 0 0,0 0 0,0 0-1,1 0 1,-1 0 0,0 0-1,2 12 1437,-9 28-338,4-29-800,-2 16-32,1 0-1,1 1 1,1 0-1,2-1 1,5 51-1,-5-76-304,1 1 0,-1 0-1,1-1 1,-1 1 0,1-1-1,0 1 1,0-1 0,0 1-1,0-1 1,0 0 0,1 0 0,-1 1-1,1-1 1,-1 0 0,1 0-1,0 0 1,0-1 0,0 1-1,0 0 1,0-1 0,0 1 0,0-1-1,0 0 1,1 1 0,-1-1-1,1 0 1,-1-1 0,1 1-1,-1 0 1,1-1 0,-1 1 0,1-1-1,0 0 1,-1 0 0,1 0-1,-1 0 1,1 0 0,0-1-1,-1 1 1,4-2 0,6-2-162,-1 0-1,0 0 1,0-2 0,0 1 0,-1-1 0,0-1-1,0 0 1,0 0 0,-1-1 0,0-1 0,0 1-1,-1-1 1,-1-1 0,1 1 0,10-20 0,-5-3-351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5.766"/>
    </inkml:context>
    <inkml:brush xml:id="br0">
      <inkml:brushProperty name="width" value="0.035" units="cm"/>
      <inkml:brushProperty name="height" value="0.035" units="cm"/>
      <inkml:brushProperty name="color" value="#66CC00"/>
    </inkml:brush>
  </inkml:definitions>
  <inkml:trace contextRef="#ctx0" brushRef="#br0">2 5 20156,'0'-4'2177,"-1"5"-1945,1 5 808,1-1-328,4 3-760,-1-2-520,0-3 488,-3 3-88,-1 2-96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7.140"/>
    </inkml:context>
    <inkml:brush xml:id="br0">
      <inkml:brushProperty name="width" value="0.035" units="cm"/>
      <inkml:brushProperty name="height" value="0.035" units="cm"/>
      <inkml:brushProperty name="color" value="#66CC00"/>
    </inkml:brush>
  </inkml:definitions>
  <inkml:trace contextRef="#ctx0" brushRef="#br0">209 1 16604,'1'0'86,"-1"1"1,0-1 0,1 1 0,-1 0 0,0-1-1,0 1 1,1-1 0,-1 1 0,0 0 0,0-1 0,0 1-1,0 0 1,0-1 0,0 1 0,0 0 0,0-1-1,0 1 1,0 0 0,-1-1 0,1 1 0,0 0-1,0-1 1,-1 1 0,1-1 0,0 1 0,-1 0 0,0 0-1,1 2 171,-28 83 1893,-64 193-275,105-324-1915,15-83 0,-17 70-62,-7 39 49,2-12-139,-5 28 144,-1 5 6,-3 18-8,-1 5 45,1 0 0,1 27 0,2-46 26,0 1 1,1-1-1,-1 0 1,1 0-1,0 0 1,1 0-1,-1-1 1,1 1-1,0 0 0,1-1 1,-1 1-1,1-1 1,0 0-1,8 10 1,-10-14-14,0 0-1,0 0 1,0 0 0,0 0 0,0 0 0,0 0 0,0-1 0,1 1 0,-1 0 0,0-1 0,0 1 0,1-1-1,-1 1 1,0-1 0,1 0 0,-1 1 0,0-1 0,1 0 0,-1 0 0,0 0 0,1 0 0,-1 0 0,1 0-1,0-1 1,-1 1-5,-1 0 0,1 0-1,-1-1 1,0 1-1,0 0 1,1 0-1,-1-1 1,0 1-1,1 0 1,-1-1 0,0 1-1,0 0 1,1-1-1,-1 1 1,0 0-1,0-1 1,0 1 0,0-1-1,0 1 1,1 0-1,-1-1 1,0 1-1,0-1 1,0 1-1,0 0 1,0-1 0,0 1-1,-1-1 1,1-1-2,0 0 1,-1 1 0,0-1 0,1 1 0,-1-1-1,0 1 1,0-1 0,0 1 0,0-1-1,0 1 1,-1-2 0,-13-12 23,-1 0-1,0 1 1,-1 1 0,0 0-1,-1 1 1,-1 1 0,0 1-1,0 0 1,-23-7 0,51 19 36,-1 0 0,1-1 0,0 0 0,-1 0 1,11-1-1,15 1-8,200 11-3437,-207-7 2840,-3 2-188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967"/>
    </inkml:context>
    <inkml:brush xml:id="br0">
      <inkml:brushProperty name="width" value="0.025" units="cm"/>
      <inkml:brushProperty name="height" value="0.025" units="cm"/>
    </inkml:brush>
  </inkml:definitions>
  <inkml:trace contextRef="#ctx0" brushRef="#br0">6 0 15310,'0'0'9289,"0"8"-9129,-5 192 828,5-199-960,0 0-1,0-1 1,0 1 0,0 0-1,0-1 1,0 1 0,0 0 0,0 0-1,0-1 1,0 1 0,0 0-1,1-1 1,-1 1 0,0 0-1,0-1 1,1 1 0,-1 0-1,1-1 1,-1 1 0,0-1-1,1 1 1,-1-1 0,1 1-1,-1-1 1,1 1 0,0-1 0,-1 1-1,1-1 1,1 1 0,20-6 932,21-26 265,-7-7-876,24-22 119,-60 59-463,1 1 0,-1-1 0,1 1 0,-1-1 0,1 0 1,-1 1-1,1-1 0,-1 1 0,1 0 0,0-1 0,-1 1 0,1-1 0,0 1 0,0 0 0,-1-1 0,1 1 1,0 0-1,0 0 0,-1 0 0,1 0 0,0 0 0,0 0 0,-1 0 0,1 0 0,0 0 0,0 0 1,0 0-1,-1 0 0,1 0 0,0 1 0,0-1 0,-1 0 0,1 0 0,0 1 0,-1-1 0,1 1 0,0-1 1,-1 1-1,1-1 0,-1 1 0,1-1 0,-1 1 0,1-1 0,-1 1 0,1 0 0,-1-1 0,1 1 0,-1 0 1,0-1-1,1 1 0,-1 0 0,0-1 0,0 1 0,1 0 0,-1 0 0,0 0 0,0-1 0,0 1 1,0 1-1,2 56 72,-3-46-33,0 16-18,3 34-837,-2-62 773,0 0 0,0 0 0,0 1 0,0-1 0,0 0 0,0 1 0,0-1 0,0 0 0,0 0 0,1 1 0,-1-1 0,0 0 0,0 0 0,0 1 0,0-1 0,1 0 0,-1 0 0,0 1 0,0-1 0,0 0 0,1 0-1,-1 0 1,0 1 0,0-1 0,1 0 0,-1 0 0,0 0 0,1 0 0,-1 0 0,0 0 0,0 0 0,1 0 0,-1 0 0,0 1 0,1-1 0,-1 0 0,0-1 0,0 1 0,1 0 0,13-8-1303,6-14-890,15-45-4575,-17 24 886</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7.766"/>
    </inkml:context>
    <inkml:brush xml:id="br0">
      <inkml:brushProperty name="width" value="0.035" units="cm"/>
      <inkml:brushProperty name="height" value="0.035" units="cm"/>
      <inkml:brushProperty name="color" value="#66CC00"/>
    </inkml:brush>
  </inkml:definitions>
  <inkml:trace contextRef="#ctx0" brushRef="#br0">3 73 15755,'-3'4'1873,"5"0"-977,2-3-272,9-1 1401,5-5-705,5-1-352,6-3-192,8 0-256,1-3-160,2-1-344,0 1-240,-7 5-528,-2 0-216,-10 6-352,-5 1-201,-16 3 897,-5 3-336,-9 3-16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8.299"/>
    </inkml:context>
    <inkml:brush xml:id="br0">
      <inkml:brushProperty name="width" value="0.035" units="cm"/>
      <inkml:brushProperty name="height" value="0.035" units="cm"/>
      <inkml:brushProperty name="color" value="#66CC00"/>
    </inkml:brush>
  </inkml:definitions>
  <inkml:trace contextRef="#ctx0" brushRef="#br0">1 83 15635,'6'14'1737,"1"-2"-1081,12-10-176,4-2 752,9-5-336,3-2-127,5-5-201,1-4-144,1 4-800,-4-5 1184,-12 3-768,-8-1-16,-12 3-16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9.319"/>
    </inkml:context>
    <inkml:brush xml:id="br0">
      <inkml:brushProperty name="width" value="0.035" units="cm"/>
      <inkml:brushProperty name="height" value="0.035" units="cm"/>
      <inkml:brushProperty name="color" value="#66CC00"/>
    </inkml:brush>
  </inkml:definitions>
  <inkml:trace contextRef="#ctx0" brushRef="#br0">3 451 14331,'0'1'121,"-1"0"0,1 0 1,0-1-1,-1 1 0,1 0 0,0 0 0,0 0 1,0 0-1,0 0 0,0 0 0,0 0 0,0 0 1,0-1-1,0 1 0,0 0 0,0 0 0,1 0 1,-1 0-1,1 1 0,-1-2-6,1 0-1,0 0 1,-1-1 0,1 1-1,-1 0 1,1 0 0,0-1-1,-1 1 1,1 0 0,-1-1 0,1 1-1,-1 0 1,1-1 0,-1 1-1,1-1 1,-1 1 0,0-1-1,1 1 1,0-1 0,23-35 1999,10-24-1550,-3-2-1,-3-1 1,-2-1 0,21-86-1,-43 127-427,-4 18 15,-3 16-42,-3 19-64,1 1 0,2 1 0,1-1 0,1 0 0,1 1 0,2-1 1,2 0-1,13 58 0,-4-59-982,-13-30 907,1 1 0,-1-1 0,0 1 0,1-1 0,-1 1 0,0-1-1,1 1 1,-1-1 0,1 0 0,-1 1 0,1-1 0,-1 0 0,1 1 0,-1-1 0,1 0-1,-1 0 1,1 1 0,-1-1 0,1 0 0,-1 0 0,1 0 0,0 0 0,-1 0 0,1 0 0,-1 0-1,1 0 1,0 0 0,-1 0 0,1 0 0,-1 0 0,1 0 0,-1 0 0,1-1 0,-1 1-1,1 0 1,-1 0 0,1-1 0,-1 1 0,1 0 0,-1-1 0,1 1 0,-1 0 0,1-1-1,-1 1 1,0-1 0,1 1 0,-1-1 0,0 1 0,1-2 0,8-9-442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9.898"/>
    </inkml:context>
    <inkml:brush xml:id="br0">
      <inkml:brushProperty name="width" value="0.035" units="cm"/>
      <inkml:brushProperty name="height" value="0.035" units="cm"/>
      <inkml:brushProperty name="color" value="#66CC00"/>
    </inkml:brush>
  </inkml:definitions>
  <inkml:trace contextRef="#ctx0" brushRef="#br0">87 16 15627,'0'-1'61,"0"1"-1,0-1 0,1 1 0,-1-1 0,0 0 0,0 1 0,0-1 1,0 0-1,0 1 0,0-1 0,0 0 0,0 1 0,0-1 1,0 0-1,0 1 0,-1-1 0,1 1 0,0-1 0,0 0 1,-1 1-1,1-1 0,-1 0 0,1 1-19,-1 0 0,1 0 0,-1 0 0,1 0 0,-1 0 1,1 0-1,-1 0 0,1 1 0,-1-1 0,1 0 0,-1 0 0,1 1 0,-1-1 0,1 0 0,-1 0 0,1 1 0,0-1 0,-1 1 0,1-1 1,-1 1-1,-22 30 1146,14-14-1037,1 1 0,1-1 0,1 1 0,0 1 0,2-1 0,0 1 0,1-1-1,0 1 1,2 0 0,0 0 0,1 0 0,5 30 0,-4-44-129,0 1 0,0-1 0,1 0 0,0 1 1,0-1-1,0 0 0,1 0 0,0 0 0,-1-1 0,2 1 1,-1-1-1,8 8 0,-9-10 9,1 0-1,-1 0 1,1 0 0,0 0 0,0 0 0,-1-1-1,1 0 1,0 1 0,1-1 0,-1 0-1,0 0 1,0-1 0,0 1 0,1-1-1,-1 1 1,0-1 0,0 0 0,1 0 0,-1-1-1,0 1 1,0-1 0,0 1 0,5-3-1,-1 0 54,0 0 0,0-1 0,0 0-1,0 0 1,-1 0 0,0-1 0,0 0 0,0-1-1,0 1 1,-1-1 0,0 0 0,0 0-1,-1-1 1,7-11 0,-3 4 79,-2 0 0,0 0 0,0-1 0,-1 0 1,-1 0-1,4-22 0,-7 29-99,-1-1-1,1 1 1,-1 0 0,-1 0-1,1 0 1,-2 0 0,1 0-1,-1 0 1,0 0 0,0 0-1,-1 1 1,-7-15 0,8 19-64,0 0 0,0 0 0,0 0 0,-1 0 0,1 1 0,-1-1 0,1 1 0,-1-1 0,0 1 0,0 0 0,0 0 0,0 0 0,0 1 0,0-1 0,-1 1 0,1-1 0,-1 1 0,1 0 0,-1 1 0,1-1 0,-1 0 0,1 1 0,-1 0 0,0 0 0,1 0 0,-1 0 0,1 1 0,-1-1 0,1 1 0,-6 2 0,4-2-160,1 0 1,-1 1-1,1 0 0,0 0 1,0 0-1,0 0 0,0 1 0,0-1 1,1 1-1,-1 0 0,1 0 1,-1 0-1,1 1 0,0-1 1,0 1-1,1-1 0,-1 1 0,1 0 1,0 0-1,0 1 0,0-1 1,0 0-1,1 1 0,0-1 1,0 0-1,0 1 0,0 0 0,1-1 1,-1 1-1,1-1 0,1 9 1,8 6-627,9-2-104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0.412"/>
    </inkml:context>
    <inkml:brush xml:id="br0">
      <inkml:brushProperty name="width" value="0.035" units="cm"/>
      <inkml:brushProperty name="height" value="0.035" units="cm"/>
      <inkml:brushProperty name="color" value="#66CC00"/>
    </inkml:brush>
  </inkml:definitions>
  <inkml:trace contextRef="#ctx0" brushRef="#br0">379 143 13019,'0'0'123,"1"1"1,0-1-1,-1 0 1,1 1-1,-1-1 1,1 0 0,0 1-1,-1-1 1,1 1-1,-1-1 1,1 1-1,-1-1 1,1 1-1,-1-1 1,0 1-1,1-1 1,-1 1 0,0 0-1,1-1 1,-1 1-1,0 0 1,0-1-1,0 1 1,1 0-1,-1-1 1,0 1-1,0 0 1,0-1-1,0 1 1,0 0 0,0 0-1,0-1 1,-1 1-1,1 0 1,0-1-1,0 1 1,0 0-1,-1 0 1,-13 37 2430,10-27-1811,-72 231 2726,69-217-3408,6-21-136,0 0 0,0 1-1,0-1 1,0 0-1,0 0 1,-1 0 0,0 0-1,0 0 1,0 0 0,0-1-1,-5 6 1,6-9 93,0 0-1,1 0 1,-1 0 0,0 0 0,0 0 0,1 0-1,-1 0 1,0 0 0,1 0 0,-1-1 0,0 1 0,0 0-1,1-1 1,-1 1 0,0 0 0,1-1 0,-1 1-1,1 0 1,-1-1 0,0 1 0,1-1 0,-1 0-1,1 1 1,0-1 0,-1 1 0,1-1 0,-1 0 0,1 1-1,0-1 1,-1 0 0,0-1-6,-8-11-123</inkml:trace>
  <inkml:trace contextRef="#ctx0" brushRef="#br0" timeOffset="1">94 10 17212,'-6'3'214,"-1"0"1,1 1 0,0 0 0,1 0 0,-1 0 0,1 1-1,0-1 1,0 1 0,0 1 0,0-1 0,1 1-1,0-1 1,-4 9 0,6-10-109,-1 0-1,1 1 1,0-1-1,1 1 1,-1-1-1,1 1 1,0 0-1,0 0 1,0 0 0,1 0-1,-1-1 1,1 1-1,1 0 1,-1 0-1,1 0 1,-1 0-1,1 0 1,1-1 0,2 9-1,-3-11-103,0 0 0,-1 0 0,1-1 0,0 1 0,0 0 0,0-1 0,1 1 0,-1-1 0,0 0 0,1 1 0,-1-1 0,1 0 0,-1 0 0,1 1 0,-1-1 0,1-1 0,0 1 0,0 0 0,-1 0 0,1-1 0,0 1 0,0 0 0,0-1 0,0 0 0,0 0 0,0 1 0,0-1 0,-1 0 0,1-1 0,0 1 0,0 0 0,0 0 0,0-1 0,0 1 0,0-1 0,-1 0 0,1 1 0,0-1-1,0 0 1,2-2 0,3-1 15,0-1-1,0 0 0,0 0 0,0-1 0,-1 0 0,0 0 1,10-13-1,-8 7 68,1 0 1,11-26-1,-18 34-64,0 1 1,-1 0-1,0 0 0,0-1 1,0 1-1,0-1 1,0 1-1,-1-1 0,0 1 1,0-1-1,0 1 0,0-1 1,0 1-1,0-1 0,-1 1 1,0-1-1,0 1 1,-1-5-1,1 7-13,1 0 0,-1 0 0,0 0 0,1 0 0,-1 0 0,0 0 0,1 0 0,-1 0 0,0 1 0,0-1 0,0 0 0,0 0 0,0 1 0,0-1 0,0 1 0,0-1 0,0 1 0,0-1 0,0 1 0,0 0 0,0-1 0,0 1-1,-2 0 1,1 0 1,0 0-1,-1 0 0,1 1 1,0-1-1,0 1 0,0 0 0,-1 0 1,1-1-1,0 1 0,0 0 1,-2 2-1,-3 2-13,1 0-1,0 0 1,0 1 0,0 0 0,-9 11-1,9-8-161,0 0-1,0 1 1,1 0-1,0 0 1,1 0-1,0 0 1,0 1-1,1 0 1,1-1 0,0 1-1,0 0 1,1 0-1,1 1 1,0-1-1,0 0 1,1 0-1,4 22 1,5-8-394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1.009"/>
    </inkml:context>
    <inkml:brush xml:id="br0">
      <inkml:brushProperty name="width" value="0.035" units="cm"/>
      <inkml:brushProperty name="height" value="0.035" units="cm"/>
      <inkml:brushProperty name="color" value="#66CC00"/>
    </inkml:brush>
  </inkml:definitions>
  <inkml:trace contextRef="#ctx0" brushRef="#br0">72 24 15963,'-15'35'1745,"-5"18"-159,19-49-1402,0-1 0,0 1 0,0 0 0,1-1 0,0 1 0,-1 0 1,1-1-1,1 1 0,-1 0 0,1 0 0,1 6 0,-2-9-157,1 0 1,-1 0-1,1 0 0,0 0 0,-1 0 0,1 0 1,0-1-1,-1 1 0,1 0 0,0 0 0,0-1 0,0 1 1,0 0-1,0-1 0,0 1 0,0-1 0,0 1 1,0-1-1,0 0 0,0 1 0,0-1 0,0 0 0,0 0 1,0 0-1,1 0 0,-1 0 0,0 0 0,0 0 1,0 0-1,0 0 0,0 0 0,0 0 0,0-1 0,0 1 1,2-1-1,3-1 4,-1 0 0,0 0 0,0-1-1,0 1 1,0-1 0,4-4 0,-4 3 3,-1 0 0,0-1-1,0 0 1,0 0 0,0 0 0,-1 0-1,0 0 1,0-1 0,-1 1 0,1-1-1,-1 0 1,0 0 0,0 0-1,0-8 1,-1 11-12,-1 1-1,1 0 0,-1-1 1,0 1-1,0 0 0,0-1 0,-1 1 1,1-1-1,0 1 0,-1 0 1,0 0-1,1-1 0,-1 1 1,0 0-1,0 0 0,0 0 1,0 0-1,-1 0 0,1 0 1,-1 0-1,1 0 0,-1 0 1,1 1-1,-1-1 0,0 0 1,0 1-1,0 0 0,0-1 1,0 1-1,0 0 0,0 0 1,0 0-1,-1 0 0,1 1 1,0-1-1,-1 1 0,1-1 1,0 1-1,-4 0 0,0 0-25,1 0 0,0 0 0,-1 1 0,1-1 0,0 2 0,-1-1 0,1 0 0,0 1 0,-8 4 0,10-5-100,0 0 0,0 1-1,0-1 1,1 1 0,-1 0-1,0 0 1,1 0 0,-1 1-1,1-1 1,0 0 0,-1 1-1,1 0 1,1-1-1,-1 1 1,0 0 0,-2 6-1,4 6-245,9-1-122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1.573"/>
    </inkml:context>
    <inkml:brush xml:id="br0">
      <inkml:brushProperty name="width" value="0.035" units="cm"/>
      <inkml:brushProperty name="height" value="0.035" units="cm"/>
      <inkml:brushProperty name="color" value="#66CC00"/>
    </inkml:brush>
  </inkml:definitions>
  <inkml:trace contextRef="#ctx0" brushRef="#br0">0 62 14947,'6'12'2097,"5"-3"-1137,6-6-296,7-3 1737,13-1-1249,4-4-136,10-6-224,0 1-200,2-4-528,1 0-256,-10 0-600,-3 4-256,-16 4 768,-8 6-224,-16 4-240</inkml:trace>
  <inkml:trace contextRef="#ctx0" brushRef="#br0" timeOffset="1">149 216 15259,'23'2'1697,"6"-2"-1081,7-5-176,7-1 712,5-1-344,-1-4-72,-4 0-271,-2 3-289,-11-1 1400,-6 2-1368,-7 5 16,-5 5 48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2.763"/>
    </inkml:context>
    <inkml:brush xml:id="br0">
      <inkml:brushProperty name="width" value="0.035" units="cm"/>
      <inkml:brushProperty name="height" value="0.035" units="cm"/>
      <inkml:brushProperty name="color" value="#66CC00"/>
    </inkml:brush>
  </inkml:definitions>
  <inkml:trace contextRef="#ctx0" brushRef="#br0">1 127 13387,'7'-13'1248,"1"0"1,1 1-1,0-1 1,21-20-1,-26 29-1044,0 0 0,1 0-1,0 1 1,0-1 0,0 1 0,0 0-1,0 0 1,1 1 0,-1-1 0,1 1-1,-1 0 1,1 1 0,0 0-1,0 0 1,9-1 0,-14 2-182,0 0-1,0 0 1,0 0 0,1 0 0,-1 0-1,0 0 1,0 1 0,0-1 0,0 0 0,1 1-1,-1-1 1,0 1 0,0-1 0,0 1-1,0-1 1,0 1 0,0 0 0,0-1-1,0 1 1,0 0 0,-1 0 0,1 0-1,0 0 1,0 0 0,0 1 0,0 0-2,0 1 1,-1-1 0,1 0 0,-1 0-1,0 1 1,0-1 0,0 0 0,0 1-1,0-1 1,0 0 0,0 1 0,-1 2-1,-3 7 41,0-1 0,0 1 0,-10 19 0,-7 6 113,14-26-58,0 0 0,1 0 0,1 0 0,0 1 0,0 0 0,1 0 0,0 0-1,-2 20 1,6-31-99,0 0 1,0 0-1,0 0 0,0 0 0,0 1 0,0-1 0,0 0 0,1 0 0,-1 0 0,0 0 0,1 0 0,-1 0 0,1 0 0,-1 0 0,1 0 0,-1 0 0,1 0 0,0 0 1,0-1-1,-1 1 0,1 0 0,1 1 0,0-1-1,0 0 0,0 0 1,0 0-1,0-1 0,0 1 1,0-1-1,1 1 0,-1-1 0,0 1 1,4-1-1,4-1-183,0 1 0,-1-2 0,1 1 1,10-4-1,77-29-1410,-59 22 1116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3.313"/>
    </inkml:context>
    <inkml:brush xml:id="br0">
      <inkml:brushProperty name="width" value="0.035" units="cm"/>
      <inkml:brushProperty name="height" value="0.035" units="cm"/>
      <inkml:brushProperty name="color" value="#66CC00"/>
    </inkml:brush>
  </inkml:definitions>
  <inkml:trace contextRef="#ctx0" brushRef="#br0">142 71 15179,'-8'0'339,"1"1"0,0 0 0,0 0 1,0 1-1,0-1 0,0 2 0,1-1 0,-1 1 0,1 0 0,-1 0 0,1 1 0,0-1 0,0 1 0,-6 6 0,9-7-250,-1 0 0,2 0-1,-1 0 1,0 0 0,1 0 0,-1 1-1,1-1 1,0 1 0,0 0-1,0-1 1,1 1 0,0 0-1,-1 0 1,1 0 0,0 0 0,1 0-1,-1 0 1,1 1 0,0-1-1,0 0 1,0 0 0,0 0-1,1 0 1,0 0 0,2 7-1,-2-8-67,0 0 0,0-1 0,0 1 0,0-1-1,1 1 1,0-1 0,-1 0 0,1 1 0,0-1-1,0 0 1,0 0 0,0 0 0,1-1 0,-1 1-1,0 0 1,1-1 0,-1 1 0,1-1 0,-1 0-1,1 0 1,0 0 0,0 0 0,-1-1 0,1 1-1,0-1 1,0 1 0,0-1 0,0 0 0,-1 0-1,1-1 1,6 0 0,-1 0-6,0-1 0,0 0 0,0 0 0,0-1 0,0 0 0,0-1 0,-1 1-1,1-1 1,12-10 0,-13 8-7,0-1-1,0 0 1,-1 0-1,1 0 1,-2-1-1,1 0 1,-1-1-1,0 1 1,-1-1 0,0 0-1,4-12 1,-7 18-7,0-1 1,0 1-1,0-1 1,-1 1-1,1-1 1,-1 0-1,0 1 1,1-1-1,-2 0 1,1 1-1,0-1 1,-1 1-1,0-1 1,0 1-1,0-1 1,0 1-1,0-1 1,-1 1-1,0 0 1,1 0-1,-1 0 1,0 0-1,-1 0 1,1 0-1,0 0 1,-1 1-1,0-1 1,1 1-1,-1 0 1,0-1-1,0 1 1,0 1-1,-4-3 1,3 3-92,1-1 0,0 1 0,0 0-1,-1 0 1,1 0 0,-1 1 0,1-1 0,-1 1 0,1 0 0,-1 0 0,1 0 0,0 0 0,-1 1 0,1-1 0,-1 1 0,1 0 0,0 0 0,-1 0 0,1 0 0,0 1 0,0-1 0,0 1 0,0 0 0,0 0-1,0 0 1,0 0 0,1 1 0,-1-1 0,1 1 0,0-1 0,0 1 0,0 0 0,0 0 0,0 0 0,0 0 0,1 0 0,-1 0 0,1 1 0,0-1 0,0 0 0,0 1 0,1-1 0,-1 1 0,1-1 0,0 7-1,3 13-618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3.849"/>
    </inkml:context>
    <inkml:brush xml:id="br0">
      <inkml:brushProperty name="width" value="0.035" units="cm"/>
      <inkml:brushProperty name="height" value="0.035" units="cm"/>
      <inkml:brushProperty name="color" value="#66CC00"/>
    </inkml:brush>
  </inkml:definitions>
  <inkml:trace contextRef="#ctx0" brushRef="#br0">170 1 16620,'-6'0'179,"0"1"1,0 0 0,1 0 0,-1 1-1,0 0 1,1 0 0,-1 0 0,1 0 0,0 1-1,0 0 1,0 0 0,0 1 0,1-1 0,-1 1-1,1 0 1,-6 6 0,1 0 109,1 1 0,-1 0 0,2 0 0,-1 1 0,-10 24 0,15-28-186,0 0 1,1 0 0,-1 0-1,2 0 1,-1 0-1,1 1 1,0-1-1,1 1 1,0-1-1,2 15 1,-2-20-75,1 1 1,0-1 0,0 0 0,0 0-1,0 0 1,0 0 0,1 0-1,-1 0 1,1 0 0,0 0-1,0 0 1,0-1 0,0 1 0,0-1-1,1 0 1,-1 1 0,1-1-1,-1 0 1,1 0 0,0-1-1,0 1 1,0-1 0,0 1 0,0-1-1,0 0 1,0 0 0,0 0-1,1-1 1,5 2 0,-1-2 0,-1 0 0,1 0 1,0-1-1,0 0 0,0 0 1,0-1-1,-1 0 0,1 0 0,-1-1 1,1 1-1,-1-2 0,0 1 1,0-1-1,-1 0 0,1-1 1,-1 0-1,8-6 0,-8 5 20,0 0-1,-1 0 1,1 0 0,-1-1-1,0 0 1,-1 0-1,1 0 1,-1 0-1,-1-1 1,0 0 0,0 0-1,0 0 1,-1 0-1,0 0 1,-1 0-1,2-12 1,-3 16-14,0 0-1,-1 0 1,1 0 0,-1 0-1,1 0 1,-1 0 0,-1 1-1,1-1 1,0 0 0,-1 0-1,0 1 1,0-1 0,0 1-1,0 0 1,0-1 0,-1 1-1,1 0 1,-1 0-1,0 1 1,0-1 0,0 1-1,0-1 1,-1 1 0,1 0-1,0 0 1,-1 0 0,0 1-1,-5-3 1,4 3-56,0-1 1,0 1-1,0 1 0,0-1 1,0 1-1,0-1 0,0 1 1,0 1-1,0-1 0,0 1 1,0 0-1,0 0 0,0 0 1,0 1-1,0 0 0,0 0 1,1 0-1,-1 0 0,1 1 0,0 0 1,0 0-1,-6 4 0,9-5-105,-1 0 0,1 0 0,-1 0 0,1 0 0,-1 0 0,1 0 0,0 0 0,0 0 0,0 0 0,0 1 0,1-1 0,-1 0 0,0 0 0,1 1 0,-1 3 0,1-5 52,0 0 0,0 1 0,0-1 0,1 0 0,-1 1 0,0-1 0,0 0 1,1 1-1,-1-1 0,1 0 0,-1 0 0,1 1 0,0-1 0,-1 0 0,1 0 0,0 0 0,0 0 0,0 0 0,0 0 1,0 0-1,0 0 0,0 0 0,0 0 0,0-1 0,0 1 0,0 0 0,2 0 0,19 8-730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513"/>
    </inkml:context>
    <inkml:brush xml:id="br0">
      <inkml:brushProperty name="width" value="0.025" units="cm"/>
      <inkml:brushProperty name="height" value="0.025" units="cm"/>
    </inkml:brush>
  </inkml:definitions>
  <inkml:trace contextRef="#ctx0" brushRef="#br0">54 10 11819,'0'0'4137,"-5"8"-1665,-2 2-1531,0 1-1,1-1 1,1 1 0,0 0-1,-6 19 1,10-25-780,-1 0 0,1 0 0,0 0 0,0 1 0,0-1 0,1 0-1,0 0 1,0 1 0,0-1 0,1 0 0,0 0 0,0 1 0,0-1 0,0 0 0,1 0 0,0 0 0,0 0 0,3 4 0,0-1-102,0-1 0,0 0 0,1 0 0,0-1 0,0 1 0,1-1 0,0-1 0,0 1 0,0-1 0,1 0 0,-1-1 0,1 0 0,0 0 0,1-1 0,-1 0 0,0 0 0,1-1 0,15 2 0,-22-4 9,1-1 0,0 0 0,0 0 1,0 0-1,-1 0 0,1 0 0,0 0 0,-1-1 1,1 1-1,-1-1 0,0 0 0,1 0 0,-1 0 1,0 0-1,0 0 0,0 0 0,-1-1 1,1 1-1,0-1 0,-1 1 0,0-1 0,1 0 1,-1 1-1,0-1 0,0-4 0,4-6 1,-1-1 0,0 1 1,2-29-1,-4 27-3,-2 1 0,1 0 0,-3-17 0,2 29-62,0 0 0,0-1 0,0 1-1,-1 0 1,1 0 0,0 0-1,-1 0 1,1 0 0,-1 0 0,0 1-1,1-1 1,-1 0 0,0 0 0,0 0-1,0 1 1,-1-1 0,1 0 0,0 1-1,-1-1 1,1 1 0,-1-1 0,1 1-1,-1 0 1,0 0 0,1 0 0,-1 0-1,0 0 1,0 0 0,0 0 0,0 0-1,-3 0 1,4 1-11,0 1 0,0 0 1,0-1-1,1 1 0,-1 0 0,0-1 1,0 1-1,1 0 0,-1 0 0,1-1 0,-1 1 1,1 0-1,-1 0 0,1 0 0,0 0 1,-1 0-1,1 0 0,0 0 0,0 0 0,-1 0 1,1 0-1,0 0 0,0 0 0,0 0 1,0 0-1,0 0 0,1 2 0,1 32-54,-1-31 59,1 0 0,-1 1-1,1-1 1,0 0 0,0 0 0,0-1 0,0 1-1,1 0 1,-1-1 0,1 1 0,0-1 0,0 0-1,0 0 1,0 0 0,1 0 0,-1-1-1,1 1 1,0-1 0,0 0 0,0 0 0,0 0-1,0-1 1,0 1 0,0-1 0,1 0-1,-1 0 1,5 0 0,-3 0 6,0 0 1,0-1-1,1 0 1,-1 0-1,0 0 0,0-1 1,1 1-1,-1-2 1,0 1-1,0-1 0,0 0 1,0 0-1,-1 0 1,1-1-1,0 0 0,-1 0 1,0-1-1,8-5 0,-8 4 7,-1-1 0,1 0 0,-1 1-1,0-1 1,0-1 0,-1 1-1,1-1 1,-2 1 0,1-1-1,-1 0 1,0 0 0,0 0-1,-1 0 1,0 0 0,0-1-1,0 1 1,-1 0 0,-1-9-1,1 16-9,0-1-1,0 1 0,0-1 0,0 1 0,0-1 1,0 1-1,0-1 0,0 1 0,-1-1 0,1 1 1,0-1-1,0 1 0,0-1 0,-1 1 0,1-1 1,0 1-1,0 0 0,-1-1 0,1 1 0,-1-1 1,1 1-1,0 0 0,-1-1 0,1 1 0,-1 0 1,1 0-1,0-1 0,-1 1 0,1 0 0,-1 0 1,1 0-1,-1-1 0,1 1 0,-1 0 0,1 0 1,-1 0-1,1 0 0,-1 0 0,0 0 0,1 0 1,-1 0-1,1 0 0,-1 0 0,1 1 0,-1-1 1,1 0-1,-1 0 0,1 0 0,0 1 0,-1-1 0,1 0 1,-1 0-1,1 1 0,-1 0 0,-23 19-123,17-8 127,0 0 0,1 0-1,1 1 1,0 0 0,1-1-1,0 2 1,1-1 0,1 0-1,0 1 1,0-1 0,2 1 0,0 20-1,1-31-117,-1-1 0,1 0-1,0 1 1,0-1 0,0 0 0,0 0-1,0 0 1,0 1 0,0-1 0,1-1-1,-1 1 1,1 0 0,-1 0 0,1 0-1,0-1 1,0 1 0,0-1-1,0 1 1,0-1 0,0 0 0,0 0-1,0 0 1,0 0 0,1 0 0,-1 0-1,0-1 1,1 1 0,-1-1 0,0 0-1,4 1 1,1-1-1203,0 1 0,0-1-1,0 0 1,0-1 0,0 0 0,0 0-1,-1 0 1,1-1 0,10-3 0,12-12-8719</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9.296"/>
    </inkml:context>
    <inkml:brush xml:id="br0">
      <inkml:brushProperty name="width" value="0.035" units="cm"/>
      <inkml:brushProperty name="height" value="0.035" units="cm"/>
      <inkml:brushProperty name="color" value="#66CC00"/>
    </inkml:brush>
  </inkml:definitions>
  <inkml:trace contextRef="#ctx0" brushRef="#br0">1 445 13971,'1'1'287,"1"0"0,-1 0 0,1 0-1,0-1 1,0 1 0,-1 0 0,1-1 0,0 0 0,0 1-1,0-1 1,0 0 0,-1 0 0,1 0 0,3 0 0,31-5 890,-30 4-894,101-16 413,1-5 1,-2-5 0,-2-4-1,107-48 1,-35-7-338,90-37-57,-244 117-267,35-7-1,-42 10 85,0 0-1,-1 0 0,1-2 0,-1 0 0,24-11 0,-34 11-90,-10 3-297,-9 2-677,-29 10-808,31-5 1188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0.222"/>
    </inkml:context>
    <inkml:brush xml:id="br0">
      <inkml:brushProperty name="width" value="0.035" units="cm"/>
      <inkml:brushProperty name="height" value="0.035" units="cm"/>
      <inkml:brushProperty name="color" value="#66CC00"/>
    </inkml:brush>
  </inkml:definitions>
  <inkml:trace contextRef="#ctx0" brushRef="#br0">8 100 15755,'0'0'57,"0"0"0,-1 0-1,1 0 1,0 0 0,0 0 0,-1 0-1,1 0 1,0 0 0,0 0-1,-1 0 1,1 0 0,0 0-1,0 0 1,-1 0 0,1 0 0,0 0-1,0 0 1,-1 0 0,1-1-1,0 1 1,0 0 0,-1 0-1,1 0 1,0 0 0,0-1 0,0 1-1,-1 0 1,1 0 0,0-1-1,0 1 1,0 0 0,0 0-1,0-1 1,0 1 0,0 0-1,-1-1 1,6-9 1151,13-10 287,-7 12-1269,1 0 0,0 1-1,0 1 1,0 0-1,1 0 1,0 1 0,0 1-1,0 0 1,0 1-1,1 0 1,0 1-1,14 0 1,-26 2-222,-1 0-1,0 0 1,0 0-1,0 0 1,1 0 0,-1 0-1,0 0 1,0 1 0,0-1-1,0 0 1,0 1-1,1-1 1,-1 1 0,0-1-1,0 1 1,0-1-1,0 1 1,0 0 0,-1 0-1,1-1 1,0 1 0,0 0-1,0 0 1,-1 0-1,1 0 1,0 0 0,-1 0-1,1 0 1,-1 0-1,1 0 1,-1 0 0,0 1-1,1-1 1,-1 0 0,0 0-1,0 0 1,0 0-1,0 1 1,0-1 0,0 0-1,0 0 1,0 0-1,0 0 1,0 1 0,-1-1-1,0 1 1,-1 5 4,0 0 1,-1 0-1,0 0 0,0-1 0,0 1 1,-6 7-1,-55 67 45,43-57 45,1 2 0,1 0 0,-18 34 0,35-56-67,1 0 0,-1-1 0,1 1 0,0 0 0,0 0 0,0 0 0,-1 5 0,2-8-19,0 0 0,0 0 0,0 0 1,0-1-1,1 1 0,-1 0 0,0 0 1,0 0-1,0 0 0,1 0 0,-1 0 1,1 0-1,-1 0 0,0-1 0,1 1 1,0 0-1,-1 0 0,1 0 0,-1-1 1,1 1-1,0 0 0,-1-1 0,1 1 1,0-1-1,0 1 0,0-1 0,0 1 1,-1-1-1,1 1 0,0-1 0,0 0 1,0 0-1,0 1 0,0-1 0,2 0 1,4 1 29,1-1 0,-1 0 1,1-1-1,0 0 0,-1 0 1,1 0-1,-1-1 0,0 0 1,9-4-1,67-31 167,-70 30-179,151-81-606,-162 87 612,5-3 369,-6 3-404,-1 1 0,0 0 1,0 0-1,0 0 0,0 0 1,0 0-1,0 0 1,0 0-1,0 0 0,0 0 1,0-1-1,0 1 0,0 0 1,0 0-1,0 0 1,0 0-1,0 0 0,0 0 1,0 0-1,0-1 0,0 1 1,0 0-1,0 0 1,0 0-1,0 0 0,0 0 1,0 0-1,0 0 0,0 0 1,0-1-1,0 1 1,0 0-1,0 0 0,0 0 1,0 0-1,0 0 0,0 0 1,0 0-1,0 0 1,0 0-1,-1-1 0,1 1 1,0 0-1,0 0 0,0 0 1,0 0-1,0 0 1,0 0-1,0 0 0,0 0 1,-1 0-1,1 0 0,0 0 1,0 0-1,0 0 1,0 0-1,0 0 0,0 0 1,0 0-1,-1 0 0,-4-2-49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2.219"/>
    </inkml:context>
    <inkml:brush xml:id="br0">
      <inkml:brushProperty name="width" value="0.035" units="cm"/>
      <inkml:brushProperty name="height" value="0.035" units="cm"/>
      <inkml:brushProperty name="color" value="#66CC00"/>
    </inkml:brush>
  </inkml:definitions>
  <inkml:trace contextRef="#ctx0" brushRef="#br0">118 6 15523,'-2'-1'185,"-1"0"0,1 0 1,0 1-1,-1-1 0,1 0 0,-1 1 0,1 0 0,-1 0 0,1-1 0,-1 1 0,1 1 0,-1-1 0,1 0 0,-1 1 1,1-1-1,-1 1 0,1 0 0,-4 1 0,2 0-34,1 0 0,-1 1 0,1-1 0,0 1 0,0 0 0,1 0 0,-1 0 0,0 0 0,1 0 1,-4 7-1,1 0-42,0 0 0,1 0 0,0 1 0,0-1 0,2 1 0,-1 0 0,-1 20 0,4-23-79,-1-1 1,2 1-1,-1 0 1,1-1-1,0 1 1,1-1-1,0 1 1,0-1-1,5 11 0,-6-16-14,0 1-1,0-1 0,1 0 0,-1 0 0,1 0 0,-1 0 0,1 0 0,0 0 1,0 0-1,0 0 0,0-1 0,0 1 0,0-1 0,0 1 0,0-1 0,1 0 0,-1 0 1,0 0-1,1 0 0,-1 0 0,1 0 0,0-1 0,-1 0 0,1 1 0,-1-1 0,1 0 1,-1 0-1,1 0 0,0 0 0,-1-1 0,3 0 0,3-1 34,0-1 0,0 0-1,-1 0 1,1-1 0,-1 0 0,0 0-1,0-1 1,-1 1 0,1-2 0,-1 1-1,0-1 1,5-6 0,-3 3 43,-1 0 0,0 0 1,-1-1-1,1 0 0,-2-1 1,0 1-1,8-22 0,-12 29-69,0 0 0,0 0-1,0 0 1,-1 0 0,1-1-1,-1 1 1,0 0 0,0 0-1,0-1 1,0 1 0,0 0-1,-1 0 1,0 0 0,1-1-1,-1 1 1,0 0 0,-1 0-1,1 0 1,0 0 0,-1 0-1,0 1 1,1-1 0,-1 0 0,0 1-1,-1-1 1,1 1 0,0 0-1,-1 0 1,1 0 0,-1 0-1,0 0 1,1 0 0,-1 1-1,0-1 1,0 1 0,0 0-1,0 0 1,0 0 0,-1 0-1,1 1 1,-4-1 0,-1 0-27,0 0 0,-1 1 0,1 1 0,0-1 0,-1 1 1,1 1-1,0-1 0,-11 5 0,16-5-70,-1 1 0,0-1 0,0 1 0,1 0 0,-1 0 0,1 0 0,-1 1 0,-3 4-1,5-6-27,1 1 1,0-1-1,-1 1 0,1 0 0,0-1 0,0 1 0,0 0 0,0 0 0,1 0 0,-1 0 0,0 0 0,1 0 0,-1 0 0,1 0 0,0 0 0,0 0 0,0 3 0,0-4 25,0 1 0,0-1 0,0 1 0,1-1-1,-1 0 1,0 1 0,1-1 0,-1 0 0,1 0 0,0 1 0,-1-1 0,1 0 0,0 0-1,0 0 1,-1 0 0,1 0 0,0 0 0,0 0 0,0 0 0,1 0 0,-1 0-1,0-1 1,0 1 0,0 0 0,0-1 0,1 1 0,-1-1 0,3 1 0,13 3-601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2.768"/>
    </inkml:context>
    <inkml:brush xml:id="br0">
      <inkml:brushProperty name="width" value="0.035" units="cm"/>
      <inkml:brushProperty name="height" value="0.035" units="cm"/>
      <inkml:brushProperty name="color" value="#66CC00"/>
    </inkml:brush>
  </inkml:definitions>
  <inkml:trace contextRef="#ctx0" brushRef="#br0">170 1 16884,'-6'3'304,"-11"9"688,0 1 1,-29 27-1,42-36-869,1 0 1,-1 0-1,1 0 0,0 0 0,0 0 1,1 1-1,-1 0 0,1-1 0,0 1 0,0 0 1,0 0-1,1 0 0,0 0 0,0 1 1,0-1-1,1 0 0,-1 6 0,1-8-98,1-1 0,-1 0-1,0 1 1,1-1 0,0 0-1,-1 1 1,1-1 0,0 0-1,0 0 1,0 1-1,0-1 1,1 0 0,-1 0-1,1 0 1,-1-1 0,1 1-1,0 0 1,-1 0 0,1-1-1,0 1 1,0-1-1,0 0 1,0 1 0,0-1-1,1 0 1,-1 0 0,0-1-1,0 1 1,1 0 0,-1-1-1,1 1 1,-1-1 0,0 0-1,1 0 1,-1 0-1,3 0 1,3 0-7,-1-1 0,0 0 0,0 0 1,1 0-1,-1-1 0,0 0 0,0 0 0,-1-1 0,1 0 0,11-7 0,-13 6 18,0 1 1,0-1-1,-1-1 0,1 1 0,-1-1 0,0 1 0,-1-1 0,1 0 1,-1 0-1,0-1 0,3-6 0,-5 10-8,-1 0 0,1 1 0,-1-1 0,1 0 0,-1 0 0,0 0 0,1 0-1,-1-1 1,0 1 0,0 0 0,-1 0 0,1 0 0,0 0 0,-1 0 0,1 0 0,-1 1 0,0-1 0,1 0 0,-1 0 0,0 0 0,0 0-1,0 1 1,0-1 0,-1 0 0,1 1 0,0-1 0,-1 1 0,1 0 0,-1-1 0,1 1 0,-1 0 0,0 0 0,0 0 0,1 0 0,-1 0-1,0 0 1,-3 0 0,-3-2-8,-1 0-1,1 1 0,-1 0 1,1 1-1,-1 0 0,0 0 1,0 1-1,0 0 0,1 1 1,-1 0-1,0 0 0,1 1 1,-1 0-1,0 0 0,1 1 1,0 0-1,0 0 0,0 1 1,0 0-1,1 1 0,-13 9 1,18-12-118,0 0-1,1-1 1,-1 1 0,1 0 0,-1 0 0,1 0-1,0 0 1,0 0 0,0 0 0,0 0-1,0 1 1,0-1 0,1 0 0,-1 0 0,1 1-1,-1 3 1,1-5 30,0 1 0,0-1 1,1 0-1,-1 1 0,0-1 0,1 0 0,-1 0 0,1 0 0,-1 1 0,1-1 0,-1 0 0,1 0 1,0 0-1,0 0 0,-1 0 0,1 0 0,0 0 0,0 0 0,0-1 0,0 1 0,0 0 0,0 0 1,0-1-1,1 1 0,-1-1 0,0 1 0,0-1 0,0 1 0,1-1 0,-1 0 0,0 0 1,2 1-1,21 0-583,4-3-151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3.282"/>
    </inkml:context>
    <inkml:brush xml:id="br0">
      <inkml:brushProperty name="width" value="0.035" units="cm"/>
      <inkml:brushProperty name="height" value="0.035" units="cm"/>
      <inkml:brushProperty name="color" value="#66CC00"/>
    </inkml:brush>
  </inkml:definitions>
  <inkml:trace contextRef="#ctx0" brushRef="#br0">140 89 11218,'1'-2'236,"20"-36"2630,-20 36-2591,0 0-1,0 0 0,0 0 1,-1 0-1,1 0 0,-1 0 1,1-1-1,-1 1 0,0 0 1,0 0-1,0 0 0,0-1 1,0 1-1,0 0 0,-1 0 1,0-4-1,0 5-196,1 0-1,-1 1 0,1-1 1,-1 0-1,1 1 1,-1-1-1,0 1 1,1-1-1,-1 1 1,0-1-1,1 1 1,-1 0-1,0-1 1,0 1-1,0 0 0,1 0 1,-1-1-1,0 1 1,0 0-1,0 0 1,1 0-1,-1 0 1,0 0-1,0 0 1,0 0-1,1 0 1,-1 1-1,0-1 1,0 0-1,0 0 0,1 1 1,-1-1-1,0 0 1,0 1-1,1-1 1,-1 1-1,0-1 1,0 1-1,-27 21 890,16-10-884,2 0 1,0 1 0,0 0 0,1 1-1,1 0 1,0 0 0,1 1 0,0 0-1,1 0 1,1 0 0,1 1 0,0 0 0,1 0-1,1 0 1,-1 20 0,3-33-68,-1 1 0,2 0 0,-1-1 0,0 1 0,1-1 0,0 1 1,-1-1-1,1 1 0,1-1 0,-1 1 0,0-1 0,1 0 0,0 0 0,3 5 0,-4-7-6,1 0-1,-1 1 0,1-1 1,-1 0-1,1 0 1,-1 0-1,1-1 0,0 1 1,0 0-1,0 0 0,-1-1 1,1 1-1,0-1 1,0 0-1,0 0 0,0 0 1,0 1-1,0-2 0,-1 1 1,1 0-1,0 0 1,0-1-1,0 1 0,0-1 1,0 1-1,-1-1 1,1 0-1,0 1 0,2-3 1,5-2 21,0-1 1,0 0 0,0 0-1,-1-1 1,0 0 0,0-1 0,0 0-1,-1 0 1,6-10 0,-4 6 19,-1 0 0,-1-1 0,0 0 0,0 0 0,-2 0 0,6-19 0,-9 28-40,-1-1-1,-1 0 1,1 0-1,0 0 1,-1 1-1,0-1 1,0 0-1,-1 0 1,0 0-1,1 0 1,-1 0-1,-1 1 1,-2-8-1,3 11-37,0-1-1,0 0 1,0 0 0,0 1-1,0-1 1,-1 0 0,1 1-1,-1 0 1,1-1-1,-1 1 1,0 0 0,1 0-1,-1 0 1,0 0-1,0 0 1,0 0 0,0 0-1,0 0 1,0 1 0,0-1-1,0 1 1,0 0-1,0 0 1,0-1 0,0 1-1,0 0 1,0 1 0,0-1-1,0 0 1,0 1-1,0-1 1,0 1 0,-3 1-1,1-1-153,0 1-1,1-1 0,-1 1 1,0 0-1,1 1 1,-1-1-1,1 1 0,0-1 1,0 1-1,0 0 1,0 0-1,1 0 0,-5 7 1,3-4-166,0 0 1,1 0 0,0 1-1,1-1 1,-1 1 0,1-1-1,-2 13 1,3-3-390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5.296"/>
    </inkml:context>
    <inkml:brush xml:id="br0">
      <inkml:brushProperty name="width" value="0.035" units="cm"/>
      <inkml:brushProperty name="height" value="0.035" units="cm"/>
      <inkml:brushProperty name="color" value="#66CC00"/>
    </inkml:brush>
  </inkml:definitions>
  <inkml:trace contextRef="#ctx0" brushRef="#br0">0 689 13427,'1'0'138,"0"0"1,0 0 0,-1 0-1,1 0 1,0 0-1,0 0 1,0-1-1,-1 1 1,1 0 0,0 0-1,0-1 1,-1 1-1,1 0 1,0-1-1,0 1 1,-1-1-1,1 1 1,0-1 0,-1 1-1,1-1 1,-1 1-1,1-1 1,-1 0-1,2-1 1,19-24 1327,-11 14-607,181-181 3983,-84 90-4300,188-175-11,-227 215-510,-69 63-27,1 0 0,0 0 0,0 0 1,0 0-1,0 0 0,0 0 0,0 0 0,0 0 0,0 0 0,0 0 0,0 0 1,0 0-1,0 0 0,-1 0 0,1 0 0,0 0 0,0 0 0,0-1 0,0 1 1,0 0-1,0 0 0,0 0 0,0 0 0,0 0 0,0 0 0,0 0 0,0 0 0,0 0 1,0 0-1,0 0 0,0 0 0,0-1 0,0 1 0,0 0 0,0 0 0,0 0 1,0 0-1,0 0 0,0 0 0,0 0 0,0 0 0,0 0 0,0 0 0,0 0 1,0-1-1,0 1 0,0 0 0,0 0 0,0 0 0,0 0 0,0 0 0,1 0 1,-1 0-1,0 0 0,0 0 0,0 0 0,0 0 0,0 0 0,-13 2-443,-25 11-1108,30-10 771,2-2 276,-23 6-1245,19-8 1043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6.450"/>
    </inkml:context>
    <inkml:brush xml:id="br0">
      <inkml:brushProperty name="width" value="0.035" units="cm"/>
      <inkml:brushProperty name="height" value="0.035" units="cm"/>
      <inkml:brushProperty name="color" value="#66CC00"/>
    </inkml:brush>
  </inkml:definitions>
  <inkml:trace contextRef="#ctx0" brushRef="#br0">38 546 10138,'-2'3'593,"0"-1"0,0 0 0,0 0 0,-1 0 0,1 0 0,0 0 0,-1 0 0,-4 2 0,-4 2 2816,9-6-1884,4-3-260,123-110 995,-124 113-2258,224-194 1168,-157 130-1048,70-84-1,-127 134-113,-8 10-8,-1 0 0,1 0 0,0 1-1,0-1 1,1 1 0,-1 0 0,0 0 0,1 0 0,5-2 0,-9 5-15,0 1-1,0 0 0,1-1 1,-1 1-1,0 0 1,0-1-1,0 1 1,0 0-1,0 0 1,0-1-1,0 1 1,0 0-1,0-1 0,0 1 1,-1 0-1,1 0 1,0-1-1,0 1 1,-1 0-1,1-1 1,0 1-1,-1 0 1,-8 23-935,-1-8-814,10-16 1722,-1 0 0,1 1 1,0-1-1,-1 1 1,1-1-1,0 0 0,-1 1 1,1-1-1,0 0 0,-1 1 1,1-1-1,-1 0 1,1 0-1,-1 0 0,1 1 1,-1-1-1,1 0 0,0 0 1,-1 0-1,1 0 1,-1 0-1,1 0 0,-1 0 1,1 0-1,-1 0 0,1 0 1,-1 0-1,1 0 1,-1 0-1,1 0 0,-1 0 1,0-1-1,-3-5-673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7.451"/>
    </inkml:context>
    <inkml:brush xml:id="br0">
      <inkml:brushProperty name="width" value="0.035" units="cm"/>
      <inkml:brushProperty name="height" value="0.035" units="cm"/>
      <inkml:brushProperty name="color" value="#66CC00"/>
    </inkml:brush>
  </inkml:definitions>
  <inkml:trace contextRef="#ctx0" brushRef="#br0">1 4 16684,'0'-1'169,"1"1"0,-1 0 1,0-1-1,1 1 1,-1 0-1,0 0 1,1-1-1,-1 1 0,1 0 1,-1 0-1,1 0 1,-1 0-1,1 0 1,-1-1-1,0 1 0,1 0 1,-1 0-1,1 0 1,-1 0-1,1 0 1,-1 1-1,1-1 0,-1 0 1,1 0-1,-1 0 1,0 0-1,1 0 1,-1 1-1,1-1 0,-1 0 1,0 0-1,1 1 1,0-1-1,24 11 230,-20-9 62,81 35 196,231 103-289,-308-135-415,-7-4-108,0 1 0,1-1-1,0 0 1,-1 0 0,1 0 0,0 0-1,-1 0 1,7 1 0,-9-2 130,-1 0 1,1 0-1,0 0 0,0-1 1,0 1-1,0 0 0,0 0 1,0 0-1,0 0 0,0 0 1,0 0-1,0 0 0,0 0 1,0 0-1,0 0 1,0 0-1,0 0 0,0 0 1,-1 0-1,1 0 0,0 0 1,0 0-1,0-1 0,0 1 1,0 0-1,0 0 0,0 0 1,0 0-1,0 0 1,0 0-1,0 0 0,0 0 1,0 0-1,0 0 0,0 0 1,0 0-1,0-1 0,0 1 1,0 0-1,0 0 0,1 0 1,-1 0-1,0 0 0,0 0 1,0 0-1,0 0 1,0 0-1,0 0 0,-9-5-453,1 3-117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9.421"/>
    </inkml:context>
    <inkml:brush xml:id="br0">
      <inkml:brushProperty name="width" value="0.035" units="cm"/>
      <inkml:brushProperty name="height" value="0.035" units="cm"/>
      <inkml:brushProperty name="color" value="#66CC00"/>
    </inkml:brush>
  </inkml:definitions>
  <inkml:trace contextRef="#ctx0" brushRef="#br0">0 0 16107,'13'5'3303,"28"17"-3071,-30-16 30,26 13-120,67 26 0,-83-38 74,0-1 0,0-1 0,1 0 0,0-2 0,23 1 1,-41-4-160,1 0 1,-1 0 0,1 0 0,-1-1 0,1 0 0,-1 1 0,1-2 0,-1 1-1,8-3 1,7-8 212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30.092"/>
    </inkml:context>
    <inkml:brush xml:id="br0">
      <inkml:brushProperty name="width" value="0.035" units="cm"/>
      <inkml:brushProperty name="height" value="0.035" units="cm"/>
      <inkml:brushProperty name="color" value="#66CC00"/>
    </inkml:brush>
  </inkml:definitions>
  <inkml:trace contextRef="#ctx0" brushRef="#br0">5 446 16131,'0'-2'145,"-1"1"0,0 0 0,1 0 0,-1-1-1,1 1 1,-1 0 0,1-1 0,0 1-1,-1 0 1,1-1 0,0 1 0,0 0-1,0-1 1,0 1 0,0-1 0,1 1-1,-1-3 1,8-26 368,-6 24-112,93-377 2458,-97 405-2700,1 0 0,2 35 0,0-35-90,1 2-46,0 0 0,1 0 0,2 0 0,13 43 0,-10-46-923,1 0 0,22 37 0,-23-44 345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891"/>
    </inkml:context>
    <inkml:brush xml:id="br0">
      <inkml:brushProperty name="width" value="0.025" units="cm"/>
      <inkml:brushProperty name="height" value="0.025" units="cm"/>
    </inkml:brush>
  </inkml:definitions>
  <inkml:trace contextRef="#ctx0" brushRef="#br0">74 1 13421,'0'0'10863,"-8"0"-9827,3-1-908,1 1-1,-1 0 1,1 0-1,-1 1 1,1 0 0,-1-1-1,-7 4 1,11-4-119,0 1 0,-1-1 0,1 1 0,0 0 0,0 0 1,0-1-1,0 1 0,-1 0 0,1 0 0,0 0 0,0 0 0,1 0 1,-1 1-1,0-1 0,0 0 0,0 0 0,1 0 0,-1 1 0,1-1 1,-1 0-1,1 1 0,-1-1 0,1 0 0,0 1 0,0-1 0,0 1 1,0-1-1,0 1 0,0-1 0,0 0 0,0 1 0,0-1 0,1 1 1,-1-1-1,0 0 0,1 1 0,-1-1 0,2 2 0,0 0-98,-1-1-1,1 1 0,0-1 1,-1 0-1,1 0 1,0 0-1,0 0 0,0 0 1,1-1-1,-1 1 1,0-1-1,1 1 0,-1-1 1,1 0-1,2 1 1,48 17-1635,-35-14 765,-8-2 594,0 1-1,0 0 0,0 0 0,-1 1 1,16 11-1,-24-15 432,0 0 0,1 0 0,-1 0 0,0 1 0,0-1 0,0 0 0,0 1 0,0-1-1,0 0 1,0 1 0,0 0 0,-1-1 0,1 1 0,0-1 0,-1 1 0,0 0 0,1 3 0,-1-3 89,0 0 1,-1 0-1,1 0 0,-1 0 1,0 0-1,0 0 0,0 0 0,1 0 1,-2-1-1,1 1 0,0 0 1,0 0-1,-1-1 0,1 1 0,0-1 1,-1 1-1,0-1 0,-2 2 1,-2 2-162,0 0 0,0-1 1,0 1-1,-1-2 0,0 1 0,1-1 1,-1 0-1,0 0 0,-1-1 1,1 1-1,0-2 0,-1 1 1,1-1-1,-1 0 0,-11-1 1,19 0-198,-1 0 0,0-1 0,1 1 0,-1-1 0,0 1 0,1 0 0,-1-1 0,0 1 0,1-1-1,-1 0 1,1 1 0,-1-1 0,1 1 0,-1-1 0,1 0 0,-1 1 0,1-1 0,-1 0 0,1 0 0,0 1 0,0-1 0,-1 0 0,1 0 0,0 1 0,0-1 0,0 0 0,0 0 0,0 0 0,0 1 0,0-3 0,0-17-6246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7.784"/>
    </inkml:context>
    <inkml:brush xml:id="br0">
      <inkml:brushProperty name="width" value="0.035" units="cm"/>
      <inkml:brushProperty name="height" value="0.035" units="cm"/>
      <inkml:brushProperty name="color" value="#66CC00"/>
    </inkml:brush>
  </inkml:definitions>
  <inkml:trace contextRef="#ctx0" brushRef="#br0">3 66 11907,'0'0'116,"0"0"0,0 0 0,0 0 1,0-1-1,-1 1 0,1 0 1,0 0-1,0 0 0,0 0 1,0 0-1,0 0 0,0 0 0,0 0 1,-1 0-1,1 0 233,0 0-233,0-1 1,0 1-1,0 0 0,0 0 0,0 0 1,0 0-1,0 0 0,0 0 1,0 0-1,-1-1 0,1 1 1,0 0-1,0 0 0,0 0 0,0 0 1,0 0-1,0 0 0,0-1 1,0 1-1,0 0 0,0 0 1,0 0-1,0 0 0,1 0 0,-1 0 1,0-1-1,0 1 0,0 0 1,0 0-1,0 0 0,0 0 1,0 0-1,0 0 233,0-1-233,0 1 0,1 0 1,-1 0-1,0 0 0,0 0 1,0 0-1,0 0 0,0 0 1,0 0-1,1 0 0,14-5 2733,23-2-2009,-35 6-399,28-5-74,46-16-1,-19 5-2625,-50 15 1253,-8 2 985,0 0 0,1 1 0,-1-1 0,0 0 0,0 0 0,0 0 0,0 0 0,0 0 0,0 0 0,1 0 0,-1 0 0,0 0 0,0 0 0,0 0 0,0 0 0,0 0 0,0 0 0,0 0 0,1 1 0,-1-1 0,0 0 0,0 0 0,0 0 0,0 0 0,0 0 0,0 0 0,0 1 0,0-1 0,0 0 0,0 0 0,0 0 0,0 0 0,0 0 0,0 0 0,0 1 0,0-1 0,0 0 0,0 0 0,0 0 0,0 0 0,0 0 0,0 0 0,0 1 0,0-1 1,0 0-1,0 0 0,0 0 0,0 0 0,0 0 0,0 0 0,-1 0 0,1 1 0,0-1 0,0 0 0,0 0 0,0 0 0,0 0 0,0 0 0,0 0 0,0 0 0,-1 0 0,1 0 0,-9 9-733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8.321"/>
    </inkml:context>
    <inkml:brush xml:id="br0">
      <inkml:brushProperty name="width" value="0.035" units="cm"/>
      <inkml:brushProperty name="height" value="0.035" units="cm"/>
      <inkml:brushProperty name="color" value="#66CC00"/>
    </inkml:brush>
  </inkml:definitions>
  <inkml:trace contextRef="#ctx0" brushRef="#br0">1 91 16155,'1'8'1649,"6"-5"-889,3-3-224,6-2 808,3-5-167,6-4-313,4-3-128,3 0-328,0 2-312,-1 0-784,-5 4 72,-11 1 440,-4-1-200,-11 2-120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8.863"/>
    </inkml:context>
    <inkml:brush xml:id="br0">
      <inkml:brushProperty name="width" value="0.035" units="cm"/>
      <inkml:brushProperty name="height" value="0.035" units="cm"/>
      <inkml:brushProperty name="color" value="#66CC00"/>
    </inkml:brush>
  </inkml:definitions>
  <inkml:trace contextRef="#ctx0" brushRef="#br0">82 1 14499,'-2'0'2803,"-2"4"-1811,-3 9 340,-34 115 3030,33-92-3993,1 0-1,1 0 1,-1 58 0,7-84-333,1 1 1,-1-1 0,2 1-1,-1-1 1,5 13-1,-6-20-29,1-1 0,0 0 0,-1 0 0,1 0 1,0 0-1,0 0 0,0 0 0,1 0 0,-1-1 0,0 1 0,1 0 0,-1-1 0,1 1 0,0-1 0,-1 1 0,1-1 0,0 0 0,0 0 0,0 0 0,0 0 0,0 0 0,0 0 0,0 0 0,0-1 0,0 1 0,0-1 0,1 1 0,-1-1 0,0 0 0,4 0 0,2-1-81,0-1-1,0 0 1,0 0 0,0 0-1,-1-1 1,0-1-1,1 1 1,-1-1-1,0 0 1,8-7 0,-2 1-268,-1 0 0,0 0 0,-1-2 1,13-16-1,-11 9-130</inkml:trace>
  <inkml:trace contextRef="#ctx0" brushRef="#br0" timeOffset="1">228 309 17772,'-1'21'1704,"-2"7"-1088,0 3-240,1 7 833,2 5-273,2-2-416,2 0-200,6-7-504,0-6-288,4-12-512,1-10 800,2-19-168,0-12-153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9.379"/>
    </inkml:context>
    <inkml:brush xml:id="br0">
      <inkml:brushProperty name="width" value="0.035" units="cm"/>
      <inkml:brushProperty name="height" value="0.035" units="cm"/>
      <inkml:brushProperty name="color" value="#66CC00"/>
    </inkml:brush>
  </inkml:definitions>
  <inkml:trace contextRef="#ctx0" brushRef="#br0">115 6 16916,'0'-1'49,"-1"1"1,1-1 0,0 1 0,-1 0-1,1-1 1,-1 1 0,1 0-1,-1-1 1,1 1 0,-1 0 0,1 0-1,-1-1 1,1 1 0,-1 0 0,1 0-1,-1 0 1,1 0 0,-1 0 0,0 0-1,1 0 1,-1 0 0,1 0-1,-1 0 1,1 0 0,-1 0 0,0 0-1,1 0 1,-1 0 0,1 1 0,-1-1-1,1 0 1,-1 0 0,1 1 0,-1-1-1,1 0 1,-1 1 0,1 0-1,-21 17 291,12-6-123,1 0 0,0 1 0,1 0 0,0 0 0,1 1 0,0-1 0,1 2 0,1-1 0,0 0 0,-2 23 0,4-22-114,0 1-1,1 0 0,1 0 1,1 0-1,0 0 0,1 0 1,1-1-1,0 1 0,10 25 0,-11-36-66,0 1 0,0-1 0,1 0 0,0 0 0,0-1 0,0 1 0,1-1 0,-1 1 0,1-1-1,0 0 1,1-1 0,-1 1 0,0-1 0,1 0 0,0 0 0,8 4 0,-9-6-9,0 1 1,0-1-1,0-1 0,0 1 1,1-1-1,-1 1 1,0-1-1,1 0 0,-1-1 1,0 1-1,0-1 0,1 1 1,-1-2-1,0 1 1,0 0-1,0-1 0,0 1 1,0-1-1,-1 0 1,1-1-1,0 1 0,4-4 1,3-4 60,-1 0 0,0 0-1,0-1 1,-1 0 0,-1-1 0,0 0 0,0 0 0,-1-1 0,10-24 0,-11 22 1,-1 1 0,-1-1 0,0 0-1,-1-1 1,0 1 0,-2 0 0,1-1 0,-2 0 0,-1-15 0,1 27-70,-1-1 0,0 1 0,1-1 1,-2 1-1,1 0 0,0 0 0,-1 0 0,0 0 0,0 0 0,0 0 0,0 0 0,0 0 0,-1 1 1,0-1-1,0 1 0,0 0 0,0 0 0,0 0 0,-1 0 0,1 0 0,-1 1 0,0 0 1,-7-4-1,6 4-18,-1 1 1,1 0 0,0 0 0,-1 0-1,1 1 1,0 0 0,-1 0 0,1 0-1,-1 0 1,1 1 0,0 0 0,-1 0-1,1 1 1,0-1 0,0 1 0,0 0-1,0 1 1,0-1 0,-5 4 0,1 1-79,-1 0 0,1 0 1,0 1-1,0 0 0,1 1 1,-9 10-1,13-13-189,1-1 1,-1 1-1,1-1 0,-1 1 1,2 0-1,-1 0 0,1 0 1,0 0-1,0 1 0,0-1 1,1 1-1,-1 9 0,2-16 243,0 0-1,0 1 0,0-1 0,0 0 1,0 0-1,0 1 0,0-1 0,0 0 0,0 0 1,0 1-1,0-1 0,0 0 0,0 0 1,1 0-1,-1 1 0,0-1 0,0 0 1,0 0-1,0 0 0,0 1 0,1-1 1,-1 0-1,0 0 0,0 0 0,0 0 0,0 1 1,1-1-1,-1 0 0,0 0 0,0 0 1,0 0-1,1 0 0,-1 0 0,0 0 1,0 0-1,1 0 0,-1 0 0,0 0 0,0 0 1,1 0-1,-1 0 0,0 0 0,0 0 1,1 0-1,-1 0 0,0 0 0,0 0 1,0 0-1,1 0 0,-1 0 0,0 0 1,0 0-1,0 0 0,1-1 0,-1 1 0,10-6-756</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9.946"/>
    </inkml:context>
    <inkml:brush xml:id="br0">
      <inkml:brushProperty name="width" value="0.035" units="cm"/>
      <inkml:brushProperty name="height" value="0.035" units="cm"/>
      <inkml:brushProperty name="color" value="#66CC00"/>
    </inkml:brush>
  </inkml:definitions>
  <inkml:trace contextRef="#ctx0" brushRef="#br0">18 11 14923,'-7'40'1514,"2"0"0,-1 49 0,6-73-1167,1 0-1,0 1 0,2-1 1,-1 0-1,2 0 0,0 0 1,1-1-1,9 20 0,-12-31-244,0 0-1,0-1 1,0 1-1,1-1 1,-1 1-1,1-1 1,0 0-1,0 0 1,0 0-1,6 4 1,-7-6-62,0 0 0,0 0 0,-1 0 1,1-1-1,0 1 0,0-1 0,0 1 0,0-1 1,0 0-1,0 1 0,0-1 0,0 0 0,0 0 1,0-1-1,0 1 0,-1 0 0,1-1 0,0 1 1,0-1-1,0 1 0,0-1 0,0 0 0,-1 0 1,1 0-1,2-2 0,3-3 43,0 0-1,0 0 1,0-1-1,-1 0 1,0 0-1,0-1 1,-1 1 0,0-1-1,-1-1 1,5-10-1,1-5 98,0-1 0,8-37 0,-15 48-118,0-1 0,-1 1 0,-1 0 0,0-1-1,-2-21 1,1 32-47,-1 0-1,0-1 0,0 1 0,0 0 0,0 0 1,-1 0-1,0 0 0,0 0 0,0 0 0,-2-4 0,2 6-7,0 0 0,1 0-1,-1 1 1,0-1 0,0 0-1,0 1 1,0-1 0,-1 1-1,1 0 1,0 0 0,0 0-1,-1 0 1,1 0 0,-1 0-1,1 1 1,-1-1-1,1 1 1,-5-1 0,2 2-36,0-1 1,0 1-1,-1 0 0,1 0 1,0 0-1,0 1 1,0 0-1,0 0 0,0 0 1,1 1-1,-1-1 1,1 1-1,-1 0 1,-6 7-1,1-2-875,2 1 1,-1 0-1,1 0 0,0 1 1,-8 14-1,12-15-20,4-6-311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3.887"/>
    </inkml:context>
    <inkml:brush xml:id="br0">
      <inkml:brushProperty name="width" value="0.035" units="cm"/>
      <inkml:brushProperty name="height" value="0.035" units="cm"/>
      <inkml:brushProperty name="color" value="#66CC00"/>
    </inkml:brush>
  </inkml:definitions>
  <inkml:trace contextRef="#ctx0" brushRef="#br0">1 1 15995,'1'0'104,"0"0"1,0 0-1,0 0 0,0 0 0,1 0 0,-1 0 0,0 1 0,0-1 0,0 0 0,0 1 0,0-1 0,0 1 0,0-1 0,0 1 0,0-1 0,0 1 0,-1 0 0,1 0 0,0-1 0,0 1 0,-1 0 1,1 0-1,0 0 0,-1 0 0,1 0 0,0 0 0,-1 0 0,1 1 0,11 37 1087,-9-26-628,35 162 2060,-6-24-2515,-40-167-2563,-2 1 1872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4.470"/>
    </inkml:context>
    <inkml:brush xml:id="br0">
      <inkml:brushProperty name="width" value="0.035" units="cm"/>
      <inkml:brushProperty name="height" value="0.035" units="cm"/>
      <inkml:brushProperty name="color" value="#66CC00"/>
    </inkml:brush>
  </inkml:definitions>
  <inkml:trace contextRef="#ctx0" brushRef="#br0">4 100 16283,'-3'1'2257,"8"-4"-1841,5-5 816,6-1-215,3-1-321,4-3-240,7 0-592,3-1-312,-1 3 1368,0-1-904,-2 6-72,-4 4-16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5.039"/>
    </inkml:context>
    <inkml:brush xml:id="br0">
      <inkml:brushProperty name="width" value="0.035" units="cm"/>
      <inkml:brushProperty name="height" value="0.035" units="cm"/>
      <inkml:brushProperty name="color" value="#66CC00"/>
    </inkml:brush>
  </inkml:definitions>
  <inkml:trace contextRef="#ctx0" brushRef="#br0">63 1 17588,'2'2'222,"0"0"1,0 1-1,-1-1 1,0 0-1,1 1 1,-1 0-1,0-1 1,0 1-1,0 0 1,-1-1-1,1 1 1,0 0-1,-1 0 1,0 0-1,0 0 1,0-1 0,-1 7-1,2 13 556,1-11-572,-1 2-87,0-1-1,1 0 1,1 0 0,0 0 0,1 0 0,0 0 0,10 19 0,-14-30-123,1 0 0,0 0 0,0 0 1,-1 0-1,1 0 0,0 0 0,0 0 0,0 0 1,0-1-1,0 1 0,1 0 0,-1-1 0,0 1 1,0-1-1,0 1 0,0-1 0,1 1 0,-1-1 1,0 0-1,1 0 0,-1 1 0,0-1 0,2 0 1,2-1-40,-1 0 0,0 0 0,1 0 0,-1-1 1,6-2-1,18-5-189,-24 8 209,-1 1 0,1 0 0,0 0 0,0 0 0,-1 1 0,1-1 0,0 1 0,-1 0 0,1 0 0,-1 0 0,1 0 0,-1 1 0,0-1 0,1 1 0,-1 0 0,0 0 0,0 0 0,5 5 0,-3-2 19,-1 0 0,0 0 0,0 0 0,-1 0 1,1 1-1,-1 0 0,-1-1 0,1 1 1,-1 0-1,3 10 0,-3-7 38,0 0 0,-1 1-1,0-1 1,0 0 0,-1 1 0,0-1 0,-2 12-1,1-16 9,0 0-1,0 1 1,-1-1-1,1 0 1,-1 1-1,0-1 1,-1 0-1,1 0 1,-1-1-1,0 1 1,-6 8-1,4-9-42,0 0 1,0 0-1,0 0 1,0-1-1,0 0 0,-1 0 1,1 0-1,-1-1 1,0 1-1,0-1 0,0-1 1,0 1-1,0-1 1,0 0-1,0-1 1,0 1-1,0-1 0,-1 0 1,1-1-1,-11-1 1,7 0-128,-1-1 0,1 0 0,0 0 1,0-1-1,0-1 0,0 1 0,1-2 0,-1 1 1,2-1-1,-1 0 0,-9-10 0,-10-13-302</inkml:trace>
  <inkml:trace contextRef="#ctx0" brushRef="#br0" timeOffset="1">28 96 15963,'15'-7'1609,"-1"4"-961,2 3-320,3-1 1104,4-1-528,3 2-768,3 0-352,-1-3 216,0 0 0,-2-3-168,-2-2-8</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5.538"/>
    </inkml:context>
    <inkml:brush xml:id="br0">
      <inkml:brushProperty name="width" value="0.035" units="cm"/>
      <inkml:brushProperty name="height" value="0.035" units="cm"/>
      <inkml:brushProperty name="color" value="#66CC00"/>
    </inkml:brush>
  </inkml:definitions>
  <inkml:trace contextRef="#ctx0" brushRef="#br0">39 0 16644,'-13'72'2188,"-10"75"354,21-126-2345,1 0-1,1 0 1,1 0-1,7 41 1,-7-59-184,-1 1 1,1-1-1,0 0 1,0 0 0,1 0-1,-1 0 1,1 0-1,-1 0 1,1 0-1,0 0 1,0 0-1,1-1 1,2 4 0,-5-6-8,1 1 0,0-1 0,0 1 0,0-1-1,0 1 1,0-1 0,0 0 0,-1 1 0,1-1 0,0 0 0,0 0 0,0 0 0,0 0 0,0 0 0,0 0 0,0 0 0,0 0 0,0 0 0,1 0 0,0-1 4,0 0-1,0 0 1,0 0-1,0 0 0,0 0 1,-1 0-1,1 0 1,0-1-1,-1 1 1,1-1-1,-1 1 0,2-3 1,6-9 34,0 0 1,-1 0-1,-1 0 0,0-1 1,-1 0-1,7-27 0,-4 11 80,-3 0-1,5-44 0,-9 56-26,-2-35 0,0 49-81,0 0 0,0 0 1,-1 0-1,1 1 0,-1-1 0,0 0 0,0 0 0,-1 1 0,1-1 0,-1 1 0,0-1 0,0 1 0,0 0 0,0-1 0,-4-3 0,4 6-24,1 0 0,0 0 0,-1 0-1,1 1 1,-1-1 0,1 1 0,-1-1 0,1 1 0,-1-1 0,1 1 0,-1 0 0,1 0 0,-1-1 0,0 1 0,1 0 0,-1 1-1,1-1 1,-1 0 0,1 0 0,-1 1 0,1-1 0,-1 1 0,1-1 0,-1 1 0,1 0 0,-1-1 0,1 1 0,0 0 0,-1 0-1,1 0 1,-2 2 0,-3 3-152,1-1 0,-1 1 0,1-1 0,0 1 0,-4 8 0,5-8-205,1 0-1,-1 0 1,1 0 0,0 0-1,1 1 1,0-1 0,0 1-1,0-1 1,0 1 0,1 0 0,0 13-1,2-17-225,2-1-67</inkml:trace>
  <inkml:trace contextRef="#ctx0" brushRef="#br0" timeOffset="1">313 29 17116,'0'8'235,"0"0"1,-1-1-1,0 1 1,0-1-1,-1 1 1,-3 8-1,-4 22 237,7-17-256,0-1 0,1 1 0,4 34 0,-3-47-108,2 1-1,-1 0 1,1 0 0,0-1-1,1 1 1,0-1 0,1 0-1,-1 0 1,2 0 0,9 14 0,-14-20-56,2-1 0,-1 1 0,0-1 0,0 0 0,0 1 0,1-1 0,-1 0 0,0 0 1,1 0-1,-1 0 0,1 0 0,0 0 0,-1 0 0,1-1 0,0 1 0,-1 0 0,1-1 1,0 0-1,0 1 0,0-1 0,-1 0 0,1 0 0,0 0 0,0 0 0,0 0 0,-1 0 1,1-1-1,0 1 0,0 0 0,-1-1 0,1 0 0,0 1 0,-1-1 0,1 0 0,0 0 1,-1 0-1,1 0 0,-1 0 0,0 0 0,1 0 0,-1-1 0,2-1 0,2-2 100,0-1 0,0-1 0,0 1 0,-1-1 0,0 0-1,0 0 1,-1 0 0,4-11 0,-2 1 63,-1 1 0,0-1 0,1-25 1,-4 34-179,-1-1 1,0 1-1,-1 0 1,1 0-1,-2 0 1,1 0 0,-1 0-1,0 1 1,-5-12-1,7 17-69,-1 0 0,0 0 0,0 0 1,0 0-1,-1 0 0,1 0 0,0 1 0,-1-1 0,1 1 0,-1-1 0,1 1 0,-1-1 0,0 1 0,0 0 0,0 0 0,0-1 0,1 1 0,-1 1 1,-1-1-1,1 0 0,0 0 0,0 1 0,0-1 0,0 1 0,0 0 0,0 0 0,-1 0 0,1 0 0,0 0 0,0 0 0,0 0 0,-1 1 0,1-1 1,0 1-1,0 0 0,0-1 0,0 1 0,0 0 0,0 0 0,0 0 0,-3 3 0,1-1-264,0-1 1,1 1-1,-1 0 0,1 0 1,-1 1-1,1-1 0,0 1 1,0-1-1,1 1 0,-1 0 1,1 0-1,0 0 0,0 1 0,0-1 1,1 0-1,-1 1 0,1-1 1,0 1-1,-1 5 0,3 6-933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6.072"/>
    </inkml:context>
    <inkml:brush xml:id="br0">
      <inkml:brushProperty name="width" value="0.035" units="cm"/>
      <inkml:brushProperty name="height" value="0.035" units="cm"/>
      <inkml:brushProperty name="color" value="#66CC00"/>
    </inkml:brush>
  </inkml:definitions>
  <inkml:trace contextRef="#ctx0" brushRef="#br0">16 13 20996,'-2'12'1729,"-1"-6"-1297,0 0-208,2-6 712,-1 0-392,2-6-920,-1-1-488,-1-1 696,1-1-144,1 3-144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8.545"/>
    </inkml:context>
    <inkml:brush xml:id="br0">
      <inkml:brushProperty name="width" value="0.025" units="cm"/>
      <inkml:brushProperty name="height" value="0.025" units="cm"/>
    </inkml:brush>
  </inkml:definitions>
  <inkml:trace contextRef="#ctx0" brushRef="#br0">44 0 16303,'0'0'2317,"-2"14"401,-5 58 250,3 88 1,31 210-2047,-24-390-576,-2-1 0,0 0-1,-2-21 1,-1 29-344,0-1 0,-1 1 0,-1-1 1,0 1-1,-1 0 0,0 0 0,-1 1 0,0 0 0,-14-20 0,20 32-7,0 1-1,0-1 0,0 0 0,0 0 1,0 0-1,0 0 0,0 1 0,0-1 1,0 0-1,0 0 0,0 0 0,0 0 0,0 0 1,0 1-1,0-1 0,0 0 0,0 0 1,0 0-1,0 0 0,0 0 0,0 1 1,0-1-1,0 0 0,0 0 0,-1 0 1,1 0-1,0 0 0,0 0 0,0 0 1,0 1-1,0-1 0,0 0 0,-1 0 1,1 0-1,0 0 0,0 0 0,0 0 0,0 0 1,0 0-1,-1 0 0,1 0 0,0 0 1,0 0-1,0 0 0,0 0 0,-1 0 1,1 0-1,0 0 0,0 0 0,0 0 1,0 0-1,5 17-52,-1-12 52,0-1 1,0 1 0,0-1-1,1 0 1,-1 0-1,1-1 1,0 1 0,0-1-1,0 0 1,1-1 0,-1 1-1,0-1 1,1 0-1,0 0 1,0-1 0,-1 1-1,1-1 1,0-1 0,0 1-1,7-1 1,13 0-27,0-2 1,0-1 0,31-7-1,-39 7 78,-17 2-36,0 1 0,1 0 0,-1-1-1,1 1 1,-1 0 0,0 0-1,1 0 1,-1 0 0,1 0 0,-1 0-1,1 0 1,-1 0 0,0 0-1,1 1 1,-1-1 0,0 1 0,1-1-1,-1 1 1,0-1 0,1 1-1,-1 0 1,0 0 0,0-1-1,0 1 1,0 0 0,0 0 0,0 0-1,2 2 1,-2 1 42,0-1 1,0 1-1,0 0 1,0 0-1,0 0 1,-1 0-1,0 0 1,0 5-1,0-5 11,0-1 1,0 0-1,0 1 0,0-1 1,1 0-1,-1 1 0,1-1 1,0 0-1,0 0 0,0 0 1,0 1-1,1-1 0,-1 0 1,1 0-1,3 4 0,-3-5-44,1-1-1,-1 0 0,0 0 0,1 0 0,-1 0 0,0 0 1,1 0-1,-1-1 0,1 1 0,-1-1 0,1 0 0,-1 0 1,1 0-1,-1 0 0,1 0 0,-1-1 0,1 1 0,-1-1 0,1 1 1,-1-1-1,1 0 0,2-1 0,52-27 221,-17 1-199,-29 19-97,0 0-1,1 1 0,1 1 1,-1 0-1,1 1 1,14-6-1,-26 12 53,0 0 1,0 0-1,-1 0 1,1 1-1,0-1 0,0 0 1,-1 0-1,1 0 1,0 1-1,-1-1 0,1 0 1,0 1-1,-1-1 0,1 1 1,-1-1-1,1 1 1,0-1-1,-1 1 0,1-1 1,-1 1-1,0-1 1,1 1-1,-1 0 0,1-1 1,-1 1-1,0 0 0,1-1 1,-1 1-1,0 0 1,0-1-1,0 1 0,1 0 1,-1 0-1,0-1 1,0 1-1,0 0 0,0 0 1,0-1-1,-1 1 0,1 0 1,0 1-1,-3 46 354,1-30-210,3-17-133,-1 0-1,0 0 1,1 0 0,-1 0 0,1 0 0,-1 0 0,1 0-1,0 0 1,-1-1 0,1 1 0,0 0 0,-1 0-1,1-1 1,0 1 0,0 0 0,0-1 0,-1 1 0,1-1-1,0 1 1,0-1 0,0 1 0,0-1 0,0 0 0,0 0-1,0 1 1,0-1 0,0 0 0,0 0 0,0 0 0,0 0-1,0 0 1,0 0 0,0 0 0,0 0 0,0-1 0,0 1-1,0 0 1,0-1 0,2 0 0,42-12 92,0-14-66,-35 20-70,0 0 0,1 1 0,0 0 0,0 0 0,0 1 0,1 1 1,-1 0-1,1 1 0,0 0 0,16-2 0,-27 5 18,-1 0 0,1 0 0,-1 0 0,1 0 0,0 0 0,-1 0 0,1 0 0,-1 0 0,1 1 0,0-1 0,-1 0 0,1 0 0,-1 0 0,1 1 0,-1-1 0,1 0 0,-1 1 0,1-1 0,-1 1 0,1-1 0,-1 0 0,0 1 0,1-1 0,-1 1 0,0-1 0,1 1 0,-1-1 0,0 1 0,0-1 0,1 1 0,-1 0 0,1 22 1225,0 5-2195,0-28 704,-1 1 1,1 0-1,-1 0 1,0 0-1,1-1 1,0 1-1,-1 0 1,1-1-1,-1 1 1,1-1 0,0 1-1,-1 0 1,1-1-1,0 1 1,0-1-1,-1 0 1,1 1-1,0-1 1,0 0-1,0 1 1,-1-1-1,1 0 1,0 0-1,0 0 1,0 1-1,0-1 1,0 0-1,0 0 1,0-1-1,10 1-10577</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6.642"/>
    </inkml:context>
    <inkml:brush xml:id="br0">
      <inkml:brushProperty name="width" value="0.035" units="cm"/>
      <inkml:brushProperty name="height" value="0.035" units="cm"/>
      <inkml:brushProperty name="color" value="#66CC00"/>
    </inkml:brush>
  </inkml:definitions>
  <inkml:trace contextRef="#ctx0" brushRef="#br0">16 586 13867,'0'1'81,"0"0"-1,1 0 1,-1 0 0,0 0-1,1 0 1,-1 0 0,0 0 0,1 0-1,0 0 1,-1 0 0,1 0-1,-1 0 1,1-1 0,0 1-1,0 0 1,-1 0 0,1-1-1,0 1 1,0 0 0,0-1 0,0 1-1,0-1 1,0 1 0,0-1-1,0 0 1,0 1 0,0-1-1,0 0 1,0 0 0,0 0-1,0 1 1,0-1 0,0 0 0,0 0-1,0-1 1,0 1 0,0 0-1,0 0 1,0 0 0,0-1-1,0 1 1,0-1 0,0 1-1,0-1 1,0 1 0,0-1 0,0 1-1,0-1 1,0 0 0,0 0-1,5-5 302,0 1 0,-1-1-1,1 0 1,-1 0 0,6-11-1,8-16 466,-1-2-1,-1 0 1,21-69-1,18-114 53,-33 94-747,-23 120-185,-3 8 18,-3 11-3,-5 27 106,2 0 0,2 1 1,1 0-1,3 0 0,1 0 1,3 1-1,5 43 0,-4-77-46,0-1 0,1 1-1,0-1 1,1 0-1,0 0 1,7 12 0,14 12-1532,-22-30 813,0 0 1,0-1-1,1 1 1,-1-1-1,1 0 1,-1 0-1,5 2 1,-7-3-457,-1 3-302</inkml:trace>
  <inkml:trace contextRef="#ctx0" brushRef="#br0" timeOffset="1">1 790 16404,'4'12'1720,"5"-1"-848,2-5-288,14-6 1169,5-5-401,12-6-368,0-4-192,6-6-208,1-2-120,-2-3-496,-2 3-112,-9 0-424,-3 3-304,-10 5-320,-4 5-152,-9 7 775,-4 2-271,-5 7 128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7.238"/>
    </inkml:context>
    <inkml:brush xml:id="br0">
      <inkml:brushProperty name="width" value="0.035" units="cm"/>
      <inkml:brushProperty name="height" value="0.035" units="cm"/>
      <inkml:brushProperty name="color" value="#66CC00"/>
    </inkml:brush>
  </inkml:definitions>
  <inkml:trace contextRef="#ctx0" brushRef="#br0">1 502 17548,'0'0'77,"0"0"1,0 1-1,0-1 1,1 0-1,-1 1 1,0-1-1,0 0 1,1 0-1,-1 1 1,0-1-1,0 0 1,1 0-1,-1 0 0,0 1 1,1-1-1,-1 0 1,0 0-1,1 0 1,-1 0-1,0 0 1,1 0-1,-1 1 1,1-1-1,-1 0 1,0 0-1,1 0 1,-1 0-1,0-1 1,1 1-1,-1 0 1,1 0-1,-1 0 1,0 0-1,1 0 1,-1 0-1,0 0 1,1-1-1,-1 1 0,0 0 1,0 0-1,1-1 1,-1 1-1,0 0 1,1 0-1,-1-1 1,0 1-1,13-21 770,-8 13-93,96-177 2160,41-69-3103,-139 249 123,0 0 1,1 0 0,0 0 0,7-7-1,-11 11 61,0 1-1,0 0 1,0 0-1,0 0 0,1 0 1,-1-1-1,0 1 1,0 0-1,0 0 0,1 0 1,-1 0-1,0 0 0,0 0 1,0 0-1,1 0 1,-1 0-1,0 0 0,0-1 1,0 1-1,1 0 1,-1 0-1,0 0 0,0 0 1,1 0-1,-1 0 1,0 1-1,0-1 0,0 0 1,1 0-1,-1 0 1,0 0-1,0 0 0,0 0 1,1 0-1,-1 0 1,0 0-1,0 1 0,0-1 1,0 0-1,1 0 1,-1 0-1,0 1 0,2 19-166,-15 89 243,6-64 68,2 0 0,1 0-1,3 0 1,6 52 0,-6-96-185,1-1 0,0 0-1,0 1 1,0-1 0,0 0 0,0 1-1,0-1 1,0 0 0,0 1 0,0-1-1,0 1 1,0-1 0,0 0-1,0 1 1,0-1 0,1 0 0,-1 1-1,0-1 1,0 0 0,0 1 0,0-1-1,1 0 1,-1 1 0,0-1 0,0 0-1,1 0 1,-1 1 0,0-1 0,1 0-1,-1 0 1,0 1 0,0-1 0,1 0-1,-1 0 1,0 0 0,1 0-1,-1 0 1,1 1 0,0-1 0,9-14-935,6-25 198,-5 6 62</inkml:trace>
  <inkml:trace contextRef="#ctx0" brushRef="#br0" timeOffset="1">463 59 15595,'6'-6'2586,"-5"14"-1322,-5 20 379,4-24-1056,-7 34-194,3 1 1,1 0-1,2 1 0,2-1 0,6 45 0,-7-80-386,1 0 0,0 1-1,0-1 1,1 0-1,-1 0 1,1 0-1,0 0 1,2 3-1,-3-6-1,-1-1-1,0 1 1,1-1-1,-1 0 1,0 1-1,1-1 1,-1 0-1,0 1 1,1-1-1,-1 0 1,1 0-1,-1 1 1,1-1-1,-1 0 1,1 0-1,-1 0 1,1 1-1,-1-1 0,1 0 1,-1 0-1,1 0 1,-1 0-1,1 0 1,-1 0-1,1 0 1,0 0-1,0-1 11,0 0-1,0 1 0,1-1 1,-1 0-1,0 0 0,0 0 1,0 0-1,0 0 0,0 0 1,-1 0-1,1 0 0,0 0 1,0 0-1,0-3 0,7-12 138,-1 0 0,0-1 0,-2 0 0,6-23 0,8-76 637,-17 99-648,1-3 35,0 7-57,-1 0 0,0 1 0,-1-1 1,-1 0-1,0 0 0,0 0 0,-5-20 0,5 33-118,0-1-1,0 1 0,0-1 1,-1 1-1,1-1 0,0 1 1,0-1-1,-1 1 0,1-1 0,-1 1 1,1 0-1,0-1 0,-1 1 1,1 0-1,-1-1 0,1 1 1,-1 0-1,1-1 0,-1 1 0,1 0 1,-1 0-1,1 0 0,-1-1 1,1 1-1,-1 0 0,1 0 1,-1 0-1,1 0 0,-1 0 0,1 0 1,-1 0-1,0 0 0,1 0 1,-1 0-1,1 0 0,-1 1 1,1-1-1,-1 0 0,1 0 0,-1 0 1,1 1-1,-1-1 0,1 0 1,-1 1-1,1-1 0,-1 0 1,1 1-1,0-1 0,-1 0 0,1 1 1,-28 26-767,21-21 410,-49 47-3265,49-47 2761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7.816"/>
    </inkml:context>
    <inkml:brush xml:id="br0">
      <inkml:brushProperty name="width" value="0.035" units="cm"/>
      <inkml:brushProperty name="height" value="0.035" units="cm"/>
      <inkml:brushProperty name="color" value="#66CC00"/>
    </inkml:brush>
  </inkml:definitions>
  <inkml:trace contextRef="#ctx0" brushRef="#br0">1 1 16764,'7'15'1608,"7"7"-904,-3 1-264,6 7 848,1 2-247,0 7-257,1-1-184,1-1-200,1-2-56,-1-4-272,1-2-192,-2-5-520,-1-6-384,-4-4 816,-2-5-160,-3-7-176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8.402"/>
    </inkml:context>
    <inkml:brush xml:id="br0">
      <inkml:brushProperty name="width" value="0.035" units="cm"/>
      <inkml:brushProperty name="height" value="0.035" units="cm"/>
      <inkml:brushProperty name="color" value="#66CC00"/>
    </inkml:brush>
  </inkml:definitions>
  <inkml:trace contextRef="#ctx0" brushRef="#br0">0 0 17004,'16'6'1544,"-4"2"-968,-4 1-272,2 8 880,6 4-327,-4 10-369,3 3-184,4 7-136,-3 3 8,7 4-104,2 1-16,4 0-32,-3-2-192,6-2-424,-3-4-192,-1-12 607,-1-6-111,-5-11-136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1.422"/>
    </inkml:context>
    <inkml:brush xml:id="br0">
      <inkml:brushProperty name="width" value="0.035" units="cm"/>
      <inkml:brushProperty name="height" value="0.035" units="cm"/>
      <inkml:brushProperty name="color" value="#66CC00"/>
    </inkml:brush>
  </inkml:definitions>
  <inkml:trace contextRef="#ctx0" brushRef="#br0">1 206 14051,'1'0'1344,"2"0"-1032,5 2-152,4-2 1009,19-7-945,7-6-80,8-13-56,3-3-88,3-5-352,-3 2-56,-8 3 336,-7 3-72,-17 15-49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1.972"/>
    </inkml:context>
    <inkml:brush xml:id="br0">
      <inkml:brushProperty name="width" value="0.035" units="cm"/>
      <inkml:brushProperty name="height" value="0.035" units="cm"/>
      <inkml:brushProperty name="color" value="#66CC00"/>
    </inkml:brush>
  </inkml:definitions>
  <inkml:trace contextRef="#ctx0" brushRef="#br0">4 447 13443,'-3'11'1272,"3"-2"-944,12-9-80,9 0 744,16-6-591,3-2-105,7-1-128,2 0-176,-3 1-728,-3 1 736,-8 1-161,-4-1-103</inkml:trace>
  <inkml:trace contextRef="#ctx0" brushRef="#br0" timeOffset="1">423 71 11298,'3'-6'257,"1"1"0,0 0 0,-1 0 0,2 1 0,-1-1 0,0 1-1,1 0 1,0 0 0,0 0 0,0 1 0,1-1 0,-1 1-1,1 1 1,0-1 0,-1 1 0,7-2 0,-8 3-214,1 0 1,-1 1-1,0-1 1,0 1-1,0 0 1,0 0-1,1 0 1,-1 1-1,0-1 1,0 1-1,0 0 0,0 0 1,0 1-1,0-1 1,0 1-1,0 0 1,-1 0-1,1 0 1,-1 0-1,1 1 1,-1-1-1,0 1 1,0 0-1,5 6 1,-5-5-26,0 1 0,0-1 1,0 1-1,0 0 0,-1 0 0,0 0 1,0 0-1,0 0 0,0 0 1,-1 1-1,0-1 0,0 1 1,-1-1-1,0 1 0,1-1 1,-2 1-1,1-1 0,-1 0 0,0 1 1,0-1-1,0 1 0,-1-1 1,-2 5-1,-5 12 132,-1 0-1,-2-1 1,0-1-1,-16 21 1,2-3 82,25-36-219,-56 93 500,49-81-538,1 1 0,0 1 0,1-1 0,-5 23 0,11-28-10,5-8-50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2.696"/>
    </inkml:context>
    <inkml:brush xml:id="br0">
      <inkml:brushProperty name="width" value="0.035" units="cm"/>
      <inkml:brushProperty name="height" value="0.035" units="cm"/>
      <inkml:brushProperty name="color" value="#66CC00"/>
    </inkml:brush>
  </inkml:definitions>
  <inkml:trace contextRef="#ctx0" brushRef="#br0">248 1 14259,'-38'66'1206,"12"-22"-754,2 1-1,2 1 0,-21 62 0,-51 272 870,93-367-1574,4-18-488,6-25-348,8-79 210,-5 34 285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3.230"/>
    </inkml:context>
    <inkml:brush xml:id="br0">
      <inkml:brushProperty name="width" value="0.035" units="cm"/>
      <inkml:brushProperty name="height" value="0.035" units="cm"/>
      <inkml:brushProperty name="color" value="#66CC00"/>
    </inkml:brush>
  </inkml:definitions>
  <inkml:trace contextRef="#ctx0" brushRef="#br0">173 1 10874,'2'3'183,"0"1"-1,0 0 0,0 0 0,-1 0 0,0 1 0,1-1 1,-2 0-1,1 0 0,0 7 0,-2 43 763,0-29-50,1 0-411,0 0-1,2 0 1,0 0-1,11 44 0,-11-62-415,1 1-1,-1-1 1,1 1-1,1-1 1,-1 0-1,1 0 1,0 0 0,1-1-1,-1 0 1,2 0-1,-1 0 1,0 0-1,1-1 1,0 0-1,0 0 1,1 0-1,-1-1 1,1 0-1,9 4 1,1-1-31,-8-4-221,0 0 1,0 1-1,0 0 1,15 11-1,-22-14 149,-1 1-1,1-1 1,-1 0-1,1 1 1,-1-1-1,0 1 1,0 0-1,1-1 0,-1 1 1,0 0-1,0 0 1,-1-1-1,1 1 1,0 0-1,-1 0 1,1 0-1,-1 0 1,1 0-1,-1 0 1,0 0-1,0 0 1,0 0-1,0 1 0,0-1 1,-1 0-1,1 0 1,0 0-1,-2 3 1,-9 18-387</inkml:trace>
  <inkml:trace contextRef="#ctx0" brushRef="#br0" timeOffset="1">14 674 15283,'-8'2'1457,"2"-2"-905,12-3 248,8-3-288,6-5-128,9-4-168,8-4-56,6-4-40,6-1-152,0-4-440,-3 1 1832,0 1-1288,-5-2 24,-9 0 64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3.996"/>
    </inkml:context>
    <inkml:brush xml:id="br0">
      <inkml:brushProperty name="width" value="0.035" units="cm"/>
      <inkml:brushProperty name="height" value="0.035" units="cm"/>
      <inkml:brushProperty name="color" value="#66CC00"/>
    </inkml:brush>
  </inkml:definitions>
  <inkml:trace contextRef="#ctx0" brushRef="#br0">8 94 14451,'0'0'37,"0"0"-1,0 0 0,0 0 1,0 0-1,0 0 1,0 0-1,0 0 1,-1 0-1,1 0 1,0 0-1,0 0 1,0 0-1,0 0 0,0 0 1,0 0-1,0 0 1,0 0-1,-1 0 1,1 0-1,0 0 1,0 0-1,0 0 0,0 0 1,0 0-1,0 0 1,0 0-1,0 0 1,0 0-1,-1 0 1,1 0-1,0 0 1,0 0-1,0 0 0,0 0 1,0 0-1,0 1 1,0-1-1,0 0 1,0 0-1,0 0 1,0 0-1,0 0 1,0 0-1,-1 0 0,1 0 1,0 0-1,0 0 1,0 1-1,0-1 1,0 0-1,0 0 1,0 0-1,0 0 0,0 0 1,-2 11 842,1 10-3,2 1-493,2 1 0,1-1 0,0 0 0,2 0 0,0 0 0,19 39 0,-23-57-361,-1 0-1,2 0 0,-1-1 0,0 1 0,1-1 0,-1 0 0,1 1 0,6 4 0,-8-8-18,0 1-1,0 0 0,0-1 0,0 1 1,1-1-1,-1 1 0,0-1 1,0 1-1,0-1 0,1 0 0,-1 0 1,0 0-1,0 0 0,1 0 0,-1 0 1,0 0-1,1 0 0,-1 0 0,0 0 1,0-1-1,0 1 0,1-1 0,-1 1 1,0-1-1,0 1 0,0-1 0,0 1 1,0-1-1,0 0 0,0 0 0,0 0 1,0 1-1,1-3 0,6-6-6,0 0-1,-1 0 0,0-1 1,0 0-1,-1 0 0,7-17 1,24-74-166,-29 79 120,14-44-104,-2 7-36,-15 42 60,-3 14 54,-3 5-9,-30 128 392,6 2-1,-9 160 0,32-268-248,0-9-18,1 0 0,1 1 0,0-1 1,4 22-1,-1-32-530,-1-12-19,-1-13 148,-4-2 127,-2-9-66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5.004"/>
    </inkml:context>
    <inkml:brush xml:id="br0">
      <inkml:brushProperty name="width" value="0.035" units="cm"/>
      <inkml:brushProperty name="height" value="0.035" units="cm"/>
      <inkml:brushProperty name="color" value="#66CC00"/>
    </inkml:brush>
  </inkml:definitions>
  <inkml:trace contextRef="#ctx0" brushRef="#br0">350 19 13571,'5'-9'537,"0"0"93,-6 13 38,-87 270 1479,16 11-893,96-370-1429,10-37-748,23-156 0,-77 387 1374,10-59-215,-5 55 0,14-84-169,-2 5 36,3 38 1,0-59-87,1 1 0,-1-1 0,1 1 0,0-1 0,1 1 0,-1-1 0,1 0 0,0 1 0,0-1 0,1 0 0,0 0 0,6 8 0,-8-12-11,0 1-1,0-1 1,0 0 0,1 0 0,-1 1-1,0-1 1,1 0 0,-1 0-1,1 0 1,-1-1 0,1 1 0,0 0-1,-1-1 1,1 1 0,0-1 0,-1 1-1,1-1 1,0 0 0,-1 1-1,1-1 1,0 0 0,0 0 0,-1 0-1,1-1 1,0 1 0,0 0 0,-1-1-1,1 1 1,0-1 0,-1 0-1,1 1 1,2-2 0,-3 1 2,0-1-1,1 1 1,-1 0 0,0-1 0,0 1-1,0-1 1,0 1 0,0-1-1,0 0 1,0 1 0,0-1-1,0 0 1,-1 0 0,1 1 0,-1-1-1,0 0 1,1 0 0,-1 0-1,0 0 1,0 1 0,0-1 0,0 0-1,0 0 1,-1 0 0,1 0-1,-1 0 1,1 1 0,-1-1 0,1 0-1,-3-2 1,-2-6 28,0 2 0,0-1 1,-1 1-1,-1-1 0,0 2 0,0-1 0,0 1 1,-1 0-1,-10-7 0,-10-6 80,-44-23 1,52 33-54,-42-16-1,53 23-52,0 0 1,0 1-1,0 0 0,-1 0 0,1 1 0,-1 0 0,-12 1 0,22 0-9,-1 0-1,1 0 1,0 0-1,-1 0 0,1 0 1,-1 0-1,1 0 1,0 0-1,-1 0 0,1 0 1,-1 0-1,1 0 1,0 0-1,-1 0 0,1 0 1,0 1-1,-1-1 0,1 0 1,-1 0-1,1 0 1,0 1-1,-1-1 0,1 0 1,0 0-1,0 1 1,-1-1-1,1 0 0,0 1 1,0-1-1,-1 0 0,1 1 1,0-1-1,0 0 1,0 1-1,0-1 0,-1 0 1,1 1-1,0-1 1,0 1-1,0 0 0,0-1 1,1 1-1,-1 0 0,1 0 1,-1-1-1,1 1 0,0 0 1,-1 0-1,1-1 0,-1 1 1,1-1-1,0 1 0,0-1 1,-1 1-1,1-1 0,2 1 1,1 1 2,1 0-1,0 0 1,0-1 0,1 0 0,-1 0-1,0-1 1,0 1 0,9-1 0,46-7 10,-53 6-11,52-11-86,-1-3 1,-1-2-1,0-2 1,107-54-1,-129 52 11,-11 5-39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540"/>
    </inkml:context>
    <inkml:brush xml:id="br0">
      <inkml:brushProperty name="width" value="0.025" units="cm"/>
      <inkml:brushProperty name="height" value="0.025" units="cm"/>
      <inkml:brushProperty name="color" value="#004F8B"/>
    </inkml:brush>
  </inkml:definitions>
  <inkml:trace contextRef="#ctx0" brushRef="#br0">17 1 9385,'0'0'9321,"-16"83"-8104,16-31-448,0 2-321,0 1-224,7-5-128,8-7-32,-1-6 0,6-11-416,-6-12-1185,-3-14-1250,-6-8-4548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9.585"/>
    </inkml:context>
    <inkml:brush xml:id="br0">
      <inkml:brushProperty name="width" value="0.025" units="cm"/>
      <inkml:brushProperty name="height" value="0.025" units="cm"/>
    </inkml:brush>
  </inkml:definitions>
  <inkml:trace contextRef="#ctx0" brushRef="#br0">1 455 14478,'0'0'3470,"11"5"-150,4 1-2386,0-1-1,1 0 1,0-1-1,-1-1 1,27 2-1,-36-4-858,0-1 0,0 1 0,1-2 0,-1 1 0,0-1 0,0 1 0,0-2 0,0 1 0,0-1 0,0 0-1,0 0 1,0 0 0,-1-1 0,1 0 0,-1 0 0,0-1 0,0 1 0,0-1 0,0 0 0,6-7 0,-8 7-59,0 1 0,-1-1 1,1 0-1,-1 0 0,0 0 1,0 0-1,0 0 0,-1 0 0,1-1 1,-1 1-1,0-1 0,0 1 1,-1 0-1,1-1 0,-1 0 0,0 1 1,0-1-1,-1 1 0,1-1 1,-1 1-1,0-1 0,0 1 0,-3-8 1,1 7-12,1 1 0,-1 0 1,0 0-1,0 0 0,-1 0 0,1 1 1,-1-1-1,1 1 0,-1 0 1,0 0-1,0 0 0,0 1 0,-1 0 1,1-1-1,-1 1 0,1 1 1,-1-1-1,0 1 0,0-1 0,0 1 1,-9 0-1,9 0-15,0 1 1,0 0-1,-1 0 1,1 0-1,0 0 0,-1 1 1,1 0-1,0 0 0,0 0 1,0 1-1,0 0 0,0 0 1,0 0-1,0 1 1,1-1-1,-1 1 0,1 0 1,0 1-1,0-1 0,-5 5 1,4-1 5,0 0 0,0 0 1,1 0-1,0 0 0,1 0 0,-1 1 1,2 0-1,-1-1 0,1 1 0,0 0 1,0 1-1,0 12 0,1-17 6,1 0 1,-1-1-1,1 1 0,0-1 1,0 1-1,0 0 0,1-1 0,0 1 1,-1 0-1,1-1 0,0 1 0,1-1 1,-1 0-1,0 1 0,1-1 1,0 0-1,0 0 0,0 0 0,0 0 1,0 0-1,5 4 0,-2-4 6,0 0 0,0-1 0,0 1 0,0-1 0,0 0-1,1-1 1,-1 1 0,1-1 0,0 0 0,-1 0 0,1-1 0,-1 1-1,8-2 1,3 0 8,0-1-1,0-1 1,0-1-1,-1 0 1,1-1-1,-1 0 1,0-1-1,-1-1 1,1 0 0,-2-1-1,20-15 1,22-10-80,-54 33 49,-1 0-1,1-1 1,0 1 0,0 0 0,-1 0-1,1-1 1,0 1 0,0 0-1,0 0 1,-1 0 0,1 0-1,0 0 1,0 0 0,0 0 0,0 0-1,-1 0 1,1 1 0,0-1-1,0 0 1,-1 0 0,1 1-1,0-1 1,0 1 0,-1-1 0,1 0-1,0 1 1,-1-1 0,1 1-1,0 0 1,-1-1 0,1 1-1,-1-1 1,1 1 0,-1 0 0,1-1-1,-1 1 1,0 0 0,1 0-1,-1-1 1,0 1 0,0 0-1,1 0 1,-1 0 0,0-1 0,0 1-1,0 0 1,0 0 0,0 1-1,6 54-65,-5-38 58,0-12 27,0 1-1,0 0 1,1 0 0,0-1 0,0 1-1,0-1 1,1 0 0,6 10 0,-8-14-1,0 0 0,1-1 1,-1 1-1,1-1 1,-1 1-1,1-1 0,0 0 1,-1 0-1,1 1 1,0-1-1,0-1 0,0 1 1,0 0-1,0 0 1,0-1-1,0 1 0,0-1 1,0 0-1,0 1 1,0-1-1,0 0 1,0 0-1,1 0 0,-1-1 1,0 1-1,0 0 1,0-1-1,0 1 0,0-1 1,0 0-1,0 0 1,0 0-1,2-1 0,5-3 5,0-1 0,0 0-1,-1 0 1,1-1-1,-2 0 1,1 0 0,-1-1-1,0 0 1,10-15-1,1-4-69,27-56 0,-12 3-164,-4-2 0,33-147 0,-71 267 423,-2 2 10,2-1 0,2 2 0,-2 48 0,8-58-216,3-1-1,0 0 1,2 0-1,11 43 1,-7-46-1032,1 0-1,21 42 1,-48-119-21,-7 8 2436,-52-63 1,16 22 99,59 81-1374,0 0 1,1 0-1,-1-1 1,1 1-1,-1-1 1,1 1-1,0-1 1,0 0 0,1 1-1,-1-1 1,0 0-1,1 1 1,-1-7-1,2 8-76,-1 0-1,1 0 0,-1 0 1,1 0-1,-1 0 0,1 0 1,0 0-1,-1 0 0,1 0 1,0 0-1,0 0 0,0 0 1,0 1-1,0-1 0,0 0 1,0 1-1,0-1 0,0 1 1,0-1-1,0 1 1,0-1-1,1 1 0,-1 0 1,0-1-1,0 1 0,0 0 1,1 0-1,-1 0 0,0 0 1,0 0-1,0 0 0,2 1 1,104 0-576,-16 0-2791,1-5-7459,-27-4-4733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9.351"/>
    </inkml:context>
    <inkml:brush xml:id="br0">
      <inkml:brushProperty name="width" value="0.035" units="cm"/>
      <inkml:brushProperty name="height" value="0.035" units="cm"/>
      <inkml:brushProperty name="color" value="#66CC00"/>
    </inkml:brush>
  </inkml:definitions>
  <inkml:trace contextRef="#ctx0" brushRef="#br0">2 157 13907,'-1'12'1144,"1"-3"-768,3-6-88,8-7 393,6-6-113,6-8-112,6-5-64,4-3-176,6-1-160,0 1-400,1 3 56,-11 9 200,-10 5-112,-13 9-64</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9.901"/>
    </inkml:context>
    <inkml:brush xml:id="br0">
      <inkml:brushProperty name="width" value="0.035" units="cm"/>
      <inkml:brushProperty name="height" value="0.035" units="cm"/>
      <inkml:brushProperty name="color" value="#66CC00"/>
    </inkml:brush>
  </inkml:definitions>
  <inkml:trace contextRef="#ctx0" brushRef="#br0">16 28 11843,'-11'28'1136,"8"-7"-736,1-3-120,9-5 720,3-4-400,12-11-184,2-5-32,7-9-112,4 0-143,-3-4 159,0 0-200,-10 1-16,-4 3-32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0.482"/>
    </inkml:context>
    <inkml:brush xml:id="br0">
      <inkml:brushProperty name="width" value="0.035" units="cm"/>
      <inkml:brushProperty name="height" value="0.035" units="cm"/>
      <inkml:brushProperty name="color" value="#66CC00"/>
    </inkml:brush>
  </inkml:definitions>
  <inkml:trace contextRef="#ctx0" brushRef="#br0">1 125 10906,'15'-27'1146,"-11"18"-753,1 0-1,0 0 0,1 1 1,0-1-1,0 1 1,1 0-1,13-12 0,-19 20-357,-1-1 1,1 1-1,-1-1 0,1 1 0,-1 0 1,1-1-1,0 1 0,-1 0 0,1 0 1,-1-1-1,1 1 0,0 0 0,-1 0 1,1 0-1,0 0 0,-1 0 0,1 0 1,0 0-1,-1 0 0,1 0 0,0 0 0,-1 0 1,1 0-1,0 0 0,-1 1 0,1-1 1,-1 0-1,1 0 0,1 1 0,-1 0 14,0 1 0,0-1 1,-1 0-1,1 0 0,0 1 0,0-1 0,-1 0 0,1 1 0,0-1 0,-1 1 0,0-1 0,1 3 0,1 4 124,-1 1 0,-1 0 0,0 13 0,-13 91 976,-1 1-138,14-110-971,0 1 1,0-1 0,0 1-1,1-1 1,-1 1 0,1-1-1,0 1 1,1-1 0,-1 0-1,3 6 1,-3-9-36,0 1 1,0-1-1,-1 0 1,1 0-1,0 1 1,1-1-1,-1 0 0,0 0 1,0 0-1,0 0 1,1 0-1,-1 0 1,0-1-1,1 1 1,-1 0-1,1-1 0,-1 1 1,1-1-1,-1 1 1,1-1-1,-1 0 1,1 0-1,-1 0 0,1 1 1,0-2-1,-1 1 1,1 0-1,-1 0 1,1 0-1,-1-1 1,4 0-1,2-2-123,0 0-1,0 0 1,0 0 0,0-1-1,0 0 1,-1-1 0,0 0-1,0 0 1,0 0 0,8-9-1,-4 2-175,-1 1-1,0-2 0,-1 1 0,10-22 1,-4 6-238</inkml:trace>
  <inkml:trace contextRef="#ctx0" brushRef="#br0" timeOffset="1">272 157 14347,'-5'24'1256,"-1"11"-880,-8 7-136,7 10 569,0 1-257,6 1-248,1-2-56,5-14-216,2-7-128,5-22-320,7-12-608,-4-31 864,2-7-153,1-13-119</inkml:trace>
  <inkml:trace contextRef="#ctx0" brushRef="#br0" timeOffset="2">419 1 14715,'-19'55'1367,"8"-24"-814,1 0 0,1 1 0,-7 56-1,15-85-488,1 0 1,0 0-1,0 1 0,0-1 0,1 0 1,-1 1-1,1-1 0,-1 0 0,3 6 0,-2-8-47,0 0-1,-1 0 0,1 0 0,-1 0 0,1-1 0,0 1 0,0 0 1,-1-1-1,1 1 0,0 0 0,0-1 0,0 1 0,0-1 0,0 1 1,0-1-1,0 1 0,0-1 0,0 0 0,0 0 0,0 1 0,0-1 0,0 0 1,0 0-1,0 0 0,0 0 0,0 0 0,0 0 0,0-1 0,0 1 1,0 0-1,0 0 0,0-1 0,1 0 0,9-3 29,-1 0-1,-1-1 0,17-10 1,-14 8-32,0 0 0,15-6 0,-23 11-12,0 1-1,0 0 1,0 0 0,0 0-1,0 1 1,0-1-1,0 1 1,0 0-1,0 0 1,0 0 0,7 2-1,-8-1 0,-1 0-1,1 0 0,-1 0 1,0 0-1,1 1 1,-1-1-1,0 1 0,0-1 1,0 1-1,0 0 0,0 0 1,0 0-1,-1 0 1,1 0-1,-1 0 0,1 1 1,-1-1-1,0 0 1,0 1-1,0-1 0,0 1 1,0-1-1,-1 1 1,1-1-1,-1 1 0,1 5 1,0 4 9,-1 0-1,0 0 1,0 1 0,-4 16 0,2-14 41,-2-1 0,0 1-1,0-1 1,-1 0 0,-1-1-1,-10 19 1,13-26-38,-1-1 0,1 1 1,-1-1-1,0 0 0,0 0 0,-1 0 0,1 0 0,-1-1 1,0 1-1,-1-1 0,1-1 0,-1 1 0,1-1 0,-1 0 1,0 0-1,-11 3 0,15-6-77,-1 1 1,1-1-1,-1 0 1,1 0-1,0 0 1,-1 0-1,1 0 1,0 0-1,-1-1 1,1 1-1,0-1 1,-1 0-1,1 0 1,0 0-1,0 0 1,0 0-1,-1 0 1,1 0-1,1-1 1,-1 1-1,0-1 1,0 1-1,-2-4 1,-1-1-14,1 1 1,1-1 0,-1 0-1,1 0 1,0-1 0,0 1-1,-2-8 1,-5-32-411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1.056"/>
    </inkml:context>
    <inkml:brush xml:id="br0">
      <inkml:brushProperty name="width" value="0.035" units="cm"/>
      <inkml:brushProperty name="height" value="0.035" units="cm"/>
      <inkml:brushProperty name="color" value="#66CC00"/>
    </inkml:brush>
  </inkml:definitions>
  <inkml:trace contextRef="#ctx0" brushRef="#br0">1 103 15251,'3'0'1337,"2"6"-1089,-1 8-144,2 2 840,5-7-824,3 0-224,4-9-288,5-9-704,-2-11 935,-2-3-151,-2 1-112</inkml:trace>
  <inkml:trace contextRef="#ctx0" brushRef="#br0" timeOffset="1">269 1 13571,'-2'13'650,"-1"0"0,-7 22 1,-1 7-14,4-11-271,1 0-1,2 1 1,1 0-1,2 0 1,5 63-1,-3-89-323,0 0 0,0 0 0,1 0 0,0 0 0,0 0 0,0 0 0,1-1 0,0 1 0,0-1-1,0 1 1,0-1 0,6 6 0,-7-9-28,0-1-1,0 1 0,0 0 1,1-1-1,-1 1 1,0-1-1,1 0 0,-1 0 1,1 0-1,0 0 1,-1 0-1,1-1 0,-1 1 1,1-1-1,0 1 0,0-1 1,-1 0-1,1 0 1,0 0-1,-1-1 0,1 1 1,0-1-1,-1 1 0,1-1 1,0 0-1,-1 0 1,1 0-1,-1 0 0,1 0 1,3-4-1,5-2 17,0-2 0,0 1 0,-1-1 0,0-1 0,-1 0 0,0 0 0,0-1 0,9-16 1,-2 2 24,-2-1 1,22-53 0,-30 61-28,0-1 1,6-28 0,-11 43-23,0 0 0,-1 0 0,1 0 0,-1-1 0,0 1 0,0 0 0,0 0 0,-1 0 1,1 0-1,-1 0 0,0 0 0,-1 0 0,1 0 0,0 0 0,-1 0 0,0 1 0,0-1 0,-4-5 0,4 8-2,0-1 0,0 0 0,0 1-1,0-1 1,-1 1 0,1 0 0,-1 0 0,1 0 0,-1 0 0,1 0 0,-1 0 0,1 1-1,-1-1 1,0 1 0,0 0 0,1-1 0,-1 1 0,0 1 0,1-1 0,-1 0-1,0 1 1,1-1 0,-1 1 0,-3 1 0,-5 2 6,0 0 0,1 1 0,-1 1 0,-13 8 0,-2 4 28,-33 28 0,50-38-174,0 0 0,1 1 0,0 0 0,0 0 0,1 0 0,-10 20-1,17-29 106,-1 1 0,1 0 0,-1-1 0,1 1 0,0 0-1,-1-1 1,1 1 0,0 0 0,-1-1 0,1 1 0,0 0 0,0 0-1,0-1 1,0 1 0,0 0 0,0 0 0,0-1 0,0 1-1,0 0 1,0 0 0,0-1 0,1 1 0,-1 0 0,0 0-1,1 0 1,0 0 7,0-1 0,0 1-1,0-1 1,0 1 0,0-1-1,0 0 1,0 1 0,0-1-1,0 0 1,1 0 0,-1 0-1,0 0 1,0 0 0,1 0 0,19 0-363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1.683"/>
    </inkml:context>
    <inkml:brush xml:id="br0">
      <inkml:brushProperty name="width" value="0.035" units="cm"/>
      <inkml:brushProperty name="height" value="0.035" units="cm"/>
      <inkml:brushProperty name="color" value="#66CC00"/>
    </inkml:brush>
  </inkml:definitions>
  <inkml:trace contextRef="#ctx0" brushRef="#br0">16 438 16780,'-9'15'1600,"2"2"-1192,7-6-184,5-3 568,10-11-296,7-7-80,7-6-256,3-1-280,0-3-552,-3 1 24,-10-2 496,-6 4-176,-11 8-120</inkml:trace>
  <inkml:trace contextRef="#ctx0" brushRef="#br0" timeOffset="1">203 3 15227,'0'0'43,"0"0"-1,0 0 0,0 0 1,0 0-1,0 0 1,0-1-1,0 1 0,0 0 1,0 0-1,0 0 0,0 0 1,1 0-1,-1 0 1,0 0-1,0-1 0,0 1 1,0 0-1,0 0 1,1 0-1,-1 0 0,0 0 1,0 0-1,0 0 1,0 0-1,0 0 0,1 0 1,-1 0-1,0 0 0,0 0 1,0 0-1,0 0 1,1 0-1,-1 0 0,0 0 1,0 0-1,0 0 1,0 0-1,1 0 0,-1 0 1,0 0-1,0 0 0,0 0 1,0 0-1,0 1 1,0-1-1,1 0 0,-1 0 1,0 0-1,0 0 1,0 0-1,0 1 0,4 12 1255,-2 33-262,-2-27-678,1 0-189,11 109 424,-10-109-550,2-1 0,0 0 0,2 0 0,12 31 0,-17-47-42,0 0 0,0 0-1,0 0 1,0 0 0,0 0 0,0-1 0,0 1 0,1 0 0,-1-1 0,0 1-1,1-1 1,0 1 0,-1-1 0,1 0 0,0 1 0,0-1 0,-1 0 0,1 0-1,0-1 1,0 1 0,0 0 0,0-1 0,0 1 0,0-1 0,1 1 0,-1-1-1,0 0 1,0 0 0,0 0 0,0 0 0,0 0 0,0-1 0,0 1 0,0-1-1,1 1 1,-1-1 0,0 0 0,2-1 0,1 0-82,-1-1 0,0 1 0,0-1 0,0 0 0,-1-1 0,1 1 0,-1 0 0,0-1 0,0 0 0,0 0-1,0 0 1,0 0 0,-1 0 0,0 0 0,3-10 0,-2 4-23,-2 0 0,0 0-1,0 0 1,-1-12-1,-1-8-295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2.233"/>
    </inkml:context>
    <inkml:brush xml:id="br0">
      <inkml:brushProperty name="width" value="0.035" units="cm"/>
      <inkml:brushProperty name="height" value="0.035" units="cm"/>
      <inkml:brushProperty name="color" value="#66CC00"/>
    </inkml:brush>
  </inkml:definitions>
  <inkml:trace contextRef="#ctx0" brushRef="#br0">23 277 15531,'-4'28'1537,"-2"9"-913,0 3-208,0 4 824,6 2-312,3-2-352,4-2-119,9-10-273,0-6-208,7-16-481,0-5-247,-1-17 584,1-7-152,-5-8-104</inkml:trace>
  <inkml:trace contextRef="#ctx0" brushRef="#br0" timeOffset="1">95 62 16524,'3'-5'159,"-1"1"0,0 0 0,1-1 0,0 1 1,0 0-1,0 1 0,0-1 0,1 1 0,-1-1 1,1 1-1,0 0 0,6-3 0,-6 4-103,-1 0 0,1 1 0,0 0-1,0 0 1,0 0 0,0 0 0,0 1-1,0-1 1,1 1 0,-1 0 0,0 0-1,0 1 1,0-1 0,0 1 0,6 2-1,-5-2-30,1 1-1,0 0 0,-1 0 1,0 0-1,0 1 0,1 0 0,-2 0 1,1 0-1,0 1 0,-1-1 0,1 1 1,-1 1-1,0-1 0,7 10 0,-7-7 0,0 1 0,0 0 0,0 0-1,-1 0 1,0 0 0,-1 0-1,0 1 1,0-1 0,0 11-1,-1 7 171,-1-1 0,-1 1 0,-1 0 0,-2 0 0,-11 43 0,12-56-112,-1-3 108,2 1 0,0 0 0,0 0 0,0 13 1,1-22-180,1 0 1,0 0 0,0-1 0,0 1-1,1 0 1,-1 0 0,0 0-1,1 0 1,-1-1 0,1 1 0,0 0-1,-1 0 1,1-1 0,0 1 0,0-1-1,0 1 1,0-1 0,0 1 0,1-1-1,-1 1 1,0-1 0,1 0 0,-1 0-1,1 0 1,-1 0 0,1 0-1,0 0 1,-1 0 0,1 0 0,0-1-1,2 2 1,1-1-144,-1-1 0,1 1 1,0-1-1,-1 0 0,1 0 0,0 0 0,-1-1 0,1 0 1,-1 0-1,1 0 0,-1 0 0,1-1 0,-1 1 0,5-4 0,8-3-304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2.808"/>
    </inkml:context>
    <inkml:brush xml:id="br0">
      <inkml:brushProperty name="width" value="0.035" units="cm"/>
      <inkml:brushProperty name="height" value="0.035" units="cm"/>
      <inkml:brushProperty name="color" value="#66CC00"/>
    </inkml:brush>
  </inkml:definitions>
  <inkml:trace contextRef="#ctx0" brushRef="#br0">9 129 13955,'-1'0'110,"1"1"1,-1-1-1,1 1 0,-1 0 0,0-1 1,1 1-1,-1-1 0,1 1 0,-1 0 1,1 0-1,0-1 0,-1 1 1,1 0-1,0 0 0,-1 0 0,1-1 1,0 1-1,0 0 0,0 0 0,0 0 1,0-1-1,0 1 0,0 0 1,0 0-1,0 0 0,0 0 0,0-1 1,0 1-1,1 0 0,-1 0 0,0 0 1,1-1-1,-1 2 0,18 34 1111,-8-20-813,-1 7-82,-6-13-226,1 0 0,0 0 0,1-1 0,7 11 0,-12-20-100,1 1 0,0 0 0,0 0 0,-1-1 0,1 1 0,0 0 0,0-1-1,0 1 1,0-1 0,0 1 0,0-1 0,0 0 0,0 1 0,0-1 0,0 0 0,0 1 0,0-1 0,0 0 0,0 0 0,0 0 0,0 0 0,0 0 0,0 0 0,0 0-1,0-1 1,0 1 0,0 0 0,0-1 0,2 0 0,30-18-74,-19 10 51,-5 3 6,1 1-1,1 0 1,-1 0 0,1 1-1,17-4 1,-24 7 16,0 1 0,-1-1-1,1 1 1,0 0 0,0 0 0,-1 0 0,1 0 0,0 0 0,-1 1-1,1 0 1,-1 0 0,1 0 0,0 0 0,-1 1 0,0-1 0,1 1 0,-1 0-1,0 0 1,0 0 0,0 0 0,3 3 0,-2-1 6,0 0 0,-1 1 0,1-1 1,-1 1-1,0-1 0,0 1 0,-1 0 0,1 0 0,-1 0 0,0 1 1,0-1-1,-1 0 0,0 1 0,0-1 0,1 8 0,-2-6 44,-1 1-1,1 0 0,-1 0 0,-1-1 0,1 1 0,-1 0 0,-1-1 1,1 0-1,-8 15 0,2-9 96,0 0 0,-1 0 1,0-1-1,-1 0 0,0 0 1,-1-1-1,0 0 0,-1-1 0,0-1 1,-21 13-1,26-18-151,0 0 0,-1-1 0,1 0 1,-1 0-1,0-1 0,1 0 0,-1 0 0,-14 1 0,18-3-15,0 0 0,1 0 0,-1-1 1,0 1-1,0-1 0,1 1 0,-1-1 0,0 0 0,1-1 0,-1 1 0,1-1 0,-1 1 0,1-1 0,0 0 0,0 0 0,0-1 0,0 1 0,0-1 0,0 1 0,-4-7 0,-13-29-212</inkml:trace>
  <inkml:trace contextRef="#ctx0" brushRef="#br0" timeOffset="1">31 57 15115,'6'-9'1657,"3"1"-1033,3 2-280,5 0 1824,6 3-1496,4 0-488,6-2-328,-1 1-1624,0-3 1624,-11 4-216,-7 0-152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3.472"/>
    </inkml:context>
    <inkml:brush xml:id="br0">
      <inkml:brushProperty name="width" value="0.035" units="cm"/>
      <inkml:brushProperty name="height" value="0.035" units="cm"/>
      <inkml:brushProperty name="color" value="#66CC00"/>
    </inkml:brush>
  </inkml:definitions>
  <inkml:trace contextRef="#ctx0" brushRef="#br0">1 175 16339,'32'-19'1529,"-1"-4"-1065,2 2-184,9-1 480,2 3-168,-1-1-184,-2 3-216,-5 8-512,-7 1-264,-8 2 384,-4 0-1792,-13 3 1616,-4 1-272,-4 8-113</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3.981"/>
    </inkml:context>
    <inkml:brush xml:id="br0">
      <inkml:brushProperty name="width" value="0.035" units="cm"/>
      <inkml:brushProperty name="height" value="0.035" units="cm"/>
      <inkml:brushProperty name="color" value="#66CC00"/>
    </inkml:brush>
  </inkml:definitions>
  <inkml:trace contextRef="#ctx0" brushRef="#br0">1 108 14995,'4'4'1264,"5"-4"-791,4-6-121,13-3 488,1-3-152,10-2-184,6-1 0,4 1-328,-2 2-232,-1 1 1433,-1 2-1273,-14 3 32,-4 3 16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4.539"/>
    </inkml:context>
    <inkml:brush xml:id="br0">
      <inkml:brushProperty name="width" value="0.035" units="cm"/>
      <inkml:brushProperty name="height" value="0.035" units="cm"/>
      <inkml:brushProperty name="color" value="#66CC00"/>
    </inkml:brush>
  </inkml:definitions>
  <inkml:trace contextRef="#ctx0" brushRef="#br0">0 92 16275,'0'-3'128,"0"0"-1,0 0 0,0 0 1,1 1-1,-1-1 0,1 0 1,-1 0-1,1 0 0,0 0 0,0 1 1,0-1-1,0 0 0,1 1 1,-1-1-1,1 1 0,0 0 0,1-3 1,1 1 15,0 1 1,-1 0-1,1-1 1,1 1-1,-1 1 1,0-1-1,1 1 1,-1-1-1,8-1 1,-6 2-60,-1 0 1,1 0-1,0 1 0,-1 0 1,1 0-1,0 1 0,0-1 1,0 1-1,0 0 1,-1 1-1,1 0 0,0 0 1,0 0-1,-1 0 0,1 1 1,-1 0-1,11 5 1,-12-3-66,0-1 1,0 1-1,0 0 1,0 0-1,-1 1 1,1-1 0,-1 1-1,0 0 1,-1 0-1,1 0 1,-1 0-1,0 0 1,0 0-1,-1 1 1,2 9 0,0 2 2,-1 1 1,-1 0 0,-2 30 0,-2-22 22,0 0 0,-2 1-1,0-2 1,-2 1 0,-1-1 0,-1 0 0,-1-1 0,-2 0 0,0 0 0,-1-2 0,-1 1 0,-34 38 0,40-50 198,21-20-74,2-3-82,19-10-8,163-94-2971,-193 114 2509,0 0 129,0 0-1,0 0 1,0 0-1,0-1 1,-1 1-1,1-1 1,-1 0-1,1 0 1,-1 0-1,3-4 1,1-7-652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429"/>
    </inkml:context>
    <inkml:brush xml:id="br0">
      <inkml:brushProperty name="width" value="0.025" units="cm"/>
      <inkml:brushProperty name="height" value="0.025" units="cm"/>
    </inkml:brush>
  </inkml:definitions>
  <inkml:trace contextRef="#ctx0" brushRef="#br0">0 1 9353,'2'0'538,"-1"0"0,1 0 0,-1 0 0,0 0 0,1 1 0,-1-1 0,0 1 1,1-1-1,-1 1 0,0-1 0,0 1 0,1 0 0,-1-1 0,0 1 0,0 0 0,1 1 0,12 21 3027,-1 37-2840,-11-43 422,10 76 12,-5 1-1,-6 138 1,-1-217-1057,-1-1 0,0 0 0,-1 0 0,0-1 0,-1 1 0,0 0 0,-2-1 0,-6 17 0,2-24 616,5-17-316,2-24-140,2 32-246,1-80 112,14-97-1,-10 144-127,2-1 0,2 1 1,1 1-1,1 0 0,19-38 1,-27 66-21,2 0 0,-1-1 1,1 1-1,0 1 0,1-1 0,-1 1 1,1 0-1,1 0 0,11-8 0,-15 12-20,0 0 0,0 0 0,0 1 0,0-1 0,0 1 0,0-1-1,0 1 1,0 0 0,1 1 0,-1-1 0,1 0 0,-1 1 0,0 0-1,1 0 1,-1 0 0,1 0 0,-1 0 0,1 1 0,-1-1 0,0 1-1,1 0 1,-1 0 0,0 0 0,0 1 0,0-1 0,4 4 0,-5-4 27,0 1 0,0-1 0,0 1 0,0 0 1,0 0-1,-1 0 0,1 0 0,-1 0 1,0 0-1,0 0 0,1 1 0,-1-1 1,0 0-1,-1 1 0,1-1 0,0 1 0,-1-1 1,0 1-1,1-1 0,-1 1 0,0-1 1,0 1-1,0-1 0,-1 1 0,1-1 1,-1 1-1,1-1 0,-1 1 0,-1 3 0,-1 1-10,0 0 0,0-1 0,0 1 0,-1-1 0,0 0 0,0 0 0,-1 0 0,0-1 0,-6 6 0,-7 5 51,-1-1 0,-37 22 0,46-31-36,0-1 1,0 0-1,0-1 0,0 0 1,-1-1-1,0 0 1,1-1-1,-15 2 1,25-4-32,-1 0 0,1 0 1,0 0-1,-1 0 0,1 0 1,0 0-1,-1 0 1,1 0-1,-1 0 0,1 0 1,0 0-1,-1 0 0,1 0 1,0 0-1,-1 0 0,1 0 1,0-1-1,0 1 1,-1 0-1,1 0 0,0 0 1,-1-1-1,1 1 0,0 0 1,0 0-1,-1-1 0,1 1 1,0 0-1,0 0 1,0-1-1,-1 1 0,1 0 1,0-1-1,0 1 0,0 0 1,0-1-1,0 1 1,0-1-1,4-16-1349,17-14-1115,5 3-1830,1 2 1,39-29-1,-23 24-5250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5.087"/>
    </inkml:context>
    <inkml:brush xml:id="br0">
      <inkml:brushProperty name="width" value="0.035" units="cm"/>
      <inkml:brushProperty name="height" value="0.035" units="cm"/>
      <inkml:brushProperty name="color" value="#66CC00"/>
    </inkml:brush>
  </inkml:definitions>
  <inkml:trace contextRef="#ctx0" brushRef="#br0">127 137 15787,'-2'11'414,"-1"-1"-1,0 1 1,-1-1-1,-7 14 1,-8 25 452,15-32-509,0 0 0,-1 29 0,4-38-267,1 0 1,0-1-1,1 1 1,0-1-1,0 1 0,0-1 1,1 1-1,4 10 1,-5-16-68,0 0 0,0-1 0,0 1 0,0 0 0,0-1 0,0 1 1,0-1-1,0 1 0,1-1 0,-1 1 0,1-1 0,-1 0 0,1 0 0,-1 0 0,1 0 1,0 0-1,0 0 0,3 1 0,-2-1-4,0-1 0,0 1 0,0-1 0,1 0 0,-1 0 0,0 0 0,0-1 0,0 1 0,0-1 0,6-1 0,6-4-2,0-1 0,-1 0 0,26-17 0,-20 11-5,-18 12-11,12-8-14,1 1 0,0 0 0,0 1 0,26-7 0,-38 13 9,1 0 0,-1 0 0,0 0 0,1 1 0,-1 0 0,1 0 0,-1 0 0,1 0 0,-1 0 0,1 0 0,-1 1 0,0 0 0,1 0 0,-1 0 0,0 0 0,1 0 0,-1 1 0,0-1 0,0 1 0,0 0 0,0 0 0,-1 0 0,1 0 0,0 0 0,-1 1 0,0-1 0,1 1 0,2 4 0,-1 1 14,0 0 0,0 0 1,-1 1-1,0-1 0,0 0 0,-1 1 1,0 0-1,-1 0 0,0-1 1,0 1-1,-1 0 0,0 0 0,-1 0 1,0 0-1,-2 10 0,0-6 81,0-1 0,0 0 0,-1 1 0,-1-1 0,0-1 0,0 1-1,-2-1 1,1 0 0,-1-1 0,-9 11 0,4-9 31,-1 1-1,0-2 1,-1 0-1,0-1 1,-1 0-1,0-1 1,-25 11-1,10-8-214,0-1-1,0-1 0,-39 7 1,60-15-154,0-1 1,1 0 0,-1 0 0,-14-1 0,21 0 198,-1 0 1,1 0-1,0-1 0,0 1 0,-1-1 0,1 0 0,0 1 0,0-1 1,-1 0-1,1-1 0,0 1 0,0 0 0,0 0 0,1-1 0,-1 1 1,0-1-1,0 0 0,1 1 0,-1-1 0,1 0 0,-2-3 0,-9-23-484</inkml:trace>
  <inkml:trace contextRef="#ctx0" brushRef="#br0" timeOffset="1">95 237 14843,'21'-23'1561,"-1"6"-881,-3 3-224,6 6 968,3 5-392,6 0-320,4 2-87,2-1-193,-3-1-104,2 0-240,-4-5-216,0-8-600,-4-6 1304,-8-10-648,-3-6-48,-4-5-16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7.535"/>
    </inkml:context>
    <inkml:brush xml:id="br0">
      <inkml:brushProperty name="width" value="0.035" units="cm"/>
      <inkml:brushProperty name="height" value="0.035" units="cm"/>
      <inkml:brushProperty name="color" value="#66CC00"/>
    </inkml:brush>
  </inkml:definitions>
  <inkml:trace contextRef="#ctx0" brushRef="#br0">679 7810 12467,'47'-16'719,"-23"8"-557,0 0 1,43-23-1,-60 27-149,0-1 0,1 0 0,-2 0 0,1-1 0,-1 0 0,1 0 0,-2-1 0,1 1 1,-1-1-1,0-1 0,0 1 0,4-11 0,0-3 71,-1 0 1,-1 0-1,-2-1 1,5-27-1,5-94 348,-7 58-162,56-387 1305,-48 364-1646,1-182-1,-27-107-400,0 38 1059,-21-280 91,27 579-590,-10-54 78,-45-181 0,31 172-137,7-1-39,-6-156 0,14 124-39,-2 53-12,-5 0 1,-34-105 0,-27-139 17,53-36 21,3 22 4,-104-443 104,127 793-84,-49-213 71,26 128-53,-46-146-114,53 197 61,-1 2 0,-2 0-1,-34-52 1,40 70 61,0-1-1,2 0 0,1-1 1,-11-36-1,-24-114-42,36 123 173,-3 0 0,-2 1 1,-28-60-1,27 86 140,14 23-199,0 0 0,0 0 1,0 0-1,1-1 0,0 1 0,0-1 1,0 1-1,-2-9 0,4 12-87,0 0 0,0 1 0,1-1 0,-1 1 0,0-1 0,0 1 0,1-1 0,-1 1 0,0-1 1,1 1-1,-1-1 0,1 1 0,-1-1 0,0 1 0,1 0 0,-1-1 0,1 1 0,-1 0 0,1-1 0,-1 1 0,1 0 0,0 0 0,-1-1 0,1 1 0,-1 0 0,1 0 0,0 0 0,24-5 40,-17 3-30,193-43-760,-199 44 809,-1 1 0,1-1 0,0 1 0,-1-1 0,1 1 0,-1-1 0,1 0 0,-1 0 0,1 0-1,-1 1 1,2-3 0,-9-1-71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8.018"/>
    </inkml:context>
    <inkml:brush xml:id="br0">
      <inkml:brushProperty name="width" value="0.035" units="cm"/>
      <inkml:brushProperty name="height" value="0.035" units="cm"/>
      <inkml:brushProperty name="color" value="#66CC00"/>
    </inkml:brush>
  </inkml:definitions>
  <inkml:trace contextRef="#ctx0" brushRef="#br0">1 86 15195,'11'-1'296,"0"0"0,0 0 0,0-1 0,0 0-1,0-1 1,-1 0 0,1-1 0,15-7 0,9-3-209,0 0 3,31-11 16,-61 24-103,-1 0 1,1 0 0,-1 0 0,1 1-1,0-1 1,-1 1 0,1 0-1,0 1 1,0-1 0,-1 1-1,8 2 1,-10-2 4,0 0 0,0 0-1,0 0 1,0 1-1,0-1 1,0 1 0,0-1-1,-1 1 1,1 0 0,-1 0-1,1-1 1,-1 1 0,0 0-1,0 0 1,0 1 0,0-1-1,0 0 1,0 0 0,0 0-1,-1 1 1,1-1 0,-1 3-1,2 8 49,-1-1 0,0 0 0,-2 13 0,1-22-45,-2 32 103,-2 0 0,-2 0 0,-9 33 1,-37 101 925,25-84 269,22-69-962</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2.401"/>
    </inkml:context>
    <inkml:brush xml:id="br0">
      <inkml:brushProperty name="width" value="0.035" units="cm"/>
      <inkml:brushProperty name="height" value="0.035" units="cm"/>
      <inkml:brushProperty name="color" value="#66CC00"/>
    </inkml:brush>
  </inkml:definitions>
  <inkml:trace contextRef="#ctx0" brushRef="#br0">114 156 9658,'10'-25'1829,"13"-39"0,-9 4 3492,-15 54-2654,-4 12-1549,-5 13-278,-44 120 403,-8 23-1047,55-138-250,1-1-1,1 1 1,1 0 0,-2 48-1,6-72 31,0 0 0,0-1 0,0 1 0,0 0 0,0 0 0,0 0 0,0 0 0,0 0-1,0 0 1,0 0 0,0-1 0,0 1 0,0 0 0,1 0 0,-1 0 0,0 0 0,0 0 0,0 0 0,0 0 0,0 0-1,0 0 1,0 0 0,0 0 0,1 0 0,-1 0 0,0-1 0,0 1 0,0 0 0,0 0 0,0 0 0,0 0 0,1 0 0,-1 0-1,0 0 1,0 0 0,0 0 0,0 0 0,0 0 0,0 1 0,0-1 0,1 0 0,-1 0 0,0 0 0,0 0 0,0 0-1,0 0 1,0 0 0,0 0 0,0 0 0,0 0 0,1 0 0,-1 0 0,0 0 0,0 1 0,0-1 0,0 0 0,0 0-1,0 0 1,0 0 0,0 0 0,6-10-813,-2-6 242,0 0-1,-2 0 1,2-27-1,-4 41 546,3-42-765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3.073"/>
    </inkml:context>
    <inkml:brush xml:id="br0">
      <inkml:brushProperty name="width" value="0.035" units="cm"/>
      <inkml:brushProperty name="height" value="0.035" units="cm"/>
      <inkml:brushProperty name="color" value="#66CC00"/>
    </inkml:brush>
  </inkml:definitions>
  <inkml:trace contextRef="#ctx0" brushRef="#br0">132 16 13419,'10'-14'1751,"-10"14"-1672,0 0-1,1 0 1,-1-1 0,0 1 0,1 0-1,-1 0 1,0 0 0,0 0 0,1-1 0,-1 1-1,0 0 1,1 0 0,-1 0 0,0 0 0,1 0-1,-1 0 1,0 0 0,1 0 0,-1 0 0,0 0-1,1 0 1,-1 0 0,0 0 0,0 0 0,1 0-1,-1 1 1,2 0 134,0 1 0,-1 0 0,1-1 0,-1 1 0,1 0 0,-1 0 0,0 0 0,0 0 0,0 0 0,1 3 0,183 328 3025,-184-332-3296,-1 0 0,1 0 0,0 1 0,0-1 0,-1 0 0,1 1 0,-1-1 0,1 0 0,-1 1 0,1-1 0,-1 0 0,0 1 0,0-1 0,0 1 0,0-1 0,0 1 0,0-1 0,0 0 0,0 1 0,0-1 0,-1 1 0,1-1 0,-1 0 0,1 1 0,-1-1 0,1 0 0,-1 1 0,0-1 0,1 0 0,-1 0 0,0 0 0,0 0 0,0 0 0,0 0 0,0 0 0,0 0 0,-1 0 0,1 0 0,0 0 0,-2 0 0,-15 10-430</inkml:trace>
  <inkml:trace contextRef="#ctx0" brushRef="#br0" timeOffset="1">1 508 15387,'1'1'1521,"2"-1"-793,3 0-184,13-3 696,4-3-152,4-3-191,2-1-105,6-2-200,-4 2-224,3-6-600,-4 2-328,-7 2 1136,-3 0-664,-3 6-40,0 4-80</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4.739"/>
    </inkml:context>
    <inkml:brush xml:id="br0">
      <inkml:brushProperty name="width" value="0.035" units="cm"/>
      <inkml:brushProperty name="height" value="0.035" units="cm"/>
      <inkml:brushProperty name="color" value="#66CC00"/>
    </inkml:brush>
  </inkml:definitions>
  <inkml:trace contextRef="#ctx0" brushRef="#br0">3 58 13371,'-3'-6'2044,"3"9"-381,3 12 103,0-7-1198,24 64 1969,-24-64-2407,1-1 0,0 0 0,0 0 1,1 0-1,-1-1 0,1 1 0,8 6 0,-11-11-115,-1-1-1,1 1 1,0-1-1,0 0 0,0 1 1,0-1-1,0 0 1,0 0-1,0 0 1,0-1-1,1 1 0,-1 0 1,0-1-1,0 0 1,1 1-1,-1-1 1,0 0-1,1 0 0,-1 0 1,4-1-1,-2 0-68,-1-1 1,1 1-1,-1-1 0,1 1 0,-1-1 0,1 0 0,-1-1 0,0 1 0,0 0 0,0-1 0,4-4 1,-2 1-373,0-1 0,0 1 1,0-1-1,-1 0 0,0 0 1,0-1-1,-1 1 0,0-1 0,0 0 1,-1 0-1,2-9 0,-4 3-74,-1 0 0,-1 1 0,0-1 0,-4-14 0,2 8 3801,-6 416 712,3-278-4131,6-115-316,1-6 268,-2-14 291,-3-18-187,-2 2-110</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5.362"/>
    </inkml:context>
    <inkml:brush xml:id="br0">
      <inkml:brushProperty name="width" value="0.035" units="cm"/>
      <inkml:brushProperty name="height" value="0.035" units="cm"/>
      <inkml:brushProperty name="color" value="#66CC00"/>
    </inkml:brush>
  </inkml:definitions>
  <inkml:trace contextRef="#ctx0" brushRef="#br0">148 35 14659,'2'-3'378,"0"-1"0,0 1-1,-1 0 1,1-1 0,-1 1 0,0-1-1,2-6 1,3 33 3136,-7 58-2853,-3 0-1,-4-1 1,-19 81-1,28-171-639,-1 0 0,0 0-1,-1 0 1,-2-11 0,0-8-108,-1-8-130,-7-37 0,8 60 122,-1 0 1,0 0-1,-1 0 0,0 1 0,-13-22 1,-1 13-51,19 22 143,-1-1 1,1 1-1,0-1 0,0 1 1,-1 0-1,1-1 0,-1 1 0,1 0 1,0-1-1,-1 1 0,1 0 0,-1-1 1,1 1-1,-1 0 0,1 0 1,-1 0-1,1 0 0,-1-1 0,1 1 1,-1 0-1,1 0 0,-1 0 0,1 0 1,-1 0-1,1 0 0,-1 0 0,1 0 1,-1 1-1,1-1 0,-1 0 1,1 0-1,-1 0 0,1 0 0,0 1 1,-1-1-1,1 0 0,-1 0 0,1 1 1,-1-1-1,1 0 0,0 1 1,-1-1-1,1 0 0,0 1 0,-1-1 1,1 1-1,0-1 0,0 1 0,-1-1 1,1 0-1,0 1 0,0 0 1,-1 0-3,1 1 1,0-1 0,0 1 0,0-1 0,0 1 0,0 0 0,0-1 0,0 1 0,0-1 0,1 0 0,-1 1 0,1-1 0,-1 1 0,1-1 0,-1 1 0,1-1 0,0 0 0,0 0 0,1 2 0,22 24-32,-14-17 20,13 14 44,0-1 0,2-2 1,33 23-1,-58-44-26,0 0-1,0 1 1,1-1-1,-1 0 1,0 0-1,0 1 1,0-1-1,1 0 1,-1 0-1,0 0 1,0 0-1,1 1 1,-1-1-1,0 0 1,0 0-1,1 0 1,-1 0-1,0 0 1,1 0-1,-1 0 1,0 0-1,0 1 0,1-1 1,-1 0-1,0 0 1,1-1-1,-1 1 1,0 0-1,1 0 1,-1 0-1,0 0 1,0 0-1,1 0 1,-1 0-1,0 0 1,1 0-1,-1-1 1,-2-11 38,-14-17-11,1 9-9,0 1 1,-1 1 0,-1 1-1,-1 0 1,0 1 0,-36-23 0,52 38-21,-1-1 0,1 1 0,0 0 0,0-1 1,-1 1-1,1 0 0,-1 1 0,1-1 1,-1 0-1,1 1 0,-1-1 0,-2 1 1,5 0-2,-1 0-1,1 0 1,0 0 0,0 0 0,0 0 0,0 0 0,0 0 0,-1 1 0,1-1 0,0 0 0,0 0 0,0 0 0,0 0 0,0 0 0,0 0 0,0 0-1,0 1 1,-1-1 0,1 0 0,0 0 0,0 0 0,0 0 0,0 0 0,0 1 0,0-1 0,0 0 0,0 0 0,0 0 0,0 0 0,0 1 0,0-1-1,0 0 1,0 0 0,0 0 0,0 0 0,0 0 0,0 1 0,0-1 0,0 0 0,1 0 0,-1 0 0,0 0 0,0 0 0,0 1 0,7 10-4,9 8-1,-5-10 15,1 0 1,0-1-1,0 0 1,1-1 0,0 0-1,0-1 1,0 0-1,16 4 1,-19-8-3,0 1-1,0-1 1,0-1 0,0 0-1,0 0 1,0-1-1,0 0 1,0-1 0,0 0-1,0 0 1,0-1 0,15-5-1,-1-5-4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6.001"/>
    </inkml:context>
    <inkml:brush xml:id="br0">
      <inkml:brushProperty name="width" value="0.035" units="cm"/>
      <inkml:brushProperty name="height" value="0.035" units="cm"/>
      <inkml:brushProperty name="color" value="#66CC00"/>
    </inkml:brush>
  </inkml:definitions>
  <inkml:trace contextRef="#ctx0" brushRef="#br0">8 332 11482,'-1'1'203,"1"-1"1,-1 1-1,1-1 0,-1 1 0,1-1 0,-1 1 0,1 0 0,-1-1 0,1 1 0,-1 0 0,1-1 0,0 1 0,0 0 0,-1 0 0,1-1 0,0 1 0,0 0 0,0 0 0,0-1 0,0 1 0,0 0 0,0 0 0,0-1 0,0 1 0,0 0 0,0 1 1,1-2-79,0 1 0,0-1 0,0 1 0,0-1 0,0 0 0,-1 0 1,1 1-1,0-1 0,0 0 0,0 0 0,0 0 0,0 0 0,0 0 1,0 0-1,0 0 0,0-1 0,0 1 0,0 0 0,9-3 278,-1 1 0,1-1 0,9-6 0,33-19 672,60-43 1,43-25-645,-96 69-613,0 2 0,2 4 0,0 2 0,101-18 0,-158 34-1020,-9-1 378,-11-2-261,-31 7-19,14 4 505</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6.942"/>
    </inkml:context>
    <inkml:brush xml:id="br0">
      <inkml:brushProperty name="width" value="0.035" units="cm"/>
      <inkml:brushProperty name="height" value="0.035" units="cm"/>
      <inkml:brushProperty name="color" value="#66CC00"/>
    </inkml:brush>
  </inkml:definitions>
  <inkml:trace contextRef="#ctx0" brushRef="#br0">91 34 17180,'2'-8'988,"1"-6"530,-2 14-726,-2 7 1,-36 159 1917,3-21-2638,16-54-284,15-87-385,2-9 207,-1-11-269,2 0-1,0 0 1,1 0-1,4-20 1,0-12-719,6-224-3850,-7 288 6174,0-1-1,1 0 1,1 0 0,0 0 0,11 17-1,-5-9-641,2-2 0,1 1 0,0-1 0,2-1 0,0-1 0,1-1 0,1 0 0,23 17 0,-38-32-180,0 0-277,0 0-1,0 0 1,0 1 0,-1-1 0,5 6-1,-8-9 128,0 0 0,0 1 0,0-1 0,1 0 0,-1 1 0,0-1 0,0 0 0,0 1 0,0-1 0,1 1 0,-1-1 0,0 0 0,0 1 0,0-1 0,0 1-1,0-1 1,0 1 0,0-1 0,0 0 0,0 1 0,-1-1 0,1 1 0,0-1 0,0 0 0,0 1 0,-1 0 0,0 0 16,1-1-1,-1 1 1,0 0 0,0-1-1,0 1 1,0-1 0,-1 1-1,1-1 1,0 1 0,0-1-1,0 0 1,0 0 0,0 1-1,-3-1 1,-17 2-297,-3-1-41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7.670"/>
    </inkml:context>
    <inkml:brush xml:id="br0">
      <inkml:brushProperty name="width" value="0.035" units="cm"/>
      <inkml:brushProperty name="height" value="0.035" units="cm"/>
      <inkml:brushProperty name="color" value="#66CC00"/>
    </inkml:brush>
  </inkml:definitions>
  <inkml:trace contextRef="#ctx0" brushRef="#br0">0 605 14299,'13'-2'1816,"0"-4"-1039,4-7-249,3-4 888,1-2-488,2-1-112,0-1-592,3 1-352,-3 0 72,0-1 24,-4 1-176,-2-2-136</inkml:trace>
  <inkml:trace contextRef="#ctx0" brushRef="#br0" timeOffset="1">409 0 14507,'-1'0'88,"0"0"0,0 0 1,0 0-1,0 0 0,0 1 0,0-1 0,0 0 0,0 0 1,0 1-1,0-1 0,0 0 0,0 1 0,0-1 0,0 1 0,1-1 1,-1 1-1,0 0 0,0-1 0,1 1 0,-1 0 0,0-1 1,1 1-1,-1 0 0,0 1 0,-21 23 238,21-23-162,-13 18 110,1 0-1,1 1 1,0 1-1,2-1 1,1 2-1,0-1 1,2 1-1,0 1 1,2-1-1,1 1 1,-2 33-1,5-51-249,1 1-1,0 0 0,1-1 1,-1 1-1,1-1 1,1 1-1,-1-1 1,1 1-1,0-1 1,0 0-1,1 0 1,4 8-1,-4-10 9,1 0-1,-1 0 0,1 0 0,0 0 1,0 0-1,0-1 0,0 1 0,1-1 1,-1 0-1,1-1 0,0 1 0,0-1 1,0 0-1,0 0 0,7 1 1,2 0 56,0 0 1,0-1-1,0-1 1,1-1 0,-1 0-1,0-1 1,1 0-1,16-4 1,-20 3-22,1-1 1,0 0-1,-1-1 1,0-1-1,0 1 0,0-2 1,0 1-1,-1-1 1,0-1-1,10-8 1,-19 14-58,0 0 1,1 0 0,-1 0 0,0-1-1,0 1 1,0 0 0,0 0 0,0-1-1,0 1 1,-1-1 0,1 1 0,0-1 0,-1 1-1,1-3 1,-1 3-4,0 0 0,0 1 1,0-1-1,0 0 0,0 1 0,0-1 0,0 1 1,-1-1-1,1 1 0,0-1 0,0 0 0,-1 1 0,1-1 1,-1 1-1,1-1 0,0 1 0,-1-1 0,1 1 0,-1 0 1,1-1-1,-1 1 0,1-1 0,-1 1 0,1 0 1,-1-1-1,-4 0 28,1-1 1,-1 1 0,0-1-1,1 1 1,-1 1 0,0-1-1,-7 1 1,-4-1 31,1 2 0,-1 0 0,0 0 0,1 2 0,0 0 0,0 1 0,0 0 0,0 1 0,0 1 0,-14 7 1,29-13-67,-1 0 0,1 1 0,0-1 0,0 0 1,-1 0-1,1 0 0,0 0 0,-1 0 0,1 0 1,0 0-1,0 0 0,-1 0 0,1 1 0,0-1 1,0 0-1,0 0 0,-1 0 0,1 0 1,0 1-1,0-1 0,0 0 0,0 0 0,-1 1 1,1-1-1,0 0 0,0 0 0,0 1 0,0-1 1,0 0-1,0 0 0,0 1 0,0-1 0,0 0 1,-1 0-1,1 1 0,0-1 0,0 0 1,1 1-1,-1-1 0,12 2 51,22-8 6,-16-1-78,-1 0 0,0-2 0,0 0 0,21-16 0,59-50-118,-92 71 133,-3 3 3,2-3-18,0 0-1,1 1 0,0 0 1,8-4-1,-13 6 19,1 1 0,0 0 1,-1-1-1,1 1 0,0 0 0,-1 0 0,1 0 1,0 0-1,-1-1 0,1 1 0,0 0 0,-1 0 0,1 0 1,0 0-1,-1 1 0,1-1 0,0 0 0,-1 0 1,1 0-1,0 0 0,-1 1 0,1-1 0,0 0 0,-1 1 1,1-1-1,-1 0 0,1 1 0,-1-1 0,1 1 1,-1-1-1,1 1 0,-1-1 0,1 1 0,-1-1 1,0 1-1,1 0 0,-1-1 0,0 1 0,1-1 0,-1 1 1,0 0-1,0-1 0,0 1 0,1 0 0,-1-1 1,0 2-1,3 22 49,0-1 1,-1 32 0,-3-36-339,2 0 0,1 0 0,0 0 0,7 28 0,-9-47 279,0 1 1,0-1 0,0 0 0,0 0 0,0 1 0,0-1 0,0 0 0,0 1 0,0-1 0,0 0 0,0 1 0,0-1 0,1 0 0,-1 0 0,0 1 0,0-1 0,0 0 0,0 1 0,0-1 0,1 0 0,-1 0 0,0 1 0,0-1 0,0 0 0,1 0 0,-1 0 0,0 1 0,1-1 0,-1 0 0,0 0 0,0 0 0,1 0 0,-1 0 0,0 0 0,1 1 0,-1-1 0,0 0 0,0 0 0,1 0 0,-1 0 0,0 0 0,1 0 0,-1 0 0,0 0 0,1 0 0,-1-1 0,0 1 0,1 0 0,-1 0 0,0 0 0,0 0 0,1 0 0,-1-1 0,9-7-377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787"/>
    </inkml:context>
    <inkml:brush xml:id="br0">
      <inkml:brushProperty name="width" value="0.025" units="cm"/>
      <inkml:brushProperty name="height" value="0.025" units="cm"/>
    </inkml:brush>
  </inkml:definitions>
  <inkml:trace contextRef="#ctx0" brushRef="#br0">11 1 3908,'0'0'11808,"1"11"-8637,1 8-1948,-2 0-1,0 0 1,-2 0-1,-4 25 1,4-27-299,0-1 0,0 34 1,2-45-864,0-4-50,0 0 0,0 0 0,0 0 0,0 0 0,1 1 0,-1-1 1,0 0-1,0 0 0,1 0 0,-1 0 0,1 0 0,-1 0 0,1 0 0,-1 0 0,1 0 0,0 0 0,-1 0 0,1 0 0,0 0 0,0 0 0,0 0 0,0-1 0,0 1 0,0 0 0,0-1 0,0 1 0,0-1 0,0 1 0,0-1 0,0 1 0,0-1 0,0 0 0,0 1 0,1-1 0,-1 0 0,0 0 0,0 0 0,0 0 0,0 0 0,1 0 0,-1 0 0,0-1 0,2 1 0,0-1 32,1 0 0,-1 0 0,0 0-1,0 0 1,1 0 0,-1 0 0,0-1-1,0 0 1,0 1 0,0-1 0,-1 0-1,1-1 1,0 1 0,2-4 0,-1 0-10,0-1 1,-1 0 0,0-1 0,-1 1-1,1 0 1,-1-1 0,-1 1 0,1-1-1,-1 0 1,0-10 0,-1 12-75,0 1 0,0-1 0,0 1 0,-1-1 1,1 1-1,-1 0 0,-1-1 0,1 1 0,-1 0 0,0-1 0,0 1 0,0 0 0,-1 1 1,1-1-1,-5-5 0,6 9-9,1 0 0,-1 1 0,0-1 0,0 0 0,1 0 0,-1 1 0,0-1 0,0 1 0,0-1 0,0 0 1,0 1-1,0 0 0,0-1 0,0 1 0,0 0 0,0-1 0,0 1 0,-2 0 0,2 0-7,1 0 0,-1 0 1,1 1-1,-1-1 0,1 0 0,-1 0 0,1 1 0,-1-1 1,1 1-1,-1-1 0,1 0 0,-1 1 0,1-1 0,0 1 0,-1-1 1,1 1-1,0-1 0,-1 1 0,1-1 0,0 1 0,0-1 1,-1 1-1,1-1 0,0 2 0,0 0-95,-1 0-1,1 0 1,0 1-1,0-1 1,0 0-1,0 0 1,0 1-1,0-1 1,1 0-1,-1 0 1,1 0-1,-1 0 1,1 1-1,0-1 1,0 0 0,0 0-1,2 2 1,1 0-530,0 0-1,0 0 1,1-1 0,-1 0 0,1 1 0,0-1 0,0-1 0,0 1 0,0-1 0,1 0 0,-1 0 0,12 2 0,16 1-4566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8.246"/>
    </inkml:context>
    <inkml:brush xml:id="br0">
      <inkml:brushProperty name="width" value="0.035" units="cm"/>
      <inkml:brushProperty name="height" value="0.035" units="cm"/>
      <inkml:brushProperty name="color" value="#66CC00"/>
    </inkml:brush>
  </inkml:definitions>
  <inkml:trace contextRef="#ctx0" brushRef="#br0">0 132 16219,'0'-3'2057,"3"-2"-1233,4-2-272,2-1 1081,5-3-497,4 1-168,5-4-368,3-3-152,3 2-424,2 1-288,-1 2-680,2 2-208,-12 6 880,-8 2-240,-12 11-225</inkml:trace>
  <inkml:trace contextRef="#ctx0" brushRef="#br0" timeOffset="1">11 280 15747,'3'10'1489,"8"-10"-873,6-4-192,10-8 536,8-3-88,8-8-536,2-2 801,-2-1-841,-7 2 16,-4 3-128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9.976"/>
    </inkml:context>
    <inkml:brush xml:id="br0">
      <inkml:brushProperty name="width" value="0.035" units="cm"/>
      <inkml:brushProperty name="height" value="0.035" units="cm"/>
      <inkml:brushProperty name="color" value="#66CC00"/>
    </inkml:brush>
  </inkml:definitions>
  <inkml:trace contextRef="#ctx0" brushRef="#br0">1 99 15267,'8'-14'968,"1"1"0,1 1 0,19-20 0,-26 29-832,0 0 1,0 1 0,1-1 0,-1 1-1,0 0 1,1 0 0,0 0 0,-1 1 0,1-1-1,0 1 1,0 0 0,0 0 0,0 0-1,0 0 1,0 1 0,0-1 0,0 1-1,0 0 1,8 2 0,-11-2-119,1 1 1,0-1-1,-1 1 0,1 0 1,-1 0-1,0 0 0,1 0 0,-1 0 1,0 0-1,1 0 0,-1 0 1,0 0-1,0 1 0,0-1 1,0 0-1,0 1 0,0-1 0,-1 1 1,1-1-1,0 1 0,-1-1 1,1 1-1,-1 0 0,0-1 1,1 1-1,-1 0 0,0-1 0,0 1 1,0 0-1,0-1 0,0 1 1,-1 2-1,0 7 78,0 1-1,-1 0 1,-4 14-1,5-22-47,-10 37 257,2-12-41,2 0-1,1 0 1,1 1-1,0 30 1,4-58-249,1 0 0,0 0 0,0 0 0,0 1 0,0-1 0,1 0 0,-1 0 0,0 0 0,1 0 0,0 0 0,-1 0 0,1 0 0,0 0 0,0 0 0,0 0 0,0 0 0,1 0 0,-1-1 0,0 1 0,1 0 0,-1-1 0,1 1 0,0-1 0,-1 0 0,1 1 0,3 1 0,-3-3-27,1 0 0,-1 1 0,1-1 1,-1 0-1,0 0 0,1 0 0,-1 0 0,1-1 0,-1 1 0,0-1 0,1 1 0,-1-1 0,0 0 1,1 0-1,-1 0 0,0 0 0,0 0 0,0-1 0,0 1 0,0-1 0,0 1 0,3-4 1,4-4-226,-1 0 1,0 0 0,0 0 0,-1-1 0,0 0-1,-1-1 1,0 1 0,5-16 0,0-2-240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0.503"/>
    </inkml:context>
    <inkml:brush xml:id="br0">
      <inkml:brushProperty name="width" value="0.035" units="cm"/>
      <inkml:brushProperty name="height" value="0.035" units="cm"/>
      <inkml:brushProperty name="color" value="#66CC00"/>
    </inkml:brush>
  </inkml:definitions>
  <inkml:trace contextRef="#ctx0" brushRef="#br0">94 1 16484,'0'0'112,"1"0"1,0 0 0,-1 0 0,1 0-1,0 0 1,0 0 0,-1 0 0,1 0 0,0 0-1,-1 0 1,1 0 0,0 0 0,-1 1 0,1-1-1,0 0 1,-1 0 0,1 1 0,-1-1 0,1 0-1,0 1 1,-1-1 0,1 1 0,-1-1 0,1 1-1,-1-1 1,1 1 0,-1-1 0,0 1-1,1-1 1,-1 1 0,0 0 0,1-1 0,-1 1-1,0 0 1,12 32 1786,-6-16-1259,-4-13-593,-1 0-1,1-1 1,0 0-1,1 0 1,-1 1-1,0-1 0,1 0 1,0-1-1,0 1 1,0 0-1,0-1 1,0 0-1,0 0 1,6 3-1,1-1-38,0 0 0,0-1 0,20 3 0,24 8 25,-52-13-34,0-1 1,-1 1-1,1 0 1,-1-1-1,1 1 0,-1 0 1,1 0-1,-1 0 1,0 0-1,1 0 1,-1 0-1,0 0 1,0 1-1,0-1 0,0 0 1,0 1-1,0-1 1,0 1-1,0-1 1,-1 1-1,1-1 1,-1 1-1,1 2 0,0-1 3,-1 0-1,-1 0 1,1-1-1,0 1 0,-1 0 1,1 0-1,-1-1 0,0 1 1,0 0-1,0-1 0,0 1 1,-3 4-1,-3 3 7,-1 0-1,1 0 1,-1-1-1,-1 0 1,-13 10-1,10-9-54,-1 0-1,-1-1 1,1-1-1,-24 10 1,32-15 23,0-1 0,0 0 0,-1-1 1,1 1-1,0-1 0,-1 0 0,1 0 0,-1-1 1,1 0-1,-1 0 0,1 0 0,-1 0 1,1-1-1,-1 0 0,1 0 0,-10-4 1,12 4 20,-1-1 0,1-1 0,0 1 0,0 0 0,1-1 0,-1 1 0,0-1 0,1 0 0,-1 0 0,1 0 1,0 0-1,0 0 0,0-1 0,1 1 0,-2-5 0,-12-28-149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1.085"/>
    </inkml:context>
    <inkml:brush xml:id="br0">
      <inkml:brushProperty name="width" value="0.035" units="cm"/>
      <inkml:brushProperty name="height" value="0.035" units="cm"/>
      <inkml:brushProperty name="color" value="#66CC00"/>
    </inkml:brush>
  </inkml:definitions>
  <inkml:trace contextRef="#ctx0" brushRef="#br0">280 48 17124,'22'-15'1680,"4"1"-1008,0 4-280,8 3 728,2 6-191,1 1-385,-2 0-336,-3 1-792,1 1 1888,-15-2-1296,2 3 8,-11-1-24</inkml:trace>
  <inkml:trace contextRef="#ctx0" brushRef="#br0" timeOffset="1">0 855 14819,'8'1'621,"-1"-1"0,1 0 0,-1 0 0,1-1 0,-1 0 0,1 0 0,-1-1 0,0 0 0,13-4 0,8-6 375,28-16 0,-26 12-488,62-33-580,-1-5 1,-4-3-1,135-114 0,-152 107-1324,-70 62 1127,-2 3 81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1.617"/>
    </inkml:context>
    <inkml:brush xml:id="br0">
      <inkml:brushProperty name="width" value="0.035" units="cm"/>
      <inkml:brushProperty name="height" value="0.035" units="cm"/>
      <inkml:brushProperty name="color" value="#66CC00"/>
    </inkml:brush>
  </inkml:definitions>
  <inkml:trace contextRef="#ctx0" brushRef="#br0">0 229 15307,'10'-35'2116,"21"-49"0,-27 74-1815,1 0 1,0 0 0,1 1 0,0 0 0,0 0 0,1 0-1,0 1 1,1 0 0,10-9 0,-17 16-267,1 0 0,-1 0 1,0 0-1,0 0 0,1 0 1,-1 0-1,1 1 0,-1-1 1,1 1-1,-1-1 0,1 1 1,-1-1-1,1 1 0,-1 0 1,1 0-1,2 0 0,-3 0-22,0 0-1,0 0 0,0 1 0,0-1 0,-1 1 0,1-1 1,0 1-1,0-1 0,0 1 0,-1-1 0,1 1 1,-1 0-1,1-1 0,0 1 0,-1 0 0,1 0 1,-1 0-1,1-1 0,-1 1 0,0 0 0,1 1 1,1 3 0,-1 1-1,0 0 1,0-1 0,-1 1 0,1 0 0,-1-1 0,-1 12 0,-5 23 39,-22 73-1,18-83 24,2 1 0,2-1-1,1 1 1,-2 40-1,6-69-64,1 0-1,0 0 0,0 0 1,0 0-1,0 0 0,1 0 1,-1 0-1,0 0 1,1-1-1,0 1 0,-1 0 1,1 0-1,0 0 1,0 0-1,0-1 0,0 1 1,0 0-1,0-1 1,1 1-1,-1-1 0,0 0 1,3 2-1,-2-2-48,0 0 1,1 0-1,-1-1 1,0 1-1,1-1 0,-1 1 1,0-1-1,1 0 1,-1 0-1,0 0 0,1-1 1,-1 1-1,0 0 1,1-1-1,-1 0 0,0 1 1,0-1-1,3-1 1,3-2-89,1 0 0,-1-1 0,0 0 0,0 0 1,-1 0-1,0-1 0,0 0 0,0-1 0,-1 0 1,11-13-1,14-26-329</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2.162"/>
    </inkml:context>
    <inkml:brush xml:id="br0">
      <inkml:brushProperty name="width" value="0.035" units="cm"/>
      <inkml:brushProperty name="height" value="0.035" units="cm"/>
      <inkml:brushProperty name="color" value="#66CC00"/>
    </inkml:brush>
  </inkml:definitions>
  <inkml:trace contextRef="#ctx0" brushRef="#br0">62 14 16620,'-12'25'781,"1"0"0,2 1 1,0 1-1,-7 39 0,14-54-644,1 1 0,0-1 0,0 1 0,2-1-1,0 1 1,0-1 0,1 0 0,0 1 0,1-1-1,1 0 1,0-1 0,6 14 0,-7-20-102,-1 0-1,1 0 1,0 0 0,0-1 0,0 1 0,1-1-1,-1 0 1,1 0 0,0 0 0,1-1 0,-1 0 0,0 1-1,10 3 1,-10-5-19,0-1-1,-1 1 1,1-1-1,0 0 1,1 0-1,-1-1 1,0 1-1,0-1 1,0 0-1,0 0 1,0-1-1,0 1 1,0-1-1,1 0 1,-1 0-1,0 0 1,-1 0-1,1-1 1,4-2-1,0-1 18,0 0 0,0-1 0,0 0-1,-1 0 1,0-1 0,0 0 0,-1 0-1,0-1 1,0 0 0,-1 0 0,0 0-1,0-1 1,-1 1 0,7-19 0,-6 11 73,0 0 1,0-1-1,-2 0 1,0 0 0,-1 0-1,0 0 1,-2-29 0,0 41-68,-1-1 1,1 1-1,-1-1 1,0 1 0,-1-1-1,1 1 1,-1 0-1,0 0 1,0 0 0,-1 0-1,1 0 1,-1 0-1,0 1 1,-1-1 0,1 1-1,-1 0 1,0 0-1,0 0 1,0 0 0,0 1-1,-1 0 1,1 0-1,-1 0 1,0 0 0,0 1-1,0-1 1,0 1-1,0 1 1,-1-1 0,1 1-1,-1 0 1,-10-1 0,8 2-172,0 1 1,0 0-1,0 1 1,0-1-1,0 1 1,1 1 0,-1 0-1,1 0 1,-1 0-1,1 1 1,-8 5 0,-11 5-241,10-6-28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3.796"/>
    </inkml:context>
    <inkml:brush xml:id="br0">
      <inkml:brushProperty name="width" value="0.035" units="cm"/>
      <inkml:brushProperty name="height" value="0.035" units="cm"/>
      <inkml:brushProperty name="color" value="#66CC00"/>
    </inkml:brush>
  </inkml:definitions>
  <inkml:trace contextRef="#ctx0" brushRef="#br0">1 225 15123,'10'9'1385,"7"-9"-801,-6-7-176,12-9 712,8-5-232,5-5-240,6-6-56,2-2-416,-3 1-256,-1 6-600,-5 6 344,-12 10 152,-6 5-152,-8 11-152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4.317"/>
    </inkml:context>
    <inkml:brush xml:id="br0">
      <inkml:brushProperty name="width" value="0.035" units="cm"/>
      <inkml:brushProperty name="height" value="0.035" units="cm"/>
      <inkml:brushProperty name="color" value="#66CC00"/>
    </inkml:brush>
  </inkml:definitions>
  <inkml:trace contextRef="#ctx0" brushRef="#br0">5 161 16035,'-4'6'1361,"4"-5"-937,3-1-160,15-4 504,4-2-168,8-6-240,5-4-304,4-7 1633,-1-4-1489,2-12 56,0-2 64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7.876"/>
    </inkml:context>
    <inkml:brush xml:id="br0">
      <inkml:brushProperty name="width" value="0.035" units="cm"/>
      <inkml:brushProperty name="height" value="0.035" units="cm"/>
      <inkml:brushProperty name="color" value="#66CC00"/>
    </inkml:brush>
  </inkml:definitions>
  <inkml:trace contextRef="#ctx0" brushRef="#br0">2 517 11931,'-1'18'923,"1"-12"-590,-1 0-1,1 0 0,1 0 0,1 9 0,-2-14-258,0 0 0,0-1 0,0 1 0,1-1 0,-1 1 0,0-1 0,1 1 0,-1-1 0,1 1 0,-1-1 0,0 1 0,1-1 0,-1 1 0,1-1 0,-1 0 0,1 1 0,-1-1 0,1 0 0,0 1 0,-1-1 0,1 0 0,-1 0 0,1 0-1,-1 1 1,1-1 0,0 0 0,-1 0 0,1 0 0,0 0 0,-1 0 0,1 0 0,-1 0 0,1 0 0,0-1 0,-1 1 0,1 0 0,0 0 0,-1 0 0,1-1 0,0 1 0,24-14 1183,-16 6-989,-1 0 0,0-1 0,0 1 0,-1-2 0,0 1-1,-1-1 1,6-12 0,32-78 593,-40 89-780,56-163 401,-50 138-440,-1-1 1,5-69-1,-14 86-3,0 20-38,0 0 1,0 0-1,0 0 0,0 0 0,0 0 0,0 0 0,0 0 1,-1 0-1,1 0 0,0 0 0,0 0 0,0 0 0,0 0 1,0 0-1,0 0 0,0 0 0,0 0 0,0 0 0,-1 0 1,1 0-1,0 0 0,0 0 0,0 0 0,0 0 0,0 0 1,0 0-1,0 0 0,0 0 0,0 0 0,-1 0 0,1 0 1,0 0-1,0 0 0,0 0 0,0 0 0,0 0 0,0 0 1,0 0-1,0 0 0,0 0 0,0 0 0,0 1 0,0-1 1,0 0-1,-1 0 0,1 0 0,0 0 0,0 0 0,0 0 1,0 0-1,0 0 0,0 0 0,0 0 0,0 1 1,0-1-1,0 0 0,0 0 0,0 0 0,0 0 0,0 0 1,0 0-1,0 0 0,0 0 0,0 0 0,0 1 0,0-1 1,0 0-1,1 0 0,-1 0 0,-7 33 97,7 11-228,1 0-1,2 0 1,2 0-1,2 0 1,2-1-1,16 46 1,-23-82-773,-2-6 822,0-1 0,0 1 0,0 0 0,0 0 0,0 0 0,0 0 0,1-1 0,-1 1 0,0 0 0,0 0 0,1 0 0,-1-1 0,1 1 0,-1 0 0,0-1 0,1 1 0,-1 0 0,1-1 0,0 1 0,-1 0 0,1-1 0,-1 1 0,1-1 1,0 1-1,0-1 0,-1 1 0,2 0 0,5-4-734</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8.667"/>
    </inkml:context>
    <inkml:brush xml:id="br0">
      <inkml:brushProperty name="width" value="0.035" units="cm"/>
      <inkml:brushProperty name="height" value="0.035" units="cm"/>
      <inkml:brushProperty name="color" value="#66CC00"/>
    </inkml:brush>
  </inkml:definitions>
  <inkml:trace contextRef="#ctx0" brushRef="#br0">6 45 10330,'0'0'982,"-1"-7"4342,-4-30 531,5 37-5598,5 26 1208,68 239 417,-59-238-1805,-14-27-75,0 0-1,0 0 1,0 0 0,0 1-1,0-1 1,0 0-1,1 0 1,-1 0 0,0 0-1,0 1 1,0-1 0,1 0-1,-1 0 1,0 0 0,0 0-1,0 0 1,1 0-1,-1 0 1,0 1 0,0-1-1,1 0 1,-1 0 0,0 0-1,0 0 1,0 0 0,1 0-1,-1 0 1,0 0 0,0 0-1,1 0 1,-1 0-1,0-1 1,0 1 0,1 0-1,4-16 42,-5 7-263,0-1-1,0 0 1,0 1 0,-2-1-1,1 0 1,-1 1-1,0-1 1,-1 1-1,0 0 1,-1 0 0,0 0-1,0 0 1,-8-11-1,-1 0-392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1.119"/>
    </inkml:context>
    <inkml:brush xml:id="br0">
      <inkml:brushProperty name="width" value="0.025" units="cm"/>
      <inkml:brushProperty name="height" value="0.025" units="cm"/>
    </inkml:brush>
  </inkml:definitions>
  <inkml:trace contextRef="#ctx0" brushRef="#br0">156 38 8488,'0'0'12647,"-10"-6"-11014,8 4-1556,0 0-3,-1 0 0,1 0 0,0 0-1,-1 1 1,1-1 0,-1 1 0,0 0 0,1-1 0,-1 1 0,0 0 0,0 1 0,1-1-1,-1 0 1,0 1 0,0-1 0,0 1 0,0 0 0,0 0 0,0 1 0,0-1 0,0 0 0,0 1-1,0 0 1,0-1 0,1 1 0,-1 0 0,0 1 0,1-1 0,-1 0 0,0 1 0,1 0 0,0-1-1,-4 4 1,0 2 84,1 0-1,0 0 0,0 0 1,1 1-1,0 0 0,0 0 0,1 0 1,0 0-1,-3 13 0,5-18-139,1-1 0,-1 0-1,1 1 1,-1-1 0,1 0 0,0 1-1,0-1 1,0 1 0,0-1-1,1 0 1,-1 1 0,0-1 0,1 0-1,0 1 1,0-1 0,0 0-1,0 0 1,0 0 0,0 0-1,0 0 1,0 0 0,1 0 0,-1 0-1,1 0 1,0 0 0,-1-1-1,1 1 1,0-1 0,0 1-1,0-1 1,0 0 0,0 0 0,0 0-1,1 0 1,-1 0 0,0 0-1,0-1 1,5 1 0,-1 1 57,0-1 0,0-1 0,0 1 1,0-1-1,0 0 0,0 0 0,0-1 0,0 0 1,0 0-1,-1 0 0,1-1 0,0 0 0,-1 0 1,1-1-1,-1 1 0,1-1 0,4-3 0,-6 3-68,-1-1-1,1 1 0,-1 0 1,0-1-1,0 0 1,0 1-1,0-1 0,-1-1 1,1 1-1,-1 0 0,0 0 1,-1-1-1,1 1 1,-1-1-1,0 0 0,0 1 1,0-1-1,0 0 0,-1 0 1,0 1-1,0-1 1,-1-5-1,0 6-430,0 0 1,0 0-1,0 1 0,0-1 1,-1 0-1,0 1 0,0-1 1,0 1-1,0 0 0,0-1 1,-1 1-1,-4-5 0,0 0-2455,-1-1-2737</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9.234"/>
    </inkml:context>
    <inkml:brush xml:id="br0">
      <inkml:brushProperty name="width" value="0.035" units="cm"/>
      <inkml:brushProperty name="height" value="0.035" units="cm"/>
      <inkml:brushProperty name="color" value="#66CC00"/>
    </inkml:brush>
  </inkml:definitions>
  <inkml:trace contextRef="#ctx0" brushRef="#br0">0 46 17004,'3'-3'321,"0"-1"1,0 1 0,0-1 0,1 1 0,-1 0-1,1 0 1,0 0 0,-1 1 0,1-1 0,1 1-1,-1 0 1,0 0 0,0 1 0,1-1-1,-1 1 1,1 0 0,-1 0 0,7-1 0,-7 2-239,0 0 0,-1 0 1,1 0-1,0 0 0,-1 1 1,1-1-1,0 1 0,-1 0 1,1 0-1,-1 1 0,1-1 0,-1 1 1,1-1-1,-1 1 0,0 0 1,0 0-1,0 0 0,0 1 1,0-1-1,-1 1 0,1 0 1,-1 0-1,3 3 0,-2-1-66,-1-1-1,0 0 1,-1 1-1,1-1 1,-1 1-1,0 0 1,0-1-1,0 1 1,-1 0-1,0-1 0,0 1 1,0 0-1,0 0 1,-1-1-1,0 1 1,0 0-1,0-1 1,-3 8-1,-4 8 42,0-1 0,-22 34 0,24-43-19,-23 37 71,18-33-50,1 1 0,1 1 0,1 0 0,0 0 1,-10 31-1,17-45-55,1-1 0,0 0 0,-1 0 1,1 1-1,0-1 0,0 0 0,0 0 0,0 1 1,0-1-1,0 0 0,0 1 0,1-1 1,-1 0-1,0 0 0,1 1 0,-1-1 1,1 0-1,0 2 0,0-2-2,-1-1-1,1 1 0,0-1 1,0 1-1,-1-1 1,1 1-1,0-1 1,0 0-1,0 1 1,0-1-1,-1 0 1,1 1-1,0-1 0,0 0 1,0 0-1,0 0 1,0 0-1,0 0 1,1 0-1,5-1 9,0-1-1,-1 1 1,1-1-1,-1-1 1,9-3 0,112-64 121,-95 50-134,0 2 0,2 1 1,65-24-1,-104 42-515,-1 0 1,1 0-1,0 0 1,-1-1-1,-7 0 1,1-1-55</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9.800"/>
    </inkml:context>
    <inkml:brush xml:id="br0">
      <inkml:brushProperty name="width" value="0.035" units="cm"/>
      <inkml:brushProperty name="height" value="0.035" units="cm"/>
      <inkml:brushProperty name="color" value="#66CC00"/>
    </inkml:brush>
  </inkml:definitions>
  <inkml:trace contextRef="#ctx0" brushRef="#br0">115 1 18228,'0'0'43,"0"0"0,0 0 0,0 0 1,1 0-1,-1 0 0,0 0 0,0 0 0,0-1 0,0 1 1,0 0-1,1 0 0,-1 0 0,0 0 0,0 0 0,0 0 1,0 0-1,0 0 0,1 1 0,-1-1 0,0 0 0,0 0 1,0 0-1,0 0 0,0 0 0,0 0 0,1 0 0,-1 0 1,0 0-1,0 0 0,0 0 0,0 0 0,0 1 0,0-1 1,0 0-1,0 0 0,1 0 0,-1 0 0,0 0 0,0 0 1,0 1-1,0-1 0,0 0 0,0 0 0,0 0 0,0 0 1,0 0-1,0 1 0,-1 10 877,-7 20-239,5-23-125,-5 20 320,0-1-460,0-1 1,2 2-1,1-1 0,-2 35 1,7-61-415,0-1 0,0 0 0,0 0 0,0 1 0,0-1 0,0 0 0,0 1 0,0-1 0,0 0 0,0 0 0,0 1 1,0-1-1,0 0 0,0 1 0,0-1 0,0 0 0,0 0 0,1 1 0,-1-1 0,0 0 0,0 0 0,0 1 0,0-1 0,1 0 0,-1 0 0,0 0 0,0 1 1,0-1-1,1 0 0,-1 0 0,0 0 0,0 0 0,1 0 0,-1 1 0,0-1 0,1 0 0,-1 0 0,0 0 0,1 0 0,13-7 37,20-23-18,-25 21-6,0 1-9,1 0-1,0 1 1,0 0-1,0 1 1,1 0-1,0 0 1,18-5-1,-25 9-4,0 1 0,0 0 1,0 0-1,1 1 0,-1 0 0,0-1 0,0 1 0,1 0 0,-1 1 0,0-1 0,0 1 0,0 0 0,0 0 0,0 0 0,0 1 0,0-1 1,0 1-1,0 0 0,0 0 0,-1 0 0,1 1 0,-1-1 0,0 1 0,0 0 0,4 4 0,-4-4 2,0 0-1,0 1 1,-1-1-1,1 1 1,-1-1 0,0 1-1,0 0 1,0 0-1,-1 0 1,1 0-1,-1 0 1,0 0 0,0 0-1,0 1 1,-1-1-1,1 0 1,-1 1-1,0-1 1,-1 0 0,1 1-1,-1-1 1,1 0-1,-1 0 1,-1 0-1,1 0 1,-3 5-1,0-1 30,0 0 0,0-1-1,-1 0 1,-1 0-1,1 0 1,-1-1-1,0 0 1,0 0 0,-1 0-1,0-1 1,-15 10-1,5-5 12,0-1 0,-1-1-1,0 0 1,-1-1 0,-22 5-1,34-11-134,0 0-1,0 0 0,0 0 1,0-1-1,-1 0 0,1-1 0,-12-1 1,14 1-16,1-1 0,0 1 0,0-1 0,0 1 0,0-1 0,1 0 0,-1-1 0,0 1 0,1 0 0,0-1 0,-1 0 0,1 0 0,0 0-1,-2-4 1,-11-16-401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00.704"/>
    </inkml:context>
    <inkml:brush xml:id="br0">
      <inkml:brushProperty name="width" value="0.035" units="cm"/>
      <inkml:brushProperty name="height" value="0.035" units="cm"/>
      <inkml:brushProperty name="color" value="#66CC00"/>
    </inkml:brush>
  </inkml:definitions>
  <inkml:trace contextRef="#ctx0" brushRef="#br0">1 188 17060,'9'-18'1864,"5"4"-992,3 0-288,9 1 1105,4 2-417,12-4-352,4-2-152,3 0-304,0-3-215,-3 3-594,-4 4-343,-9 3-584,-4 3 1024,-13 5-264,-6 2-224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11.973"/>
    </inkml:context>
    <inkml:brush xml:id="br0">
      <inkml:brushProperty name="width" value="0.035" units="cm"/>
      <inkml:brushProperty name="height" value="0.035" units="cm"/>
      <inkml:brushProperty name="color" value="#66CC00"/>
    </inkml:brush>
  </inkml:definitions>
  <inkml:trace contextRef="#ctx0" brushRef="#br0">248 161 12835,'-2'-5'274,"0"0"23,0 0 1,0 0 0,-1 0-1,1 1 1,-1-1 0,0 1-1,-5-5 1,7 8-223,0 0 0,0 0 0,-1 0 0,1 1 0,-1-1 0,1 0 0,-1 1 0,1-1 0,-1 1 0,0-1 0,1 1 0,-1 0 0,1-1 0,-1 1 0,0 0 0,1 0 0,-1 0 0,0 0 0,1 1 0,-1-1 0,0 0 0,1 1 0,-1-1 0,1 1 0,-1 0 0,1-1 0,-3 3 0,-3 1 11,1-1 0,0 2 0,0-1 0,1 1 0,-1 0 0,1 0 0,0 0 0,0 1 0,1 0 0,-6 8 0,-3 9-45,-16 35-1,16-24-46,0-1 1,3 2-1,1 0 0,1 0 0,2 0 0,1 1 0,1 55 0,4-47-13,3-1 1,1 0-1,3 0 1,1-1-1,26 80 1,-20-84-20,38 69 1,-42-89 23,1-1-1,1 0 1,1 0-1,0-1 1,25 22-1,-36-36 20,0 0-1,0 0 0,0-1 1,0 1-1,1-1 0,-1 1 1,0-1-1,1 0 1,0 0-1,-1 0 0,1 0 1,0 0-1,-1-1 0,1 1 1,0-1-1,-1 1 0,1-1 1,0 0-1,5-1 1,-5 0 15,0 0 0,0 0 0,0-1 0,0 1 1,0-1-1,-1 0 0,1 1 0,-1-1 0,1-1 1,-1 1-1,1 0 0,-1 0 0,0-1 0,0 1 1,0-1-1,1-4 0,5-7 75,0-1 1,-2 0-1,0 0 1,0-1-1,-2 0 1,0 0-1,3-20 1,3-118 535,-11 61-329,-4-1 0,-4 1 1,-4 0-1,-44-159 0,14 123-839,37 116 422,0 0-1,0 1 0,-1-1 1,-1 2-1,0-1 1,-1 1-1,-12-13 0,20 23 80,0 0-1,0-1 0,-1 1 0,1 0 0,-1 0 1,1 0-1,-1 0 0,1 0 0,-1 0 0,0 0 1,1 1-1,-1-1 0,0 1 0,0-1 1,1 1-1,-1-1 0,0 1 0,0 0 0,0 0 1,1 0-1,-1 0 0,0 0 0,0 0 1,0 1-1,0-1 0,1 1 0,-1-1 0,0 1 1,1 0-1,-1-1 0,0 1 0,1 0 0,-1 0 1,1 0-1,-1 0 0,1 1 0,-1-1 1,1 0-1,0 0 0,0 1 0,0-1 0,-2 3 1,-15 26-415</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13.160"/>
    </inkml:context>
    <inkml:brush xml:id="br0">
      <inkml:brushProperty name="width" value="0.035" units="cm"/>
      <inkml:brushProperty name="height" value="0.035" units="cm"/>
      <inkml:brushProperty name="color" value="#66CC00"/>
    </inkml:brush>
  </inkml:definitions>
  <inkml:trace contextRef="#ctx0" brushRef="#br0">160 82 13011,'-2'-5'221,"0"0"0,0 0 0,0 0 0,0 0 0,-1 1 1,0-1-1,0 1 0,0 0 0,-5-5 0,7 8-161,0 0 1,0 0-1,0 0 1,0 0-1,0 0 1,-1 1-1,1-1 0,0 1 1,-1-1-1,1 1 1,0-1-1,-1 1 1,1-1-1,0 1 0,-1 0 1,1 0-1,-1 0 1,1 0-1,0 0 0,-1 0 1,1 0-1,-1 1 1,1-1-1,0 0 1,-1 1-1,1-1 0,0 1 1,-1-1-1,1 1 1,0 0-1,0-1 0,0 1 1,-1 0-1,1 0 1,0 0-1,0 0 1,0 0-1,-1 2 0,-5 5 71,1 1 0,1-1-1,-1 1 1,1 0-1,1 0 1,-1 1 0,2-1-1,-1 1 1,-2 14 0,-14 94 95,15-63-203,1-1 0,8 106-1,-1-133-21,1 1 0,1 0 0,1-1 0,2 0 0,0-1 0,2 0 0,22 41 0,-27-57 3,1 0-1,1-1 1,0 0 0,0 0 0,1-1 0,0 1 0,0-2-1,1 1 1,0-1 0,1-1 0,-1 1 0,14 5-1,-15-9 27,0 0-1,0 0 1,0-1-1,1 0 1,-1 0-1,1-1 1,-1 0-1,1-1 1,0 0-1,-1 0 1,1-1-1,0 0 1,-1 0-1,1-1 1,-1 0-1,15-6 1,-12 3 38,0 0 1,-1 0 0,1-1-1,-1-1 1,0 0 0,0 0-1,-1-1 1,0 0 0,-1-1 0,12-15-1,-10 10 34,-1 0 0,0 0 0,-1-1 0,-1-1-1,0 1 1,8-33 0,-8 18 20,-2 0 0,-1 0 0,-1-1-1,-2 0 1,-1 0 0,-1 1 0,-11-61 0,7 67-71,-1 0 0,-1 1 0,-2 0 0,0 0-1,-1 1 1,-17-26 0,18 32-98,-2 0-1,0 1 1,-1 1-1,0 0 1,-1 1-1,-1 0 1,0 1 0,-28-18-1,34 25-95,-1 0 0,-1 1 0,1 0-1,-1 0 1,0 1 0,1 0 0,-17-2 0,21 5 85,0-1 0,0 1 0,-1 0-1,1 0 1,0 0 0,0 1 0,0 0 0,0 0 0,1 0 0,-1 0 0,0 1 0,0 0 0,1 0 0,-1 0 0,1 1 0,-7 4 0,7-4-25,1 1 1,0-1 0,0 1 0,0 0-1,-3 5 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14.971"/>
    </inkml:context>
    <inkml:brush xml:id="br0">
      <inkml:brushProperty name="width" value="0.035" units="cm"/>
      <inkml:brushProperty name="height" value="0.035" units="cm"/>
      <inkml:brushProperty name="color" value="#66CC00"/>
    </inkml:brush>
  </inkml:definitions>
  <inkml:trace contextRef="#ctx0" brushRef="#br0">210 73 13443,'-6'-5'164,"0"0"-1,0 0 1,0 1 0,-1-1 0,1 2 0,-1-1 0,0 1-1,0-1 1,0 2 0,-1-1 0,1 1 0,0 0-1,-1 1 1,-9-1 0,13 2-113,1 0-1,-1 0 1,0 0-1,1 0 0,-1 1 1,0-1-1,1 1 1,-1 0-1,1 0 1,-1 1-1,1-1 1,-1 1-1,1 0 1,0-1-1,0 1 1,0 1-1,0-1 1,0 0-1,1 1 1,-1-1-1,1 1 1,-1 0-1,1 0 1,0 0-1,0 0 1,0 0-1,0 1 1,1-1-1,0 1 1,-1-1-1,0 4 1,0 3 72,0 0 0,1 1 1,0-1-1,0 0 0,1 0 0,1 1 1,2 14-1,18 73 606,-15-76-585,77 243 1156,-62-212-1027,3-1 1,57 90-1,-70-124-239,2-2 1,19 22-1,-29-34-41,1 0 1,1 0-1,-1 0 1,0-1-1,1 0 0,-1 0 1,1 0-1,0 0 1,0-1-1,1 0 1,-1 0-1,0 0 0,11 1 1,-14-2 3,-1-1 1,1 0-1,0 0 1,0 0-1,0-1 1,0 1-1,-1 0 1,1-1-1,0 1 0,0-1 1,-1 1-1,1-1 1,-1 0-1,1 0 1,0 0-1,-1 0 1,1 0-1,-1 0 1,2-2-1,-1 1 8,0-1 0,0 0-1,0 1 1,-1-1 0,1 0 0,-1 0 0,1 0-1,-1-1 1,1-5 0,1-5 33,-2 0 1,1 0-1,-2-26 0,0 40-37,-4-59 71,-2 1 0,-17-70 0,-42-112-202,64 238 124,-50-140-389,43 122 234,-1 1 0,-1 0 0,-1 0 1,-26-33-1,32 47 42,0-1 1,0 1-1,0 0 1,-1 0 0,-11-7-1,15 11 81,1 1 0,0-1-1,0 0 1,0 1 0,-1-1-1,1 1 1,0-1 0,-1 1-1,1 0 1,-1-1 0,1 1-1,0 0 1,-1 0 0,1 0-1,-1 0 1,1 0 0,0 0-1,-1 1 1,1-1 0,0 0-1,-1 1 1,1-1 0,0 1-1,-1-1 1,1 1 0,0 0 0,0 0-1,0-1 1,-1 1 0,1 0-1,0 0 1,0 0 0,0 0-1,1 0 1,-1 0 0,-1 2-1,-2 5-92,0-1 0,0 1 0,1 0 0,1 0 0,-1 0-1,1 0 1,0 0 0,0 12 0,2 11-182</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37.887"/>
    </inkml:context>
    <inkml:brush xml:id="br0">
      <inkml:brushProperty name="width" value="0.035" units="cm"/>
      <inkml:brushProperty name="height" value="0.035" units="cm"/>
      <inkml:brushProperty name="color" value="#66CC00"/>
    </inkml:brush>
  </inkml:definitions>
  <inkml:trace contextRef="#ctx0" brushRef="#br0">788 92 14187,'-4'-7'169,"0"1"-1,-1 0 1,0-1-1,0 2 1,0-1-1,0 1 1,-1-1-1,0 2 1,0-1-1,-1 1 1,1 0-1,-1 0 1,0 0-1,0 1 1,0 0-1,0 1 1,0-1 0,-12-1-1,9 3-72,0-1 0,0 2 1,-1-1-1,1 2 0,-1-1 0,1 1 1,0 1-1,0 0 0,0 0 0,0 1 0,0 1 1,0-1-1,-11 7 0,-23 16-69,1 3-1,1 1 1,1 2-1,2 2 1,2 1-1,1 2 1,-50 65-1,69-78-29,0 0 1,1 2-1,2-1 0,0 2 1,2 0-1,1 0 1,1 1-1,-8 40 0,13-44 4,2 0 1,0 0-1,2 1 0,1-1 0,0 1 0,2-1 1,1 0-1,1 0 0,1 0 0,13 37 0,-9-36 0,2 0-1,1 0 1,0-1-1,2-1 1,1 0-1,0-1 1,2 0-1,1-2 1,0 0-1,1-1 1,1-1-1,1 0 1,1-2-1,0 0 1,1-2-1,1-1 1,0 0-1,0-2 1,2-1-1,-1 0 0,1-2 1,0-2-1,1 0 1,28 2-1,-21-5 1,0-2 0,-1-2 0,1-1-1,0-1 1,-1-2 0,0-1 0,0-2 0,61-23-1,-72 22 0,-1-1 0,0-1 0,0-1 0,-1 0 0,-1-2 0,0 0 0,-1-1-1,-1-1 1,0-1 0,-2 0 0,1-1 0,-2-1 0,19-33 0,-16 19 2,-1-2 1,-2 0-1,-2 0 1,-1-1 0,11-66-1,-16 58 19,-2 0 1,-1 0-1,-3 0 0,-8-72 0,5 93-8,-1 0-1,-1 1 0,-1-1 1,-1 1-1,-1 0 1,-14-26-1,17 39-30,0 0 1,-1 0-1,0 0 0,0 1 0,-1 0 0,0 1 0,0-1 1,-1 1-1,0 1 0,0 0 0,-1 0 0,0 0 0,0 1 1,0 0-1,-1 1 0,-12-4 0,0 2-117,0 1 1,-1 1-1,0 2 0,0 0 1,1 1-1,-1 1 0,0 1 0,0 2 1,0 0-1,1 1 0,-1 1 1,1 1-1,0 1 0,-32 15 1,6 5-214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23.601"/>
    </inkml:context>
    <inkml:brush xml:id="br0">
      <inkml:brushProperty name="width" value="0.035" units="cm"/>
      <inkml:brushProperty name="height" value="0.035" units="cm"/>
      <inkml:brushProperty name="color" value="#66CC00"/>
    </inkml:brush>
  </inkml:definitions>
  <inkml:trace contextRef="#ctx0" brushRef="#br0">9 73 12067,'-8'-3'9575,"30"-13"-6009,-19 14-3453,0 0 0,-1 0 1,1 0-1,0 0 0,1 0 0,-1 0 0,0 1 0,0 0 0,7-2 0,12 0-92,0 1 1,1 1-1,0 1 1,40 6-1,25 0 3,-78-7-9,0-1 1,-1 1 0,1-2 0,-1 1-1,0-1 1,1-1 0,-1 1 0,-1-2-1,1 1 1,10-8 0,-19 12-11,0 0 0,1 0-1,-1 0 1,1-1 0,-1 1 0,0 0 0,1 0 0,-1 0-1,1 0 1,-1 0 0,1 0 0,-1 0 0,0 1-1,1-1 1,-1 0 0,1 0 0,-1 0 0,0 0 0,1 0-1,-1 1 1,0-1 0,1 0 0,-1 0 0,0 1-1,1-1 1,-1 0 0,0 0 0,1 1 0,-1-1 0,0 0-1,0 1 1,1-1 0,-1 0 0,0 1 0,0-1-1,0 1 1,0-1 0,0 0 0,1 1 0,-1-1-1,0 1 1,0-1 0,0 0 0,0 1 0,0-1 0,0 1-1,0-1 3,-1 0-1,1 0 1,0 0 0,0-1-1,0 1 1,-1 0-1,1 0 1,0 0-1,0 0 1,0 0-1,-1 0 1,1 0-1,0-1 1,0 1-1,-1 0 1,1 0-1,0 0 1,0 0-1,0 0 1,-1 0-1,1 0 1,0 0-1,0 0 1,-1 0 0,1 0-1,0 1 1,0-1-1,-1 0 1,1 0-1,0 0 1,0 0-1,0 0 1,-1 0-1,1 0 1,0 1-1,0-1 1,0 0-1,0 0 1,-1 0-1,1 0 1,0 1-1,0-1 1,0 0 0,0 0-1,0 0 1,0 1-1,-1-1 1,1 0-1,0 0 1,0 0-1,0 1 1,0-1-1,0 0 1,0 0-1,0 1 1,0-1-1,0 0 1,0 0-1,0 1 1,0-1-1,0 0 1,0 1 0,0-2-106,-1 0 0,1 0 0,-1 1 0,0-1 1,0 0-1,1 1 0,-1-1 0,0 1 0,0-1 1,0 1-1,0 0 0,1-1 0,-1 1 0,0 0 1,0-1-1,0 1 0,0 0 0,0 0 0,0 0 1,0 0-1,0 0 0,0 0 0,-1 0 0,2 0-309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24.098"/>
    </inkml:context>
    <inkml:brush xml:id="br0">
      <inkml:brushProperty name="width" value="0.035" units="cm"/>
      <inkml:brushProperty name="height" value="0.035" units="cm"/>
      <inkml:brushProperty name="color" value="#66CC00"/>
    </inkml:brush>
  </inkml:definitions>
  <inkml:trace contextRef="#ctx0" brushRef="#br0">1 1 16396,'0'-1'4735,"0"10"-2224,2 15-974,0-19-1490,0 0 0,1-1 0,0 1 0,0 0 0,0-1 0,0 1 0,1-1 0,0 0 0,0 0 0,0-1 0,0 1 1,0-1-1,1 0 0,6 4 0,-3-2-28,0 0 1,-1 0-1,13 13 1,-17-14-10,1 0 1,-1 1-1,0 0 1,-1-1-1,1 1 0,-1 0 1,0 0-1,0 0 1,-1 1-1,1-1 1,-1 0-1,0 1 0,-1-1 1,1 1-1,-1-1 1,0 0-1,0 1 1,-1-1-1,0 1 1,0-1-1,0 0 0,0 1 1,-1-1-1,-4 10 1,0-4-77,1 0 1,-1 0 0,-1 0-1,0 0 1,0-1 0,-1-1 0,0 1-1,-1-1 1,-17 13 0,26-22-54,4-6-48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7.352"/>
    </inkml:context>
    <inkml:brush xml:id="br0">
      <inkml:brushProperty name="width" value="0.035" units="cm"/>
      <inkml:brushProperty name="height" value="0.035" units="cm"/>
      <inkml:brushProperty name="color" value="#66CC00"/>
    </inkml:brush>
  </inkml:definitions>
  <inkml:trace contextRef="#ctx0" brushRef="#br0">2213 129 15659,'-13'-5'112,"-1"1"0,1 1 0,-1 0 0,1 1 0,-1 0 0,0 1 1,0 0-1,0 2 0,-25 2 0,12 3-150,16-3 12,-1 0-1,1-1 1,-1 0 0,1-1 0,-1 0 0,1-1 0,-1-1-1,-20-2 1,-40-15-869,17 3-587,-61-7 0,95 20 1196,1 0-1,0 2 1,0 0-1,0 2 1,-1 0 0,-34 9-1,17-1 188,4 0 478,0-2 0,-1-1 1,-64 5-1,-346-12 662,409-1-804,1-2-1,0-1 0,-36-10 0,38 7-146,1 2-1,-1 1 1,-54 0-1,57 5-92,12 1 11,0-1 1,0 0-1,0-2 0,0 0 0,1-1 0,-1 0 0,-31-10 0,40 9 47,-1 1 0,0 0 1,0 1-1,0 0 0,0 0 1,-15 2-1,16 0 191,0-1-1,0 0 1,0-1-1,0 0 0,0 0 1,0-1-1,-12-4 1,-2-9 857,21 13-944,-1 0 0,1 0 0,-1 1 0,1-1 0,-1 0 0,1 1 0,-1 0 0,0 0 0,0-1 0,0 1 0,-3 0 0,4 3 138,6 1-451,-3-2 156,-1-1 1,1 1 0,0-1 0,0 1 0,0-1 0,0 0 0,-1 1 0,1-1-1,0 0 1,0 0 0,0 0 0,0 0 0,0 0 0,1 0 0,0-1-5,0 0 1,0 0 0,0 0 0,0 0 0,0-1-1,0 1 1,0-1 0,-1 1 0,4-4 0,7-10-77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2.810"/>
    </inkml:context>
    <inkml:brush xml:id="br0">
      <inkml:brushProperty name="width" value="0.025" units="cm"/>
      <inkml:brushProperty name="height" value="0.025" units="cm"/>
    </inkml:brush>
  </inkml:definitions>
  <inkml:trace contextRef="#ctx0" brushRef="#br0">1 358 4516,'6'-26'12390,"9"5"-6435,30-10-3977,-13 11-403,5-8-782,59-58 0,-85 74-747,0-1 0,0 0-1,-1 0 1,0-1-1,-2 0 1,1-1 0,-2 0-1,8-22 1,-49 107-174,8-7 82,-20 74 0,40-114 29,1 1 1,0 0-1,2 1 0,1-1 1,1 1-1,3 42 1,3-34-46,-3-21 42,0 0 0,0 0 1,-2 0-1,1 0 0,-3 21 1,1-29 21,0 1 1,-1-1-1,1 1 1,-1-1-1,0 0 0,0 0 1,-1 0-1,1 0 1,-1 0-1,0 0 1,0-1-1,0 1 0,0-1 1,-1 0-1,1 0 1,-1 0-1,0-1 1,-8 5-1,10-5 3,0-1-1,0 1 1,0-1 0,-1 1-1,1-1 1,-1 0 0,1 0-1,-1 0 1,1-1 0,-1 1 0,1-1-1,-1 1 1,0-1 0,1 0-1,-1 0 1,0 0 0,1 0-1,-1 0 1,0-1 0,1 1-1,-1-1 1,0 0 0,1 0-1,-1 0 1,1 0 0,0 0-1,-1 0 1,1-1 0,0 1-1,0-1 1,0 0 0,0 1-1,0-1 1,0 0 0,0 0-1,0 0 1,1-1 0,-1 1-1,1 0 1,0 0 0,0-1-1,0 1 1,0-1 0,0 1-1,-1-4 1,-1-5-37,-1-1 0,2 0 0,-1 0-1,2 0 1,0 0 0,0 0 0,1 0 0,3-23-1,-2 30 19,1 0-1,0-1 1,0 1-1,0 0 1,1 0-1,-1 0 1,1 0-1,1 1 1,-1-1-1,1 1 1,-1 0-1,1 0 1,0 0-1,1 1 1,-1-1-1,6-2 1,13-9-516,0 1 0,28-11 0,-13 7-1045,-25 11 301,-1 0-1,1-1 0,-2-1 1,1 0-1,18-18 1,-25 21 670,0 0 1,0 0-1,-1-1 1,1 1 0,-1-1-1,-1 0 1,0 0-1,0-1 1,0 1-1,-1-1 1,0 1 0,2-13-1,-3-15-3042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8.350"/>
    </inkml:context>
    <inkml:brush xml:id="br0">
      <inkml:brushProperty name="width" value="0.035" units="cm"/>
      <inkml:brushProperty name="height" value="0.035" units="cm"/>
      <inkml:brushProperty name="color" value="#66CC00"/>
    </inkml:brush>
  </inkml:definitions>
  <inkml:trace contextRef="#ctx0" brushRef="#br0">1 6 11971,'0'0'52,"0"0"0,0 0 0,0 0 1,0-1-1,0 1 0,0 0 0,0 0 1,0 0-1,0-1 0,0 1 0,0 0 1,0 0-1,0 0 0,0-1 0,0 1 1,0 0-1,1 0 0,-1 0 0,0 0 1,0 0-1,0-1 0,0 1 0,0 0 1,0 0-1,1 0 0,-1 0 0,0 0 1,0 0-1,0-1 0,0 1 1,1 0-1,-1 0 0,0 0 0,0 0 1,0 0-1,1 0 0,-1 0 0,0 0 1,0 0-1,11 3 1016,8 11 699,134 124 2317,-108-96-3645,102 97-288,-143-136-307,0 1 1,0 1-1,0-1 1,-1 0-1,1 1 0,-1 0 1,0 0-1,-1 0 1,1 0-1,-1 0 0,2 6 1,-4-10 106,0 0 0,0-1 0,0 1 0,0-1 0,0 1 0,0-1 0,0 1 0,0 0 0,0-1 0,0 1 0,-1-1 1,1 1-1,0-1 0,0 1 0,-1-1 0,1 1 0,0-1 0,-1 1 0,1-1 0,0 1 0,-1-1 0,1 0 0,-1 1 0,1-1 0,-1 0 0,1 1 0,-1-1 0,1 0 1,-1 1-1,1-1 0,-1 0 0,1 0 0,-1 0 0,0 1 0,-23 1-377,20-1 232,-25 0-580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8.882"/>
    </inkml:context>
    <inkml:brush xml:id="br0">
      <inkml:brushProperty name="width" value="0.035" units="cm"/>
      <inkml:brushProperty name="height" value="0.035" units="cm"/>
      <inkml:brushProperty name="color" value="#66CC00"/>
    </inkml:brush>
  </inkml:definitions>
  <inkml:trace contextRef="#ctx0" brushRef="#br0">1 199 14395,'14'-2'753,"0"1"0,0 0 0,0 1 1,-1 0-1,24 4 0,-2-1-99,4 1-48,-22-1-434,1-2 1,-1 0-1,1-1 1,18-2 0,-32 2-145,0-1 1,0 0 0,0 0 0,0 0 0,0 0 0,0-1 0,0 1 0,0-1 0,-1 0 0,1 0 0,-1-1 0,0 1 0,1-1 0,-1 1 0,0-1-1,-1 0 1,1 0 0,0-1 0,-1 1 0,0 0 0,0-1 0,3-5 0,0-4 112,0 1 0,5-24 0,-9 30-210,0 1 0,-1 0 1,1-1-1,-1 1 0,0 0 1,0-1-1,-1 1 0,0-1 1,-2-9-1,2 14 51,1 0 0,-1-1-1,1 1 1,-1 0 0,0 0 0,0-1-1,1 1 1,-1 0 0,0 0 0,0 0 0,0 0-1,0 0 1,0 0 0,0 1 0,-1-1 0,1 0-1,0 0 1,0 1 0,-2-2 0,-15-5-220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9.882"/>
    </inkml:context>
    <inkml:brush xml:id="br0">
      <inkml:brushProperty name="width" value="0.035" units="cm"/>
      <inkml:brushProperty name="height" value="0.035" units="cm"/>
      <inkml:brushProperty name="color" value="#66CC00"/>
    </inkml:brush>
  </inkml:definitions>
  <inkml:trace contextRef="#ctx0" brushRef="#br0">104 1 14859,'0'0'61,"-1"0"1,1 0-1,-1 0 0,1 0 1,-1-1-1,1 1 0,-1 0 0,1 0 1,-1 0-1,1 0 0,-1 0 0,1 0 1,-1 0-1,1 0 0,-1 1 1,1-1-1,-1 0 0,1 0 0,-1 0 1,1 0-1,-1 1 0,1-1 0,0 0 1,-1 0-1,1 1 0,-1-1 0,1 0 1,0 1-1,-1-1 0,0 1 1,-15 13 323,9-5-72,0 1 1,0 0-1,1 0 1,0 0-1,1 1 1,0 0-1,-7 22 1,7-15-115,1 0 0,1 0 0,0 0 0,0 28 0,3-39-136,0 0-1,1 1 1,0-1-1,0 0 1,1 0 0,-1 0-1,2 0 1,4 12-1,-5-17-47,-1 1 0,0-1 1,1 0-1,0 1 0,-1-1 0,1 0 0,0 0 0,0 0 0,0-1 0,1 1 1,-1 0-1,0-1 0,0 1 0,1-1 0,-1 0 0,1 0 0,0 0 0,-1 0 0,1 0 1,0-1-1,-1 1 0,1-1 0,0 1 0,-1-1 0,6 0 0,1-2-29,0 1 1,0-1-1,0 0 0,-1-1 0,1 0 0,-1-1 1,0 1-1,1-2 0,-2 1 0,1-1 0,0 0 0,-1-1 1,10-9-1,-9 8 67,-1 0 1,0-1-1,-1 0 1,1 0-1,-2 0 1,1-1-1,-1 0 1,-1 0-1,1 0 0,-2 0 1,6-20-1,-6-11-27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0.458"/>
    </inkml:context>
    <inkml:brush xml:id="br0">
      <inkml:brushProperty name="width" value="0.035" units="cm"/>
      <inkml:brushProperty name="height" value="0.035" units="cm"/>
      <inkml:brushProperty name="color" value="#66CC00"/>
    </inkml:brush>
  </inkml:definitions>
  <inkml:trace contextRef="#ctx0" brushRef="#br0">5 6 17884,'0'-6'1416,"-1"12"-1088,-2 3-136,3 5 616,3 1-343,5-1-570,2 0-335,-4-6 408,-1-1-80,-5-5-72</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1.179"/>
    </inkml:context>
    <inkml:brush xml:id="br0">
      <inkml:brushProperty name="width" value="0.035" units="cm"/>
      <inkml:brushProperty name="height" value="0.035" units="cm"/>
      <inkml:brushProperty name="color" value="#66CC00"/>
    </inkml:brush>
  </inkml:definitions>
  <inkml:trace contextRef="#ctx0" brushRef="#br0">126 4 13827,'0'0'72,"0"0"0,0 0 0,0-1-1,0 1 1,1 0 0,-1 0 0,0 0 0,0-1 0,0 1 0,0 0-1,0 0 1,1 0 0,-1 0 0,0-1 0,0 1 0,0 0 0,1 0 0,-1 0-1,0 0 1,0 0 0,1 0 0,-1 0 0,0-1 0,0 1 0,0 0-1,1 0 1,-1 0 0,0 0 0,0 0 0,1 0 0,-1 0 0,0 0-1,0 0 1,1 1 0,-1-1 0,0 0 0,0 0 0,1 0 0,-1 0 0,0 0-1,0 0 1,0 0 0,1 0 0,-1 1 0,0-1 0,0 0 0,0 0-1,0 0 1,1 1 0,-1-1 0,2 18 1584,-7 25-390,2-22-1012,-2 1 0,-1-1 0,0 0 1,-2 0-1,0-1 0,-1 0 0,-13 19 0,21-37-239,1-1 0,-1 0 0,0 1 0,0-1 0,0 0 0,0 0 0,0 1 0,0-1 0,0 0 0,-1 0 0,1 0 0,0 0 0,-1-1 0,1 1-1,-1 0 1,1-1 0,-1 1 0,1 0 0,-1-1 0,1 0 0,-1 1 0,1-1 0,-4 0 0,4 0-8,0-1 0,-1 0 0,1 1 1,0-1-1,0 0 0,-1 0 0,1 0 0,0 0 1,0 0-1,0 0 0,0 0 0,0 0 0,0 0 1,1-1-1,-1 1 0,0 0 0,1-1 0,-1 1 1,0 0-1,1-1 0,0 1 0,-1-1 0,1 1 1,0 0-1,0-3 0,-5-18-26,2-1-1,1 0 1,1-35 0,1 57 14,-1 0 1,1 0 0,0 1 0,1-1-1,-1 0 1,0 0 0,0 0 0,0 1 0,0-1-1,1 0 1,-1 0 0,0 0 0,0 1-1,1-1 1,-1 0 0,1 0 0,-1 1 0,1-1-1,-1 1 1,2-2 0,-2 2 1,1 0 0,-1 0 0,1 0 1,-1 0-1,1 0 0,-1 0 0,1 0 0,-1 0 1,1 0-1,-1 0 0,1 0 0,-1 0 0,1 0 0,-1 0 1,1 1-1,-1-1 0,1 0 0,-1 0 0,1 1 1,-1-1-1,0 0 0,2 1 0,21 25-58,-22-26 61,42 63-60,-32-45 68,1 0 1,1-1-1,0 0 1,17 15 0,-30-32-8,0 1 0,1-1 0,-1 0 0,0 1 1,0-1-1,0 0 0,1 0 0,-1 0 1,0 1-1,0-1 0,0 0 0,1 0 1,-1 0-1,0 1 0,0-1 0,1 0 0,-1 0 1,0 0-1,1 0 0,-1 0 0,0 0 1,0 0-1,1 0 0,-1 0 0,0 0 1,1 0-1,-1 0 0,0 0 0,1 0 0,-1 0 1,0 0-1,0 0 0,1 0 0,-1 0 1,0 0-1,1 0 0,-1-1 0,1-11 34,-8-18 9,2 22-35,1 1 1,-1 0-1,0 1 1,0-1-1,-1 1 0,1 0 1,-1 0-1,-1 1 1,1 0-1,-1 0 0,0 0 1,0 1-1,-1 0 1,1 0-1,-1 1 0,0 0 1,0 0-1,-8-1 1,46 10-276,0-1 0,0-2 0,37 0-1,30 3-1165,-71-2 961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1.723"/>
    </inkml:context>
    <inkml:brush xml:id="br0">
      <inkml:brushProperty name="width" value="0.035" units="cm"/>
      <inkml:brushProperty name="height" value="0.035" units="cm"/>
      <inkml:brushProperty name="color" value="#66CC00"/>
    </inkml:brush>
  </inkml:definitions>
  <inkml:trace contextRef="#ctx0" brushRef="#br0">1 8 13563,'4'7'1224,"2"-2"-648,5-2-176,8-3 441,2 0-121,6-5-120,4 1-136,0-2-464,-2 1-248,-5 2-528,-4 3 632,-15 0-176,-5 5-128</inkml:trace>
  <inkml:trace contextRef="#ctx0" brushRef="#br0" timeOffset="1">27 228 14523,'1'9'1664,"7"-6"-1079,4-12-201,7-3 1312,5-5-1064,7-1-272,1-1-648,1-2 440,-8-2-112,-4 0-64,-4 6-160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2.254"/>
    </inkml:context>
    <inkml:brush xml:id="br0">
      <inkml:brushProperty name="width" value="0.035" units="cm"/>
      <inkml:brushProperty name="height" value="0.035" units="cm"/>
      <inkml:brushProperty name="color" value="#66CC00"/>
    </inkml:brush>
  </inkml:definitions>
  <inkml:trace contextRef="#ctx0" brushRef="#br0">0 392 11434,'1'0'87,"-1"1"-1,1-1 0,-1 0 0,1 0 1,-1 0-1,1 1 0,-1-1 0,1 0 0,-1 0 1,1 0-1,-1 0 0,1 0 0,-1 0 1,1 0-1,-1 0 0,1 0 0,-1 0 0,1 0 1,-1 0-1,1-1 0,-1 1 0,1 0 1,-1 0-1,1 0 0,-1-1 0,0 1 0,1 0 1,-1-1-1,1 1 0,-1 0 0,0-1 0,1 1 1,-1 0-1,0-1 0,1 1 0,-1-1 1,0 1-1,1-1 0,-1 1 0,0 0 0,0-1 1,0 1-1,0-1 0,1 1 0,-1-1 1,0 1-1,0-1 0,0 1 0,0-2 0,5-35 2008,-4 27-1453,9-78 1583,13-94-1191,-21 174-1125,0 8 32,0 20 9,-1 41 43,-1-57 0,-1 37-47,0-14-561,1 0 1,8 52-1,-5-72 359,3-10-131,3-14-115</inkml:trace>
  <inkml:trace contextRef="#ctx0" brushRef="#br0" timeOffset="1">221 0 13291,'-21'99'2409,"11"-62"-1710,3 0 0,0 1 1,3 0-1,0 47 0,4-81-656,0 0-1,1 0 1,-1 0-1,1 0 1,0 0-1,1 4 1,-1-7-34,-1-1 0,0 1 1,1 0-1,-1 0 0,0-1 1,1 1-1,-1 0 0,1-1 1,0 1-1,-1-1 0,1 1 1,-1-1-1,1 1 0,0-1 1,-1 1-1,1-1 0,0 1 1,0-1-1,-1 0 0,1 0 1,0 1-1,0-1 0,-1 0 1,1 0-1,0 0 0,0 0 1,0 0-1,-1 0 0,1 0 1,0 0-1,0 0 0,0 0 1,-1 0-1,1 0 0,0-1 1,0 1-1,0 0 0,-1-1 1,2 0-1,3-1 4,0-1 0,0-1 0,0 1 0,0-1 0,0 0 1,-1 0-1,0 0 0,1-1 0,-2 1 0,6-8 0,31-55 6,-36 61-13,7-15 34,13-34-1,-21 47 14,-1 1 0,0-1 0,0 0 0,-1 0 0,1 0 0,-2 0 0,1 0 0,-2-10 0,1 17-32,1-1 0,-2 1-1,1-1 1,0 1 0,0-1-1,0 1 1,-1-1 0,1 1-1,-1-1 1,1 1 0,-1 0-1,1-1 1,-1 1 0,0-1-1,0 1 1,0 0-1,0 0 1,0 0 0,0 0-1,0-1 1,0 1 0,0 1-1,0-1 1,-1 0 0,1 0-1,0 0 1,-1 1 0,1-1-1,-1 0 1,1 1 0,0-1-1,-1 1 1,1 0 0,-1 0-1,1-1 1,-1 1 0,1 0-1,-1 0 1,0 0-1,1 1 1,-1-1 0,-1 1-1,-3 0 43,1 1 0,0 0 0,0 0 0,0 0 0,0 1 0,0 0 0,1 0 0,-1 0 0,1 0 0,-7 7 0,-13 19-117,22-27-28,1-1 0,0 1 0,0 0 1,0 0-1,0-1 0,0 1 0,1 0 0,-1 0 1,1 0-1,-1 0 0,1 0 0,-1 0 0,1 0 0,0 0 1,0 3-1,0-4 65,1-1 0,-1 0 0,1 0 0,-1 1 1,0-1-1,1 0 0,-1 0 0,1 0 0,-1 0 1,0 0-1,1 0 0,-1 1 0,1-1 0,-1 0 0,1 0 1,-1 0-1,0 0 0,1-1 0,-1 1 0,1 0 0,-1 0 1,1 0-1,-1 0 0,0 0 0,1 0 0,-1-1 0,1 1 1,-1 0-1,0 0 0,1-1 0,-1 1 0,1-1 1,-1 1 11,14-8-409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2.831"/>
    </inkml:context>
    <inkml:brush xml:id="br0">
      <inkml:brushProperty name="width" value="0.035" units="cm"/>
      <inkml:brushProperty name="height" value="0.035" units="cm"/>
      <inkml:brushProperty name="color" value="#66CC00"/>
    </inkml:brush>
  </inkml:definitions>
  <inkml:trace contextRef="#ctx0" brushRef="#br0">87 1 15995,'3'20'1377,"-7"7"-897,-8 7-128,-4 7 640,2 4-160,-1 1-168,4 1-119,2-7-153,2-5-56,5-13-144,2-9-208,5-14-528,-1-10-241,2-16 609,-1-7-152,-2-9-120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3.402"/>
    </inkml:context>
    <inkml:brush xml:id="br0">
      <inkml:brushProperty name="width" value="0.035" units="cm"/>
      <inkml:brushProperty name="height" value="0.035" units="cm"/>
      <inkml:brushProperty name="color" value="#66CC00"/>
    </inkml:brush>
  </inkml:definitions>
  <inkml:trace contextRef="#ctx0" brushRef="#br0">175 25 17548,'-25'10'956,"11"-5"-648,0 0 0,0 1 0,0 0 1,1 1-1,0 0 0,1 2 0,0-1 1,-13 12-1,25-20-302,-1 1 1,0-1-1,1 1 1,-1 0-1,1-1 0,-1 1 1,1 0-1,-1-1 1,1 1-1,-1 0 1,1-1-1,0 1 0,-1 0 1,1 0-1,0 0 1,-1-1-1,1 1 1,0 0-1,0 0 0,0 0 1,0 0-1,0-1 1,0 2-1,1-1 2,-1-1 0,1 1 0,-1-1 1,1 1-1,-1-1 0,1 1 0,-1-1 0,1 1 0,0-1 0,-1 0 0,1 1 0,0-1 0,-1 0 1,1 0-1,0 1 0,-1-1 0,1 0 0,0 0 0,0 0 0,0 0 0,6 0 31,0 0 0,0 0 0,0 0 0,8-3 0,-3 0-1,-1 0-1,0-1 1,0 0 0,0-1 0,17-11 0,-22 12-3,1 0 0,0-1 0,-1 0 1,0 0-1,-1 0 0,1-1 0,-1 0 0,0 0 0,6-10 0,-10 15-22,-1 1 0,1-1 0,-1 1 0,1-1 0,-1 0 0,0 1-1,1-1 1,-1 0 0,0 0 0,1 1 0,-1-1 0,0 0-1,0 0 1,0 1 0,1-1 0,-1 0 0,0 0 0,0 1 0,0-1-1,0 0 1,-1 0 0,1 0 0,0 1 0,0-1 0,0 0 0,-1 0-1,1 1 1,0-1 0,-1 0 0,1 1 0,0-1 0,-1 0-1,1 1 1,-1-1 0,1 0 0,-1 1 0,1-1 0,-1 1 0,0-1-1,1 1 1,-1-1 0,0 1 0,1 0 0,-2-1 0,-1 0 21,1 1-1,-1-1 1,0 1 0,1 0 0,-1 0 0,0 0 0,0 0 0,1 1 0,-1-1 0,0 1 0,1-1-1,-5 2 1,-3 3 17,0 0 0,1 0 0,-1 1 0,1 0 0,1 1-1,-1 0 1,1 0 0,0 1 0,-12 15 0,10-11-71,2 0 0,0 0 0,0 0 0,1 1 0,1 0-1,-9 27 1,13-34-32,0 1 0,1 0 0,0-1-1,0 1 1,1 0 0,0 0-1,0 0 1,0 0 0,2 8 0,-1-12 69,0 0 0,0 1 0,0-1 1,0 0-1,1 0 0,-1 0 1,1 0-1,0 0 0,0 0 0,0 0 1,0 0-1,1-1 0,-1 1 0,1-1 1,-1 0-1,1 0 0,0 0 1,0 0-1,0 0 0,4 1 0,24 7-78</inkml:trace>
  <inkml:trace contextRef="#ctx0" brushRef="#br0" timeOffset="1">458 370 15267,'-5'22'1312,"2"-13"-989,0 0 0,1 0 0,1 0 1,-1 0-1,2 0 0,-1 1 0,1-1 0,0 0 1,3 11-1,-3-19-297,0-1-1,0 1 1,1 0 0,-1-1 0,0 1-1,1-1 1,-1 1 0,0 0 0,1-1-1,-1 1 1,1-1 0,-1 0-1,1 1 1,-1-1 0,1 1 0,-1-1-1,1 0 1,-1 1 0,1-1 0,0 0-1,-1 1 1,1-1 0,-1 0 0,1 0-1,0 0 1,-1 0 0,1 0 0,0 0-1,-1 0 1,1 0 0,0 0-1,-1 0 1,1 0 0,0 0 0,-1 0-1,1 0 1,0 0 0,-1-1 0,1 1-1,-1 0 1,1-1 0,0 1 0,-1 0-1,1-1 1,-1 1 0,1-1 0,26-22 324,-19 14-273,0 0 0,-1 0-1,0-1 1,-1 0 0,0 0 0,-1-1-1,0 1 1,0-1 0,-1 0 0,5-22-1,-9 31-45,0 0 0,1-1 0,-1 1 0,0 0 0,0 0 0,-1 0 0,1 0 0,0 0 0,-1 0 0,1 0 0,-1 0 0,1 0 0,-1 0 0,0 0 0,-1-2 0,1 3 0,0 0 0,0 0 0,0 0 0,0 0 0,0 0 1,0 0-1,0 0 0,0 1 0,0-1 0,-1 0 0,1 1 0,0-1 1,0 1-1,-1 0 0,1-1 0,0 1 0,-1 0 0,-1-1 1,0 1-11,0 1 0,-1-1 1,1 0-1,-1 1 1,1 0-1,-1 0 0,1 0 1,0 0-1,0 0 1,-1 1-1,1-1 0,0 1 1,0 0-1,1 0 1,-1 0-1,-4 4 0,6-5 18,-1 0 0,1 0 0,0 0 0,0 1-1,0-1 1,0 0 0,0 1 0,0-1-1,0 1 1,0-1 0,1 1 0,-1-1 0,1 1-1,-1-1 1,1 1 0,-1 0 0,1-1-1,0 1 1,0 0 0,0-1 0,0 1 0,0 0-1,0-1 1,0 1 0,1 3 0,8 3 83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49.165"/>
    </inkml:context>
    <inkml:brush xml:id="br0">
      <inkml:brushProperty name="width" value="0.035" units="cm"/>
      <inkml:brushProperty name="height" value="0.035" units="cm"/>
      <inkml:brushProperty name="color" value="#66CC00"/>
    </inkml:brush>
  </inkml:definitions>
  <inkml:trace contextRef="#ctx0" brushRef="#br0">1 15 13763,'0'-8'776,"0"1"326,1 13-390,0 9-159,20 211 1879,15 244-1471,-38-424-1929,2-45 954,-1-1 0,1 0 0,0 0 0,-1 0 0,1 0 0,0 0 0,-1 0 0,1 0 0,-1 0 0,1 0 0,0 0 0,-1 0 0,1 0 0,0 0 0,-1 0 0,1 0 0,0 0 0,-1 0 0,1 0 0,0 0 0,-1 0 0,1-1 0,0 1 0,0 0 0,-1 0 0,1 0 0,-1-1 0,-8-8-241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190"/>
    </inkml:context>
    <inkml:brush xml:id="br0">
      <inkml:brushProperty name="width" value="0.025" units="cm"/>
      <inkml:brushProperty name="height" value="0.025" units="cm"/>
    </inkml:brush>
  </inkml:definitions>
  <inkml:trace contextRef="#ctx0" brushRef="#br0">0 0 15535,'0'0'11595,"29"28"-27386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49.775"/>
    </inkml:context>
    <inkml:brush xml:id="br0">
      <inkml:brushProperty name="width" value="0.035" units="cm"/>
      <inkml:brushProperty name="height" value="0.035" units="cm"/>
      <inkml:brushProperty name="color" value="#66CC00"/>
    </inkml:brush>
  </inkml:definitions>
  <inkml:trace contextRef="#ctx0" brushRef="#br0">6 827 15387,'-1'5'365,"-3"14"884,6-15-693,6-10-58,11-15-33,-2-1 1,-1-1 0,18-31 0,-12 19-244,16-31 102,39-88 0,17-75-122,-38 58-136,-38 108-13,-11 52-4,-1 15-2,3 16 14,8 42 71,36 86 0,-44-128-282,0-1 0,1 0 0,1 0 0,1-1 0,0-1 0,2 0 0,0-1 0,21 20 0,-15-22-98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522"/>
    </inkml:context>
    <inkml:brush xml:id="br0">
      <inkml:brushProperty name="width" value="0.025" units="cm"/>
      <inkml:brushProperty name="height" value="0.025" units="cm"/>
    </inkml:brush>
  </inkml:definitions>
  <inkml:trace contextRef="#ctx0" brushRef="#br0">13 222 7976,'0'0'17899,"13"-4"-17392,7-2-432,-1 0 0,-1-1 0,1-1-1,-2-1 1,24-15 0,-35 21-56,0-1 0,-1 0 0,1 0 0,-1-1 1,0 1-1,0-1 0,0 0 0,-1-1 0,0 1 0,0-1 1,0 0-1,-1 0 0,0 0 0,0 0 0,0 0 0,-1-1 1,0 0-1,0 1 0,0-1 0,-1 0 0,0-13 0,-1 19-13,0 0 0,0 0-1,0 0 1,0 0-1,-1 0 1,1 0-1,0 0 1,-1 0-1,1 0 1,0 1 0,-1-1-1,1 0 1,-1 0-1,0 0 1,1 1-1,-1-1 1,0 0-1,1 0 1,-1 1 0,0-1-1,0 1 1,0-1-1,1 1 1,-1-1-1,0 1 1,0-1-1,0 1 1,0 0 0,0 0-1,0-1 1,0 1-1,0 0 1,0 0-1,0 0 1,0 0-1,0 0 1,0 0 0,0 0-1,0 0 1,0 1-1,0-1 1,-1 1-1,-3 0-2,1 0 0,-1 0 0,0 1 0,1 0 0,-1 0-1,1 0 1,-8 6 0,-4 4 14,1 0 0,1 2 0,0-1-1,1 2 1,1 0 0,0 0 0,1 2 0,0-1 0,2 1-1,0 0 1,1 1 0,-12 35 0,20-51-15,-1 0 0,1 0 0,0 0 0,0 0 0,-1-1 0,1 1 0,0 0 0,0 0 0,1 0 0,-1 0 0,0 0 0,1 0 0,-1 0 0,1-1 0,0 1 0,-1 0 0,1 0 0,0-1 0,0 1 0,0-1 0,0 1 0,0 0 0,1-1 0,1 2 0,0-1-46,-1 0 0,1-1 0,1 1 0,-1-1 0,0 0 0,0 0 0,0 0 1,1 0-1,-1-1 0,0 1 0,1-1 0,5 0 0,4 0-602,0-1 0,-1-1-1,1 0 1,-1-1 0,1 0-1,17-8 1,21-15-4612,1-6-4228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869"/>
    </inkml:context>
    <inkml:brush xml:id="br0">
      <inkml:brushProperty name="width" value="0.025" units="cm"/>
      <inkml:brushProperty name="height" value="0.025" units="cm"/>
    </inkml:brush>
  </inkml:definitions>
  <inkml:trace contextRef="#ctx0" brushRef="#br0">270 0 14061,'0'0'4073,"-12"7"-1740,-106 67 2589,98-60-4478,0 1-1,0 1 0,2 0 0,-23 27 0,39-41-425,0 1 1,-1 0 0,2-1-1,-1 1 1,0 0-1,1 0 1,-1 0 0,1 0-1,0 0 1,0 0-1,0 1 1,0-1 0,1 0-1,-1 0 1,1 1 0,0-1-1,0 0 1,0 1-1,1-1 1,-1 0 0,2 7-1,0-7 4,-1-1 0,1 1-1,0 0 1,-1-1-1,1 1 1,1-1 0,-1 1-1,0-1 1,0 0 0,1 0-1,0 0 1,-1 0 0,1-1-1,0 1 1,0-1 0,0 0-1,0 1 1,0-1 0,0 0-1,0-1 1,0 1 0,4 0-1,17 2-20,0-1 0,0-1-1,-1-1 1,1-2-1,0 0 1,0-1 0,30-8-1,17-12-2780,-3-6-4032,-26 7-3817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068"/>
    </inkml:context>
    <inkml:brush xml:id="br0">
      <inkml:brushProperty name="width" value="0.025" units="cm"/>
      <inkml:brushProperty name="height" value="0.025" units="cm"/>
    </inkml:brush>
  </inkml:definitions>
  <inkml:trace contextRef="#ctx0" brushRef="#br0">1 0 4644,'0'0'9412,"8"11"-7351,0-2-1687,-1 0 0,0 1 0,-1 0 0,0 0 0,-1 1 1,0-1-1,0 1 0,-1 1 0,-1-1 0,5 22 0,-4 43-16,-4 1-1,-9 77 1,-1 47-2477,11-192 58,2-17-7665</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400"/>
    </inkml:context>
    <inkml:brush xml:id="br0">
      <inkml:brushProperty name="width" value="0.025" units="cm"/>
      <inkml:brushProperty name="height" value="0.025" units="cm"/>
    </inkml:brush>
  </inkml:definitions>
  <inkml:trace contextRef="#ctx0" brushRef="#br0">1 67 11499,'0'0'10089,"48"-33"-9640,12 33-161,12 0-224,3-6-224,3-5-2498,-10-6-5542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980"/>
    </inkml:context>
    <inkml:brush xml:id="br0">
      <inkml:brushProperty name="width" value="0.025" units="cm"/>
      <inkml:brushProperty name="height" value="0.025" units="cm"/>
      <inkml:brushProperty name="color" value="#004F8B"/>
    </inkml:brush>
  </inkml:definitions>
  <inkml:trace contextRef="#ctx0" brushRef="#br0">270 34 7815,'-9'-4'1746,"-5"-1"-831,1 1-1,-1 0 1,0 1-1,0 0 1,-24-1-1,33 4-767,-1 0-1,0 0 1,1 0 0,-1 1-1,0 0 1,1 0-1,-1 0 1,1 1-1,0 0 1,-1 0 0,1 0-1,0 1 1,0-1-1,0 1 1,1 0-1,-1 1 1,1-1 0,-1 1-1,-6 8 1,6-5-54,0 1 0,0 1 0,0-1-1,1 1 1,0-1 0,1 1 0,0 0 0,0 1 0,1-1 0,0 0 0,1 1 0,0 13 0,0-19-53,1 1 0,0 0 0,1-1 0,-1 1 0,1-1 0,0 1 0,0-1 0,0 0 0,1 1 0,-1-1 0,1 0 0,0 0 0,0 0 0,1 0 0,-1 0 0,1 0 0,0-1 0,0 1-1,0-1 1,0 0 0,1 0 0,-1 0 0,1 0 0,0-1 0,0 1 0,0-1 0,6 2 0,3 0 68,0-1-1,0 0 1,1-1-1,-1-1 1,1 0-1,-1-1 1,1 0-1,-1-1 1,1 0-1,-1-2 1,0 1-1,0-1 1,22-9-1,-21 7-65,-1 0 0,0-1 0,0-1 0,-1 0 0,0-1 0,0 0 0,0-1-1,-1 0 1,-1 0 0,0-2 0,0 1 0,15-22 0,-22 28-25,-1 0 0,1 0 0,-1-1 0,0 1 0,0 0 0,-1-1 1,0 0-1,1 1 0,-1-1 0,-1 0 0,1 0 0,-1 1 0,0-1 0,0 0 0,0 0 0,-2-8 0,1 9-16,0 1-1,-1 0 1,1 0 0,-1-1-1,0 1 1,0 1-1,0-1 1,0 0 0,-1 0-1,1 1 1,-1-1 0,1 1-1,-1 0 1,0 0-1,0 0 1,0 0 0,0 0-1,0 1 1,-1-1 0,1 1-1,0 0 1,-5-1-1,-5-1-263,0 0-1,-1 0 1,1 2-1,-1 0 1,0 0-1,-20 3 1,27-2-197,1 1 1,-1 1-1,1-1 1,0 1-1,-1 0 1,-10 6-1,14-6-64,0 0 0,0-1 1,0 1-1,1 1 0,-1-1 0,1 0 0,0 1 0,-1-1 1,1 1-1,0-1 0,0 1 0,1 0 0,-1 0 0,-1 4 1,-5 20-8515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7.536"/>
    </inkml:context>
    <inkml:brush xml:id="br0">
      <inkml:brushProperty name="width" value="0.025" units="cm"/>
      <inkml:brushProperty name="height" value="0.025" units="cm"/>
    </inkml:brush>
  </inkml:definitions>
  <inkml:trace contextRef="#ctx0" brushRef="#br0">227 0 3972,'0'0'15604,"-3"9"-14504,-11 18-808,-2 0 0,0-2 0,-1 1 1,-2-2-1,0 0 0,-2-2 0,-24 22 1,42-43-417,5-6-106,8-15-484,18-26-1288,-10 20 547,-12 19 1292,-1 0 0,1 0 0,-2 0 1,1-1-1,-1 0 0,0 0 0,-1 0 1,1 0-1,-2 0 0,3-11 0,-5 18 228,0 1-1,0 0 0,-1 0 1,1 0-1,0-1 0,0 1 0,-1 0 1,1 0-1,0 0 0,0 0 1,-1 0-1,1 0 0,0-1 0,0 1 1,-1 0-1,1 0 0,0 0 0,-1 0 1,1 0-1,0 0 0,-1 0 1,1 0-1,0 0 0,0 0 0,-1 0 1,1 1-1,0-1 0,-1 0 1,1 0-1,0 0 0,0 0 0,-1 0 1,1 0-1,0 1 0,0-1 1,-1 0-1,1 0 0,0 0 0,0 1 1,0-1-1,-1 0 0,-12 9 295,7-4-253,0 1 0,0-1 0,0 2 0,1-1 0,0 1 0,0-1-1,0 1 1,1 1 0,0-1 0,1 1 0,0-1 0,0 1 0,0 0 0,1 0 0,0 0-1,1 0 1,-1 12 0,2-19-97,0 1 0,0-1 1,0 0-1,0 0 0,1 1 0,-1-1 0,0 0 0,1 0 0,-1 0 0,1 1 0,0-1 1,-1 0-1,1 0 0,0 0 0,-1 0 0,1 0 0,0 0 0,0 0 0,0 0 1,0-1-1,0 1 0,2 1 0,33 9 207,-23-10-157,0-1 0,0 0 0,24-4 0,-36 4-57,0 0 0,0 0 0,0 0 0,0 0 0,0 0 0,0 0 0,0 0 0,0-1 0,0 1 0,0 0-1,0-1 1,-1 1 0,1-1 0,0 1 0,0-1 0,0 1 0,0-1 0,-1 0 0,2 0 0,-12-9 37,-34-3 134,30 9-123,0 0 0,0-1 0,0-1 0,1 0 0,-1-1-1,1 0 1,-23-19 0,12 10-364,61 38 612,1-2-1,73 27 0,-100-43-756,-1 0 0,1-1 0,0-1 0,21 3-1,1-4-4077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18.241"/>
    </inkml:context>
    <inkml:brush xml:id="br0">
      <inkml:brushProperty name="width" value="0.025" units="cm"/>
      <inkml:brushProperty name="height" value="0.025" units="cm"/>
    </inkml:brush>
  </inkml:definitions>
  <inkml:trace contextRef="#ctx0" brushRef="#br0">1934 233 3523,'-45'-28'2319,"-2"2"-1,-85-34 0,68 37-1618,-115-26 0,75 31-844,-1 4 0,-187-1 0,242 16 142,1 2 0,0 3 0,1 1 1,-1 2-1,1 3 0,1 2 1,0 1-1,2 3 0,-1 2 1,-57 34-1,74-36 85,0 1 0,2 2 0,0 0-1,1 2 1,1 1 0,1 1 0,2 1 0,0 1 0,2 1 0,1 0 0,1 2 0,1 0 0,2 1 0,1 0-1,-15 52 1,23-60-53,1 0 1,1 0-1,1 0 0,1 0 0,1 0 0,1 1 0,6 45 0,-3-52-23,1-1-1,0 0 1,2 0-1,0 0 1,0-1 0,1 0-1,1 0 1,1-1 0,0 0-1,1 0 1,20 21 0,-6-12 92,2-1 0,0-2 1,2 0-1,0-2 0,1 0 0,1-2 1,0-2-1,1-1 0,0-1 0,2-1 1,41 7-1,14-1 73,1-4 0,0-4 0,91-2 0,-48-6-148,1-6 0,250-41 1,-322 32 57,0-2 1,-1-3-1,68-32 1,-89 32 100,-1-1-1,-1-2 1,-1-2 0,-1-1 0,47-44 0,-67 55-39,0-1 1,-2 0-1,0-2 1,0 1-1,-2-2 1,0 1-1,-1-2 1,0 1-1,-2-1 0,11-36 1,-16 42-77,0 0 1,-1 0-1,0-1 0,-2 1 0,1-1 1,-2 1-1,0-1 0,0 1 1,-1 0-1,-1-1 0,0 1 1,-1 0-1,0 1 0,-1-1 1,0 1-1,-1 0 0,-12-18 1,1 7-86,0 1 0,-1 1 1,-1 0-1,-1 1 1,-1 2-1,-1 0 1,0 1-1,-32-18 1,5 8-1184,-2 2 0,0 3 0,-64-20 0,0 7-2713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090"/>
    </inkml:context>
    <inkml:brush xml:id="br0">
      <inkml:brushProperty name="width" value="0.025" units="cm"/>
      <inkml:brushProperty name="height" value="0.025" units="cm"/>
    </inkml:brush>
  </inkml:definitions>
  <inkml:trace contextRef="#ctx0" brushRef="#br0">23 0 18642,'0'0'800,"0"12"-453,-11 123 1106,4-70-185,3 100-1,4-163-1203,0 0-1,0 0 0,0 0 1,1 0-1,-1 0 0,1 0 1,0 0-1,0 0 0,-1-1 1,1 1-1,0 0 1,0 0-1,1-1 0,-1 1 1,0-1-1,0 1 0,1-1 1,-1 1-1,1-1 0,0 0 1,-1 0-1,3 2 1,1-1 64,-1 0 1,1-1 0,0 1 0,0-1 0,0 0 0,0 0 0,0 0 0,9 0-1,2-2 39,0 0-1,1-1 0,-1 0 0,27-9 1,-29 7-191,-1-1 0,0 0 1,-1-1-1,13-8 1,-22 13-254,-1-1 1,0 0 0,1 1 0,-1-1-1,0 0 1,0 0 0,0-1 0,0 1 0,-1 0-1,1-1 1,2-4 0,-4 6-156,1-1 0,-1 1 0,0-1 0,0 1 0,0-1 0,1 1 0,-2-1 0,1 1 0,0-1 0,0 1 0,0-1 0,-1 1 0,1-1 0,-1 1 0,1 0 0,-1-1 0,1 1 0,-1 0 0,0-1 0,0 1 1,1 0-1,-1 0 0,0 0 0,-2-2 0,-21-18-11953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415"/>
    </inkml:context>
    <inkml:brush xml:id="br0">
      <inkml:brushProperty name="width" value="0.025" units="cm"/>
      <inkml:brushProperty name="height" value="0.025" units="cm"/>
    </inkml:brush>
  </inkml:definitions>
  <inkml:trace contextRef="#ctx0" brushRef="#br0">1 23 16239,'0'0'2082,"56"5"64,-8-5-160,17 0-833,4-4-672,-5-4-449,-6 1-2018,-13-1-4388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574"/>
    </inkml:context>
    <inkml:brush xml:id="br0">
      <inkml:brushProperty name="width" value="0.025" units="cm"/>
      <inkml:brushProperty name="height" value="0.025" units="cm"/>
    </inkml:brush>
  </inkml:definitions>
  <inkml:trace contextRef="#ctx0" brushRef="#br0">1 17 3748,'0'1'11370,"3"-1"-8903,10 0-1218,14 0 128,4 0-320,14-4-256,2 0-289,8-1-287,-4 3-161,-4 0-128,-8 2-961,-15 0-1121,-10 0-1378,-14 7-1088,-14 3-4933</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936"/>
    </inkml:context>
    <inkml:brush xml:id="br0">
      <inkml:brushProperty name="width" value="0.025" units="cm"/>
      <inkml:brushProperty name="height" value="0.025" units="cm"/>
    </inkml:brush>
  </inkml:definitions>
  <inkml:trace contextRef="#ctx0" brushRef="#br0">1 0 11851,'0'0'6502,"83"25"-5381,-29-25-288,3 0-609,6 0-160,2-2-1601,0-7-3876,-11-2-3908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8.268"/>
    </inkml:context>
    <inkml:brush xml:id="br0">
      <inkml:brushProperty name="width" value="0.025" units="cm"/>
      <inkml:brushProperty name="height" value="0.025" units="cm"/>
    </inkml:brush>
  </inkml:definitions>
  <inkml:trace contextRef="#ctx0" brushRef="#br0">158 8 14029,'0'0'3454,"-8"-3"-2130,6 3-1282,0-1-1,-1 0 1,1 0-1,0 1 1,-1-1 0,1 1-1,0 0 1,-1 0-1,1 0 1,-1 0 0,1 0-1,0 0 1,-1 1-1,1-1 1,0 1 0,-1-1-1,-3 3 1,1 0 9,0 0 1,1 1-1,-1 0 1,1 0-1,0 0 1,0 0-1,1 0 0,-6 9 1,0 0 225,1 0-1,0 1 1,1 0 0,-10 27-1,14-34-143,1 0-1,0 0 1,1 1 0,-1-1-1,1 1 1,1-1-1,0 1 1,0 0 0,0-1-1,1 1 1,0-1-1,2 9 1,-2-14-103,1 1-1,0 0 1,-1 0 0,1-1 0,0 1-1,0-1 1,0 0 0,1 0 0,-1 0-1,1 0 1,-1 0 0,1 0 0,-1 0-1,1-1 1,0 1 0,0-1 0,0 0-1,0 0 1,0 0 0,0 0 0,0-1-1,0 1 1,5 0 0,7 0 193,-1 0 0,1-1 1,24-2-1,-29 1-179,1-1 1,-1 0 0,0-1 0,-1 0-1,1-1 1,0 0 0,-1 0 0,0-1-1,15-10 1,-19 11 43,0 1 0,-1-1-1,1 0 1,-1 0 0,0 0-1,0-1 1,-1 0 0,1 1 0,-1-1-1,0 0 1,-1-1 0,1 1-1,-1 0 1,0-1 0,0 0 0,0 1-1,-1-1 1,1-6 0,-2 9-57,0 0 0,-1 0 1,1 0-1,-1 1 0,0-1 0,1 0 1,-1 0-1,0 1 0,-1-1 1,1 0-1,0 1 0,-1-1 0,1 1 1,-1 0-1,0 0 0,0-1 1,0 1-1,0 0 0,0 1 0,0-1 1,-1 0-1,1 0 0,-1 1 1,1 0-1,-1-1 0,1 1 0,-1 0 1,0 0-1,-3 0 0,-14-5-802,0 1 0,0 1-1,-25-2 1,10 1-4850,30 3-1222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021"/>
    </inkml:context>
    <inkml:brush xml:id="br0">
      <inkml:brushProperty name="width" value="0.025" units="cm"/>
      <inkml:brushProperty name="height" value="0.025" units="cm"/>
    </inkml:brush>
  </inkml:definitions>
  <inkml:trace contextRef="#ctx0" brushRef="#br0">3 335 7976,'0'0'226,"0"1"0,-1-1 0,1 0 0,0 0 1,0 1-1,0-1 0,0 0 0,-1 1 0,1-1 0,0 0 1,0 0-1,0 1 0,0-1 0,0 0 0,0 1 1,0-1-1,0 0 0,0 1 0,0-1 0,0 0 1,0 1-1,0-1 0,0 0 0,0 1 0,0-1 1,1 0-1,-1 0 0,0 1 0,0-1 0,0 0 1,0 1-1,1-1 0,-1 0 0,0 0 0,0 1 1,0-1-1,1 0 0,13-4 2084,16-16-1556,25-27 74,-3-3-1,90-109 1,-86 93-92,-66 99 24,-20 43 1,17-47-852,4-12-93,2-1 1,0 1-1,1 0 0,0 0 0,1 1 1,-3 31-1,8-49 82,-1 0-1,1 1 1,0-1 0,0 1 0,0-1-1,0 0 1,0 1 0,0-1 0,0 1 0,0-1-1,0 0 1,0 1 0,0-1 0,0 1-1,1-1 1,-1 0 0,0 1 0,0-1 0,0 0-1,0 1 1,1-1 0,-1 0 0,0 1-1,0-1 1,1 0 0,-1 0 0,0 1 0,1-1-1,-1 0 1,0 0 0,1 1 0,-1-1-1,0 0 1,1 0 0,-1 0 0,0 0-1,1 1 1,-1-1 0,0 0 0,1 0 0,-1 0-1,1 0 1,-1 0 0,0 0 0,1 0-1,0 0 1,14 0-5919</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354"/>
    </inkml:context>
    <inkml:brush xml:id="br0">
      <inkml:brushProperty name="width" value="0.025" units="cm"/>
      <inkml:brushProperty name="height" value="0.025" units="cm"/>
    </inkml:brush>
  </inkml:definitions>
  <inkml:trace contextRef="#ctx0" brushRef="#br0">149 1 10954,'0'0'4458,"-11"6"-2883,-1 2-1309,0 0 0,0 0 0,1 1 1,1 1-1,-1 0 0,-11 15 0,16-19-147,1 1-1,1-1 1,-1 1-1,1 0 0,0 0 1,1 0-1,0 1 1,0-1-1,0 1 0,1 0 1,0 0-1,1 0 1,0 0-1,0 0 1,0 8-1,1-14-104,0-1-1,1 1 1,-1-1-1,0 1 1,1-1 0,-1 1-1,1 0 1,-1-1 0,1 0-1,-1 1 1,1-1-1,0 1 1,0-1 0,0 0-1,0 1 1,0-1 0,0 0-1,0 0 1,0 0-1,0 0 1,1 0 0,-1 0-1,2 1 1,0-1 47,0 0 0,0 0 0,0-1 0,0 1-1,0-1 1,0 1 0,0-1 0,0 0 0,0 0 0,0 0 0,5-1 0,-1-1 97,0 1 0,1-1 0,-1 0 0,0-1-1,-1 1 1,1-2 0,0 1 0,-1-1 0,11-7 0,-11 5-55,-1-1 0,1 1 0,-1-1 0,0 0 0,0 0 0,-1-1 0,0 0 0,-1 1 0,4-10 0,-5 12-17,-1 0 1,1-1-1,-1 1 1,0 0-1,0 0 1,-1-1-1,0 1 1,1 0-1,-2-1 0,1 1 1,-1 0-1,0-1 1,0 1-1,0 0 1,-4-9-1,5 13-153,-1-1-1,0 1 0,0 0 1,1-1-1,-1 1 1,0 0-1,0 0 1,0 0-1,0-1 1,-1 1-1,1 0 1,0 1-1,0-1 1,-1 0-1,1 0 1,0 0-1,-1 1 0,1-1 1,-1 1-1,1-1 1,-1 1-1,1 0 1,-1-1-1,1 1 1,-1 0-1,1 0 1,-1 0-1,1 0 1,-1 0-1,0 0 0,1 1 1,-1-1-1,1 0 1,-1 1-1,1-1 1,0 1-1,-1 0 1,1-1-1,-1 1 1,1 0-1,0 0 1,0 0-1,0 0 1,-1 0-1,1 0 0,0 0 1,0 1-1,0-1 1,0 0-1,1 0 1,-1 1-1,0-1 1,1 1-1,-1-1 1,0 0-1,1 1 1,0-1-1,-1 1 1,1-1-1,0 1 0,0 0 1,0 1-1,0 1-366,-1-2-7,1-1 0,0 1 1,0 0-1,0-1 1,0 1-1,0 0 0,0 0 1,1-1-1,-1 1 0,0 0 1,1-1-1,-1 1 0,2 2 1,11 4-5048</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703"/>
    </inkml:context>
    <inkml:brush xml:id="br0">
      <inkml:brushProperty name="width" value="0.025" units="cm"/>
      <inkml:brushProperty name="height" value="0.025" units="cm"/>
    </inkml:brush>
  </inkml:definitions>
  <inkml:trace contextRef="#ctx0" brushRef="#br0">108 1 8552,'0'0'6347,"-6"9"-3827,5-9-2493,-20 28 1566,-22 38-1,38-57-1266,0 1-1,0 0 0,1 0 0,0 1 1,0-1-1,1 1 0,1 0 0,0 0 1,-1 15-1,3-25-311,1 0 0,-1 1 0,0-1-1,1 0 1,-1 1 0,0-1 0,1 0 0,0 0 0,-1 0 0,1 0 0,0 0-1,-1 0 1,1 0 0,0 0 0,0 0 0,0 0 0,0 0 0,0 0-1,0 0 1,0-1 0,0 1 0,0 0 0,1-1 0,-1 1 0,0-1 0,0 1-1,1-1 1,-1 0 0,0 1 0,0-1 0,1 0 0,-1 0 0,0 0 0,1 0-1,-1 0 1,0 0 0,1 0 0,-1-1 0,0 1 0,3-1 0,2 0 52,0 0 0,0-1 1,0 1-1,0-1 1,0-1-1,0 1 0,9-6 1,-6 2-45,-1 0 0,-1-1 1,1 0-1,-1-1 1,0 1-1,0-1 0,7-13 1,-11 17 20,-1-1 1,1 1-1,-1-1 1,0 0-1,-1 0 1,1 0-1,-1 0 1,0 0-1,0 0 1,0 0-1,-1 0 1,0 0-1,0 0 0,0-1 1,0 1-1,-3-9 1,2 12-34,0 1 0,1-1 0,-1 0 0,-1 1 0,1-1 0,0 1 0,0-1 0,0 1 0,-1 0 0,1 0 0,-1 0 0,1-1 0,-1 1 0,1 0 0,-1 1 0,0-1 0,0 0 0,1 0 0,-1 1 1,0-1-1,0 1 0,0 0 0,1-1 0,-1 1 0,0 0 0,0 0 0,0 0 0,0 0 0,0 1 0,0-1 0,1 0 0,-1 1 0,0-1 0,-3 2 0,-1 0-18,0-1 0,0 1 0,0 1 0,0-1 1,1 1-1,-1 0 0,1 0 0,0 0 0,-7 7 0,10-9-76,1 0 1,-1 0-1,1 1 0,0-1 1,-1 1-1,1-1 0,0 1 1,0 0-1,0-1 0,1 1 1,-1 0-1,0 0 0,1-1 1,-1 1-1,1 0 0,-1 0 1,1 0-1,0 0 0,0 0 1,0 0-1,0 1 0,1-1-211,-1-1 0,1 0 0,0 0-1,0 0 1,0 0 0,-1 0 0,1 0 0,0 0 0,1 0 0,-1 0-1,0-1 1,0 1 0,0 0 0,0-1 0,1 1 0,-1 0-1,0-1 1,1 0 0,-1 1 0,0-1 0,1 0 0,-1 0-1,0 0 1,1 0 0,-1 0 0,0 0 0,3 0 0,21 0-5332</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4.541"/>
    </inkml:context>
    <inkml:brush xml:id="br0">
      <inkml:brushProperty name="width" value="0.025" units="cm"/>
      <inkml:brushProperty name="height" value="0.025" units="cm"/>
      <inkml:brushProperty name="color" value="#004F8B"/>
    </inkml:brush>
  </inkml:definitions>
  <inkml:trace contextRef="#ctx0" brushRef="#br0">0 510 11819,'0'0'5413,"56"-57"-3459,-22 22-577,10-6-223,10-6-546,0-2-256,5-3-287,1 2-65,-8 3-545,-7 4-896,-11 6-737,-12 7-2371,-15 8-2882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049"/>
    </inkml:context>
    <inkml:brush xml:id="br0">
      <inkml:brushProperty name="width" value="0.025" units="cm"/>
      <inkml:brushProperty name="height" value="0.025" units="cm"/>
    </inkml:brush>
  </inkml:definitions>
  <inkml:trace contextRef="#ctx0" brushRef="#br0">51 14 3395,'0'0'20916,"-47"17"-18514,43-12-1345,4-1-640,0 0-321,9-2-128,8-2 0,2 0-1185,5-9-1730,1-6-2691,-7-6-7142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443"/>
    </inkml:context>
    <inkml:brush xml:id="br0">
      <inkml:brushProperty name="width" value="0.025" units="cm"/>
      <inkml:brushProperty name="height" value="0.025" units="cm"/>
    </inkml:brush>
  </inkml:definitions>
  <inkml:trace contextRef="#ctx0" brushRef="#br0">184 28 7175,'-10'0'9972,"1"0"-9258,-1 1 0,0 1 1,0 0-1,0 0 0,1 1 0,-1 0 1,1 0-1,0 1 0,0 0 0,-15 10 1,20-11-632,0-1 0,0 1 1,1 0-1,-1 0 1,1 1-1,-1-1 1,1 1-1,0 0 1,1-1-1,-1 1 1,0 0-1,1 1 1,0-1-1,0 0 1,0 1-1,1-1 1,0 1-1,-1 0 1,2-1-1,-1 1 1,0 0-1,1-1 1,0 1-1,0 0 1,0 0-1,3 9 1,-2-12-79,0 1 1,0-1-1,1 0 0,0 1 1,-1-1-1,1 0 0,0 0 1,0 0-1,0 0 0,0-1 1,0 1-1,1 0 0,-1-1 1,0 1-1,1-1 1,-1 0-1,1 0 0,-1 0 1,1 0-1,0-1 0,-1 1 1,1-1-1,0 1 0,0-1 1,-1 0-1,6 0 0,0 0 8,-1 1-1,1-2 1,0 1-1,-1-1 0,1 0 1,0 0-1,-1-1 1,13-5-1,-15 4-9,0-1 0,0 1 1,0-2-1,0 1 0,-1 0 0,1-1 0,-1 0 0,0 0 1,-1 0-1,1 0 0,-1-1 0,0 1 0,0-1 1,-1 0-1,0 0 0,0 0 0,0 0 0,-1 0 0,1-9 1,-1 12-1,0-1 0,-1 1 1,0-1-1,0 1 1,0-1-1,0 1 1,0-1-1,-1 1 0,1-1 1,-1 1-1,0-1 1,0 1-1,-1 0 1,1 0-1,0-1 0,-1 1 1,0 0-1,0 0 1,0 0-1,0 1 1,0-1-1,-1 0 0,1 1 1,-1 0-1,0-1 1,0 1-1,0 0 0,0 1 1,0-1-1,0 0 1,0 1-1,0 0 1,-1-1-1,1 1 0,-6 0 1,2-1-16,-1 2 0,0-1 0,0 1 0,0 1 0,1-1 0,-1 1 0,0 1 0,1-1 0,-9 4 0,14-5-82,0 1-1,0-1 1,0 1 0,0 0-1,0 0 1,0 0 0,0 0 0,0 0-1,0 1 1,0-1 0,1 0-1,-1 1 1,1-1 0,-1 1 0,1 0-1,-1 0 1,1-1 0,0 1-1,0 0 1,0 0 0,0 0-1,0 0 1,0 0 0,0 0 0,1 1-1,-1-1 1,1 0 0,0 0-1,0 0 1,0 1 0,0-1 0,0 0-1,0 0 1,0 0 0,1 1-1,0 2 1,-1-4-99,1 1 0,0-1 0,0 0 0,-1 1 0,1-1 0,0 0 0,0 0 0,0 1 0,0-1 0,1 0 0,-1 0 0,0 0 0,0 0 0,1 0 0,-1-1 0,0 1 0,1 0-1,-1-1 1,1 1 0,-1 0 0,3-1 0,34 6-5700,-37-6 5458,30 1-7445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787"/>
    </inkml:context>
    <inkml:brush xml:id="br0">
      <inkml:brushProperty name="width" value="0.025" units="cm"/>
      <inkml:brushProperty name="height" value="0.025" units="cm"/>
    </inkml:brush>
  </inkml:definitions>
  <inkml:trace contextRef="#ctx0" brushRef="#br0">171 0 6374,'0'0'9065,"-10"2"-5595,1 1-3101,-1 1 1,1 0 0,0 0-1,0 1 1,0 0 0,0 0-1,1 1 1,0 0 0,0 1-1,1 0 1,0 0 0,0 0-1,1 1 1,-1 0 0,-7 14-1,11-16-253,0-1-1,0 1 0,0 0 0,0 0 0,1 0 0,0 0 1,1 1-1,-1-1 0,1 1 0,0-1 0,1 0 0,-1 1 0,1-1 1,1 1-1,0 7 0,0-11-111,0 0 0,0 0 0,0 0 0,0 1-1,1-1 1,-1 0 0,1-1 0,0 1 0,0 0 0,0 0 0,0-1 0,1 1 0,-1-1-1,0 0 1,1 0 0,0 0 0,0 0 0,-1 0 0,1 0 0,0-1 0,0 1 0,1-1-1,-1 0 1,0 0 0,0 0 0,1 0 0,-1-1 0,0 1 0,6-1 0,-3 1-10,1-1 1,-1 0 0,1 0-1,-1-1 1,0 1 0,1-1-1,-1 0 1,0-1 0,0 0-1,0 0 1,0 0 0,0-1-1,0 0 1,0 0 0,-1 0-1,0-1 1,0 1 0,0-1-1,0-1 1,0 1 0,-1-1-1,0 0 1,0 0 0,0 0-1,0 0 1,-1-1 0,0 1-1,0-1 1,0 0 0,-1 0-1,0 0 1,0 0 0,-1 0-1,0 0 1,0-1 0,1-10-1,-2 14 12,0 1 0,0-1 1,-1 0-1,1 0 0,0 0 0,-1 0 0,0 0 0,0 1 0,0-1 0,0 0 1,0 1-1,0-1 0,-1 0 0,1 1 0,-1 0 0,0-1 0,1 1 1,-1 0-1,0 0 0,0 0 0,-1 0 0,1 0 0,-3-1 0,0 0 14,1 1 0,-1 0 1,0 0-1,-1 0 0,1 1 0,0-1 0,0 1 0,-1 0 0,1 1 0,0-1 0,-1 1 0,-6 1 1,6 0 3,-1-1 1,0 1 0,0 1 0,1 0 0,-1 0 0,1 0 0,0 0 0,-1 1 0,-10 7 0,14-8-19,0 0-1,0 0 1,0 1 0,1-1 0,-1 1 0,1-1 0,-1 1 0,1 0-1,0 0 1,0 0 0,0 0 0,1 1 0,-1-1 0,1 0-1,0 1 1,-1-1 0,2 1 0,-2 5 0,2-7-91,0 0-1,1 0 1,-1 0 0,0 0 0,1 0-1,0 0 1,-1 0 0,1 0 0,0 0-1,0 0 1,0 0 0,0-1 0,0 1-1,1 0 1,-1-1 0,1 1 0,-1-1-1,1 1 1,-1-1 0,1 0-1,0 0 1,-1 0 0,1 0 0,0 0-1,0 0 1,0 0 0,0 0 0,0-1-1,0 1 1,0-1 0,0 0 0,0 1-1,4-1 1,5 2-1116,1-1 0,0 0 0,-1-1 0,23-3-1,-5-3-6485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8.118"/>
    </inkml:context>
    <inkml:brush xml:id="br0">
      <inkml:brushProperty name="width" value="0.025" units="cm"/>
      <inkml:brushProperty name="height" value="0.025" units="cm"/>
    </inkml:brush>
  </inkml:definitions>
  <inkml:trace contextRef="#ctx0" brushRef="#br0">186 42 6598,'0'0'14094,"-10"-5"-11884,7 4-2115,0-1 62,-1 0 0,1 0 0,-1 0 0,0 1 0,1-1-1,-1 1 1,0 0 0,0 0 0,0 0 0,0 1 0,0-1 0,0 1 0,0 0 0,0 0-1,0 1 1,0-1 0,0 1 0,0-1 0,1 1 0,-1 1 0,0-1 0,0 0 0,1 1 0,-1 0-1,-5 3 1,3 1-13,0 0-1,0 0 0,0 0 0,1 1 1,0 0-1,0 0 0,1 0 0,0 0 1,0 1-1,1 0 0,0 0 0,0 0 1,1 0-1,0 0 0,-1 9 0,2-14-112,1 1 0,0 0 0,0-1-1,0 1 1,0 0 0,0-1 0,1 1 0,0 0-1,0-1 1,0 1 0,0-1 0,0 1 0,1-1-1,0 0 1,-1 0 0,1 1 0,1-1 0,-1 0-1,0-1 1,1 1 0,-1 0 0,1-1 0,0 1-1,0-1 1,0 0 0,0 0 0,0 0-1,0 0 1,0-1 0,1 1 0,-1-1 0,1 0-1,-1 0 1,1 0 0,6 0 0,3 1 19,1 0 0,-1-1 0,0-1 0,0 0 0,0-1 0,0-1 0,0 0 0,0 0 0,0-2 0,0 1 0,-1-2 0,23-10 0,-28 12-38,0-1 1,0 0-1,-1-1 1,1 1 0,-1-1-1,0-1 1,0 1-1,-1-1 1,1 0 0,-1 0-1,0-1 1,-1 0-1,0 1 1,0-1 0,-1-1-1,1 1 1,-1 0-1,-1-1 1,0 0 0,0 0-1,0 1 1,0-11-1,-2 16-10,0-1-1,0 0 1,0 1-1,0-1 1,0 1-1,-1-1 1,1 1-1,-1-1 1,0 1-1,0-1 1,0 1-1,0 0 0,0-1 1,0 1-1,-1 0 1,1 0-1,-1 0 1,1 0-1,-1 0 1,0 0-1,-3-2 1,1 1-5,-1 0 0,1 1 0,-1 0 1,0-1-1,0 2 0,0-1 1,0 0-1,0 1 0,0 0 1,-7 0-1,1 0-281,0 0 0,0 1-1,0 1 1,0 0 0,1 0 0,-1 1 0,0 1 0,1 0 0,-1 0 0,-11 6-1,1 3-2074,2-1-4266,12-8-3844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4.993"/>
    </inkml:context>
    <inkml:brush xml:id="br0">
      <inkml:brushProperty name="width" value="0.025" units="cm"/>
      <inkml:brushProperty name="height" value="0.025" units="cm"/>
    </inkml:brush>
  </inkml:definitions>
  <inkml:trace contextRef="#ctx0" brushRef="#br0">1 56 2947,'21'-25'3579,"-2"-2"5145,-17 23-7292,3 5 3654,-3 11-3560,-1 13-765,-12 173 787,15-194-2125</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339"/>
    </inkml:context>
    <inkml:brush xml:id="br0">
      <inkml:brushProperty name="width" value="0.025" units="cm"/>
      <inkml:brushProperty name="height" value="0.025" units="cm"/>
    </inkml:brush>
  </inkml:definitions>
  <inkml:trace contextRef="#ctx0" brushRef="#br0">2 33 9673,'0'0'10447,"0"1"-10403,0-1 0,0 1 0,-1-1 0,1 1 0,0-1 0,0 0 0,0 1 0,0-1 0,0 1 0,0-1 0,0 1 0,0-1 0,0 1 0,0-1 0,0 1 0,0-1 0,0 1 0,1-1 0,-1 1 0,0-1 0,0 1 0,0-1 0,1 0-1,-1 1 1,0-1 0,1 1 0,-1-1 0,0 0 0,1 1 0,-1-1 0,0 0 0,1 0 0,0 1 0,6 1 100,0-1 0,1 1 0,-1-2 0,1 1 0,-1-1-1,0 0 1,1 0 0,-1-1 0,14-3 0,-1 1 109,30-2 290,119-18-312,-159 19-1853,-14 1-949,-20-1-3116,18 3 4165,-22-5-5424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672"/>
    </inkml:context>
    <inkml:brush xml:id="br0">
      <inkml:brushProperty name="width" value="0.025" units="cm"/>
      <inkml:brushProperty name="height" value="0.025" units="cm"/>
    </inkml:brush>
  </inkml:definitions>
  <inkml:trace contextRef="#ctx0" brushRef="#br0">0 58 12684,'0'0'10666,"50"-47"-9833,-15 42-513,4 1-288,6 2 0,-3 2-1025,1 0-1441,-7 0-1890,-7 2-3908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6.002"/>
    </inkml:context>
    <inkml:brush xml:id="br0">
      <inkml:brushProperty name="width" value="0.025" units="cm"/>
      <inkml:brushProperty name="height" value="0.025" units="cm"/>
    </inkml:brush>
  </inkml:definitions>
  <inkml:trace contextRef="#ctx0" brushRef="#br0">160 0 11851,'0'0'2467,"-12"1"-22,4-1-2081,-1 1 0,0 0 0,1 1 1,-1 0-1,0 0 0,1 1 0,0 0 1,-14 7-1,18-7-184,0-1-1,0 1 1,0-1-1,0 1 1,1 0-1,-1 1 1,1-1-1,0 1 1,0-1-1,0 1 1,1 0-1,-1 0 1,1 0-1,0 0 1,0 0 0,0 1-1,1-1 1,0 1-1,-1-1 1,1 1-1,0 6 1,1-8-127,0 0 1,1 0 0,-1 1-1,1-1 1,0 0 0,-1 0-1,1-1 1,1 1 0,-1 0-1,0 0 1,1 0-1,-1-1 1,1 1 0,0-1-1,0 1 1,0-1 0,0 0-1,0 0 1,1 0 0,-1 0-1,0 0 1,1 0 0,0 0-1,-1-1 1,1 0-1,0 1 1,0-1 0,0 0-1,0 0 1,0-1 0,0 1-1,5 0 1,-2 0-9,0 0 1,0 0-1,-1-1 0,1 1 1,0-1-1,0-1 0,0 1 1,0-1-1,0 0 0,0 0 1,0-1-1,-1 0 0,1 0 1,-1 0-1,1 0 0,8-7 1,-12 8-36,0 0 1,-1 0 0,1-1-1,0 1 1,-1-1 0,1 1-1,-1-1 1,1 0 0,-1 0-1,0 0 1,0 1 0,0-1-1,0 0 1,0-1 0,0 1-1,0 0 1,-1 0 0,1 0-1,-1 0 1,1 0 0,-1-1-1,0 1 1,0 0 0,0 0-1,0-1 1,-1 1 0,1 0-1,0 0 1,-1 0 0,0 0-1,1-1 1,-1 1 0,0 0-1,0 0 1,0 0 0,-2-2-1,0 1-3,0-1-1,0 1 0,0 0 1,-1 0-1,0 0 0,1 0 1,-1 1-1,0-1 0,0 1 0,0 0 1,-1 0-1,1 0 0,0 1 1,-1 0-1,1 0 0,-7-1 1,-4 0-54,14 2-1385,37 1-6960,-13-5-1756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8.827"/>
    </inkml:context>
    <inkml:brush xml:id="br0">
      <inkml:brushProperty name="width" value="0.025" units="cm"/>
      <inkml:brushProperty name="height" value="0.025" units="cm"/>
    </inkml:brush>
  </inkml:definitions>
  <inkml:trace contextRef="#ctx0" brushRef="#br0">41 8 4869,'0'0'13255,"11"3"-11664,11 2-981,0-2 1,1 0 0,-1-1-1,33-2 1,99-14 44,-65 5-659,-78 8 21,-308 26 1084,145-7-590,371-39 181,-92 8-3018,-190 22 1646,-52 6-3626,84-15-285</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6.900"/>
    </inkml:context>
    <inkml:brush xml:id="br0">
      <inkml:brushProperty name="width" value="0.025" units="cm"/>
      <inkml:brushProperty name="height" value="0.025" units="cm"/>
    </inkml:brush>
  </inkml:definitions>
  <inkml:trace contextRef="#ctx0" brushRef="#br0">94 0 9833,'-5'9'7410,"-11"22"-1639,-19 42-5083,5 12-1987,22-33 3538,8-49-2167,1 0 0,-1 0-1,1 1 1,-1-1 0,1 0 0,0 0 0,0-1 0,0 1-1,1 0 1,-1 0 0,1 0 0,-1-1 0,1 1 0,0-1-1,0 1 1,0-1 0,1 0 0,-1 0 0,0 0 0,1 0 0,-1 0-1,1 0 1,0-1 0,-1 1 0,1-1 0,0 0 0,0 0-1,0 0 1,0 0 0,0-1 0,6 2 0,12 1-42,0-1 0,0-1 1,37-2-1,-27 0-528,-25 1-367,14-1-1770,-14-7-5215,-6-1-1534</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089"/>
    </inkml:context>
    <inkml:brush xml:id="br0">
      <inkml:brushProperty name="width" value="0.025" units="cm"/>
      <inkml:brushProperty name="height" value="0.025" units="cm"/>
      <inkml:brushProperty name="color" value="#004F8B"/>
    </inkml:brush>
  </inkml:definitions>
  <inkml:trace contextRef="#ctx0" brushRef="#br0">0 1 8520,'0'0'8776,"45"32"-7751,-9-12-128,13-2-352,5 0-97,5 2-192,1 2-128,-3 0-95,-3-2-2372,-14-2-3426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292"/>
    </inkml:context>
    <inkml:brush xml:id="br0">
      <inkml:brushProperty name="width" value="0.025" units="cm"/>
      <inkml:brushProperty name="height" value="0.025" units="cm"/>
    </inkml:brush>
  </inkml:definitions>
  <inkml:trace contextRef="#ctx0" brushRef="#br0">0 63 13036,'0'0'8040,"83"-39"-6887,-32 29-384,3 2-641,0 5-64,-2 1-512,-2 2-1314,1 0-2306,-6 0-2754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621"/>
    </inkml:context>
    <inkml:brush xml:id="br0">
      <inkml:brushProperty name="width" value="0.025" units="cm"/>
      <inkml:brushProperty name="height" value="0.025" units="cm"/>
    </inkml:brush>
  </inkml:definitions>
  <inkml:trace contextRef="#ctx0" brushRef="#br0">89 1 13036,'0'0'9930,"54"0"-8713,-16 0-352,3 0-609,3 0-192,-8 0-609,-2 0-1184,-11 0-1410,-12 3-1057</inkml:trace>
  <inkml:trace contextRef="#ctx0" brushRef="#br0" timeOffset="1">1 117 13741,'0'0'5669,"50"12"-4772,1-12 96,6 0-608,5-6-257,-5-2-513,-5 1-3843,-8-1-5349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966"/>
    </inkml:context>
    <inkml:brush xml:id="br0">
      <inkml:brushProperty name="width" value="0.025" units="cm"/>
      <inkml:brushProperty name="height" value="0.025" units="cm"/>
    </inkml:brush>
  </inkml:definitions>
  <inkml:trace contextRef="#ctx0" brushRef="#br0">0 257 9033,'0'0'11669,"10"-2"-10425,18-7-998,0-1 0,-1-1 0,-1-1 0,0-2 0,28-18 1,-17 7-174,-1-2 1,61-58 0,-82 66 102,-5 9 217,-14 28-17,-3 2-270,0 0 0,2 0 0,0 1 1,2 0-1,0-1 0,1 1 0,2 0 0,0 0 1,4 34-1,-3-52-473,0 1 0,-1-1 0,2 1 0,-1-1 0,0 0 0,1 0 0,-1 1 0,1-1 0,0 0 0,0-1 0,3 5 0,7-2-6402</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162"/>
    </inkml:context>
    <inkml:brush xml:id="br0">
      <inkml:brushProperty name="width" value="0.025" units="cm"/>
      <inkml:brushProperty name="height" value="0.025" units="cm"/>
    </inkml:brush>
  </inkml:definitions>
  <inkml:trace contextRef="#ctx0" brushRef="#br0">196 1 3844,'0'0'19164,"-8"8"-18384,-9 12-535,1 1 0,-17 27-1,29-42-188,-1 1 0,1-1 0,1 1 0,-1 1-1,1-1 1,1 0 0,-1 1 0,1-1 0,1 1 0,-1 0-1,1-1 1,1 1 0,0 14 0,0-20-43,1-1 0,-1 0 1,1 1-1,0-1 0,0 0 0,-1 0 0,1 0 1,0 0-1,0 0 0,0 0 0,0 0 1,1 0-1,-1 0 0,0 0 0,0 0 0,0-1 1,1 1-1,-1 0 0,0-1 0,1 1 1,-1-1-1,1 0 0,-1 1 0,0-1 0,1 0 1,2 0-1,45 1 102,-34-2-85,9 1-43,-13-1-25,1 1 1,-1 0 0,1 1 0,-1 0 0,16 4-1,-24-5 33,-1 1 0,0 0-1,1 0 1,-1 0-1,0 0 1,0 1-1,0-1 1,0 0-1,0 1 1,0-1-1,0 1 1,0 0-1,-1 0 1,1 0-1,-1 0 1,1 0 0,-1 0-1,0 0 1,1 0-1,-1 1 1,0-1-1,-1 0 1,1 1-1,0-1 1,-1 1-1,1-1 1,-1 0-1,0 1 1,0-1-1,0 4 1,0 0 12,1-1 0,-1 0 0,0 0 0,-1 1 0,1-1 0,-1 0 0,0 1 1,-1-1-1,1 0 0,-1 0 0,0 0 0,0 0 0,0-1 0,-1 1 0,0 0 0,0-1 0,0 0 0,0 0 0,-1 0 0,0 0 0,0 0 0,0-1 1,0 1-1,0-1 0,-1 0 0,1-1 0,-1 1 0,0-1 0,0 0 0,1 0 0,-2 0 0,1-1 0,-6 2 0,-5 0 191,-1 0 0,1 0 0,-1-2 0,0 0 0,1-1 0,-1-1 0,-17-3 0,29 4-255,0-2-1,0 1 1,0 0 0,1-1-1,-1 0 1,1 0-1,-1 0 1,1-1-1,0 1 1,-1-1-1,1 0 1,-3-4 0,4 4-231,1 1 0,0-1 1,0 0-1,1 0 0,-1 0 0,1 0 1,-1-1-1,1 1 0,0 0 1,0 0-1,0-1 0,1 1 0,-1-1 1,1 1-1,0-1 0,0 1 1,0 0-1,0-1 0,2-4 1,4-10-3440,7-1-1867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557"/>
    </inkml:context>
    <inkml:brush xml:id="br0">
      <inkml:brushProperty name="width" value="0.025" units="cm"/>
      <inkml:brushProperty name="height" value="0.025" units="cm"/>
    </inkml:brush>
  </inkml:definitions>
  <inkml:trace contextRef="#ctx0" brushRef="#br0">0 84 12844,'0'0'10987,"62"-29"-9866,-23 22-705,6 1-384,-1 0-32,4-1-673,-6-2-1377,-5 0-1953,-6-1-4005</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886"/>
    </inkml:context>
    <inkml:brush xml:id="br0">
      <inkml:brushProperty name="width" value="0.025" units="cm"/>
      <inkml:brushProperty name="height" value="0.025" units="cm"/>
    </inkml:brush>
  </inkml:definitions>
  <inkml:trace contextRef="#ctx0" brushRef="#br0">197 1 15310,'-10'3'1314,"-3"3"-921,1-1-1,-1 2 1,2 0 0,-1 0 0,1 1 0,0 0-1,1 1 1,-1 0 0,2 1 0,0 0 0,-15 21 0,19-23-256,-1 1 1,2 0 0,-1 0-1,1 0 1,1 1 0,-1 0-1,2-1 1,-1 1 0,-1 20 0,4-27-115,0 0 1,-1-1 0,2 1 0,-1 0 0,0 0 0,1 0 0,-1 0 0,1 0 0,0-1 0,0 1 0,0 0 0,0-1 0,0 1 0,0 0 0,1-1 0,0 0 0,-1 1 0,1-1 0,0 0 0,0 0 0,0 0 0,0 0 0,1 0 0,-1 0 0,0-1 0,1 1-1,-1-1 1,1 0 0,0 1 0,-1-1 0,1 0 0,0-1 0,0 1 0,-1 0 0,1-1 0,0 0 0,0 1 0,3-1 0,3 0 41,-1-1 0,0 1 0,0-1 0,0-1 0,-1 0 0,1 0 0,0 0 0,-1-1 0,1 0 0,-1 0 0,0-1 0,0 0 0,0 0 0,0-1 0,-1 0 0,0 0 0,0 0 0,0-1 0,-1 0 0,1 0 0,-1 0 0,-1-1 0,1 0 1,-1 0-1,-1 0 0,1 0 0,-1 0 0,0-1 0,-1 0 0,0 1 0,0-1 0,-1 0 0,1 0 0,-2 0 0,1 0 0,-1 0 0,-1 0 0,-2-16 0,2 21-98,1 0 1,-2 0-1,1 1 0,0-1 1,-1 0-1,1 0 0,-1 1 1,0-1-1,0 1 1,0 0-1,0-1 0,0 1 1,0 0-1,0 0 0,-1 1 1,1-1-1,-1 0 1,0 1-1,1-1 0,-1 1 1,0 0-1,0 0 1,0 0-1,0 0 0,0 1 1,0-1-1,0 1 0,0 0 1,0 0-1,0 0 1,-6 0-1,6 1-297,1-1 0,-1 1-1,0-1 1,1 1 0,-1 0 0,0 0 0,1 0 0,-1 0-1,1 1 1,0-1 0,-1 1 0,1-1 0,0 1 0,0 0 0,0 0-1,0 0 1,0 0 0,0 0 0,1 0 0,-1 0 0,1 1-1,-3 3 1,-2 14-6135</inkml:trace>
  <inkml:trace contextRef="#ctx0" brushRef="#br0" timeOffset="1">339 262 20531,'0'0'7463,"49"9"-9929,-34-14-1474,4-7-2177,1-5-5703</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218"/>
    </inkml:context>
    <inkml:brush xml:id="br0">
      <inkml:brushProperty name="width" value="0.025" units="cm"/>
      <inkml:brushProperty name="height" value="0.025" units="cm"/>
    </inkml:brush>
  </inkml:definitions>
  <inkml:trace contextRef="#ctx0" brushRef="#br0">160 33 11339,'0'0'6694,"-8"-6"-5012,5 4-1620,2 0 5,-1 0 0,0 0 0,0 0-1,0 0 1,0 0 0,0 1 0,-1-1-1,1 1 1,0-1 0,-1 1 0,1 0 0,-1 0-1,0 0 1,1 1 0,-1-1 0,0 0-1,1 1 1,-1 0 0,0 0 0,1 0-1,-1 0 1,0 0 0,0 0 0,1 1 0,-1-1-1,0 1 1,1-1 0,-1 1 0,1 0-1,-1 1 1,1-1 0,-1 0 0,1 0-1,0 1 1,-3 2 0,-1 2 46,0 0-1,1 0 1,0 0-1,0 1 1,1 0 0,0-1-1,0 2 1,1-1-1,0 0 1,0 1 0,0 0-1,1-1 1,0 1-1,1 0 1,-1 14 0,2-18-69,0 0 0,0 0-1,0-1 1,1 1 0,0 0 0,0 0 0,0 0 0,0 0 0,0 0 0,1-1 0,0 1 0,0-1 0,0 1 0,0-1-1,0 0 1,1 0 0,-1 0 0,1 0 0,0 0 0,0 0 0,0-1 0,0 1 0,1-1 0,-1 0 0,0 0 0,1 0 0,0-1-1,-1 1 1,1-1 0,0 0 0,0 0 0,6 1 0,1 0-16,1 0 0,-1-1 0,0-1-1,0 0 1,0 0 0,1-1 0,-1 0 0,0-1 0,0 0-1,18-7 1,-24 7-9,1 0 0,-1-1-1,0 1 1,0-1 0,0-1 0,0 1-1,-1-1 1,1 1 0,-1-1-1,0-1 1,0 1 0,-1 0 0,1-1-1,-1 0 1,0 0 0,0 0-1,0 0 1,-1 0 0,0-1 0,0 1-1,0-1 1,1-8 0,-3 12-9,0 0 0,1 0 1,-1-1-1,0 1 0,-1 0 0,1 0 1,0 0-1,-1 0 0,1-1 0,-1 1 1,1 0-1,-1 0 0,0 0 1,0 0-1,0 1 0,0-1 0,0 0 1,-1 0-1,1 0 0,0 1 0,-1-1 1,1 1-1,-1-1 0,0 1 0,-1-2 1,-2 0 70,0 1 0,1-1 0,-1 1 0,0 0 0,0 0 0,-1 1 0,1-1 0,0 1 0,0 0 0,-9 0 0,8 1-175,1 0-1,-1 0 0,1 0 1,-1 1-1,1 0 0,0 0 1,0 0-1,-1 0 0,1 1 1,-8 4-1,11-5-135,-1 1-1,1-1 1,0 0-1,0 1 1,1-1 0,-1 1-1,0 0 1,0 0-1,1 0 1,-1-1-1,1 2 1,0-1-1,0 0 1,-1 0 0,1 0-1,0 0 1,1 1-1,-1-1 1,0 0-1,1 1 1,-1-1 0,1 1-1,0 3 1,1 4-4409,7-2-2221</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598"/>
    </inkml:context>
    <inkml:brush xml:id="br0">
      <inkml:brushProperty name="width" value="0.025" units="cm"/>
      <inkml:brushProperty name="height" value="0.025" units="cm"/>
    </inkml:brush>
  </inkml:definitions>
  <inkml:trace contextRef="#ctx0" brushRef="#br0">90 19 16047,'0'0'7901,"-9"-3"-6695,6 2-1144,0 0 0,-1 0 0,1 1 0,0-1-1,0 1 1,-1-1 0,1 1 0,0 0 0,0 0-1,-1 0 1,1 1 0,-5 1 0,6-1-48,0 0 0,0 0 0,0 1 0,0-1 1,0 1-1,0 0 0,0-1 0,1 1 0,-1 0 0,1 0 0,0 0 0,-1 0 1,1 0-1,0 0 0,0 1 0,0-1 0,1 0 0,-1 1 0,0-1 0,1 0 1,-1 1-1,1-1 0,0 3 0,-1 1-8,0-1 1,0 1 0,1-1-1,0 1 1,0-1-1,0 1 1,0-1 0,1 0-1,0 1 1,0-1-1,1 1 1,0-1-1,0 0 1,2 5 0,-2-7-3,1 0 1,-1-1-1,0 0 1,1 0 0,0 0-1,-1 0 1,1 0-1,0 0 1,0 0 0,0-1-1,0 0 1,0 0-1,0 1 1,0-2 0,1 1-1,-1 0 1,0-1-1,0 1 1,1-1-1,-1 0 1,0 0 0,1 0-1,-1-1 1,5 0-1,-5 0 3,1 0 0,-1 0-1,1-1 1,-1 1 0,0-1-1,0 1 1,0-1-1,0 0 1,0 0 0,0 0-1,0-1 1,-1 1-1,1-1 1,-1 1 0,1-1-1,-1 0 1,0 0 0,0 0-1,-1 0 1,1 0-1,-1-1 1,1 1 0,-1 0-1,1-4 1,-1 3 29,0 1 0,0 0 1,0-1-1,0 1 0,-1-1 1,1 1-1,-1-1 0,0 1 1,0-1-1,-1 1 0,1-1 0,0 1 1,-1 0-1,0-1 0,0 1 1,0 0-1,0-1 0,-1 1 1,1 0-1,-1 0 0,0 0 1,0 0-1,0 0 0,-4-3 0,3 3-109,-1 0-1,0 0 1,0 0-1,0 1 0,0 0 1,-1-1-1,1 2 1,-1-1-1,1 0 0,-1 1 1,1 0-1,-1 0 0,0 1 1,0-1-1,0 1 1,1 0-1,-1 0 0,-6 1 1,10 0-312,-1 0 1,1 1 0,0-1-1,0 0 1,0 1-1,0-1 1,0 1 0,0-1-1,0 1 1,0-1-1,1 1 1,-1 0-1,0-1 1,1 1 0,0 0-1,-1-1 1,1 1-1,0 0 1,0 0 0,0-1-1,0 1 1,0 0-1,0 0 1,0-1 0,2 4-1,-2 3-3201,0 8-4470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5.035"/>
    </inkml:context>
    <inkml:brush xml:id="br0">
      <inkml:brushProperty name="width" value="0.025" units="cm"/>
      <inkml:brushProperty name="height" value="0.025" units="cm"/>
    </inkml:brush>
  </inkml:definitions>
  <inkml:trace contextRef="#ctx0" brushRef="#br0">278 53 8360,'0'0'4879,"-8"-5"-2749,0-1-1597,-1 1 0,1 1-1,-1 0 1,1 0 0,-1 0-1,0 1 1,-11-2 0,15 4-261,-1 0 1,0 0-1,1 0 1,-1 1-1,0 0 1,0 0-1,1 1 1,-1 0-1,0-1 1,1 2-1,-1-1 1,1 1-1,-1 0 1,1 0-1,-9 5 1,4 0 72,0 0 0,1 0 0,0 1 0,0 1 0,0 0 0,-12 17 1,19-23-301,0-1 0,1 1 0,-1 0 0,1-1 0,0 1 0,-1 0 0,1 0 0,1 0 0,-1 0 0,0 0 0,1 0 0,0 0 0,-1 6 0,2-6-30,-1-1 0,1 0 0,0 0 0,0 0 0,0 0 0,0 0 0,0 0 0,0-1 0,0 1 0,1 0 0,-1 0-1,1-1 1,-1 1 0,1-1 0,-1 1 0,1-1 0,0 0 0,0 0 0,0 0 0,0 1 0,0-2 0,3 2 0,6 3-5,2-2 1,-1 1 0,0-1 0,1-1 0,-1 0 0,1-1-1,0-1 1,-1 0 0,1 0 0,0-1 0,-1-1-1,22-5 1,-27 5 25,1 0-1,-1 0 0,1 0 1,-1-1-1,0 0 0,0-1 1,0 0-1,0 0 0,-1 0 1,0-1-1,0 0 0,0 0 1,0 0-1,-1-1 0,0 0 1,0 0-1,0 0 0,-1-1 1,0 0-1,0 1 0,4-14 1,-7 18-20,0 0 1,0 0-1,0 0 0,-1 0 1,1 0-1,-1-1 1,1 1-1,-1 0 0,0 0 1,0 0-1,0 0 1,0-1-1,0 1 0,-1 0 1,1 0-1,-1 0 0,1 0 1,-1 0-1,0 0 1,0 0-1,1 0 0,-2 0 1,1 0-1,0 0 1,0 0-1,0 1 0,-1-1 1,1 0-1,-1 1 1,0-1-1,1 1 0,-1 0 1,0 0-1,0-1 1,0 1-1,0 0 0,-3-1 1,-38-6-1418,-3 7-3674,31 2 1714,-6-1-6627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2.690"/>
    </inkml:context>
    <inkml:brush xml:id="br0">
      <inkml:brushProperty name="width" value="0.025" units="cm"/>
      <inkml:brushProperty name="height" value="0.025" units="cm"/>
    </inkml:brush>
  </inkml:definitions>
  <inkml:trace contextRef="#ctx0" brushRef="#br0">0 0 15919,'0'0'9070,"3"12"-8285,1 23-550,-1-1-1,-2 0 1,-4 49 0,0-54-4,2 0 0,1 0 0,3 34 0,-2-59-191,1-1 0,-1 1 0,0-1-1,1 1 1,0-1 0,0 1 0,0-1 0,0 0 0,0 0 0,1 0 0,0-1 0,-1 1 0,1 0 0,0-1-1,0 0 1,0 0 0,1 0 0,-1 0 0,0 0 0,1 0 0,-1-1 0,1 0 0,-1 0 0,1 0 0,0 0-1,0 0 1,-1-1 0,1 0 0,4 0 0,-2 1-138,0-1 0,0 0 0,0 0 0,0 0-1,0-1 1,0 0 0,0 0 0,-1 0 0,1-1 0,0 0 0,-1 0-1,1 0 1,-1-1 0,0 0 0,0 0 0,0 0 0,0-1 0,5-4 0,-9 7-138,0 0 1,0-1-1,0 1 1,0 0-1,-1 0 1,1 0-1,0 0 1,-1-1-1,1 1 1,-1 0 0,1-1-1,-1 1 1,0 0-1,1-1 1,-1 1-1,0 0 1,0-1-1,0 1 1,0 0 0,0-1-1,-1 1 1,1 0-1,0-1 1,-1 1-1,1 0 1,0-1-1,-1 1 1,0 0-1,1 0 1,-1-1 0,0 1-1,0 0 1,1 0-1,-1 0 1,0 0-1,0 0 1,-2-1-1,-23-15-6415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494"/>
    </inkml:context>
    <inkml:brush xml:id="br0">
      <inkml:brushProperty name="width" value="0.025" units="cm"/>
      <inkml:brushProperty name="height" value="0.025" units="cm"/>
      <inkml:brushProperty name="color" value="#004F8B"/>
    </inkml:brush>
  </inkml:definitions>
  <inkml:trace contextRef="#ctx0" brushRef="#br0">1 1 5221,'0'0'12780,"5"55"-12524,-5-20-64,9 9-31,-3 3-33,-1 3-32,4 1-32,2 0-513,3-8-800,-5-14-2178,6-15-1634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039"/>
    </inkml:context>
    <inkml:brush xml:id="br0">
      <inkml:brushProperty name="width" value="0.025" units="cm"/>
      <inkml:brushProperty name="height" value="0.025" units="cm"/>
    </inkml:brush>
  </inkml:definitions>
  <inkml:trace contextRef="#ctx0" brushRef="#br0">1 29 11627,'0'0'10634,"86"-24"-9417,-35 22-544,4 0-513,3 2-128,-6 0-1217,-1 0-1858,-12 0-4356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369"/>
    </inkml:context>
    <inkml:brush xml:id="br0">
      <inkml:brushProperty name="width" value="0.025" units="cm"/>
      <inkml:brushProperty name="height" value="0.025" units="cm"/>
    </inkml:brush>
  </inkml:definitions>
  <inkml:trace contextRef="#ctx0" brushRef="#br0">0 0 16560,'0'0'4452,"53"1"-3651,-16-1-161,7 0-384,1 0-191,-2 0-65,-7 0-1057,-2 0-737,-16 5-2851,-7-2-2689</inkml:trace>
  <inkml:trace contextRef="#ctx0" brushRef="#br0" timeOffset="1">60 98 12812,'0'0'6726,"54"14"-5701,-13-14-192,6 0-673,9 0-160,2-8-2210,-4-3-5157</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713"/>
    </inkml:context>
    <inkml:brush xml:id="br0">
      <inkml:brushProperty name="width" value="0.025" units="cm"/>
      <inkml:brushProperty name="height" value="0.025" units="cm"/>
    </inkml:brush>
  </inkml:definitions>
  <inkml:trace contextRef="#ctx0" brushRef="#br0">1 73 14189,'0'0'4063,"10"-8"-2307,2 1-1425,-1-1-1,2 2 1,-1 0-1,1 0 0,0 1 1,0 0-1,0 1 1,1 1-1,19-2 1,-20 3-72,14-2 303,48 1 1,-70 3-545,0 0 1,1 0 0,-1 0 0,0 1-1,0 0 1,0 0 0,0 0 0,-1 1 0,1 0-1,0 0 1,-1 0 0,1 0 0,-1 1-1,1-1 1,-1 1 0,6 6 0,-8-6-11,0-1 0,-1 1 0,0-1 0,1 1 0,-1 0 0,0-1 0,0 1 0,-1 0 0,1 0 0,-1 0 0,1 0 0,-1 0 1,0-1-1,0 1 0,0 0 0,0 0 0,-1 0 0,1 0 0,-1 0 0,0 0 0,0-1 0,0 1 0,0 0 0,0-1 0,0 1 0,-1 0 1,1-1-1,-1 0 0,0 1 0,0-1 0,0 0 0,-3 3 0,-9 9 111,1-2 1,-1 1-1,-27 17 0,38-28-104,-185 114 1015,186-116-1001,1 1 1,-1 0-1,1 0 0,0 0 1,-1 0-1,1 0 0,0 0 1,0 1-1,0-1 0,0 0 1,0 1-1,0-1 1,0 0-1,0 1 0,0-1 1,1 1-1,-1 1 0,1-2-17,0-1 0,0 1 0,0 0 0,1-1 0,-1 1-1,0-1 1,1 1 0,-1-1 0,0 1 0,1-1 0,-1 1 0,1-1 0,-1 1-1,1-1 1,-1 1 0,1-1 0,-1 0 0,1 1 0,0-1 0,-1 0-1,1 1 1,-1-1 0,1 0 0,0 0 0,-1 0 0,1 1 0,1-1 0,60 4 214,-55-4-229,77 0-217,195-4-5059,-204-1-1255</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8.635"/>
    </inkml:context>
    <inkml:brush xml:id="br0">
      <inkml:brushProperty name="width" value="0.025" units="cm"/>
      <inkml:brushProperty name="height" value="0.025" units="cm"/>
    </inkml:brush>
  </inkml:definitions>
  <inkml:trace contextRef="#ctx0" brushRef="#br0">269 20 7559,'0'0'7239,"-10"-5"-6075,7 3-1077,-1 0 0,0 0 0,0 1 1,0-1-1,0 1 0,0 0 0,0 0 0,0 0 1,0 1-1,0-1 0,-1 1 0,1 0 0,0 0 0,0 0 1,-1 1-1,1 0 0,0 0 0,0 0 0,0 0 1,0 0-1,0 1 0,0 0 0,1 0 0,-1 0 1,0 0-1,-5 5 0,-4 4 124,0 1 1,1 0-1,1 1 1,0 0-1,0 1 1,2 0-1,-1 0 1,2 1-1,0 1 1,1-1-1,0 1 1,2 0-1,0 1 0,0-1 1,2 1-1,0 0 1,-1 32-1,4-47-180,0 0-1,0 1 0,0-1 0,1 0 1,-1 0-1,1 0 0,0 1 0,-1-1 1,1 0-1,0 0 0,0 0 0,1 0 1,-1 0-1,0-1 0,1 1 0,-1 0 1,1 0-1,-1-1 0,1 1 0,0-1 1,-1 0-1,1 1 0,3 0 0,0 1 47,0-1 0,1 0 0,0-1 0,-1 1 0,1-1 0,0 0 0,0 0 0,-1-1-1,8 1 1,-1-2 64,0 1 1,0-2-1,0 1 0,0-2 0,0 1 0,-1-2 0,1 1 0,19-11 1,-28 13-71,0-1 0,-1 1 0,1-1 0,-1 0 0,0 0 0,1 0 1,-1 0-1,0-1 0,0 1 0,-1 0 0,1-1 0,0 1 1,-1-1-1,1 0 0,-1 1 0,0-1 0,0 0 0,0 0 0,0 0 1,-1 0-1,1-4 0,-1 5-30,0 0 0,-1 0 0,0 0 0,1 0 0,-1 0 0,0 0 0,0 0-1,0 0 1,0 0 0,0 1 0,0-1 0,0 0 0,-1 1 0,1-1 0,-1 1 0,1-1 0,-1 1 0,0-1 0,0 1 0,1 0 0,-1 0 0,0 0 0,0 0 0,0 0 0,0 1-1,0-1 1,0 1 0,0-1 0,0 1 0,-4-1 0,-8-1-3,-1 0-1,0 0 0,-20 1 0,30 1-119,-1 1 0,0-1 0,0 1-1,1 0 1,-1 0 0,0 0-1,1 1 1,-1 0 0,1 0 0,0 1-1,-8 4 1,12-7-62,0 1 0,0 0 0,0 0 0,0-1 0,0 1-1,1 0 1,-1 0 0,0 0 0,1 0 0,-1 0 0,0 0 0,1 0 0,-1 0 0,1 1 0,-1-1-1,1 2 1,0-2-107,0 0 0,0-1 0,0 1-1,0 0 1,1 0 0,-1-1 0,0 1 0,0 0-1,1-1 1,-1 1 0,1 0 0,-1-1 0,1 1-1,-1 0 1,1-1 0,-1 1 0,1-1 0,-1 1-1,1-1 1,0 1 0,-1-1 0,1 0 0,0 1-1,-1-1 1,1 0 0,0 1 0,-1-1 0,1 0-1,0 0 1,0 0 0,-1 0 0,1 0-1,0 0 1,0 0 0,0 0 0,0 0 0,23 1-6945</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010"/>
    </inkml:context>
    <inkml:brush xml:id="br0">
      <inkml:brushProperty name="width" value="0.025" units="cm"/>
      <inkml:brushProperty name="height" value="0.025" units="cm"/>
    </inkml:brush>
  </inkml:definitions>
  <inkml:trace contextRef="#ctx0" brushRef="#br0">167 12 15631,'0'0'2237,"-10"-3"-278,9 2-1910,-2 0 46,0 0 0,0-1 0,0 1 0,-1 1 0,1-1 0,0 0 0,0 1 0,-1 0 0,1 0 0,0 0 0,0 0 0,-1 0 0,1 0 0,0 1 0,0 0 0,-1 0 0,1 0 0,0 0 0,0 0 0,0 0 0,0 1 0,0 0 0,1-1 0,-1 1 0,0 0 0,1 0 0,-1 1 0,1-1 0,-3 4 0,-3 5 39,1 1 0,0 0 0,0 0 0,1 0 0,1 1 0,0 0 0,1 0 0,0 0 0,1 1 0,-2 18 0,5-28-118,-1 0 0,1 0 0,0 0 0,0 0 0,0 0 1,0 0-1,1 0 0,-1 1 0,1-1 0,0 0 0,1-1 0,-1 1 1,1 0-1,-1 0 0,1 0 0,0-1 0,1 1 0,-1-1 0,0 0 0,1 0 1,0 0-1,0 0 0,0 0 0,0 0 0,0-1 0,1 1 0,-1-1 0,1 0 1,-1 0-1,1 0 0,0-1 0,0 1 0,0-1 0,0 0 0,0 0 0,0-1 1,0 1-1,5 0 0,-4-1-4,0 1 0,0-1 0,0 0 0,1 0 0,-1-1 0,0 1 1,0-1-1,0 0 0,0-1 0,0 1 0,0-1 0,0 0 0,-1 0 0,1 0 0,0-1 0,7-5 1,-8 3 75,0 1 0,0-1 0,0 0 0,0 0 0,-1 0 0,0 0 0,0 0 0,0-1 0,-1 0 0,0 1 0,0-1 0,0 0 0,-1 0 1,1-8-1,0 4 63,-1-1 1,0 1-1,0-1 1,-1 0-1,-1 1 1,0-1-1,-4-19 1,4 27-160,0 1 0,1-1 0,-1 1 1,0-1-1,-1 1 0,1-1 0,0 1 0,-1 0 1,1 0-1,-1 0 0,0 0 0,0 0 0,1 0 1,-1 0-1,-1 0 0,1 1 0,0-1 0,0 1 1,-1-1-1,1 1 0,0 0 0,-1 0 0,1 0 1,-1 0-1,0 1 0,1-1 0,-1 1 0,0-1 1,1 1-1,-1 0 0,0 0 0,1 0 0,-1 1 1,0-1-1,1 1 0,-4 0 0,3 0-195,-1 0 0,1 0 0,0 0 0,0 0 0,0 1 0,1-1 0,-1 1-1,0 0 1,1 0 0,-1 0 0,1 0 0,-1 0 0,1 1 0,0-1 0,-4 6 0,-10 27-8394,10-14-2480</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373"/>
    </inkml:context>
    <inkml:brush xml:id="br0">
      <inkml:brushProperty name="width" value="0.025" units="cm"/>
      <inkml:brushProperty name="height" value="0.025" units="cm"/>
    </inkml:brush>
  </inkml:definitions>
  <inkml:trace contextRef="#ctx0" brushRef="#br0">0 1 20499,'0'0'9770,"24"24"-15216,-19-24-992</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701"/>
    </inkml:context>
    <inkml:brush xml:id="br0">
      <inkml:brushProperty name="width" value="0.025" units="cm"/>
      <inkml:brushProperty name="height" value="0.025" units="cm"/>
    </inkml:brush>
  </inkml:definitions>
  <inkml:trace contextRef="#ctx0" brushRef="#br0">241 22 14382,'0'0'6427,"-10"-5"-4313,6 3-1951,1 0-79,0 0 0,1 1 0,-1-1 1,0 1-1,0 0 0,1 0 0,-1 0 0,0 0 0,0 0 1,0 1-1,-1-1 0,1 1 0,0 0 0,0 0 0,0 0 1,0 0-1,0 1 0,0-1 0,0 1 0,0 0 1,0 0-1,0 0 0,0 0 0,0 0 0,1 0 0,-1 1 1,-4 3-1,-8 7 150,0 1 1,0 0 0,1 1 0,1 1-1,-16 22 1,24-30-189,0 0 1,1 1-1,0-1 0,0 1 1,1 0-1,0 0 0,0 0 1,1 0-1,0 1 0,0-1 1,1 1-1,0-1 0,1 1 1,0 15-1,1-21-37,-1-1 0,1 0 0,-1 1 0,1-1 0,0 0 0,0 1 0,0-1 0,0 0 0,1 0 0,-1 0 0,1 0 0,-1 0 0,1-1 0,-1 1 0,1 0 0,0-1 0,0 1 0,3 1 0,0 0 3,0-1 0,0 1 0,0-1-1,0-1 1,1 1 0,-1-1 0,0 0 0,7 1 0,-3-1-13,0-1 1,0 0-1,0 0 1,0-1-1,-1 0 1,1 0-1,0-1 1,-1 0-1,1-1 1,10-4-1,-13 3-5,0-1-1,0 0 1,0 0-1,-1 0 1,1 0-1,-1-1 1,-1 0-1,1 0 1,-1-1-1,0 1 1,0-1-1,-1 0 1,0 0-1,0 0 1,-1 0-1,2-9 1,-1 6 19,-1 0 0,0 0 0,-1 0 1,0-1-1,0 1 0,-1 0 0,-1-1 0,0 1 1,0 0-1,-1-1 0,-4-12 0,5 20-19,0 1-1,0-1 0,-1 1 1,1 0-1,-1 0 0,1 0 1,-1 0-1,0 0 0,0 0 0,0 0 1,0 0-1,0 1 0,0-1 1,-1 1-1,1-1 0,0 1 1,-1 0-1,1 0 0,-1 0 1,1 0-1,-1 1 0,1-1 1,-1 1-1,0-1 0,1 1 0,-1 0 1,0 0-1,1 0 0,-1 0 1,0 1-1,1-1 0,-1 1 1,1 0-1,-4 0 0,3 0-161,-1 1 0,1-1-1,0 1 1,-1-1 0,1 1-1,0 0 1,0 0 0,0 0 0,0 1-1,0-1 1,-2 4 0,3-4-160,0 0 1,1 0-1,0 0 1,-1 1-1,1-1 1,0 0-1,0 1 1,0-1-1,0 0 1,1 1-1,-1-1 1,1 1-1,-1 0 1,1-1 0,0 1-1,0 4 1,5 9-4782,8-6-2749</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073"/>
    </inkml:context>
    <inkml:brush xml:id="br0">
      <inkml:brushProperty name="width" value="0.025" units="cm"/>
      <inkml:brushProperty name="height" value="0.025" units="cm"/>
    </inkml:brush>
  </inkml:definitions>
  <inkml:trace contextRef="#ctx0" brushRef="#br0">275 17 17200,'-11'-2'1794,"-5"-1"-1158,1 1 0,0 1 0,-1 0 0,1 1 0,-1 1 0,1 0 0,-27 6 0,37-5-537,-1-1-1,0 1 1,0-1 0,1 1 0,-1 1-1,1-1 1,-1 1 0,1 0 0,0 0-1,0 1 1,1 0 0,-1 0 0,1 0-1,0 0 1,0 0 0,0 1 0,0 0-1,1 0 1,0 0 0,0 0 0,0 0-1,1 1 1,-1-1 0,1 1-1,-1 6 1,2-9-93,1 0 0,-1 0-1,1 0 1,0 0-1,0 0 1,0 0 0,0 0-1,0 0 1,1 0 0,0 0-1,-1 0 1,1 0 0,0 0-1,0-1 1,1 1 0,-1 0-1,0-1 1,1 1-1,3 4 1,-1-4 4,0 1-1,0-1 1,0 0-1,0 0 1,1 0 0,-1 0-1,1-1 1,0 0-1,0 0 1,8 2 0,3 0-30,0-1 0,1 0 0,0-1 1,0-1-1,-1-1 0,21-2 0,-31 1 5,0 0 0,0 0 0,-1-1 0,1 0 0,0 0 0,-1 0 0,1 0-1,-1-1 1,0 0 0,0-1 0,0 1 0,0-1 0,0 1 0,-1-2 0,0 1 0,7-8 0,-9 8 32,1 0 0,-1 1-1,1-1 1,-1-1 0,0 1 0,-1 0 0,1 0 0,-1-1 0,0 1 0,0-1 0,0 1 0,-1-1 0,1 1 0,-1-1 0,0 1 0,0-1 0,-1 1 0,0-1 0,1 1 0,-1-1 0,-1 1 0,-3-9 0,3 9-8,-1-1-1,0 1 1,-1 0 0,1 0 0,-1 0 0,0 1 0,0 0 0,0-1 0,0 1-1,0 0 1,-1 1 0,0-1 0,1 1 0,-1 0 0,0 0 0,0 1-1,-9-3 1,6 2-14,0 0 1,-1 1-1,1 0 0,-1 0 0,0 1 0,1 0 1,-1 0-1,1 1 0,-1 0 0,-9 3 1,16-4-44,0 1 1,1-1 0,-1 1 0,0-1 0,1 1 0,-1-1 0,0 1-1,1 0 1,-1 0 0,1 0 0,0 0 0,-1 0 0,1 0 0,0 0 0,-1 0-1,1 1 1,0-1 0,0 0 0,0 1 0,0-1 0,0 1 0,0-1 0,1 1-1,-1-1 1,0 1 0,1 0 0,-1-1 0,1 1 0,0 0 0,0-1 0,-1 1-1,1 0 1,0 0 0,0-1 0,1 1 0,-1 0 0,0-1 0,0 1 0,1 0-1,-1-1 1,2 3 0,-1-1-518,1 1-1,0-1 1,1 0 0,-1 0-1,1 0 1,-1 0 0,1 0-1,0 0 1,0 0 0,0-1-1,0 0 1,0 0 0,1 0-1,-1 0 1,1 0 0,0 0-1,6 1 1,33 5-8804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402"/>
    </inkml:context>
    <inkml:brush xml:id="br0">
      <inkml:brushProperty name="width" value="0.025" units="cm"/>
      <inkml:brushProperty name="height" value="0.025" units="cm"/>
    </inkml:brush>
  </inkml:definitions>
  <inkml:trace contextRef="#ctx0" brushRef="#br0">207 47 15951,'0'0'2723,"-11"-2"-1,1 0-2202,0 1 0,-1 1 0,1-1 0,0 2 0,0-1 0,0 2 0,-12 2 0,16-3-390,1 0 0,0 1 1,0 0-1,0 0 1,0 1-1,0-1 1,0 1-1,0 0 1,1 1-1,-1-1 1,1 1-1,0-1 0,0 1 1,1 1-1,-1-1 1,1 0-1,-5 8 1,6-8-120,0 1-1,-1-1 1,1 0 0,1 1 0,-1-1-1,1 1 1,0 0 0,0 0 0,0-1-1,0 1 1,1 0 0,0 0 0,0 0-1,0-1 1,1 1 0,0 0 0,0 0-1,0-1 1,0 1 0,1 0 0,-1-1 0,1 1-1,0-1 1,1 0 0,-1 0 0,1 0-1,0 0 1,0 0 0,0 0 0,0-1-1,1 1 1,0-1 0,-1 0 0,1 0-1,0-1 1,6 4 0,-1-1-4,1 0 1,-1 0-1,2-1 1,-1 0-1,0-1 1,1 0-1,-1-1 1,1 0-1,0-1 1,-1 0-1,1 0 1,0-1-1,0 0 1,0-1-1,16-4 1,-20 3 51,-1-1 1,0 0 0,0-1 0,0 1-1,0-1 1,0 0 0,-1-1 0,0 1-1,0-1 1,0 0 0,-1 0 0,1-1-1,-1 1 1,0-1 0,-1 0 0,1 0-1,-1 0 1,-1-1 0,1 1 0,-1-1-1,0 1 1,2-12 0,-3 12-12,0 1 1,0-1-1,0 1 1,0-1 0,-1 1-1,0-1 1,0 0-1,-1 1 1,1-1-1,-1 1 1,0-1-1,-1 1 1,0-1-1,1 1 1,-2 0-1,1 0 1,0 0-1,-1 0 1,0 0 0,0 0-1,-1 1 1,1-1-1,-1 1 1,0 0-1,0 0 1,-1 1-1,-7-6 1,3 4-29,0 1 0,-1 1 1,0-1-1,1 2 0,-1-1 1,0 1-1,0 1 0,0 0 1,0 0-1,-1 1 0,-18 2 1,24-1-155,0 0 0,-1 0 0,1 0 0,0 1 0,0 0 0,0 0 0,0 1-1,1-1 1,-1 1 0,-5 4 0,7-4-278,0 0 1,0 0-1,0 0 0,0 0 0,1 0 0,0 1 0,0-1 0,0 1 0,0 0 0,0 0 0,1-1 0,-1 1 0,1 0 0,-1 7 0,0 13-6037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19.758"/>
    </inkml:context>
    <inkml:brush xml:id="br0">
      <inkml:brushProperty name="width" value="0.025" units="cm"/>
      <inkml:brushProperty name="height" value="0.025" units="cm"/>
    </inkml:brush>
  </inkml:definitions>
  <inkml:trace contextRef="#ctx0" brushRef="#br0">305 1 1057,'0'0'2691,"-59"26"-2563,30-13-192,0 2 2338,0 1-2018,0-3-224,2 0 96,2 1 128,7-2 161,-2-4 319,11 0 33,4-4-64,-4-2-385,3-2-192,1 0-96,3 0-1537,-1-8-5542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382"/>
    </inkml:context>
    <inkml:brush xml:id="br0">
      <inkml:brushProperty name="width" value="0.025" units="cm"/>
      <inkml:brushProperty name="height" value="0.025" units="cm"/>
      <inkml:brushProperty name="color" value="#004F8B"/>
    </inkml:brush>
  </inkml:definitions>
  <inkml:trace contextRef="#ctx0" brushRef="#br0">0 0 7207,'0'0'8648,"6"83"-8584,-6-38-64,2 6 32,5 6-32,2 0-1025,2-6-961,-1-7-1697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0.693"/>
    </inkml:context>
    <inkml:brush xml:id="br0">
      <inkml:brushProperty name="width" value="0.025" units="cm"/>
      <inkml:brushProperty name="height" value="0.025" units="cm"/>
    </inkml:brush>
  </inkml:definitions>
  <inkml:trace contextRef="#ctx0" brushRef="#br0">28 0 11018,'0'0'7319,"-1"11"-6176,-9 53 367,4-35-997,1 1-1,2-1 1,0 1-1,4 55 1,0-83-480,-1 1 0,1 0 0,-1-1 0,1 1 0,0-1 0,0 1 0,0-1 0,0 1 0,0-1 0,1 0 0,-1 0 0,1 1 0,0-1 0,-1 0 0,1 0 0,0-1 0,0 1 0,0 0-1,0-1 1,1 1 0,-1-1 0,0 1 0,1-1 0,-1 0 0,1 0 0,-1 0 0,1-1 0,-1 1 0,1-1 0,0 1 0,-1-1 0,1 0 0,0 0 0,-1 0 0,1 0 0,0 0 0,-1-1 0,1 1 0,-1-1 0,6-1 0,2-1 123,0 0 1,1-1-1,-1 0 1,-1 0-1,1-1 1,-1 0-1,1-1 0,14-13 1,-13 9 13,0-1 0,0 0 0,-2-1-1,1 0 1,-2-1 0,1 0 0,-2 0 0,0 0 0,0-1 0,-1 0 0,-1-1 0,-1 0-1,0 1 1,0-1 0,-2 0 0,1-17 0,-3 37-110,-1 0-1,-1 0 1,1 0-1,-1 0 1,0 0-1,-5 9 1,-5 15-45,8-15 12,0 1 0,2-1-1,-1 0 1,2 1 0,0 0 0,1-1-1,0 1 1,3 19 0,-2-32-20,-1 0 0,1 0 0,0 0 0,-1-1-1,1 1 1,0 0 0,0 0 0,0 0 0,1-1 0,-1 1 0,0 0 0,1-1 0,-1 1 0,1-1 0,-1 0 0,1 1 0,0-1 0,-1 0 0,1 0 0,0 0 0,0 0 0,0 0 0,0-1 0,0 1 0,0-1 0,0 1 0,0-1 0,0 0 0,0 1 0,0-1 0,0 0 0,0 0 0,0-1 0,0 1 0,0 0 0,4-2 0,-1 1 54,1 0 1,-1-1-1,0 0 1,1 0-1,-1 0 0,0-1 1,0 0-1,-1 0 1,1 0-1,-1 0 1,1-1-1,5-6 1,-4 3 8,-1-1 0,0 0 0,-1-1 0,1 1 1,-2-1-1,1 0 0,-1 0 0,0 0 1,-1 0-1,1-10 0,1-11 35,-1-53 0,-3 83-107,0 0-1,0 0 1,0 0 0,0-1 0,0 1 0,0 0-1,0 0 1,0 0 0,1 0 0,-1 0-1,0-1 1,0 1 0,0 0 0,0 0-1,0 0 1,0 0 0,0-1 0,0 1 0,0 0-1,0 0 1,0 0 0,0 0 0,-1 0-1,1-1 1,0 1 0,0 0 0,0 0 0,0 0-1,0 0 1,0 0 0,0 0 0,0-1-1,0 1 1,0 0 0,-1 0 0,1 0 0,0 0-1,0 0 1,0 0 0,0 0 0,0 0-1,0-1 1,-1 1 0,1 0 0,0 0 0,0 0-1,0 0 1,0 0 0,0 0 0,-1 0-1,1 0 1,0 0 0,0 0 0,0 0 0,0 0-1,0 0 1,-1 0 0,1 0 0,0 0-1,0 0 1,0 0 0,-1 1 0,-8 10-55,-8 20 51,16-28 6,0-1 0,0 1 0,0 0 0,0 0 0,1 0 0,-1 0 0,1 0 0,0 0 0,0 1 0,0-1 0,0 4 0,1-6 0,0 0 0,0 1 0,0-1 0,0 0 0,0 0 0,0-1 0,0 1 0,0 0 0,1 0 0,-1 0 0,0-1 0,0 1 0,1-1 0,-1 1 0,0-1 0,1 1 0,-1-1 0,1 0 0,-1 0 0,0 1 0,1-1 0,-1 0 0,1-1 0,-1 1 0,1 0 0,1 0 0,3-1-33,1 0-1,-1 0 1,1 0 0,-1-1-1,10-3 1,30-6-504,-35 21 457,-10-9 77,0 0-1,0 0 1,0 0-1,0 0 1,0 0 0,0 0-1,0 0 1,0 0-1,0 0 1,0 0-1,1 0 1,-1-1 0,3 2-1,1-2 7,-1 0 0,1 0 0,0-1-1,-1 1 1,1-1 0,-1 0 0,1 0 0,-1-1 0,1 1-1,-1-1 1,0 0 0,0 0 0,7-5 0,47-43 53,-33 26-50,-16 14 16,-12 7-10,-18 16-78,11-2 61,2 0 1,-1 1 0,1-1 0,-7 17 0,13-24 8,0-1-1,0 1 1,0 0 0,1 0 0,0 0-1,0-1 1,0 1 0,0 0-1,0 0 1,1 0 0,0 1-1,0-1 1,0 0 0,0 0-1,1 0 1,-1 0 0,1 0 0,0 0-1,3 7 1,-2-9-3,0 1 1,0-1-1,0 0 1,1 1-1,-1-1 0,1 0 1,-1 0-1,1-1 0,-1 1 1,1 0-1,0-1 1,0 0-1,0 0 0,0 0 1,0 0-1,0 0 1,0 0-1,0-1 0,1 0 1,-1 1-1,0-1 0,0 0 1,0-1-1,0 1 1,5-1-1,-2 0 6,-1 0 1,1 0-1,-1-1 0,1 0 1,-1 0-1,0 0 0,0 0 1,0-1-1,0 0 0,0 0 1,0 0-1,-1 0 0,7-7 1,2-6-158,1 0-1,-2-1 1,-1-1 0,0 0 0,-1 0-1,15-39 1,-29 72-1351,-12 47-1552,16-59 2325,-1 0 0,1 0 0,0 0 0,0 1 0,0-1 1,1 0-1,-1 0 0,1 0 0,0 0 0,1 5 0,4-4-4701,1-3-1543</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038"/>
    </inkml:context>
    <inkml:brush xml:id="br0">
      <inkml:brushProperty name="width" value="0.025" units="cm"/>
      <inkml:brushProperty name="height" value="0.025" units="cm"/>
    </inkml:brush>
  </inkml:definitions>
  <inkml:trace contextRef="#ctx0" brushRef="#br0">1 0 16239,'0'0'8745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702"/>
    </inkml:context>
    <inkml:brush xml:id="br0">
      <inkml:brushProperty name="width" value="0.025" units="cm"/>
      <inkml:brushProperty name="height" value="0.025" units="cm"/>
    </inkml:brush>
  </inkml:definitions>
  <inkml:trace contextRef="#ctx0" brushRef="#br0">49 95 6438,'2'-9'3390,"3"-37"1274,-3 6 3740,-14 67-5117,0-6-3029,3 6-103,2 1 0,1 0-1,1 0 1,2 0 0,0 1 0,2-1 0,1 1 0,5 32-1,-5-58-139,1-1-1,-1 1 1,1-1-1,0 1 0,0-1 1,0 1-1,0-1 1,1 0-1,-1 1 0,1-1 1,-1 0-1,1 0 1,0 0-1,0 0 0,-1 0 1,2-1-1,-1 1 1,0-1-1,0 1 0,0-1 1,1 0-1,-1 1 1,1-1-1,-1 0 0,1-1 1,-1 1-1,1 0 1,-1-1-1,1 0 0,0 1 1,-1-1-1,1 0 1,4-1-1,0 1 36,-1-1 0,1 0 1,-1 0-1,1-1 0,-1 0 0,0 0 0,1 0 1,-1-1-1,0 0 0,0 0 0,-1-1 1,9-5-1,15-19 59,-22 19-89,1 2 1,1-1 0,14-10 0,-22 18-27,0 0 0,-1 1 0,1-1 0,0 1 0,-1-1 0,1 1 0,-1-1-1,1 1 1,-1-1 0,1 1 0,-1 0 0,0-1 0,1 1 0,-1 0 0,1-1 0,-1 1 0,0 0 0,0-1 0,1 1 0,-1 0 0,0-1 0,0 1 0,0 0 0,0 0-1,0-1 1,0 1 0,0 0 0,0 0 0,0-1 0,0 1 0,-1 0 0,1 0 0,0 39-374,0-35 298,-1 22-384,0-17-272,1 0-1,0 0 1,0-1-1,3 15 0,-2-23 597,-1 0-1,1 0 0,-1-1 0,1 1 0,-1 0 1,1 0-1,0-1 0,-1 1 0,1-1 0,0 1 0,-1-1 1,1 1-1,0-1 0,0 1 0,0-1 0,0 0 1,-1 1-1,1-1 0,0 0 0,0 0 0,0 1 1,0-1-1,0 0 0,0 0 0,0 0 0,-1 0 0,1 0 1,0 0-1,0-1 0,0 1 0,0 0 0,0 0 1,0-1-1,-1 1 0,1 0 0,0-1 0,0 1 1,0-1-1,-1 1 0,1-1 0,1 0 0,34-23-6441,-8-2 359</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081"/>
    </inkml:context>
    <inkml:brush xml:id="br0">
      <inkml:brushProperty name="width" value="0.025" units="cm"/>
      <inkml:brushProperty name="height" value="0.025" units="cm"/>
    </inkml:brush>
  </inkml:definitions>
  <inkml:trace contextRef="#ctx0" brushRef="#br0">183 1 12043,'0'0'6124,"-11"7"-4053,-5 4-1527,0 0 1,1 2-1,1 0 1,0 1 0,-13 16-1,19-21-290,1 0 0,-1 1-1,2 0 1,-1 1 0,2-1 0,-1 1 0,1 0-1,1 1 1,0-1 0,-4 23 0,8-33-246,-1 0-1,1 0 1,0 0 0,-1 1 0,1-1 0,0 0 0,0 0-1,0 0 1,0 0 0,0 1 0,1-1 0,-1 0-1,0 0 1,0 0 0,1 0 0,-1 0 0,1 1-1,-1-1 1,1 0 0,-1 0 0,1 0 0,0 0-1,-1 0 1,1-1 0,0 1 0,0 0 0,0 0-1,0 0 1,-1-1 0,1 1 0,0 0 0,0-1-1,1 1 1,-1-1 0,0 1 0,0-1 0,0 0 0,0 1-1,0-1 1,0 0 0,1 0 0,-1 0 0,0 0-1,0 0 1,0 0 0,0 0 0,1 0 0,-1 0-1,0 0 1,0-1 0,0 1 0,0-1 0,0 1-1,2-1 1,6-2 33,0-1-1,0 0 1,-1 0-1,1 0 1,10-9 0,-4 2 5,0-1 0,-1-1 0,-1 0 0,13-15 1,-20 21-48,-1-1 0,1 0 1,-1 0-1,-1 0 0,1-1 1,-1 1-1,-1-1 0,0 0 0,4-16 1,-10 39-87,-1-1 0,0-1 0,-8 17 1,8-22-25,0 0 0,1 1 0,0-1 0,0 1 0,1 0 0,0 0 0,0 0 0,1 0 0,0 0 0,0 0 0,1 0 0,0 1 0,2 14 0,-1-21-35,-1-1-1,1 0 0,0 0 1,0 1-1,-1-1 0,1 0 1,0 0-1,0 0 0,0 0 1,0 0-1,0 0 0,0 0 1,0-1-1,1 1 1,-1 0-1,0 0 0,0-1 1,1 1-1,-1-1 0,0 1 1,1-1-1,-1 0 0,0 1 1,1-1-1,-1 0 0,1 0 1,-1 0-1,3 0 1,-1-1-390,1 1 1,-1 0-1,1-1 1,-1 1-1,1-1 1,-1 0-1,0 0 1,1-1-1,-1 1 1,6-4-1,14-17-4524</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8.838"/>
    </inkml:context>
    <inkml:brush xml:id="br0">
      <inkml:brushProperty name="width" value="0.035" units="cm"/>
      <inkml:brushProperty name="height" value="0.035" units="cm"/>
      <inkml:brushProperty name="color" value="#AB008B"/>
    </inkml:brush>
  </inkml:definitions>
  <inkml:trace contextRef="#ctx0" brushRef="#br0">1 19 14779,'3'-16'2706,"-3"16"-2664,0-1 0,0 1 1,1 0-1,-1 0 0,0 0 1,0 0-1,0 0 0,0 0 1,0 0-1,0 0 0,0 0 1,0 0-1,0 0 0,0-1 1,0 1-1,0 0 0,0 0 1,0 0-1,1 0 0,-1 0 1,0 0-1,0 0 0,0 0 1,0 0-1,0 0 1,0 0-1,0 0 0,0 0 1,0 0-1,1 0 0,-1 0 1,0 0-1,0 0 0,0 0 1,0 0-1,0 0 0,0 0 1,0 0-1,0 0 0,0 0 1,1 0-1,-1 0 0,0 0 1,0 0-1,0 0 0,0 1 1,0-1-1,0 0 0,0 0 1,0 0-1,0 0 1,0 0-1,0 0 0,0 0 1,0 0-1,0 0 0,0 0 1,1 0-1,-1 1 0,0-1 1,0 0-1,0 0 0,8 30 2065,12 99-519,1 1-959,-21-128-627,0-1-1,0 1 1,1-1 0,-1 1-1,1 0 1,-1-1 0,1 0-1,0 1 1,-1-1-1,1 1 1,0-1 0,0 0-1,0 1 1,0-1 0,0 0-1,0 0 1,1 0 0,1 1-1,-2-1-5,0-1-1,1 0 0,-1 1 0,0-1 1,1 0-1,-1 0 0,0 0 0,1 0 1,-1-1-1,1 1 0,-1 0 0,0 0 0,1-1 1,-1 1-1,0-1 0,0 1 0,1-1 1,-1 1-1,0-1 0,0 0 0,1-1 1,0 1-4,0-1 1,0 1-1,1-1 1,-1 1-1,0 0 1,0 0-1,1 0 1,-1 0 0,1 0-1,-1 1 1,1-1-1,-1 1 1,1-1-1,-1 1 1,1 0 0,-1 0-1,1 0 1,0 1-1,-1-1 1,1 0-1,-1 1 1,1 0 0,-1-1-1,0 1 1,1 0-1,-1 1 1,0-1-1,1 0 1,-1 0-1,0 1 1,0 0 0,0-1-1,0 1 1,-1 0-1,1 0 1,0 0-1,-1 0 1,1 0 0,2 5-1,1 2 11,1 1-1,-1 1 1,-1-1-1,0 1 1,-1 0-1,4 14 1,-6-21 46,-1 0 0,1 0 1,0 0-1,-1 0 1,0 0-1,0 0 0,0 0 1,-1 1-1,1-1 1,-1 0-1,0 0 0,0-1 1,0 1-1,-1 0 1,0 0-1,1-1 0,-1 1 1,0 0-1,-1-1 1,-4 6-1,6-8-3,-1 1 1,1-1-1,-1 0 0,0 0 1,0 0-1,0 0 1,1 0-1,-1 0 0,0-1 1,0 1-1,0-1 0,0 1 1,0-1-1,0 0 0,0 0 1,-3 0-1,0 0 38,0-1-1,1 1 0,-1-1 1,0 0-1,1-1 0,-9-3 1,1-1 13,1 0 0,0-1 0,0-1-1,-13-11 1,-24-27-1714,79 58-1781,-10-8 2530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487"/>
    </inkml:context>
    <inkml:brush xml:id="br0">
      <inkml:brushProperty name="width" value="0.025" units="cm"/>
      <inkml:brushProperty name="height" value="0.025" units="cm"/>
    </inkml:brush>
  </inkml:definitions>
  <inkml:trace contextRef="#ctx0" brushRef="#br0">39 1 12876,'0'0'2408,"-4"13"-139,-3 8-1459,0 1-1,1 0 1,1 1 0,1-1 0,2 1 0,-1 36 0,3-56-791,1-1 0,-1 1 1,1-1-1,0 0 0,0 1 0,0-1 1,0 0-1,0 0 0,0 0 0,1 1 1,-1-1-1,1-1 0,-1 1 0,1 0 0,0 0 1,0-1-1,-1 1 0,1-1 0,0 1 1,1-1-1,-1 0 0,0 0 0,0 0 1,1 0-1,-1 0 0,0 0 0,1-1 0,-1 1 1,0-1-1,1 0 0,-1 1 0,1-1 1,-1 0-1,1-1 0,2 1 0,-1 0-8,0-1-1,0 1 1,0-1-1,0 0 1,0 0-1,0 0 1,-1 0-1,1-1 1,0 1-1,-1-1 1,1 0-1,-1 0 1,1 0-1,-1-1 1,0 1-1,0-1 1,0 0-1,0 0 1,-1 0-1,1 0 1,2-5 0,-2 2 133,-1 1 1,0-1 0,0 1 0,0-1 0,-1 0 0,0 0 0,0 0 0,-1 0 0,1 1 0,-1-1 0,-1 0 0,-1-11 0,2 17-126,0-1 0,0 1 1,0 0-1,0-1 0,0 1 0,-1-1 0,1 1 0,0 0 1,0-1-1,-1 1 0,1-1 0,0 1 0,-1 0 1,1 0-1,0-1 0,-1 1 0,1 0 0,0-1 0,-1 1 1,1 0-1,-1 0 0,1 0 0,-1 0 0,1-1 1,0 1-1,-1 0 0,1 0 0,-1 0 0,1 0 0,-1 0 1,1 0-1,-1 0 0,1 0 0,0 0 0,-1 0 1,1 0-1,-1 0 0,1 1 0,-1-1 0,1 0 0,-1 0 1,1 0-1,0 1 0,-1-1 0,1 0 0,0 0 1,-1 1-1,1-1 0,0 0 0,-1 1 0,1-1 0,0 0 1,-1 1-1,1-1 0,0 1 0,-2 1-7,1-1-1,0 1 0,-1-1 1,1 1-1,0 0 1,0 0-1,0-1 0,0 1 1,1 0-1,-1 0 1,0 0-1,0 3 0,1-2-3,0-1 0,0 1-1,0-1 1,0 1 0,1-1-1,-1 1 1,1-1-1,-1 1 1,1-1 0,0 0-1,0 1 1,0-1-1,0 0 1,0 1 0,1-1-1,-1 0 1,1 0 0,0 0-1,-1 0 1,1-1-1,0 1 1,2 1 0,1 0-3,0-1 0,0 0-1,-1 0 1,1-1 0,1 0 0,-1 0 0,0 0 0,0 0 0,0-1 0,9 0 0,-4 1-31,0-2 0,0 1 0,0-1 0,0-1-1,0 0 1,0 0 0,0-1 0,0 0 0,13-7 0,-18 7 39,0 0 1,-1 0-1,1-1 1,-1 1-1,1-1 1,-1 0-1,-1 0 1,1 0-1,0-1 1,-1 1-1,0-1 0,0 0 1,0 0-1,-1 0 1,1 0-1,-1 0 1,-1-1-1,3-10 1,-3 14 30,0 0 1,-1 0-1,1 0 0,-1 0 1,0 0-1,0 0 1,0 0-1,0 0 1,0 0-1,0 0 1,0 0-1,0 0 0,-1 0 1,1 0-1,-1 0 1,0 0-1,1 0 1,-1 1-1,0-1 1,0 0-1,0 0 0,0 1 1,-1-1-1,1 0 1,0 1-1,-1-1 1,1 1-1,-3-2 1,2 3-17,0-1 0,0 1 1,-1-1-1,1 1 1,0 0-1,0 0 1,-1 0-1,1 0 1,0 0-1,-1 0 1,1 1-1,0-1 0,0 1 1,0 0-1,-1 0 1,1-1-1,0 1 1,0 1-1,0-1 1,0 0-1,0 0 0,1 1 1,-1-1-1,0 1 1,-1 2-1,-2 1 39,0 0 0,0 0 0,1 0 0,0 1 0,0 0 0,1 0-1,-1 0 1,1 0 0,0 1 0,1-1 0,0 1 0,0-1 0,0 1 0,0 8 0,1-11-63,1-1 1,0 1 0,0 0 0,0-1-1,0 1 1,0 0 0,1-1 0,0 1 0,0-1-1,0 1 1,0-1 0,0 1 0,1-1-1,-1 1 1,1-1 0,0 0 0,0 0 0,0 0-1,1 0 1,-1 0 0,1-1 0,-1 1-1,1-1 1,0 0 0,0 1 0,0-1 0,5 2-1,4 1-405,0 0 1,-1-1-1,2-1 0,-1 0 0,0 0 0,17 0 0,39-3-5387,-24-8-2679</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9.680"/>
    </inkml:context>
    <inkml:brush xml:id="br0">
      <inkml:brushProperty name="width" value="0.035" units="cm"/>
      <inkml:brushProperty name="height" value="0.035" units="cm"/>
      <inkml:brushProperty name="color" value="#AB008B"/>
    </inkml:brush>
  </inkml:definitions>
  <inkml:trace contextRef="#ctx0" brushRef="#br0">1 8 15947,'0'-1'101,"1"1"0,-1-1 0,1 1 0,-1-1 0,1 1 0,-1-1 0,1 1 0,-1 0 0,1-1 0,-1 1 0,1-1 0,0 1 0,-1 0 0,1 0 0,0-1 0,-1 1 0,1 0 0,0 0 0,-1 0 0,1 0 0,0 0 0,-1 0 0,1 0 0,0 0-1,0 0 1,-1 0 0,1 0 0,0 0 0,-1 0 0,1 1 0,0-1 0,-1 0 0,1 0 0,0 1 0,-1-1 0,1 1 0,-1-1 0,1 0 0,-1 1 0,1-1 0,-1 1 0,1-1 0,-1 1 0,1 0 0,24 34 1763,-17-22-1429,2 1-111,-3-5-134,-1 0 0,2 0 0,-1 0 0,1-1 0,10 8 0,-16-14-172,0-1-1,1 1 1,-1-1-1,0 0 1,0 0-1,1 0 1,-1 0 0,1 0-1,-1 0 1,1-1-1,-1 1 1,1-1 0,-1 0-1,1 0 1,-1 1-1,1-2 1,-1 1 0,1 0-1,0-1 1,-1 1-1,1-1 1,-1 0-1,0 1 1,1-1 0,-1 0-1,0-1 1,1 1-1,2-2 1,1-2 5,-1 0 0,1 0-1,-1 0 1,0 0 0,-1-1 0,1 0 0,4-8 0,18-22 123,-27 36-144,0 0 0,0 0 0,0 0 0,1-1 0,-1 1 0,0 0 0,0 0 0,0 0 0,1 0-1,-1 0 1,0 0 0,0-1 0,0 1 0,1 0 0,-1 0 0,0 0 0,0 0 0,1 0 0,-1 0 0,0 0-1,0 0 1,1 0 0,-1 0 0,0 0 0,0 0 0,1 0 0,-1 0 0,0 0 0,0 0 0,1 1 0,-1-1-1,0 0 1,0 0 0,0 0 0,1 0 0,-1 0 0,0 1 0,0-1 0,0 0 0,1 0 0,-1 0 0,0 0 0,0 1-1,0-1 1,0 0 0,0 0 0,1 1 0,-1-1 0,0 0 0,0 0 0,0 0 0,0 1 0,0-1 0,0 0-1,0 0 1,0 1 0,0-1 0,0 0 0,0 0 0,0 1 0,0-1 0,0 0 0,0 1 0,1 20 36,-1-19-27,9 204 304,0 99 3,-9-303-310,1-1 1,-1 1 0,0 0 0,0-1 0,-1 1 0,1 0 0,0-1 0,0 1 0,-1 0-1,1-1 1,-1 1 0,0-1 0,1 1 0,-1-1 0,0 1 0,0-1 0,0 0 0,0 1 0,0-1-1,-2 2 1,2-3 8,-1 1-1,0 0 1,1-1 0,-1 1-1,0-1 1,0 0-1,0 0 1,1 1-1,-1-1 1,0 0-1,0-1 1,0 1 0,0 0-1,1 0 1,-1-1-1,0 1 1,0-1-1,-2-1 1,-6-1 53,0-1-1,0 0 1,0-1 0,0 0 0,1 0-1,-12-10 1,18 13-66,0 0 0,1 0 0,-1-1 0,1 1 0,0-1 0,0 0 0,0 1 0,0-1 1,0 0-1,1 0 0,0 0 0,-1-1 0,1 1 0,0 0 0,0 0 0,1-1 0,-1 1 0,1 0 0,-1-1 0,1 1 0,0-1 0,0 1 0,1 0 0,0-6 0,2-1-20,1 0 0,-1 0 0,1 0-1,1 1 1,0-1 0,0 1-1,1 1 1,8-11 0,63-64-979,-43 49 461,-2 1 298,2 3-84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0.295"/>
    </inkml:context>
    <inkml:brush xml:id="br0">
      <inkml:brushProperty name="width" value="0.035" units="cm"/>
      <inkml:brushProperty name="height" value="0.035" units="cm"/>
      <inkml:brushProperty name="color" value="#AB008B"/>
    </inkml:brush>
  </inkml:definitions>
  <inkml:trace contextRef="#ctx0" brushRef="#br0">1 141 16556,'14'-19'1392,"-6"7"-687,1 0 0,0 1-1,1 0 1,1 1 0,-1 0-1,22-16 1,-25 22-434,0 0-1,1 0 1,-1 1 0,1 0-1,0 0 1,-1 0-1,14-1 1,-19 4-252,0-1 1,0 1-1,-1 0 0,1 0 0,0 0 0,0 0 1,0 0-1,0 1 0,-1-1 0,1 1 1,0-1-1,0 1 0,-1-1 0,1 1 0,0 0 1,-1 0-1,1 0 0,-1 0 0,1 0 0,-1 0 1,1 0-1,-1 1 0,0-1 0,1 1 1,-1-1-1,0 0 0,0 1 0,0 0 0,0-1 1,-1 1-1,1 0 0,0-1 0,-1 1 1,1 0-1,-1 0 0,1 0 0,-1-1 0,0 1 1,0 3-1,0 3-13,0 0 1,0 0 0,-1 0-1,0 0 1,0 0-1,-1 0 1,0 0-1,-1 0 1,-5 11-1,-1 1 21,-2 1 0,-15 21 1,1-6 94,15-24-54,1 0-1,1 0 0,0 1 0,0 1 1,2-1-1,-10 26 0,16-35-53,0-1 0,-1 0-1,1 1 1,1-1 0,-1 0 0,0 1-1,1-1 1,0 0 0,0 1 0,0-1-1,0 0 1,0 0 0,1 0 0,-1 0-1,1 0 1,0 0 0,0 0 0,0 0-1,0-1 1,1 1 0,-1-1 0,1 0-1,-1 0 1,6 4 0,2 1-232,1 1-1,1-2 1,-1 0 0,1 0 0,13 4-1,-20-8 60,1 0 0,-1-1-1,1 0 1,-1 0-1,1 0 1,-1-1-1,1 0 1,-1 0-1,1 0 1,0-1-1,-1 1 1,1-1-1,-1-1 1,0 1 0,1-1-1,-1 0 1,0 0-1,0-1 1,0 1-1,8-7 1,19-13-741</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0.766"/>
    </inkml:context>
    <inkml:brush xml:id="br0">
      <inkml:brushProperty name="width" value="0.035" units="cm"/>
      <inkml:brushProperty name="height" value="0.035" units="cm"/>
      <inkml:brushProperty name="color" value="#AB008B"/>
    </inkml:brush>
  </inkml:definitions>
  <inkml:trace contextRef="#ctx0" brushRef="#br0">67 0 17708,'-8'13'422,"-1"1"0,2-1 0,0 1 0,0 1 0,1-1 1,1 1-1,0 0 0,2 0 0,-1 1 0,2-1 0,0 1 0,0 16 1,2-30-422,1 0 0,-1 0-1,0-1 1,1 1 0,-1 0 0,1 0 0,-1-1 0,1 1 0,0 0 0,0-1 0,0 1 0,0-1 0,0 1 0,0-1 0,0 0 0,0 1 0,0-1 0,1 0 0,-1 0 0,1 0 0,-1 0 0,1 0 0,-1 0 0,1 0-1,2 1 1,4 1-1,1-1 0,0 1 0,0-1 1,10 0-1,18 6 47,-32-7-43,-1 1 1,0 0 0,0 0 0,0 0 0,0 0 0,0 1-1,-1 0 1,1-1 0,-1 1 0,1 0 0,-1 1-1,0-1 1,0 1 0,0-1 0,-1 1 0,5 8-1,-6-8 3,0 0 0,0 0-1,0 0 1,0 0-1,-1 0 1,1 1-1,-1-1 1,0 0 0,-1 1-1,1-1 1,-1 0-1,1 0 1,-1 0-1,-1 0 1,1 1 0,0-1-1,-1-1 1,-2 6-1,1-4-32,0 0-1,0 0 0,-1 0 1,1 0-1,-1-1 0,0 1 0,0-1 1,-1 0-1,1 0 0,-1 0 1,0-1-1,0 0 0,-10 5 0,13-7-15,-1 0-1,0 0 0,1 0 0,-1-1 0,0 1 0,0-1 0,0 1 0,0-1 0,1 0 0,-1 0 0,0-1 0,0 1 1,0 0-1,0-1 0,0 0 0,1 0 0,-1 1 0,0-2 0,1 1 0,-1 0 0,1 0 0,-1-1 0,1 0 0,-1 1 0,1-1 1,0 0-1,0 0 0,0 0 0,0 0 0,-1-3 0,-14-24-306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1.250"/>
    </inkml:context>
    <inkml:brush xml:id="br0">
      <inkml:brushProperty name="width" value="0.035" units="cm"/>
      <inkml:brushProperty name="height" value="0.035" units="cm"/>
      <inkml:brushProperty name="color" value="#AB008B"/>
    </inkml:brush>
  </inkml:definitions>
  <inkml:trace contextRef="#ctx0" brushRef="#br0">1 66 18196,'21'-3'1864,"5"2"-1216,2-1-279,6-2 775,1 1-312,0-5-1120,-3-1 520,-7-6-304,-7-1-152</inkml:trace>
  <inkml:trace contextRef="#ctx0" brushRef="#br0" timeOffset="1">722 1 16804,'1'2'248,"1"1"1,-1 0-1,0 0 1,0 0-1,0 0 1,-1-1 0,1 1-1,-1 0 1,1 0-1,-1 1 1,0-1-1,0 3 1,-7 41 1175,4-33-782,-65 271 2064,67-281-2596,-12 31-1179,13-35 1037,0 0 1,-1 1-1,1-1 1,0 0 0,0 1-1,0-1 1,0 0 0,-1 0-1,1 1 1,0-1 0,0 0-1,-1 0 1,1 0 0,0 1-1,0-1 1,-1 0 0,1 0-1,0 0 1,0 0-1,-1 1 1,1-1 0,0 0-1,-1 0 1,1 0 0,0 0-1,-1 0 1,1 0 0,0 0-1,-1 0 1,1 0 0,0 0-1,-1 0 1,0-1-14,0 0 0,0 0 0,1 0 0,-1 0 0,0 0-1,1 0 1,-1 0 0,0 0 0,1 0 0,-1 0 0,1 0 0,0 0 0,-1-1 0,1-1 0,-13-62-770,7 18 297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1.784"/>
    </inkml:context>
    <inkml:brush xml:id="br0">
      <inkml:brushProperty name="width" value="0.035" units="cm"/>
      <inkml:brushProperty name="height" value="0.035" units="cm"/>
      <inkml:brushProperty name="color" value="#AB008B"/>
    </inkml:brush>
  </inkml:definitions>
  <inkml:trace contextRef="#ctx0" brushRef="#br0">96 1 15723,'-9'8'633,"-1"2"-1,1-1 0,1 1 1,0 1-1,0 0 0,1 0 1,0 0-1,-6 17 0,10-21-499,0-1 0,1 1 1,0 0-1,0 0 0,1 0 0,-1 0 0,2 0 0,-1 0 0,1 0 0,0 0 1,0 0-1,1 0 0,0 0 0,0 0 0,1 0 0,0 0 0,3 7 0,-5-13-100,1 0-1,-1 1 0,1-1 0,-1 0 0,1 0 0,0 0 0,0 0 1,-1 1-1,1-1 0,0 0 0,0-1 0,0 1 0,0 0 0,0 0 0,0 0 1,0 0-1,1-1 0,-1 1 0,0-1 0,0 1 0,1-1 0,-1 1 1,0-1-1,3 1 0,-2-1 18,0-1-1,0 1 1,0-1 0,0 1-1,1-1 1,-1 0 0,0 1 0,0-1-1,-1 0 1,1 0 0,0-1-1,0 1 1,3-3 0,2-3 101,1 0 0,-1-1-1,-1 0 1,1 0 0,6-12 0,-3 1 71,0 0 1,7-21-1,-15 34-196,0 0 0,0-1-1,0 1 1,-1-1 0,0 1-1,0-1 1,0 0-1,-1 0 1,0 1 0,-1-10-1,1 16-33,0-1 0,0 1-1,0-1 1,0 0-1,0 1 1,0-1-1,-1 0 1,1 1 0,0-1-1,0 1 1,0-1-1,0 1 1,-1-1-1,1 0 1,0 1 0,-1-1-1,1 1 1,0-1-1,-1 1 1,1-1-1,-1 1 1,1 0 0,-1-1-1,1 1 1,-1-1-1,1 1 1,-1 0-1,1-1 1,-1 1 0,1 0-1,-1 0 1,1 0-1,-1-1 1,0 1-1,1 0 1,-1 0 0,0 0-1,1 0 1,-1 0-1,1 0 1,-1 0-1,0 0 1,1 0-1,-1 0 1,1 1 0,-1-1-1,0 0 1,1 0-1,-1 0 1,1 1-1,-1-1 1,1 0 0,-2 1-1,-1 2-104,0-1-1,0 1 0,0-1 1,1 1-1,-1 0 0,1 0 1,-3 4-1,-3 7-322,2-1 1,-1 1-1,2 0 0,0 1 0,0-1 1,2 1-1,-4 26 0,5 3-329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2.282"/>
    </inkml:context>
    <inkml:brush xml:id="br0">
      <inkml:brushProperty name="width" value="0.035" units="cm"/>
      <inkml:brushProperty name="height" value="0.035" units="cm"/>
      <inkml:brushProperty name="color" value="#AB008B"/>
    </inkml:brush>
  </inkml:definitions>
  <inkml:trace contextRef="#ctx0" brushRef="#br0">69 29 15323,'1'9'659,"0"-1"0,0 0-1,-1 1 1,-1-1 0,-1 11-1,1-13-336,0 0 0,1 0 0,-1 0 0,1 0 0,1 0 0,-1-1 0,1 1 1,0 0-1,0 0 0,0 0 0,4 8 0,-4-12-260,0-1 0,0 1 1,0-1-1,0 1 1,0-1-1,0 0 0,0 1 1,0-1-1,0 0 1,1 0-1,-1 0 0,1 0 1,-1 0-1,1 0 1,-1 0-1,1-1 0,-1 1 1,1 0-1,0-1 1,1 1-1,0-1 2,0 0 0,0 0-1,0 0 1,-1 0 0,1 0 0,0-1 0,0 1-1,-1-1 1,1 0 0,0 0 0,3-2 0,1 0 32,-1-1 1,1 0 0,-1-1 0,0 1 0,0-1-1,0-1 1,-1 1 0,6-8 0,-8 9-55,0 0 0,-1 0 1,1 0-1,-1-1 0,0 1 0,0-1 1,-1 1-1,1-1 0,-1 0 0,0 1 1,0-1-1,-1 0 0,1-9 1,-2 11-32,1 0 1,-1 0-1,1 1 1,-1-1-1,0 0 1,0 1-1,0-1 1,0 1 0,0-1-1,-1 1 1,1-1-1,-1 1 1,0 0-1,0 0 1,0 0 0,0 0-1,0 0 1,0 0-1,0 0 1,0 1-1,-1-1 1,1 1-1,-1 0 1,1 0 0,-4-2-1,0 1-121,0 1 0,0 0 0,0 0 0,0 0 0,0 0 0,0 1 0,0 0 0,0 0 0,-1 1 0,1 0 0,0 0 0,1 0 0,-1 1 0,0-1 0,0 2 0,0-1 0,1 0 0,0 1 0,-1 0 0,1 1 0,0-1 0,0 1 0,1 0 0,-1 0 0,1 0 0,0 1 1,0-1-1,0 1 0,1 0 0,-1 0 0,1 1 0,1-1 0,-5 10 0,3 1-629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5.981"/>
    </inkml:context>
    <inkml:brush xml:id="br0">
      <inkml:brushProperty name="width" value="0.035" units="cm"/>
      <inkml:brushProperty name="height" value="0.035" units="cm"/>
      <inkml:brushProperty name="color" value="#AB008B"/>
    </inkml:brush>
  </inkml:definitions>
  <inkml:trace contextRef="#ctx0" brushRef="#br0">0 119 13315,'1'1'201,"-1"0"1,1 0 0,-1 0-1,0 0 1,1 0 0,0-1-1,-1 1 1,1 0 0,-1 0-1,1 0 1,0 0 0,0-1-1,0 1 1,-1 0 0,1-1-1,0 1 1,0-1-1,0 1 1,0-1 0,0 1-1,0-1 1,0 0 0,0 1-1,0-1 1,0 0 0,0 0-1,0 0 1,1 0 0,34 4 952,-36-4-1151,242-10 2022,-34-1-800,-201 11-1182,291-10 934,-254 6-917,-1-3 1,0-1-1,0-2 0,71-27 0,-85 23 17,-22 10-16,0 1-1,1-1 0,0 1 0,0 0 0,0 1 0,0 0 0,13-2 0,-21 4-82,0 0-1,0 0 0,-1 1 0,1-1 0,0 0 0,0 0 0,0 0 0,-1 0 1,1 0-1,0 0 0,0 0 0,0 0 0,0 0 0,-1 1 0,1-1 0,0 0 0,0 0 1,0 0-1,0 0 0,0 0 0,-1 1 0,1-1 0,0 0 0,0 0 0,0 0 1,0 1-1,0-1 0,0 0 0,0 0 0,0 0 0,0 1 0,0-1 0,0 0 1,0 0-1,0 0 0,0 1 0,0-1 0,0 0 0,0 0 0,0 0 0,0 1 0,0-1 1,0 0-1,0 0 0,0 0 0,0 0 0,1 1 0,-1-1 0,0 0 0,0 0 1,-39-7-2654,17 3 1873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6.653"/>
    </inkml:context>
    <inkml:brush xml:id="br0">
      <inkml:brushProperty name="width" value="0.035" units="cm"/>
      <inkml:brushProperty name="height" value="0.035" units="cm"/>
      <inkml:brushProperty name="color" value="#AB008B"/>
    </inkml:brush>
  </inkml:definitions>
  <inkml:trace contextRef="#ctx0" brushRef="#br0">45 9 13899,'0'-1'209,"0"1"0,0 0 0,0-1 0,0 1 0,0 0-1,0-1 1,0 1 0,0 0 0,0-1 0,0 1 0,1 0 0,-1-1 0,0 1 0,0 0 0,0 0 0,1-1 0,-1 1 0,0 0-1,0 0 1,1-1 0,-1 1 0,0 0 0,1 0 0,-1 0 0,0-1 0,1 1 0,-1 0 0,0 0 0,1 0 0,-1 0 0,0 0-1,1 0 1,0 0 0,2 13 2333,-6 39-3058,2-35 1306,-1 188 206,-5 120-842,4-316-197,-1-16-94,-3-15-227,-3-23-1252,2 0 0,-2-53 0,9 66 844</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7.186"/>
    </inkml:context>
    <inkml:brush xml:id="br0">
      <inkml:brushProperty name="width" value="0.035" units="cm"/>
      <inkml:brushProperty name="height" value="0.035" units="cm"/>
      <inkml:brushProperty name="color" value="#AB008B"/>
    </inkml:brush>
  </inkml:definitions>
  <inkml:trace contextRef="#ctx0" brushRef="#br0">1 247 13787,'15'4'2179,"-8"-2"-1400,-1 0 0,1-1 0,0 0 0,0 0 0,7 0 0,-11-1-667,0-1 0,0 1 0,0-1 0,0 0 0,0 0 0,0 0 0,0 0 0,0-1 0,0 1 0,-1-1 0,1 1 0,0-1-1,-1 0 1,3-3 0,4-3 42,-1 0-1,0-1 1,-1-1-1,0 1 1,0-1-1,5-11 1,28-66 342,-10 19-239,-30 67-256,0 1 1,0 0 0,0-1 0,0 1-1,0 0 1,0-1 0,0 1 0,0 0-1,0-1 1,1 1 0,-1 0 0,0 0 0,0-1-1,0 1 1,1 0 0,-1 0 0,0-1-1,0 1 1,1 0 0,-1 0 0,0 0 0,0-1-1,1 1 1,-1 0 0,0 0 0,1 0-1,-1 0 1,0 0 0,0 0 0,1-1 0,-1 1-1,0 0 1,1 0 0,0 0 0,3 12 53,-1 28 40,-3-35-77,2 43 133,12 192 674,-9-197-615,1 1 1,3-1-1,19 57 1,-27-95-301,1-1 0,0 0 1,0 1-1,0-1 0,1 0 1,-1 0-1,1 0 0,0 0 0,0 0 1,0-1-1,0 1 0,1-1 0,4 3 1,-8-5 31,1-1 1,-1 0 0,0 1 0,1-1 0,-1 1 0,0-1-1,0 1 1,1-1 0,-1 1 0,0-1 0,0 1 0,0-1-1,0 0 1,0 1 0,0-1 0,0 1 0,0-1 0,0 1-1,0-1 1,0 1 0,0-1 0,0 1 0,0-1 0,0 1-1,0-1 1,-1 1 0,1-1 0,0 1 0,-1 0 0,-4 7-498</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7.704"/>
    </inkml:context>
    <inkml:brush xml:id="br0">
      <inkml:brushProperty name="width" value="0.035" units="cm"/>
      <inkml:brushProperty name="height" value="0.035" units="cm"/>
      <inkml:brushProperty name="color" value="#AB008B"/>
    </inkml:brush>
  </inkml:definitions>
  <inkml:trace contextRef="#ctx0" brushRef="#br0">0 14 14859,'3'-12'2242,"-1"10"-746,0 8 537,13 160 1995,21 81-3991,-36-235-756,-5-17-565,-9-21 52,14 26 1281,-14-29-706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3.991"/>
    </inkml:context>
    <inkml:brush xml:id="br0">
      <inkml:brushProperty name="width" value="0.025" units="cm"/>
      <inkml:brushProperty name="height" value="0.025" units="cm"/>
    </inkml:brush>
  </inkml:definitions>
  <inkml:trace contextRef="#ctx0" brushRef="#br0">146 38 6919,'8'-35'10647,"-8"32"-7791,-1 5-690,1 21-1447,-5 95 1252,2-75-1816,1 0-1,3 1 1,1-1 0,8 47-1,-9-88-148,8 30 26,-9-31-33,0 0-1,0 0 1,1 0 0,-1 0 0,1 0 0,-1 0 0,1 0-1,-1 0 1,1 0 0,-1 0 0,1 0 0,0 0 0,0 0-1,-1-1 1,1 1 0,0 0 0,0-1 0,0 1 0,0 0-1,0-1 1,0 1 0,2 0 0,-10-25-2476,-18-19-5911,-58-77-1,52 78 6573,2-1 4175,21 29 1815,12 9 159,22 12 962,-14-3-5708,30 8 1550,59 10 0,-4-11-5947,-59-10-1158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8.248"/>
    </inkml:context>
    <inkml:brush xml:id="br0">
      <inkml:brushProperty name="width" value="0.035" units="cm"/>
      <inkml:brushProperty name="height" value="0.035" units="cm"/>
      <inkml:brushProperty name="color" value="#AB008B"/>
    </inkml:brush>
  </inkml:definitions>
  <inkml:trace contextRef="#ctx0" brushRef="#br0">3 276 18196,'-3'0'2404,"8"1"-1263,11-2 96,-7-4-1057,1 1-1,-1-2 1,0 1-1,-1-1 1,1 0-1,-1-1 1,-1 0 0,1-1-1,-1 1 1,0-1-1,-1-1 1,7-9-1,6-14 111,30-69 1,-39 77-140,-9 22-149,0 0 1,0 0-1,0 0 0,1 0 0,-1 0 0,0 0 1,1 0-1,2-2 0,-4 4-2,0 0 0,1-1 0,-1 1 1,1 0-1,-1 0 0,0-1 0,1 1 0,-1 0 0,1 0 1,-1 0-1,0 0 0,1 0 0,-1 0 0,1-1 0,-1 1 1,1 0-1,-1 0 0,1 0 0,-1 1 0,0-1 0,1 0 1,-1 0-1,1 0 0,-1 0 0,1 0 0,-1 0 0,1 1 1,1 1-4,0 0 1,0 0-1,0 1 1,0-1-1,0 0 1,-1 1-1,1 0 1,-1-1-1,1 1 1,1 5 0,19 51-73,-9-26-614,0 0 1,33 56-1,-31-69-158,-10-17 302</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46.783"/>
    </inkml:context>
    <inkml:brush xml:id="br0">
      <inkml:brushProperty name="width" value="0.035" units="cm"/>
      <inkml:brushProperty name="height" value="0.035" units="cm"/>
      <inkml:brushProperty name="color" value="#AB008B"/>
    </inkml:brush>
  </inkml:definitions>
  <inkml:trace contextRef="#ctx0" brushRef="#br0">2028 1126 9890,'27'1'983,"0"2"0,46 10-1,-47-8-539,0 0-1,46 1 1,-25-7-10,0-2 1,0-2 0,71-17 0,-103 17-313,1 2-1,1 0 1,-1 1 0,0 0 0,0 2 0,1 0-1,-1 0 1,0 2 0,1 0 0,-1 1 0,28 8-1,21 12 213,-23-7 19,66 14 0,-93-27-288,0 0-1,-1-2 1,1 0 0,0 0-1,0-2 1,0 0 0,0 0-1,23-6 1,-9-2 40,42-20 0,-44 18-54,45-14 1,-62 23-21,0-1 1,1 2-1,-1 0 1,1 0-1,0 1 0,-1 0 1,1 0-1,12 3 1,-10 0 10,28 6 144,0-2 1,1-2-1,0-2 1,59-2-1,-54-8-87,0-1 0,52-18 0,-30 8-49,-59 16-48,0 0 0,1 1 0,0 0-1,-1 0 1,1 1 0,-1 1 0,1 0 0,19 5 0,2 2 20,47 21 0,-58-20-15,0-1 0,0-1 0,1 0 0,0-2-1,28 3 1,-11-8 2,1-1-1,-2-3 0,56-11 1,-47 6 7,79-4 0,0 15-23,88-5-2,-190 0 8,0 0 1,-1-2-1,1-1 1,-1 0-1,0-2 0,40-19 1,-46 18 5,1-1-7,0 0 0,1 1 0,0 1-1,0 1 1,1 1 0,0 0 0,27-3-1,122 2-14,-22 3 43,-12-16-5,-5 0-22,-109 19 7,0 0-1,0 1 0,-1 1 1,29 5-1,82 23 34,-69-14-62,0-2 0,108 7-1,-17-25 100,-26 0-86,-95 3 24,0-2-1,-1 0 0,1-3 0,-1 0 0,49-20 0,-61 20-14,18-3 17,1 1-1,42-4 1,-18 3-5,-53 8-12,-1 0 1,0-1 0,0 0-1,-1 0 1,1-1 0,13-8 0,41-35-13,-50 38 17,-1-1 4,1 1 1,-1-2 0,-1 0 0,0 0 0,-1-1-1,0 0 1,-1 0 0,0-1 0,-1-1 0,0 1-1,-1-1 1,-1 0 0,5-17 0,5-28-7,12-80 0,-22 105-10,-3-1 0,-1 1 0,-6-66 1,4 92-9,0 0 0,-1 0 0,0 0 0,-1 1 0,0-1 0,0 1 0,0-1 0,-1 1 0,0 0 0,-1 0 1,-9-11-1,6 9 4,-1 1 1,0 0-1,0 1 1,-1-1-1,0 2 1,0-1 0,-15-6-1,0 3 11,0 1-1,-1 1 1,1 1-1,-2 2 1,1 0-1,-42-1 0,-94 1-17,-224 21-1,-72-11 16,113-8 61,-209 2-41,1-27-13,489 24 2,-73-2-1,-1 6 0,-251 32 0,-130 23-449,115-4 106,197-21 301,106-21 28,0-4 0,-197-16 0,235 8 0,1 2 1,-1 3-1,1 2 1,0 3-1,-81 21 1,85-16 8,0-2 0,0-2 0,-1-3 0,1-3 0,-1-2 1,-85-11-1,93 4-7,-76 0 0,102 8 7,0 0-1,0 2 0,0 1 1,1 1-1,-27 9 0,-11 6 25,-74 14 0,110-30-17,-1 0 0,0-2-1,-1-1 1,1-1 0,-41-6-1,34 1-5,-57-6 7,79 11-7,0 0 0,0 1 0,0 0 0,1 1 0,-22 6 0,-67 30-19,71-25 9,-1-1 0,-55 13 0,28-16 5,32-6 6,0 2 1,-32 9 0,50-12-1,-1 1 0,1 0 0,0 1 1,0 0-1,1 0 0,-1 0 0,1 0 0,0 1 1,0 0-1,0 1 0,-9 11 0,5-2-1,1 0-1,0 1 0,1 0 1,-12 33-1,-14 72-23,31-101 10,0 0 0,0-1 0,2 1 0,1 0 0,0 0 1,1 0-1,2 0 0,0 0 0,1-1 0,0 1 0,2-1 0,0 0 0,2-1 0,0 0 1,1 0-1,0 0 0,19 24 0,-10-18 13,0 0 0,2-2 0,0 0 0,2-1 0,28 21 0,-11-14 2,1-2 0,64 32 0,-58-33 5,-22-12 3,0 0 0,26 8 0,-41-18-8,-1-1-1,1 0 1,0 0-1,0 0 1,0-1-1,0-1 1,0 0-1,0 0 1,0-1-1,10-1 1,99-31-26,-79 21 24,50-10 1,-31 15 4,1 3 0,108 6 0,0 1 0,-142-5 5,1-2 0,-1-1 0,0-1 1,45-17-1,-41 13-12,1 1 0,50-9 0,32 12 1,13-3 3,-98 3-17,-1 0-1,38-16 0,-34 11-31,32-7 0,-51 16 32,0 0 0,1 0 0,-1 1 0,0 1 0,0 0 0,20 3-1,-27-3 9,0 1-1,0 0 0,0 0 0,0 0 1,0 0-1,-1 0 0,1 1 0,-1 0 1,1 0-1,-1 0 0,1 0 0,-1 0 1,0 1-1,0-1 0,3 5 0,11 17-75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1.398"/>
    </inkml:context>
    <inkml:brush xml:id="br0">
      <inkml:brushProperty name="width" value="0.035" units="cm"/>
      <inkml:brushProperty name="height" value="0.035" units="cm"/>
      <inkml:brushProperty name="color" value="#AB008B"/>
    </inkml:brush>
  </inkml:definitions>
  <inkml:trace contextRef="#ctx0" brushRef="#br0">7 41 12939,'0'0'89,"0"0"1,0 0 0,-1 0 0,1 0-1,0 0 1,0 0 0,0 0 0,-1 0-1,1 0 1,0 0 0,0 0-1,0 0 1,0 0 0,-1 0 0,1 0-1,0 0 1,0 0 0,0 0 0,-1 0-1,1 0 1,0-1 0,0 1-1,0 0 1,0 0 0,-1 0 0,1 0-1,0 0 1,0 0 0,0-1 0,0 1-1,0 0 1,0 0 0,-1 0-1,1 0 1,0 0 0,0-1 0,0 1-1,0 0 1,0 0 0,0 0 0,0-1-1,0 1 1,0 0 0,0 0-1,0 0 1,0-1 0,0 1 0,0 0-1,0 0 1,0 0 0,0-1 0,9-6 3554,12 4-2979,0 1 0,0 1 0,30 1 0,-1 0-445,15-3-1196,74-13 0,-136 15 134,-6 0 271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1.913"/>
    </inkml:context>
    <inkml:brush xml:id="br0">
      <inkml:brushProperty name="width" value="0.035" units="cm"/>
      <inkml:brushProperty name="height" value="0.035" units="cm"/>
      <inkml:brushProperty name="color" value="#AB008B"/>
    </inkml:brush>
  </inkml:definitions>
  <inkml:trace contextRef="#ctx0" brushRef="#br0">1 0 16428,'5'7'1949,"-4"-7"-1879,-1 1-1,1 0 0,0-1 0,-1 1 0,1-1 0,-1 1 1,1 0-1,0-1 0,-1 0 0,1 1 0,0-1 0,0 1 1,-1-1-1,1 0 0,0 1 0,0-1 0,0 0 0,-1 0 1,1 0-1,0 0 0,0 0 0,1 0 0,43 2 675,-36-2-704,1 0 0,-1 0 0,1 1 0,-1 0 0,1 1 0,-1 0 0,0 0 0,1 1 0,11 5 1,-19-6-14,1 0 1,-1 0 0,0 0 0,0 0-1,-1 0 1,1 1 0,0-1 0,-1 0-1,1 1 1,-1 0 0,0-1 0,0 1 0,0 0-1,0-1 1,0 1 0,-1 0 0,1 0-1,-1 0 1,0 0 0,0 3 0,1 9 223,-2 0 1,-3 23 0,3-32-176,0 13 145,-2 0-1,0 0 1,-1 0-1,-2-1 1,1 1-1,-14 26 0,2-27-833,17-18 589,-1 1 1,1-1-1,0 0 0,-1 0 0,1 0 0,0 1 1,-1-1-1,1 0 0,0 0 0,-1 0 0,1 0 1,-1 0-1,1 0 0,-1 0 0,1 1 0,0-1 1,-1 0-1,1 0 0,-1-1 0,1 1 0,0 0 1,-1 0-1,1 0 0,-1 0 0,1 0 0,0 0 1,-1-1-1,1 1 0,-1 0 0,1 0 1,0 0-1,-1-1 0,1 1 0,0 0 0,0-1 1,-1 1-1,1 0 0,0-1 0,0 1 0,-1 0 1,1-1-1,0 1 0,0 0 0,0-1 0,-1 1 1,1-1-1,0 1 0,0 0 0,0-1 0,0 1 1,0-1-1,0 1 0,0 0 0,0-1 0,0 0 1,0-11-393</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2.633"/>
    </inkml:context>
    <inkml:brush xml:id="br0">
      <inkml:brushProperty name="width" value="0.035" units="cm"/>
      <inkml:brushProperty name="height" value="0.035" units="cm"/>
      <inkml:brushProperty name="color" value="#AB008B"/>
    </inkml:brush>
  </inkml:definitions>
  <inkml:trace contextRef="#ctx0" brushRef="#br0">16 94 13339,'-2'12'5350,"4"22"-3279,-1-6-1338,0 15 500,7 47-1,-5-132-585,-5 4-499,-2-1 0,-1 1 0,-12-42 0,19 88-80,1 1 0,0-1-1,1 0 1,0 0 0,4 8-1,-7-15-68,0 1 0,0-1 0,1 0-1,-1 1 1,0-1 0,0 0 0,1 0-1,-1 1 1,0-1 0,1 0 0,-1-1-1,1 1 1,0 0 0,-1 0 0,1-1 0,1 1-1,-1 0 5,-1-2 0,1 1 0,0 0 0,-1 0-1,1 0 1,-1-1 0,1 1 0,-1-1 0,1 1-1,-1-1 1,1 0 0,-1 1 0,1-1 0,-1 0-1,0 0 1,0 0 0,1 0 0,-1 0 0,0 0-1,0-1 1,0 1 0,1-2 0,5-7 16,0 0-1,-1 0 1,0-1 0,-1 0 0,5-15 0,3-4 15,-13 30-35,0-1 1,0 0-1,1 0 1,-1 1 0,0-1-1,1 0 1,-1 0-1,1 1 1,-1-1 0,1 0-1,-1 1 1,1-1-1,-1 1 1,1-1 0,0 0-1,-1 1 1,1-1 0,0 1-1,-1 0 1,1-1-1,1 1 1,-2 0 0,1 0 0,-1 0 0,1 0 1,-1 1-1,1-1 0,-1 0 0,1 0 0,-1 1 0,1-1 0,-1 0 0,1 1 1,-1-1-1,1 1 0,-1-1 0,0 1 0,1-1 0,-1 1 0,0-1 0,1 1 1,-1-1-1,0 1 0,1 0 0,12 44 34,-10-32-13,3 8 23,1 3 105,0 0-1,2-1 0,13 27 0,-4-33-95,-2-3-390,-11-7-73,-1 0 0,0 0 0,-1 0 0,0 1 0,0-1 0,0 1 0,1 11 0,-3-18-237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3.213"/>
    </inkml:context>
    <inkml:brush xml:id="br0">
      <inkml:brushProperty name="width" value="0.035" units="cm"/>
      <inkml:brushProperty name="height" value="0.035" units="cm"/>
      <inkml:brushProperty name="color" value="#AB008B"/>
    </inkml:brush>
  </inkml:definitions>
  <inkml:trace contextRef="#ctx0" brushRef="#br0">1 1 18060,'0'0'2120,"4"0"-1360,-4 6-263,4 5 1679,0 4-1320,2 2-200,3 6-256,1-3-135,-3 6-49,1-2-120,0-3-280,-1-1-177,-1-6-799,-3-3 1008,0-5-184,5-1-80</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8.222"/>
    </inkml:context>
    <inkml:brush xml:id="br0">
      <inkml:brushProperty name="width" value="0.035" units="cm"/>
      <inkml:brushProperty name="height" value="0.035" units="cm"/>
      <inkml:brushProperty name="color" value="#AB008B"/>
    </inkml:brush>
  </inkml:definitions>
  <inkml:trace contextRef="#ctx0" brushRef="#br0">9 18 15195,'3'-18'4455,"-2"31"-697,1-5-3738,-1 0-6,0 0 1,1 0-1,0 1 1,0-2-1,6 14 1,-7-19-13,0 0 0,1-1 0,-1 1 0,0 0 0,1 0 0,-1-1 0,1 1 0,-1-1 0,1 0 0,0 1 0,-1-1 0,1 0 0,0 0 0,0 0 0,0 0-1,0 0 1,0-1 0,0 1 0,0 0 0,0-1 0,1 0 0,-1 1 0,0-1 0,0 0 0,0 0 0,0 0 0,3-1 0,32-4 22,-23 3-26,0 0 1,0 1 0,0 1 0,25 2 0,-34-2-1,0 1 1,-1 1 0,1-1-1,0 1 1,-1 0 0,1 0-1,-1 0 1,0 1 0,0-1-1,1 1 1,-2 0 0,1 0-1,0 1 1,-1-1 0,1 1-1,-1-1 1,5 9 0,-7-10 16,1-1 1,-1 1 0,0 0-1,0 0 1,0 0 0,0 0-1,0 0 1,-1 0 0,1 1-1,-1-1 1,1 0 0,-1 0-1,0 0 1,1 0 0,-1 1-1,0-1 1,-1 0-1,1 0 1,0 1 0,-1-1-1,0 3 1,0-3 34,-1 1 0,0-1 0,1 0-1,-1 0 1,0 0 0,0 0 0,0 0 0,0 0 0,0-1 0,0 1-1,-1-1 1,1 1 0,0-1 0,-1 0 0,1 0 0,-1 0-1,-5 1 1,-13 3 60,-2-2 0,1 0 0,0-2 0,-1 0 0,1-1 0,0-2 0,-36-5 0,56 6-467,-1 1-1,0-1 0,0 0 0,0 0 0,1 0 1,-1 0-1,0 0 0,1-1 0,-1 1 0,1-1 0,-1 1 1,-3-5-1,-3-3-608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8.758"/>
    </inkml:context>
    <inkml:brush xml:id="br0">
      <inkml:brushProperty name="width" value="0.035" units="cm"/>
      <inkml:brushProperty name="height" value="0.035" units="cm"/>
      <inkml:brushProperty name="color" value="#AB008B"/>
    </inkml:brush>
  </inkml:definitions>
  <inkml:trace contextRef="#ctx0" brushRef="#br0">1 117 17524,'12'4'1512,"2"1"-1104,1-1-160,8-2 520,5-2-135,4-8-377,0-2-264,0-7-657,-3-5-455,-4-4 920,1 0-208,-3 3-152</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9.334"/>
    </inkml:context>
    <inkml:brush xml:id="br0">
      <inkml:brushProperty name="width" value="0.035" units="cm"/>
      <inkml:brushProperty name="height" value="0.035" units="cm"/>
      <inkml:brushProperty name="color" value="#AB008B"/>
    </inkml:brush>
  </inkml:definitions>
  <inkml:trace contextRef="#ctx0" brushRef="#br0">44 8 14315,'0'0'53,"1"0"-1,-1 0 1,0 0 0,0 0-1,0 0 1,0 0-1,0 0 1,1-1 0,-1 1-1,0 0 1,0 0-1,0 0 1,0 0 0,0 0-1,0-1 1,0 1-1,1 0 1,-1 0 0,0 0-1,0 0 1,0-1 0,0 1-1,0 0 1,0 0-1,0 0 1,0-1 0,0 1-1,0 0 1,0 0-1,0 0 1,0 0 0,0-1-1,0 1 1,0 0-1,0 0 1,-1 0 0,1 0-1,0-1 1,0 1 0,0 0-1,0 0 1,0 0-1,0 0 1,0 0 0,-1-1-1,1 1 1,0 0-1,0 0 1,0 0 0,0 0-1,0 0 1,-1 0-1,1 0 1,0 0 0,0 0-1,0-1 1,0 1 0,-1 0-1,1 0 1,0 0-1,0 0 1,0 0 0,0 0-1,-1 0 1,1 0-1,0 0 1,-12 9 1418,8 1-1203,-1-1 0,1 1 0,1 0 0,0 0 0,0 0 0,1 1 0,-1 17 0,0 75 344,4-81-472,1-1-1,5 23 0,-5-35-83,0 0 1,0-1 0,1 1-1,1-1 1,-1 0 0,1 0 0,9 13-1,-12-19-42,0-1 0,0 1 0,0-1-1,0 0 1,1 1 0,-1-1 0,0 0-1,1 0 1,-1 1 0,0-1 0,1 0-1,-1-1 1,1 1 0,0 0 0,-1 0-1,1-1 1,0 1 0,-1-1 0,1 1-1,0-1 1,0 0 0,-1 0 0,1 0-1,0 0 1,0 0 0,0 0 0,-1 0-1,1 0 1,0-1 0,0 1 0,-1-1 0,1 1-1,0-1 1,-1 0 0,1 0 0,-1 1-1,1-1 1,-1 0 0,1 0 0,-1-1-1,3-1 1,2-3 39,0 0-1,-1-1 1,1 0 0,-1 0-1,0 0 1,-1 0-1,5-12 1,-3 5 59,0 0 0,-1-1 0,-1 0-1,0 0 1,-1 0 0,-1-1 0,-1 1 0,0 0-1,0-1 1,-2 1 0,0-1 0,-6-28 0,6 42-91,1 0 0,-1 0 0,0-1 0,0 1-1,0 0 1,0 0 0,0 1 0,-1-1 0,1 0 0,0 0 0,-1 1 0,1-1 0,-1 0 0,0 1 0,0 0 0,-2-2 0,3 2-13,0 1 0,0 0 0,-1-1 0,1 1 0,0 0 0,-1-1 0,1 1 0,0 0 0,-1 0 0,1 0 0,0 0 0,-1 1 0,1-1 0,0 0 0,-1 0 0,1 1 0,0-1 0,0 1 0,-1-1 0,1 1 0,0 0 0,0-1 0,0 1 0,0 0 0,0 0 0,0 0 0,0 0 0,-1 1 0,-4 5-36,0 0 1,1 1-1,1-1 1,-1 1-1,1 0 1,0 0 0,-5 16-1,1 3-1637,-5 30 0,12-57 1644,1 0 1,0 0 0,0 0 0,0 0-1,0 0 1,0 0 0,0 0-1,0 0 1,0 1 0,-1-2-1,1 1 1,0 0 0,0 0-1,0 0 1,0 0 0,0 0-1,0 0 1,0 0 0,0 0-1,-1 0 1,1 0 0,0 0-1,0 0 1,0 0 0,0 0 0,0 0-1,0 0 1,0 0 0,0 0-1,0 0 1,0 0 0,0-1-1,0 1 1,-1 0 0,1 0-1,0 0 1,0 0 0,0 0-1,0 0 1,0 0 0,0 0-1,0-1 1,0 1 0,0 0-1,0 0 1,0 0 0,0 0 0,0 0-1,0 0 1,0 0 0,0 0-1,0-1 1,0 1 0,0 0-1,0 0 1,0 0 0,1 0-1,-1 0 1,0 0 0,0 0-1,0 0 1,0 0 0,0-1 0,2-12-785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9.847"/>
    </inkml:context>
    <inkml:brush xml:id="br0">
      <inkml:brushProperty name="width" value="0.035" units="cm"/>
      <inkml:brushProperty name="height" value="0.035" units="cm"/>
      <inkml:brushProperty name="color" value="#AB008B"/>
    </inkml:brush>
  </inkml:definitions>
  <inkml:trace contextRef="#ctx0" brushRef="#br0">11 17 15331,'-5'-15'3494,"2"14"-1795,2 9-722,0 32-385,0-12-364,1 1 1,2-1 0,8 51 0,-9-76-214,-1 0 1,1 0-1,0 0 1,0 0-1,0 0 1,1-1 0,-1 1-1,0-1 1,1 1-1,0-1 1,0 1-1,0-1 1,0 0-1,0 0 1,0 0 0,0 0-1,1 0 1,-1 0-1,5 2 1,-3-3-5,-1 0 1,1 0-1,0 0 1,-1-1-1,1 1 1,0-1-1,-1 0 0,1 0 1,0 0-1,0-1 1,-1 1-1,1-1 1,6-2-1,1-1 20,0 0-1,-1-1 1,1 0-1,-1-1 0,0 0 1,0-1-1,-1 0 1,0-1-1,9-8 1,-15 12 11,1 0 0,-1-1 0,1 1 0,-1-1 0,0 1 0,-1-1 0,1 0 0,-1 0 0,0 0 0,0 0 0,1-8 0,-3 10-2,1 0 0,-1-1-1,0 1 1,0 0 0,-1 0 0,1 0 0,-1 0 0,1 0 0,-1 0 0,0 0 0,0 0 0,0 0 0,0 0 0,-1 0 0,1 1 0,-1-1 0,0 0 0,0 1 0,0-1 0,0 1 0,-3-3 0,-4-2 63,0 0 0,-1 0-1,0 1 1,-1 0 0,1 1 0,-1 0 0,0 1 0,0 0 0,-1 0 0,1 1 0,-1 1-1,-22-2 1,33 4-118,0 0 0,0 0 0,0 0 0,0 1 0,0-1 0,0 0 0,0 0 0,0 1 0,0-1 0,0 1 0,1-1 0,-1 1 0,0-1 0,0 1 0,0 0 0,1-1 0,-1 1 0,0 0 0,1-1 0,-1 1 0,1 0 0,-1 0 0,0 0 0,1 0 0,0 0 0,-1-1 0,1 1 0,0 0 0,-1 0 0,1 0 0,0 0 0,0 2 0,-4 38-351,3-29 440,0 9-274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4.340"/>
    </inkml:context>
    <inkml:brush xml:id="br0">
      <inkml:brushProperty name="width" value="0.025" units="cm"/>
      <inkml:brushProperty name="height" value="0.025" units="cm"/>
    </inkml:brush>
  </inkml:definitions>
  <inkml:trace contextRef="#ctx0" brushRef="#br0">126 0 14830,'-8'3'2429,"-1"1"-1920,-1 1 1,1-1-1,1 1 0,-1 1 1,1 0-1,0 0 0,0 1 0,-8 8 1,13-11-432,0-1 0,0 1 0,0 0 0,0 0 0,1 0 0,-1 0 0,1 1 0,0-1 0,0 1 0,1-1 0,-1 1-1,1-1 1,0 1 0,0 0 0,1 0 0,0 0 0,-1-1 0,1 1 0,1 0 0,-1 0 0,3 8 0,-2-10-67,0-1-1,1 1 0,-1-1 0,1 0 1,0 0-1,0 0 0,-1 0 0,1 0 1,0 0-1,1-1 0,-1 1 0,0-1 1,0 1-1,1-1 0,-1 0 0,1 0 0,-1 0 1,1 0-1,0 0 0,-1 0 0,1-1 1,0 1-1,-1-1 0,1 0 0,5 0 1,2 0 75,0 0 0,0 0 1,0-1-1,1-1 1,18-4-1,-23 4 2,0-1 0,-1 1 0,1-1 1,0-1-1,-1 1 0,0-1 0,0 0 0,0 0 0,0 0 0,0-1 0,-1 0 1,0 0-1,0 0 0,0 0 0,-1 0 0,0-1 0,5-10 0,-7 13-92,0 0 1,0 0-1,0-1 0,0 1 0,-1 0 0,1 0 0,-1 0 0,0-1 0,0 1 1,0 0-1,0-1 0,-1 1 0,1 0 0,-1 0 0,0 0 0,0 0 0,0-1 1,0 1-1,-1 0 0,1 1 0,-1-1 0,0 0 0,0 0 0,0 1 0,0-1 1,0 1-1,0 0 0,-1-1 0,1 1 0,-1 0 0,1 0 0,-1 1 0,0-1 1,0 1-1,-4-3 0,-25-4-2626,18 8-1024,7 0-1919</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5.347"/>
    </inkml:context>
    <inkml:brush xml:id="br0">
      <inkml:brushProperty name="width" value="0.035" units="cm"/>
      <inkml:brushProperty name="height" value="0.035" units="cm"/>
      <inkml:brushProperty name="color" value="#AB008B"/>
    </inkml:brush>
  </inkml:definitions>
  <inkml:trace contextRef="#ctx0" brushRef="#br0">9 199 11867,'-3'-13'771,"1"-1"-1,0 1 1,1-1 0,1 0 0,0 0 0,0 0 0,5-19 0,-5 29-646,1 1-1,0-1 0,-1 1 1,2 0-1,-1 0 0,0-1 0,1 1 1,-1 0-1,1 0 0,0 0 1,0 1-1,0-1 0,0 0 1,1 1-1,-1-1 0,1 1 0,-1 0 1,1 0-1,0 0 0,0 0 1,0 0-1,0 1 0,0-1 1,0 1-1,1 0 0,-1 0 0,0 0 1,1 0-1,-1 1 0,1-1 1,-1 1-1,0 0 0,1 0 1,5 1-1,-7-1-92,1 0 0,-1 0 0,0 0 0,1 0 0,-1 1 0,0-1 0,0 1 0,0 0 0,1-1 0,-1 1 0,0 0 0,0 0 0,0 0 0,0 1 0,-1-1 0,1 0 0,0 1 0,0-1 0,-1 1 0,1 0 0,-1-1 0,1 1 0,-1 0 0,0 0 0,0 0 0,0 0 0,0 0 0,0 0 0,0 0 0,0 0 0,-1 1 1,1-1-1,-1 0 0,0 0 0,1 1 0,-1-1 0,0 0 0,0 0 0,-1 4 0,-1 7 148,-1 1 1,0 0-1,-1-1 1,0 0-1,-8 15 1,10-22-121,-7 15 156,-16 42 188,23-56-382,0 0 0,0 0 0,1 0 0,0 0 0,0 1 0,1 13 0,1-19-22,-1 0 0,1 0 1,-1 0-1,1 0 1,0 0-1,0 0 0,-1 0 1,1-1-1,1 1 0,-1 0 1,0-1-1,0 1 0,1-1 1,-1 1-1,0-1 0,1 1 1,0-1-1,-1 0 0,1 0 1,0 0-1,0 0 0,-1 0 1,1 0-1,0 0 0,0-1 1,0 1-1,0-1 0,0 1 1,0-1-1,0 0 0,0 0 1,0 0-1,2 0 0,10 0 14,-1 0 0,0-1 0,23-5 0,-33 5-8,47-9 36,-22 3-629,0 2 0,52-3 0,-77 7 260,-7-1-102</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5.913"/>
    </inkml:context>
    <inkml:brush xml:id="br0">
      <inkml:brushProperty name="width" value="0.035" units="cm"/>
      <inkml:brushProperty name="height" value="0.035" units="cm"/>
      <inkml:brushProperty name="color" value="#AB008B"/>
    </inkml:brush>
  </inkml:definitions>
  <inkml:trace contextRef="#ctx0" brushRef="#br0">5 12 18412,'-1'-11'2694,"0"17"-496,-1 20-427,5 7-1491,3 0 1,9 36-1,-15-69-274,0 1 0,1 0 0,-1 0 0,0-1 0,0 1-1,1 0 1,-1-1 0,0 1 0,1 0 0,-1-1 0,0 1 0,1-1-1,-1 1 1,1 0 0,0-1 0,-1 1 0,1 0 0,9-4 40,9-21-32,-9 11 12,-9 12-28,0-1 1,0 1-1,1 0 0,-1-1 0,0 1 0,1 0 1,-1 0-1,1 0 0,-1 0 0,1 0 0,0 0 0,-1 0 1,1 1-1,0-1 0,0 1 0,-1-1 0,1 1 1,0-1-1,0 1 0,0 0 0,-1 0 0,1 0 0,0 0 1,0 0-1,0 1 0,0-1 0,-1 0 0,1 1 1,0-1-1,0 1 0,-1 0 0,1 0 0,0-1 0,-1 1 1,1 0-1,-1 0 0,1 1 0,-1-1 0,1 0 1,-1 0-1,0 1 0,0-1 0,0 1 0,0-1 0,2 3 1,-1 1 22,1-1 0,-1 0 0,0 1 0,0 0 0,0-1 0,-1 1 0,0 0 0,1 0 0,-2 0 0,1 0 0,-1-1 0,0 1 0,0 0 0,0 0 0,0 0 0,-2 8 0,-4 0 104,1 0 0,-2-1 0,0 0 0,0 0 1,-1 0-1,0-1 0,-1 0 0,-20 19 1,28-30-188,0 1 1,1 0 0,-1-1 0,0 1 0,1-1 0,-1 1 0,0-1 0,0 1 0,0-1 0,0 0 0,0 1 0,1-1 0,-1 0 0,0 1 0,0-1 0,0 0 0,0 0 0,0 0 0,0 0 0,0 0 0,0 0 0,0 0 0,0 0-1,0-1 1,0 1 0,0 0 0,1-1 0,-1 1 0,0 0 0,0-1 0,0 1 0,-1-1 0,1-1-4,-1 0 0,0 1 1,1-1-1,0 0 0,-1 0 0,1 0 1,0 0-1,0 0 0,0 0 0,0 0 0,1-1 1,-2-2-1,-1-11-454</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6.460"/>
    </inkml:context>
    <inkml:brush xml:id="br0">
      <inkml:brushProperty name="width" value="0.035" units="cm"/>
      <inkml:brushProperty name="height" value="0.035" units="cm"/>
      <inkml:brushProperty name="color" value="#AB008B"/>
    </inkml:brush>
  </inkml:definitions>
  <inkml:trace contextRef="#ctx0" brushRef="#br0">2 136 15811,'-1'-13'1889,"2"6"-1049,4 1-320,1 3 1408,2-1-783,2-1-457,2 1-160,2-3-296,2 0-160,-3-4-408,0 0-248,-3-1-408,3 0-193,-6 1 825,-1 0-264,2-1-216</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7.022"/>
    </inkml:context>
    <inkml:brush xml:id="br0">
      <inkml:brushProperty name="width" value="0.035" units="cm"/>
      <inkml:brushProperty name="height" value="0.035" units="cm"/>
      <inkml:brushProperty name="color" value="#AB008B"/>
    </inkml:brush>
  </inkml:definitions>
  <inkml:trace contextRef="#ctx0" brushRef="#br0">34 3 13651,'1'-3'3240,"-5"8"-1347,-7 13 74,5 3-1688,2 1 0,0-1 0,1 1-1,1 0 1,1-1 0,1 1 0,1 0 0,1 0 0,1 0-1,0-1 1,2 1 0,14 39 0,-16-56-263,-1 1 1,1-1-1,0 1 0,1-1 1,-1 0-1,1-1 0,0 1 1,0-1-1,0 1 0,7 3 1,-9-6-4,0-1 0,0 0 0,1 1 0,-1-1 0,1 0 0,-1-1 0,1 1 0,-1 0 1,1-1-1,-1 1 0,1-1 0,0 0 0,-1 0 0,1 0 0,-1 0 0,1 0 0,0-1 0,-1 1 0,1-1 0,-1 0 1,1 0-1,-1 0 0,1 0 0,-1 0 0,4-2 0,4-4 52,1-1 1,-2 0-1,1 0 0,-2-1 1,1 0-1,-1 0 0,0-1 1,12-21-1,-3 2 169,-2-1 0,13-36 0,-24 58-174,13-44 291,-16 49-307,0-1 0,-1 0 0,1 1 0,-1-1 0,0 0 0,0 1 0,0-1 0,0 0 0,-1 1 0,0-1 0,1 1 0,-3-6-1,2 7-18,0 1 0,-1-1 0,1 0 0,0 1 0,-1-1 0,1 1 0,-1-1 0,1 1 0,-1 0 0,1 0 0,-1 0 0,0 0 0,0 0 0,0 0-1,0 0 1,0 0 0,1 1 0,-1-1 0,0 1 0,0 0 0,-1-1 0,-3 1 0,-6 0 54,-1 0 0,-21 3 0,10 0-140,5-2-39,-34 0-1648,48-1 1617,1 0 0,0-1 0,0 1 0,0-1 0,0 0 0,0-1 0,0 1 0,0-1 0,0 0 0,-4-2 0,-11-12-533</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3.943"/>
    </inkml:context>
    <inkml:brush xml:id="br0">
      <inkml:brushProperty name="width" value="0.035" units="cm"/>
      <inkml:brushProperty name="height" value="0.035" units="cm"/>
      <inkml:brushProperty name="color" value="#AB008B"/>
    </inkml:brush>
  </inkml:definitions>
  <inkml:trace contextRef="#ctx0" brushRef="#br0">0 6 15555,'0'0'113,"1"1"0,-1 0 0,0-1 0,0 1 0,0 0 0,1 0 0,-1-1 0,0 1 0,1 0 0,-1-1 0,1 1 0,-1-1 0,1 1 0,-1-1 0,1 1 0,-1 0 1,1-1-1,-1 0 0,1 1 0,0-1 0,-1 1 0,1-1 0,0 0 0,-1 1 0,1-1 0,0 0 0,-1 0 0,1 0 0,0 1 0,0-1 0,-1 0 0,1 0 0,0 0 0,0 0 0,-1 0 0,1-1 0,1 1 0,35-5 885,-28 3-777,16-1 119,-1 0 1,1 2 0,35 3 0,71 14 885,-49-4-448,-54-10-404,1-1 1,55-6-1,-43 2-170,57 1 155,-71 3-190,1-1-1,-1-1 1,1-1 0,29-7 0,-46 5-71,1 1 1,-1 1 0,1 0 0,0 0-1,0 2 1,0-1 0,0 1-1,0 1 1,23 4 0,-34-5-92,0 1-1,0-1 1,0 0 0,0 0 0,0 1 0,0-1 0,0 0 0,0 0 0,0 0 0,0 0-1,0 0 1,0-1 0,0 1 0,0 0 0,0 0 0,0-1 0,0 1 0,0 0 0,0-1-1,-1 1 1,1-1 0,0 1 0,0-1 0,0 0 0,-1 1 0,1-1 0,0 0 0,0 0-1,0-1 1,-1 2-13,0 0 0,1 0 0,-1 0 0,0 0 0,1 0 0,-1 0 0,0 0 0,0 0-1,1 0 1,-1 0 0,0 0 0,0 0 0,1 0 0,-1 0 0,0 0 0,1 0 0,-1 0-1,0 0 1,0 0 0,1 0 0,-1 0 0,0 1 0,0-1 0,1 0 0,-1 0 0,0 0 0,0 0-1,0 1 1,1-1 0,-1 0 0,0 0 0,0 0 0,0 1 0,0-1 0,1 0 0,-1 0-1,0 1 1,0-1 0,0 0 0,0 0 0,0 1 0,0-1 0,0 0 0,0 1 0,0-1 0,0 0-1,0 0 1,0 1 0,0-1 0,0 0 0,0 1 0,2 15-1461,-2-15 1397,-1 0 1,1 0-1,0-1 0,-1 1 1,1 0-1,-1 0 1,1-1-1,-1 1 0,0 0 1,1-1-1,-1 1 0,0 0 1,1-1-1,-1 1 1,0-1-1,0 1 0,1-1 1,-1 0-1,0 1 1,0-1-1,0 0 0,0 1 1,1-1-1,-1 0 0,0 0 1,0 0-1,0 0 1,0 0-1,0 0 0,0 0 1,0 0-1,1 0 0,-2-1 1,-14-2-686</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6.910"/>
    </inkml:context>
    <inkml:brush xml:id="br0">
      <inkml:brushProperty name="width" value="0.035" units="cm"/>
      <inkml:brushProperty name="height" value="0.035" units="cm"/>
      <inkml:brushProperty name="color" value="#AB008B"/>
    </inkml:brush>
  </inkml:definitions>
  <inkml:trace contextRef="#ctx0" brushRef="#br0">0 95 14323,'2'-95'8797,"-2"95"-8730,2 10 778,2 14-316,2 212 856,-3-233-1416,3-8 26,3-8 13,-5 5-10,1 1 1,0-1-1,0 1 1,1 1-1,0-1 1,0 1-1,1 0 1,0 0-1,0 1 1,0 0-1,0 0 1,1 1-1,0 0 1,0 0-1,13-4 1,-15 6-4,1 1-1,-1 0 1,0 0 0,1 0-1,-1 1 1,1 0 0,-1 0 0,1 0-1,-1 1 1,1 0 0,-1 1-1,0-1 1,0 1 0,1 0 0,-1 1-1,-1-1 1,1 1 0,0 0-1,-1 1 1,1-1 0,8 9 0,-8-7 16,-1 0 1,-1 1 0,1-1 0,-1 1 0,0 0-1,0 0 1,0 0 0,-1 0 0,0 1 0,0-1-1,-1 1 1,0 0 0,0 0 0,-1 0 0,1 0-1,-1 14 1,-1-16 35,0 0 1,0 0-1,-1 0 0,0 1 0,0-1 1,0 0-1,-1 0 0,0 0 1,0-1-1,0 1 0,0 0 0,-1-1 1,0 1-1,0-1 0,0 0 0,0 0 1,-1 0-1,0 0 0,1-1 0,-1 0 1,-1 1-1,1-1 0,-9 4 0,0-1 100,0-1 0,-1 0 0,0-1 0,-25 4 0,22-5-102,0 1 0,-29 11 0,18 3-1032,25-16 722,0 1 1,0-1-1,-1 1 1,0-1 0,1 0-1,-1 0 1,0-1-1,-4 2 1,-2-2-410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7.462"/>
    </inkml:context>
    <inkml:brush xml:id="br0">
      <inkml:brushProperty name="width" value="0.035" units="cm"/>
      <inkml:brushProperty name="height" value="0.035" units="cm"/>
      <inkml:brushProperty name="color" value="#AB008B"/>
    </inkml:brush>
  </inkml:definitions>
  <inkml:trace contextRef="#ctx0" brushRef="#br0">2 109 20076,'-1'0'1889,"1"-4"-1473,4-2-208,10-2 872,11-3-584,8-1-128,7-2-392,3 0-216,3-1-312,0 3-192,-3 4-352,-5 4 71,-10 4 569,-10 1-296,-3 5-16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7.994"/>
    </inkml:context>
    <inkml:brush xml:id="br0">
      <inkml:brushProperty name="width" value="0.035" units="cm"/>
      <inkml:brushProperty name="height" value="0.035" units="cm"/>
      <inkml:brushProperty name="color" value="#AB008B"/>
    </inkml:brush>
  </inkml:definitions>
  <inkml:trace contextRef="#ctx0" brushRef="#br0">19 1 18356,'-4'40'1164,"1"1"0,4 68 0,2-82-1136,0-1 1,2 0 0,1-1 0,1 1 0,12 29 0,-17-52 4,-1 1 0,1 0 0,0 0 0,1-1 0,-1 1 0,0-1 0,1 0 0,3 4 0,-5-7-17,-1 1 0,1-1-1,0 1 1,-1-1-1,1 1 1,0-1 0,0 0-1,-1 1 1,1-1 0,0 0-1,0 0 1,0 1-1,-1-1 1,1 0 0,0 0-1,0 0 1,0 0 0,-1 0-1,1 0 1,0 0 0,0-1-1,0 1 1,-1 0-1,1 0 1,0 0 0,0-1-1,-1 1 1,1-1 0,0 1-1,0 0 1,-1-1-1,1 1 1,-1-1 0,1 0-1,0 1 1,-1-1 0,1 1-1,-1-1 1,1 0-1,-1 1 1,0-1 0,1 0-1,-1 0 1,0 1 0,1-1-1,-1-1 1,4-6 104,0-1 0,-1 0 0,0 0 0,-1 0 0,0 0 0,0 0 0,-1 0 0,1-10 0,-2-5 344,-3-47-1,1 60-349,0 1 0,0-1 0,-1 1 0,0 0 1,-1 0-1,-6-13 0,8 20-76,0 0 1,0 1 0,0-1 0,0 0 0,0 1-1,0-1 1,0 1 0,-1 0 0,1 0 0,-7-4-1,8 5-18,-1 1 0,0-1 0,0 0 0,1 1 0,-1 0 0,0-1 0,0 1 1,0 0-1,0 0 0,0 0 0,0 0 0,1 0 0,-1 0 0,0 0 0,0 1 0,0-1 0,0 1 0,1 0 0,-1-1 0,-3 3 0,3-2-129,-1 1 1,1 0 0,0-1-1,0 1 1,0 0 0,0 1-1,0-1 1,0 0 0,0 0-1,1 1 1,-1-1-1,1 1 1,0 0 0,-1-1-1,1 1 1,0 0 0,1 0-1,-1 0 1,1 0 0,-1-1-1,1 1 1,0 0 0,0 0-1,0 0 1,0 0-1,0 0 1,1 0 0,-1 0-1,1 0 1,0-1 0,2 5-1,3 0-479,5-4-177</inkml:trace>
  <inkml:trace contextRef="#ctx0" brushRef="#br0" timeOffset="1">304 37 17812,'-3'2'207,"1"-1"1,0 1 0,-1-1-1,1 1 1,0-1-1,0 1 1,0 0 0,0 0-1,1 0 1,-1 0-1,1 1 1,-3 2 0,3-3 12,-5 8 45,0-1 0,1 1 0,1 0 0,0 0 0,0 1 0,1-1 0,0 1-1,1 0 1,0 0 0,1-1 0,0 15 0,0-16-230,1 1 1,1-1-1,0 0 0,0 0 1,0 0-1,1 0 0,1 0 0,0 0 1,0-1-1,0 1 0,1-1 0,1 0 1,8 14-1,-9-18 2,1 0 1,-1-1-1,0 1 1,1-1-1,0 0 1,-1 0-1,1-1 1,0 1-1,1-1 1,-1 0-1,0-1 1,1 1-1,-1-1 1,1 0-1,-1 0 1,1-1-1,-1 0 0,1 0 1,-1 0-1,1 0 1,10-3-1,-6 1 16,1 0 0,-1-1 0,0 0 0,0-1 0,0 0 0,0 0 0,0-1 0,-1 0 0,0-1 0,14-11 0,-19 13-43,0-1 0,-1 1 0,1-1 0,-1 0 1,0 0-1,0 0 0,-1 0 0,1-1 0,-1 1 0,0-1 0,-1 0 1,1 1-1,-1-1 0,0 0 0,-1 0 0,0 0 0,1 1 0,-2-8 1,-1-12 116,-2 0 1,-12-47-1,12 56-30,-9-25 204,13 39-282,-1 1 1,1 0-1,0 0 0,-1-1 1,1 1-1,-1 0 1,0 0-1,1 0 1,-1-1-1,0 1 1,0 0-1,1 0 1,-1 0-1,0 0 1,0 0-1,0 1 0,0-1 1,0 0-1,-1 0 1,1 1-1,0-1 1,0 0-1,0 1 1,-1-1-1,1 1 1,0 0-1,-2-1 1,2 2-1,-1 0 1,1 0 0,-1-1 0,1 1 0,0 0 0,-1 0 0,1 1-1,0-1 1,0 0 0,0 0 0,0 1 0,0-1 0,-1 3 0,-13 25 88,9-17-73,3-5-168,-2 0 0,1 0 0,-1 0-1,-10 11 1,14-17 25,-1 1-1,1-1 0,-1 0 0,1 1 1,-1-1-1,0 0 0,1 0 0,-1 0 1,0 0-1,0-1 0,0 1 0,1 0 1,-1-1-1,0 1 0,0-1 1,0 0-1,0 1 0,0-1 0,0 0 1,0 0-1,0-1 0,0 1 0,0 0 1,0-1-1,-4 0 0,-6-6-567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8.164"/>
    </inkml:context>
    <inkml:brush xml:id="br0">
      <inkml:brushProperty name="width" value="0.035" units="cm"/>
      <inkml:brushProperty name="height" value="0.035" units="cm"/>
      <inkml:brushProperty name="color" value="#AB008B"/>
    </inkml:brush>
  </inkml:definitions>
  <inkml:trace contextRef="#ctx0" brushRef="#br0">45 51 21757,'-17'-10'2144,"0"7"-1616,10 3-264,4 0 1313,7 0-1953,5 0 592,2-16-304,1-6-104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4.006"/>
    </inkml:context>
    <inkml:brush xml:id="br0">
      <inkml:brushProperty name="width" value="0.035" units="cm"/>
      <inkml:brushProperty name="height" value="0.035" units="cm"/>
      <inkml:brushProperty name="color" value="#AB008B"/>
    </inkml:brush>
  </inkml:definitions>
  <inkml:trace contextRef="#ctx0" brushRef="#br0">1 2910 11130,'1'1'158,"0"-1"0,1 1 0,-1-1 0,1 0-1,-1 1 1,1-1 0,-1 0 0,1 0-1,-1 0 1,0 0 0,1 0 0,-1 0 0,1-1-1,-1 1 1,1 0 0,-1-1 0,1 1-1,-1-1 1,0 0 0,1 1 0,-1-1 0,0 0-1,0 0 1,0 0 0,1 1 0,-1-1 0,1-2-1,5-5 213,0 1 0,-1-1 0,7-11-1,0 0 168,76-77 388,-28 33-805,39-59 461,-95 115-480,22-24 420,-19 23-477,0 0 0,-1-1 0,12-18 0,1-2-40,-15 23 8,0 0 0,-1 0 0,7-14 0,22-61 6,14-30-21,-25 65 1,47-84 19,-58 113-13,1-1 0,1 1 0,1 1 0,0 0 0,17-13 0,14-10-4,-13 14-3,-1-2 1,-2-1 0,39-49-1,-38 32 7,-1-2 0,33-79 0,-40 78 0,2 0 1,57-82 0,186-238-11,-170 233-51,-23 28 29,-9 33-23,-49 58 43,0-1 0,-2 0 1,0-2-1,16-26 1,-3-7-9,-2 0 1,22-68 0,-37 93 67,1 2 0,2-1-1,0 2 1,1 0-1,2 0 1,31-36 0,-46 58-27,0 0 0,1 0 0,-1 0 0,-1 0 0,1 0 0,0 0 0,0 0 0,-1 0 0,1-5 0,5-11 235,-9 19-250,1-1 0,0 0 0,0 1 0,0-1 0,0 0 0,-1 0 0,1 0 0,0-1 0,0 1 0,0 0 0,-1-1 0,-1 0 0,-6-4-12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131"/>
    </inkml:context>
    <inkml:brush xml:id="br0">
      <inkml:brushProperty name="width" value="0.025" units="cm"/>
      <inkml:brushProperty name="height" value="0.025" units="cm"/>
    </inkml:brush>
  </inkml:definitions>
  <inkml:trace contextRef="#ctx0" brushRef="#br0">57 75 3940,'9'-40'4423,"0"5"5322,-7 38-6335,-1 23-2838,0 70 859,23 177 0,-23-269-1442,-1-1 5,0 0 0,1 0 0,-1 0-1,1 0 1,-1-1 0,1 1 0,0 0-1,0 0 1,1-1 0,-1 1 0,0 0-1,1-1 1,-1 0 0,1 1 0,0-1-1,0 0 1,2 3 0,-10-34-3261,-7 6-495,-2 0 0,-29-32 0,24 30 666,-7-9-1874</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5.256"/>
    </inkml:context>
    <inkml:brush xml:id="br0">
      <inkml:brushProperty name="width" value="0.035" units="cm"/>
      <inkml:brushProperty name="height" value="0.035" units="cm"/>
      <inkml:brushProperty name="color" value="#AB008B"/>
    </inkml:brush>
  </inkml:definitions>
  <inkml:trace contextRef="#ctx0" brushRef="#br0">93 123 11426,'1'0'135,"-1"0"-1,0 0 0,1 1 0,-1-1 0,0 0 0,1 1 0,-1-1 0,0 0 0,0 1 1,0-1-1,1 1 0,-1-1 0,0 0 0,0 1 0,0-1 0,0 1 0,0-1 1,0 1-1,0-1 0,0 0 0,0 1 0,0-1 0,0 1 0,0-1 0,0 1 0,0-1 1,0 0-1,0 1 0,-1-1 0,1 1 0,-5 19 809,4-16-566,-33 123 2774,-17 71-1512,48-223-1374,2-29-274,3 0 0,2 0-1,2 0 1,19-75 0,-24 128 0,-1-1 0,1 1 0,-1-1 0,1 1 0,-1-1 0,1 1 0,0 0 0,-1-1 0,1 1 0,0 0 0,2-2 0,-3 3 8,0 0 1,1-1 0,-1 1-1,0 0 1,0 0-1,1 0 1,-1 0-1,0 0 1,0 0 0,1 0-1,-1 0 1,0 0-1,1 0 1,-1 0-1,0 0 1,1 0 0,-1 0-1,0 0 1,0 0-1,1 0 1,-1 0-1,0 0 1,1 1 0,-1-1-1,0 0 1,0 0-1,1 0 1,-1 0 0,0 1-1,0-1 1,0 0-1,1 0 1,-1 0-1,0 1 1,3 3 13,0 1 1,0 0-1,-1-1 0,1 1 0,1 6 1,4 7-11,-6-15 8,0 0 0,0 0 1,0 0-1,0 0 0,0-1 1,1 1-1,-1-1 0,1 0 1,0 0-1,-1 0 0,1 0 1,0 0-1,1 0 1,-1-1-1,0 1 0,0-1 1,0 0-1,1 0 0,-1 0 1,6 0-1,-4-1 12,0 0 0,0-1 1,0 0-1,-1 1 0,1-2 0,0 1 1,-1 0-1,1-1 0,-1 0 0,1 0 1,-1-1-1,0 1 0,0-1 0,7-5 0,4-7 71,1 0-1,-2-1 1,0-1-1,-1-1 0,-1 1 1,0-2-1,12-28 0,-33 76 155,2 1-1,-8 60 1,14-75-232,0 0 0,1 0 0,1 0-1,0 0 1,1 0 0,1 0 0,0-1 0,6 18 0,-6-24-286,-3-6 142,0 0-1,1 0 1,0 0-1,-1 1 1,1-1-1,0 0 1,0 0-1,0 0 0,0 0 1,0 0-1,1-1 1,1 4-1,2-4-289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6.645"/>
    </inkml:context>
    <inkml:brush xml:id="br0">
      <inkml:brushProperty name="width" value="0.035" units="cm"/>
      <inkml:brushProperty name="height" value="0.035" units="cm"/>
      <inkml:brushProperty name="color" value="#AB008B"/>
    </inkml:brush>
  </inkml:definitions>
  <inkml:trace contextRef="#ctx0" brushRef="#br0">34 3 13355,'0'0'64,"1"-1"0,-1 1 0,0 0 1,0 0-1,0 0 0,0 0 0,0 0 0,0-1 1,0 1-1,1 0 0,-1 0 0,0 0 0,0 0 1,0 0-1,0 0 0,1 0 0,-1 0 0,0 0 0,0-1 1,0 1-1,0 0 0,1 0 0,-1 0 0,0 0 1,0 0-1,0 0 0,1 0 0,-1 0 0,0 0 1,0 0-1,0 0 0,0 1 0,1-1 0,-1 0 1,0 0-1,0 0 0,0 0 0,0 0 0,1 0 0,-1 0 1,0 0-1,0 1 0,3 9 1783,-2 20-12,-1-25-1596,-2 28 583,-1 0-1,-14 57 0,10-58-469,1 1 0,-3 57 0,9-89-338,0 0 0,0 0 1,0 0-1,0 0 0,0 0 1,0 0-1,0 0 1,1 0-1,-1-1 0,0 1 1,0 0-1,1 0 0,-1 0 1,1 0-1,-1 0 0,1 0 1,-1-1-1,1 1 0,-1 0 1,1 0-1,0-1 1,0 1-1,-1 0 0,1-1 1,0 1-1,0-1 0,0 1 1,-1-1-1,1 1 0,0-1 1,0 0-1,0 1 0,0-1 1,0 0-1,0 0 0,0 0 1,0 0-1,0 0 1,0 0-1,0 0 0,0 0 1,0 0-1,0 0 0,0 0 1,-1 0-1,1-1 0,0 1 1,0 0-1,1-1 0,8-3 79,0 0 0,0 0-1,15-9 1,-14 7-20,18-9-9,84-39 469,-99 49-672,0 0 0,0 1 0,0 0 0,1 1 0,-1 1 0,22-1 0,-38 2-73,1 0 1,0 0-1,-1 0 0,1 0 0,0 0 1,-1-1-1,1 1 0,0 0 0,0-1 1,0 1-1,-1-3 0,0 1-233,-4-6-258</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7.366"/>
    </inkml:context>
    <inkml:brush xml:id="br0">
      <inkml:brushProperty name="width" value="0.035" units="cm"/>
      <inkml:brushProperty name="height" value="0.035" units="cm"/>
      <inkml:brushProperty name="color" value="#AB008B"/>
    </inkml:brush>
  </inkml:definitions>
  <inkml:trace contextRef="#ctx0" brushRef="#br0">46 21 14123,'-4'76'6772,"-12"36"-5239,3-22-828,1 15 362,12-105-1049,0 0 0,0 0 0,0 0 0,0 0-1,0 0 1,0 0 0,1 0 0,-1 0 0,0 0 0,0 0 0,0 0 0,0 0 0,0 0 0,0 0 0,0 0-1,0 0 1,1 0 0,-1 0 0,0 0 0,0 0 0,0 0 0,0 0 0,0 0 0,0 0 0,0 0 0,0 0 0,0 1-1,1-1 1,-1 0 0,0 0 0,0 0 0,0 0 0,0 0 0,0 0 0,0 0 0,0 0 0,0 0 0,0 0 0,0 0-1,0 1 1,0-1 0,0 0 0,0 0 0,6-11 147,6-37 8,-1 0-1,-3-1 0,2-63 0,-7 84-230,0-68-359,-3 87 247,0 15 125,0 18 22,1-19 20,0 0 0,0 0-1,1 0 1,0 0-1,-1 0 1,2 0-1,-1-1 1,0 1-1,1-1 1,0 0 0,0 1-1,0-1 1,1-1-1,-1 1 1,1 0-1,6 4 1,-6-6 9,0 0 0,-1 0-1,2 0 1,-1 0 0,0-1 0,0 0 0,0 0-1,1 0 1,-1 0 0,0-1 0,1 1-1,-1-1 1,1 0 0,-1 0 0,0-1 0,1 0-1,-1 1 1,0-1 0,8-3 0,-1-1 24,-1 0 0,0 0 0,1-1 0,-2 0 0,1-1-1,-1 0 1,0-1 0,0 0 0,-1 0 0,0-1 0,-1 0 0,1 0 0,-2-1 0,7-12 0,-25 49-110,2-1-1,0 2 1,2-1-1,1 1 1,1 0-1,1 1 1,2-1-1,-1 45 1,5-72 29,-2 2-52,1 0 0,0 0 0,1 0 0,-1 0 0,1 0 0,-1 0 0,1 0 0,0 0 0,0 0 0,0-1 0,0 1 0,0 0 0,1-1 0,2 4 0,0-6-360</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9.570"/>
    </inkml:context>
    <inkml:brush xml:id="br0">
      <inkml:brushProperty name="width" value="0.035" units="cm"/>
      <inkml:brushProperty name="height" value="0.035" units="cm"/>
      <inkml:brushProperty name="color" value="#AB008B"/>
    </inkml:brush>
  </inkml:definitions>
  <inkml:trace contextRef="#ctx0" brushRef="#br0">10 0 15643,'-6'92'4718,"3"-62"-3667,2 60-1,1-87-1022,0-1-1,1 0 1,-1 1-1,0-1 1,1 0-1,0 1 1,-1-1-1,1 0 1,0 0 0,0 0-1,1 0 1,1 4-1,-3-6-19,1 1-1,-1-1 0,1 0 1,-1 1-1,1-1 1,-1 0-1,1 0 0,-1 1 1,1-1-1,-1 0 1,1 0-1,-1 0 1,1 1-1,-1-1 0,1 0 1,-1 0-1,1 0 1,-1 0-1,1 0 0,0 0 1,0 0-1,0-1 0,1 1 0,-1-1 0,0 1-1,0-1 1,1 0 0,-1 0 0,0 1 0,0-1 0,0 0-1,0 0 1,2-2 0,4-5 64,-1-1 1,0 1-1,0-1 0,-1-1 1,0 1-1,6-19 0,-3 5 260,9-44 1,-16 54-114,-6 18 43,-7 23-76,4 0-485,0 0 1,2 0-1,2 1 1,0 0 0,1 45-1,3-73 102,2 22-1187,-2-22 1340,0 0 0,0-1-1,0 1 1,1 0 0,-1-1-1,0 1 1,0-1 0,1 1-1,-1 0 1,0-1 0,0 1 0,1-1-1,-1 1 1,1-1 0,-1 1-1,1-1 1,-1 1 0,0-1 0,1 1-1,0-1 1,-1 0 0,1 1-1,-1-1 1,1 0 0,-1 1-1,1-1 1,0 0 0,-1 0 0,2 1-1,5-4-878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2.299"/>
    </inkml:context>
    <inkml:brush xml:id="br0">
      <inkml:brushProperty name="width" value="0.035" units="cm"/>
      <inkml:brushProperty name="height" value="0.035" units="cm"/>
      <inkml:brushProperty name="color" value="#AB008B"/>
    </inkml:brush>
  </inkml:definitions>
  <inkml:trace contextRef="#ctx0" brushRef="#br0">3594 1 4425,'-1'13'502,"-2"2"3425,3-14-3537,-1 0 0,1 0-1,0 0 1,-1 0 0,1 0 0,0-1 0,-1 1 0,1 0-1,-1 0 1,1 0 0,-1-1 0,0 1 0,1 0 0,-1-1 0,0 1-1,0-1 1,1 1 0,-1-1 0,0 1 0,0-1 0,0 1-1,0-1 1,1 0 0,-1 1 0,0-1 0,0 0 0,-1 0 0,-13-9 970,0 6-1514,10 2-32,-2 9 80,4-3 87,1-3 10,1 0 0,-1 1 0,1-1 0,-1 0-1,0 0 1,0 0 0,0 0 0,0 0 0,-3 2 0,-16 10 873,20-13-796,0 0 1,0 0-1,0 0 1,-1 0 0,1 0-1,0 0 1,-1 0-1,1 0 1,-1-1-1,1 1 1,-1 0-1,1-1 1,-1 1 0,-2-1-1,-7 0 18,10 0-86,-1 0 0,0 0 0,0 0 0,0 0 0,0 0-1,1 0 1,-1 1 0,0-1 0,0 1 0,0-1 0,1 1 0,-1 0 0,0 0-1,1 0 1,-4 1 0,3-1-44,1 0-1,-1 0 1,0 0-1,-1-1 1,1 1-1,0-1 1,0 1-1,0-1 1,0 0-1,0 0 1,0 0-1,-1 0 1,-2 0-1,3-1-31,-1 1 1,1 0-1,-1 0 0,1 0 0,-1 0 0,1 1 1,0-1-1,-1 1 0,1-1 0,-1 1 1,-3 2-1,-10 6-344,12-7 308,1 0 1,0 0 0,-1 0-1,1 0 1,-1-1-1,1 1 1,-8 1-1,9-3 99,0 0 0,0-1 0,1 1-1,-1 0 1,0-1 0,0 1 0,1-1 0,-1 1 0,0-1-1,1 0 1,-1 1 0,0-1 0,1 0 0,-1 0-1,1 0 1,0-1 0,-1 1 0,1 0 0,0 0 0,0-1-1,-2-1 1,-1-2 4,0 0 0,0 1 0,0 0 0,0 0 0,-6-4 0,8 7 14,0 0 1,1 0-1,-1 1 0,0-1 0,0 0 0,0 1 0,0-1 0,0 1 0,0 0 0,0 0 0,0-1 0,0 1 0,0 1 0,0-1 1,0 0-1,0 0 0,0 1 0,-3 0 0,-1 1 71,0-1 0,0 0 0,-1 0 1,1-1-1,0 1 0,0-2 0,0 1 0,0 0 1,0-1-1,-10-3 0,3 2 26,8 2-94,0 0 1,-1 1-1,1-1 1,0 1-1,-1 0 1,1 1-1,0 0 1,0-1-1,0 1 1,0 1-1,1-1 1,-7 5-1,-17 6 38,17-9 1,-1-1 0,0-1-1,-1 0 1,1 0 0,0-1 0,0-1 0,-25-2-1,22 1-1,-1 0-1,1 1 0,-1 1 1,-22 4-1,30-3-3,-1-1 0,1 0 0,-1-1 0,0 0 0,1 0 0,-11-2 0,3 1 111,8 1-91,0 0 0,0 1 0,1 0 0,-1 1 0,0 0 0,0 0 0,-7 3 0,-28 7 138,-255 53 100,91-18-222,138-32-32,-3 1-49,1-3 1,-82 4 0,54-15-9,31-2 36,-91 13 0,151-11-12,0 0 1,0-1 0,0 0 0,0-1 0,0 0-1,0 0 1,0-1 0,1 0 0,-1 0 0,0-1-1,0 1 1,0-2 0,1 1 0,-14-8 0,14 7-6,0 0-1,0 0 1,0 1 0,0-1 0,0 2 0,-1-1 0,1 1 0,-10-1 0,-9 2-7,-28 2 0,35 0-2,0-1 0,0-1-1,-24-3 1,-196-26 81,222 25-77,0-1 0,0 0 0,-24-12 0,21 8 14,-37-10 0,50 17-21,0 1-1,0 0 0,1 0 0,-1 1 0,0 0 0,0 0 0,0 0 0,0 1 0,-12 3 0,-61 23-88,61-20 91,-1 1 1,0-2-1,0-1 1,0 0-1,-1-2 0,-36 2 1,47-5 15,0-1-4,0 1 0,0 0 0,0 1 0,-13 2 0,19-2-11,0 1-1,0-1 1,0 1 0,0 0 0,0 0 0,0 0 0,1 1 0,-1-1 0,1 1 0,-1 0 0,1 0 0,-4 5 0,1-1-8,3-3 23,-1 0 1,1 0-1,-1 0 1,0 0-1,-5 2 1,8-5-2,0 0-1,0-1 1,0 1 0,0-1 0,0 1-1,0-1 1,0 0 0,0 1 0,0-1-1,0 0 1,-1 0 0,1 0 0,0 0 0,0 0-1,0 0 1,0 0 0,0 0 0,0 0-1,-1 0 1,1-1 0,0 1 0,0 0-1,0-1 1,0 1 0,0-1 0,0 1-1,0-1 1,0 0 0,-1 0 0,-10-12 163,-9-8 78,20 20-240,1 1-1,-1-1 1,0 0-1,0 1 1,0-1-1,0 0 1,0 1-1,0-1 0,0 1 1,0 0-1,0-1 1,0 1-1,0 0 1,0-1-1,0 1 1,0 0-1,0 0 1,-2 0-1,1 1-36,1 1-1,0 0 0,-1-1 1,1 1-1,0 0 1,0-1-1,0 1 0,0 0 1,1 0-1,-1 0 1,0 0-1,1 0 1,-1 0-1,0 3 0,1 6-1028,6-26 427,2-10 290,2-12-120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3.804"/>
    </inkml:context>
    <inkml:brush xml:id="br0">
      <inkml:brushProperty name="width" value="0.035" units="cm"/>
      <inkml:brushProperty name="height" value="0.035" units="cm"/>
      <inkml:brushProperty name="color" value="#AB008B"/>
    </inkml:brush>
  </inkml:definitions>
  <inkml:trace contextRef="#ctx0" brushRef="#br0">64 8 14819,'0'0'104,"0"-1"0,0 1 0,0 0 1,0-1-1,-1 1 0,1 0 0,0-1 0,0 1 0,0-1 0,-1 1 0,1 0 0,0-1 0,0 1 0,-1 0 1,1 0-1,0-1 0,0 1 0,-1 0 0,1 0 0,0-1 0,-1 1 0,1 0 0,-1 0 0,1 0 0,0 0 1,-1 0-1,1-1 0,0 1 0,-1 0 0,-5 11 1541,1 30-596,4-29-727,-16 108 495,6-51-322,-4 106 0,15-173-476,0-1 0,0 1 0,0-1 0,0 0 0,0 1 0,0-1 0,0 0 0,1 1-1,-1-1 1,0 1 0,1-1 0,-1 0 0,1 0 0,0 1 0,-1-1 0,1 0 0,0 0 0,0 0 0,0 0 0,0 0 0,0 0 0,1 2 0,0-3-7,-1 0 1,0 1-1,0-1 0,1 0 1,-1 0-1,0 0 0,1 0 1,-1-1-1,0 1 1,0 0-1,0 0 0,1-1 1,-1 1-1,0-1 0,0 1 1,0-1-1,0 1 0,1-1 1,-1 0-1,0 1 1,0-1-1,0 0 0,-1 0 1,1 0-1,1-1 0,5-6-301,0 0 1,-1 0-1,0-1 0,-1 1 0,0-1 0,0 0 0,-1-1 0,0 1 0,0-1 0,1-10 1,4-15-1121,4-52 1,-7 32 227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4.412"/>
    </inkml:context>
    <inkml:brush xml:id="br0">
      <inkml:brushProperty name="width" value="0.035" units="cm"/>
      <inkml:brushProperty name="height" value="0.035" units="cm"/>
      <inkml:brushProperty name="color" value="#AB008B"/>
    </inkml:brush>
  </inkml:definitions>
  <inkml:trace contextRef="#ctx0" brushRef="#br0">28 5 17748,'-11'-4'1728,"5"5"-1144,2 4-232,-1 0 673,4 1-177,2 0-272,4 0-184,2-1-344,1-2-152,1-3-368,2 0-232,0-3 496,-2-4 24,-2 0-144,3-1-113</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4.914"/>
    </inkml:context>
    <inkml:brush xml:id="br0">
      <inkml:brushProperty name="width" value="0.035" units="cm"/>
      <inkml:brushProperty name="height" value="0.035" units="cm"/>
      <inkml:brushProperty name="color" value="#AB008B"/>
    </inkml:brush>
  </inkml:definitions>
  <inkml:trace contextRef="#ctx0" brushRef="#br0">214 0 18028,'1'3'266,"0"0"0,0 0-1,0 0 1,-1 0 0,1 0 0,-1 0 0,0 0 0,1 0 0,-2 0-1,1 0 1,-1 5 0,-9 37 948,4-22-308,-10 64 632,-16 66-771,28-149-950,2-13-2,1-16-159,28-169-2136,-27 192 2503,-3 11 31,-2 14 74,4-6-6,1-1 0,0 1 1,5 27-1,-4-34-73,1-1-1,1 0 1,0 0-1,0 0 1,0 0-1,1 0 1,10 14-1,-13-21-36,0-1-1,0 1 1,0-1 0,1 1 0,-1-1-1,1 1 1,-1-1 0,1 0 0,-1 1-1,1-1 1,3 2 0,-4-3-6,0 0 0,-1 0 1,1 0-1,0 0 1,0 1-1,-1-1 0,1 0 1,0 0-1,0 0 0,-1 0 1,1-1-1,0 1 0,0 0 1,-1 0-1,1 0 1,0 0-1,-1-1 0,1 1 1,0 0-1,-1-1 0,1 1 1,0-1-1,1-1 7,0 0-1,-1 0 0,1 0 1,-1 0-1,0-1 0,0 1 1,0 0-1,0-1 0,0 1 1,0 0-1,0-1 0,-1 1 1,1-1-1,-1 1 0,0-1 1,0 1-1,0-3 0,0-2 9,-1 1-1,0 0 1,0 0-1,-1-1 1,0 1-1,0 0 1,0 1-1,-1-1 1,0 0-1,0 1 1,0-1-1,-1 1 1,1 0-1,-1 0 0,-1 0 1,1 1-1,-1 0 1,0-1-1,1 1 1,-8-3-1,-2-3 20,-1 1-1,0 1 1,-1 1 0,0 0-1,0 1 1,-22-5-1,7 5 82,30 6-112,0 0 0,0 0 0,0-1 0,0 1 0,0 0 0,0 0 1,0 0-1,0 0 0,0 0 0,0 0 0,0 0 0,0 1 0,0-1 0,0 0 1,0 0-1,0 1 0,1-1 0,-1 1 0,0-1 0,0 0 0,0 1 0,0 0 1,1-1-1,-1 1 0,0 0 0,-1 0 0,3 0-1,-1 0 0,0 0 0,0 0 0,0 0 1,1 0-1,-1 0 0,0 0 0,1 0 0,-1 0 0,1-1 0,-1 1 0,1 0 0,-1 0 0,1-1 1,0 1-1,-1 0 0,1 0 0,0-1 0,0 1 0,-1-1 0,1 1 0,0-1 0,0 1 0,0-1 1,0 0-1,0 1 0,-1-1 0,3 1 0,27 8 61,-30-9-69,15 3-13,0-1 0,0-1 0,-1 0-1,1-1 1,0 0 0,0-1 0,14-4 0,103-27-1273,-82 18 759,-30 8 142</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5.386"/>
    </inkml:context>
    <inkml:brush xml:id="br0">
      <inkml:brushProperty name="width" value="0.035" units="cm"/>
      <inkml:brushProperty name="height" value="0.035" units="cm"/>
      <inkml:brushProperty name="color" value="#AB008B"/>
    </inkml:brush>
  </inkml:definitions>
  <inkml:trace contextRef="#ctx0" brushRef="#br0">18 135 14547,'-7'-1'1368,"1"-2"-735,1-3-137,5-4 672,3 0-80,8-6-184,3 1-88,4 0-127,3 0-113,5 1-368,2 3-256,-1 2-480,1 4-264,-3 4-1601,-9-2 1961,-11 7-384,-5 4-297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5.905"/>
    </inkml:context>
    <inkml:brush xml:id="br0">
      <inkml:brushProperty name="width" value="0.035" units="cm"/>
      <inkml:brushProperty name="height" value="0.035" units="cm"/>
      <inkml:brushProperty name="color" value="#AB008B"/>
    </inkml:brush>
  </inkml:definitions>
  <inkml:trace contextRef="#ctx0" brushRef="#br0">2 76 12963,'-2'12'1600,"5"-2"-912,8-10-176,6-1 1761,9-8-1537,6-3-184,3-7-560,3 2 176,-9 0 24,-3 4-80,-10 4-200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524"/>
    </inkml:context>
    <inkml:brush xml:id="br0">
      <inkml:brushProperty name="width" value="0.025" units="cm"/>
      <inkml:brushProperty name="height" value="0.025" units="cm"/>
    </inkml:brush>
  </inkml:definitions>
  <inkml:trace contextRef="#ctx0" brushRef="#br0">17 47 3748,'-11'-10'3235,"5"7"1921,6 6-2753,8 6-449,13 1-481,6-1-640,8-3-97,10-6-447,3 0-225,3 0-1474,-5-8-3522,-1-1-2691</inkml:trace>
  <inkml:trace contextRef="#ctx0" brushRef="#br0" timeOffset="1">435 11 10025,'-8'2'4965,"-1"2"-4552,1-1 0,0 2 0,-1-1 1,1 1-1,1 1 0,-1-1 0,1 1 0,0 0 0,0 1 0,1 0 0,0 0 0,0 0 0,1 1 0,0 0 1,0 0-1,0 0 0,1 1 0,1-1 0,-1 1 0,-3 17 0,7-25-399,0 0 0,-1 0 0,1 0 0,0 0 0,0 0 0,0-1 0,0 1 0,0 0 0,0 0 0,0 0 0,1 0 0,-1 0 0,0 0 0,0 0 0,1 0 0,-1-1 0,0 1 0,1 0 0,-1 0 0,1 0 0,-1-1 0,1 1 0,0 0 0,-1-1 0,1 1 0,0 0 0,-1-1 0,1 1 0,0-1 0,0 1 0,-1-1 0,2 1 0,1 0 0,-1-1 0,1 0 0,-1 0 0,1 0 0,-1 0 0,1 0 0,0 0 0,-1 0 0,1-1 1,-1 0-1,4-1 0,4-1 3,0-1 1,0-1 0,-1 1-1,0-2 1,10-6 0,0-4-35,35-38 0,-49 48 12,0 0 0,0 0 0,-1 0 0,1-1-1,-2 0 1,1 0 0,-1 0 0,0 0-1,0-1 1,2-12 0,-25 95-351,14-59 146,1 0 0,0 1 0,-3 27 0,8-39 170,1 33-1743,-1-37 1692,0 0 0,1 0 0,-1-1 0,0 1 0,1 0 0,-1 0 0,1-1 0,-1 1 0,1 0 0,-1-1 0,1 1 1,-1-1-1,1 1 0,0 0 0,-1-1 0,1 1 0,0-1 0,-1 0 0,1 1 0,0-1 0,0 0 0,-1 1 0,1-1 0,0 0 0,0 0 0,0 1 1,-1-1-1,1 0 0,0 0 0,0 0 0,0 0 0,0 0 0,-1 0 0,1-1 0,0 1 0,0 0 0,0 0 0,-1-1 0,1 1 0,0 0 0,1-1 1,3-2-499,0 1 1,0-1 0,-1 0 0,1-1 0,-1 1-1,0-1 1,0 0 0,0 0 0,0 0 0,5-8-1,19-27-4648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6.438"/>
    </inkml:context>
    <inkml:brush xml:id="br0">
      <inkml:brushProperty name="width" value="0.035" units="cm"/>
      <inkml:brushProperty name="height" value="0.035" units="cm"/>
      <inkml:brushProperty name="color" value="#AB008B"/>
    </inkml:brush>
  </inkml:definitions>
  <inkml:trace contextRef="#ctx0" brushRef="#br0">399 16 13267,'-7'-2'156,"0"0"1,0 1-1,0-1 1,-1 2-1,1-1 0,0 1 1,0 0-1,-1 1 1,1-1-1,0 2 1,0-1-1,0 1 0,0 0 1,0 0-1,0 1 1,1 0-1,-1 0 1,-7 5-1,-6 4 224,1 1 0,0 1 1,2 1-1,-24 24 0,22-19-120,0 1 1,2 0-1,1 1 0,-16 27 1,27-39-198,-1 1 1,1-1-1,1 1 1,0 1-1,0-1 1,1 0-1,1 1 1,-1 0-1,2-1 1,0 1-1,0 0 1,2 12-1,-1-20-47,1 0-1,-1-1 1,1 1 0,0 0 0,0-1-1,0 1 1,1 0 0,-1-1 0,1 0-1,0 1 1,0-1 0,0 0 0,0 0-1,0 0 1,1 0 0,-1 0 0,1-1-1,0 1 1,0-1 0,0 1 0,0-1-1,1 0 1,-1 0 0,0-1 0,5 2-1,-2-1 5,0 0-1,0-1 0,1-1 1,-1 1-1,0-1 0,0 0 1,0 0-1,0 0 0,1-1 1,-1 0-1,0 0 0,0-1 1,0 0-1,0 0 0,6-3 1,6-4 21,0-1 1,-1-1-1,-1-1 1,0 0-1,0-1 0,-1-1 1,0 0-1,14-20 1,-11 12 16,-1-2 0,-1 0 1,-1-2-1,-1 1 0,12-31 1,-20 41 5,-1 0 0,-1-1 0,5-26 1,-8 38-48,-1 0-1,1 0 1,-1 0 0,0 0 0,0 0 0,0 0-1,-1 0 1,1 0 0,-1 1 0,0-1 0,0 0 0,0 0-1,-1 0 1,1 1 0,-1-1 0,0 1 0,0-1-1,0 1 1,-5-5 0,5 6-5,1 1 0,-1-1 0,0 1 1,0-1-1,-1 1 0,1 0 0,0 0 0,0 0 0,0 0 0,-1 1 1,1-1-1,0 1 0,-1-1 0,1 1 0,-1 0 0,-3 0 0,1 0 6,0 1-1,0 0 0,0 0 0,1 0 0,-1 1 0,0 0 1,-8 4-1,3 0 2,0 0-1,0 1 1,1 0 0,0 1-1,0 0 1,-8 11 0,10-11-97,1 1-1,0 0 1,1 0 0,0 1-1,0 0 1,-5 15 0,9-21 36,-1 1 1,1-1-1,0 0 1,0 1-1,0-1 1,1 0-1,0 1 1,0-1-1,0 1 1,0-1-1,1 0 1,-1 1 0,1-1-1,0 0 1,0 1-1,1-1 1,-1 0-1,4 5 1,13 9-179</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6.951"/>
    </inkml:context>
    <inkml:brush xml:id="br0">
      <inkml:brushProperty name="width" value="0.035" units="cm"/>
      <inkml:brushProperty name="height" value="0.035" units="cm"/>
      <inkml:brushProperty name="color" value="#AB008B"/>
    </inkml:brush>
  </inkml:definitions>
  <inkml:trace contextRef="#ctx0" brushRef="#br0">302 1 16980,'-8'12'1288,"-7"16"-976,-5 5-104,-1 13 520,-4 6-128,-1 5-176,0 2-64,2-5-39,2-5-33,4-8-64,4-7-104,0-13-312,1-10-240,3-15-449,0-13-839,-1-14 1344,-1-4-272,-1-6-224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7.517"/>
    </inkml:context>
    <inkml:brush xml:id="br0">
      <inkml:brushProperty name="width" value="0.035" units="cm"/>
      <inkml:brushProperty name="height" value="0.035" units="cm"/>
      <inkml:brushProperty name="color" value="#AB008B"/>
    </inkml:brush>
  </inkml:definitions>
  <inkml:trace contextRef="#ctx0" brushRef="#br0">239 0 16299,'-13'5'297,"-1"0"0,1 1 0,1 0 0,-1 1-1,1 0 1,0 1 0,-17 16 0,24-20-230,0 1-1,1-1 1,0 1 0,0 0 0,0 0 0,1 0 0,0 1 0,0 0 0,0-1 0,0 1 0,1 0 0,0 0 0,0 0 0,1 0 0,0 1 0,0-1-1,0 0 1,1 1 0,0 7 0,0-12-40,0 1-1,0-1 0,1 1 0,-1-1 0,1 0 1,0 1-1,-1-1 0,1 1 0,0-1 1,1 0-1,-1 0 0,0 0 0,0 0 1,1 0-1,0 0 0,-1 0 0,1 0 1,0 0-1,0-1 0,0 1 0,0-1 1,0 1-1,0-1 0,0 0 0,0 0 0,0 0 1,1 0-1,-1 0 0,1 0 0,2 0 1,-1-1 12,0 1 0,1-1 0,-1 0 0,0 0 0,0-1 0,1 1 0,-1-1 0,0 0 0,0 0 0,0-1 0,1 1 1,-1-1-1,-1 1 0,1-1 0,0-1 0,5-3 0,-1 0 35,-1-1 0,1-1 0,-1 1-1,0-1 1,-1 0 0,0-1 0,0 0 0,-1 0 0,6-12 0,-9 17-41,-1 0-1,1 0 1,-1 0 0,1 0 0,-1 0 0,0 0-1,-1-1 1,1 1 0,-1 0 0,0-1 0,0 1-1,0 0 1,0-1 0,-1 1 0,0 0 0,0 0-1,0 0 1,0-1 0,-1 1 0,1 0 0,-1 1 0,0-1-1,0 0 1,-4-4 0,4 6-17,0 0 1,0 0-1,0 0 1,0 0-1,0 0 1,-1 1-1,1-1 1,0 1-1,-1 0 1,1 0-1,-1-1 1,0 2-1,1-1 1,-1 0-1,0 1 1,-5-1-1,4 1 1,-1 0 0,0 0 0,1 1 0,-1 0 0,1 0 0,-1 0-1,1 0 1,0 1 0,-7 3 0,0 1 8,-1 1-1,1 1 0,0 0 1,1 0-1,-1 1 1,-8 11-1,11-11-51,0 1 0,0 1 0,1-1 0,0 1 0,1 0 0,0 1 0,-6 17 0,10-21-75,-1-1 0,2 1 1,-1-1-1,1 1 0,0 0 0,0 0 1,1 0-1,0-1 0,1 1 1,-1 0-1,2 0 0,-1-1 0,4 12 1,-4-17 141,0 1 0,0 0 0,1-1-1,-1 1 1,0-1 0,1 0 0,0 1 0,0-1 0,0 0 0,0 0 0,0 0 0,0 0 0,0-1 0,1 1 0,2 1 0,1 0-72,0 0 0,1-1 0,-1 0 0,0 0 1,12 1-1,22 1-168</inkml:trace>
  <inkml:trace contextRef="#ctx0" brushRef="#br0" timeOffset="1">492 409 17012,'-3'5'198,"-42"92"1377,42-89-1453,0 1 0,0-1 0,1 1 1,0-1-1,1 1 0,0 0 0,0-1 0,1 1 1,1 14-1,-1-21-99,1-1 0,-1 0 0,0 0 0,0 0 0,1 0 0,-1 1 0,0-1 0,1 0 0,-1 0 1,1 0-1,0 0 0,-1 0 0,1 0 0,0 0 0,-1 0 0,1 0 0,0-1 0,0 1 0,0 0 0,0 0 0,0-1 0,0 1 0,0 0 0,0-1 0,0 1 0,0-1 1,0 0-1,0 1 0,1-1 0,-1 0 0,0 0 0,0 1 0,0-1 0,1 0 0,-1 0 0,0 0 0,0-1 0,0 1 0,0 0 0,3-1 0,1 0 35,0-1-1,0 0 1,0 0-1,0-1 1,0 1 0,0-1-1,7-6 1,3-4 1,0 0-1,-1-1 1,-1-1 0,-1 0 0,0-1 0,0 0 0,-2-1 0,0 0 0,8-20 0,-17 34-21,0-1 1,1 1-1,-1-1 0,0 1 0,-1-1 1,1 0-1,-1 1 0,0-1 0,0-4 1,0 7-20,0 0 0,0-1 0,-1 1 0,1 0 0,0 0 0,-1 0 0,1 0 0,-1 0 0,0 0 0,1 0 0,-1 0 0,0 0 0,0 0 0,1 1 0,-1-1 0,0 0 1,0 0-1,0 1 0,0-1 0,0 0 0,0 1 0,0-1 0,0 1 0,0-1 0,0 1 0,0 0 0,-1 0 0,1-1 0,0 1 0,0 0 0,-2 0 0,-10 0 31,1 0-1,0 1 1,0 1-1,0 0 1,0 0-1,0 1 0,-13 5 1,7-2-227,-32 5 1,36-10 24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8.432"/>
    </inkml:context>
    <inkml:brush xml:id="br0">
      <inkml:brushProperty name="width" value="0.035" units="cm"/>
      <inkml:brushProperty name="height" value="0.035" units="cm"/>
      <inkml:brushProperty name="color" value="#AB008B"/>
    </inkml:brush>
  </inkml:definitions>
  <inkml:trace contextRef="#ctx0" brushRef="#br0">1 12 13803,'3'-2'230,"1"0"-1,0 0 1,0 1-1,0 0 1,0 0-1,0 0 1,0 0 0,0 1-1,7-1 1,-9 1-120,0 1 0,0-1 1,-1 1-1,1-1 0,0 1 0,0 0 1,0 0-1,-1 0 0,1 0 1,0 0-1,-1 0 0,1 0 0,-1 0 1,0 1-1,1-1 0,-1 0 0,0 1 1,0-1-1,0 1 0,0 0 1,0-1-1,0 1 0,1 3 0,4 10 335,-1 1 0,0-1-1,-1 1 1,2 25 0,2 66 645,-7 136 497,-2-123-1093,1-117-554,0 0 1,0 0 0,0 0-1,0 0 1,-1 0 0,1-1-1,-2 6 1,1-8 60,1 1 1,-1-1 0,1 1-1,-1 0 1,1-1 0,-1 0-1,1 1 1,-1-1-1,1 1 1,-1-1 0,1 0-1,-1 1 1,0-1 0,1 0-1,-1 0 1,0 1-1,1-1 1,-1 0 0,0 0-1,1 0 1,-1 0-1,0 0 1,1 0 0,-1 0-1,0 0 1,0 0 0,1 0-1,-1 0 1,0-1-1,1 1 1,-1 0 0,1 0-1,-1-1 1,0 1 0,1 0-1,-1-1 1,0 0-1,-20-8-150,-6-3-55</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9.008"/>
    </inkml:context>
    <inkml:brush xml:id="br0">
      <inkml:brushProperty name="width" value="0.035" units="cm"/>
      <inkml:brushProperty name="height" value="0.035" units="cm"/>
      <inkml:brushProperty name="color" value="#AB008B"/>
    </inkml:brush>
  </inkml:definitions>
  <inkml:trace contextRef="#ctx0" brushRef="#br0">0 366 16275,'24'107'4128,"18"64"-1173,-34-144-2777,2-1 0,0 0 0,2-1 0,17 29 0,-26-50-124,0 0 0,0 0 1,0 0-1,0 0 0,1 0 0,-1-1 0,1 0 1,0 1-1,0-1 0,6 3 0,-8-5-12,1 0 1,-1 0-1,1-1 0,-1 1 1,1 0-1,-1-1 0,1 0 0,-1 0 1,1 1-1,-1-1 0,1-1 0,0 1 1,-1 0-1,1-1 0,-1 1 0,1-1 1,-1 0-1,0 0 0,1 0 0,-1 0 1,0 0-1,3-2 0,6-5 110,-1 1 0,0-2 0,-1 1 0,0-1 0,0-1 0,-1 0 0,13-20 0,-1-2 210,23-52 1,13-48-933,-5-3 0,52-222 0,-101 348 128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9.914"/>
    </inkml:context>
    <inkml:brush xml:id="br0">
      <inkml:brushProperty name="width" value="0.035" units="cm"/>
      <inkml:brushProperty name="height" value="0.035" units="cm"/>
      <inkml:brushProperty name="color" value="#AB008B"/>
    </inkml:brush>
  </inkml:definitions>
  <inkml:trace contextRef="#ctx0" brushRef="#br0">0 793 12027,'1'0'140,"-1"1"1,0-1 0,1 1-1,-1-1 1,1 1-1,-1-1 1,1 1 0,-1-1-1,1 1 1,-1-1 0,1 0-1,-1 1 1,1-1 0,0 0-1,-1 0 1,1 1 0,0-1-1,-1 0 1,1 0 0,0 0-1,-1 0 1,1 0 0,0 0-1,-1 0 1,2 0 0,17-9 2085,14-22-208,-30 28-1838,73-87 1396,-39 45-1350,59-57-1,318-252-31,-398 342-122,-1-2 0,0 0 0,-1-1 0,19-25 0,-22 25-33,-7 7-22,1 1 0,0 0 0,1 1 0,-1-1 0,1 1 1,11-9-1,-17 16-50,0-1 1,0 0 0,1 1 0,-1-1 0,0 0 0,0 0 0,0 1 0,0-1 0,0 0 0,0 1 0,0-1-1,0 0 1,0 1 0,0-1 0,0 0 0,0 1 0,0-1 0,0 0 0,0 1 0,0-1 0,-1 0-1,1 1 1,0-1 0,0 0 0,0 0 0,0 1 0,-1-1 0,1 0 0,0 0 0,0 1 0,0-1 0,-1 0-1,1 0 1,0 1 0,0-1 0,-1 0 0,1 0 0,0 0 0,-1 0 0,1 0 0,0 1 0,-1-1-1,1 0 1,0 0 0,-1 0 0,-7 2-212,3-1-71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0.681"/>
    </inkml:context>
    <inkml:brush xml:id="br0">
      <inkml:brushProperty name="width" value="0.035" units="cm"/>
      <inkml:brushProperty name="height" value="0.035" units="cm"/>
      <inkml:brushProperty name="color" value="#AB008B"/>
    </inkml:brush>
  </inkml:definitions>
  <inkml:trace contextRef="#ctx0" brushRef="#br0">1 25 15851,'0'0'52,"0"0"0,0 1 0,0-1 0,0 0 0,0 0-1,0 0 1,0 0 0,0 0 0,0 0 0,0 0 0,0 0-1,0 0 1,0 0 0,0 0 0,0 0 0,0 0 0,0 0-1,0 1 1,0-1 0,0 0 0,0 0 0,0 0 0,0 0-1,0 0 1,0 0 0,0 0 0,0 0 0,0 0 0,0 0-1,0 0 1,1 0 0,-1 0 0,0 0 0,0 0 0,0 0-1,0 0 1,0 0 0,0 0 0,0 0 0,0 0 0,0 0-1,0 0 1,0 0 0,0 0 0,0 0 0,1 0 0,-1 0-1,0 0 1,0 0 0,0 0 0,0 0 0,0 0 0,0 0-1,2 14 1340,0 22 0,-2-31-1040,9 86 1823,-7-78-1985,0-1 0,1 1 0,1-1 0,0 0 0,8 15 0,-11-25-167,0 0-1,0 1 1,1-1 0,-1 0 0,1 0 0,0 0 0,0 0 0,-1 0 0,1 0 0,1 0-1,-1 0 1,0-1 0,0 1 0,0-1 0,1 0 0,-1 0 0,1 0 0,-1 0-1,4 1 1,-2-2-21,-1 1-1,1-1 1,0 0-1,-1 0 1,1-1-1,0 1 1,-1-1-1,1 0 1,-1 0-1,1 0 0,-1 0 1,6-4-1,0 0-127,0 0-1,0-1 0,-1-1 0,0 1 0,0-1 0,-1 0 0,0-1 1,0 0-1,7-11 0,-6 6-286,-1-1 1,0 0-1,-1 0 0,5-18 0,-8 22 49,0 1 0,-1-1 0,-1 0-1,0 1 1,0-1 0,-1 0 0,-1-18-1,1 27 310,0-1 0,-1 1-1,1-1 1,0 1-1,-1-1 1,1 1 0,-1 0-1,1-1 1,-1 1 0,0 0-1,1-1 1,-1 1-1,0 0 1,0 0 0,0-1-1,0 1 1,-2-1-1,2 2 62,1-1-1,-1 1 0,0 0 0,0 0 0,0 0 1,1 0-1,-1 1 0,0-1 0,0 0 0,1 0 1,-1 0-1,0 0 0,0 1 0,1-1 0,-1 0 1,0 1-1,1-1 0,-1 1 0,0-1 0,1 1 1,-1-1-1,1 1 0,-1-1 0,1 1 0,-1-1 1,1 1-1,-1 0 0,1-1 0,-1 1 0,1 0 1,0 0-1,0-1 0,-1 1 0,1 1 0,-11 19 668,1 0 1,1 1-1,-10 38 0,-10 71 1734,17-38-1098,11-81-1192,0 0 0,2-1 0,-1 1 0,1 0 0,6 22 0,-6-31-194,0 0 1,1 0-1,0 0 1,-1 0-1,1 0 0,4 4 1,-6-7 85,1 1 0,-1-1 0,0 1 0,1-1 0,-1 1 0,0-1 0,1 1 0,-1-1 0,1 0 0,-1 1 0,1-1 0,-1 1 0,1-1 0,-1 0 0,1 0 0,-1 1 0,1-1 0,-1 0 0,1 0 0,0 1 0,-1-1 0,1 0 0,-1 0 0,1 0 0,-1 0 0,1 0 0,0 0 0,-1 0 0,1 0 0,-1 0 0,1 0 0,0-1 0,-1 1 0,1 0 0,-1 0 0,1 0 0,-1-1 0,1 1 0,-1 0 0,1-1 0,-1 1 0,1-1 0,1-7-116,-3-3-36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1.465"/>
    </inkml:context>
    <inkml:brush xml:id="br0">
      <inkml:brushProperty name="width" value="0.035" units="cm"/>
      <inkml:brushProperty name="height" value="0.035" units="cm"/>
      <inkml:brushProperty name="color" value="#AB008B"/>
    </inkml:brush>
  </inkml:definitions>
  <inkml:trace contextRef="#ctx0" brushRef="#br0">190 0 13155,'1'1'434,"0"-1"-1,-1 0 1,1 1 0,0-1-1,-1 1 1,1-1 0,-1 1-1,1-1 1,-1 1 0,1 0 0,-1-1-1,1 1 1,-1 0 0,1-1-1,-1 1 1,0 0 0,0-1 0,1 2-1,-1 17 2338,-15 22-3543,9-28 1621,-60 184 105,31-85-830,45-182-722,46-192-1077,-58 298 1716,1 0 0,1 0 0,7 39 0,-5-50 117,2 0 0,1-1 0,1 1 0,12 31 0,-18-56-149,0 0 0,0 0 1,0 0-1,0 0 0,0 0 0,0-1 0,0 1 0,0 0 0,0 0 0,0 0 0,0 0 0,0 0 0,0 0 0,0 0 0,0 0 0,0 0 0,0 0 0,0 0 0,0 0 0,0 0 0,0-1 0,1 1 0,-1 0 0,0 0 0,0 0 0,0 0 0,0 0 0,0 0 0,0 0 0,0 0 0,0 0 0,0 0 0,0 0 0,1 0 0,-1 0 0,0 0 0,0 0 0,0 0 0,0 0 0,0 0 0,0 0 0,0 0 0,0 0 0,0 0 0,0 0 0,1 0 0,-1 1 0,0-1 0,0 0 0,0 0 0,0 0 0,0 0 0,0 0 0,1-9 138,-3-3-111,-1 1 1,0-1-1,-1 1 0,0 0 1,-1 0-1,0 1 1,0-1-1,-1 1 0,-11-13 1,-1-1-195,-2 1 0,-33-31 1,12 20 249,70 46 34,0-2-1,1 0 1,59 9 0,-12-9-2931,-34-11 1491,-33-2 507</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1.995"/>
    </inkml:context>
    <inkml:brush xml:id="br0">
      <inkml:brushProperty name="width" value="0.035" units="cm"/>
      <inkml:brushProperty name="height" value="0.035" units="cm"/>
      <inkml:brushProperty name="color" value="#AB008B"/>
    </inkml:brush>
  </inkml:definitions>
  <inkml:trace contextRef="#ctx0" brushRef="#br0">8 175 16492,'-8'-3'2432,"8"1"-1360,5-1-464,7-1 2617,8-5-2169,4-4-175,9-5-393,6-3-176,4-4-232,2 2-168,-3 3-376,0 0-305,-12 11-559,-4 5 152,-16 7 688,-10 9-272,-10 6-153</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2.575"/>
    </inkml:context>
    <inkml:brush xml:id="br0">
      <inkml:brushProperty name="width" value="0.035" units="cm"/>
      <inkml:brushProperty name="height" value="0.035" units="cm"/>
      <inkml:brushProperty name="color" value="#AB008B"/>
    </inkml:brush>
  </inkml:definitions>
  <inkml:trace contextRef="#ctx0" brushRef="#br0">5 664 16780,'-5'12'2232,"8"-1"-1256,11-10-352,7-1 1561,12-9-1057,2-3-152,9-3-584,2-4-392,3 1-968,0-1-2112,-3 7 2615,-5 1-463,2 5-368</inkml:trace>
  <inkml:trace contextRef="#ctx0" brushRef="#br0" timeOffset="1">524 1 18860,'-4'7'648,"1"1"0,0 0 0,0-1 0,1 1 0,0 0 0,0 0 0,1 0 0,0 1 1,0-1-1,2 15 0,-1-20-644,0 1 1,1-1 0,0 1 0,0-1 0,0 1 0,0-1 0,0 0 0,1 0-1,0 1 1,-1-1 0,1 0 0,0-1 0,1 1 0,-1 0 0,0 0 0,1-1-1,0 1 1,-1-1 0,1 0 0,0 0 0,0 0 0,0 0 0,0-1 0,1 1-1,-1-1 1,6 2 0,0-1-217,-1-1-1,1 0 1,0 0 0,0-1-1,-1 0 1,15-2-1,-13 1-40,0 0 0,0 1 0,0 0 0,15 3 0,-23-3 229,0 0 1,0 1 0,-1 0-1,1-1 1,0 1 0,0 0-1,0 0 1,-1 0 0,1 0 0,0 0-1,-1 0 1,1 1 0,-1-1-1,0 0 1,1 1 0,-1-1-1,0 1 1,0 0 0,2 2-1,-2 0 38,1-1-1,-1 1 1,0 0-1,0 0 1,0 0-1,0 0 0,-1 0 1,0 0-1,0 5 1,-1 4 133,-1 1 1,0-1-1,-1 0 1,-8 24-1,5-20 57,-2-1 0,0 0 1,0 0-1,-2 0 0,0-1 0,-15 17 0,20-25-116,-1-1 0,0 0 0,0 0 0,0-1 0,-1 1 0,1-1 0,-1-1 0,-1 0 0,1 0 0,0 0 0,-1-1 0,0 0 0,0 0 0,0-1 0,-15 3 0,19-5-147,-1 0-1,0 0 1,1-1 0,-1 0 0,1 1 0,-1-2 0,1 1 0,0 0 0,-1-1 0,1 0 0,0 0 0,0 0-1,0 0 1,0-1 0,1 0 0,-1 0 0,1 0 0,-1 0 0,1 0 0,0-1 0,0 1 0,1-1 0,-1 0-1,1 1 1,0-2 0,-3-6 0,-2-4-218,1-1 0,1 0-1,0-1 1,1 1 0,-3-33-1,5-13-459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857"/>
    </inkml:context>
    <inkml:brush xml:id="br0">
      <inkml:brushProperty name="width" value="0.025" units="cm"/>
      <inkml:brushProperty name="height" value="0.025" units="cm"/>
    </inkml:brush>
  </inkml:definitions>
  <inkml:trace contextRef="#ctx0" brushRef="#br0">120 0 9289,'0'0'3048,"-7"15"-902,-65 157 905,63-145-2335,1 0 1,1 1 0,1 0 0,2 0-1,-2 35 1,6-61-709,0 0-1,0 0 1,0 0 0,0 0-1,0-1 1,0 1 0,0 0-1,1 0 1,-1 0 0,1 0-1,0-1 1,-1 1-1,1 0 1,0-1 0,0 1-1,0 0 1,0-1 0,0 1-1,2 1 1,-2-2-1,0-1 1,1 1-1,-1-1 1,0 0-1,0 1 1,0-1-1,1 0 1,-1 0-1,0 0 1,0 1-1,1-1 0,-1 0 1,0-1-1,0 1 1,1 0-1,-1 0 1,0-1-1,0 1 1,1 0-1,-1-1 0,1 0 1,4-2 22,1-1 0,-2 1 0,1-1 0,0-1 0,-1 1 0,0-1 0,0 0 0,7-9 0,11-20 737,-3 0 1,27-60-1,16-29 647,-57 118-4194,-7 11-2955,-5 0-1573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3.083"/>
    </inkml:context>
    <inkml:brush xml:id="br0">
      <inkml:brushProperty name="width" value="0.035" units="cm"/>
      <inkml:brushProperty name="height" value="0.035" units="cm"/>
      <inkml:brushProperty name="color" value="#AB008B"/>
    </inkml:brush>
  </inkml:definitions>
  <inkml:trace contextRef="#ctx0" brushRef="#br0">1 107 15339,'29'-9'1897,"-2"0"-969,1 0-384,-2-1 1032,0 4-319,-3 0-721,-3 3-600,-8-1 184,0 4-128,-2 0-216</inkml:trace>
  <inkml:trace contextRef="#ctx0" brushRef="#br0" timeOffset="1">226 109 19084,'-10'24'520,"1"2"0,2-1 0,0 1 1,2 0-1,1 0 0,1 1 0,1-1 0,1 1 0,2-1 0,6 43 0,-6-63-456,0 1 0,1 0-1,0-1 1,0 0 0,1 1-1,0-1 1,0 0 0,0 0-1,1-1 1,0 1 0,5 6-1,-7-11-50,0 1-1,-1-1 1,1 1-1,0-1 0,0 0 1,0 0-1,0 0 0,0 0 1,0 0-1,0 0 0,0 0 1,1-1-1,-1 1 0,0-1 1,3 1-1,-2-2-6,0 1-1,0 0 0,0-1 1,0 0-1,0 1 1,0-1-1,-1 0 0,1-1 1,0 1-1,-1 0 1,1-1-1,-1 1 0,1-1 1,3-3-1,6-6 8,-1-1-1,-1 0 0,0 0 1,0-1-1,-1 0 0,-1-1 1,0 0-1,-1 0 0,11-30 1,-12 24 0,0 0 0,-1-1 0,-1 0 0,-1 0 0,0 0 0,-2-43 0,-2 53-10,0 0 1,-1 1 0,0-1-1,-1 0 1,0 0-1,-1 1 1,0 0-1,0 0 1,-10-15-1,12 21-5,0 1 0,0 0 0,-1 0 0,1 0 0,-1 0 0,0 0 0,0 0 0,0 1 0,0-1-1,-1 1 1,1 0 0,-1 0 0,1 0 0,-1 0 0,0 1 0,0 0 0,1-1 0,-1 1 0,0 1-1,0-1 1,0 1 0,0-1 0,0 1 0,0 0 0,0 0 0,0 1 0,0-1 0,-7 3 0,7-2-97,1 1 0,-1 0 0,1 0 0,-1 0 0,1 1 0,0-1 0,0 1 0,0-1 0,0 1 0,0 0 0,0 0 0,1 1 0,0-1 0,-1 0 0,1 1 0,0-1 0,1 1 0,-1 0 0,1 0 0,0 0 1,0-1-1,0 1 0,0 0 0,0 7 0,1-10 67,0 0 1,0-1 0,0 1 0,0 0 0,0 0-1,0 0 1,0 0 0,1 0 0,-1 0-1,0-1 1,1 1 0,-1 0 0,0 0-1,1 0 1,-1-1 0,1 1 0,-1 0-1,1-1 1,0 1 0,-1 0 0,1-1-1,0 1 1,-1-1 0,1 1 0,1 0 0,11 5-548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3.580"/>
    </inkml:context>
    <inkml:brush xml:id="br0">
      <inkml:brushProperty name="width" value="0.035" units="cm"/>
      <inkml:brushProperty name="height" value="0.035" units="cm"/>
      <inkml:brushProperty name="color" value="#AB008B"/>
    </inkml:brush>
  </inkml:definitions>
  <inkml:trace contextRef="#ctx0" brushRef="#br0">204 0 20124,'-23'17'664,"1"0"0,1 1 0,1 1 0,-25 29 0,37-38-463,0 0 0,0 1 0,1 0 0,1 1 0,-1-1 0,2 1-1,0 0 1,0 1 0,1-1 0,1 1 0,-3 16 0,6-26-175,-1 0-1,1 0 1,0 0 0,0 1 0,1-1-1,-1 0 1,0 0 0,1 0-1,0 0 1,0 0 0,0 0 0,0 0-1,0 0 1,1 0 0,-1-1 0,1 1-1,0 0 1,0-1 0,0 0-1,0 1 1,0-1 0,0 0 0,1 0-1,-1 0 1,1 0 0,-1 0 0,1-1-1,0 1 1,0-1 0,0 0-1,0 0 1,0 0 0,3 1 0,4 0-11,-1 0 1,1-1 0,0 0 0,0 0-1,-1-1 1,1-1 0,0 1 0,0-2-1,16-3 1,-7-1-6,-1-1 0,0-1 1,0 0-1,-1-1 0,0-1 0,0 0 0,-2-2 0,1 0 1,-1 0-1,-1-1 0,0-1 0,-1-1 0,-1 0 0,0 0 1,17-30-1,-27 42 7,0-1 0,-1 1 0,1-1 0,-1 1 1,1-1-1,-1 0 0,-1 0 0,1 0 0,0 0 0,-1 0 1,0 1-1,0-1 0,0 0 0,0 0 0,0 0 1,-1 0-1,0 0 0,0 0 0,0 0 0,0 1 0,-4-7 1,3 7 3,-1-1 0,0 1 0,0-1 0,0 1 0,-1 0 0,1 0 0,-1 1 0,0-1 1,0 1-1,0 0 0,0 0 0,0 0 0,0 0 0,0 1 0,0 0 0,-1 0 0,1 0 1,-6-1-1,-4 1-402,1-1 0,0 2-1,0 0 1,-1 0 0,1 2 0,0-1 0,0 1 0,0 1 0,0 1 0,-13 4 0,8 2-427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5.779"/>
    </inkml:context>
    <inkml:brush xml:id="br0">
      <inkml:brushProperty name="width" value="0.035" units="cm"/>
      <inkml:brushProperty name="height" value="0.035" units="cm"/>
      <inkml:brushProperty name="color" value="#AB008B"/>
    </inkml:brush>
  </inkml:definitions>
  <inkml:trace contextRef="#ctx0" brushRef="#br0">17 46 14667,'8'-46'3881,"-11"90"570,0 35-2682,-2 37-1509,-8 152 389,14-312-543,20-286 35,-21 329-141,4-17-21,-4 18 20,0 0 0,0 0 0,0 1 1,0-1-1,0 0 0,0 0 0,0 0 1,1 0-1,-1 1 0,0-1 0,0 0 1,0 0-1,0 0 0,0 0 0,1 0 1,-1 1-1,0-1 0,0 0 0,0 0 1,1 0-1,-1 0 0,0 0 1,0 0-1,0 0 0,1 0 0,-1 0 1,0 0-1,0 0 0,0 0 0,1 0 1,-1 0-1,0 0 0,0 0 0,0 0 1,1 0-1,-1 0 0,0 0 0,0 0 1,0 0-1,1 0 0,-1 0 0,0 0 1,0-1-1,0 1 0,0 0 0,1 0 1,-1 0-1,0 0 0,0 0 0,0-1 1,0 1-1,0 0 0,1 0 0,-1 0 1,0 0-1,0-1 0,12 34-4,-7-17-9,1-1 1,0 1-1,1-1 0,15 23 1,-20-35 14,0 0 1,0 0-1,1-1 1,-1 1-1,1-1 1,-1 1-1,1-1 1,0 0-1,0 0 1,-1 0-1,2-1 0,-1 1 1,0-1-1,0 1 1,0-1-1,1 0 1,-1 0-1,0-1 1,1 1-1,-1-1 1,1 1-1,-1-1 1,1 0-1,-1 0 1,1-1-1,-1 1 1,1-1-1,3-1 1,0 0 6,0-1 1,0 0 0,0 0 0,-1-1 0,1 0 0,-1 0 0,0-1 0,0 1 0,-1-1-1,1 0 1,8-11 0,3-7 49,26-45-1,-9 13 4,-23 46-51,-11 9-10,1 0 1,-1 0-1,0 0 0,1 0 0,-1 0 0,0 0 0,0 0 0,1 1 0,-1-1 1,0 0-1,0 0 0,0 0 0,1 1 0,-1-1 0,0 0 0,0 0 0,0 0 1,1 1-1,-1-1 0,0 0 0,0 1 0,0-1 0,0 0 0,0 0 0,0 1 1,1-1-1,-1 0 0,0 1 0,0-1 0,2 34 6,-2-23 1,12 332-795,-12-340 513,2 7-1123,2-12 949</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6.296"/>
    </inkml:context>
    <inkml:brush xml:id="br0">
      <inkml:brushProperty name="width" value="0.035" units="cm"/>
      <inkml:brushProperty name="height" value="0.035" units="cm"/>
      <inkml:brushProperty name="color" value="#AB008B"/>
    </inkml:brush>
  </inkml:definitions>
  <inkml:trace contextRef="#ctx0" brushRef="#br0">7 19 19020,'3'-9'1880,"-2"3"-1159,-1 3-329,0 6 840,-1 6-208,1 9-304,-2 5-144,1 11-263,-1 3-81,1 7-96,-1 0-16,2-1-48,-1-5-136,1-7-552,0-6-385,0-15 817,0-13-160,0-17-120</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7.749"/>
    </inkml:context>
    <inkml:brush xml:id="br0">
      <inkml:brushProperty name="width" value="0.035" units="cm"/>
      <inkml:brushProperty name="height" value="0.035" units="cm"/>
      <inkml:brushProperty name="color" value="#AB008B"/>
    </inkml:brush>
  </inkml:definitions>
  <inkml:trace contextRef="#ctx0" brushRef="#br0">6 9 15667,'0'0'75,"0"0"-1,-1 0 1,1 0-1,0 0 1,0 0-1,0-1 1,0 1-1,0 0 0,-1 0 1,1 0-1,0 0 1,0 0-1,0 0 1,0 0-1,0 0 1,-1 0-1,1 0 1,0 0-1,0 0 0,0 0 1,0 0-1,0 0 1,-1 0-1,1 0 1,0 0-1,0 1 1,0-1-1,0 0 0,0 0 1,0 0-1,-1 0 1,1 0-1,0 0 1,0 0-1,0 0 1,0 0-1,0 1 1,0-1-1,0 0 0,0 0 1,-1 0-1,1 0 1,0 0-1,0 0 1,0 1-1,0-1 1,0 0-1,0 0 1,0 0-1,8 6 2091,16 3-106,3-8-1376,0-1-1,-1 0 0,1-2 0,42-9 0,-38 5-720,1 2-1,48 0 1,-74 4-162,0 1 0,0 0 0,0 0-1,9 4 1,-13-5 23,-1 0-1,0 0 0,0 1 1,0-1-1,0 0 0,0 1 0,0-1 1,0 1-1,0 0 0,0-1 1,0 1-1,0 0 0,0-1 1,0 1-1,-1 0 0,1 0 0,0 0 1,-1 0-1,1 0 0,0 0 1,-1 0-1,1 0 0,-1 0 1,0 0-1,1 0 0,-1 0 0,0 0 1,1 0-1,-1 1 0,0-1 1,0 1-1,-1-1 59,1 0 0,-1 0 0,1 0 1,-1 0-1,1 0 0,-1-1 0,0 1 0,1 0 0,-1 0 0,0-1 1,0 1-1,0-1 0,1 1 0,-1-1 0,0 1 0,-1 0 0,-3 2-350,-12 8-917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8.266"/>
    </inkml:context>
    <inkml:brush xml:id="br0">
      <inkml:brushProperty name="width" value="0.035" units="cm"/>
      <inkml:brushProperty name="height" value="0.035" units="cm"/>
      <inkml:brushProperty name="color" value="#AB008B"/>
    </inkml:brush>
  </inkml:definitions>
  <inkml:trace contextRef="#ctx0" brushRef="#br0">1 21 15539,'4'7'1561,"7"-4"-745,1-3-232,13 0 752,1-3-168,3-1-231,5-1-81,-1-1-224,-1 0-240,-2 3-712,-1 0-448,-10 3 632,-2 3-136,-7 6-96</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9.158"/>
    </inkml:context>
    <inkml:brush xml:id="br0">
      <inkml:brushProperty name="width" value="0.035" units="cm"/>
      <inkml:brushProperty name="height" value="0.035" units="cm"/>
      <inkml:brushProperty name="color" value="#AB008B"/>
    </inkml:brush>
  </inkml:definitions>
  <inkml:trace contextRef="#ctx0" brushRef="#br0">52 22 15867,'2'-3'403,"1"0"0,-1 1 0,1 0 0,-1-1 0,1 1 0,4-2 0,-7 4-336,1-1 1,0 1 0,-1 0 0,1-1 0,-1 1 0,1 0 0,-1 0-1,1 0 1,-1 0 0,1 0 0,0-1 0,-1 1 0,1 0 0,-1 0-1,1 0 1,0 0 0,-1 1 0,1-1 0,-1 0 0,1 0 0,0 0-1,-1 0 1,1 1 0,-1-1 0,1 0 0,-1 0 0,1 1-1,-1-1 1,1 0 0,-1 1 0,1-1 0,-1 1 0,0-1 0,1 1-1,-1-1 1,0 1 0,1-1 0,-1 1 0,0-1 0,1 1 0,-1-1-1,0 1 1,0-1 0,0 1 0,0 0 0,1 0 0,2 15 329,-1 0 1,0 0-1,-1 1 1,0-1-1,-4 26 0,2 24-17,1-65-374,0 0 0,0 0 0,0 1 0,0-1 0,0 0 0,1 1 0,-1-1 0,0 0 0,1 0 0,-1 0 0,1 1 0,-1-1 0,1 0 0,-1 0 0,1 0 0,0 0 0,0 0 0,0 0 0,-1 0 0,1 0 0,0 0 0,0-1 0,2 2 0,0-1 4,0 0 1,0 0-1,0 0 1,0 0-1,0-1 1,0 1 0,5-1-1,17 4 22,-11 0-23,-1 1 0,1 0-1,-1 1 1,0 1 0,0 0-1,16 12 1,-23-14-8,0-1-1,0 1 1,-1 0 0,0 0-1,0 0 1,0 1 0,0 0-1,-1 0 1,0 0 0,0 0-1,-1 1 1,0-1 0,0 1-1,3 11 1,-6-15 5,1-1 0,-1 1-1,0 0 1,0-1 0,1 1 0,-2 0 0,1 0-1,0-1 1,-1 1 0,1 0 0,-1-1 0,0 1-1,0-1 1,0 1 0,0-1 0,0 1 0,0-1-1,-1 0 1,-1 3 0,-1-1 26,1-1 0,0 0 0,-1 0 0,0-1 1,0 1-1,0-1 0,0 1 0,0-1 0,0 0 0,-7 1 0,-5 2 103,1-2 1,-1 0-1,0-1 0,-1 0 0,-22-2 0,25 0-53,1-1-1,-1 0 1,0-1 0,0-1-1,-17-6 1,27 8-217,0 0 1,0-1 0,1 1-1,-1-1 1,1 0 0,0 0 0,-1 0-1,1 0 1,0-1 0,0 1-1,0-1 1,1 0 0,-1 0-1,0 0 1,1 0 0,0 0-1,0-1 1,0 1 0,0 0 0,1-1-1,-1 0 1,1 1 0,-2-8-1,2 3-121,1-1-1,0 1 0,0 0 0,2-11 0,5-14-596</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9.709"/>
    </inkml:context>
    <inkml:brush xml:id="br0">
      <inkml:brushProperty name="width" value="0.035" units="cm"/>
      <inkml:brushProperty name="height" value="0.035" units="cm"/>
      <inkml:brushProperty name="color" value="#AB008B"/>
    </inkml:brush>
  </inkml:definitions>
  <inkml:trace contextRef="#ctx0" brushRef="#br0">0 96 15995,'20'-3'2033,"0"-1"-1289,2 1-304,5 0 1144,7 0-687,4 0-249,3-1-832,1-2-416,-1-5 504,-1-3-136,4 2-153</inkml:trace>
  <inkml:trace contextRef="#ctx0" brushRef="#br0" timeOffset="1">528 1 16924,'-21'29'1269,"0"1"-1,2 1 1,-19 40 0,34-61-1160,0 0-1,0 1 0,1-1 0,1 1 1,-1-1-1,2 1 0,-1 0 1,2 0-1,-1 0 0,2-1 0,-1 1 1,1 0-1,1 0 0,0 0 0,4 13 1,-5-21-88,0 0 0,1 0 0,-1 0 0,1 0 0,-1 0 0,1 0 1,0-1-1,0 1 0,0-1 0,0 1 0,0-1 0,1 0 0,-1 0 1,1 1-1,-1-2 0,1 1 0,0 0 0,0-1 0,0 1 0,4 1 0,-3-3 6,0 1 0,-1-1-1,1 1 1,0-1 0,0 0 0,-1 0-1,1-1 1,0 1 0,-1-1-1,1 0 1,-1 0 0,1 0-1,-1 0 1,1-1 0,-1 1 0,0-1-1,1 0 1,3-3 0,3-3 51,0 0 0,-1-1 0,0 0 0,0-1 1,0 0-1,-2 0 0,1-1 0,8-17 0,-8 12 17,0 0 0,-1-1 0,-1 1-1,-1-1 1,6-31 0,-10 43-74,0-1 0,-1 0 0,0 0 0,0 0 0,0 0 0,-1 0 0,0 1 0,0-1 0,-1 0 1,1 1-1,-4-7 0,4 10-18,0-1 0,0 1 1,-1-1-1,0 1 0,1 0 1,-1-1-1,0 1 0,0 0 1,0 0-1,0 0 0,-1 0 1,1 1-1,0-1 0,-1 1 1,1-1-1,-1 1 0,1 0 1,-1 0-1,0 0 0,0 0 1,1 1-1,-1-1 0,0 1 1,-3-1-1,-1 1-144,-1 0 0,1 1 0,0 0 0,0 0 0,0 0 0,0 1 0,0 0 0,0 0-1,0 1 1,-10 5 0,14-7-29,1 1-1,-1-1 0,1 1 1,0 0-1,-1-1 1,1 1-1,0 0 0,0 1 1,0-1-1,0 0 0,1 0 1,-1 1-1,1-1 0,-1 1 1,1-1-1,0 1 1,0 0-1,0 0 0,0-1 1,1 1-1,-1 0 0,1 0 1,-1 0-1,1 0 0,0 0 1,0 0-1,0 0 0,1-1 1,0 6-1,6 6-700,5-4-42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30.219"/>
    </inkml:context>
    <inkml:brush xml:id="br0">
      <inkml:brushProperty name="width" value="0.035" units="cm"/>
      <inkml:brushProperty name="height" value="0.035" units="cm"/>
      <inkml:brushProperty name="color" value="#AB008B"/>
    </inkml:brush>
  </inkml:definitions>
  <inkml:trace contextRef="#ctx0" brushRef="#br0">156 97 17188,'-3'1'324,"-1"0"1,1 0 0,0 0-1,-1 0 1,1 0-1,0 1 1,0 0 0,0-1-1,0 1 1,0 0-1,-4 4 1,-1 1 224,-1 0 0,-13 17 0,12-12-308,1 1 0,1 0 0,0 1 0,0-1 0,1 2-1,1-1 1,-6 21 0,10-27-189,1-1 1,-1 1-1,1 0 0,1-1 0,-1 1 1,2 0-1,0 11 0,0-14-28,0-1-1,0 1 1,1-1 0,-1 1-1,1-1 1,0 0-1,0 0 1,0 0 0,1 0-1,0 0 1,-1 0-1,1 0 1,5 3-1,-5-4-8,-1-1-1,1 0 1,0 0 0,0 0-1,0 0 1,0 0-1,0-1 1,1 1-1,-1-1 1,0 0-1,1 0 1,-1 0-1,1 0 1,-1-1-1,5 1 1,-2-2 0,0 1 0,-1-1 1,1 0-1,-1 0 1,0 0-1,1-1 0,-1 0 1,0 0-1,5-3 0,3-2 18,-1-1 1,-1 0-1,0 0 0,0-1 0,0-1 0,17-21 0,-15 15 5,0-1 0,-2-1 0,0 0 0,-1 0 0,0-1 0,-2 0 0,0-1 0,-1 0 0,-2 0 0,0 0 1,0-1-1,1-29 0,-6 47-29,0 0 1,0 1 0,0-1-1,0 0 1,0 1 0,0-1-1,-1 0 1,0 1-1,1-1 1,-1 0 0,0 1-1,0-1 1,0 1 0,-1 0-1,1-1 1,0 1 0,-1 0-1,0 0 1,1 0 0,-1 0-1,0 0 1,0 0-1,0 0 1,0 1 0,-1-1-1,1 1 1,0-1 0,-1 1-1,1 0 1,-1 0 0,1 0-1,-1 0 1,1 1 0,-1-1-1,0 1 1,1-1-1,-1 1 1,-4 0 0,-5 0-40,0 1-1,0 1 1,0-1 0,1 2 0,-21 5-1,-56 28-407,-1-1 387,66-28-102</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1.188"/>
    </inkml:context>
    <inkml:brush xml:id="br0">
      <inkml:brushProperty name="width" value="0.035" units="cm"/>
      <inkml:brushProperty name="height" value="0.035" units="cm"/>
      <inkml:brushProperty name="color" value="#AB008B"/>
    </inkml:brush>
  </inkml:definitions>
  <inkml:trace contextRef="#ctx0" brushRef="#br0">66 13 14619,'7'-13'2782,"-6"13"-2714,-1 0 0,0 0 0,0 0 0,0 0 0,0 0-1,0 0 1,0 0 0,1 0 0,-1 0 0,0 0 0,0 0 0,0 0 0,0 0 0,0 0 0,1 0 0,-1 1-1,0-1 1,0 0 0,0 0 0,0 0 0,0 0 0,0 0 0,0 0 0,0 0 0,1 0 0,-1 0 0,0 1-1,0-1 1,0 0 0,0 0 0,0 0 0,0 0 0,0 0 0,0 0 0,0 0 0,0 1 0,0-1 0,0 0-1,0 0 1,0 0 0,0 0 0,0 0 0,0 1 0,0-1 0,0 0 0,1 28 3417,-1-22-3878,1 70 1164,-8 188-775,6-257-245,0 0 1,0 0-1,0-1 0,-4 11 1,5-16 127,-1 0 0,0 1 0,1-1 0,-1 0 1,0 1-1,0-1 0,0 0 0,0 0 0,0 0 0,0 1 0,0-1 1,0 0-1,0 0 0,0-1 0,0 1 0,-1 0 0,1 0 1,0-1-1,-1 1 0,1 0 0,-1-1 0,1 0 0,-1 1 1,1-1-1,-3 1 0,-11-1-646,-2 1-133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981"/>
    </inkml:context>
    <inkml:brush xml:id="br0">
      <inkml:brushProperty name="width" value="0.025" units="cm"/>
      <inkml:brushProperty name="height" value="0.025" units="cm"/>
      <inkml:brushProperty name="color" value="#004F8B"/>
    </inkml:brush>
  </inkml:definitions>
  <inkml:trace contextRef="#ctx0" brushRef="#br0">143 0 7399,'0'0'8968,"-9"1"-7489,4-1-1424,0 1 0,0 0 0,0 0-1,0 1 1,0 0 0,0-1 0,1 2-1,-1-1 1,1 0 0,-1 1 0,1 0 0,0 0-1,0 0 1,0 0 0,1 1 0,-1 0-1,1-1 1,-1 1 0,1 1 0,1-1 0,-1 0-1,-2 5 1,0 0 19,0 1 0,0-1 0,1 1 0,0 0 0,1 0 0,0 0 0,0 0 0,1 0 0,1 1 0,0-1 0,0 1 0,1-1 0,0 1 0,2 10 0,-2-19-57,1 0 0,0 0 0,0 0 0,0-1 0,0 1 0,0 0 0,0-1 0,0 1 0,0-1 0,1 1 0,-1-1 0,0 1 0,1-1 0,-1 0 0,1 0 0,0 0 0,-1 0 0,1 0 0,0 0 0,0 0-1,-1-1 1,1 1 0,0-1 0,0 1 0,0-1 0,0 1 0,0-1 0,0 0 0,0 0 0,0 0 0,3-1 0,1 1 102,1-1 0,-1 0-1,0 0 1,1 0 0,-1-1 0,0 0 0,0 0 0,9-5 0,-6 2-27,-2 0-1,1 0 1,0-1 0,-1 1 0,0-2 0,0 1 0,-1-1 0,0 0 0,0 0 0,-1-1 0,0 0 0,0 0 0,0 0-1,-1 0 1,-1-1 0,1 1 0,-1-1 0,-1 0 0,0 0 0,0-1 0,0 1 0,-1-14 0,-1 21-112,-1-1 0,1 1 0,-1 0 0,0 0 0,0-1 0,0 1 0,0 0 0,0 0 0,0 0 0,-1 0 0,1 0 0,-1 1 0,1-1 0,-1 0 0,0 1 0,1-1 0,-1 1 0,0-1 0,0 1 0,0 0 0,0 0 0,0 0 0,-1 0 0,1 0 0,0 0 0,0 1 0,-1-1 0,1 1 0,0-1 0,-1 1 0,1 0 0,0 0 0,-1 0 0,-3 1 0,4-1-242,-1 0 1,1 0 0,-1 1-1,1-1 1,-1 1-1,1-1 1,0 1 0,-1 0-1,1 0 1,0 0 0,0 0-1,0 0 1,-1 1-1,-2 2 1,4-3-96,1 0 0,-1 0 0,0 0 0,0 0 0,0 0 0,1 1 0,-1-1 0,0 0 0,1 1 0,0-1 0,-1 0 0,1 1 0,0-1 0,-1 1 0,1-1 1,0 1-1,0-1 0,0 1 0,0-1 0,1 0 0,-1 1 0,0-1 0,0 1 0,1-1 0,-1 0 0,2 3 0,7 8-5323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186"/>
    </inkml:context>
    <inkml:brush xml:id="br0">
      <inkml:brushProperty name="width" value="0.025" units="cm"/>
      <inkml:brushProperty name="height" value="0.025" units="cm"/>
    </inkml:brush>
  </inkml:definitions>
  <inkml:trace contextRef="#ctx0" brushRef="#br0">1 1 15503,'0'0'2850,"0"55"385,0-32-928,10-5-1411,7-4-607,4-4-321,-1-2-1538,0-7-1441,-2-1-2017,-2 0-3076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1.669"/>
    </inkml:context>
    <inkml:brush xml:id="br0">
      <inkml:brushProperty name="width" value="0.035" units="cm"/>
      <inkml:brushProperty name="height" value="0.035" units="cm"/>
      <inkml:brushProperty name="color" value="#AB008B"/>
    </inkml:brush>
  </inkml:definitions>
  <inkml:trace contextRef="#ctx0" brushRef="#br0">6 472 14763,'6'7'1921,"0"-4"-1065,5-4-216,2-1 1040,6-5-463,4-4-145,6 2-296,3-5-96,5 2-344,1 3-304,-3 3-560,0-1-304,-3 7-488,-6 0 1007,-7-1-263,-8-2-248</inkml:trace>
  <inkml:trace contextRef="#ctx0" brushRef="#br0" timeOffset="1">1 39 18428,'5'-2'1552,"2"0"-1048,4-2-208,6 1 521,3-2-161,6 1-216,1-1-216,5 0-600,5 1-408,-3 1 656,3 1-144,-4 2-129</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2.184"/>
    </inkml:context>
    <inkml:brush xml:id="br0">
      <inkml:brushProperty name="width" value="0.035" units="cm"/>
      <inkml:brushProperty name="height" value="0.035" units="cm"/>
      <inkml:brushProperty name="color" value="#AB008B"/>
    </inkml:brush>
  </inkml:definitions>
  <inkml:trace contextRef="#ctx0" brushRef="#br0">156 1 17308,'-46'42'4449,"24"-18"-4042,-26 37 1,43-53-402,0 0 0,0 0 1,1 1-1,0-1 1,0 1-1,1 0 0,1 0 1,-1 0-1,-1 15 1,4-22-9,-1-1 1,1 1 0,0-1 0,0 1 0,0-1 0,0 1 0,0-1 0,1 1 0,-1-1 0,0 1 0,1-1 0,-1 1 0,1-1 0,-1 0 0,1 1 0,0-1 0,-1 0 0,1 0 0,0 1 0,0-1 0,0 0 0,0 0 0,0 0 0,0 0 0,0 0 0,0 0 0,1 0 0,-1-1 0,0 1 0,1 0-1,-1-1 1,0 1 0,1 0 0,-1-1 0,1 0 0,1 1 0,6 0-8,0-1-1,0 0 1,0 0-1,-1-1 1,12-2-1,14-1-21,-31 5 28,0-1 0,0 0 0,0 1 0,0-1 0,-1 1 0,1 0 0,0 0 0,0 0 0,-1 0 0,1 1-1,-1-1 1,1 1 0,-1-1 0,1 1 0,-1 0 0,0 0 0,2 3 0,0-1 4,-1 0 1,-1 0-1,1 1 0,-1-1 0,1 1 0,-1-1 0,0 1 1,-1 0-1,2 7 0,-1-4 60,-1 0 1,0 0 0,0 1-1,-1-1 1,0 0-1,-1 1 1,1-1 0,-2 0-1,1 0 1,-1 1-1,-6 14 1,7-20-45,0 0-1,-1 0 1,0-1 0,1 1-1,-1-1 1,0 1-1,0-1 1,0 0 0,-1 0-1,1 1 1,0-2 0,-1 1-1,0 0 1,1 0 0,-1-1-1,0 0 1,0 1-1,0-1 1,0 0 0,0 0-1,0-1 1,0 1 0,0-1-1,-3 1 1,2-1-52,0 0 0,1-1-1,-1 0 1,0 1 0,1-1 0,-1 0 0,1-1-1,-1 1 1,1-1 0,-1 1 0,1-1 0,0 0-1,0 0 1,0 0 0,0-1 0,0 1-1,0-1 1,1 0 0,-5-5 0,-7-14-253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2.766"/>
    </inkml:context>
    <inkml:brush xml:id="br0">
      <inkml:brushProperty name="width" value="0.035" units="cm"/>
      <inkml:brushProperty name="height" value="0.035" units="cm"/>
      <inkml:brushProperty name="color" value="#AB008B"/>
    </inkml:brush>
  </inkml:definitions>
  <inkml:trace contextRef="#ctx0" brushRef="#br0">20 5 14971,'-8'7'2401,"-1"-3"-1297,6 2-456,3-1 2265,9-2-1769,-1 0-176,4-3-488,5 0-312,0-2-824,4-1-472,2-4 920,2-2-192,1-2-136</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3.266"/>
    </inkml:context>
    <inkml:brush xml:id="br0">
      <inkml:brushProperty name="width" value="0.035" units="cm"/>
      <inkml:brushProperty name="height" value="0.035" units="cm"/>
      <inkml:brushProperty name="color" value="#AB008B"/>
    </inkml:brush>
  </inkml:definitions>
  <inkml:trace contextRef="#ctx0" brushRef="#br0">48 227 15555,'3'-7'3385,"-7"9"-800,-9 13-641,7-3-1805,1 0 1,0 0-1,1 1 1,1 0-1,0 0 1,0 0-1,-1 21 1,4-24-119,0 0 0,0 0 0,1 0 1,0 0-1,0 0 0,1 0 1,1 0-1,0-1 0,0 1 0,7 13 1,-9-21-13,0 0 0,0-1 0,0 1 0,0-1 0,0 1 0,0-1 0,0 1 0,0-1 0,1 0 0,-1 1 0,0-1 0,1 0 0,-1 0 0,1 0 0,0 0 0,-1-1 0,1 1 0,0 0 0,-1-1 0,1 1 0,0-1 0,0 1 0,0-1 0,2 0 0,-2 0-2,0-1 1,1 1 0,-1-1 0,0 0-1,0 1 1,0-1 0,0 0 0,0 0 0,0-1-1,0 1 1,0 0 0,0-1 0,-1 1-1,1-1 1,-1 0 0,1 1 0,-1-1-1,1 0 1,-1 0 0,1-2 0,3-4 16,-1 0 1,0-1 0,-1 0 0,0 1-1,0-1 1,-1 0 0,0 0-1,-1-1 1,1 1 0,-2-13-1,1 16-12,-2 0-1,1 0 1,-1 0-1,0 0 1,0 0-1,0 0 0,-1 0 1,0 1-1,0-1 1,-1 1-1,1-1 1,-1 1-1,0 0 0,-1 0 1,1 0-1,-1 0 1,-4-4-1,5 7-109,1 1 0,0-1-1,0 1 1,-1-1 0,1 1 0,0 0 0,-1 0-1,1 0 1,-1 0 0,0 1 0,-4-2 0,6 2 48,0 0 0,0 0 0,0 0 0,0 0 0,0 0 0,0 0 0,0 0 0,0 0 0,0 1 0,0-1 0,0 0 0,1 1 0,-1-1 0,0 0 0,0 1 0,0-1 0,0 1 1,1-1-1,-1 1 0,0 0 0,1-1 0,-1 1 0,0 0 0,1-1 0,-1 1 0,1 0 0,-1 0 0,1 0 0,-1-1 0,1 1 0,0 0 0,-1 0 0,1 0 0,0 0 0,-1 1 1,1 8-534</inkml:trace>
  <inkml:trace contextRef="#ctx0" brushRef="#br0" timeOffset="1">276 0 18828,'-2'12'618,"-4"28"824,1 0-1,2 81 0,6-82-1351,2-1-1,1 0 0,3 0 1,1 0-1,19 47 1,-17-63-744,-5-19 319,-2-14 95,-5-7-73</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3.799"/>
    </inkml:context>
    <inkml:brush xml:id="br0">
      <inkml:brushProperty name="width" value="0.035" units="cm"/>
      <inkml:brushProperty name="height" value="0.035" units="cm"/>
      <inkml:brushProperty name="color" value="#AB008B"/>
    </inkml:brush>
  </inkml:definitions>
  <inkml:trace contextRef="#ctx0" brushRef="#br0">138 194 16564,'-1'-1'77,"1"1"0,0-1 0,-1 1 1,1-1-1,0 1 0,-1 0 1,1-1-1,0 1 0,-1-1 0,1 1 1,-1 0-1,1-1 0,-1 1 0,1 0 1,-1 0-1,1-1 0,-1 1 1,1 0-1,-1 0 0,1 0 0,-1 0 1,1-1-1,-1 1 0,1 0 1,-1 0-1,1 0 0,-1 0 0,0 0 1,1 0-1,-1 1 0,1-1 1,-1 0-1,1 0 0,-1 0 0,1 0 1,-1 1-1,-23 6 1054,18-4-924,-1 1 1,1 0-1,0 0 1,0 1 0,0 0-1,0 0 1,1 0-1,0 1 1,0 0-1,1 0 1,-1 0 0,-4 9-1,6-9-148,0 0-1,1-1 0,-1 1 1,1 0-1,1 0 1,-1 1-1,1-1 0,0 0 1,0 0-1,1 1 1,-1-1-1,2 0 0,-1 1 1,1-1-1,1 7 0,-2-12-40,0 1 0,0-1 0,1 0 0,-1 1 0,1-1 0,-1 0 0,1 1 0,-1-1 0,1 0 0,0 0 0,-1 0 0,1 1 0,0-1 0,0 0 0,0 0 0,0 0 0,0 0 0,0-1 0,0 1 0,0 0 0,1 0 0,-1-1 0,0 1 0,0 0 0,1-1 0,-1 1 0,0-1 0,1 0 0,-1 1 0,0-1 0,1 0 0,-1 0 0,0 0 0,1 0 0,-1 0 0,1 0 0,-1 0 0,0-1 0,1 1 0,1-1 0,2-1 29,0 0-1,-1 0 1,1-1-1,0 1 1,-1-1-1,0 0 1,0-1-1,0 1 1,7-9-1,3-5 25,0-2 0,-1 0 0,-2 0-1,0-1 1,10-25 0,-7 10-27,-2-1 0,11-49 0,-21 75-60,0-1 0,-1 0 1,1-21-1,-3 32 14,1 1 0,0-1 0,0 0 1,0 0-1,-1 1 0,1-1 0,0 0 0,0 0 0,0 0 0,-1 1 1,1-1-1,0 0 0,-1 0 0,1 0 0,0 0 0,0 0 1,-1 1-1,1-1 0,0 0 0,-1 0 0,1 0 0,0 0 1,-1 0-1,1 0 0,0 0 0,0 0 0,-1 0 0,1 0 1,0 0-1,-1 0 0,1-1 0,0 1 0,-1 0 0,1 0 1,0 0-1,0 0 0,-1 0 0,1-1 0,0 1 0,0 0 1,-1 0-1,1 0 0,0-1 0,0 1 0,0 0 0,-1 0 0,1-1 1,0 1-1,0 0 0,0 0 0,0-1 0,-1 1 0,1 0 1,0-1-1,0 1 0,0 0 0,0 0 0,0-1 0,0 1 1,0 0-1,0-1 0,0 1 0,0 0 0,0-1 0,0 1 1,-13 20-55,4 2 23,0 1 0,2-1 0,1 2 0,1-1 0,1 1 1,1-1-1,1 1 0,1 0 0,2 28 0,0-45-67,-1 1-1,2 0 1,-1 0-1,1-1 1,4 12-1,-5-17 95,0 0 1,-1-1-1,1 1 0,0 0 1,0-1-1,0 1 0,0-1 1,1 1-1,-1-1 1,0 1-1,1-1 0,-1 0 1,1 0-1,-1 1 0,1-1 1,-1 0-1,1-1 0,0 1 1,0 0-1,-1 0 0,1-1 1,0 1-1,0-1 0,0 1 1,0-1-1,0 0 1,3 0-1,10-2-165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6.152"/>
    </inkml:context>
    <inkml:brush xml:id="br0">
      <inkml:brushProperty name="width" value="0.035" units="cm"/>
      <inkml:brushProperty name="height" value="0.035" units="cm"/>
      <inkml:brushProperty name="color" value="#AB008B"/>
    </inkml:brush>
  </inkml:definitions>
  <inkml:trace contextRef="#ctx0" brushRef="#br0">1 17 17572,'0'0'83,"0"-1"1,0 1-1,0-1 0,0 1 1,0-1-1,0 1 1,-1-1-1,1 1 0,0-1 1,0 1-1,0-1 1,1 1-1,-1-1 0,0 0 1,0 1-1,0-1 1,0 1-1,0-1 0,1 1 1,-1 0-1,0-1 1,0 1-1,1-1 0,-1 1 1,0-1-1,1 1 1,-1 0-1,0-1 1,1 1-1,-1 0 0,1-1 1,-1 1-1,1 0 1,-1-1-1,1 1 0,-1 0 1,1 0-1,-1 0 1,1-1-1,-1 1 0,1 0 1,-1 0-1,1 0 1,-1 0-1,1 0 0,-1 0 1,1 0-1,-1 0 1,1 0-1,-1 0 0,1 1 1,0-1-1,31 10 1733,-29-8-1706,47 21 860,-24-10-490,38 13 0,-58-23-663,1-1 1,0-1 0,-1 1-1,1-1 1,0 0-1,0-1 1,0 0-1,0 0 1,0 0-1,-1-1 1,9-1-1,-12 1-8,0-1 0,1 1 0,-1-1 0,0 0 1,0 0-1,0 0 0,0 0 0,0 0 0,0-1 0,0 1 0,-1-1 0,1 0 0,-1 1 0,3-6 0,6-11-783</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6.683"/>
    </inkml:context>
    <inkml:brush xml:id="br0">
      <inkml:brushProperty name="width" value="0.035" units="cm"/>
      <inkml:brushProperty name="height" value="0.035" units="cm"/>
      <inkml:brushProperty name="color" value="#AB008B"/>
    </inkml:brush>
  </inkml:definitions>
  <inkml:trace contextRef="#ctx0" brushRef="#br0">55 0 16139,'0'9'1143,"-2"0"0,1 0-1,-1 0 1,-4 10 0,-3 16 194,-3 58-659,0 152 0,8-98-3074,-2-109 1381,5-35 332</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7.154"/>
    </inkml:context>
    <inkml:brush xml:id="br0">
      <inkml:brushProperty name="width" value="0.035" units="cm"/>
      <inkml:brushProperty name="height" value="0.035" units="cm"/>
      <inkml:brushProperty name="color" value="#AB008B"/>
    </inkml:brush>
  </inkml:definitions>
  <inkml:trace contextRef="#ctx0" brushRef="#br0">0 0 19340,'53'20'5049,"12"-5"-3824,73 4-3165,-114-13 588,-14-2 221,-10-4 1107,0 0-1,1 0 0,-1 0 0,0 0 0,0 0 0,0 0 0,0 0 0,0 0 1,0 0-1,0 0 0,0 0 0,0 0 0,0 0 0,1 0 0,-1 0 0,0 1 1,0-1-1,0 0 0,0 0 0,0 0 0,0 0 0,0 0 0,0 0 0,0 0 1,0 0-1,0 0 0,0 0 0,0 0 0,0 1 0,0-1 0,0 0 0,0 0 1,0 0-1,0 0 0,0 0 0,0 0 0,0 0 0,0 0 0,0 0 0,0 1 1,0-1-1,0 0 0,0 0 0,0 0 0,0 0 0,0 0 0,0 0 0,0 0 0,0 0 1,0 0-1,0 0 0,0 1 0,0-1 0,0 0 0,0 0 0,0 0 0,-1 0 1,1 0-1,0 0 0,-9 4-942</inkml:trace>
  <inkml:trace contextRef="#ctx0" brushRef="#br0" timeOffset="1">58 153 17436,'-1'8'1760,"4"-3"-944,6 1-264,8-5 913,4-1-201,10 0-376,1-4-128,6-4-288,5 0-264,-2-1-816,-1 2-472,-8 0 864,-7 4-192,-11 3-168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8.924"/>
    </inkml:context>
    <inkml:brush xml:id="br0">
      <inkml:brushProperty name="width" value="0.035" units="cm"/>
      <inkml:brushProperty name="height" value="0.035" units="cm"/>
      <inkml:brushProperty name="color" value="#AB008B"/>
    </inkml:brush>
  </inkml:definitions>
  <inkml:trace contextRef="#ctx0" brushRef="#br0">88 16 17492,'0'-1'86,"0"0"-1,0 0 1,-1 0 0,1 0 0,0 0 0,0 1 0,-1-1 0,1 0 0,-1 0-1,1 0 1,-1 1 0,1-1 0,-1 0 0,1 0 0,-1 1 0,0-1 0,1 1-1,-2-2 1,2 2-31,-1 1 0,1-1-1,-1 0 1,1 0-1,0 1 1,-1-1 0,1 0-1,0 0 1,-1 1 0,1-1-1,0 0 1,-1 1-1,1-1 1,0 1 0,-1-1-1,1 0 1,0 1 0,0-1-1,0 1 1,0-1-1,-1 1 1,1-1 0,0 1-1,0 0 1,-8 42 1595,8-42-1623,-16 183 1473,16-181-1504,0 0 0,0 0-1,0-1 1,0 1 0,1 0-1,-1-1 1,1 1 0,-1 0-1,1-1 1,0 1 0,2 3-1,-3-5-12,1-1-1,0 1 0,0 0 0,0 0 0,0-1 0,0 1 0,0 0 0,0-1 0,0 1 0,0-1 0,0 1 0,0-1 0,1 0 0,-1 0 0,0 1 0,0-1 0,0 0 0,1 0 0,-1 0 0,0 0 0,0 0 0,0 0 0,1-1 0,-1 1 0,0 0 1,0-1-1,2 0 0,5-1-93,0 0 1,1 0-1,-1 1 1,1 0-1,-1 0 1,15 2-1,-20-1 121,1 1 0,-1 0 1,0 0-1,0 0 0,0 0 0,-1 0 0,1 1 0,0 0 0,0-1 0,-1 1 0,1 0 0,-1 0 0,0 0 0,1 1 0,-1-1 0,0 0 0,0 1 0,-1 0 0,1-1 0,0 1 0,1 4 0,-1-2 104,0 1-1,-1-1 0,1 1 0,-1-1 0,0 1 0,-1-1 0,1 1 0,-1-1 0,0 1 0,-1 0 0,1-1 0,-1 1 0,0-1 0,-1 1 0,1-1 0,-1 0 0,0 1 0,0-1 0,-1 0 0,0 0 0,1 0 0,-2-1 0,1 1 0,-5 4 0,4-3-79,-1-1 0,1 0 0,-1 0 0,0 0 0,-1-1 0,1 1 0,-1-1 0,0-1 0,0 1 0,0-1 0,-1 0 0,1 0 0,-1-1 0,1 0 1,-1 0-1,0-1 0,0 0 0,0 0 0,-8 0 0,13-1-158,-1 0 1,1-1 0,0 1 0,-1-1 0,1 0 0,0 0 0,-1 0 0,1 0-1,0 0 1,0 0 0,0 0 0,0-1 0,0 1 0,0-1 0,0 1 0,1-1-1,-1 0 1,-1-2 0,0 0 6,0 0 0,1-1 1,0 1-1,0 0 0,0-1 0,1 1 0,-1-1 0,0-5 0,-1-22-696</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9.518"/>
    </inkml:context>
    <inkml:brush xml:id="br0">
      <inkml:brushProperty name="width" value="0.035" units="cm"/>
      <inkml:brushProperty name="height" value="0.035" units="cm"/>
      <inkml:brushProperty name="color" value="#AB008B"/>
    </inkml:brush>
  </inkml:definitions>
  <inkml:trace contextRef="#ctx0" brushRef="#br0">0 144 17252,'11'-14'1976,"1"2"-1328,-1 3-304,-1 1 1057,9 5-865,2-3-480,8 3-8,5-3-32,3-2-160,1-1-112</inkml:trace>
  <inkml:trace contextRef="#ctx0" brushRef="#br0" timeOffset="1">522 0 15907,'-35'60'3232,"26"-47"-2835,1 1 0,0 0 0,1 0 0,1 1 0,-8 22 0,10-20-230,1-1-1,0 1 1,1 0 0,1 32 0,1-43-129,1 0-1,-1 0 1,1 0 0,0 0-1,1-1 1,-1 1 0,1 0-1,0-1 1,1 1 0,-1-1-1,1 0 1,0 0 0,0 0-1,1 0 1,-1 0 0,1-1-1,7 6 1,-9-8-21,0 0 0,0-1 0,1 1 0,-1-1 0,1 0 0,-1 1 0,1-1 0,-1 0 0,1-1 0,-1 1 0,1 0 0,0-1 0,-1 0 0,1 1 0,0-1 0,0 0 0,-1 0 0,1-1 0,0 1 0,0-1 0,-1 1 0,1-1 0,-1 0-1,1 0 1,-1 0 0,1 0 0,-1 0 0,1-1 0,-1 1 0,0-1 0,0 1 0,0-1 0,0 0 0,4-4 0,1-2 19,0 0-1,-1 0 0,0-1 1,0 0-1,-1-1 1,0 1-1,6-17 0,-4 8 25,-2-1 0,0 0 0,-1 0 0,2-20-1,-6 31-23,1 0-1,-1-1 1,0 1-1,-1 0 1,0 0-1,0-1 0,-1 1 1,0 0-1,0 0 1,-1 0-1,-6-14 1,7 20-23,1-1-1,0 1 1,-1 0 0,1-1 0,-1 1 0,0 0 0,0 0 0,0 0 0,0 0 0,0 0 0,0 1 0,-1-1 0,1 1 0,0-1-1,-1 1 1,1 0 0,-1 0 0,0 0 0,1 0 0,-1 0 0,0 1 0,1-1 0,-1 1 0,0 0 0,0 0 0,0 0 0,1 0 0,-1 0-1,0 1 1,0-1 0,1 1 0,-1 0 0,0-1 0,1 1 0,-1 1 0,1-1 0,-1 0 0,-2 2 0,0 0-69,1 0 0,-1 1 0,1 0 1,0-1-1,0 1 0,0 1 1,0-1-1,1 0 0,-1 1 0,1 0 1,1 0-1,-1 0 0,1 0 0,-1 0 1,1 0-1,1 1 0,-1-1 1,0 9-1,1-10-146,1 1-1,0-1 1,0 1 0,1-1 0,-1 0-1,1 1 1,1 3 0,-1-6 140,-1-1 0,1 1-1,-1-1 1,1 0 0,0 1 0,-1-1 0,1 0 0,0 1 0,0-1 0,0 0 0,0 0-1,0 0 1,0 0 0,0 0 0,1 0 0,-1 0 0,0 0 0,1 0 0,-1-1 0,0 1-1,1 0 1,-1-1 0,3 1 0,14 1-713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535"/>
    </inkml:context>
    <inkml:brush xml:id="br0">
      <inkml:brushProperty name="width" value="0.025" units="cm"/>
      <inkml:brushProperty name="height" value="0.025" units="cm"/>
    </inkml:brush>
  </inkml:definitions>
  <inkml:trace contextRef="#ctx0" brushRef="#br0">0 46 12204,'0'0'6117,"2"10"-4184,-2-7-1867,0 0 1,1 0-1,0 1 0,-1-1 1,1 0-1,0 0 0,1 0 1,-1 0-1,0 0 0,1 0 1,0 0-1,0 0 0,0-1 1,0 1-1,0-1 0,0 1 1,0-1-1,1 0 0,0 0 1,-1 0-1,1 0 0,0 0 1,0-1-1,0 1 1,0-1-1,0 0 0,0 1 1,0-2-1,0 1 0,1 0 1,-1-1-1,0 1 0,0-1 1,5 0-1,-1 0-5,0 0-1,0 0 1,-1 0-1,1-1 1,0 0-1,0-1 1,-1 1-1,1-1 1,-1 0-1,0-1 1,1 0-1,8-5 1,-12 6 20,0-1 1,0 1 0,0-1 0,0 0 0,-1 0 0,1 0 0,-1 0-1,0 0 1,1 0 0,-1-1 0,-1 1 0,1-1 0,-1 1-1,1-1 1,-1 0 0,0 1 0,0-1 0,-1 0 0,1 0 0,-1 0-1,0 0 1,0-7 0,0 10-78,-1 0-1,1-1 1,-1 1 0,0 0-1,1 0 1,-1 0-1,0 0 1,1 0 0,-1 0-1,0 0 1,0 0 0,0 0-1,0 0 1,0 1-1,0-1 1,0 0 0,0 1-1,0-1 1,0 0-1,-1 1 1,1 0 0,0-1-1,0 1 1,-1 0-1,1-1 1,0 1 0,0 0-1,-1 0 1,1 0-1,0 0 1,0 0 0,-1 0-1,1 1 1,0-1 0,0 0-1,-3 1 1,-1 0-12,0 0 0,0 0 1,0 0-1,0 1 0,0-1 0,0 1 1,0 0-1,-4 3 0,3 1 37,0 1-1,0-1 0,1 1 1,0 0-1,0 0 1,1 0-1,-1 1 0,2-1 1,-1 1-1,1 0 1,-2 9-1,4-13-109,0 0 0,0 0 0,0 0 0,1 0 0,0-1 0,0 1 0,0 0 0,0 0 0,0 0 0,1 0 0,2 6 0,-3-8-157,1 0-1,0 0 0,0 0 1,1 0-1,-1 0 0,0 0 0,1-1 1,-1 1-1,1-1 0,-1 1 0,1-1 1,0 1-1,0-1 0,0 0 1,0 0-1,-1 0 0,1 0 0,1 0 1,-1 0-1,0-1 0,4 2 0,22 1-6983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0.053"/>
    </inkml:context>
    <inkml:brush xml:id="br0">
      <inkml:brushProperty name="width" value="0.035" units="cm"/>
      <inkml:brushProperty name="height" value="0.035" units="cm"/>
      <inkml:brushProperty name="color" value="#AB008B"/>
    </inkml:brush>
  </inkml:definitions>
  <inkml:trace contextRef="#ctx0" brushRef="#br0">4 53 15571,'0'0'93,"0"0"-1,1 0 1,-1 1 0,1-1-1,-1 0 1,0 1-1,1-1 1,-1 1-1,1-1 1,-1 0-1,0 1 1,0-1 0,1 1-1,-1-1 1,0 1-1,0-1 1,0 1-1,1-1 1,-1 1 0,0-1-1,0 1 1,0-1-1,0 1 1,0-1-1,0 1 1,0-1-1,0 1 1,0-1 0,0 1-1,0-1 1,-1 1-1,-2 25 620,2-18 6,-2 19-122,2 1 1,2 43-1,0-61-578,0-1 0,0 1 0,1-1 1,0 0-1,1 1 0,0-1 0,1 0 0,0-1 1,0 1-1,1-1 0,5 9 0,-8-14-12,1-1-1,-1 0 1,0 1 0,1-1-1,0 0 1,-1 0 0,1 0-1,0 0 1,0-1 0,0 1-1,0-1 1,0 0 0,0 0-1,0 0 1,6 1 0,-3-2 2,0 1 1,-1-1 0,1 0 0,0-1 0,0 0 0,-1 0 0,1 0 0,8-3-1,1-2 53,0 0-1,-1-1 0,0-1 1,0-1-1,21-15 0,-22 13 94,1-1 0,-2 0-1,0-1 1,0 0 0,-1 0-1,-1-2 1,10-16 0,-17 25-49,0 0 1,0-1-1,0 1 1,-1-1-1,0 0 0,-1 0 1,1 0-1,0-14 1,-2 17-35,-1-1 0,1 0 0,-1 1 0,0-1 0,0 0 0,0 1 0,-1-1 0,1 1 0,-1 0 0,0-1 1,0 1-1,-1 0 0,1 0 0,-6-6 0,3 6-37,1 0 1,-1 0-1,-1 1 0,1-1 1,0 1-1,-1 0 0,1 0 1,-1 1-1,0 0 0,0 0 1,0 0-1,0 1 1,0 0-1,-1 0 0,1 0 1,0 1-1,0 0 0,-1 0 1,1 1-1,0 0 0,-11 2 1,11-2-125,1 1 1,0 0 0,-1 0-1,1 0 1,0 0 0,0 1-1,0-1 1,1 2 0,-1-1-1,1 0 1,-5 5 0,6-5-70,1-1 1,0 1 0,-1 0 0,1 0 0,1 1 0,-1-1-1,0 0 1,1 1 0,-1-1 0,1 1 0,0-1 0,0 1-1,1-1 1,-1 1 0,1 0 0,0-1 0,0 7-1,1 0-595</inkml:trace>
  <inkml:trace contextRef="#ctx0" brushRef="#br0" timeOffset="1">628 229 18348,'-1'3'1936,"2"-2"-1344,5-1-199,3-1 1223,7-2-920,2-3-96,4-2-576,2-1-440,-1 0 456,0 1-72,-8 0-160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0.609"/>
    </inkml:context>
    <inkml:brush xml:id="br0">
      <inkml:brushProperty name="width" value="0.035" units="cm"/>
      <inkml:brushProperty name="height" value="0.035" units="cm"/>
      <inkml:brushProperty name="color" value="#AB008B"/>
    </inkml:brush>
  </inkml:definitions>
  <inkml:trace contextRef="#ctx0" brushRef="#br0">0 2 17140,'3'0'2008,"-1"-1"-1160,-1 1-344,-1 8 1329,0 5-609,0 12-448,0 7-184,0 8-304,4 6-96,0 3-40,-2 1-40,1-5-184,0-3-184,1-9-440,-1-7-280,-3-13 752,0-11-176,10 6-168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1.079"/>
    </inkml:context>
    <inkml:brush xml:id="br0">
      <inkml:brushProperty name="width" value="0.035" units="cm"/>
      <inkml:brushProperty name="height" value="0.035" units="cm"/>
      <inkml:brushProperty name="color" value="#AB008B"/>
    </inkml:brush>
  </inkml:definitions>
  <inkml:trace contextRef="#ctx0" brushRef="#br0">32 8 20396,'-2'-7'3527,"-1"20"-2479,-2 22-978,4-28-66,-3 56 18,4-58-21,0 0 0,0 1 0,1-1 0,0 0 0,0 1 0,0-1 0,1 0 0,-1 0 0,4 6 0,-5-10 0,1-1-1,0 1 0,0 0 1,-1 0-1,1 0 0,0-1 0,0 1 1,0 0-1,0-1 0,0 1 1,0-1-1,0 0 0,0 1 0,0-1 1,0 1-1,0-1 0,0 0 1,0 0-1,1 0 0,-1 0 1,0 0-1,0 0 0,0 0 0,0 0 1,0 0-1,2-1 0,36-11 8,-19 6-14,-17 5 1,0 0 0,0 1 0,1-1 0,-1 1 1,0 0-1,0 0 0,0 0 0,1 1 0,-1-1 0,0 1 1,0-1-1,0 1 0,0 0 0,0 0 0,0 1 0,0-1 1,4 3-1,-4-1-1,1 0 0,-1 0 0,0 0 0,0 0 0,0 1 0,0-1 0,-1 1 0,0 0 0,0 0 0,0 0 0,3 6 0,-2 0 38,0 0 0,-1 0-1,0 0 1,0 0-1,-1 1 1,0-1 0,-1 0-1,0 1 1,-1-1-1,-2 13 1,1-18-1,1 0 0,0-1 0,-1 1 0,0-1 1,0 0-1,-1 0 0,1 1 0,-1-2 0,0 1 0,0 0 0,0 0 0,0-1 0,-1 0 1,1 0-1,-1 0 0,0 0 0,0 0 0,0-1 0,0 1 0,0-1 0,-1 0 0,1-1 0,-6 2 1,6-2-19,0 0 1,0 0-1,0-1 1,0 1 0,0-1-1,0 0 1,0 0-1,0 0 1,0-1-1,0 0 1,0 0 0,0 0-1,0 0 1,0 0-1,0-1 1,0 1 0,1-1-1,-1 0 1,1-1-1,-1 1 1,1 0-1,0-1 1,0 0 0,0 0-1,0 0 1,1 0-1,-4-4 1,-12-31-57,1-7-23</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1.610"/>
    </inkml:context>
    <inkml:brush xml:id="br0">
      <inkml:brushProperty name="width" value="0.035" units="cm"/>
      <inkml:brushProperty name="height" value="0.035" units="cm"/>
      <inkml:brushProperty name="color" value="#AB008B"/>
    </inkml:brush>
  </inkml:definitions>
  <inkml:trace contextRef="#ctx0" brushRef="#br0">1 84 17884,'12'3'1840,"5"-3"-1176,3 0-288,4-6 1089,5-1-721,11-7-984,1 0-616,10-3 752,1 2-224,3 1-185</inkml:trace>
  <inkml:trace contextRef="#ctx0" brushRef="#br0" timeOffset="1">538 5 15651,'-14'16'755,"2"1"-1,-1 1 0,2 0 1,1 0-1,0 1 1,1 1-1,-10 31 0,12-26-319,1 1-1,0 0 1,2 0-1,2 0 1,0 44-1,2-63-352,0 0 1,1 0-1,0 1 0,1-1 0,0 0 1,0 0-1,0 0 0,1-1 1,0 1-1,5 7 0,-7-12-66,0 0-1,0 0 0,1-1 1,-1 1-1,1-1 1,-1 1-1,1-1 1,0 1-1,-1-1 1,1 0-1,0 0 1,0 0-1,0 0 1,0 0-1,0 0 0,0-1 1,0 1-1,0-1 1,0 1-1,0-1 1,1 0-1,-1 0 1,0 0-1,0 0 1,0 0-1,0 0 0,1 0 1,-1-1-1,0 1 1,0-1-1,0 0 1,0 0-1,0 1 1,0-1-1,0-1 1,0 1-1,1-1 1,6-4 7,-1 0 0,0 0 0,-1-1 0,0 0 0,0 0 0,0-1 0,-1 0 0,9-13 0,-1-2 29,20-49 1,-25 51-4,-2 1 0,10-43 0,-15 54-34,-1 0-1,0 0 0,0-1 0,-1 1 1,0-1-1,-1 1 0,0 0 1,-1 0-1,-3-14 0,4 20-9,0 0 0,0 0-1,0 1 1,0-1 0,-1 0-1,1 0 1,-1 1 0,1-1 0,-1 1-1,0 0 1,0-1 0,0 1-1,-1 0 1,1 0 0,0 0-1,-1 1 1,1-1 0,-1 0-1,0 1 1,1 0 0,-1-1 0,0 1-1,0 0 1,0 1 0,0-1-1,0 0 1,0 1 0,0 0-1,0 0 1,0 0 0,0 0-1,0 0 1,0 0 0,0 1 0,-5 1-1,-1 0-2,0 1-1,1 1 1,-1-1-1,1 1 1,0 1-1,0 0 1,0 0-1,1 0 1,-1 1-1,-10 11 1,14-13-82,1-1 0,0 1 0,0-1 0,0 1 0,0 0 0,1 0 0,-1 1 0,1-1 0,0 0 0,0 1-1,1-1 1,-2 9 0,2-13 44,1 0 0,0 1-1,0-1 1,0 1-1,0-1 1,0 0-1,0 1 1,0-1 0,0 0-1,0 1 1,0-1-1,0 1 1,0-1-1,0 0 1,0 1-1,1-1 1,-1 0 0,0 1-1,0-1 1,0 1-1,0-1 1,1 0-1,-1 0 1,0 1-1,0-1 1,1 0 0,-1 1-1,0-1 1,1 0-1,-1 0 1,0 0-1,1 1 1,-1-1 0,0 0-1,1 0 1,-1 0-1,0 0 1,1 1-1,-1-1 1,0 0-1,1 0 1,-1 0 0,1 0-1,-1 0 1,0 0-1,1 0 1,-1 0-1,1 0 1,-1-1 0,0 1-1,1 0 1,-1 0-1,0 0 1,1 0-1,-1 0 1,0-1-1,1 1 1,-1 0 0,0 0-1,1 0 1,-1-1-1,0 1 1,1-1-1,23-15-834,-4 0 42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2.139"/>
    </inkml:context>
    <inkml:brush xml:id="br0">
      <inkml:brushProperty name="width" value="0.035" units="cm"/>
      <inkml:brushProperty name="height" value="0.035" units="cm"/>
      <inkml:brushProperty name="color" value="#AB008B"/>
    </inkml:brush>
  </inkml:definitions>
  <inkml:trace contextRef="#ctx0" brushRef="#br0">169 35 20284,'-10'2'369,"0"1"-1,0 0 0,1 1 1,-1 0-1,1 1 0,0 0 0,0 0 1,0 1-1,1 0 0,0 1 1,-12 11-1,15-11-279,0-1 0,0 1 0,1 0 1,-1 0-1,2 0 0,-1 0 0,1 1 0,0-1 1,1 1-1,-1 0 0,2 0 0,-1 0 0,1 0 1,0 0-1,1 10 0,0-12-38,0 0-1,0 0 1,1 0 0,0 0 0,1 0-1,-1-1 1,1 1 0,0 0-1,0-1 1,1 1 0,-1-1 0,1 0-1,1 1 1,-1-2 0,1 1 0,5 6-1,-6-9-23,0 1-1,0-1 1,1 1 0,-1-1-1,0 0 1,1 0-1,0-1 1,0 1 0,-1-1-1,1 0 1,0 0-1,0 0 1,0 0 0,0-1-1,0 1 1,0-1-1,0 0 1,0 0-1,0-1 1,0 1 0,0-1-1,0 0 1,0 0-1,0 0 1,4-3 0,4-1-8,-1-1 1,0-1-1,0 0 0,0 0 1,-1-1-1,0 0 1,-1-1-1,0 0 1,0-1-1,10-15 1,-9 12-11,-1-1 0,0 0-1,-2 0 1,1-1 0,-2 0 0,0 0 0,7-30 0,-12 42-13,0-1 0,-1 1 0,1-1 0,-1 1 0,0-1 0,0 0 0,0 1 0,0-1 0,-1 1 0,1-1 0,-1 1 0,0-1 0,0 1 0,0 0 1,-1-1-1,1 1 0,-1 0 0,0 0 0,0 0 0,0 0 0,0 0 0,-3-3 0,1 3-28,1 1 1,-1 0-1,0 0 0,1 0 1,-1 0-1,0 0 1,0 1-1,-1-1 0,1 1 1,0 0-1,0 0 0,0 1 1,-1 0-1,1-1 1,0 1-1,-1 1 0,-6 0 1,-2 1-281,0 1 0,1 0 0,-1 1 0,1 0-1,-19 9 1,-52 36-1603,62-35 1246</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2.718"/>
    </inkml:context>
    <inkml:brush xml:id="br0">
      <inkml:brushProperty name="width" value="0.035" units="cm"/>
      <inkml:brushProperty name="height" value="0.035" units="cm"/>
      <inkml:brushProperty name="color" value="#AB008B"/>
    </inkml:brush>
  </inkml:definitions>
  <inkml:trace contextRef="#ctx0" brushRef="#br0">84 291 16764,'-11'24'7060,"0"13"-4361,-11 49-2075,17-68 84,4-11-627,-18 84 714,17-79-711,1 0-1,0 0 1,1 0-1,0 0 0,4 19 1,-4-30-78,0 1 0,1 0 1,-1 0-1,1-1 0,-1 1 1,1 0-1,0-1 1,-1 1-1,1 0 0,0-1 1,0 1-1,0-1 0,1 0 1,-1 1-1,0-1 1,0 0-1,1 0 0,-1 1 1,1-1-1,-1 0 0,1 0 1,-1-1-1,1 1 0,-1 0 1,1 0-1,0-1 1,0 1-1,-1-1 0,1 0 1,0 1-1,0-1 0,-1 0 1,1 0-1,0 0 1,0 0-1,0 0 0,-1-1 1,1 1-1,0 0 0,2-2 1,3 0-65,0 0 1,0-1 0,0 0-1,-1 0 1,1 0 0,-1-1 0,1 0-1,9-9 1,-6 3-180,1 0 0,-2-1 0,1 0 0,-2 0 0,0-1 0,0 0 0,-1-1 0,0 0 0,-1 0 0,-1 0 0,0-1 0,-1 0 0,5-27 0,-7-15-489</inkml:trace>
  <inkml:trace contextRef="#ctx0" brushRef="#br0" timeOffset="1">9 59 21269,'-4'1'2056,"1"2"-1536,1-3-784,2-4 352,2-6-80,-1-6-168,2-17-312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6.147"/>
    </inkml:context>
    <inkml:brush xml:id="br0">
      <inkml:brushProperty name="width" value="0.035" units="cm"/>
      <inkml:brushProperty name="height" value="0.035" units="cm"/>
      <inkml:brushProperty name="color" value="#AB008B"/>
    </inkml:brush>
  </inkml:definitions>
  <inkml:trace contextRef="#ctx0" brushRef="#br0">8 0 17140,'1'0'44,"-1"0"1,0 0 0,1 0 0,-1 0 0,0 0-1,1 0 1,-1 1 0,1-1 0,-1 0 0,0 0-1,1 0 1,-1 0 0,0 0 0,1 1 0,-1-1-1,0 0 1,0 0 0,1 0 0,-1 1 0,0-1-1,0 0 1,1 1 0,-1-1 0,0 0 0,0 0-1,0 1 1,1-1 0,-1 0 0,0 1 0,0-1-1,0 0 1,0 1 0,0-1 0,0 1 0,0-1-1,0 0 1,0 1 0,0-1 0,0 0 0,0 1-1,0-1 1,0 1 0,-2 22 198,1-18-50,-5 38 635,1 0 1,3 0-1,5 85 1,-3-128-814,0 1 1,0 0 0,0 0 0,0-1 0,0 1 0,1 0 0,-1 0-1,0-1 1,0 1 0,0 0 0,1-1 0,-1 1 0,0 0 0,1-1-1,-1 1 1,1 0 0,-1-1 0,0 1 0,1-1 0,-1 1 0,1-1 0,0 1-1,-1-1 1,1 1 0,1 0 0,-1-1-2,-1-1 0,1 1-1,0 0 1,0 0 0,0 0 0,0-1 0,0 1-1,0 0 1,-1-1 0,1 1 0,0-1 0,0 1-1,0-1 1,-1 1 0,1-1 0,0 1 0,0-2-1,7-7 66,0 0-1,10-17 0,-11 15-12,0 3-29,10-17 27,1 1 1,2 1 0,0 1-1,1 1 1,27-20-1,-46 39-59,0 1-1,0-1 1,0 1 0,0-1-1,0 1 1,1 0 0,-1 0-1,1 0 1,-1 0-1,1 0 1,-1 1 0,1-1-1,-1 1 1,1 0 0,-1 0-1,1 0 1,0 0 0,2 0-1,-3 1 10,0 0 0,0 0 0,-1 1-1,1-1 1,0 0 0,-1 0 0,1 1 0,-1-1 0,0 1 0,1 0-1,-1-1 1,0 1 0,0 0 0,0 0 0,0 0 0,-1-1-1,1 1 1,0 0 0,-1 0 0,1 0 0,-1 0 0,0 0-1,1 4 1,2 30 328,-2 0-1,-6 66 1,2-32-1300,8-112 428,2 14 169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6.989"/>
    </inkml:context>
    <inkml:brush xml:id="br0">
      <inkml:brushProperty name="width" value="0.035" units="cm"/>
      <inkml:brushProperty name="height" value="0.035" units="cm"/>
      <inkml:brushProperty name="color" value="#AB008B"/>
    </inkml:brush>
  </inkml:definitions>
  <inkml:trace contextRef="#ctx0" brushRef="#br0">0 89 17652,'7'11'1584,"-6"-9"-1464,0 0 1,-1-1-1,1 1 0,0-1 1,0 0-1,0 1 1,0-1-1,0 0 0,0 1 1,0-1-1,0 0 1,0 0-1,1 0 0,-1 0 1,0 0-1,1 0 1,-1 0-1,1-1 0,-1 1 1,1 0-1,-1-1 1,1 0-1,0 1 0,-1-1 1,1 0-1,-1 1 1,1-1-1,2 0 1,4-1-54,0 0 1,0 0 0,0-1 0,-1 0 0,1-1 0,0 1 0,-1-1 0,0-1 0,1 0 0,-1 0 0,-1 0 0,1-1 0,-1 1 0,1-2 0,-1 1 0,-1-1-1,10-11 1,-15 17-66,1-1-1,0 0 0,-1 0 0,1 0 0,0 0 0,-1 0 0,1 0 0,-1 0 1,0 0-1,1 0 0,-1 0 0,0 0 0,1 0 0,-1 0 0,0 0 1,0 0-1,0 0 0,0-1 0,0 1 0,0 0 0,0 0 0,-1 0 0,1 0 1,0 0-1,-1-2 0,0 2-1,0 0 1,-1 1 0,1-1-1,0 0 1,0 0 0,0 1-1,0-1 1,-1 1-1,1-1 1,0 1 0,0 0-1,-1-1 1,1 1 0,0 0-1,-1 0 1,1 0-1,-3 0 1,-3 1 0,0-1 1,0 1-1,-1 0 1,1 1-1,0 0 1,-13 5-1,13-2 19,0 0 0,-1 0 0,2 1 0,-1-1 0,0 2 0,1-1 0,1 1 0,-1 0 0,1 0 0,0 0 0,0 1 0,-4 10 0,7-14 4,0 1 1,1-1-1,-1 1 0,1 0 1,0-1-1,0 1 0,1 0 0,-1-1 1,1 1-1,1 9 0,0-11-6,-1 0 0,1 0 0,0 0 0,0 0 0,0 0 0,1 0 0,-1 0 0,1 0-1,0 0 1,0-1 0,0 1 0,0-1 0,0 1 0,0-1 0,1 0 0,-1 0 0,4 3 0,-3-4-2,0 1 1,0 0 0,0-1-1,1 1 1,-1-1-1,0 0 1,1 0 0,-1 0-1,0 0 1,1-1 0,-1 1-1,1-1 1,-1 0-1,1 0 1,4-1 0,-1 0-1,0-1 0,0 0 1,-1 0-1,1-1 0,-1 1 0,0-1 1,8-6-1,2-1 0,0-2 1,-1 0-1,-1-1 1,21-24-1,-21 20-41,-1-1-1,18-31 0,-30 75-43,-1-25 71,-4 72 289,4-67-242,0-1 0,0 1 0,1-1 0,0 1-1,0-1 1,0 1 0,1-1 0,-1 0 0,1 0 0,1 0 0,3 6 0,-6-10-39,1-1 1,-1 1-1,1 0 1,0-1-1,-1 1 0,1-1 1,0 1-1,0-1 1,-1 1-1,1-1 1,0 1-1,0-1 0,0 0 1,0 0-1,-1 1 1,1-1-1,0 0 1,0 0-1,0 0 0,0 0 1,0 0-1,0 0 1,-1 0-1,1 0 1,0 0-1,0-1 0,0 1 1,0 0-1,0-1 1,-1 1-1,1 0 1,0-1-1,0 1 0,0-1 1,-1 1-1,2-2 1,25-22 80,-13 5-98,0 1-1,16-32 1,-10 16-111,-20 34 116,0 0 0,1 0 0,-1 0 0,0 0 0,0 0 0,0 0 0,0 0 0,0 0 0,0 0 0,0 0 0,1 0 0,-1 0 0,0 0 0,0 0 0,0 0 0,0 0 0,0 0 0,0 0 0,0 0 0,1 0 0,-1 0 0,0 0 0,0 0 0,0 0 0,0 0 0,0 0 0,0 0 0,0 0 0,0 0 0,1 0 0,-1 1 0,0-1 0,0 0 0,0 0 0,0 0 0,0 0 0,0 0 0,0 0 0,0 0 0,0 0 0,0 1 0,0-1 0,0 0 0,0 0 0,0 0 0,0 0 0,0 0 0,0 0 0,0 0 0,0 1 0,0-1 0,0 0 0,0 0 0,0 0 0,0 0 0,0 0 0,0 0 0,0 0 0,0 1 0,0-1 0,0 0 0,0 0 0,0 0 0,-1 0 0,2 10-9,-1 6-1,-1 85 41,2-90-8,0 1 0,1-1-1,0 0 1,1 0-1,0 0 1,9 18-1,-11-26-14,0 0-1,0-1 1,1 1-1,0-1 0,-1 1 1,1-1-1,0 0 1,0 0-1,0 0 1,0 0-1,1 0 0,-1 0 1,1-1-1,-1 1 1,1-1-1,-1 1 1,1-1-1,4 1 0,-3-1 4,0 0-1,1-1 0,-1 0 0,0 0 0,1 0 0,-1 0 1,0-1-1,1 1 0,-1-1 0,0 0 0,6-2 0,4-3 16,0-1 0,-1 0 0,0 0 0,0-2 0,0 1 0,11-12-1,-14 11-2,0 0 0,-1-1 0,0 0 0,0-1 0,-1 0 0,-1 0 0,1-1 0,9-22 0,-15 29 1,0 0-1,0 0 1,-1-1-1,1 1 1,-1 0 0,0-1-1,-1 1 1,1-1-1,-1 1 1,0-1-1,-1 0 1,1 1-1,-1-1 1,0 1-1,0 0 1,-1-1-1,0 1 1,0 0-1,0 0 1,0 0-1,-1 0 1,0 0-1,0 0 1,-4-4-1,4 6 6,0 0-1,0 1 1,0-1-1,0 1 1,-1 0 0,1 0-1,-1 0 1,1 0-1,-1 1 1,-4-2-1,6 2-27,1 1 0,0-1 0,0 1 0,0 0 0,0 0 0,-1-1 0,1 1 0,0 0 0,0 0 0,0 0 0,-1 0 0,1 1 0,0-1 0,0 0 0,0 0 0,-1 1 0,1-1-1,0 0 1,0 1 0,0 0 0,0-1 0,0 1 0,0-1 0,0 1 0,0 0 0,0 0 0,0 0 0,0-1 0,1 1 0,-1 0 0,0 0 0,1 0 0,-1 0 0,0 0 0,1 1 0,-1 0 0,1 0-87,0-1 0,0 0 0,0 0 0,0 0 0,0 0 0,0 0 0,0 0 0,1 0 0,-1 0 0,0 0 0,1 0 1,-1 0-1,1 0 0,-1 0 0,1 0 0,-1 0 0,1 0 0,0-1 0,-1 1 0,1 0 0,0 0 0,0-1 0,1 2 0,5 5-311,-3-2-135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7.645"/>
    </inkml:context>
    <inkml:brush xml:id="br0">
      <inkml:brushProperty name="width" value="0.035" units="cm"/>
      <inkml:brushProperty name="height" value="0.035" units="cm"/>
      <inkml:brushProperty name="color" value="#AB008B"/>
    </inkml:brush>
  </inkml:definitions>
  <inkml:trace contextRef="#ctx0" brushRef="#br0">42 0 18020,'1'0'109,"-1"0"1,1 1-1,-1-1 1,1 0-1,-1 0 1,1 0-1,-1 1 1,0-1-1,1 0 0,-1 0 1,1 1-1,-1-1 1,0 0-1,1 1 1,-1-1-1,0 0 1,1 1-1,-1-1 1,0 1-1,1-1 0,-1 0 1,0 1-1,0-1 1,0 1-1,1-1 1,-1 1-1,0-1 1,0 1-1,0-1 1,0 1-1,0 0 1,1 20 1025,-1-16-765,-3 50 620,-2 1 0,-25 107 0,27-150-957,0 1 4,0-1-1,1 0 0,0 1 0,1 17 1,1-29-31,0 0-1,0 1 1,0-1 0,0 1 0,1-1-1,-1 0 1,1 1 0,-1-1 0,1 0-1,0 1 1,0-1 0,0 0 0,0 0-1,1 0 1,-1 0 0,1 0 0,-1 0-1,1 0 1,0-1 0,-1 1-1,1-1 1,0 1 0,0-1 0,0 1-1,0-1 1,0 0 0,1 0 0,-1 0-1,0 0 1,4 0 0,2 1 1,0-1 0,0-1 0,0 0 0,0 0 0,0 0 0,0-1 0,0-1 0,11-2 0,65-24-175,-58 19-56,143-57-2082,-135 55 1819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8.285"/>
    </inkml:context>
    <inkml:brush xml:id="br0">
      <inkml:brushProperty name="width" value="0.035" units="cm"/>
      <inkml:brushProperty name="height" value="0.035" units="cm"/>
      <inkml:brushProperty name="color" value="#AB008B"/>
    </inkml:brush>
  </inkml:definitions>
  <inkml:trace contextRef="#ctx0" brushRef="#br0">63 54 18652,'-1'-4'2268,"-5"11"-1493,-6 13 174,4-1-698,2 1 1,0-1 0,1 1 0,1 0 0,1 1-1,1-1 1,1 1 0,1-1 0,0 1 0,5 30-1,-4-49-241,-1-1 0,0 1 0,1-1 0,-1 0-1,1 1 1,-1-1 0,1 1 0,-1-1-1,1 0 1,0 1 0,0-1 0,0 0 0,0 0-1,0 0 1,0 0 0,0 0 0,0 0 0,2 1-1,-2-2 0,-1 0 0,1 0-1,0 0 1,0 0 0,0 0-1,0 0 1,-1 0 0,1 0-1,0 0 1,0-1 0,-1 1-1,1 0 1,0-1 0,0 1-1,-1-1 1,1 1 0,0-1-1,-1 1 1,1-1 0,0 1-1,-1-1 1,1 1 0,-1-1-1,1 0 1,-1 1 0,1-1-1,-1 0 1,0 0 0,1 1-1,-1-1 1,0 0 0,0 0 0,1 0-1,-1-1 1,4-10 60,0 0 0,0-1-1,-1 1 1,-1-1 0,0 0 0,-1 0 0,-1-23 0,-1 14-25,-1 0 0,-1 1 0,-11-39 0,-1 22-29,3 22-27,12 16 11,-1-1 0,1 1 1,0 0-1,-1 0 0,1 0 0,-1-1 1,1 1-1,0 0 0,-1 0 0,1 0 0,-1 0 1,1 0-1,0 0 0,-1 0 0,1 0 1,-1 0-1,1 0 0,0 0 0,-1 0 1,1 0-1,-1 0 0,1 0 0,0 0 1,-1 1-1,1-1 0,0 0 0,-1 0 1,1 0-1,-1 1 0,1-1 0,0 0 1,0 0-1,-1 1 0,1-1 0,-1 1 1,0 1 0,0 0 1,-1 1 0,1-1-1,0 0 1,1 1 0,-1-1 0,0 1-1,1 0 1,-1-1 0,1 1-1,0-1 1,-1 1 0,1 0 0,1 4-1,7 38-4,-7-43 7,-1 1-1,1 0 0,0 0 1,1 0-1,-1 0 0,0-1 1,1 1-1,0-1 0,-1 1 1,1-1-1,0 1 1,0-1-1,0 0 0,1 0 1,-1 0-1,0 0 0,1-1 1,0 1-1,-1 0 0,1-1 1,0 0-1,-1 0 0,1 0 1,0 0-1,0 0 0,0 0 1,0-1-1,0 0 0,0 1 1,0-1-1,0 0 0,0 0 1,0-1-1,5 0 0,4-2 9,0 0 0,0 0 0,0-1-1,-1-1 1,0 0 0,1 0 0,13-10-1,-2-2 41,40-36-1,6-5 11,-69 58-61,1-1 0,-1 1 0,1 0-1,-1-1 1,1 1 0,-1 0 0,0-1 0,1 1 0,-1 0 0,1 0 0,-1-1 0,1 1 0,0 0 0,-1 0 0,1 0 0,-1 0-1,1 0 1,-1 0 0,1 0 0,-1 0 0,1 0 0,-1 0 0,1 0 0,0 0 0,-1 0 0,1 0 0,-1 1 0,1-1 0,0 1 0,0 0 0,-1-1 0,1 1 0,-1 0 0,1 0 0,-1 0 0,0 0 0,1 0 0,-1-1 0,0 1 1,0 0-1,1 0 0,-1 0 0,0 0 0,0 1 0,-4 46-4,3-38-3,-7 55-113,-5 85 414,13-132-542,0 0-1,1 0 0,2 0 0,0 0 0,0 0 1,8 20-1,0-16 533,-11-21-296,1 0 0,0-1 0,-1 1 0,1 0 0,0-1 0,0 1 1,0-1-1,-1 1 0,1-1 0,0 1 0,0-1 0,0 1 0,0-1 0,0 0 0,0 0 0,0 1 0,0-1 0,0 0 0,0 0 0,0 0 0,1 0 0,13-2-327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152"/>
    </inkml:context>
    <inkml:brush xml:id="br0">
      <inkml:brushProperty name="width" value="0.025" units="cm"/>
      <inkml:brushProperty name="height" value="0.025" units="cm"/>
    </inkml:brush>
  </inkml:definitions>
  <inkml:trace contextRef="#ctx0" brushRef="#br0">20 1 4004,'0'0'17766,"-3"9"-16923,-1 9-554,0 0-1,0 0 0,2 1 0,0-1 1,2 28-1,0-44-271,1 0 0,-1 0 0,1-1 0,0 1 0,-1 0 0,1-1 0,0 1 0,0 0 0,0-1 0,0 1 0,0-1 0,1 0 0,-1 1 0,0-1 0,1 0 0,-1 0 0,1 0 0,-1 0 0,1 0 0,-1 0 0,1 0 0,0 0 0,0-1 0,-1 1 0,1-1 0,0 1 0,0-1 0,-1 0 0,1 0 0,0 0 0,0 0 0,0 0 0,0 0 0,-1 0 0,1 0 0,0-1 0,3 0 0,3 0 118,1-1 0,-1 0 0,0 0 0,0-1 0,0 0 0,15-8 0,-7-1 10,0 0 0,23-24 1,25-19 459,-63 55-599,-1 0 1,1-1-1,-1 1 0,1 0 1,-1-1-1,0 1 0,1 0 1,-1 0-1,1 0 1,-1-1-1,1 1 0,0 0 1,-1 0-1,1 0 0,-1 0 1,1 0-1,-1 0 1,1 0-1,-1 0 0,1 0 1,-1 0-1,1 0 0,-1 0 1,1 0-1,-1 1 1,1-1-1,-1 0 0,1 0 1,-1 1-1,1-1 0,-1 0 1,1 1-1,-1-1 1,1 0-1,-1 1 0,0-1 1,1 0-1,-1 1 0,0-1 1,1 1-1,-1-1 1,0 1-1,0-1 0,1 1 1,-1-1-1,0 1 0,0-1 1,0 1-1,0-1 1,0 1-1,0-1 0,0 1 1,0-1-1,0 1 0,0 0 1,0-1-1,0 1 1,0 43 67,0-31 10,-1 4-10,1-8-51,0 0 0,0 0 0,0 0 1,1 0-1,1 0 0,3 12 0,-4-19-7,0 0-1,0 0 1,0 0-1,0 0 1,0 0-1,1 0 0,-1 0 1,1 0-1,0-1 1,-1 1-1,1-1 1,0 1-1,0-1 1,0 0-1,0 1 0,0-1 1,0 0-1,1-1 1,-1 1-1,0 0 1,0 0-1,1-1 1,-1 0-1,0 1 0,1-1 1,-1 0-1,0 0 1,1 0-1,3-1 1,0 0 39,-1 1 0,1-1 1,0-1-1,0 1 0,-1-1 0,1 0 1,-1-1-1,0 1 0,0-1 1,9-6-1,46-42 109,-23 17-120,-36 33-46,0 0-1,0 0 0,-1 1 0,1-1 0,0 0 0,0 0 0,0 1 0,0-1 0,0 0 0,0 1 0,0-1 0,0 1 1,0-1-1,0 1 0,0 0 0,0-1 0,1 1 0,-1 0 0,0 0 0,0 0 0,0 0 0,0 0 0,1 0 0,-1 0 0,0 0 1,2 1-1,-3 0-10,1 0 1,0 0-1,0 0 1,-1 0-1,1 1 1,-1-1-1,1 0 1,-1 0-1,1 1 1,-1-1 0,0 0-1,0 1 1,0-1-1,0 0 1,0 1-1,0-1 1,0 0-1,0 2 1,-2 11-356,0-1-1,0 0 1,-6 16 0,8-29 322,-15 35-2481,4-20-1061,-2-8-4051,0-7-1628</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9.730"/>
    </inkml:context>
    <inkml:brush xml:id="br0">
      <inkml:brushProperty name="width" value="0.035" units="cm"/>
      <inkml:brushProperty name="height" value="0.035" units="cm"/>
      <inkml:brushProperty name="color" value="#AB008B"/>
    </inkml:brush>
  </inkml:definitions>
  <inkml:trace contextRef="#ctx0" brushRef="#br0">121 0 15555,'0'8'645,"-1"-1"0,-1 0 0,0 0-1,0 0 1,0 0 0,-7 13 0,-3 13 509,1 4-351,-51 182 1187,60-209-1946,-2 6 37,0 0 1,1 0-1,1 1 0,0 18 1,2-34-73,0-1 0,0 1 0,0 0 0,0 0 1,0-1-1,1 1 0,-1 0 0,0-1 0,0 1 0,1 0 1,-1-1-1,1 1 0,-1 0 0,0-1 0,1 1 1,-1-1-1,1 1 0,-1 0 0,1-1 0,0 0 1,-1 1-1,1-1 0,1 1 0,20 3 170,-12-5-95,1 0 0,18-5 0,-24 4-55,138-23 17,-10 2-1805,-120 18 1370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0.356"/>
    </inkml:context>
    <inkml:brush xml:id="br0">
      <inkml:brushProperty name="width" value="0.035" units="cm"/>
      <inkml:brushProperty name="height" value="0.035" units="cm"/>
      <inkml:brushProperty name="color" value="#AB008B"/>
    </inkml:brush>
  </inkml:definitions>
  <inkml:trace contextRef="#ctx0" brushRef="#br0">57 57 19236,'0'0'72,"0"0"0,0 1-1,1-1 1,-1 0 0,0 0-1,0 0 1,0 0 0,0 0-1,1 0 1,-1 0 0,0 1 0,0-1-1,0 0 1,0 0 0,1 0-1,-1 1 1,0-1 0,0 0 0,0 0-1,0 0 1,0 1 0,0-1-1,0 0 1,0 0 0,0 0-1,0 1 1,0-1 0,0 0 0,0 0-1,0 0 1,0 1 0,0-1-1,0 0 1,0 0 0,0 1-1,0-1 1,0 0 0,0 0 0,0 0-1,0 1 1,0-1 0,0 0-1,-1 0 1,1 0 0,0 0 0,0 1-1,-6 18 446,4-11 237,-9 32-387,3 0 0,0 1 0,3 0 0,2 0 0,2 67 0,6-84-300,-1-19-2,1-15-6,-1-11-19,-1 1 0,-1-1 1,-2 0-1,0 0 0,-3-29 1,0 13-33,-16-165-92,13 177 26,6 25 57,0 0 0,0 0 0,0 0 0,0-1 0,0 1 0,0 0 0,0 0 0,0 0 0,0 0 0,0 0 1,0-1-1,0 1 0,0 0 0,0 0 0,0 0 0,0 0 0,0 0 0,0-1 0,0 1 0,0 0 0,0 0 1,0 0-1,0 0 0,0 0 0,0 0 0,-1-1 0,1 1 0,0 0 0,0 0 0,0 0 0,0 0 0,0 0 0,0 0 1,0 0-1,0 0 0,-1 0 0,1 0 0,0-1 0,0 1 0,0 0 0,0 0 0,0 0 0,-1 0 0,1 0 1,0 0-1,0 0 0,0 0 0,0 0 0,0 0 0,-1 0 0,1 0 0,0 0 0,0 0 0,0 0 0,0 0 0,0 1 1,0-1-1,-1 0 0,1 0 0,0 0 0,-1 10-41,2 14 7,2 0-1,1 0 0,8 29 1,-9-41 27,0-1 1,2 1-1,-1-1 1,2 1 0,-1-1-1,1-1 1,1 1-1,10 12 1,-15-21 7,0 0 0,0 1-1,0-1 1,0 0 0,0 0 0,1-1 0,-1 1 0,1 0-1,0-1 1,-1 1 0,1-1 0,0 0 0,0 0 0,-1 0-1,1 0 1,0-1 0,0 1 0,0-1 0,0 0 0,0 1-1,0-1 1,0-1 0,0 1 0,0 0 0,0-1-1,0 0 1,0 1 0,0-1 0,0 0 0,0 0 0,-1-1-1,5-2 1,1-1 3,0-1 0,0 0 0,-1-1 0,0 0 0,0 0 0,-1-1 0,0 1 0,8-15 0,3-7 21,13-36 0,-13 28-44,-17 37 19,0 0 0,0 0 0,0 0 0,0 0-1,1 0 1,-1 0 0,0 0 0,0 1 0,0-1-1,0 0 1,0 0 0,0 0 0,0 0 0,0 0 0,0 0-1,0 0 1,0 0 0,0 0 0,0 0 0,0 0-1,1 0 1,-1 0 0,0 0 0,0 0 0,0 0 0,0 0-1,0 0 1,0 0 0,0 0 0,0 0 0,0 0-1,0 0 1,0 0 0,0 0 0,0-1 0,0 1 0,1 0-1,-1 0 1,0 0 0,0 0 0,0 0 0,0 0-1,0 0 1,0 0 0,0 0 0,-1 14-22,-3 20-14,-10 63-221,-2 141-1,18-216 84,2-24 398,0-12-260,1-6-58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0.854"/>
    </inkml:context>
    <inkml:brush xml:id="br0">
      <inkml:brushProperty name="width" value="0.035" units="cm"/>
      <inkml:brushProperty name="height" value="0.035" units="cm"/>
      <inkml:brushProperty name="color" value="#AB008B"/>
    </inkml:brush>
  </inkml:definitions>
  <inkml:trace contextRef="#ctx0" brushRef="#br0">1 2 18244,'4'-1'1984,"-2"2"-1352,-4 11-231,1 5 1063,-1 9-664,1 6-168,1 7-272,0 3-128,3 0-360,0-1-312,1-7 24,-1-4 312,-1-14-112,-2-15-88</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1.459"/>
    </inkml:context>
    <inkml:brush xml:id="br0">
      <inkml:brushProperty name="width" value="0.035" units="cm"/>
      <inkml:brushProperty name="height" value="0.035" units="cm"/>
      <inkml:brushProperty name="color" value="#AB008B"/>
    </inkml:brush>
  </inkml:definitions>
  <inkml:trace contextRef="#ctx0" brushRef="#br0">3 0 18996,'-1'13'1936,"1"0"-1415,0-2-241,-2 0 1448,4 1-1760,2-3-416,6-1 480,2-4-112,2 0-152</inkml:trace>
  <inkml:trace contextRef="#ctx0" brushRef="#br0" timeOffset="1">63 391 20196,'-8'10'2033,"2"-5"-1529,2-11-632,2-5 496,4-9 48,4 2-40,4 0-448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3.233"/>
    </inkml:context>
    <inkml:brush xml:id="br0">
      <inkml:brushProperty name="width" value="0.035" units="cm"/>
      <inkml:brushProperty name="height" value="0.035" units="cm"/>
      <inkml:brushProperty name="color" value="#AB008B"/>
    </inkml:brush>
  </inkml:definitions>
  <inkml:trace contextRef="#ctx0" brushRef="#br0">6 0 15971,'-1'2'182,"0"0"-1,1 0 0,-1 0 1,0-1-1,1 1 1,-1 0-1,1 0 0,0 0 1,0 0-1,0 0 0,0 0 1,0 0-1,0 0 0,0 0 1,1 0-1,-1 0 1,0 0-1,1 0 0,0 0 1,0 0-1,-1 0 0,1-1 1,0 1-1,0 0 0,1-1 1,-1 1-1,0 0 0,1-1 1,-1 0-1,0 1 1,1-1-1,0 0 0,-1 0 1,3 2-1,6 3 271,1 1 1,-1-2-1,1 0 1,18 6-1,4 0-267,0-2 0,1-1 0,37 4-1,-37-9-1798,48-1-1,-79-2 1498,0 0-1,1-1 0,-1 1 0,0-1 1,0 1-1,0-1 0,1 0 1,-1 0-1,0 0 0,4-3 0,9-10-770</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3.794"/>
    </inkml:context>
    <inkml:brush xml:id="br0">
      <inkml:brushProperty name="width" value="0.035" units="cm"/>
      <inkml:brushProperty name="height" value="0.035" units="cm"/>
      <inkml:brushProperty name="color" value="#AB008B"/>
    </inkml:brush>
  </inkml:definitions>
  <inkml:trace contextRef="#ctx0" brushRef="#br0">138 5 16556,'-14'54'2008,"-6"2"-1208,-6 1-232,2 4 1577,5 5-1289,4 0-112,4-2-192,4-6-96,5-10-464,4-4-328,2-10-728,2-7-184,-2-14 920,-3-12-240,4-1-241</inkml:trace>
  <inkml:trace contextRef="#ctx0" brushRef="#br0" timeOffset="1">567 0 17684,'0'5'1984,"6"-3"-1040,3 4-335,5-2 1103,1 2-408,5 2-352,6-2-231,1-3-305,3 0-184,-3-3-416,-1-1-288,-4 1-785,-7 0-455,-17 0 600,-8 9 119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4.345"/>
    </inkml:context>
    <inkml:brush xml:id="br0">
      <inkml:brushProperty name="width" value="0.035" units="cm"/>
      <inkml:brushProperty name="height" value="0.035" units="cm"/>
      <inkml:brushProperty name="color" value="#AB008B"/>
    </inkml:brush>
  </inkml:definitions>
  <inkml:trace contextRef="#ctx0" brushRef="#br0">2 37 14259,'-1'6'1992,"10"2"-831,3-3-393,5-5 2337,4-2-1793,9-4-392,2-2-144,1-4-672,6 1-464,-6 2 408,-1 1-152,-10 11-168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4.842"/>
    </inkml:context>
    <inkml:brush xml:id="br0">
      <inkml:brushProperty name="width" value="0.035" units="cm"/>
      <inkml:brushProperty name="height" value="0.035" units="cm"/>
      <inkml:brushProperty name="color" value="#AB008B"/>
    </inkml:brush>
  </inkml:definitions>
  <inkml:trace contextRef="#ctx0" brushRef="#br0">158 45 20300,'-5'17'587,"0"1"1,1 0-1,1 0 0,1 0 0,0 0 0,1 1 0,1-1 0,3 24 0,-3-39-601,1 1 0,-1 0 0,1 0 0,0 0 0,0-1 0,0 1 0,0 0 0,1-1 0,3 7 0,-4-9-23,0 0 1,0 1 0,0-1-1,0-1 1,0 1 0,0 0-1,0 0 1,0 0 0,1-1-1,-1 1 1,0 0 0,0-1-1,1 1 1,-1-1 0,1 0-1,-1 1 1,0-1-1,1 0 1,-1 0 0,1 0-1,-1 0 1,1 0 0,-1 0-1,0 0 1,1-1 0,-1 1-1,0 0 1,1-1 0,1 0-1,27-14-659,-25 13 595,-1-1 0,1 1 0,-1 0 0,1 0 0,0 0 0,8-1 0,-11 2 104,0 1-1,0 0 1,0 1-1,-1-1 1,1 0-1,0 0 1,0 1-1,0-1 1,-1 1-1,1-1 1,0 1-1,-1 0 1,1 0-1,0 0 1,-1 0-1,1 0 1,-1 0-1,0 0 1,1 0-1,-1 1 1,0-1-1,0 1 1,2 1-1,1 4 104,0-1 1,0 1-1,-1 0 0,0 0 0,0 0 0,-1 1 1,0-1-1,0 1 0,-1-1 0,0 1 0,0-1 1,-1 1-1,0 9 0,0-5 158,-1-1 1,-1 1-1,0 0 1,0-1-1,-1 1 1,-1-1-1,-9 21 0,8-22-134,-1-1 0,0 0 0,0 0 0,-1-1 0,0 1 0,-1-2 0,0 1 0,0-1 0,0 0 0,-1 0 0,0-1 0,-18 8 0,22-11-155,0-1 0,0 0-1,0 0 1,0-1 0,-1 0 0,1 0-1,0 0 1,-1 0 0,1-1 0,-1 0-1,1 0 1,-1 0 0,1-1 0,0 0-1,-1 0 1,1 0 0,0-1 0,0 0-1,0 0 1,0 0 0,0 0 0,0-1-1,0 0 1,1 0 0,-1 0 0,1 0-1,-5-6 1,-15-22-223,4-4-93</inkml:trace>
  <inkml:trace contextRef="#ctx0" brushRef="#br0" timeOffset="1">41 143 17044,'13'-8'2016,"4"-1"-1304,5-2-312,1-1 1697,9-2-1401,1 0-352,7 1-856,2-3 256,-4 1 192,2-2-136,-5 3-144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5.296"/>
    </inkml:context>
    <inkml:brush xml:id="br0">
      <inkml:brushProperty name="width" value="0.035" units="cm"/>
      <inkml:brushProperty name="height" value="0.035" units="cm"/>
      <inkml:brushProperty name="color" value="#AB008B"/>
    </inkml:brush>
  </inkml:definitions>
  <inkml:trace contextRef="#ctx0" brushRef="#br0">76 0 16748,'0'2'232,"0"0"0,0 0 0,-1 0 0,1 0 1,0 1-1,-1-1 0,1-1 0,-1 1 1,0 0-1,0 0 0,0 0 0,0 0 0,0 0 1,-1 1-1,-3 5 440,-9 31 1049,-19 77 0,28-93-1481,1 1 0,1 0 0,2 0-1,1 40 1,1-58-203,-1 0 0,1-1-1,0 1 1,1 0 0,-1 0 0,1-1 0,0 1-1,1-1 1,-1 1 0,1-1 0,0 0-1,1 0 1,3 5 0,-4-8-19,0 1 0,-1-1 0,1 0 0,0 0 0,0 0-1,0 0 1,1 0 0,-1-1 0,0 1 0,1-1 0,-1 0 0,1 0 0,-1 0 0,1-1 0,0 1 0,-1-1 0,1 0-1,0 0 1,-1 0 0,1 0 0,-1-1 0,6-1 0,0 0 2,0-1 1,-1 0-1,1-1 1,0 0-1,-1 0 0,0-1 1,0 0-1,0-1 1,-1 0-1,0 0 1,0 0-1,11-13 0,-2-2 5,0 1 0,-2-2-1,17-31 1,-19 31 11,-2 0 0,12-39-1,-19 52-26,0-1-1,-1 1 1,0-1-1,-1 0 1,-1 0-1,1 0 1,-1 0-1,-1 1 1,-2-14-1,3 21-5,0 0 0,-1-1-1,1 1 1,-1 0 0,0-1 0,1 1-1,-1 0 1,0 0 0,0 0 0,-1 0-1,1 0 1,0 0 0,-1 0 0,1 0-1,-1 1 1,0-1 0,1 1 0,-1-1 0,0 1-1,0-1 1,0 1 0,0 0 0,0 0-1,0 0 1,0 0 0,-1 0 0,1 1-1,0-1 1,-1 1 0,1-1 0,0 1-1,-1 0 1,1 0 0,0 0 0,-1 0-1,1 0 1,0 1 0,-1-1 0,-2 2-1,-6 1 8,1 0-1,-1 1 0,1 1 0,0-1 0,1 2 1,-19 12-1,13-7-91,0 0 1,1 1 0,1 1-1,-1 0 1,2 0 0,0 2-1,1-1 1,0 1 0,-8 18-1,17-29-65,0-1-1,1 1 0,0 0 0,0 0 1,0-1-1,0 1 0,1 0 1,-1 0-1,1 0 0,0 6 0,0-8 94,1-1 0,-1 0 0,0 0 0,0 0-1,1 0 1,-1 0 0,1 0 0,-1 0-1,1 0 1,0 0 0,-1 0 0,1 0-1,0 0 1,-1 0 0,1-1 0,0 1-1,0 0 1,0 0 0,0-1 0,0 1-1,0-1 1,0 1 0,0-1 0,0 1-1,0-1 1,0 0 0,0 1 0,0-1-1,0 0 1,0 0 0,1 0 0,-1 0-1,0 0 1,0 0 0,0 0 0,0 0-1,0 0 1,0 0 0,1-1 0,0 1-1,30-10-701,8-10-143</inkml:trace>
  <inkml:trace contextRef="#ctx0" brushRef="#br0" timeOffset="1">495 19 17444,'-19'40'1643,"-1"2"-160,1 0 0,-13 46-1,29-74-1278,-1-1-1,2 0 1,0 1 0,0-1-1,1 1 1,1 0-1,0-1 1,1 1-1,1 0 1,0-1-1,5 19 1,-6-28-159,0 0 1,1 0 0,0 0 0,-1 0-1,1-1 1,0 1 0,1-1 0,-1 1 0,1-1-1,-1 0 1,1 0 0,0 0 0,0 0-1,1-1 1,-1 1 0,7 3 0,-5-4-9,0 0 0,0 0-1,0-1 1,0 1 0,1-1 0,-1-1 0,0 1 0,0-1 0,1 0 0,-1 0 0,10-2-1,-1 0 6,0-2 1,0 0-1,0-1 0,-1 0 0,1-1 0,-1 0 0,-1-1 0,23-16 0,-17 9 30,0-1 1,-1-1-1,25-30 1,-37 40-28,0 0 1,0-1 0,-1 1 0,1-1-1,-2-1 1,1 1 0,-1 0 0,0-1 0,0 0-1,-1 1 1,0-1 0,-1 0 0,2-16-1,-3 20-22,-1 0 0,1 1-1,-1-1 1,0 1 0,0-1-1,0 1 1,0-1 0,0 1 0,-1 0-1,1 0 1,-1 0 0,0 0-1,0 0 1,0 0 0,-6-5-1,4 4 11,0 0 0,-1 1 0,0 0 0,0 0 0,0 0 0,0 1 0,0-1 0,-1 1 0,-7-2 1,1 2-211,-1-1 1,1 2 0,-1-1 0,0 2 0,1 0 0,-1 0 0,0 1-1,-18 4 1,5 3-1149,21-6 1097,-1 0 1,1 0-1,0-1 1,-1 0-1,1 0 1,-6 0-1,1-1-624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6.018"/>
    </inkml:context>
    <inkml:brush xml:id="br0">
      <inkml:brushProperty name="width" value="0.035" units="cm"/>
      <inkml:brushProperty name="height" value="0.035" units="cm"/>
      <inkml:brushProperty name="color" value="#AB008B"/>
    </inkml:brush>
  </inkml:definitions>
  <inkml:trace contextRef="#ctx0" brushRef="#br0">1 1 17820,'9'3'1424,"0"12"-1008,0 4-168,3 11 560,2 4-183,0 7-241,1 2 0,-1 1-24,0-4-40,-3-11-88,-1-1 32,-2-11-200,-2-7-336,-4-11 824,-5-7-512,-10-4-32,-4-6-32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542"/>
    </inkml:context>
    <inkml:brush xml:id="br0">
      <inkml:brushProperty name="width" value="0.025" units="cm"/>
      <inkml:brushProperty name="height" value="0.025" units="cm"/>
    </inkml:brush>
  </inkml:definitions>
  <inkml:trace contextRef="#ctx0" brushRef="#br0">0 1 13933,'0'0'7047,"40"59"-7496,-17-44-2017,-1-2-4068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6.570"/>
    </inkml:context>
    <inkml:brush xml:id="br0">
      <inkml:brushProperty name="width" value="0.035" units="cm"/>
      <inkml:brushProperty name="height" value="0.035" units="cm"/>
      <inkml:brushProperty name="color" value="#AB008B"/>
    </inkml:brush>
  </inkml:definitions>
  <inkml:trace contextRef="#ctx0" brushRef="#br0">0 417 19356,'11'6'1769,"9"-6"-1081,6-3-256,12-8 616,5-4-144,12-8-760,3-3-576,2-8 560,1-6-160,-1-3-256</inkml:trace>
  <inkml:trace contextRef="#ctx0" brushRef="#br0" timeOffset="1">686 0 19092,'-4'5'248,"1"0"0,0 0 0,-1 1 0,2-1 0,-1 1-1,1-1 1,0 1 0,0 0 0,0 0 0,-1 6 0,3-10-231,0 0 1,-1 0 0,1 0-1,0 0 1,0 0 0,0 0-1,0 0 1,1-1-1,-1 1 1,0 0 0,1 0-1,-1 0 1,1 0-1,0-1 1,0 1 0,-1 0-1,1-1 1,0 1-1,1 0 1,-1-1 0,0 1-1,0-1 1,1 0 0,-1 1-1,0-1 1,1 0-1,-1 0 1,1 0 0,0 0-1,-1 0 1,1 0-1,0 0 1,0-1 0,-1 1-1,4 0 1,23 5 44,-14-4-54,0 1 0,0 1 0,0 1-1,14 5 1,-24-7 3,1-1 1,-1 1-1,1 0 0,-1 0 1,0 1-1,0-1 0,-1 1 1,1 0-1,-1 0 0,0 0 1,0 0-1,0 1 0,0-1 1,-1 1-1,3 5 1,-2 0 156,0 1 1,-1-1 0,0 0-1,-1 1 1,0-1 0,0 1-1,-1 0 1,0-1 0,-1 1 0,-1-1-1,1 1 1,-2-1 0,1 0-1,-1 1 1,-1-1 0,-6 12 0,7-15 25,-1 0 0,0 0 0,-1 0 0,0-1 0,0 1 0,0-1 0,-1 0 0,1-1 0,-13 10 0,13-12-146,0 0-1,0-1 1,0 1-1,-1-1 1,1 0 0,-1 0-1,1 0 1,-1-1-1,1 0 1,-1 0 0,0-1-1,0 1 1,1-1-1,-11-1 1,13 0-69,-1 0 0,1 1 0,-1-1 1,1 0-1,0-1 0,0 1 0,-1-1 0,1 1 0,0-1 0,0 0 0,1 0 0,-1 0 1,0-1-1,1 1 0,-1-1 0,1 1 0,-4-6 0,2 2 0,0 0-1,1-1 1,0 0-1,0 0 1,0 0-1,1 0 0,-3-10 1,-3-32-275</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7.132"/>
    </inkml:context>
    <inkml:brush xml:id="br0">
      <inkml:brushProperty name="width" value="0.035" units="cm"/>
      <inkml:brushProperty name="height" value="0.035" units="cm"/>
      <inkml:brushProperty name="color" value="#AB008B"/>
    </inkml:brush>
  </inkml:definitions>
  <inkml:trace contextRef="#ctx0" brushRef="#br0">1 112 17476,'6'-5'1728,"6"2"-1088,2 0-280,6-3 1153,4 2-657,9-4-728,3-1-384,7-2 280,-3-3-64,7 3-144</inkml:trace>
  <inkml:trace contextRef="#ctx0" brushRef="#br0" timeOffset="1">535 0 16908,'-10'8'508,"0"1"1,0 0 0,1 1 0,0-1 0,0 2 0,1-1 0,1 1-1,0 1 1,0-1 0,1 1 0,-8 23 0,8-19-245,2 0 0,-1 0 0,2 0 1,0 1-1,1-1 0,1 1 0,1-1 1,0 1-1,2 18 0,0-27-197,0 1 1,0 0-1,0-1 1,1 1-1,1-1 0,-1 0 1,1 0-1,1 0 0,-1 0 1,1-1-1,9 10 0,-12-14-53,1 0 0,0-1 0,0 1 0,0-1 0,0 0 0,0 0 0,0 0 0,1 0 0,-1-1 0,0 1 0,1-1 0,0 0 0,-1 0 0,1 0 0,0 0 0,-1-1 0,1 1 0,0-1-1,0 0 1,0 0 0,-1-1 0,1 1 0,0-1 0,0 0 0,-1 0 0,1 0 0,-1 0 0,1 0 0,4-3 0,-1-1 3,0 1 1,0-1-1,0-1 1,-1 1-1,0-1 0,0 0 1,0 0-1,-1-1 1,0 0-1,0 0 1,5-12-1,-2 3 12,0 0 1,-1 0-1,-1-1 1,6-26-1,-10 30-10,0 1 1,0 0-1,-1-1 0,-1 1 0,0-1 0,-1 1 1,-4-23-1,4 32-32,1 0 0,-1 0 0,0 1 0,0-1 0,0 0 0,0 1 0,0-1 0,0 1 0,-1-1 0,1 1 0,-1 0 0,0-1 0,0 1 0,0 0 0,0 0 0,0 0 0,0 0 0,-1 1 0,1-1 0,0 1 0,-1-1 0,0 1 0,1 0 0,-1 0 0,0 0 0,1 0 0,-1 1 0,0-1 0,0 1 0,0-1 0,1 1 0,-1 0 0,0 0-1,0 0 1,0 1 0,0-1 0,1 1 0,-1-1 0,-5 3 0,5-2-151,-1 0 0,0 1 0,1 0 0,-1 0 0,1 0-1,-1 0 1,1 0 0,-5 5 0,7-6 36,-1 0 0,1 1 1,0-1-1,0 0 0,0 0 0,0 0 1,0 1-1,0-1 0,0 1 0,1-1 1,-1 0-1,0 1 0,1 0 0,-1-1 1,1 1-1,0-1 0,-1 1 0,1-1 1,0 1-1,0 0 0,0-1 0,0 1 1,1 3-1,-1-5 73,1 1 0,-1 0-1,1-1 1,0 1 0,0 0 0,-1-1 0,1 1 0,0-1 0,0 1-1,-1-1 1,1 1 0,0-1 0,0 0 0,0 1 0,0-1 0,0 0 0,-1 0-1,1 0 1,0 0 0,0 0 0,0 0 0,0 0 0,0 0 0,1 0-1,-1 0 44,22-2-794</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7.665"/>
    </inkml:context>
    <inkml:brush xml:id="br0">
      <inkml:brushProperty name="width" value="0.035" units="cm"/>
      <inkml:brushProperty name="height" value="0.035" units="cm"/>
      <inkml:brushProperty name="color" value="#AB008B"/>
    </inkml:brush>
  </inkml:definitions>
  <inkml:trace contextRef="#ctx0" brushRef="#br0">215 16 19340,'-6'0'413,"-1"1"-1,1 0 1,0 0-1,0 0 1,1 1-1,-1 0 1,0 0 0,0 1-1,-9 5 1,4-1 19,1 0-1,0 1 1,-16 14 0,17-12-282,0 0 0,0 0 0,1 1-1,1 1 1,0-1 0,0 1 0,1 0 0,0 1-1,-4 14 1,8-18-99,-1-1-1,1 1 1,1 0 0,0-1-1,0 1 1,0 0 0,1 0 0,1 0-1,-1 0 1,1 0 0,1-1-1,0 1 1,0 0 0,7 15-1,-8-20-42,1 0 0,0-1 0,1 1-1,-1 0 1,1-1 0,-1 1 0,1-1-1,0 0 1,0 0 0,0 0 0,1-1 0,-1 1-1,1-1 1,-1 1 0,1-1 0,0-1-1,0 1 1,0 0 0,0-1 0,0 0-1,0 0 1,0 0 0,0 0 0,1-1 0,-1 1-1,0-1 1,1 0 0,-1-1 0,6 0-1,-1-1 1,0 0-1,1-1 1,-1 0-1,0 0 1,0-1-1,-1 0 1,1-1-1,-1 0 1,0 0-1,0-1 1,-1 1-1,9-10 1,-4 2 13,0 0 1,-1-1-1,0 0 1,-2-1-1,1 0 1,12-30-1,-18 37-11,-1-1 0,0 1 0,0-1-1,-1 0 1,0 0 0,-1 0-1,0-1 1,0 1 0,-1 0-1,-1 0 1,1 0 0,-1 0 0,-1-1-1,-4-16 1,4 22-67,0 0 0,1 0 0,-1 1 0,0-1 1,-1 1-1,1-1 0,0 1 0,-1 0 0,0 0 0,0 0 0,0 0 0,0 0 0,0 1 1,-1 0-1,1-1 0,-1 1 0,0 1 0,1-1 0,-1 0 0,0 1 0,0 0 1,0 0-1,0 0 0,0 0 0,0 1 0,0-1 0,-1 1 0,1 0 0,0 0 0,0 1 1,0-1-1,0 1 0,0 0 0,0 0 0,0 0 0,0 1 0,0-1 0,1 1 0,-1 0 1,0 0-1,1 0 0,-1 1 0,1-1 0,0 1 0,0 0 0,0 0 0,0 0 1,1 0-1,-1 0 0,1 1 0,0-1 0,0 1 0,0-1 0,-3 8 0,3 3-435,2 0-136</inkml:trace>
  <inkml:trace contextRef="#ctx0" brushRef="#br0" timeOffset="1">628 1 19452,'-23'44'4013,"18"-36"-3551,0 0 0,0 1 0,1 0 0,-5 17 0,6-15-275,1 0 1,0 1 0,1-1-1,0 0 1,0 0 0,2 1-1,-1-1 1,2 0 0,3 18-1,-4-25-168,0 1-1,1-1 0,-1 0 1,1 0-1,0 0 1,0 0-1,1 0 0,-1 0 1,1 0-1,0-1 0,0 0 1,0 1-1,0-1 1,1 0-1,-1 0 0,1-1 1,0 1-1,0-1 0,-1 0 1,2 0-1,-1 0 1,0 0-1,0-1 0,1 0 1,-1 1-1,8-1 0,-6 0-147,1-1-1,0-1 1,0 1-1,0-1 0,0 0 1,-1-1-1,1 1 0,0-1 1,-1-1-1,1 1 1,-1-1-1,0 0 0,0-1 1,0 1-1,0-1 1,-1-1-1,0 1 0,0-1 1,0 1-1,0-1 1,0-1-1,-1 1 0,0-1 1,-1 0-1,1 0 0,-1 0 1,0 0-1,0 0 1,-1-1-1,0 1 0,2-11 1,-3-22-674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5.500"/>
    </inkml:context>
    <inkml:brush xml:id="br0">
      <inkml:brushProperty name="width" value="0.035" units="cm"/>
      <inkml:brushProperty name="height" value="0.035" units="cm"/>
      <inkml:brushProperty name="color" value="#AB008B"/>
    </inkml:brush>
  </inkml:definitions>
  <inkml:trace contextRef="#ctx0" brushRef="#br0">1 30 16692,'0'-2'172,"1"1"1,-1-1-1,1 1 1,0-1-1,-1 1 1,1-1-1,0 1 1,0-1-1,0 1 1,0 0-1,0-1 1,1 1-1,-1 0 0,0 0 1,0 0-1,1 0 1,-1 0-1,1 0 1,-1 1-1,1-1 1,-1 0-1,1 1 1,0-1-1,-1 1 1,1-1-1,-1 1 1,1 0-1,0 0 1,0 0-1,1 0 1,8 0 324,0 0 0,0 1-1,17 3 1,-13-1-132,260 27-281,-270-30-275,23 4-1343,-27-4 1477,0 0 1,-1 1-1,1-1 0,0 0 0,-1 0 0,1 1 0,0-1 0,-1 0 0,1 1 0,0-1 1,-1 1-1,1-1 0,-1 1 0,1-1 0,0 1 0,-1 0 0,0-1 0,1 1 0,-1-1 1,1 1-1,-1 0 0,0 0 0,1-1 0,-1 1 0,0 0 0,0-1 0,0 1 0,1 0 1,-1 0-1,0 0 0,0 0 0,-2 12-853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6.074"/>
    </inkml:context>
    <inkml:brush xml:id="br0">
      <inkml:brushProperty name="width" value="0.035" units="cm"/>
      <inkml:brushProperty name="height" value="0.035" units="cm"/>
      <inkml:brushProperty name="color" value="#AB008B"/>
    </inkml:brush>
  </inkml:definitions>
  <inkml:trace contextRef="#ctx0" brushRef="#br0">34 25 15435,'-17'1'2153,"3"-1"-1225,11 0 1248,19-1-975,3-1-169,15-1-392,0 0-152,7 0-304,2 1-72,3 2-88,-2 0-144,-4 0-560,-3-1-312,-11 1 808,-3-2-168,-8-7-128</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6.620"/>
    </inkml:context>
    <inkml:brush xml:id="br0">
      <inkml:brushProperty name="width" value="0.035" units="cm"/>
      <inkml:brushProperty name="height" value="0.035" units="cm"/>
      <inkml:brushProperty name="color" value="#AB008B"/>
    </inkml:brush>
  </inkml:definitions>
  <inkml:trace contextRef="#ctx0" brushRef="#br0">4 0 18908,'3'0'1544,"-3"9"-1080,-2 8-183,1 11 655,-1 7-184,1 11-312,1 4-120,0 6-96,0 0-24,1-4-72,2-6-40,-1-11-232,1-6-216,2-13-464,-1-10-136,-2-15 720,2-5-184,1-14-193</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7.167"/>
    </inkml:context>
    <inkml:brush xml:id="br0">
      <inkml:brushProperty name="width" value="0.035" units="cm"/>
      <inkml:brushProperty name="height" value="0.035" units="cm"/>
      <inkml:brushProperty name="color" value="#AB008B"/>
    </inkml:brush>
  </inkml:definitions>
  <inkml:trace contextRef="#ctx0" brushRef="#br0">85 1 18884,'-1'5'231,"-1"0"1,0 0-1,-1 0 0,1-1 1,-1 1-1,0-1 0,0 1 1,-1-1-1,-6 7 1,-6 8 472,12-14-609,-1 1 56,0 1 0,1 0-1,-1 0 1,-5 13 0,10-19-141,-1 0 1,1 1 0,-1-1 0,1 0 0,0 1-1,0-1 1,-1 0 0,1 0 0,0 1-1,0-1 1,0 0 0,0 1 0,0-1-1,1 0 1,-1 1 0,0-1 0,1 0-1,-1 1 1,0-1 0,1 0 0,0 0-1,-1 0 1,1 1 0,0-1 0,0 0 0,-1 0-1,1 0 1,0 0 0,0 0 0,0-1-1,0 1 1,0 0 0,0 0 0,1 0-1,-1-1 1,2 2 0,6 1-30,1-1 1,0 1-1,0-1 0,-1-1 1,1 0-1,0 0 0,0-1 1,0 0-1,13-2 1,-6 0-70,35 3-1,-47 0 80,0 0 0,1 0 0,-1 0 0,0 0 0,-1 1 0,1 0 0,0 0 0,0 0-1,-1 1 1,9 5 0,-9-4 37,-1 0-1,0 0 0,0 0 1,0 0-1,0 0 0,0 0 1,-1 1-1,0 0 0,0-1 1,0 1-1,-1 0 0,1 0 1,-1 0-1,0 0 1,-1 0-1,1 0 0,-1 0 1,-1 8-1,1 1 265,-1 0 1,-1 1-1,0-1 0,-1 0 1,-7 18-1,8-25-66,-1 0 1,0 1-1,0-2 1,-1 1-1,0 0 1,0-1-1,-1 1 0,1-1 1,-8 7-1,9-11-180,1 0-1,0-1 1,-1 1-1,1 0 1,-1-1-1,0 0 0,0 1 1,1-1-1,-1 0 1,0 0-1,0-1 1,0 1-1,0-1 1,0 1-1,0-1 1,0 0-1,0 0 0,0 0 1,0-1-1,0 1 1,0-1-1,0 1 1,0-1-1,0 0 1,1 0-1,-6-3 0,1 1-327,1 0 0,-1-1-1,1 0 1,0-1 0,0 0-1,0 1 1,0-2 0,1 1-1,0-1 1,0 0 0,1 0-1,-1 0 1,-4-10 0,7 2-441,6 1-168</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7.672"/>
    </inkml:context>
    <inkml:brush xml:id="br0">
      <inkml:brushProperty name="width" value="0.035" units="cm"/>
      <inkml:brushProperty name="height" value="0.035" units="cm"/>
      <inkml:brushProperty name="color" value="#AB008B"/>
    </inkml:brush>
  </inkml:definitions>
  <inkml:trace contextRef="#ctx0" brushRef="#br0">2 0 19668,'0'28'2063,"-1"-8"-1252,1 0-1,3 20 1,-2-35-782,-1 0-1,2 0 1,-1 0 0,0 0-1,1 0 1,0 0 0,0-1-1,1 1 1,-1-1 0,1 1 0,0-1-1,6 7 1,-8-10-72,0 0-1,0 0 1,0 0 0,0 0 0,1 0 0,-1 0-1,0-1 1,0 1 0,1 0 0,-1-1 0,1 1-1,-1-1 1,1 1 0,-1-1 0,1 0 0,-1 0-1,1 0 1,-1 1 0,1-1 0,-1-1 0,3 1-1,-1-1-98,0 0-1,0 0 1,0 0-1,-1 0 1,1-1 0,0 1-1,-1-1 1,1 0-1,-1 0 1,3-2-1,3-4-578,0 0 0,-1-1-1,0 0 1,9-16 0,24-47-2785,-44 100 4758,1 1 0,0 36 0,1-13 856,0-42-1799,-3-3 49</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1.522"/>
    </inkml:context>
    <inkml:brush xml:id="br0">
      <inkml:brushProperty name="width" value="0.035" units="cm"/>
      <inkml:brushProperty name="height" value="0.035" units="cm"/>
      <inkml:brushProperty name="color" value="#AB008B"/>
    </inkml:brush>
  </inkml:definitions>
  <inkml:trace contextRef="#ctx0" brushRef="#br0">123 0 11594,'20'0'4074,"-7"0"1867,-13 6-2671,-6 15-2045,-7 11-655,-27 62-292,-53 196 0,92-285-299,0 0 1,0 0-1,1 0 1,0 0-1,0 8 1,0-12 18,0 0 0,0 0 0,0 0 1,0-1-1,1 1 0,-1 0 0,0 0 0,0-1 1,1 1-1,-1 0 0,0 0 0,1-1 0,-1 1 1,1 0-1,-1-1 0,1 1 0,-1-1 1,1 1-1,-1 0 0,1-1 0,0 1 0,-1-1 1,1 0-1,0 1 0,0-1 0,-1 0 0,1 1 1,0-1-1,0 0 0,-1 0 0,1 1 0,0-1 1,0 0-1,0 0 0,-1 0 0,1 0 0,0 0 1,0 0-1,0 0 0,-1-1 0,1 1 1,1 0-1,22-7-45,0-1 0,29-14 0,9-3-474,-37 16 436,1 2-1,0 0 0,0 2 1,43-4-1,-33 9-113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4.140"/>
    </inkml:context>
    <inkml:brush xml:id="br0">
      <inkml:brushProperty name="width" value="0.035" units="cm"/>
      <inkml:brushProperty name="height" value="0.035" units="cm"/>
      <inkml:brushProperty name="color" value="#AB008B"/>
    </inkml:brush>
  </inkml:definitions>
  <inkml:trace contextRef="#ctx0" brushRef="#br0">54 19 15147,'4'-16'4276,"-10"48"-1902,-12 86-1058,-15 123-949,58-508-27,-23 263-368,2 12 11,3 23 7,-3-15 9,-3-14-2,9 23 41,-10-24-32,0-1-1,0 0 1,1 1-1,-1-1 1,0 1-1,1-1 1,-1 0-1,0 1 1,1-1-1,-1 0 1,0 1-1,1-1 1,-1 0 0,1 0-1,-1 1 1,0-1-1,1 0 1,-1 0-1,1 0 1,-1 0-1,1 1 1,-1-1-1,1 0 1,-1 0-1,1 0 1,-1 0-1,1 0 1,-1 0-1,1 0 1,-1 0-1,0 0 1,1-1 0,-1 1-1,1 0 1,-1 0-1,1 0 1,-1-1-1,1 1 1,-1 0-1,0 0 1,1-1-1,-1 1 1,1 0-1,-1-1 1,0 1-1,1 0 1,-1-1-1,0 1 1,0 0-1,1-1 1,-1 0-1,10-13 139,0 0-1,12-25 0,5-8 17,-17 30-128,-6 10-33,1-1-1,0 1 1,0 0-1,0 0 1,1 0-1,0 1 1,0-1-1,1 1 1,8-6-1,-13 12-1,0 0-1,0 0 0,0 0 1,0 1-1,0-1 0,0 0 1,0 1-1,-1-1 0,1 1 1,0 0-1,0-1 0,-1 1 1,1 0-1,0 0 0,-1 0 1,1 1-1,-1-1 1,1 0-1,-1 0 0,3 4 1,-2-3 0,1 0 0,-1 0 1,1 0-1,0 0 1,0 0-1,5 2 1,-6-4 3,-1 0 0,1 1-1,-1-1 1,0 0 0,1 1 0,-1-1 0,0 1 0,0 0 0,1-1 0,-1 1 0,0 0 0,0 0 0,2 1 0,-2 0 0,-1-1 0,0 0-1,1 0 1,-1 0 0,0 1 0,0-1 0,0 0-1,0 1 1,0-1 0,0 0 0,0 0-1,0 1 1,0-1 0,-1 0 0,1 0 0,-1 2-1,-22 86 233,-16 77 685,40-140-878,-1-26-79,0 1 1,0-1 0,0 0-1,0 0 1,0 0 0,0 1-1,0-1 1,0 0 0,0 0 0,0 0-1,0 1 1,0-1 0,1 0-1,-1 0 1,0 0 0,0 0 0,0 1-1,0-1 1,0 0 0,1 0-1,-1 0 1,0 0 0,0 0-1,0 0 1,0 1 0,1-1 0,-1 0-1,0 0 1,0 0 0,0 0-1,1 0 1,-1 0 0,0 0 0,1 0-1,8-11-3478,-5-1 1486,-7 3 724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157"/>
    </inkml:context>
    <inkml:brush xml:id="br0">
      <inkml:brushProperty name="width" value="0.025" units="cm"/>
      <inkml:brushProperty name="height" value="0.025" units="cm"/>
    </inkml:brush>
  </inkml:definitions>
  <inkml:trace contextRef="#ctx0" brushRef="#br0">40 0 16464,'0'0'2653,"-1"9"-198,-15 100 1013,7-65-2981,3 1-1,1 0 0,3 0 0,4 68 0,-2-113-483,0 0 0,0 0 0,0-1 0,0 1 0,1 0 0,-1 0 0,0-1 0,0 1 0,0 0 0,1 0-1,-1 0 1,0 0 0,0-1 0,1 1 0,-1 0 0,0 0 0,0 0 0,1 0 0,-1 0 0,0 0 0,0 0 0,1 0 0,-1 0-1,0 0 1,1 0 0,-1 0 0,0 0 0,0 0 0,1 0 0,-1 0 0,0 0 0,1 0 0,-1 0 0,0 0 0,0 0 0,1 0-1,-1 1 1,0-1 0,0 0 0,1 0 0,-1 0 0,0 0 0,0 1 0,0-1 0,1 0 0,-1 0 0,0 1 0,0-1-1,0 0 1,0 0 0,0 1 0,1-1 0,-1 0 0,0 0 0,0 1 0,0-1 0,0 0 0,0 1 0,0-1 0,0 1 0,11-24 144,-8 6-141,-1-1 0,-1 0 1,0 0-1,-1 0 0,-5-34 0,0 39-150,1 20 4,2 23 61,2-28 74,0 0-1,0 0 0,1 0 0,-1 1 0,1-1 1,0 0-1,-1 0 0,1 0 0,0 0 0,0 0 1,0 0-1,1-1 0,-1 1 0,0 0 0,1 0 1,-1-1-1,1 1 0,-1-1 0,1 1 0,0-1 1,3 2-1,0 0 1,0-1 1,1 1 0,-1-1-1,1-1 1,0 1 0,0-1-1,0 0 1,6 1 0,1-1 10,0-1 0,0 0 0,0-1 0,0 0 0,0-1 1,0 0-1,13-5 0,-16 3 12,-1-1-1,1 0 1,-1 0 0,-1-1 0,13-9-1,-19 13-14,0 0 0,1 1 1,-1-1-1,0 0 0,0 0 0,0 0 0,-1 0 0,1-1 0,-1 1 0,1 0 0,-1-1 0,1 1 1,-1-1-1,0 1 0,0-1 0,-1 0 0,1 1 0,0-1 0,-1 0 0,0 0 0,1 1 0,-1-1 0,0 0 1,0 0-1,-1-3 0,0 5-4,1 1 0,0-1 1,-1 1-1,1-1 1,0 1-1,-1 0 0,1-1 1,-1 1-1,1 0 1,-1-1-1,1 1 0,-1 0 1,1-1-1,-1 1 0,1 0 1,-1 0-1,1 0 1,-1-1-1,0 1 0,1 0 1,-1 0-1,1 0 1,-1 0-1,0 0 0,1 0 1,-1 0-1,1 0 0,-1 0 1,1 1-1,-1-1 1,1 0-1,-1 0 0,0 0 1,1 1-1,-1-1 1,1 0-1,-1 1 0,-21 13-29,14-7 52,1 1-1,0 0 0,0 1 0,1 0 1,0 0-1,-8 16 0,12-21 0,0 1 0,0 0-1,0-1 1,0 1 0,1 0 0,0 0-1,0 0 1,0 0 0,0 1 0,1-1 0,0 0-1,0 0 1,1 0 0,-1 0 0,1 0-1,2 8 1,-1-11-17,-1 1 0,1-1 1,0 0-1,0-1 0,0 1 0,1 0 0,-1 0 0,0-1 0,0 0 1,1 1-1,-1-1 0,1 0 0,-1 0 0,1 0 0,0 0 0,-1-1 1,1 1-1,0-1 0,0 0 0,-1 1 0,6-2 0,63-1-351,-66 2 251,57-13-731,-59 12 823,0 0-1,0 0 0,0 0 0,0-1 0,0 1 1,0 0-1,-1-1 0,1 0 0,0 0 1,-1 0-1,1 0 0,-1 0 0,0 0 1,0-1-1,0 1 0,3-5 0,-5 5 71,0 0-1,1 0 1,-1 0 0,0 0-1,0 0 1,0 0-1,-1 0 1,1 0-1,0 0 1,-1 0 0,1 0-1,-1 1 1,0-1-1,0 0 1,1 0-1,-1 0 1,0 1-1,-1-1 1,1 0 0,0 1-1,0-1 1,-2-1-1,-37-33-186,33 30 192,82 15-253,-45-6-104,0 0-1,48-4 1,-70 1 230,-1-1 0,1 1 1,0-2-1,-1 1 0,1-1 0,-1 0 1,0-1-1,0 0 0,0 0 0,0 0 1,0-1-1,0 0 0,-1-1 1,0 1-1,9-10 0,-13 13 57,-1 0 0,0 0 0,0 0 0,0-1 0,0 1 0,0 0-1,-1-1 1,1 1 0,0-1 0,-1 1 0,1-1 0,-1 1 0,1-1 0,-1 1 0,1-1 0,-1 1-1,0-1 1,0-1 0,0 2 17,-1 0 0,1 0 0,0 0 0,-1 1 0,1-1 0,-1 0 0,1 0 0,-1 1-1,1-1 1,-1 0 0,0 1 0,1-1 0,-1 1 0,0-1 0,1 1 0,-1-1 0,0 1 0,0-1 0,0 1 0,1 0-1,-1 0 1,0-1 0,-1 1 0,-2-1 52,0 1 1,0-1-1,0 1 0,0 0 1,0 0-1,0 0 0,0 1 0,0 0 1,0-1-1,0 1 0,0 1 0,0-1 1,-4 3-1,0 0 17,0 2 0,0-1 0,1 1-1,0 0 1,0 0 0,0 1 0,1 0 0,0 1 0,-6 8 0,8-11-42,1 0 0,0 1 0,1-1 0,-1 1 0,1-1 0,0 1 1,1 0-1,-1 0 0,1 0 0,0 0 0,1 0 0,-1 0 0,1 0 0,0 0 1,2 9-1,-1-13-95,-1 0 0,1 0 0,1 1 0,-1-1 0,0 0 0,0 0 0,1 0 0,0-1 0,-1 1 0,1 0 0,0 0 0,-1-1 0,1 1 1,0-1-1,0 0 0,1 0 0,-1 1 0,0-1 0,0 0 0,0-1 0,1 1 0,-1 0 0,0-1 0,1 1 0,-1-1 0,1 0 0,-1 0 0,0 0 0,1 0 1,-1 0-1,3-1 0,41-6-4441,-12-8-4923,-9-3-740</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4.858"/>
    </inkml:context>
    <inkml:brush xml:id="br0">
      <inkml:brushProperty name="width" value="0.035" units="cm"/>
      <inkml:brushProperty name="height" value="0.035" units="cm"/>
      <inkml:brushProperty name="color" value="#AB008B"/>
    </inkml:brush>
  </inkml:definitions>
  <inkml:trace contextRef="#ctx0" brushRef="#br0">9 17 15715,'7'-9'1697,"-1"3"-969,-3 4-256,-1 8 904,-2 7-295,0 8-281,-5 5-168,2 9-272,0 2-88,-1 3-112,1 1-144,-2-4-560,3-3 1720,1-15-1136,1-11 48,0-14 16</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8.159"/>
    </inkml:context>
    <inkml:brush xml:id="br0">
      <inkml:brushProperty name="width" value="0.035" units="cm"/>
      <inkml:brushProperty name="height" value="0.035" units="cm"/>
      <inkml:brushProperty name="color" value="#AB008B"/>
    </inkml:brush>
  </inkml:definitions>
  <inkml:trace contextRef="#ctx0" brushRef="#br0">18 20 17316,'0'-1'217,"0"0"1,1 0 0,-1-1-1,0 1 1,0 0 0,0 0-1,0-1 1,0 1 0,0 0-1,0 0 1,0-1 0,0 1-1,-1-2 1,-3 2 1056,0 12-89,1 1-1006,0 0 0,2 0 0,-1-1-1,1 1 1,1 0 0,0 0 0,1 0 0,0 0 0,1 0-1,0 0 1,7 19 0,-9-30-183,0 0 0,1 0 0,-1 0 0,0 0 0,1 0 0,-1 0 0,1 0 0,-1 0 0,1 0 1,0 0-1,-1 0 0,1 0 0,0 0 0,0 0 0,-1-1 0,1 1 0,0 0 0,0-1 0,0 1 0,0 0 0,0-1 0,0 1 0,0-1 0,0 1 0,0-1 0,0 0 0,0 0 1,0 1-1,0-1 0,1 0 0,-1 0 0,0 0 0,0 0 0,0 0 0,0 0 0,0 0 0,0-1 0,1 1 0,-1 0 0,0-1 0,0 1 0,0-1 0,0 1 0,0-1 0,0 1 1,1-2-1,2-1-44,0 0 0,0-1 0,0 0 0,-1 0 0,1 0 0,-1 0 0,0 0 0,3-6 0,3-10-154,-2 1 1,1-1 0,-2 0-1,4-23 1,-9 36 119,6 68-199,-5-49 182,0 9 717,10 38 0,-12-58-605,1 0-1,-1 0 1,0 0-1,1 0 1,-1 0-1,1 0 1,-1 0-1,1 0 1,-1-1-1,1 1 0,0 0 1,-1 0-1,1-1 1,1 2-1,8 0 240</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6.616"/>
    </inkml:context>
    <inkml:brush xml:id="br0">
      <inkml:brushProperty name="width" value="0.035" units="cm"/>
      <inkml:brushProperty name="height" value="0.035" units="cm"/>
      <inkml:brushProperty name="color" value="#AB008B"/>
    </inkml:brush>
  </inkml:definitions>
  <inkml:trace contextRef="#ctx0" brushRef="#br0">10 1 16988,'-8'3'2056,"7"9"-1304,2 1-272,5-3 1089,10-1-617,5-1-136,11-5-256,5-3-136,10-6-360,4-2-232,-2-4-648,-3 0-200,-10 1 784,-10 4-208,-24 7-176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7.144"/>
    </inkml:context>
    <inkml:brush xml:id="br0">
      <inkml:brushProperty name="width" value="0.035" units="cm"/>
      <inkml:brushProperty name="height" value="0.035" units="cm"/>
      <inkml:brushProperty name="color" value="#AB008B"/>
    </inkml:brush>
  </inkml:definitions>
  <inkml:trace contextRef="#ctx0" brushRef="#br0">0 1 17340,'9'10'1504,"8"-5"-960,8 0-184,11-4 552,4 1-127,8-2-121,1-2-256,3 1-712,-2-1-296,-4 2 552,-3 0-136,-9 0-161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7.705"/>
    </inkml:context>
    <inkml:brush xml:id="br0">
      <inkml:brushProperty name="width" value="0.035" units="cm"/>
      <inkml:brushProperty name="height" value="0.035" units="cm"/>
      <inkml:brushProperty name="color" value="#AB008B"/>
    </inkml:brush>
  </inkml:definitions>
  <inkml:trace contextRef="#ctx0" brushRef="#br0">120 107 15203,'6'-9'1495,"-1"0"0,1 0 0,5-16 0,-6 35 1936,-2 8-2934,-2-10-422,0-1 0,0 0 0,1 0 1,0 1-1,0-1 0,1-1 1,-1 1-1,8 12 0,-8-15-86,1-1 1,-1 0-1,1 0 0,-1 0 1,1 0-1,0-1 0,0 1 1,0-1-1,0 1 0,1-1 1,-1 0-1,0 0 0,1-1 1,0 1-1,-1-1 0,1 1 1,8 0-1,-2 0-64,1 0-1,0 0 1,-1 1-1,0 1 1,1 0-1,-1 0 1,18 11-1,-25-13 64,0 0 0,0 0 0,-1 1 0,1-1 0,0 1 0,-1-1 0,0 1 0,1 0 0,-1 0 0,0 0 0,-1 0 0,1 0 0,0 1-1,-1-1 1,0 0 0,0 1 0,0-1 0,0 1 0,0-1 0,-1 1 0,0 0 0,1-1 0,-1 1 0,0-1 0,-1 1 0,1 0 0,-2 5 0,0-4 31,0 0 0,0-1 1,0 1-1,-1 0 1,1-1-1,-1 0 1,0 1-1,-1-1 1,1 0-1,-1-1 0,0 1 1,1-1-1,-2 1 1,1-1-1,0 0 1,-1-1-1,1 1 1,-1-1-1,0 0 0,-9 3 1,1-1 47,1 0 1,-1-1 0,0-1-1,0 0 1,0 0 0,0-2-1,-17 0 1,22 0-170,0-1 0,0 0 0,1 0 0,-1-1 0,0 0 0,1 0 0,-1-1 0,1 0 0,-1 0 0,1-1 0,0 0 0,1 0 0,-1-1 0,1 1 0,0-2 0,0 1 0,0 0 0,1-1 0,-1 0 0,2-1 0,-1 1 0,1-1 0,0 0 0,0 0 0,-5-13 0,-1-13-541</inkml:trace>
  <inkml:trace contextRef="#ctx0" brushRef="#br0" timeOffset="1">83 95 15243,'17'-11'1777,"1"-2"-921,0 3-312,7 1 1000,-1-1-327,8 2-489,1 2-424,2 0-760,2 1 536,1-3-192,-3-1-144</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8.313"/>
    </inkml:context>
    <inkml:brush xml:id="br0">
      <inkml:brushProperty name="width" value="0.035" units="cm"/>
      <inkml:brushProperty name="height" value="0.035" units="cm"/>
      <inkml:brushProperty name="color" value="#AB008B"/>
    </inkml:brush>
  </inkml:definitions>
  <inkml:trace contextRef="#ctx0" brushRef="#br0">93 1 15627,'-1'2'280,"0"0"0,1 1-1,-1-1 1,0 0 0,0 0-1,-1 0 1,1 0-1,0 0 1,-1 0 0,1 0-1,-1 0 1,-2 2 0,-9 13 968,3 2-742,1 1 1,0 0-1,2 0 0,0 1 1,2 0-1,-6 33 0,10-41-428,-1-1-1,2 0 1,0 0-1,0 1 0,1-1 1,0 0-1,1 0 0,1 0 1,0 0-1,0 0 1,1-1-1,1 1 0,6 11 1,-9-19-67,0-1-1,1 1 1,-1-1 0,1 0 0,0 0 0,0 0 0,0 0 0,0-1 0,0 1 0,1-1-1,-1 1 1,1-1 0,0 0 0,-1-1 0,1 1 0,0-1 0,0 1 0,0-1 0,0-1-1,0 1 1,0 0 0,1-1 0,-1 0 0,0 0 0,0 0 0,0 0 0,0-1 0,0 0-1,8-2 1,-3 0 5,0 0-1,0-1 1,-1 0-1,1 0 0,-1-1 1,0 0-1,-1-1 0,1 0 1,-1 0-1,0 0 1,0-1-1,7-10 0,-6 6 41,-2 1-1,0-1 1,0 0-1,-1-1 1,0 1-1,-1-1 1,0 0-1,-1 0 0,0 0 1,-1-1-1,-1 1 1,1-15-1,-2 21-19,0 0 1,0 0-1,-1 0 0,1 0 1,-1 1-1,-1-1 0,1 0 1,-1 0-1,0 1 0,0-1 1,-1 1-1,0 0 0,0 0 1,0 0-1,0 0 0,-1 0 1,0 1-1,0-1 0,0 1 1,0 0-1,-1 0 0,1 1 1,-1-1-1,0 1 0,0 0 1,-1 0-1,-7-2 0,7 3-87,0 0 0,0 1-1,-1 0 1,1 1 0,0-1 0,0 1 0,0 1-1,0-1 1,-1 1 0,1 0 0,0 0-1,0 1 1,0-1 0,-7 5 0,10-6-82,1 1 1,-1 1-1,0-1 1,1 0-1,0 1 1,-1-1-1,1 1 1,0 0-1,-1-1 1,1 1 0,0 0-1,1 1 1,-1-1-1,0 0 1,1 0-1,-1 1 1,1-1-1,-1 1 1,1-1-1,0 1 1,0 0-1,1 0 1,-1-1 0,0 1-1,1 0 1,0 0-1,-1-1 1,1 1-1,0 0 1,0 0-1,1 0 1,0 3-1,7 12-741,9-2-191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8.837"/>
    </inkml:context>
    <inkml:brush xml:id="br0">
      <inkml:brushProperty name="width" value="0.035" units="cm"/>
      <inkml:brushProperty name="height" value="0.035" units="cm"/>
      <inkml:brushProperty name="color" value="#AB008B"/>
    </inkml:brush>
  </inkml:definitions>
  <inkml:trace contextRef="#ctx0" brushRef="#br0">127 45 16131,'0'0'51,"0"0"-1,-1 0 0,1 0 1,0 0-1,0 1 0,-1-1 1,1 0-1,0 0 0,0 0 1,-1 0-1,1 0 0,0 0 1,0 0-1,-1 0 0,1 0 1,0 0-1,0 0 0,-1 0 1,1-1-1,0 1 0,0 0 1,-1 0-1,1 0 0,0 0 1,0 0-1,-1 0 0,1 0 1,0-1-1,0 1 0,0 0 1,0 0-1,-1 0 0,1-1 1,0 1-1,0 0 0,0 0 1,0 0-1,0-1 0,-1 1 1,1 0-1,0 0 0,0-1 1,0 1-1,0 0 1,0 0-1,0-1 0,0 1 1,0 0-1,0 0 0,0-1 1,0 1-1,0 0 0,0 0 1,0-1-1,0 1 0,0 0 1,1 0-1,-1-1 0,0 1 1,0 0-1,-22 15 1127,12-4-987,0 1 0,1 1 1,0 0-1,0 0 0,2 1 0,0 0 1,0 0-1,1 1 0,1 0 0,0 0 1,2 0-1,-1 0 0,0 20 0,3-30-159,1 0 0,-1 1-1,2-1 1,-1 0 0,1 0 0,-1 1-1,1-1 1,1 0 0,-1 0 0,1 0-1,0 0 1,0 0 0,0 0-1,1-1 1,3 6 0,-3-7-15,-1-1 1,0 0-1,1 0 0,0 0 1,-1 0-1,1 0 0,0-1 1,0 1-1,0-1 0,0 0 1,0 0-1,0 0 0,0 0 1,0 0-1,0-1 0,1 1 0,-1-1 1,0 0-1,0 0 0,1 0 1,-1 0-1,0-1 0,0 0 1,1 1-1,5-3 0,3-1 12,0-1 0,-1 0-1,1-1 1,-1 0 0,0-1-1,0 0 1,-1-1 0,0 0-1,14-14 1,-13 10 28,0-1 1,0 1-1,-2-2 0,0 1 0,0-1 1,-1-1-1,6-15 0,-12 24-16,1 0 0,-2 0 0,1 0-1,-1 0 1,0 0 0,0 0 0,0-1-1,-1 1 1,0 0 0,0-1 0,-1 1-1,0 0 1,0 0 0,0 0 0,-4-11 0,3 13-53,0 0 0,0 0 0,-1 0 0,1 1 0,-1-1 1,0 1-1,0-1 0,0 1 0,0 0 0,-1 0 1,1 1-1,-1-1 0,0 1 0,0-1 0,0 1 0,0 0 1,0 1-1,0-1 0,0 1 0,-1 0 0,1 0 1,-7-1-1,3 1-160,0 1 1,0 0-1,0 1 1,0-1 0,-13 4-1,2-1-110,4-1-157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9.664"/>
    </inkml:context>
    <inkml:brush xml:id="br0">
      <inkml:brushProperty name="width" value="0.035" units="cm"/>
      <inkml:brushProperty name="height" value="0.035" units="cm"/>
      <inkml:brushProperty name="color" value="#AB008B"/>
    </inkml:brush>
  </inkml:definitions>
  <inkml:trace contextRef="#ctx0" brushRef="#br0">14 1 17228,'-3'1'1600,"3"8"-976,0 7-208,-2 10 809,-1 4-193,2 8-328,-2 2-168,1 6-192,2-1-16,0-7-208,2-4-112,2-12-240,1-3-200,0-10-440,1-4-224,-6-7 792,0-6-249,-5-1-87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0.193"/>
    </inkml:context>
    <inkml:brush xml:id="br0">
      <inkml:brushProperty name="width" value="0.035" units="cm"/>
      <inkml:brushProperty name="height" value="0.035" units="cm"/>
      <inkml:brushProperty name="color" value="#AB008B"/>
    </inkml:brush>
  </inkml:definitions>
  <inkml:trace contextRef="#ctx0" brushRef="#br0">1 83 18668,'17'-9'1680,"1"3"-1160,3-1-215,4 2 695,1-3-264,1 1-600,4 0-432,0 3-1457,-2-2 1561,-3-5-272,-2-1-216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0.755"/>
    </inkml:context>
    <inkml:brush xml:id="br0">
      <inkml:brushProperty name="width" value="0.035" units="cm"/>
      <inkml:brushProperty name="height" value="0.035" units="cm"/>
      <inkml:brushProperty name="color" value="#AB008B"/>
    </inkml:brush>
  </inkml:definitions>
  <inkml:trace contextRef="#ctx0" brushRef="#br0">120 2 20212,'-5'41'3864,"1"-13"-3235,1 0 0,2 1 0,2 45 0,0-72-623,-1 0-1,0 0 1,0 0-1,1 0 0,-1-1 1,1 1-1,-1 0 0,1 0 1,0-1-1,0 1 1,0 0-1,0-1 0,0 1 1,2 2-1,-2-4-17,0 1 0,0 0 0,0-1 0,0 1 0,1-1 0,-1 1 0,0-1 1,0 1-1,0-1 0,0 0 0,1 1 0,-1-1 0,0 0 0,0 0 0,0 0 0,1 0 0,1-1 0,4 0-128,1-1 1,-1-1-1,0 0 0,0 0 0,13-8 1,8-2-284,-26 12 380,0 0-1,1 0 0,-1 1 0,0-1 0,1 1 1,-1-1-1,1 1 0,-1 0 0,1 0 0,-1 0 0,1 0 1,-1 0-1,1 0 0,-1 1 0,1-1 0,-1 1 1,1 0-1,2 1 0,-2 0 23,-1 0 1,0 0-1,-1-1 0,1 1 0,0 0 1,-1 1-1,1-1 0,-1 0 0,1 0 1,-1 1-1,0-1 0,0 1 0,0-1 1,0 1-1,-1-1 0,1 1 1,0 4-1,1 7 64,-1 1 1,-1-1-1,0 0 1,-1 0-1,-3 21 1,3-28 31,-1 1 0,1-1 0,-2 0 1,1 1-1,-1-1 0,0 0 1,0 0-1,-1-1 0,0 1 0,0-1 1,-9 11-1,9-14-83,0 0 0,0 0 0,-1-1 0,1 1 0,-1-1 0,1 0 0,-1-1 0,0 1 0,0-1-1,0 0 1,0 0 0,0 0 0,0 0 0,0-1 0,0 0 0,0 0 0,0-1 0,0 1 0,0-1 0,1 0 0,-8-3 0,2 1-266,1 0 0,-1 0 1,1-1-1,0-1 0,0 0 1,0 0-1,0 0 0,1-1 1,-13-12-1,-3-11-343,6-4-188</inkml:trace>
  <inkml:trace contextRef="#ctx0" brushRef="#br0" timeOffset="1">35 98 16884,'19'-18'1920,"2"1"-1032,-2-1-336,2 6 1129,2-1-433,3 4-416,2 1-344,-1 5-880,1 3-392,-4 0 672,4 0-176,2 0-136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520"/>
    </inkml:context>
    <inkml:brush xml:id="br0">
      <inkml:brushProperty name="width" value="0.025" units="cm"/>
      <inkml:brushProperty name="height" value="0.025" units="cm"/>
    </inkml:brush>
  </inkml:definitions>
  <inkml:trace contextRef="#ctx0" brushRef="#br0">139 23 15214,'0'0'5755,"-8"-3"-5194,-3-1-290,0 0 1,-1 1 0,-18-3 0,28 6-194,-1-1 0,1 1 0,-1-1 0,1 1 0,-1 0 1,1 0-1,-1 0 0,1 0 0,-1 0 0,1 1 0,0-1 0,-1 1 0,1 0 0,-1-1 1,1 1-1,0 0 0,0 0 0,-1 1 0,1-1 0,0 0 0,0 1 0,0-1 0,0 1 1,1 0-1,-1 0 0,0 0 0,1 0 0,-3 3 0,4-5-73,0 1 0,0-1 0,0 0 0,0 1 0,0-1 0,0 1 0,0-1 0,0 0 0,0 1 0,0-1 0,0 0 0,0 1 0,0-1 0,0 1 0,0-1 0,0 0 0,0 1 0,1-1 0,-1 0 0,0 1 0,0-1 0,1 0 0,-1 0 0,0 1 0,0-1 0,1 0 0,-1 1 0,0-1 0,0 0 0,1 0 0,-1 0 0,0 1-1,1-1 1,20 7-34,28-2-484,-43-4 352,4 0 14,0 0-1,0 1 0,-1 0 0,1 1 1,0 0-1,9 5 0,-17-8 169,-1 1 0,1-1 0,-1 1 0,0 0 0,1 0-1,-1-1 1,0 1 0,1 0 0,-1 0 0,0 0 0,0 0 0,0 1 0,0-1 0,0 0 0,0 0-1,0 1 1,0-1 0,-1 0 0,1 1 0,0-1 0,-1 1 0,1-1 0,-1 1 0,0-1 0,1 1-1,-1-1 1,0 1 0,0-1 0,0 1 0,0 0 0,0-1 0,-1 1 0,1-1 0,0 1 0,-1-1-1,1 1 1,-1-1 0,1 1 0,-1-1 0,0 0 0,1 1 0,-1-1 0,0 0 0,0 1 0,0-1-1,0 0 1,0 0 0,0 0 0,-2 1 0,-2 3 96,-1 0 0,0 0 0,0 0 0,0-1 0,0 0 0,0-1 0,-1 1 0,0-1-1,0 0 1,0-1 0,0 0 0,0 0 0,0 0 0,-1-1 0,1 0 0,0 0 0,-1-1 0,1 0 0,-1 0 0,-11-3 0,18 2-335,0 1 0,0-1 0,0 1 1,0-1-1,0 0 0,0 1 0,0-1 1,1 0-1,-1 0 0,0 0 1,0 0-1,1 1 0,-1-1 0,1 0 1,-1 0-1,1 0 0,-1 0 0,1-1 1,0 1-1,-1-1 0,1 0-364,-1 1 0,1 0 0,0-1 0,0 1 0,0-1 0,0 1 0,0 0 0,0-1 0,0 1 0,0-1 0,1 1 0,-1 0 0,0-1 0,1 1 0,-1 0 0,1-1 0,0-1 0,17-12-9967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1.346"/>
    </inkml:context>
    <inkml:brush xml:id="br0">
      <inkml:brushProperty name="width" value="0.035" units="cm"/>
      <inkml:brushProperty name="height" value="0.035" units="cm"/>
      <inkml:brushProperty name="color" value="#AB008B"/>
    </inkml:brush>
  </inkml:definitions>
  <inkml:trace contextRef="#ctx0" brushRef="#br0">95 1 15891,'-2'0'168,"1"0"0,0 0-1,0-1 1,0 1-1,0 0 1,0 0-1,-1 0 1,1 0 0,0 0-1,0 1 1,0-1-1,0 0 1,0 0 0,0 1-1,-1-1 1,1 1-1,0-1 1,0 1-1,0-1 1,0 1 0,0-1-1,0 1 1,1 0-1,-1 0 1,0 0 0,-1 1-1,-19 25 1356,14-12-1330,0 0 0,1 0-1,1 1 1,0 0-1,1 0 1,1 0 0,0 1-1,1-1 1,1 1-1,1-1 1,0 1 0,1-1-1,4 21 1,-4-31-151,0-1 1,1 1-1,-1-1 0,1 1 1,1-1-1,-1 0 0,1 1 1,0-1-1,0-1 0,0 1 1,1 0-1,4 3 0,-6-5-17,1-1-1,-1 0 0,1 0 0,0 0 1,0 0-1,0-1 0,0 1 0,0-1 1,0 0-1,0 0 0,1 0 0,-1 0 1,0 0-1,1-1 0,-1 1 0,0-1 1,1 0-1,-1 0 0,1 0 0,-1-1 1,0 1-1,5-2 0,2-2 7,-1 1-1,0-1 1,0-1 0,-1 0-1,1 0 1,-1-1 0,0 0-1,0 0 1,-1 0 0,0-1-1,9-12 1,-5 7-3,-1-2 0,-1 1-1,0-1 1,0-1 0,-2 1 0,7-18 0,-12 26-24,0 1 1,-1-1-1,1 0 0,-1 0 1,-1 1-1,1-1 0,-1 0 1,0 0-1,0 0 1,-1 0-1,1 0 0,-1 0 1,-1 1-1,1-1 0,-5-11 1,4 13-4,-1 0 1,1 0 0,-1 0-1,1 1 1,-1-1 0,0 1-1,-1 0 1,1-1-1,0 1 1,-1 1 0,0-1-1,0 1 1,0-1 0,0 1-1,0 0 1,0 0-1,0 1 1,-1-1 0,1 1-1,-9-1 1,4 1-51,0 0-1,0 1 1,0 0-1,0 0 1,0 1-1,0 1 1,0-1 0,-11 5-1,16-5-124,0 0-1,0 1 0,0-1 1,0 1-1,1 0 1,-1 0-1,1 0 0,-1 1 1,1-1-1,0 1 0,0 0 1,0 0-1,0 0 1,0 0-1,1 0 0,-1 1 1,1-1-1,0 1 1,0-1-1,-1 5 0,2-7 98,1 0 0,-1 0 0,1-1-1,0 1 1,0 0 0,-1 0 0,1-1 0,0 1-1,0 0 1,0 0 0,0 0 0,0-1-1,0 1 1,0 0 0,0 0 0,0 0-1,1-1 1,-1 1 0,0 0 0,0 0-1,1-1 1,-1 1 0,0 0 0,1 0 0,-1-1-1,1 1 1,-1 0 0,1-1 0,-1 1-1,1-1 1,-1 1 0,1-1 0,0 1-1,0 0 1,9 0-723</inkml:trace>
  <inkml:trace contextRef="#ctx0" brushRef="#br0" timeOffset="1">571 23 15995,'-9'5'1223,"1"0"0,0 1-1,0 0 1,0 0-1,-8 10 1,7-6-664,1 1 1,0 0-1,-10 17 1,10-14-445,2 0-1,-1 1 1,2-1 0,0 1 0,0 1-1,2-1 1,-3 17 0,6-23-90,-1-1-1,1 0 1,0 0 0,1 0-1,0 0 1,1 1 0,-1-1-1,2-1 1,3 11-1,-6-16-21,1 1-1,0-1 1,1 0-1,-1 1 0,0-1 1,1 0-1,-1 0 0,1 0 1,0 0-1,-1 0 0,1 0 1,0-1-1,0 1 0,0-1 1,0 1-1,1-1 0,-1 0 1,0 0-1,1 1 1,-1-2-1,0 1 0,1 0 1,-1 0-1,1-1 0,0 0 1,-1 1-1,1-1 0,-1 0 1,1 0-1,-1 0 0,1-1 1,3 0-1,-1-1 3,0 1 1,0-1-1,-1 0 0,1-1 0,-1 1 1,0-1-1,1 0 0,-1 0 1,0 0-1,-1-1 0,1 0 0,-1 1 1,0-1-1,1 0 0,3-8 0,1-2 10,-1 1 0,0-1 0,9-28 0,-12 27 17,0-1-1,-1 0 1,0 1 0,-1-1-1,-1 0 1,-1-19-1,0 29-93,0 0-1,-1 1 1,1-1-1,-2 0 1,1 1-1,0-1 0,-1 0 1,0 1-1,-1 0 1,1-1-1,-1 1 1,0 0-1,0 1 1,0-1-1,-1 0 1,0 1-1,0 0 0,0 0 1,0 0-1,-6-4 1,6 6-84,1 0 1,-1 1-1,0-1 1,0 1-1,0 0 1,1 0 0,-1 0-1,0 0 1,0 1-1,-1-1 1,-4 1-1,1 3-462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1.816"/>
    </inkml:context>
    <inkml:brush xml:id="br0">
      <inkml:brushProperty name="width" value="0.035" units="cm"/>
      <inkml:brushProperty name="height" value="0.035" units="cm"/>
      <inkml:brushProperty name="color" value="#AB008B"/>
    </inkml:brush>
  </inkml:definitions>
  <inkml:trace contextRef="#ctx0" brushRef="#br0">74 1 18396,'-3'2'391,"0"0"0,1 1 0,-1 0 0,1 0 0,0-1-1,0 1 1,0 1 0,0-1 0,0 0 0,-2 6 0,-11 39 1256,12-39-1302,-6 23 351,-7 47 0,15-69-611,-1 0 0,2 1 0,0-1 0,0 0 0,1 0 0,0 0 1,0 0-1,7 19 0,-7-26-68,0 0 0,0 0 0,0 0 1,1 0-1,0 0 0,-1-1 0,1 1 1,0 0-1,0-1 0,0 0 0,1 1 1,-1-1-1,1 0 0,-1 0 0,1 0 1,0-1-1,-1 1 0,1-1 0,0 1 1,0-1-1,0 0 0,0 0 0,0 0 0,1-1 1,-1 1-1,0-1 0,0 0 0,0 0 1,1 0-1,-1 0 0,0 0 0,5-2 1,-2 1-129,0 0 0,0-1 0,0 0 0,-1-1 0,1 1 0,-1-1 0,1 0 0,-1-1 1,0 1-1,0-1 0,-1 0 0,1 0 0,-1 0 0,0-1 0,0 1 0,4-7 0,-3 2 0,-1 0-1,0 0 0,0 0 0,-1 0 0,0-1 0,2-16 1,2-21-423</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2.406"/>
    </inkml:context>
    <inkml:brush xml:id="br0">
      <inkml:brushProperty name="width" value="0.035" units="cm"/>
      <inkml:brushProperty name="height" value="0.035" units="cm"/>
      <inkml:brushProperty name="color" value="#AB008B"/>
    </inkml:brush>
  </inkml:definitions>
  <inkml:trace contextRef="#ctx0" brushRef="#br0">1 1 20916,'0'3'1905,"0"3"-1497,6 0-304,8 0 600,3-6-440,3 3-64,9-3-208</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5.881"/>
    </inkml:context>
    <inkml:brush xml:id="br0">
      <inkml:brushProperty name="width" value="0.035" units="cm"/>
      <inkml:brushProperty name="height" value="0.035" units="cm"/>
      <inkml:brushProperty name="color" value="#AB008B"/>
    </inkml:brush>
  </inkml:definitions>
  <inkml:trace contextRef="#ctx0" brushRef="#br0">31 894 14283,'-3'4'451,"0"-3"-248,1 1 0,0 0 0,0 0 0,-1 0 0,1 0 0,1 1 0,-1-1 0,0 0 0,0 1 0,1-1 0,0 1 0,-1 0 0,0 4 0,3-8 13,1 1 1,0 0-1,-1-1 1,1 1 0,-1-1-1,1 1 1,0-1-1,-1 0 1,0 0-1,1 0 1,-1 0-1,2-1 1,288-239 3248,-227 183-3215,-40 37-236,565-523-1541,-578 533 1234,-3 3 13,0 0-1,-1 0 0,7-10 1,-10 11-222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1.469"/>
    </inkml:context>
    <inkml:brush xml:id="br0">
      <inkml:brushProperty name="width" value="0.035" units="cm"/>
      <inkml:brushProperty name="height" value="0.035" units="cm"/>
      <inkml:brushProperty name="color" value="#AB008B"/>
    </inkml:brush>
  </inkml:definitions>
  <inkml:trace contextRef="#ctx0" brushRef="#br0">86 1 17628,'-5'31'4866,"0"-6"-4724,2 1 1,1 0-1,1 32 1,2-56-161,-1 0-1,0 0 1,1 0 0,-1-1 0,1 1 0,0 0 0,-1 0 0,1 0 0,0-1 0,0 1 0,0 0 0,0-1-1,1 1 1,-1-1 0,0 0 0,1 1 0,-1-1 0,1 0 0,-1 0 0,1 1 0,-1-1 0,1-1 0,0 1 0,0 0-1,0 0 1,2 0 0,5 1-154,0 0 0,1-1 0,-1 0 0,14 0 0,15 1-257,-32-1 381,-1 1 0,1-1 0,-1 1 0,0 0 1,0 0-1,0 0 0,0 1 0,-1 0 0,1 0 0,0 0 0,-1 0 0,0 1 1,0 0-1,0 0 0,3 4 0,-4-4 54,-1-1 0,0 1 1,0 0-1,0 0 0,-1 0 1,1 0-1,-1 0 0,0 1 1,0-1-1,-1 0 0,1 0 0,-1 1 1,0-1-1,0 0 0,0 1 1,0-1-1,-1 0 0,0 1 0,-2 6 1,0-2 106,-1 1 1,-1-1-1,0 0 0,0-1 1,0 1-1,-1-1 1,0 0-1,-1 0 0,0 0 1,0-1-1,-13 10 1,15-13-22,-1 0 1,0 1 0,0-2-1,0 1 1,0-1 0,-1 0-1,1 0 1,-1-1 0,0 1-1,1-1 1,-1-1-1,0 0 1,-1 0 0,1 0-1,0-1 1,0 0 0,-9-1-1,12 0-65,1 0 0,-1 0-1,1 0 1,0 0 0,0-1-1,-1 0 1,1 1 0,0-1 0,0 0-1,0-1 1,1 1 0,-1 0-1,1-1 1,-1 0 0,1 1-1,0-1 1,-3-5 0,1 1 9,0-1 0,0 0 0,1-1 0,0 1 1,1 0-1,-2-10 0,-3-30-71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2.080"/>
    </inkml:context>
    <inkml:brush xml:id="br0">
      <inkml:brushProperty name="width" value="0.035" units="cm"/>
      <inkml:brushProperty name="height" value="0.035" units="cm"/>
      <inkml:brushProperty name="color" value="#AB008B"/>
    </inkml:brush>
  </inkml:definitions>
  <inkml:trace contextRef="#ctx0" brushRef="#br0">1 80 17444,'7'-6'1904,"4"2"-1184,1-4-304,5-3 1129,3 1-721,8-3-760,4 3-448,8 1 328,1 1-176,9 8-120</inkml:trace>
  <inkml:trace contextRef="#ctx0" brushRef="#br0" timeOffset="1">622 31 17732,'-14'28'1228,"1"0"1,-15 48-1,26-66-1091,-1-1 0,2 0 0,-1 1 0,1-1-1,1 1 1,0-1 0,0 1 0,1-1 0,0 1-1,1-1 1,0 0 0,6 18 0,-6-22-115,0-1 0,0 0 0,0 0 0,0 0 0,1-1 0,0 1 1,0 0-1,0-1 0,0 0 0,7 6 0,-8-8-16,-1 0-1,1 0 1,-1 0-1,1 0 1,0-1 0,0 1-1,-1 0 1,1-1-1,0 1 1,0-1-1,0 0 1,-1 1 0,1-1-1,0 0 1,0 0-1,0 0 1,0-1-1,0 1 1,-1 0 0,1-1-1,0 1 1,0-1-1,-1 1 1,1-1-1,0 0 1,0 0 0,-1 0-1,1 0 1,2-2-1,2-3 24,0-1-1,0 1 0,0-1 1,-1-1-1,0 1 0,0-1 1,-1 1-1,0-1 0,0-1 1,-1 1-1,0 0 0,0-1 0,2-15 1,-3 13 23,-1 0 1,0 0-1,0 0 1,-1 0-1,0 0 1,-1-1-1,-1 1 1,1 0-1,-2 1 0,-6-20 1,7 25-22,-1 0 0,0 0 0,0 0 0,0 0 1,-1 1-1,1 0 0,-1-1 0,-7-5 0,10 9-82,0 0 0,0 0 0,-1 0-1,1 0 1,0 0 0,0 1 0,-1-1 0,1 0 0,0 1 0,-1-1-1,1 1 1,-1-1 0,1 1 0,-1-1 0,1 1 0,-1 0 0,1 0-1,-1 0 1,0 0 0,1 0 0,-1 0 0,1 0 0,-1 1 0,1-1-1,-1 1 1,1-1 0,-1 1 0,1-1 0,0 1 0,-1 0-1,1-1 1,0 1 0,-1 0 0,1 0 0,0 0 0,-1 1 0,0 0-114,1 0 0,0 0 0,0 0 0,0 1 0,0-1 1,0 0-1,0 0 0,0 1 0,1-1 0,-1 0 1,1 1-1,0-1 0,-1 0 0,1 1 0,0-1 1,1 1-1,-1-1 0,0 0 0,1 1 0,-1-1 0,1 0 1,0 1-1,0 1 0,8 11-779</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2.677"/>
    </inkml:context>
    <inkml:brush xml:id="br0">
      <inkml:brushProperty name="width" value="0.035" units="cm"/>
      <inkml:brushProperty name="height" value="0.035" units="cm"/>
      <inkml:brushProperty name="color" value="#AB008B"/>
    </inkml:brush>
  </inkml:definitions>
  <inkml:trace contextRef="#ctx0" brushRef="#br0">104 0 17260,'0'1'72,"0"-1"0,0 1 0,0-1 0,0 0 1,1 1-1,-1-1 0,0 1 0,0-1 0,0 1 0,0-1 1,0 1-1,0-1 0,0 0 0,0 1 0,0-1 0,0 1 1,-1-1-1,1 1 0,0-1 0,0 1 0,0-1 1,0 0-1,-1 1 0,1-1 0,0 1 0,0-1 0,-1 0 1,1 1-1,-1-1 0,-12 21 145,9-16 81,-7 13 41,0 0 0,1 0 0,1 1 1,1 1-1,0 0 0,2 0 0,0 0 0,1 1 0,1 0 0,1 0 0,0 24 0,3-39-289,1 0 1,0 0-1,0-1 0,0 1 0,0 0 1,1-1-1,0 1 0,0-1 0,5 9 0,-5-11-32,-1-1-1,1 0 1,0 0-1,-1 0 1,1 0-1,0 0 1,0 0-1,0 0 1,0-1-1,1 1 1,-1-1-1,0 1 1,1-1-1,-1 0 1,1 0-1,-1 0 0,1 0 1,0-1-1,-1 1 1,1-1-1,0 1 1,4-1-1,1-1-1,-1 0-1,1-1 1,-1 0 0,1 0-1,-1 0 1,0-1-1,0 0 1,0-1-1,0 0 1,-1 0 0,1 0-1,-1 0 1,6-7-1,4-3 16,-1-1-1,-1 0 0,20-30 0,-21 28-14,-1-2-1,-2 1 1,10-23 0,-17 34-7,0 0 1,-1 0-1,1 0 1,-2 0-1,1-1 1,-1 1 0,0-1-1,-1 1 1,1-1-1,-2 1 1,1-1-1,-3-10 1,3 16-13,-1-1 0,1 1 0,-1-1 1,0 1-1,0 0 0,0 0 0,0 0 0,0-1 1,0 1-1,-1 0 0,1 0 0,-1 1 0,0-1 1,1 0-1,-1 0 0,0 1 0,0-1 0,0 1 1,0 0-1,0-1 0,0 1 0,0 0 0,-1 0 0,1 0 1,0 1-1,-1-1 0,1 1 0,0-1 0,-1 1 1,1 0-1,-1-1 0,1 1 0,-1 1 0,1-1 1,-1 0-1,1 1 0,0-1 0,-1 1 0,-2 0 1,-3 2-362,0 0 1,0 0 0,1 0-1,-1 1 1,1 0 0,0 1-1,0-1 1,0 2 0,1-1-1,-8 8 1,12-11 173,-1 2-48,-1-1 0,2 0 0,-1 1 0,0 0 0,-3 6 0,6 0-766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3.192"/>
    </inkml:context>
    <inkml:brush xml:id="br0">
      <inkml:brushProperty name="width" value="0.035" units="cm"/>
      <inkml:brushProperty name="height" value="0.035" units="cm"/>
      <inkml:brushProperty name="color" value="#AB008B"/>
    </inkml:brush>
  </inkml:definitions>
  <inkml:trace contextRef="#ctx0" brushRef="#br0">189 11 15803,'9'-6'2417,"-2"1"-1329,-3 7-344,0 7 1681,-7 14-985,-2 5-176,1 10-511,1 3-217,-2 7-280,2-1-32,2-3-280,-1-2-176,4-10-472,1-6-257,-3-12 89,0-13 552,-11-5-200,2-13-256</inkml:trace>
  <inkml:trace contextRef="#ctx0" brushRef="#br0" timeOffset="1">0 186 18500,'11'1'1616,"7"-1"-1136,2-4-208,8 0 777,4-2-465,3 0-1008,2-3 552,3 0-128,-3 0-120</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3.788"/>
    </inkml:context>
    <inkml:brush xml:id="br0">
      <inkml:brushProperty name="width" value="0.035" units="cm"/>
      <inkml:brushProperty name="height" value="0.035" units="cm"/>
      <inkml:brushProperty name="color" value="#AB008B"/>
    </inkml:brush>
  </inkml:definitions>
  <inkml:trace contextRef="#ctx0" brushRef="#br0">1 29 17276,'5'-6'2088,"-2"2"-1336,1 0-296,1 3 1297,2 6-841,0 4-152,0 9-360,2 7-144,-2 8-120,-3 7-48,-1 4-104,-1 4-144,1-2-448,1-2-360,-1-10 784,-1-8-136,-2-25-136</inkml:trace>
  <inkml:trace contextRef="#ctx0" brushRef="#br0" timeOffset="1">364 0 18148,'-5'4'225,"1"0"1,0 0-1,0 0 0,0 0 1,1 1-1,-1-1 0,1 1 1,0 0-1,0 0 1,1 0-1,-3 8 0,-3 3 305,-7 17-203,14-30-321,0-1 0,1 0 0,-1 0 0,1 1 0,-1-1 0,1 1 0,0-1 0,0 0 0,0 1 0,0-1 0,0 1 0,1 3 0,0-5-15,-1-1 0,1 1-1,0 0 1,-1-1 0,1 1-1,0 0 1,0-1 0,-1 1-1,1-1 1,0 1 0,0-1-1,0 1 1,0-1 0,-1 0-1,1 1 1,0-1 0,0 0-1,0 0 1,0 0 0,0 0-1,0 1 1,2-2 0,24 1-243,-23-1 193,13 0-126,-1 0 1,1 0-1,0 2 1,0 0-1,25 5 0,-39-5 212,1 0 0,0 0 0,-1 0-1,1 1 1,-1-1 0,1 1 0,-1 0-1,0 0 1,1 0 0,-1 0-1,0 1 1,-1 0 0,1-1 0,0 1-1,-1 0 1,1 0 0,-1 0 0,0 0-1,0 1 1,0-1 0,-1 0 0,1 1-1,-1 0 1,0-1 0,0 1-1,0 0 1,0-1 0,0 1 0,-1 0-1,0 6 1,0-2 192,-1 1 1,0-1-1,-1 1 0,1-1 0,-2 0 1,1 1-1,-1-1 0,0 0 0,-1-1 1,0 1-1,0-1 0,-7 9 1,9-13-135,-1 0 0,1 0 0,-1 0 0,0 0 0,0-1 0,0 1 0,0-1 1,-1 0-1,1 1 0,-1-2 0,1 1 0,-6 2 0,6-4-126,0 1-1,0-1 1,1 1 0,-1-1-1,0 0 1,0 0 0,0 0-1,0-1 1,0 1 0,0-1-1,0 1 1,0-1 0,1 0-1,-1 0 1,0 0 0,0-1-1,1 1 1,-4-3 0,0 0-28,0-1 1,1 1 0,0-1 0,0 0 0,1 0-1,-1 0 1,-6-12 0,-9-18-400</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4.380"/>
    </inkml:context>
    <inkml:brush xml:id="br0">
      <inkml:brushProperty name="width" value="0.035" units="cm"/>
      <inkml:brushProperty name="height" value="0.035" units="cm"/>
      <inkml:brushProperty name="color" value="#AB008B"/>
    </inkml:brush>
  </inkml:definitions>
  <inkml:trace contextRef="#ctx0" brushRef="#br0">1 46 16420,'15'-8'1504,"5"1"-1024,2 1-224,5 1 680,5-1-488,5 1 633,0-1-817,0 6-112,1-3 8</inkml:trace>
  <inkml:trace contextRef="#ctx0" brushRef="#br0" timeOffset="1">485 18 15883,'-7'5'341,"1"0"0,0 0 0,1 0 0,-1 1 0,1-1 0,0 1 0,1 1 0,0-1 0,-1 1 0,2-1 0,-1 1 0,1 0 0,0 0 0,1 1 0,-1-1 0,-1 15 0,3-18-246,0 1 0,1 0 0,-1 0-1,1 0 1,0 0 0,1 0-1,-1 0 1,1-1 0,0 1-1,0 0 1,1 0 0,-1-1-1,1 1 1,0-1 0,0 1 0,0-1-1,1 0 1,0 0 0,0 0-1,0 0 1,0 0 0,0-1-1,1 1 1,-1-1 0,1 0-1,0 0 1,7 4 0,-7-5-76,1 0 1,-1-1 0,0 1-1,0-1 1,1 0-1,-1 0 1,1 0 0,-1 0-1,1-1 1,0 0-1,-1 0 1,1 0 0,-1-1-1,1 1 1,4-2-1,-3 0-2,1 0-1,-1-1 0,0 1 1,0-1-1,0-1 0,0 1 0,0-1 1,-1 0-1,9-8 0,-8 6 0,0 0-1,-1 0 0,1-1 1,-1 0-1,-1 0 0,1 0 1,-1 0-1,0-1 1,-1 0-1,0 0 0,0 0 1,0 0-1,-1 0 0,-1 0 1,1-1-1,-1-14 0,0 20-9,-2 0 0,1 0 0,0 0 0,-1 0 0,1 0-1,-1 0 1,0 0 0,0 0 0,0 0 0,0 0 0,-1 0 0,1 1-1,-1-1 1,1 0 0,-1 1 0,0 0 0,0-1 0,0 1 0,-1 0-1,1 0 1,0 0 0,-1 0 0,1 1 0,-1-1 0,0 1 0,1-1-1,-1 1 1,0 0 0,0 0 0,0 0 0,0 0 0,0 1 0,0-1-1,0 1 1,0 0 0,0 0 0,0 0 0,-5 1 0,1-1-106,0 1 1,0 0-1,0 1 1,0 0-1,0 0 1,1 0-1,-1 1 1,1 0-1,0 0 1,0 0-1,0 1 1,0 0-1,0 0 1,1 1-1,0 0 1,-6 6-1,8-8-190,0 1 0,0 0 0,0 0 0,1 0-1,0 0 1,0 0 0,0 1 0,0-1 0,-1 7-1,6-4-411,8-3-120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909"/>
    </inkml:context>
    <inkml:brush xml:id="br0">
      <inkml:brushProperty name="width" value="0.025" units="cm"/>
      <inkml:brushProperty name="height" value="0.025" units="cm"/>
    </inkml:brush>
  </inkml:definitions>
  <inkml:trace contextRef="#ctx0" brushRef="#br0">153 1 5317,'0'0'16250,"-11"10"-14755,2-1-1303,1 0-1,0 1 1,0 0 0,1 0-1,1 0 1,-1 1 0,2 0-1,0 0 1,0 1 0,-5 17-1,7-14-85,1 0-1,0-1 1,1 1-1,0 0 0,2 1 1,-1-1-1,5 21 0,17 57-3049,-22-92 2899,-3-14-6126,-4-7 3956,-22-52 3683,14 49 83,12 19-1169,0 1 0,0-1 0,1 0 0,-1 0 0,1 0 0,0-1 0,0 1 0,0 0 0,0-1 0,1 0 0,0 1 0,0-1 0,0 0 0,0-7 0,1 11-305,1 0 0,-1 1-1,1-1 1,-1 0 0,1 0-1,-1 0 1,1 1-1,0-1 1,-1 0 0,1 1-1,0-1 1,-1 1-1,1-1 1,0 1 0,0-1-1,0 1 1,-1 0-1,1-1 1,0 1 0,0 0-1,0-1 1,0 1 0,0 0-1,0 0 1,1 0-1,27-1 68,-24 1-43,72 0-313,38-1-6099,-52-3-1163</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4.916"/>
    </inkml:context>
    <inkml:brush xml:id="br0">
      <inkml:brushProperty name="width" value="0.035" units="cm"/>
      <inkml:brushProperty name="height" value="0.035" units="cm"/>
      <inkml:brushProperty name="color" value="#AB008B"/>
    </inkml:brush>
  </inkml:definitions>
  <inkml:trace contextRef="#ctx0" brushRef="#br0">96 48 15051,'-14'14'4800,"-12"18"-2697,17-18-1618,1 0 0,1 0 1,0 1-1,1 0 0,-6 24 0,10-34-434,1 0 0,0 0 0,0 0 0,0 0 0,1 1 0,-1-1 0,1 0 0,1 1 0,-1-1 0,1 0 0,0 0 0,0 0 0,0 1 0,1-1 0,0 0 0,0-1 0,0 1 0,0 0 0,1-1 0,5 8 0,-5-9-41,-1-1 0,1 1-1,0-1 1,-1 0-1,1 0 1,0 0 0,0 0-1,0-1 1,1 1 0,-1-1-1,0 0 1,0 0 0,1 0-1,-1 0 1,7 0 0,-4-1-1,0 0 0,0-1 0,0 1 0,0-1 0,0 0 1,0-1-1,0 1 0,7-5 0,3-1 18,-1-1 0,0 0 0,-1-1 0,0-1 0,20-17 0,-18 12 42,0-1 0,-1 0 0,22-30 0,-33 41-22,0-1 0,0 0-1,-1-1 1,0 1 0,0-1 0,0 1-1,-1-1 1,0 0 0,-1 0 0,1 0-1,-1 0 1,0 0 0,-1 0 0,0 0-1,-1-9 1,1 13-25,-1 1 0,0-1 0,1 0 0,-1 0 0,0 1 0,-1-1 0,1 1 0,0-1 0,-1 1 0,0 0 0,1-1 0,-1 1 0,0 0 0,0 0-1,0 0 1,0 0 0,-1 1 0,1-1 0,0 0 0,-1 1 0,1 0 0,-1-1 0,1 1 0,-1 0 0,0 1 0,1-1 0,-1 0 0,0 1 0,0-1 0,0 1 0,-3 0 0,-2 0 3,-1 0 1,1 0 0,0 1-1,-1 0 1,1 1 0,0 0-1,0 0 1,0 1-1,-11 4 1,6 0-175,1 0 0,0 1 1,1 0-1,-16 13 0,23-16-2,-1-1-1,1 1 1,-1-1 0,1 1-1,0 0 1,1 1 0,-1-1-1,1 1 1,1 0 0,-1-1-1,1 1 1,-2 7 0,3 2-371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5.505"/>
    </inkml:context>
    <inkml:brush xml:id="br0">
      <inkml:brushProperty name="width" value="0.035" units="cm"/>
      <inkml:brushProperty name="height" value="0.035" units="cm"/>
      <inkml:brushProperty name="color" value="#AB008B"/>
    </inkml:brush>
  </inkml:definitions>
  <inkml:trace contextRef="#ctx0" brushRef="#br0">68 242 18316,'-2'3'1848,"-6"11"-1088,-2 4-303,-1 8 951,0 2-248,2 7-432,3 2-184,6-2-208,3-4-63,9-7-137,5-6-8,6-10-128,2-6-184,1-12-657,1-5-383,-5-11 976,-7-6-192,-10-8-168</inkml:trace>
  <inkml:trace contextRef="#ctx0" brushRef="#br0" timeOffset="1">6 14 22773,'-6'9'1816,"6"-6"-1368,0 2-184,10-4 513,2-1-689,0-4 96,-1-7-120,-2-6-184</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6.882"/>
    </inkml:context>
    <inkml:brush xml:id="br0">
      <inkml:brushProperty name="width" value="0.035" units="cm"/>
      <inkml:brushProperty name="height" value="0.035" units="cm"/>
      <inkml:brushProperty name="color" value="#AB008B"/>
    </inkml:brush>
  </inkml:definitions>
  <inkml:trace contextRef="#ctx0" brushRef="#br0">47 898 14787,'-1'0'67,"-27"26"1686,26-25-1626,0 1 0,1 0-1,-1 0 1,1 0 0,-1 0-1,1 1 1,0-1 0,-1 0 0,1 1-1,1-1 1,-1 0 0,-1 4 0,2-5-78,1-1 0,-1 1 0,0-1 1,0 1-1,1 0 0,-1-1 1,0 1-1,0-1 0,1 1 0,-1-1 1,1 0-1,-1 1 0,1-1 1,-1 1-1,0-1 0,1 0 0,-1 1 1,1-1-1,0 0 0,-1 1 1,1-1-1,-1 0 0,1 0 1,-1 0-1,1 0 0,-1 1 0,1-1 1,0 0-1,-1 0 0,1 0 1,-1 0-1,1 0 0,0 0 0,0-1 1,27-1 604,-11-2-476,0-1 0,-1-1 0,1 0 1,-1-1-1,0-1 0,-1 0 0,18-14 1,96-80 384,-108 84-461,697-687 642,-653 634-760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0.531"/>
    </inkml:context>
    <inkml:brush xml:id="br0">
      <inkml:brushProperty name="width" value="0.035" units="cm"/>
      <inkml:brushProperty name="height" value="0.035" units="cm"/>
      <inkml:brushProperty name="color" value="#AB008B"/>
    </inkml:brush>
  </inkml:definitions>
  <inkml:trace contextRef="#ctx0" brushRef="#br0">1 88 14763,'16'-25'1801,"-14"21"-1508,0 0 0,1 0 0,-1 0 0,1 0 0,0 0 0,0 1 0,0-1 0,0 1 0,0 0 0,1 0 0,0 0 0,-1 1 0,1-1 0,0 1 0,0 0 0,1 0 0,-1 0 0,5-1 0,5 1 129,0 1 0,0 0 0,0 1 0,0 1 0,0 0 0,0 1 0,0 0-1,18 7 1,-19-5-691,0-1 0,0-1 0,0 1 0,1-2 0,-1 0-1,0-1 1,0 0 0,1-1 0,15-3 0,-28 4 85,0 0 1,1 0-1,-1-1 1,1 1-1,-1 0 1,0-1-1,1 0 1,-1 1-1,0-1 0,0 0 1,0 1-1,1-1 1,-1 0-1,0 0 1,0 0-1,0 0 1,0 0-1,1-2 1,-4 0-931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1.078"/>
    </inkml:context>
    <inkml:brush xml:id="br0">
      <inkml:brushProperty name="width" value="0.035" units="cm"/>
      <inkml:brushProperty name="height" value="0.035" units="cm"/>
      <inkml:brushProperty name="color" value="#AB008B"/>
    </inkml:brush>
  </inkml:definitions>
  <inkml:trace contextRef="#ctx0" brushRef="#br0">0 116 13859,'23'17'1976,"0"-11"-839,0-7-417,3-8 2160,0-4-1615,5-3-353,-2-4-88,0 0-528,-3-2-288,-2 6-792,-5 3-272,-9 7 800,0 3-200,-4 5-177</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2.064"/>
    </inkml:context>
    <inkml:brush xml:id="br0">
      <inkml:brushProperty name="width" value="0.035" units="cm"/>
      <inkml:brushProperty name="height" value="0.035" units="cm"/>
      <inkml:brushProperty name="color" value="#AB008B"/>
    </inkml:brush>
  </inkml:definitions>
  <inkml:trace contextRef="#ctx0" brushRef="#br0">1 8 18380,'0'-1'122,"0"0"0,1 1 0,-1-1 1,1 1-1,-1-1 0,1 1 0,-1 0 0,1-1 0,0 1 1,-1-1-1,1 1 0,-1 0 0,1-1 0,0 1 0,-1 0 1,1 0-1,0 0 0,0-1 0,-1 1 0,1 0 0,0 0 1,-1 0-1,1 0 0,0 0 0,-1 0 0,1 0 0,0 1 1,1-1-1,28 3 797,-25-2-601,40 3 350,-5-1-479,-1 2 0,0 1 0,0 3 0,44 14 0,-80-22-186,-1 0-1,1 0 0,0 0 1,-1 1-1,1-1 0,-1 1 0,1 0 1,-1-1-1,0 1 0,0 0 1,0 0-1,0 1 0,0-1 1,0 0-1,-1 1 0,1-1 1,-1 1-1,2 4 0,-2-4 3,0 0 0,-1 1 0,1-1 0,-1 0 0,0 1 0,0-1 0,-1 1 0,1-1-1,-1 0 1,1 1 0,-1-1 0,0 0 0,0 0 0,-1 0 0,-2 5 0,-13 23 61,-2-1 0,-2-1 0,-33 37 0,24-30 14,-104 125-160,125-145-1203,9-12-638,6-10 768,2-6 356,3-4-245</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2.639"/>
    </inkml:context>
    <inkml:brush xml:id="br0">
      <inkml:brushProperty name="width" value="0.035" units="cm"/>
      <inkml:brushProperty name="height" value="0.035" units="cm"/>
      <inkml:brushProperty name="color" value="#AB008B"/>
    </inkml:brush>
  </inkml:definitions>
  <inkml:trace contextRef="#ctx0" brushRef="#br0">112 8 17140,'4'-8'1824,"-6"8"-19,-13 14 223,1 5-1730,2 0 0,0 1 0,2 1 0,0 0 1,1 0-1,1 1 0,1 0 0,-7 42 0,12-56-238,2 0 0,-1 0 0,1 1 0,1-1 0,0 0 0,2 10 0,-3-15-41,1-1 0,-1 0 0,1 1 0,0-1 0,0 0 0,0 0 0,0 1 0,0-1 0,1 0 0,-1 0 0,1-1 0,-1 1 0,1 0 0,0 0 1,0-1-1,0 1 0,-1-1 0,1 1 0,1-1 0,-1 0 0,0 0 0,0 0 0,0 0 0,1 0 0,3 0 0,0 0-67,0-1 1,0 1-1,0-1 0,0-1 0,0 1 1,0-1-1,0 0 0,0-1 1,0 1-1,0-1 0,0 0 0,0-1 1,-1 1-1,0-1 0,1 0 1,-1 0-1,0-1 0,8-7 1,-1 0-245,0-1 0,-2 0 0,1 0 0,-1-1 0,15-28 0,-2 0-240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3.251"/>
    </inkml:context>
    <inkml:brush xml:id="br0">
      <inkml:brushProperty name="width" value="0.035" units="cm"/>
      <inkml:brushProperty name="height" value="0.035" units="cm"/>
      <inkml:brushProperty name="color" value="#AB008B"/>
    </inkml:brush>
  </inkml:definitions>
  <inkml:trace contextRef="#ctx0" brushRef="#br0">46 18 19228,'-16'-12'1841,"3"8"-1241,4 2-264,5 5 848,1 2-256,4 4-744,2 0-456,5-1-800,-1-2-88,0-2 832,2 3-273,1-6-231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3.830"/>
    </inkml:context>
    <inkml:brush xml:id="br0">
      <inkml:brushProperty name="width" value="0.035" units="cm"/>
      <inkml:brushProperty name="height" value="0.035" units="cm"/>
      <inkml:brushProperty name="color" value="#AB008B"/>
    </inkml:brush>
  </inkml:definitions>
  <inkml:trace contextRef="#ctx0" brushRef="#br0">79 13 17916,'0'-1'160,"0"1"-1,0-1 1,0 0 0,0 1-1,0-1 1,1 1 0,-1-1-1,0 0 1,0 1 0,1-1 0,-1 1-1,0-1 1,1 1 0,-1-1-1,1 1 1,-1 0 0,0-1 0,1 1-1,-1-1 1,1 1 0,-1 0-1,1-1 1,0 1 0,0-1 0,-1 2-59,1-1 1,-1 0-1,1 0 0,0 1 1,-1-1-1,1 0 1,-1 1-1,1-1 1,-1 0-1,0 1 1,1-1-1,-1 1 1,1-1-1,-1 1 1,0-1-1,1 1 1,-1-1-1,0 1 1,1 0-1,12 36 1145,-12-33-1053,30 116 851,6 24-755,-28-117-311,1-2-1,1 1 1,18 31-1,-28-57 17,-1 1-1,0-1 1,0 0-1,0 0 1,0 0-1,0 0 1,0 0-1,0 0 1,0 0-1,0 0 1,0 0-1,1 0 0,-1 0 1,0 0-1,0 0 1,0 0-1,0 1 1,0-1-1,0 0 1,0 0-1,0 0 1,0 0-1,0 0 1,0 0-1,0 0 1,0 0-1,0 1 1,0-1-1,0 0 0,0 0 1,0 0-1,0 0 1,0 0-1,0 0 1,0 0-1,0 0 1,0 0-1,0 1 1,0-1-1,0 0 1,0 0-1,0 0 1,0 0-1,0 0 1,-1 0-1,1 0 0,0 0 1,0 0-1,0 0 1,0 0-1,0 1 1,0-1-1,0 0 1,0 0-1,0 0 1,0 0-1,0 0 1,-1 0-1,1 0 1,0 0-1,0 0 1,0 0-1,0 0 0,0 0 1,0 0-1,-11-4-227,-11-8-44,22 12 272,-36-21-377,7 4 240,0 0 0,1-2 0,-43-38 0,70 56 151,0 0 1,0 0-1,0 0 0,0 0 1,0 0-1,0 0 0,1 0 1,-1 0-1,0-1 0,1 1 1,-1 0-1,1 0 0,-1-3 1,1 3-3,0 1 1,0-1-1,0 1 1,0-1-1,0 1 1,0-1 0,0 1-1,1-1 1,-1 1-1,0-1 1,0 1-1,1 0 1,-1-1-1,0 1 1,0-1 0,1 1-1,-1 0 1,1-1-1,-1 1 1,0 0-1,1-1 1,-1 1-1,1 0 1,-1 0 0,1-1-1,4-1 44,1 1 0,-1-1 0,1 1 0,-1 0 0,10 0 0,2-1-18,27-6 26,61-21 0,-83 22-77,0-2 0,-1 0 0,0-2 0,31-19 0,-52 29 19,1 1-4,0 0 0,-1 0-1,1-1 1,-1 1 0,1 0-1,-1-1 1,1 1-1,-1 0 1,1-1 0,-1 1-1,1-1 1,-1 1 0,0-1-1,1 1 1,-1-1 0,0 1-1,1-1 1,-1 1 0,0-1-1,0 1 1,1-1 0,-1 1-1,0-1 1,0 0 0,0 1-1,0-1 1,0 0-1,0 1 1,0-1 0,0 0-1,-3 2-44,0 0-1,1 0 1,-1 0-1,0 1 0,0-1 1,1 1-1,-1 0 0,1 0 1,-5 4-1,-5 7-491,-1-1 0,-1 0-1,0-1 1,-1-1 0,0 0 0,-28 13-1,38-20 433,-1-1 1,0 0-1,0 0 0,0-1 0,0 1 0,0-2 0,0 1 0,0 0 1,0-1-1,0 0 0,0-1 0,-1 1 0,1-1 0,0 0 1,0-1-1,0 1 0,1-1 0,-1 0 0,0-1 0,1 1 0,-1-1 1,1-1-1,-6-3 0,-13-13 24,85 31 875,-12-4-537,85 1 0,-142-8-280</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4.701"/>
    </inkml:context>
    <inkml:brush xml:id="br0">
      <inkml:brushProperty name="width" value="0.035" units="cm"/>
      <inkml:brushProperty name="height" value="0.035" units="cm"/>
      <inkml:brushProperty name="color" value="#AB008B"/>
    </inkml:brush>
  </inkml:definitions>
  <inkml:trace contextRef="#ctx0" brushRef="#br0">1 14 16660,'13'0'1792,"7"-2"-936,-3-1-272,9-1 1017,2 1-409,7 1-288,0 2-160,0 0-248,-1 0-208,-7 2-496,-1-1-384,-7 2-664,-5-1 1920,-13-2-880,1-2-112,-8-1-176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0.369"/>
    </inkml:context>
    <inkml:brush xml:id="br0">
      <inkml:brushProperty name="width" value="0.025" units="cm"/>
      <inkml:brushProperty name="height" value="0.025" units="cm"/>
    </inkml:brush>
  </inkml:definitions>
  <inkml:trace contextRef="#ctx0" brushRef="#br0">35 0 5830,'0'0'16276,"-1"12"-14914,-12 61 69,6-42-1220,1 1 1,-1 38-1,21-92 131,-7 1-281,-2 0 0,0 0 0,2-25 0,7-36-246,-14 83 142,0-1 1,0 0-1,0 0 1,0 1-1,1-1 0,-1 0 1,0 0-1,0 0 1,0 1-1,0-1 1,0 0-1,1 0 0,-1 0 1,0 0-1,0 1 1,0-1-1,0 0 1,1 0-1,-1 0 0,0 0 1,0 0-1,0 0 1,1 0-1,-1 1 0,0-1 1,0 0-1,1 0 1,-1 0-1,0 0 1,0 0-1,0 0 0,1 0 1,-1 0-1,0 0 1,0 0-1,1 0 1,-1 0-1,0 0 0,0-1 1,0 1-1,1 0 1,-1 0-1,0 0 1,0 0-1,1 0 0,-1 0 1,0-1-1,0 1 1,0 0-1,0 0 1,1 0-1,-1 0 0,0-1 1,0 1-1,0 0 1,0 0-1,0 0 1,0-1-1,1 1 0,12 33-1181,-3-5-789,-8-25 1304,1 1 1,-1 0-1,1-1 1,-1 1-1,1-1 0,0 0 1,0 0-1,1 0 1,-1-1-1,8 6 1,17 3-6259</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5.184"/>
    </inkml:context>
    <inkml:brush xml:id="br0">
      <inkml:brushProperty name="width" value="0.035" units="cm"/>
      <inkml:brushProperty name="height" value="0.035" units="cm"/>
      <inkml:brushProperty name="color" value="#AB008B"/>
    </inkml:brush>
  </inkml:definitions>
  <inkml:trace contextRef="#ctx0" brushRef="#br0">1 76 16964,'7'14'1712,"9"-10"-904,2-2-240,11-5 729,3-3-193,7-8-224,2 0-256,2 2-840,0 0-496,-13 1 656,-2-1-216,-8 1-168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9.168"/>
    </inkml:context>
    <inkml:brush xml:id="br0">
      <inkml:brushProperty name="width" value="0.035" units="cm"/>
      <inkml:brushProperty name="height" value="0.035" units="cm"/>
      <inkml:brushProperty name="color" value="#AB008B"/>
    </inkml:brush>
  </inkml:definitions>
  <inkml:trace contextRef="#ctx0" brushRef="#br0">155 153 12323,'4'-7'539,"-1"-1"1,1 0-1,-1 1 1,-1-1-1,1 0 1,-1-1-1,-1 1 1,1 0 0,-1-1-1,-1 1 1,0 0-1,0-1 1,-1-9-1,1 16-472,0 1 0,-1 0-1,1 0 1,0 0 0,0-1 0,0 1-1,-1 0 1,1 0 0,0 0 0,-1 0-1,1 0 1,-1 0 0,0 0 0,1 0-1,-1 0 1,0 0 0,0 0 0,1 0-1,-1 0 1,0 0 0,0 0 0,0 1-1,0-1 1,0 0 0,0 1 0,0-1-1,0 1 1,0-1 0,-1 1 0,1 0-1,0-1 1,0 1 0,0 0 0,0 0-1,-1 0 1,1 0 0,0 0 0,0 0-1,0 0 1,-1 0 0,1 0-1,0 1 1,0-1 0,0 0 0,0 1-1,-2 0 1,-2 1 24,-1 1 0,1 0 1,0 0-1,0 1 0,1-1 0,-1 1 0,1 0 0,-5 5 0,-1 3-58,0 0 0,1 1 0,1 0 0,0 0 0,1 1 0,0 0 0,1 0 0,0 0-1,2 1 1,-1 0 0,2 0 0,-4 29 0,7-41-24,0 0 0,0 0-1,0 0 1,1 1 0,-1-1-1,1 0 1,-1 0 0,1 0-1,0 0 1,0-1 0,0 1 0,1 0-1,-1 0 1,1-1 0,-1 1-1,4 3 1,-4-4-1,1-1 0,0 0 0,-1 0 0,1 0 0,0 0 0,0 0 0,-1 0 0,1 0 0,0-1 0,0 1 0,0-1 0,0 1-1,0-1 1,0 0 0,0 0 0,0 0 0,0 0 0,0 0 0,0 0 0,0 0 0,0-1 0,0 1 0,0-1 0,0 1 0,0-1 0,3-2 0,6-2 32,0-1-1,0-1 1,0 0 0,-1-1 0,0 1-1,-1-2 1,0 0 0,9-10 0,-3 0 85,0 0 1,-2 0-1,16-30 1,-26 43-74,0 0-1,0-1 1,-1 1-1,0 0 1,0-1 0,-1 0-1,1-8 1,-1 14-41,-1 0 0,0-1 0,0 1 0,0 0 0,0 0 0,0 0 0,-1-1 0,1 1 0,0 0 0,0 0 0,-1 0 0,1 0 0,-1-1 0,1 1 0,-1 0 0,1 0 0,-1 0 0,0 0 0,1 0 0,-1 0 0,0 0 0,0 1 0,0-1 0,0 0 0,0 0 0,0 0 0,0 1 0,0-1 0,0 1 1,0-1-1,0 1 0,0-1 0,-1 1 0,1 0 0,0-1 0,0 1 0,0 0 0,-1 0 0,1 0 0,0 0 0,0 0 0,0 0 0,-1 0 0,1 1 0,0-1 0,-2 1 0,-3 0-33,-1 1 0,0 0 0,1 0 0,-1 0 0,1 1 0,0 0 0,0 1 0,0-1 0,0 1 0,-8 7 0,2 0-431,0 0 0,1 1-1,-13 18 1,12-12 85,8-4-147</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9.746"/>
    </inkml:context>
    <inkml:brush xml:id="br0">
      <inkml:brushProperty name="width" value="0.035" units="cm"/>
      <inkml:brushProperty name="height" value="0.035" units="cm"/>
      <inkml:brushProperty name="color" value="#AB008B"/>
    </inkml:brush>
  </inkml:definitions>
  <inkml:trace contextRef="#ctx0" brushRef="#br0">3 57 16876,'-1'1'138,"1"0"0,0-1 0,0 1 1,0-1-1,-1 1 0,1 0 0,0-1 1,0 1-1,0-1 0,0 1 0,0 0 1,0-1-1,0 1 0,0 0 0,0-1 1,0 1-1,0 0 0,1-1 0,-1 1 1,0-1-1,0 1 0,1-1 0,-1 1 1,0 0-1,1-1 0,0 1 0,17 12 1598,28-1-375,-24-10-1086,0 0-1,0-1 1,0-1-1,0-1 1,27-5-1,110-28 139,-86 16-287,-58 15-110,144-29 84,-127 27-86,0 2-1,63 1 0,-86 3-16,0 0 0,0 0 0,0 1 0,0 0 0,11 5-1,-18-6-54,1 0 1,-1 0-1,0 0 0,0 0 0,1 0 0,-1 1 0,0-1 0,0 1 0,0-1 0,-1 1 0,1 0 0,0 0 0,0 0 0,-1 0 0,0 0 0,1 0 0,-1 0 0,0 0 0,0 1 0,0-1 0,0 0 0,0 1 0,0 2 0,-1-5 19,0 1 0,0-1-1,0 1 1,0 0 0,1-1-1,-1 1 1,0-1 0,0 1-1,0 0 1,-1-1 0,1 1-1,0-1 1,0 1 0,0-1 0,0 1-1,0-1 1,-1 1 0,1 0-1,0-1 1,-1 1 0,1-1-1,0 1 1,-1-1 0,1 0-1,0 1 1,-1-1 0,1 1-1,-1-1 1,1 0 0,-1 1 0,1-1-1,-1 0 1,1 1 0,-1-1-1,1 0 1,-1 0 0,1 0-1,-1 0 1,1 1 0,-1-1-1,0 0 1,1 0 0,-1 0-1,1 0 1,-1 0 0,0 0 0,0-1-1,-12-2-545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1.763"/>
    </inkml:context>
    <inkml:brush xml:id="br0">
      <inkml:brushProperty name="width" value="0.035" units="cm"/>
      <inkml:brushProperty name="height" value="0.035" units="cm"/>
      <inkml:brushProperty name="color" value="#AB008B"/>
    </inkml:brush>
  </inkml:definitions>
  <inkml:trace contextRef="#ctx0" brushRef="#br0">0 176 14203,'2'-6'260,"-1"0"1,1 0-1,0 0 0,1 0 0,-1 0 1,1 1-1,0-1 0,1 1 0,0 0 1,-1 0-1,1 0 0,1 0 0,-1 1 0,1 0 1,0 0-1,9-6 0,6-3 295,0 1 0,1 2-1,25-10 1,-29 13-236,30-8-1,-43 14-288,0 0-1,0 0 1,1 0-1,-1 1 0,0 0 1,0 0-1,0 0 1,0 0-1,1 1 1,-1-1-1,0 1 0,0 0 1,6 2-1,-9-2-20,0 0-1,0 0 1,0 0-1,0-1 0,0 1 1,-1 0-1,1 0 1,0 0-1,0 0 0,-1 0 1,1 1-1,-1-1 1,1 0-1,-1 0 0,1 0 1,-1 0-1,0 1 0,1-1 1,-1 0-1,0 0 1,0 1-1,0-1 0,0 0 1,0 1-1,0-1 1,0 0-1,-1 0 0,1 0 1,0 1-1,-1-1 1,1 0-1,-2 2 0,-1 5 48,-1 1 0,0 0 0,-6 9-1,6-12-13,-11 17 195,-1-1 1,-28 30 0,25-32 84,1 2 1,-18 30-1,34-50-290,1 0 0,-1 0 0,1 1 0,0-1 0,0 0 0,0 1 1,0-1-1,1 1 0,-1-1 0,1 1 0,-1-1 0,1 1 0,0-1 0,0 1 0,0 0 0,0-1 0,1 5 0,0-6-40,0 1 1,0 0-1,0 0 1,1 0-1,-1-1 0,0 1 1,1-1-1,-1 1 1,1-1-1,-1 1 0,1-1 1,0 0-1,-1 0 0,1 0 1,0 0-1,0 0 1,0 0-1,0 0 0,0-1 1,0 1-1,2 0 1,10 1-247,0 0 0,-1 0 1,1-2-1,0 1 1,-1-2-1,1 0 1,0 0-1,15-5 1,12-1-267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2.290"/>
    </inkml:context>
    <inkml:brush xml:id="br0">
      <inkml:brushProperty name="width" value="0.035" units="cm"/>
      <inkml:brushProperty name="height" value="0.035" units="cm"/>
      <inkml:brushProperty name="color" value="#AB008B"/>
    </inkml:brush>
  </inkml:definitions>
  <inkml:trace contextRef="#ctx0" brushRef="#br0">77 23 16972,'-1'2'117,"-15"21"1387,2 2 0,-16 35 0,27-53-1362,0-1 0,1 1 0,0 0 1,0-1-1,1 1 0,0 0 0,0 0 0,0 1 0,1-1 1,0 0-1,1 0 0,-1 0 0,1 0 0,1 0 1,2 7-1,-4-12-132,1-1 1,-1 1-1,1 0 0,-1-1 1,1 1-1,0-1 1,0 0-1,0 1 0,0-1 1,0 0-1,0 1 1,0-1-1,0 0 1,1 0-1,-1 0 0,0 0 1,1 0-1,-1 0 1,1 0-1,-1-1 0,1 1 1,-1 0-1,1-1 1,-1 1-1,1-1 1,0 0-1,-1 1 0,1-1 1,0 0-1,-1 0 1,1 0-1,0 0 0,-1 0 1,1-1-1,0 1 1,-1 0-1,1-1 0,-1 1 1,1-1-1,2-1 1,3-2-4,-1 1 0,0-1 0,0 0 0,0 0 0,0-1 0,-1 0 0,1 0 0,4-7 1,-3 4 19,-1-1 1,-1 0 0,0 0-1,0-1 1,0 1 0,-1-1-1,-1 0 1,0 0 0,4-19-1,-6 24 1,-1 1 0,1 0 0,-1-1 0,0 1 0,0 0 0,0-1 0,0 1 0,-1 0 0,0 0 0,0-1 0,0 1 0,0 0 0,0 0 0,-1 0 0,0 0 0,0 0 0,0 1 0,-1-1 0,1 1 0,-1-1 0,1 1 0,-1 0 0,0 0 0,-1 0 0,1 0 0,-5-3 0,6 5-25,0 0 1,0 0-1,0-1 0,0 2 1,0-1-1,0 0 0,0 0 1,0 1-1,-1-1 1,1 1-1,0-1 0,0 1 1,-1 0-1,1 0 0,0 0 1,0 0-1,-1 1 1,1-1-1,0 1 0,0-1 1,0 1-1,0 0 0,0 0 1,0-1-1,0 1 1,0 1-1,0-1 0,0 0 1,0 0-1,0 1 1,1-1-1,-1 1 0,1 0 1,-1-1-1,1 1 0,-1 0 1,1 0-1,0 0 1,-1 2-1,-1 2-232,0 0 0,1 0 0,-1 0 0,1 1 0,1-1 0,-1 0 1,1 1-1,0-1 0,1 1 0,-1 0 0,1-1 0,1 9 0,-1-12 105,1 0 1,-1-1-1,1 1 0,-1 0 0,1 0 1,0 0-1,0 0 0,0-1 0,0 1 1,1 0-1,-1-1 0,1 1 0,0-1 1,-1 1-1,1-1 0,0 0 0,0 0 0,1 0 1,4 3-1,10 1-835</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2.869"/>
    </inkml:context>
    <inkml:brush xml:id="br0">
      <inkml:brushProperty name="width" value="0.035" units="cm"/>
      <inkml:brushProperty name="height" value="0.035" units="cm"/>
      <inkml:brushProperty name="color" value="#AB008B"/>
    </inkml:brush>
  </inkml:definitions>
  <inkml:trace contextRef="#ctx0" brushRef="#br0">30 140 12475,'2'-3'271,"7"-9"2757,-11 17 355,-9 22-1327,4-4-1198,1 0 1,-6 45-1,11-60-789,0 0 0,1-1 0,0 1 0,0 0 0,1-1 0,0 1 0,0-1 0,1 1 0,-1-1 0,2 1 1,-1-1-1,1 0 0,5 8 0,-7-13-58,0-1 1,1 1 0,-1 0-1,1-1 1,-1 1 0,1-1-1,0 1 1,0-1 0,-1 0-1,1 0 1,0 0 0,0 0-1,0 0 1,1 0 0,-1-1-1,0 1 1,0 0 0,0-1-1,0 0 1,1 0 0,-1 1-1,0-1 1,0-1 0,1 1-1,-1 0 1,0 0 0,0-1-1,0 1 1,0-1 0,1 0-1,-1 0 1,3-1 0,3-2 6,0-1 0,0 1 0,0-2 0,0 1 0,-1-1 1,10-10-1,-1 0 5,-2-1 0,0 0 0,-1-1 0,16-29 0,-24 39-10,0-1-1,-1 0 1,0 0-1,-1 0 0,0-1 1,0 1-1,-1-1 1,-1 1-1,1-1 1,-2 0-1,1 0 1,-2-14-1,1 23-8,0-1 0,0 1 0,0-1 0,0 1 0,-1-1 0,1 1 0,0 0 0,-1-1 0,1 1 0,-1-1 0,0 1 0,1 0 0,-1-1 0,0 1 0,0 0 0,0 0 0,0 0 0,0 0 0,0 0 0,0 0 0,0 0 0,0 0 0,-1 0 0,1 0 0,0 0 0,0 1 0,-1-1 0,1 1 0,-1-1 0,1 1 0,-1-1 0,1 1 0,0 0 0,-1 0 0,1-1 0,-1 1 0,1 0 0,-1 1 0,1-1 0,-1 0 0,-2 1 0,-1 0 16,-1 1-1,1 0 0,-1 1 0,1 0 1,0-1-1,0 1 0,0 1 0,-8 6 1,1 1-11,2 0 1,0 0 0,0 1 0,1 0 0,0 1 0,-11 23 0,72-95-5917,-8 11 3880,-21 27 882</inkml:trace>
  <inkml:trace contextRef="#ctx0" brushRef="#br0" timeOffset="1">336 27 10714,'2'1'344,"1"1"-1,0-1 0,-1 1 1,0 0-1,1-1 0,-1 1 1,0 0-1,0 1 1,0-1-1,0 0 0,-1 0 1,1 1-1,0-1 0,-1 1 1,0 0-1,2 3 0,1 6 1041,-1 0 0,4 20 0,1 2-524,-5-23-636,1 0 0,1 0 0,-1 0 0,2 0 0,7 12 0,-11-21-200,-1 0-1,1 0 1,-1 0 0,1-1-1,0 1 1,0 0 0,0-1-1,0 1 1,0-1 0,0 1-1,0-1 1,0 0 0,5 1-1,-6-1-12,1-1 1,-1 0-1,1 0 0,0 0 0,-1 0 0,1-1 0,0 1 0,-1 0 0,1-1 0,-1 1 1,1-1-1,0 1 0,-1-1 0,0 0 0,1 1 0,-1-1 0,1 0 0,-1 0 0,0 0 1,0 0-1,1-1 0,-1 1 0,1-2 0,3-3 64,0-1 0,0 0 0,-1-1 0,0 1 0,0-1-1,-1 0 1,0 0 0,0 0 0,-1 0 0,0 0 0,0 0 0,-1-1 0,0 1 0,-1-1 0,0 1-1,0-1 1,-1 1 0,0-1 0,0 1 0,-1 0 0,0-1 0,0 1 0,-7-15 0,7 21-44,1-1 0,-1 1 0,1 0 0,-1-1 0,0 1 0,0 0 0,0 0 0,0 0 0,0 1 0,-1-1 0,1 0 0,0 1 0,-1 0 0,1-1 0,-1 1 0,0 0 0,1 0 0,-1 1 0,0-1 1,1 0-1,-6 0 0,4 2 15,-1-1 0,1 0 0,-1 1 0,1 0 1,-1 0-1,1 0 0,-1 1 0,1 0 0,0 0 1,0 0-1,0 0 0,-6 4 0,4-1-50,0 0 0,0 0 0,0 0 0,0 1-1,1 0 1,0 0 0,-5 9 0,7-11-90,1 0 0,0 0 0,0 0 1,0 0-1,0 0 0,1 1 0,0-1 0,0 1 1,0-1-1,0 1 0,1-1 0,-1 6 0,1-9 37,0 0-1,0 0 0,1 0 0,-1 0 0,0 0 0,0 0 0,0 0 0,1 0 1,-1 0-1,1 0 0,-1 0 0,0-1 0,1 1 0,0 0 0,-1 0 1,1 0-1,-1-1 0,1 1 0,0 0 0,0-1 0,-1 1 0,3 0 0,-2 0 31,0-1-1,0 0 0,0 0 1,0 0-1,1 0 0,-1 0 1,0 0-1,0 0 1,0 0-1,0 0 0,0 0 1,0-1-1,1 1 0,-1-1 1,0 1-1,0 0 0,0-1 1,0 0-1,0 1 0,0-1 1,0 0-1,1 0 0,23-25-581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3.368"/>
    </inkml:context>
    <inkml:brush xml:id="br0">
      <inkml:brushProperty name="width" value="0.035" units="cm"/>
      <inkml:brushProperty name="height" value="0.035" units="cm"/>
      <inkml:brushProperty name="color" value="#AB008B"/>
    </inkml:brush>
  </inkml:definitions>
  <inkml:trace contextRef="#ctx0" brushRef="#br0">10 48 16788,'-5'0'2048,"1"2"-856,10-1 345,9 1-553,5-1-128,8-1-368,2 0-184,9-3-128,2-1-40,2-6-280,1 1-216,-4 0-464,-6 1-256,-10 2 808,-5 2-184,-13 8-201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3.899"/>
    </inkml:context>
    <inkml:brush xml:id="br0">
      <inkml:brushProperty name="width" value="0.035" units="cm"/>
      <inkml:brushProperty name="height" value="0.035" units="cm"/>
      <inkml:brushProperty name="color" value="#AB008B"/>
    </inkml:brush>
  </inkml:definitions>
  <inkml:trace contextRef="#ctx0" brushRef="#br0">3 45 16452,'-3'8'1512,"13"-1"-896,2-2-216,12-5 1112,5 0-767,10-6-297,4-3-224,2-2-648,0-4 552,-8 2-168,-7 3-120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4.479"/>
    </inkml:context>
    <inkml:brush xml:id="br0">
      <inkml:brushProperty name="width" value="0.035" units="cm"/>
      <inkml:brushProperty name="height" value="0.035" units="cm"/>
      <inkml:brushProperty name="color" value="#AB008B"/>
    </inkml:brush>
  </inkml:definitions>
  <inkml:trace contextRef="#ctx0" brushRef="#br0">215 131 14131,'7'-14'725,"-1"1"0,5-19-1,-10 29-571,0 1-1,0-2 1,0 1-1,-1 0 1,1 0-1,-1 0 0,0 0 1,0 0-1,0 0 1,0 0-1,0-1 1,-1 1-1,0 0 1,1 0-1,-1 0 0,0 0 1,-2-4-1,2 6-78,-1 0-1,1 0 1,0 0-1,0 0 1,0 0-1,-1 0 1,1 0-1,0 0 1,-1 1-1,1-1 1,-1 1-1,1-1 0,-1 1 1,1-1-1,-1 1 1,1 0-1,-1 0 1,1 0-1,-1 0 1,1 0-1,-1 0 1,0 0-1,1 0 1,-1 0-1,1 1 1,-1-1-1,1 1 0,-1-1 1,1 1-1,0 0 1,-2 0-1,-4 3 72,0-1-1,1 1 1,-1 1-1,1-1 1,-6 6-1,-3 5-27,0 0 0,2 1 0,0 0 0,1 1 0,0 1 0,-13 27 0,18-31-85,1 0 0,0 0 0,1 1 0,1-1 0,0 1 0,1 0 0,1 1 0,0-1 0,1 24 0,1-35-12,1 0-1,-1 0 0,1 0 0,-1 1 1,1-1-1,1 0 0,-1 0 0,1-1 1,-1 1-1,1 0 0,0 0 0,0-1 1,1 1-1,-1-1 0,1 0 0,4 4 1,-5-4 0,1-1 1,0 0 0,1 0-1,-1-1 1,0 1-1,1-1 1,-1 0 0,0 0-1,1 0 1,0 0 0,-1 0-1,1-1 1,-1 1 0,1-1-1,0 0 1,-1 0 0,1-1-1,0 1 1,4-2-1,5-1 23,0-1-1,-1-1 0,1 0 0,-1 0 1,0-2-1,-1 1 0,1-1 0,-1-1 0,0 0 1,-1-1-1,14-14 0,-12 11-5,-1-1 0,0 0 0,-1 0 0,-1-1 0,0-1 0,-1 0 1,0 0-1,9-27 0,-15 35-20,-1 1 0,0-1 0,0 0 0,0 1-1,-1-1 1,1 0 0,-2 0 0,1 1 0,-1-1 0,0 0 0,0 1 0,-1-1 0,0 0 0,0 1 0,-5-10 0,5 12-25,0 0 0,-1 1 0,1-1 0,-1 1 0,0 0 0,1 0 0,-1 0 0,-1 0 0,1 0 0,0 1 0,-1-1 0,1 1 0,-1 0 0,0 0 0,1 0 0,-1 1 0,0-1 1,0 1-1,0 0 0,0 0 0,-1 0 0,1 1 0,0 0 0,0-1 0,-9 2 0,6 0-161,0 0 1,0 0-1,-1 1 1,1 0-1,0 1 1,1-1-1,-1 1 1,0 1-1,-8 5 1,11-6 55,0-1 0,0 1 0,1 0 0,-1 1 0,1-1 0,0 1 0,0-1 0,0 1 1,0 0-1,1 0 0,-1 0 0,1 1 0,0-1 0,0 0 0,-1 8 0,1 20-618</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5.040"/>
    </inkml:context>
    <inkml:brush xml:id="br0">
      <inkml:brushProperty name="width" value="0.035" units="cm"/>
      <inkml:brushProperty name="height" value="0.035" units="cm"/>
      <inkml:brushProperty name="color" value="#AB008B"/>
    </inkml:brush>
  </inkml:definitions>
  <inkml:trace contextRef="#ctx0" brushRef="#br0">500 160 15939,'3'-2'436,"13"-1"1957,-16 4-2320,1-1 0,-1 1-1,0-1 1,0 1 0,1-1 0,-1 1 0,0 0 0,0-1 0,0 1 0,0-1 0,1 1 0,-1 0 0,0-1 0,0 1-1,0 0 1,-1-1 0,1 1 0,0-1 0,0 1 0,0 0 0,0-1 0,0 1 0,-1-1 0,1 1 0,0 0-1,-1-1 1,1 1 0,0-1 0,-1 1 0,-17 38 1112,-1-1 0,-34 50 0,12-21-570,6-5-242,8-13-324,-41 57 0,89-164-2691,-12 23 2037</inkml:trace>
  <inkml:trace contextRef="#ctx0" brushRef="#br0" timeOffset="1">148 2 18548,'-17'10'744,"-1"1"0,2 0 0,-29 26 1,40-33-617,0 1 0,1-1 1,0 1-1,0 0 0,0 0 1,1 1-1,-1-1 0,1 1 1,1 0-1,-1-1 0,1 1 1,0 0-1,0 1 0,1-1 1,-1 0-1,1 8 0,1-12-103,0 0 0,0-1 0,0 1 0,0 0 0,0 0 0,1-1-1,-1 1 1,1 0 0,-1-1 0,1 1 0,0 0 0,-1-1 0,1 1-1,0-1 1,0 1 0,0-1 0,0 0 0,1 1 0,-1-1 0,2 2-1,0-2 0,-1 1-1,1-1 0,-1 0 1,1 0-1,0 0 0,-1 0 0,1 0 1,0-1-1,0 1 0,0-1 0,4 1 1,3-2-5,0 1-1,-1-1 1,1-1 0,0 0 0,-1 0 0,12-5 0,-5 1-8,-1-1-1,1 0 1,-1-1 0,-1-1-1,0-1 1,0 0 0,0 0-1,-2-2 1,1 1 0,-1-2-1,14-18 1,-24 28 2,0 0 0,0-1 0,0 1 0,-1-1 0,1 1 0,-1-1-1,0 1 1,1-1 0,-1-4 0,-1 7-7,0 0 0,0 0-1,0 0 1,0 0 0,0 0 0,0 0-1,0-1 1,0 1 0,-1 0 0,1 0-1,0 0 1,-1 0 0,1 0 0,-1 1-1,1-1 1,-1 0 0,1 0 0,-1 0-1,0 0 1,1 0 0,-1 1 0,0-1-1,0 0 1,0 1 0,1-1 0,-1 0-1,0 1 1,0-1 0,0 1 0,0 0-1,0-1 1,0 1 0,0 0 0,0-1-1,-2 1 1,-4-1-4,0 1 0,0-1-1,0 1 1,0 1 0,0 0 0,0-1-1,0 2 1,1-1 0,-1 1 0,0 0-1,1 1 1,-1 0 0,1 0 0,-9 5-1,6-3-142,1 0-1,0 1 0,1 0 1,-1 0-1,1 1 0,0 0 0,1 0 1,0 0-1,0 1 0,-5 8 1,8-11 26,1 0 0,0 0 0,0 0 0,0 0 0,1 0 0,0 0 0,0 0 0,0 0 0,0 0 0,1 1 0,0-1 0,0 0 0,1 1 1,-1-1-1,2 7 0,11 18-437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136"/>
    </inkml:context>
    <inkml:brush xml:id="br0">
      <inkml:brushProperty name="width" value="0.025" units="cm"/>
      <inkml:brushProperty name="height" value="0.025" units="cm"/>
    </inkml:brush>
  </inkml:definitions>
  <inkml:trace contextRef="#ctx0" brushRef="#br0">78 221 11755,'0'0'9091,"-9"-1"-8114,7 0-942,0 1 1,0-1-1,0 1 0,0 0 0,0 0 0,-1 0 0,1 0 0,0 0 0,0 0 0,0 1 1,0-1-1,-1 1 0,1-1 0,0 1 0,0 0 0,0 0 0,0 0 0,0 0 0,1 0 0,-1 0 1,0 1-1,0-1 0,-1 2 0,1 1 40,-1 1 0,1-1-1,0 0 1,0 1 0,1-1 0,-1 1 0,1-1-1,0 1 1,0 0 0,1-1 0,-1 1 0,1 8-1,0-10-36,0-1-1,0 1 0,-1-1 0,2 1 0,-1-1 1,0 1-1,0-1 0,1 0 0,0 1 1,-1-1-1,1 1 0,0-1 0,0 0 0,0 1 1,0-1-1,1 0 0,-1 0 0,1 0 0,-1 0 1,1 0-1,-1 0 0,4 1 0,-2-2-19,-1 0 0,1 0-1,0 0 1,-1-1-1,1 1 1,0-1 0,0 0-1,-1 0 1,1 0 0,0 0-1,0 0 1,-1-1 0,1 1-1,0-1 1,0 0-1,-1 0 1,1 0 0,-1 0-1,1 0 1,-1-1 0,4-2-1,3-1-120,-1-1 0,0-1 0,0 1 0,-1-1 0,0-1 0,0 1 1,-1-1-1,0 0 0,0-1 0,-1 0 0,0 1 0,0-2 0,4-12 0,-15 35-109,1 0-1,0 0 1,1 0 0,0 0 0,1 1 0,1-1-1,-2 24 1,4-36 154,0 1 1,0-1-1,0 1 0,0-1 0,1 0 0,-1 1 0,0-1 0,1 0 1,-1 1-1,1-1 0,-1 0 0,1 0 0,0 0 0,0 1 0,-1-1 1,1 0-1,0 0 0,0 0 0,0 0 0,0 0 0,0 0 0,0-1 1,0 1-1,1 0 0,-1-1 0,0 1 0,0 0 0,1-1 0,-1 1 1,0-1-1,1 0 0,-1 1 0,0-1 0,1 0 0,-1 0 0,0 0 1,1 0-1,-1 0 0,1 0 0,1-1 0,3 1-17,-1-1 0,1 0 0,-1-1 0,1 1 0,-1-1 0,0 0 0,0 0-1,0 0 1,7-6 0,0-1-87,0 0 0,-1-1 0,0-1 0,-1 0 0,0-1 0,-1 0 0,0 0 0,-1-1 1,0 0-1,-1 0 0,7-19 0,-6 10 297,-2 0 0,0-1 0,-1 0 0,-1 0 0,-2 0 0,1-36 0,-6 46 55,-5 15 199,-8 18 447,2 14-308,1-1-1,2 1 1,1 1 0,2 0 0,1 0 0,2 1 0,-1 50-1,6-82-511,1 1 1,-1-1-1,1 0 0,0 0 0,1 0 0,-1 0 0,1 0 0,-1 0 1,1 0-1,0 0 0,0-1 0,1 1 0,-1-1 0,4 4 0,-5-6-8,0 1-1,0-1 0,0 0 1,0-1-1,1 1 1,-1 0-1,0 0 0,0 0 1,1-1-1,-1 1 0,0 0 1,1-1-1,-1 1 0,1-1 1,-1 0-1,0 0 0,1 1 1,-1-1-1,1 0 1,-1 0-1,1 0 0,-1 0 1,1-1-1,-1 1 0,1 0 1,-1-1-1,0 1 0,1 0 1,-1-1-1,0 0 1,1 1-1,-1-1 0,0 0 1,0 0-1,1 0 0,-1 0 1,0 0-1,0 0 0,0 0 1,0 0-1,0 0 0,0 0 1,1-3-1,2-4 57,1-1 0,-1-1-1,-1 1 1,0-1 0,0 1 0,-1-1-1,0 0 1,0 0 0,-1 0-1,-1 0 1,0 0 0,0 0 0,-1 0-1,0 0 1,-3-11 0,4 21-62,0-1 0,0 0-1,0 0 1,0 1 0,0-1 0,0 0 0,-1 1 0,1-1 0,0 0-1,0 1 1,-1-1 0,1 0 0,0 1 0,-1-1 0,1 1-1,-1-1 1,1 1 0,-1-1 0,1 1 0,-1-1 0,1 1 0,-1-1-1,1 1 1,-1 0 0,0-1 0,1 1 0,-1 0 0,1-1 0,-1 1-1,0 0 1,0 0 0,1 0 0,-1 0 0,0-1 0,1 1-1,-1 0 1,0 0 0,1 0 0,-1 1 0,0-1 0,0 0 0,1 0-1,-1 0 1,0 0 0,1 1 0,-1-1 0,0 0 0,0 1 0,0 0-1,0 0 1,1-1 0,-1 1 0,0 0 0,1 0 0,-1 0-1,0 0 1,1 0 0,-1 0 0,1 0 0,0 0 0,-1 0-1,1 0 1,0 0 0,-1 1 0,1-1 0,0 0 0,0 0-1,0 0 1,0 0 0,0 0 0,0 1 0,1-1 0,-1 0-1,0 0 1,0 0 0,1 0 0,-1 0 0,1 0 0,-1 0 0,2 2-1,1 0-20,0 0-1,0 0 0,0-1 0,1 1 1,-1-1-1,1 1 0,0-1 0,0 0 1,-1-1-1,1 1 0,0-1 0,1 0 1,-1 1-1,0-2 0,0 1 1,0 0-1,1-1 0,4 0 0,4 1-73,-1-1 0,1-1 0,-1 0-1,1 0 1,15-4 0,-22 2 33,1 0 1,0 0-1,-1 0 0,1-1 0,-1 0 0,0 0 1,-1 0-1,1-1 0,5-6 0,-8 9 100,-1 0 0,0 0 0,-1 0 0,1 0 0,0 0 0,-1 0 0,1-1 0,-1 1 0,1-1 0,-1 1 0,0-1 0,0 0 0,0 1-1,-1-1 1,1 0 0,-1 1 0,1-1 0,-1 0 0,0 0 0,0 0 0,0 1 0,0-1 0,-1 0 0,1 0 0,-1 1 0,-1-6 0,1 7-22,0 0 0,1 1 1,-1-1-1,0 0 1,0 0-1,1 1 1,-1-1-1,0 0 0,0 1 1,0-1-1,0 1 1,0-1-1,0 1 1,0 0-1,0-1 0,0 1 1,0 0-1,0 0 1,0-1-1,-1 1 1,1 0-1,0 0 1,0 0-1,0 0 0,0 1 1,0-1-1,0 0 1,0 0-1,0 1 1,0-1-1,0 1 0,0-1 1,-1 1-1,-32 21 247,25-12-66,0 1 0,1 0 0,0 0 1,1 1-1,-9 18 0,13-25-155,1 0 0,0 0 1,0 1-1,0-1 0,1 1 1,0 0-1,0-1 0,0 1 1,1 0-1,-1-1 1,2 1-1,-1 0 0,0 0 1,1-1-1,0 1 0,2 5 1,-1-9-78,-1 0 1,0 1 0,1-1 0,0 0 0,-1 0 0,1-1 0,0 1 0,0 0 0,0-1 0,0 1 0,1-1 0,-1 0 0,0 1 0,1-1 0,-1 0-1,0-1 1,1 1 0,-1 0 0,1-1 0,0 1 0,2-1 0,59 3-2441,-60-3 2155,8 0-1026,-1-1 0,0 0 1,1-1-1,-1-1 0,0 1 0,12-6 1,22-12-5928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5.618"/>
    </inkml:context>
    <inkml:brush xml:id="br0">
      <inkml:brushProperty name="width" value="0.035" units="cm"/>
      <inkml:brushProperty name="height" value="0.035" units="cm"/>
      <inkml:brushProperty name="color" value="#AB008B"/>
    </inkml:brush>
  </inkml:definitions>
  <inkml:trace contextRef="#ctx0" brushRef="#br0">30 131 18204,'-5'10'522,"0"1"0,1 1 0,0-1 0,1 0 0,0 1 0,1 0 0,-2 18 0,4-27-426,0 1-1,0-1 1,1 0-1,-1 1 0,0-1 1,1 0-1,0 0 1,0 1-1,0-1 0,0 0 1,1 0-1,-1 0 1,1 0-1,-1 0 0,1-1 1,0 1-1,0 0 1,1-1-1,-1 0 1,0 1-1,1-1 0,0 0 1,-1 0-1,1 0 1,0 0-1,0-1 0,0 1 1,0-1-1,0 0 1,0 0-1,5 1 0,-3-1-55,0 0-1,0 0 1,0 0-1,0-1 1,0 0-1,0 0 0,0 0 1,0-1-1,0 0 1,0 0-1,0 0 0,0 0 1,-1-1-1,9-3 1,-6 1-20,-1 0 0,1-1 0,-1 1 1,0-1-1,0 0 0,-1-1 0,1 1 1,-1-1-1,4-7 0,-2 4 17,-1 0 1,-1-1-1,0 0 0,0 0 0,-1-1 0,0 0 1,0 1-1,-2-1 0,1 0 0,-1 0 1,-1-1-1,0 1 0,0-13 0,-2 20-16,1 0 0,0 0 0,-1 0 0,0 0 0,0 0 0,0 0 0,0 0 0,-1 0 0,1 0 0,-1 0 0,0 0 0,-1 1 0,1-1 0,0 1 0,-1 0-1,0 0 1,0 0 0,0 0 0,0 0 0,0 0 0,0 1 0,-1 0 0,0-1 0,1 1 0,-1 1 0,0-1 0,0 0 0,0 1 0,0 0 0,0 0 0,0 0 0,0 0 0,0 1-1,0 0 1,-1 0 0,1 0 0,0 0 0,0 1 0,0-1 0,0 1 0,0 0 0,0 0 0,-7 3 0,5-1-137,0 0-1,1-1 1,0 2 0,-1-1-1,1 1 1,-6 5 0,10-8 94,0 0 0,0 0 0,0-1 0,0 1 0,0 0 0,0 0 0,0 0 0,1 0 0,-1 0 0,0 1 0,1-1 0,-1 0 0,0 0 0,1 0 0,0 0 0,-1 1 0,1-1 0,0 0 0,-1 1 0,1-1 0,0 0 0,0 0 0,0 1 1,0-1-1,0 0 0,1 1 0,-1-1 0,0 0 0,1 0 0,-1 1 0,0-1 0,1 0 0,0 0 0,-1 0 0,1 0 0,1 2 0,16 7-336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0.898"/>
    </inkml:context>
    <inkml:brush xml:id="br0">
      <inkml:brushProperty name="width" value="0.035" units="cm"/>
      <inkml:brushProperty name="height" value="0.035" units="cm"/>
      <inkml:brushProperty name="color" value="#AB008B"/>
    </inkml:brush>
  </inkml:definitions>
  <inkml:trace contextRef="#ctx0" brushRef="#br0">0 0 16195,'1'0'200,"0"1"0,0-1 0,0 0 0,-1 0-1,1 0 1,0 0 0,0 1 0,0-1-1,0 0 1,-1 1 0,1-1 0,0 0 0,0 1-1,-1-1 1,1 1 0,0-1 0,-1 1-1,1 0 1,0-1 0,-1 1 0,1 0 0,0 1-1,19 24 2102,-10-13-1464,5 3-289,1 0 1,0 0-1,1-2 0,30 21 1,-40-31-633,0 1 0,1-1 0,0 0 0,-1 0 0,1-1 0,1 0 0,-1-1 0,0 0 0,0 0 0,1-1-1,-1 0 1,1 0 0,0-1 0,-1 0 0,11-2 0,-13 1-153,-1-2 0,1 1 0,0 0 0,-1-1 0,0 0 0,1 0 0,-1-1 0,-1 0 0,1 1-1,0-2 1,-1 1 0,0 0 0,4-6 0,8-12-684</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1.428"/>
    </inkml:context>
    <inkml:brush xml:id="br0">
      <inkml:brushProperty name="width" value="0.035" units="cm"/>
      <inkml:brushProperty name="height" value="0.035" units="cm"/>
      <inkml:brushProperty name="color" value="#AB008B"/>
    </inkml:brush>
  </inkml:definitions>
  <inkml:trace contextRef="#ctx0" brushRef="#br0">96 0 17092,'0'0'173,"1"1"1,-1-1-1,1 1 1,-1-1-1,0 0 1,1 1-1,-1-1 1,0 1-1,1-1 1,-1 1-1,0-1 1,1 1-1,-1-1 1,0 1 0,0-1-1,0 1 1,1 0-1,-1-1 1,0 1-1,0-1 1,0 1-1,0-1 1,0 1-1,0 0 1,-1 0-1,3 22 1361,-1 49-592,-4 1 0,-13 82-1,-45 138-908,40-219-1691,19-78-134,2-8 1509,6-8-414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2.351"/>
    </inkml:context>
    <inkml:brush xml:id="br0">
      <inkml:brushProperty name="width" value="0.035" units="cm"/>
      <inkml:brushProperty name="height" value="0.035" units="cm"/>
      <inkml:brushProperty name="color" value="#AB008B"/>
    </inkml:brush>
  </inkml:definitions>
  <inkml:trace contextRef="#ctx0" brushRef="#br0">196 5 12779,'1'0'163,"0"-1"0,0 1 0,0-1 1,0 1-1,0-1 0,-1 1 0,1 0 1,0-1-1,0 1 0,0 0 0,0 0 1,0-1-1,0 1 0,0 0 0,0 0 1,0 0-1,0 0 0,0 0 0,0 1 1,0-1-1,0 0 0,0 0 0,0 1 1,0-1-1,1 1 0,-2 1 39,1-1-1,-1 1 0,1-1 1,-1 1-1,0 0 1,1-1-1,-1 1 0,0 0 1,0-1-1,0 1 1,0-1-1,-1 1 0,1 0 1,0-1-1,-1 1 1,0 1-1,-6 23 1188,-13 32 0,1-7-516,0 5-203,-3-1-1,-39 71 1,60-124-660,0-1 0,0 1 0,0 0 0,0 0 0,-1-1 0,1 1 1,-1-1-1,1 1 0,-1-1 0,1 0 0,-1 1 0,0-1 0,-2 1 0,3-2-9,1 0 0,-1 1 0,0-1 0,0 0 1,1 0-1,-1 0 0,0 0 0,0 0 0,1-1 0,-1 1 0,0 0 0,0 0 0,1 0 0,-1-1 0,0 1 0,0 0 0,1-1 0,-1 1 0,1 0 0,-1-1 0,0 1 0,1-1 0,-1 1 1,1-1-1,-1 1 0,1-1 0,-1 0 0,1 1 0,-1-1 0,1 0 0,0 1 0,-1-1 0,1 0 0,0 1 0,0-1 0,-1 0 0,1 0 0,-3-10-25,0 1 0,0 0 1,1-1-1,0 0 0,0-20 0,2 3-108,3-29 1,-3 57 130,9-64-195,-8 60 171,0-1 1,0 0-1,1 1 0,0-1 0,0 1 0,0-1 0,0 1 1,0 0-1,1 0 0,5-7 0,-7 10 17,0 0 1,1 1-1,-1-1 0,0 0 0,0 1 1,1-1-1,-1 1 0,0-1 0,1 1 1,-1-1-1,0 1 0,1 0 0,-1 0 1,1 0-1,-1 0 0,0 0 1,1 0-1,-1 0 0,1 0 0,-1 0 1,0 1-1,1-1 0,-1 1 0,0-1 1,1 1-1,-1-1 0,0 1 0,0 0 1,0 0-1,1-1 0,-1 1 0,0 0 1,0 0-1,1 2 0,6 4-13,-1 1 0,0 0-1,9 13 1,-11-15 5,62 93-24,-39-56 89,56 67-1,-77-103 127,-8-12 42,-11-12 3,-12-9-190,-2 0 1,-1 2-1,-1 1 0,0 1 0,-2 2 0,-1 1 0,-62-30 0,91 49-30,-20-12-30,18 7-6,15 3-9,148-2-1242,-124 1 673,0-1 1,53-13 0,-43 3 34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3.411"/>
    </inkml:context>
    <inkml:brush xml:id="br0">
      <inkml:brushProperty name="width" value="0.035" units="cm"/>
      <inkml:brushProperty name="height" value="0.035" units="cm"/>
      <inkml:brushProperty name="color" value="#AB008B"/>
    </inkml:brush>
  </inkml:definitions>
  <inkml:trace contextRef="#ctx0" brushRef="#br0">200 13 12611,'0'-1'76,"0"1"1,0 0-1,0-1 0,0 1 1,1 0-1,-1-1 1,0 1-1,0 0 1,0-1-1,0 1 1,0-1-1,0 1 0,0 0 1,0-1-1,0 1 1,0-1-1,0 1 1,0 0-1,0-1 0,-1 1 1,1 0-1,0-1 1,0 1-1,0 0 1,0-1-1,-1 1 1,1 0-1,0-1 0,0 1 1,-1 0-1,1-1 1,-1 1-1,-11 3 1760,-14 16 59,17-7-1408,0-1 1,1 1-1,0 1 0,-9 20 1,-21 58 819,32-75-1066,-9 22 273,2 0 0,2 0 1,-10 65-1,19-86-387,1 0 0,1-1 0,0 1 0,5 29 1,-3-35-93,0-1 0,1 0 0,1 0 0,-1-1 0,1 1 0,1-1 0,0 1 0,10 13 1,-11-18-119,0 0 0,0 0 0,1 0 1,0-1-1,0 0 0,0 0 0,0 0 1,1 0-1,-1-1 0,1 0 0,0 0 1,0 0-1,0-1 0,0 0 0,1 0 1,-1-1-1,8 2 0,-6-3-93,1 0 0,-1 0 0,1 0 0,-1-1 0,1 0 0,-1-1 1,1 0-1,-1 0 0,0-1 0,0 0 0,0 0 0,12-8 0,14-12-540</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4.272"/>
    </inkml:context>
    <inkml:brush xml:id="br0">
      <inkml:brushProperty name="width" value="0.035" units="cm"/>
      <inkml:brushProperty name="height" value="0.035" units="cm"/>
      <inkml:brushProperty name="color" value="#AB008B"/>
    </inkml:brush>
  </inkml:definitions>
  <inkml:trace contextRef="#ctx0" brushRef="#br0">36 17 17084,'1'-1'189,"-1"0"0,1 1 0,0-1 0,-1 0 0,1 0 0,-1 1 0,0-1 0,1 0 0,-1 0 0,0 1 1,1-1-1,-1 0 0,0 0 0,0 0 0,0 0 0,0 0 0,0 1 0,0-3 0,-3 4 1783,-3 10-820,-1 8-967,1 1 1,1-1-1,0 1 0,2 0 1,0 0-1,1 0 0,1 0 1,1 0-1,4 33 0,-4-50-214,1 0 0,0-1-1,-1 1 1,1-1-1,0 1 1,0-1-1,1 0 1,-1 1 0,0-1-1,1 0 1,-1 0-1,1 0 1,3 3-1,-4-4-31,0-1 0,-1 1 0,1-1 0,0 1-1,-1-1 1,1 0 0,0 0 0,0 1-1,-1-1 1,1 0 0,0 0 0,0 0 0,-1 0-1,1 0 1,0 0 0,0 0 0,-1 0-1,1 0 1,1 0 0,0-1-83,-1 1-1,0-1 1,0 0-1,1 0 1,-1 1-1,0-1 1,0 0-1,0 0 1,0 0-1,0 0 1,0 0-1,0-1 1,0 1-1,0-1 1,18-37-1294,-11 13 478</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4.940"/>
    </inkml:context>
    <inkml:brush xml:id="br0">
      <inkml:brushProperty name="width" value="0.035" units="cm"/>
      <inkml:brushProperty name="height" value="0.035" units="cm"/>
      <inkml:brushProperty name="color" value="#AB008B"/>
    </inkml:brush>
  </inkml:definitions>
  <inkml:trace contextRef="#ctx0" brushRef="#br0">9 8 20460,'-4'7'1985,"1"-1"-1345,1-1-272,2 0 920,0-4-456,0-4-1688,3-6 720,-1 0-168,4-2-152</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5.457"/>
    </inkml:context>
    <inkml:brush xml:id="br0">
      <inkml:brushProperty name="width" value="0.035" units="cm"/>
      <inkml:brushProperty name="height" value="0.035" units="cm"/>
      <inkml:brushProperty name="color" value="#AB008B"/>
    </inkml:brush>
  </inkml:definitions>
  <inkml:trace contextRef="#ctx0" brushRef="#br0">203 28 15019,'2'-2'761,"-1"-1"-380,1 1-1,0-1 1,-1 1-1,1 0 1,0 0 0,0 0-1,0 0 1,0 0 0,1 0-1,3-2 1,-5 4-322,-1 0 1,0 1 0,1-1-1,-1 0 1,0 0-1,1 0 1,-1 1-1,0-1 1,0 0-1,1 1 1,-1-1-1,0 0 1,0 0-1,0 1 1,0-1-1,1 0 1,-1 1-1,0-1 1,0 1 0,0-1-1,0 0 1,0 1-1,0-1 1,0 0-1,0 1 1,0-1-1,0 0 1,0 1-1,0-1 1,0 0-1,0 1 1,0-1-1,0 1 1,-1-1-1,-1 18 329,2-17-300,-12 50 316,-3-1 0,-1 0 0,-42 84 0,55-126-366,1-3-10,1-1-1,-1 0 1,0 1-1,0-1 1,-1 0-1,1 0 0,-1 0 1,0-1-1,0 1 1,0-1-1,0 1 1,-1-1-1,1 0 0,-6 3 1,8-6-23,0 1 1,0-1 0,1 0-1,-1 0 1,0 0-1,0 0 1,1 0-1,-1 0 1,0 0 0,0-1-1,0 1 1,1 0-1,-1 0 1,0 0-1,1-1 1,-1 1-1,0 0 1,0-1 0,1 1-1,-1-1 1,1 1-1,-1-1 1,0 1-1,1-1 1,-1 1-1,1-1 1,-1 0 0,1 1-1,0-1 1,-1-1-1,-12-26 87,11 24-76,-8-20 1,2-2 0,1 1 0,0-1 1,2 0-1,1-1 0,-1-52 0,5 78-23,0-1 1,0 0-1,0 0 1,0 0-1,0 0 1,1 0-1,-1 0 1,1 0-1,-1 1 1,1-1-1,0 0 1,0 0-1,-1 1 1,1-1-1,0 0 0,1 1 1,-1-1-1,2-1 1,-2 2 0,0 1 0,0-1-1,0 1 1,0 0 0,0 0 0,1-1 0,-1 1-1,0 0 1,0 0 0,0 0 0,0 0 0,0 0 0,0 0-1,1 1 1,-1-1 0,0 0 0,0 0 0,0 1-1,0-1 1,0 1 0,0-1 0,1 2 0,5 2-17,0 1 0,0 0 0,0 1 0,-1 0 0,0 0 0,7 10 1,45 65-98,-38-51 103,1-1 0,33 35 0,-54-63 18,1 0 0,0-1 0,0 1 1,-1 0-1,1-1 0,0 1 0,0-1 0,0 1 1,-1-1-1,1 1 0,0-1 0,0 0 0,0 1 1,0-1-1,0 0 0,0 0 0,0 0 0,0 0 1,0 0-1,0 0 0,2 0 0,-3 0 1,1 0 0,-1-1 0,0 1 0,1-1 0,-1 1 0,0 0 0,1-1 0,-1 1 0,0-1 0,1 1 0,-1-1 0,0 1 0,0 0 0,0-1 0,1 1 0,-1-1 0,0 1 0,0-1 0,0 0 0,0 1 0,0-1 0,0 1 0,0-1 0,0 1 0,0-1 0,0 1 0,0-1 0,0 1 0,0-1 0,-1 1 0,1-1 0,0 1 0,0-1 0,-1 1 0,1-1 0,0 1 0,0 0 0,-1-1 0,1 1 0,-1-1 0,-5-8-7,0 1 1,0-1 0,-1 1 0,0 1 0,0-1 0,-1 1 0,0 0-1,0 1 1,-14-8 0,5 3-63,-1 2-1,-1 0 1,-36-12-1,55 21 65,-25-7-70,24 7 70,0 0 0,0 0 0,0-1 0,1 1 0,-1 0 0,0 0 0,0 0 0,0 0 0,0 0 0,0 0 0,1 0 0,-1 0 0,0 0 0,0 1 0,0-1 0,0 0 0,1 1 0,-1-1 0,0 0 0,0 1 0,1-1 0,-1 1 0,-1 0-1,2 0 4,0 0 0,1 0 0,-1 0-1,0 0 1,1-1 0,-1 1 0,1 0-1,-1 0 1,1 0 0,-1-1 0,1 1-1,0 0 1,-1-1 0,1 1-1,0 0 1,-1-1 0,1 1 0,0-1-1,0 1 1,0-1 0,0 1 0,1-1-1,22 12 14,3-2-197,0-2 1,1-1-1,0-1 0,54 4 0,-48-6-179,4-1 143,-4-3-78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6.021"/>
    </inkml:context>
    <inkml:brush xml:id="br0">
      <inkml:brushProperty name="width" value="0.035" units="cm"/>
      <inkml:brushProperty name="height" value="0.035" units="cm"/>
      <inkml:brushProperty name="color" value="#AB008B"/>
    </inkml:brush>
  </inkml:definitions>
  <inkml:trace contextRef="#ctx0" brushRef="#br0">33 1 14779,'11'11'1051,"1"1"0,-2 0 0,0 1 0,0 0 0,12 23 0,-12-16-301,-1 0 0,-1 1 0,9 34 0,-9-17-499,-2-1 0,-1 2 0,-2-1 0,-3 57 0,-1-67-253,-1 0 0,-2-1-1,-1 0 1,-9 32 0,12-51-125,-1 0 0,1 0 1,-2 0-1,1 0 0,-1-1 1,0 0-1,-1 1 1,0-1-1,0-1 0,-1 1 1,1-1-1,-1 0 0,0 0 1,-1-1-1,0 0 0,0 0 1,-13 7-1,18-11 83,0 0 0,0 0 0,-1-1 0,1 1 0,0-1 0,-1 0 0,1 0 0,-4 0 0,-16-3-484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7.724"/>
    </inkml:context>
    <inkml:brush xml:id="br0">
      <inkml:brushProperty name="width" value="0.035" units="cm"/>
      <inkml:brushProperty name="height" value="0.035" units="cm"/>
      <inkml:brushProperty name="color" value="#AB008B"/>
    </inkml:brush>
  </inkml:definitions>
  <inkml:trace contextRef="#ctx0" brushRef="#br0">1 1 11450,'8'12'803,"2"-1"-1,0 1 1,0-1-1,1-1 1,0 0-1,14 9 1,79 45 36,-77-48-287,0 0-204,2-1 1,0-2-1,48 16 1,-59-24-264,-1-1 1,1-1 0,0 0-1,0-2 1,0 0-1,1-1 1,34-4 0,28-12 84,148-51 0,-52 12-113,-46 23-13,143-17-1,-186 39 228,1 4 0,147 9 0,-211-1-31,1 1-1,-1 1 0,0 2 0,0 0 1,0 2-1,-1 0 0,0 2 0,-1 1 1,0 0-1,-1 2 0,0 1 1,-1 0-1,0 2 0,-2 0 0,1 1 1,22 28-1,-41-44-274,20 20 211,-9-15-447,-12-5 241,0-1 1,0 0-1,1 0 1,-1 0 0,0 0-1,0 0 1,1 0 0,-1 0-1,0-1 1,1 1-1,-1 0 1,0 0 0,0 0-1,1 0 1,-1 0-1,0 0 1,0 0 0,0 0-1,1-1 1,-1 1-1,0 0 1,0 0 0,0 0-1,1-1 1,-1 1 0,0 0-1,0 0 1,0 0-1,0-1 1,0 1 0,1 0-1,-1 0 1,0-1-1,0 1 1,0-1 0,9-37-537,-2 9 198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497"/>
    </inkml:context>
    <inkml:brush xml:id="br0">
      <inkml:brushProperty name="width" value="0.025" units="cm"/>
      <inkml:brushProperty name="height" value="0.025" units="cm"/>
    </inkml:brush>
  </inkml:definitions>
  <inkml:trace contextRef="#ctx0" brushRef="#br0">141 0 14830,'-11'0'2098,"8"0"-1834,-60 4 3436,59-3-3477,0-1 0,0 1 0,0 0 0,0 0 0,1 0 0,-1 0 0,0 1 1,1-1-1,-1 1 0,1 0 0,0 0 0,-1 0 0,1 1 0,0-1 0,0 1 1,-2 3-1,5-6-213,-1 1 0,1-1 0,0 1 0,0-1 0,0 1 1,0 0-1,0-1 0,0 1 0,0-1 0,0 1 0,0 0 0,0-1 1,0 1-1,0-1 0,0 1 0,0 0 0,1-1 0,-1 1 0,0-1 1,0 1-1,1-1 0,-1 1 0,0-1 0,1 1 0,-1-1 0,1 1 1,-1-1-1,0 1 0,1-1 0,-1 0 0,1 1 0,-1-1 0,1 0 1,-1 1-1,1-1 0,-1 0 0,1 0 0,0 1 0,-1-1 0,2 0 1,27 10-37,-25-9 15,46 12-824,-24-7 74,1 1-1,-1 1 0,37 18 1,-62-26 782,0 0 0,0 1 0,0-1 0,0 0 0,-1 1 0,1-1 0,0 1 0,0 0 0,0-1 0,0 1 0,0 0 0,-1-1 0,1 1 0,0 0 0,-1 0 0,1 0 0,0-1 0,-1 1 0,1 0 0,-1 0 0,1 0 0,-1 0 0,0 0 0,1 0 0,-1 0 0,0 1 0,0-1 37,-1 1-1,1-1 1,-1 0 0,0 0 0,0-1-1,1 1 1,-1 0 0,0 0 0,0 0-1,0 0 1,0-1 0,0 1 0,0 0-1,0-1 1,0 1 0,0-1 0,0 1-1,-2 0 1,-55 12 931,-16-10-2474,63-3-84,-10 0-4575</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8.647"/>
    </inkml:context>
    <inkml:brush xml:id="br0">
      <inkml:brushProperty name="width" value="0.035" units="cm"/>
      <inkml:brushProperty name="height" value="0.035" units="cm"/>
      <inkml:brushProperty name="color" value="#AB008B"/>
    </inkml:brush>
  </inkml:definitions>
  <inkml:trace contextRef="#ctx0" brushRef="#br0">0 456 13203,'3'-6'451,"1"-1"0,-1 1-1,1 0 1,0 0 0,1 0 0,0 0 0,-1 1 0,2-1 0,-1 2 0,11-9 0,8-5-134,0 1 1,1 1-1,0 2 1,2 0 0,-1 2-1,56-18 1,-38 17-199,1 3-1,0 1 1,82-5-1,-91 15-41,0 0 0,0 3 1,70 14-1,-103-17-37,1 0 0,-1 0 0,1 0 0,-1-1 0,1 0 0,-1 0 0,1 0 1,-1 0-1,1 0 0,-1-1 0,1 1 0,-1-1 0,0 0 0,1 0 0,-1 0 1,0-1-1,0 1 0,1-1 0,-1 0 0,0 0 0,4-4 0,36-29 659,70-54 781,-98 79-1365,0 1 0,1 0 0,0 1 0,1 1 0,31-10 0,-43 16-142,18-8-683,-21 2 313,-11-3 217,-13-5-125</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0.651"/>
    </inkml:context>
    <inkml:brush xml:id="br0">
      <inkml:brushProperty name="width" value="0.035" units="cm"/>
      <inkml:brushProperty name="height" value="0.035" units="cm"/>
      <inkml:brushProperty name="color" value="#AB008B"/>
    </inkml:brush>
  </inkml:definitions>
  <inkml:trace contextRef="#ctx0" brushRef="#br0">0 1 19476,'1'0'72,"-1"0"-1,1 0 1,0 0-1,-1 0 1,1 0-1,0 0 1,-1 0 0,1 0-1,0 1 1,-1-1-1,1 0 1,0 0-1,-1 1 1,1-1-1,-1 0 1,1 1-1,-1-1 1,1 0 0,-1 1-1,1-1 1,-1 1-1,1-1 1,-1 1-1,1-1 1,-1 1-1,0-1 1,1 1-1,-1-1 1,0 1 0,1 0-1,-1-1 1,0 1-1,0-1 1,0 1-1,0 0 1,1 0-1,3 31 443,-3-25-49,32 314 1465,-32-312-1972,0 1-757,0-1 1,0 1-1,-1-1 0,0 11 0,-2-11 55</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1.147"/>
    </inkml:context>
    <inkml:brush xml:id="br0">
      <inkml:brushProperty name="width" value="0.035" units="cm"/>
      <inkml:brushProperty name="height" value="0.035" units="cm"/>
      <inkml:brushProperty name="color" value="#AB008B"/>
    </inkml:brush>
  </inkml:definitions>
  <inkml:trace contextRef="#ctx0" brushRef="#br0">1 166 16700,'6'8'2064,"2"-2"-1256,5-3-176,6-2 1113,7-5-465,1-4-112,8-6-352,4-2-119,1-6-233,1-1-248,-3 0-608,-3 2-377,-7 2-783,-4 1 1232,-13 10-264,-6 1-264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1.680"/>
    </inkml:context>
    <inkml:brush xml:id="br0">
      <inkml:brushProperty name="width" value="0.035" units="cm"/>
      <inkml:brushProperty name="height" value="0.035" units="cm"/>
      <inkml:brushProperty name="color" value="#AB008B"/>
    </inkml:brush>
  </inkml:definitions>
  <inkml:trace contextRef="#ctx0" brushRef="#br0">5 165 17028,'-4'-16'2088,"5"-1"-1344,5 2-312,5 3 1401,6 3-969,6 0-216,6 1-632,3 0-368,5 1-616,-4-3-409,4 1 1025,1 2-240,-2 0-264</inkml:trace>
  <inkml:trace contextRef="#ctx0" brushRef="#br0" timeOffset="1">806 1 17436,'-24'16'2029,"1"1"1,-40 40-1,54-47-1812,0 0-1,1 0 0,0 0 0,1 1 1,0 0-1,0 1 0,1 0 0,-7 19 1,13-29-216,-1 0 1,0 0 0,1-1-1,-1 1 1,1 0 0,-1 0-1,1 0 1,0 0 0,0 0-1,0-1 1,0 1 0,0 0-1,0 0 1,1 0 0,-1 0-1,1 0 1,-1-1 0,1 1-1,-1 0 1,1 0-1,0-1 1,0 1 0,0-1-1,0 1 1,0-1 0,0 1-1,2 1 1,0-2-8,0 1 1,-1-1-1,1 0 1,0 0-1,0 0 1,0 0-1,0-1 1,0 1-1,0-1 1,0 0-1,0 0 0,0 0 1,0 0-1,0 0 1,0-1-1,3 0 1,68-19-85,-62 16 73,0-1 1,0 2-1,1 0 1,0 0-1,-1 1 1,1 1-1,0 0 1,0 1-1,19 1 1,-30 0 16,0-1 1,0 1-1,0-1 0,0 1 0,0 0 1,-1 0-1,1 0 0,0 0 0,0 0 1,0 0-1,-1 0 0,1 1 1,-1-1-1,1 1 0,-1-1 0,0 1 1,1-1-1,-1 1 0,0 0 0,0 0 1,0-1-1,0 1 0,0 0 1,-1 0-1,1 0 0,-1 0 0,1 0 1,-1 0-1,0 0 0,1 0 0,-1 0 1,0 0-1,0 0 0,-1 1 0,1-1 1,0 0-1,-2 2 0,0 6 53,0 0-1,-1-1 1,0 1-1,-1-1 1,0 0-1,-7 12 0,2-8 42,0 0-1,0-1 0,-1 0 0,-1-1 0,0 0 0,-15 11 0,20-16-95,-1-2 0,1 1 1,-1-1-1,0 0 0,0 0 1,-1-1-1,1 0 1,-1 0-1,1-1 0,-1 0 1,0 0-1,0-1 0,-14 1 1,19-2-1,1 0 1,-1 0 0,0-1 0,1 1 0,-1-1-1,1 1 1,-1-1 0,1 0 0,-3-2 0,-17-18-99</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6.773"/>
    </inkml:context>
    <inkml:brush xml:id="br0">
      <inkml:brushProperty name="width" value="0.035" units="cm"/>
      <inkml:brushProperty name="height" value="0.035" units="cm"/>
      <inkml:brushProperty name="color" value="#AB008B"/>
    </inkml:brush>
  </inkml:definitions>
  <inkml:trace contextRef="#ctx0" brushRef="#br0">0 1 16732,'8'11'1816,"4"-2"-952,5 2-304,10-5 961,7-2-329,10-4-256,5 0-192,3-6-344,0-1-120,-4-1-312,-5 0-184,-10 4-368,-7 1-216,-12 3-464,-9 3 928,-8 0-264,-8 3-145</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7.349"/>
    </inkml:context>
    <inkml:brush xml:id="br0">
      <inkml:brushProperty name="width" value="0.035" units="cm"/>
      <inkml:brushProperty name="height" value="0.035" units="cm"/>
      <inkml:brushProperty name="color" value="#AB008B"/>
    </inkml:brush>
  </inkml:definitions>
  <inkml:trace contextRef="#ctx0" brushRef="#br0">0 22 16107,'34'15'2137,"4"-4"-1249,13-7-272,5-2 1089,4-5-537,-3-4-104,-4-3-736,-4-2-432,-15-1-2777,-5 4 2665,-11 9-448,-4 2-288</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3.226"/>
    </inkml:context>
    <inkml:brush xml:id="br0">
      <inkml:brushProperty name="width" value="0.035" units="cm"/>
      <inkml:brushProperty name="height" value="0.035" units="cm"/>
      <inkml:brushProperty name="color" value="#AB008B"/>
    </inkml:brush>
  </inkml:definitions>
  <inkml:trace contextRef="#ctx0" brushRef="#br0">117 2 16948,'1'0'90,"0"-1"0,-1 1 1,1 0-1,0 0 1,-1 0-1,1 0 0,0 0 1,0 0-1,-1 0 0,1 0 1,0 0-1,-1 0 1,1 0-1,0 0 0,-1 1 1,1-1-1,0 0 1,-1 0-1,1 1 0,0-1 1,-1 1-1,1-1 0,-1 0 1,1 1-1,-1-1 1,1 1-1,-1-1 0,1 1 1,-1-1-1,1 1 0,-1 0 1,0-1-1,1 1 1,-1 0-1,0-1 0,1 1 1,-1 0-1,0-1 1,0 1-1,0 0 0,0-1 1,0 3-1,1 3 268,-1 1-1,0 0 1,-2 12-1,1-6 199,-15 99 1396,-1 2-1348,17-114-604,0 0 1,0 1-1,0-1 1,0 0-1,0 0 0,0 1 1,0-1-1,0 0 1,0 1-1,1-1 0,-1 0 1,0 0-1,0 1 0,0-1 1,0 0-1,0 1 1,1-1-1,-1 0 0,0 0 1,0 1-1,0-1 1,1 0-1,-1 0 0,0 0 1,0 0-1,1 1 0,-1-1 1,0 0-1,0 0 1,1 0-1,-1 0 0,0 0 1,0 0-1,1 1 1,-1-1-1,0 0 0,1 0 1,-1 0-1,0 0 0,1 0 1,-1 0-1,0 0 1,0 0-1,1 0 0,-1-1 1,0 1-1,1 0 1,-1 0-1,0 0 0,0 0 1,1 0-1,-1 0 0,1-1 1,22-10-6,-12 5-23,-5 4 20,0 0-1,0 1 1,1 0-1,-1 0 0,0 0 1,1 1-1,-1 0 1,1 0-1,-1 0 1,0 1-1,1 0 1,-1 0-1,0 1 1,12 4-1,-14-4 7,0 0-1,0 0 1,-1 0-1,1 1 1,-1-1-1,1 1 1,-1 0 0,0 0-1,0 0 1,-1 0-1,1 1 1,0-1-1,-1 1 1,0-1-1,0 1 1,0 0 0,0 0-1,-1 0 1,1 0-1,-1 0 1,0 0-1,-1 1 1,2 4-1,-2-3 50,0 0-1,0 1 0,0-1 0,-1 0 1,0 0-1,0 0 0,0 0 0,-1 0 1,0-1-1,0 1 0,-1 0 1,1-1-1,-1 1 0,0-1 0,-1 0 1,1 0-1,-1 0 0,0 0 0,0-1 1,-1 0-1,1 0 0,-1 0 0,0 0 1,0-1-1,0 1 0,0-1 0,-1-1 1,1 1-1,-1-1 0,0 0 1,0 0-1,-11 1 0,9-1-86,1-1-1,-1 0 1,1-1 0,-1 0-1,0 0 1,1 0-1,-1-1 1,1 0 0,-1-1-1,1 0 1,-13-5 0,14 5-293,1-1 0,-1 0 0,1 0 1,0-1-1,0 1 0,0-1 1,1 0-1,-1 0 0,1-1 1,0 1-1,0-1 0,1 0 1,-1 0-1,1 0 0,-5-11 0,0-11-688,0-5-338</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3.776"/>
    </inkml:context>
    <inkml:brush xml:id="br0">
      <inkml:brushProperty name="width" value="0.035" units="cm"/>
      <inkml:brushProperty name="height" value="0.035" units="cm"/>
      <inkml:brushProperty name="color" value="#AB008B"/>
    </inkml:brush>
  </inkml:definitions>
  <inkml:trace contextRef="#ctx0" brushRef="#br0">1 116 17388,'11'1'2000,"1"-5"-1192,0-2-352,6-5 1281,2-1-673,5-2-784,-1 0-440,1 0-856,-2 0-248,-3 4 895,0-1-271,-2 5-320</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4.292"/>
    </inkml:context>
    <inkml:brush xml:id="br0">
      <inkml:brushProperty name="width" value="0.035" units="cm"/>
      <inkml:brushProperty name="height" value="0.035" units="cm"/>
      <inkml:brushProperty name="color" value="#AB008B"/>
    </inkml:brush>
  </inkml:definitions>
  <inkml:trace contextRef="#ctx0" brushRef="#br0">20 5 14451,'-7'51'3476,"1"-13"-2346,2-1-1,2 1 0,2 55 1,2-75-963,1 1 0,8 31 0,-10-47-150,0 1-1,0 0 0,0-1 0,0 0 0,1 1 0,-1-1 1,1 0-1,0 1 0,0-1 0,1 0 0,-1-1 1,0 1-1,1 0 0,0-1 0,-1 1 0,1-1 0,0 0 1,0 0-1,1 0 0,-1 0 0,4 1 0,-4-2 6,0-1 1,1 0-1,-1 0 0,0 0 0,0-1 0,0 1 0,0-1 0,0 1 1,0-1-1,0 0 0,0 0 0,-1-1 0,1 1 0,0-1 1,0 1-1,-1-1 0,1 0 0,-1 0 0,0 0 0,1 0 0,-1 0 1,0 0-1,2-3 0,3-5 90,0 1 0,0-1-1,-1 0 1,9-19 0,-9 15 55,0-1 1,-1-1-1,-1 1 0,-1 0 0,0-1 0,2-29 0,-5 40-122,1-1 1,-1 0-1,-1 0 0,1 1 0,-1-1 0,0 0 0,0 1 0,-1-1 0,1 1 0,-1-1 0,-1 1 0,1 0 0,-1 0 0,0 0 0,0 0 1,0 0-1,-1 1 0,1-1 0,-1 1 0,0 0 0,-9-7 0,9 9-88,1 1 0,0-1 0,0 1 1,-1 0-1,1 0 0,-1 0 0,1 0 0,-1 1 0,1-1 0,-1 1 0,0 0 1,1 0-1,-1 1 0,1-1 0,-1 1 0,1-1 0,-1 1 0,-4 2 1,5-2-167,1 0 0,-1 0 0,0 0 0,1 0 0,-1 1 0,1 0 0,-1-1 1,1 1-1,0 0 0,0 0 0,0 0 0,0 0 0,0 0 0,0 0 0,1 1 1,-1-1-1,1 1 0,-1-1 0,1 1 0,0 0 0,0-1 0,-1 6 0,2-7 104,0 0 0,0 0-1,0 0 1,0 0-1,0 0 1,0 0 0,0 0-1,1 0 1,-1 0-1,0 0 1,1 0 0,-1 0-1,0 0 1,1-1-1,-1 1 1,1 0 0,0 0-1,-1 0 1,1-1-1,0 1 1,-1 0 0,1-1-1,0 1 1,0 0-1,-1-1 1,1 1 0,0-1-1,0 1 1,0-1-1,2 1 1,11 2-808</inkml:trace>
  <inkml:trace contextRef="#ctx0" brushRef="#br0" timeOffset="1">433 1 14699,'13'1'2638,"-15"10"-532,-1-5-1513,-8 29 644,1 1-1,-7 45 1,14-61-1153,1 0 0,1-1 1,1 1-1,0 0 0,7 37 1,-6-52-77,0 1 1,1-1-1,-1 0 1,1 1-1,0-1 1,1 0-1,0 0 1,-1-1-1,1 1 1,1 0-1,3 3 1,-6-7-3,0 1 1,1-1-1,-1 0 0,0-1 0,1 1 1,-1 0-1,1 0 0,-1 0 1,1-1-1,-1 1 0,1-1 1,-1 1-1,1-1 0,0 0 1,-1 0-1,4 0 0,-3 0 6,1 0 0,-1-1 0,0 0 1,1 1-1,-1-1 0,1 0 0,-1 0 0,0 0 0,0-1 0,0 1 0,0-1 0,0 1 0,0-1 0,2-1 1,6-7 65,-1-1 1,0 0 0,-1 0-1,0-1 1,-1 1 0,0-2-1,-1 1 1,6-16 0,-4 5 131,0-1 0,-1-1 0,5-41 0,-11 60-150,-1 0 0,1 0 1,-1 0-1,0 0 0,-1 0 0,1 0 0,-1 0 0,0 1 1,-1-1-1,1 0 0,-6-10 0,6 13-46,-1 0-1,0 0 1,0 0-1,-1 1 0,1-1 1,0 1-1,-1 0 1,0 0-1,1-1 0,-1 2 1,0-1-1,0 0 1,0 1-1,0-1 1,0 1-1,-1 0 0,1 0 1,0 0-1,-1 0 1,1 1-1,-6-1 0,4 1-216,0 0-1,0 0 0,0 0 0,0 1 0,-6 1 0,10-2 156,0 0 0,1 0 0,-1 0 0,0 0 0,0 0 0,1 1 0,-1-1 0,0 0 0,1 0 0,-1 1 0,0-1 0,1 0 0,-1 1 0,0-1 0,1 1 0,-1-1 0,0 1 0,1-1 0,-1 1 0,1-1 0,-1 1 0,1 0 0,0-1-1,-1 1 1,1 0 0,0-1 0,-1 1 0,1 0 0,0-1 0,0 1 0,-1 0 0,1 0 0,0-1 0,0 1 0,0 0 0,0 0 0,0-1 0,0 1 0,0 0 0,0 0 0,1-1 0,-1 1 0,0 1 0,6 3-547</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5.134"/>
    </inkml:context>
    <inkml:brush xml:id="br0">
      <inkml:brushProperty name="width" value="0.035" units="cm"/>
      <inkml:brushProperty name="height" value="0.035" units="cm"/>
      <inkml:brushProperty name="color" value="#AB008B"/>
    </inkml:brush>
  </inkml:definitions>
  <inkml:trace contextRef="#ctx0" brushRef="#br0">1 5 16027,'9'5'2113,"2"-2"-977,3-3-424,4 0 1617,3 0-817,7 0-496,-4-3-184,4 0-351,-4 0-153,1 0-296,-2 3-184,-8 0-545,0 3-311,-7 0 808,1 3-160,-3-4-176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377"/>
    </inkml:context>
    <inkml:brush xml:id="br0">
      <inkml:brushProperty name="width" value="0.025" units="cm"/>
      <inkml:brushProperty name="height" value="0.025" units="cm"/>
      <inkml:brushProperty name="color" value="#004F8B"/>
    </inkml:brush>
  </inkml:definitions>
  <inkml:trace contextRef="#ctx0" brushRef="#br0">1 513 9801,'0'0'11435,"11"-82"-10890,16 30 127,9-14-255,7-3-257,-3 2-64,-4 6-64,-7 13 0,-6 11-448,-7 15-1090,-9 14-1088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077"/>
    </inkml:context>
    <inkml:brush xml:id="br0">
      <inkml:brushProperty name="width" value="0.025" units="cm"/>
      <inkml:brushProperty name="height" value="0.025" units="cm"/>
    </inkml:brush>
  </inkml:definitions>
  <inkml:trace contextRef="#ctx0" brushRef="#br0">0 151 3427,'0'0'20793,"5"11"-19741,5 15-576,-6-14-337,0 0-1,1 0 1,0-1 0,8 13-1,-11-22-129,0 1-1,0 0 0,0-1 0,0 1 0,0-1 1,1 1-1,-1-1 0,1 0 0,0 0 1,-1 0-1,1-1 0,0 1 0,0-1 1,0 1-1,0-1 0,1 0 0,-1 0 1,0 0-1,0-1 0,1 1 0,4-1 1,-1 0 25,0-1 0,0 0 1,0 0-1,0 0 0,0-1 1,0-1-1,-1 1 0,1-1 1,-1 0-1,1 0 0,5-5 1,9-6 168,33-32 0,-18 15-77,-36 31-126,1-1-1,-1 1 0,0 0 0,1-1 1,-1 1-1,0 0 0,1-1 0,-1 1 1,1 0-1,-1 0 0,1-1 0,-1 1 0,0 0 1,1 0-1,-1 0 0,1 0 0,-1 0 1,1 0-1,-1-1 0,1 1 0,-1 0 1,1 0-1,-1 1 0,1-1 0,-1 0 0,1 0 1,-1 0-1,1 0 0,-1 0 0,1 0 1,0 1-1,5 15-17,-5 37 17,-2-39 18,1-10-12,-1 4-5,1 1 0,1-1 0,0 1-1,0-1 1,0 1 0,5 13 0,-5-20 1,0 0 0,0 0 0,0-1 0,0 1 0,0 0 0,1-1 0,-1 1 0,0 0 0,1-1 0,0 0 0,-1 1 0,1-1 0,0 0 0,0 0 0,-1 0 0,1 0 0,0 0 0,0 0 0,0-1 0,0 1 0,0-1-1,0 1 1,0-1 0,1 0 0,-1 0 0,0 0 0,0 0 0,0 0 0,0 0 0,0-1 0,0 1 0,0-1 0,3 0 0,1-1-28,0 0 0,0-1 0,0 0 1,-1 0-1,1 0 0,-1-1 0,1 0 0,-1 0 0,0 0 0,-1-1 0,1 1 0,-1-1 1,0 0-1,0-1 0,4-7 0,3-3-633,-2-1-1,0 0 1,-2-1 0,7-19 0,-8 18-1067,-2-1 0,4-25 0,-4-12-4810,-3 13-948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6.184"/>
    </inkml:context>
    <inkml:brush xml:id="br0">
      <inkml:brushProperty name="width" value="0.035" units="cm"/>
      <inkml:brushProperty name="height" value="0.035" units="cm"/>
      <inkml:brushProperty name="color" value="#AB008B"/>
    </inkml:brush>
  </inkml:definitions>
  <inkml:trace contextRef="#ctx0" brushRef="#br0">1 459 15363,'1'0'150,"0"0"1,0 1-1,0-1 0,0 0 0,0 0 0,0 0 0,0 0 0,0 0 0,0 0 0,0 0 1,0-1-1,0 1 0,0 0 0,-1-1 0,1 1 0,0 0 0,0-1 0,0 1 1,0-1-1,0 1 0,0-1 0,-1 0 0,1 1 0,0-1 0,-1 0 0,2-1 1,20-25 1227,-15 17-840,29-39 160,-3-2 1,-1-1 0,-3-1 0,-3-2 0,34-98-1,-61 197-344,-17 170-1702,19-208-185,3-8 844,3-10 233,0-13-199,1-4-171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6.735"/>
    </inkml:context>
    <inkml:brush xml:id="br0">
      <inkml:brushProperty name="width" value="0.035" units="cm"/>
      <inkml:brushProperty name="height" value="0.035" units="cm"/>
      <inkml:brushProperty name="color" value="#AB008B"/>
    </inkml:brush>
  </inkml:definitions>
  <inkml:trace contextRef="#ctx0" brushRef="#br0">22 32 17348,'-1'19'1169,"-1"0"0,-4 18 1,3-23-543,1 0 0,0 0 0,1 0 1,2 24-1,-1-38-621,0 0 1,0 1 0,0-1-1,0 1 1,0-1 0,0 1-1,1-1 1,-1 0-1,0 1 1,0-1 0,0 1-1,1-1 1,-1 0-1,0 1 1,1-1 0,-1 0-1,0 1 1,1-1 0,-1 0-1,0 1 1,1-1-1,-1 0 1,0 0 0,1 0-1,-1 1 1,1-1 0,-1 0-1,1 0 1,-1 0-1,0 0 1,1 0 0,-1 0-1,1 0 1,-1 0 0,1 0-1,-1 0 1,1 0-1,-1 0 1,1 0 0,23-7-80,-10 2 62,-11 5 10,1 0 0,-1 0-1,0 0 1,0 0 0,0 1 0,0-1-1,0 1 1,0 0 0,-1 0-1,1 0 1,0 0 0,0 0 0,0 0-1,-1 1 1,1 0 0,-1-1 0,3 3-1,-1 0 5,0 0 0,0 0-1,-1 0 1,1 1 0,-1-1 0,0 1-1,-1 0 1,1 0 0,1 6-1,-1-4 22,-1-1 0,0 1 0,0 0 0,0 0 0,-1 0-1,0 0 1,-1 0 0,0 0 0,0 1 0,0-1-1,-1 0 1,0 0 0,0 0 0,-1 0 0,-2 7 0,3-12-49,1-1 1,-1 1-1,0-1 1,0 1 0,0-1-1,0 0 1,0 1-1,0-1 1,0 0 0,0 0-1,0 1 1,0-1-1,-1 0 1,1 0 0,-1-1-1,1 1 1,0 0-1,-1 0 1,0-1-1,1 1 1,-1-1 0,1 1-1,-1-1 1,0 0-1,1 1 1,-1-1 0,1 0-1,-1 0 1,0 0-1,1 0 1,-1-1 0,0 1-1,1 0 1,-1-1-1,0 1 1,1-1 0,-1 1-1,-1-2 1,-2-1-132,-1 0-1,1 0 1,0-1 0,0 1 0,1-1 0,-1-1-1,1 1 1,0 0 0,-5-8 0,-13-24-319,3-7-179</inkml:trace>
  <inkml:trace contextRef="#ctx0" brushRef="#br0" timeOffset="1">19 16 14355,'12'0'2065,"-1"0"-1017,0 0-440,1 0 1792,2-3-1151,1-2-913,0 2-592,-1-2 328,1 5-176,-1 2-208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7.221"/>
    </inkml:context>
    <inkml:brush xml:id="br0">
      <inkml:brushProperty name="width" value="0.035" units="cm"/>
      <inkml:brushProperty name="height" value="0.035" units="cm"/>
      <inkml:brushProperty name="color" value="#AB008B"/>
    </inkml:brush>
  </inkml:definitions>
  <inkml:trace contextRef="#ctx0" brushRef="#br0">62 1 14491,'-13'17'2772,"3"-5"-2098,4-1-262,1-1 0,0 2 0,0-1 0,1 0 1,1 1-1,0 0 0,1 0 0,0 0 0,-1 14 0,3-11-322,-1 1 0,2-1 0,0 0 0,1 1 1,0-1-1,9 28 0,-9-39-41,-1 1 0,1-1 0,0 0-1,1 1 1,-1-1 0,1 0 0,0 0 0,-1 0 0,2-1 0,-1 1 0,0-1 0,1 0 0,5 4-1,-7-6-13,1 1 0,-1-1 1,0 0-1,1-1 0,-1 1 0,0 0 0,1-1 0,-1 1 0,1-1 0,-1 0 0,1 0 0,0 0 0,-1 0 0,1 0 0,-1-1 0,1 1 0,-1-1 0,0 0 0,1 1 0,-1-1 0,0 0 0,1 0 0,-1-1 0,0 1 0,0 0 0,0-1 0,3-2 1,4-4 74,-1 1 0,0-2 0,-1 1 1,0-1-1,0 0 0,-1-1 1,0 1-1,-1-1 0,0-1 0,0 1 1,-1-1-1,2-11 0,-3 14-44,-1-1-1,0 1 1,0-1-1,-1 0 1,-1 0-1,1 0 1,-1 0-1,-1 1 1,0-1-1,0 0 1,-1 0-1,0 1 1,0-1-1,-1 1 1,-7-16-1,8 20-68,-2 0 0,1 1 0,0-1-1,-1 1 1,1-1 0,-1 1 0,0 0 0,0 0-1,-1 1 1,1-1 0,0 1 0,-8-3-1,10 4-87,0 0 0,0 0 0,0 1 0,0-1 0,0 1-1,0-1 1,0 1 0,0 0 0,0-1 0,0 1 0,0 0 0,0 1-1,0-1 1,-1 0 0,1 0 0,0 1 0,0-1 0,0 1 0,0 0-1,1 0 1,-1 0 0,0 0 0,0 0 0,0 0 0,1 0-1,-1 0 1,0 1 0,1-1 0,-1 1 0,1-1 0,0 1 0,-2 1-1,3-2-56,-1 0 0,0 0-1,1 0 1,-1 0-1,1 0 1,-1 0-1,1 1 1,0-1-1,-1 0 1,1 0 0,0 0-1,0 0 1,0 1-1,0-1 1,0 0-1,0 0 1,0 0 0,0 1-1,1-1 1,-1 0-1,0 0 1,1 0-1,-1 0 1,1 0-1,-1 0 1,1 0 0,-1 0-1,1 0 1,0 0-1,0 0 1,-1 0-1,1 0 1,0 0 0,0 0-1,0-1 1,0 1-1,0 0 1,0-1-1,0 1 1,0-1-1,0 1 1,0-1 0,0 0-1,1 1 1,0-1-1,15 1-918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7.765"/>
    </inkml:context>
    <inkml:brush xml:id="br0">
      <inkml:brushProperty name="width" value="0.035" units="cm"/>
      <inkml:brushProperty name="height" value="0.035" units="cm"/>
      <inkml:brushProperty name="color" value="#AB008B"/>
    </inkml:brush>
  </inkml:definitions>
  <inkml:trace contextRef="#ctx0" brushRef="#br0">107 16 16211,'-4'2'416,"0"0"-1,0 1 1,1-1-1,-1 1 0,1 0 1,-1 0-1,1 0 0,0 0 1,0 1-1,0-1 1,-2 6-1,-1-2 592,-1 3-813,0 0 0,1 0 1,0 0-1,1 1 0,0 0 0,0 0 0,2 1 0,-1-1 0,1 1 0,1-1 0,0 1 0,1 0 0,0 0 0,1 0 0,0 0 0,1 0 0,3 18 0,-3-27-195,-1-1 1,1 1-1,0-1 0,0 1 0,0-1 0,0 0 0,1 1 1,-1-1-1,1 0 0,-1 0 0,1 0 0,2 2 0,-3-3 3,0 0-1,1 0 0,-1-1 0,0 1 0,0 0 0,1-1 0,-1 1 0,0-1 0,1 1 1,-1-1-1,1 0 0,-1 0 0,0 0 0,1 1 0,-1-1 0,1-1 0,1 1 0,0-1 6,1 0-1,-1 0 0,1 0 0,-1-1 1,0 0-1,1 1 0,-1-1 0,0-1 1,0 1-1,0 0 0,-1-1 0,1 1 1,-1-1-1,1 0 0,3-5 1,6-10 45,-1-1 0,-1 0 0,0 0 0,10-33 0,-15 38 7,-1 0 0,-1 1 0,0-1-1,-1 0 1,-1-1 0,0 1 0,-2-27-1,1 40-46,0 0-1,0 0 1,0 0 0,0 0-1,-1 0 1,1 0-1,0 0 1,0 0-1,-1 0 1,1 0-1,-1 0 1,1 0 0,-1 1-1,1-1 1,-1 0-1,1 0 1,-1 0-1,0 1 1,0-2-1,0 2-1,1 0-1,-1 0 0,0 0 0,1 0 1,-1 0-1,1 0 0,-1 0 0,1 0 1,-1 0-1,0 0 0,1 0 0,-1 0 1,1 0-1,-1 0 0,1 1 0,-1-1 1,1 0-1,-1 0 0,1 1 0,-1-1 1,1 0-1,-2 1 0,-1 2 29,0 0 0,0 0-1,0 0 1,1 1 0,-1-1 0,-3 8-1,0 0-23,0 0-1,1 1 0,1 0 1,0 0-1,0 0 1,1 0-1,1 0 0,-2 24 1,7-29-171,2-15-135,3-15-662,-1-36-946,-4 39 1363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9.614"/>
    </inkml:context>
    <inkml:brush xml:id="br0">
      <inkml:brushProperty name="width" value="0.035" units="cm"/>
      <inkml:brushProperty name="height" value="0.035" units="cm"/>
      <inkml:brushProperty name="color" value="#AB008B"/>
    </inkml:brush>
  </inkml:definitions>
  <inkml:trace contextRef="#ctx0" brushRef="#br0">0 34 13611,'8'11'4664,"10"4"-2409,-17-15-2239,-1 1 1,1-1-1,-1 0 0,1 1 1,-1-1-1,1 0 0,0 0 1,-1 0-1,1 0 0,0 0 0,-1 1 1,1-1-1,-1 0 0,1 0 1,0 0-1,-1-1 0,1 1 1,0 0-1,-1 0 0,1 0 0,0-1 1,0 1 64,-1-1 1,1 1 0,-1-1-1,1 0 1,-1 0 0,1 1-1,-1-1 1,1 0 0,-1 0-1,0 1 1,0-1 0,1 0-1,-1 0 1,0 0 0,0 0-1,0 1 1,0-1 0,0 0-1,0 0 1,0-1 0,0-2 162,0 1 1,-1 0-1,1 0 1,-1 0 0,0 0-1,-2-6 1,3 8-220,0 1 1,-1 0 0,1-1-1,0 1 1,0-1-1,0 1 1,-1 0 0,1-1-1,0 1 1,0 0-1,-1 0 1,1-1 0,0 1-1,-1 0 1,1 0-1,0-1 1,-1 1-1,1 0 1,0 0 0,-1 0-1,1 0 1,-1-1-1,0 1 1,1 0-16,-1 1 0,0-1 0,1 0 1,-1 1-1,1-1 0,-1 0 0,0 1 0,1-1 0,-1 0 0,1 1 0,-1-1 1,1 1-1,-1-1 0,1 1 0,0 0 0,-1-1 0,1 1 0,0-1 0,-1 1 1,1 0-1,-2 3-5,0 1 0,1-1 0,0 0 0,0 0 1,0 1-1,0-1 0,1 1 0,-1 7 0,20-54-2085,-15 30 1712,-1 1-128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0.182"/>
    </inkml:context>
    <inkml:brush xml:id="br0">
      <inkml:brushProperty name="width" value="0.035" units="cm"/>
      <inkml:brushProperty name="height" value="0.035" units="cm"/>
      <inkml:brushProperty name="color" value="#AB008B"/>
    </inkml:brush>
  </inkml:definitions>
  <inkml:trace contextRef="#ctx0" brushRef="#br0">186 68 14907,'-2'-3'412,"0"0"0,0 0 0,0 0 0,0 0 0,-1 0 0,1 0 0,-1 0 0,0 1 0,0 0 0,0-1 0,0 1-1,0 0 1,0 0 0,0 1 0,-1-1 0,1 1 0,-1-1 0,1 1 0,-1 0 0,0 1 0,1-1 0,-7 0 0,7 1-334,-1 0 0,0 0-1,1 0 1,-1 1 0,1 0 0,-1-1 0,1 1 0,-1 1 0,1-1 0,-1 0 0,1 1-1,0 0 1,0-1 0,0 1 0,0 0 0,0 1 0,0-1 0,1 0 0,-1 1-1,1 0 1,-1 0 0,1-1 0,-2 5 0,-2 3-39,1 1-1,1 0 1,-1 0 0,2 0 0,0 1-1,0-1 1,-2 22 0,4-25-4,1 0 0,0 0 0,0 0 0,1 0 1,0 0-1,0 0 0,0 0 0,1-1 0,1 1 0,-1-1 0,1 1 1,6 10-1,-8-16-19,1 0 0,-1 1 0,1-1 1,0 0-1,0 0 0,0 0 0,0 0 0,0 0 1,0-1-1,0 1 0,0-1 0,1 1 0,-1-1 0,1 0 1,-1 0-1,1 0 0,0 0 0,-1 0 0,5 0 1,-3-1-2,1 0 1,-1 0-1,1 0 1,-1-1 0,1 0-1,-1 0 1,0 0-1,0 0 1,1-1 0,-1 0-1,4-2 1,4-3 30,0 0 0,-1-1-1,0-1 1,0 0 0,-1 0 0,18-21 0,-17 15 47,0 0 0,-1 0-1,15-30 1,-22 39-51,-1 0-1,0 0 1,1 0-1,-2 0 1,1 0-1,-1 0 1,0 0-1,0-1 1,-1 1-1,0-1 1,0 1-1,0 0 0,-1-1 1,-2-9-1,3 14-51,-1 1 0,0-1-1,0 0 1,0 0-1,0 1 1,0-1-1,0 0 1,0 1-1,-1-1 1,1 1-1,-1 0 1,1-1-1,-1 1 1,1 0-1,-1 0 1,0 0-1,1 0 1,-1 0-1,0 0 1,0 1-1,0-1 1,0 1-1,0-1 1,0 1-1,1-1 1,-1 1-1,0 0 1,0 0-1,0 0 1,0 0-1,0 1 1,0-1-1,0 0 1,-3 2-1,-5 0-374,0 1 0,0 0 1,0 1-1,1 0 0,-10 6 0,5 0-123,7 1-178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2.860"/>
    </inkml:context>
    <inkml:brush xml:id="br0">
      <inkml:brushProperty name="width" value="0.035" units="cm"/>
      <inkml:brushProperty name="height" value="0.035" units="cm"/>
      <inkml:brushProperty name="color" value="#AB008B"/>
    </inkml:brush>
  </inkml:definitions>
  <inkml:trace contextRef="#ctx0" brushRef="#br0">1 0 15323,'7'1'957,"1"0"0,-1 0 0,1 1 0,-1 0 0,0 1 0,10 3 0,13 5 371,-4-3-536,2-1 0,40 4 1,-58-10-905,-1-1 0,1 0 1,-1 0-1,1-1 0,-1 0 1,1 0-1,-1-1 0,0 0 1,0-1-1,18-8 1,-25 10 30,0 0 0,0 0 1,-1 0-1,1-1 1,0 1-1,0 0 0,-1-1 1,3-3-1,-4 5 74,1 0-1,-1-1 1,0 1 0,0 0-1,0-1 1,0 1 0,1-1-1,-1 1 1,0 0-1,0-1 1,0 1 0,0-1-1,0 1 1,0 0 0,0-1-1,0 1 1,0-1-1,0 1 1,0 0 0,-1-1-1,1 1 1,0-1 0,0 1-1,0 0 1,0-1-1,-1 1 1,1 0 0,0-1-1,0 1 1,0 0 0,-1-1-1,1 1 1,0 0-1,-1 0 1,1-1 0,0 1-1,-1 0 1,1 0-1,0 0 1,-1-1 0,1 1-1,-1 0 1,1 0 0,0 0-1,-1 0 1,1 0-1,0 0 1,-1 0 0,1 0-1,-1 0 1,-11-2-417</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3.438"/>
    </inkml:context>
    <inkml:brush xml:id="br0">
      <inkml:brushProperty name="width" value="0.035" units="cm"/>
      <inkml:brushProperty name="height" value="0.035" units="cm"/>
      <inkml:brushProperty name="color" value="#AB008B"/>
    </inkml:brush>
  </inkml:definitions>
  <inkml:trace contextRef="#ctx0" brushRef="#br0">1 65 13403,'18'18'2256,"2"-3"-1127,5-5-361,2-4 2256,7-6-1799,1-3-145,0-8-336,-3-6-312,-1 0-800,-3-1-440,-7 1 672,-3 2-192,-4-1-152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5.249"/>
    </inkml:context>
    <inkml:brush xml:id="br0">
      <inkml:brushProperty name="width" value="0.035" units="cm"/>
      <inkml:brushProperty name="height" value="0.035" units="cm"/>
      <inkml:brushProperty name="color" value="#AB008B"/>
    </inkml:brush>
  </inkml:definitions>
  <inkml:trace contextRef="#ctx0" brushRef="#br0">103 1 14651,'1'0'141,"0"0"0,0 0-1,-1 0 1,1-1 0,0 1-1,0 0 1,0 0 0,-1 0-1,1 1 1,0-1 0,0 0 0,-1 0-1,1 0 1,0 0 0,0 1-1,-1-1 1,1 0 0,0 1 0,-1-1-1,1 1 1,0-1 0,-1 1-1,1-1 1,-1 1 0,1-1 0,0 1-1,-1-1 1,0 1 0,1 0-1,-1-1 1,1 1 0,-1 0-1,0-1 1,1 2 0,0 3 383,0-1 1,-1 0 0,0 1-1,1-1 1,-2 7-1,1 7 366,-2 4-76,2-17-731,-1 0 0,1 0 1,0 0-1,0 0 0,0 0 0,1 0 0,1 7 0,0-11-122,1 0 1,-1 0-1,1 0 1,-1-1-1,0 1 0,1 0 1,0-1-1,-1 0 1,1 1-1,-1-1 0,1 0 1,-1 0-1,1-1 1,3 0-1,12 1-90,-9 2 127,0 0-1,-1 0 1,1 1 0,-1-1-1,0 2 1,0-1 0,0 1-1,0 1 1,0 0 0,-1 0-1,0 0 1,0 1 0,0 0 0,-1 0-1,10 12 1,-12-13 42,-1 0 0,1 1 0,-1-1 0,0 1 0,-1-1 0,1 1-1,-1 0 1,0 0 0,0 0 0,-1 0 0,0 0 0,0 1 0,-1-1 0,1 0 0,-1 1 0,-1-1 0,1 0 0,-1 0 0,0 1 0,-1-1 0,1 0 0,-1 0-1,-3 6 1,3-6 12,-1-1-1,1 0 0,-1 0 1,-1 0-1,1 0 0,-1 0 0,1-1 1,-1 0-1,0 0 0,-1 0 0,1 0 1,-1 0-1,0-1 0,0 0 1,-10 5-1,11-7-52,-1 1 0,1-1 0,-1 0 1,1-1-1,-1 1 0,1-1 0,-1 0 0,1 0 1,-1 0-1,1-1 0,-1 1 0,1-1 0,-1 0 1,1-1-1,-1 1 0,1-1 0,0 1 0,0-1 1,0-1-1,0 1 0,-4-4 0,-3-2-254,0-1 1,1 0-1,1-1 0,-1 0 0,1-1 0,1 0 1,0 0-1,-8-15 0,-1-7-688,-24-65 1,24 47 32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5.840"/>
    </inkml:context>
    <inkml:brush xml:id="br0">
      <inkml:brushProperty name="width" value="0.035" units="cm"/>
      <inkml:brushProperty name="height" value="0.035" units="cm"/>
      <inkml:brushProperty name="color" value="#AB008B"/>
    </inkml:brush>
  </inkml:definitions>
  <inkml:trace contextRef="#ctx0" brushRef="#br0">1 108 16404,'18'-3'1928,"2"0"-896,0-2-392,3-3 961,5-1-193,1-1-608,3-3-488,0 0-960,0 0 456,-3 0 0,0 2-184,-1 5-168</inkml:trace>
  <inkml:trace contextRef="#ctx0" brushRef="#br0" timeOffset="1">501 11 15931,'1'3'342,"-1"0"0,1 0 0,-1 1 0,0-1 0,0 0 0,0 0 0,-1 0 0,1 0 0,-1 0 0,0 0 0,-1 4 0,-17 36 2049,6-14-1157,7-12-930,1 1 1,0-1 0,1 1-1,1 1 1,0 20 0,2-32-282,1 1 1,0 0 0,0-1-1,1 1 1,0 0 0,1-1-1,-1 1 1,1-1 0,1 0 0,0 1-1,0-1 1,0 0 0,1-1-1,8 13 1,-10-17-17,-1 1 1,2-1-1,-1 0 0,0 0 1,0 0-1,1-1 1,-1 1-1,1 0 0,-1-1 1,1 0-1,0 1 0,-1-1 1,1 0-1,0-1 1,0 1-1,0 0 0,0-1 1,5 1-1,-4-1 2,0-1 0,1 0 0,-1 0 0,0 0 0,0 0-1,0 0 1,0-1 0,0 0 0,0 0 0,0 0 0,5-4 0,2-3 27,-1 1 1,0-2-1,-1 1 1,0-1-1,-1-1 1,1 1-1,7-16 1,-10 15 9,0-1 0,-1 0 0,0 0 1,-1 0-1,0-1 0,-1 0 0,-1 1 0,0-1 1,1-20-1,-3 29-34,0 0 0,0 0 1,0 0-1,0 0 0,-1 0 0,0 0 1,0 0-1,0 1 0,0-1 0,-1 0 1,1 0-1,-1 1 0,0-1 0,0 1 1,0 0-1,0-1 0,-1 1 0,0 0 1,1 0-1,-1 1 0,0-1 0,0 1 1,-1-1-1,1 1 0,0 0 0,-1 0 1,1 0-1,-1 1 0,0-1 0,1 1 0,-1 0 1,0 0-1,0 0 0,-6 0 0,3 0-33,1 1-1,-1 0 0,0 0 1,0 1-1,0 0 0,1 0 1,-1 0-1,1 1 0,-1 0 1,-10 5-1,14-6-139,0 1-1,0-1 1,0 1 0,0 0-1,1 0 1,-1 0-1,0 0 1,1 0 0,0 1-1,-1-1 1,1 1 0,0 0-1,0-1 1,0 1-1,1 0 1,-1 0 0,1 0-1,0 0 1,-1 1-1,1-1 1,1 0 0,-2 7-1,2-9 103,0 0 0,0 0 0,0 0 0,0-1 1,0 1-1,1 0 0,-1 0 0,0 0 0,0 0 0,1 0 0,-1 0 0,1-1 0,-1 1 0,1 0 0,-1 0 0,1-1 0,-1 1 0,1 0 0,0-1 0,-1 1 0,1 0 0,0-1 0,1 1 0,12 8-779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424"/>
    </inkml:context>
    <inkml:brush xml:id="br0">
      <inkml:brushProperty name="width" value="0.025" units="cm"/>
      <inkml:brushProperty name="height" value="0.025" units="cm"/>
    </inkml:brush>
  </inkml:definitions>
  <inkml:trace contextRef="#ctx0" brushRef="#br0">53 0 6374,'0'0'12914,"-2"9"-11553,-4 50-116,3 1 0,6 96 0,1-27-2071,-4-124 441,1-9 167,1-21 127,-1-37 161,-3 46-13,-1 1 1,-1 0-1,0 0 1,0 0-1,-2 0 1,0 1-1,-1 0 1,-10-17 0,25 35 233,0 1 1,0-1 0,0 0 0,1-1 0,-1 0-1,14 3 1,-4-1-247,28 7-1815,-15-9-3021,-7-2-2560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6.385"/>
    </inkml:context>
    <inkml:brush xml:id="br0">
      <inkml:brushProperty name="width" value="0.035" units="cm"/>
      <inkml:brushProperty name="height" value="0.035" units="cm"/>
      <inkml:brushProperty name="color" value="#AB008B"/>
    </inkml:brush>
  </inkml:definitions>
  <inkml:trace contextRef="#ctx0" brushRef="#br0">62 1 14035,'-1'6'700,"0"-1"-1,0 1 1,-1 0-1,0 0 1,0-1 0,0 1-1,-1-1 1,-4 7 0,-7 19 1071,8-16-1485,1 0-1,1 1 1,0-1-1,1 1 0,1-1 1,0 1-1,1 0 1,1 0-1,3 29 0,-2-42-257,-1-1-1,1 0 0,-1 1 0,1-1 1,0 0-1,0 0 0,0 0 1,0 0-1,0 1 0,1-1 0,-1-1 1,1 1-1,-1 0 0,1 0 0,3 2 1,-4-3-9,0 0 1,1-1-1,-1 1 1,1 0-1,-1-1 1,1 1-1,-1-1 1,1 0 0,-1 0-1,1 1 1,-1-1-1,1 0 1,-1 0-1,1 0 1,-1-1-1,1 1 1,-1 0-1,1-1 1,-1 1-1,0-1 1,1 1-1,-1-1 1,1 1-1,-1-1 1,2-1 0,3-3 45,0 1 0,0-1 0,-1 0 1,0-1-1,0 1 0,0-1 1,-1 0-1,0-1 0,0 1 1,3-7-1,3-9 236,14-39 0,-19 47-165,-1 0 0,3-27 0,-6 37-121,-1 1 1,1-1-1,-1 1 1,0-1-1,0 1 0,-1-1 1,1 1-1,-1 0 1,0-1-1,0 1 0,0-1 1,0 1-1,0 0 1,-1 0-1,1 0 0,-1 0 1,-3-4-1,4 5-72,-1 1-1,1 0 1,-1 0-1,0 0 0,1 0 1,-1 1-1,0-1 1,1 0-1,-1 1 1,0-1-1,0 1 1,1-1-1,-1 1 0,0 0 1,0 0-1,0 0 1,0 0-1,1 0 1,-1 0-1,0 1 1,0-1-1,0 1 0,1-1 1,-1 1-1,0-1 1,1 1-1,-4 1 1,3-1-85,0 1 0,0-1 0,0 0-1,0 0 1,0 1 0,0-1 0,0 1 0,1 0 0,-1-1 0,0 1 0,1 0 0,0 0 0,-1 0 0,1 0 0,0 0 0,0 0 0,0 0 0,0 1 0,0-1 0,0 5 0,2 8-662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7.259"/>
    </inkml:context>
    <inkml:brush xml:id="br0">
      <inkml:brushProperty name="width" value="0.035" units="cm"/>
      <inkml:brushProperty name="height" value="0.035" units="cm"/>
      <inkml:brushProperty name="color" value="#AB008B"/>
    </inkml:brush>
  </inkml:definitions>
  <inkml:trace contextRef="#ctx0" brushRef="#br0">16 17 16107,'-9'-5'2233,"3"1"-1049,6 1-504,3 0 1985,3 1-1225,9 2-424,2 0-255,6 2-369,4-1-168,4 2-296,1 0-168,-1 0-417,-1 2-263,-7 1-504,-3-1 1144,-11-1-200,-6 1-224,-7 1-40</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7.839"/>
    </inkml:context>
    <inkml:brush xml:id="br0">
      <inkml:brushProperty name="width" value="0.035" units="cm"/>
      <inkml:brushProperty name="height" value="0.035" units="cm"/>
      <inkml:brushProperty name="color" value="#AB008B"/>
    </inkml:brush>
  </inkml:definitions>
  <inkml:trace contextRef="#ctx0" brushRef="#br0">0 33 16884,'0'14'1680,"6"-4"-976,8-3-224,6-6 800,6-2-215,6-6-297,3-2-264,7-1-720,1-3-392,-4 3 576,1 2-168,-12 2-184</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9.390"/>
    </inkml:context>
    <inkml:brush xml:id="br0">
      <inkml:brushProperty name="width" value="0.035" units="cm"/>
      <inkml:brushProperty name="height" value="0.035" units="cm"/>
      <inkml:brushProperty name="color" value="#AB008B"/>
    </inkml:brush>
  </inkml:definitions>
  <inkml:trace contextRef="#ctx0" brushRef="#br0">117 3 20380,'0'0'47,"0"0"-1,0 0 0,0 0 1,0 0-1,-1 0 0,1 0 1,0 0-1,0 0 0,0 0 1,0 0-1,0 0 0,0 0 1,0 0-1,0 0 1,0 0-1,0 0 0,-1 0 1,1 0-1,0 0 0,0 0 1,0 0-1,0 0 0,0 0 1,0 0-1,0 0 0,0 0 1,0 0-1,0 0 0,0 0 1,0-1-1,-1 1 0,1 0 1,0 0-1,0 0 0,0 0 1,0 0-1,0 0 0,0 0 1,0 0-1,0 0 0,0 0 1,0 0-1,0-1 1,0 1-1,0 0 0,0 0 1,0 0-1,0 0 0,0 0 1,0 0-1,0 0 0,0 0 1,0-1-1,-6 14 1019,-5 19 35,6-14-694,1-4-384,0 0 1,1-1 0,1 1-1,-1 28 1,3-41-41,0 0-1,0 0 1,0 0 0,0 0 0,0 0-1,1 0 1,-1 0 0,0-1 0,1 1-1,-1 0 1,0 0 0,1 0 0,-1 0-1,1 0 1,0-1 0,-1 1 0,1 0-1,-1 0 1,1-1 0,0 1 0,0-1-1,-1 1 1,1 0 0,0-1 0,0 1-1,0-1 1,0 0 0,1 1 0,31 2-424,-7-2 271,-21 0 168,0 1-1,0 0 1,0 0-1,-1 1 1,1-1-1,0 1 1,-1 0-1,0 0 0,0 1 1,0-1-1,0 1 1,0 0-1,-1 0 1,1 0-1,-1 1 1,0-1-1,0 1 1,-1-1-1,0 1 1,1 0-1,-2 0 1,1 0-1,1 8 0,-1-5 86,0 0 0,0 0 0,-1 0 0,-1 0 0,1 0 0,-1 0-1,0 1 1,-1-1 0,0 0 0,-1 0 0,1 0 0,-1 0-1,-1 0 1,-5 13 0,7-18-56,-1-1 0,1 1 1,0-1-1,-1 0 0,0 1 0,1-1 0,-1 0 0,0 0 0,0 0 0,0 0 1,0 0-1,-1 0 0,1-1 0,0 1 0,-1-1 0,1 0 0,-1 1 0,1-1 1,-1 0-1,0-1 0,0 1 0,1 0 0,-1-1 0,0 1 0,0-1 0,0 0 1,1 0-1,-1 0 0,0 0 0,0-1 0,0 1 0,1-1 0,-1 0 0,0 0 1,1 0-1,-1 0 0,0 0 0,1 0 0,-4-3 0,-3-2-317,0 0 1,1 0-1,0-1 0,0 0 0,1-1 0,-1 0 1,2 0-1,-1 0 0,-7-14 0,6 8-63,2-1-1,-1 0 1,-7-30-1,4-2-615</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0.002"/>
    </inkml:context>
    <inkml:brush xml:id="br0">
      <inkml:brushProperty name="width" value="0.035" units="cm"/>
      <inkml:brushProperty name="height" value="0.035" units="cm"/>
      <inkml:brushProperty name="color" value="#AB008B"/>
    </inkml:brush>
  </inkml:definitions>
  <inkml:trace contextRef="#ctx0" brushRef="#br0">1 100 17284,'15'-5'2088,"-1"5"-1024,1 0-448,2-3 1177,1 2-361,4-4-616,1-1-488,0-3-1080,3-3-376,-3-7 840,-2 1-224,-2-3-232</inkml:trace>
  <inkml:trace contextRef="#ctx0" brushRef="#br0" timeOffset="1">407 27 15923,'-4'10'593,"0"-1"-1,0 1 1,-7 11-1,-9 23 649,14-27-796,2 1 0,0 0 0,1 0 0,0 1 0,2-1 0,1 31 0,0-41-312,1 1 0,1 0 0,0 0 0,0-1 0,0 1 0,8 15 0,-7-19-69,-1-1 0,1 1 0,0-1 0,0 0 0,0 0 0,1 0 0,-1-1 0,1 1 0,0-1 0,0 1 0,0-1 0,8 4 0,-8-5-20,1-1 0,-1 1 0,0-1-1,0 1 1,1-1 0,-1 0 0,1-1 0,-1 1 0,1-1 0,-1 0-1,1 0 1,-1 0 0,7-2 0,-4 0 15,0 0-1,0 0 1,0 0-1,0-1 1,0-1 0,-1 1-1,11-8 1,-6 3 53,0-2 1,0 1-1,-1-2 1,0 1-1,0-1 1,-1-1-1,13-23 1,-17 27-47,-1 0 0,0-1 1,-1 1-1,0-1 0,0 0 1,-1 1-1,0-1 0,1-15 0,-3 21-47,0 0 0,0-1 0,-1 1-1,1 0 1,0 0 0,-1-1 0,0 1-1,0 0 1,0 0 0,0 0 0,0 0-1,-1 0 1,1 0 0,-1 1 0,0-1-1,0 0 1,0 1 0,0-1 0,0 1-1,-1 0 1,1 0 0,-1 0 0,1 0-1,-1 0 1,0 0 0,0 1 0,-3-2 0,-2 0-10,0 1 0,0 0 1,0 0-1,0 1 1,0 0-1,-1 0 0,1 1 1,0 0-1,0 1 0,-1 0 1,1 0-1,-12 3 1,2 1-405,-1 1 0,1 1 1,0 1-1,-20 11 0,37-19 207,-1 1-1,1 0 0,-1-1 0,1 1 1,-1 0-1,1 0 0,0 0 0,-1 0 0,1 0 1,0 0-1,0 0 0,0 0 0,0 1 0,0-1 1,0 0-1,0 1 0,0-1 0,1 1 0,-1-1 1,1 1-1,-1-1 0,0 3 0,1-3 119,1-1-1,-1 0 1,1 1 0,-1-1-1,1 0 1,-1 1-1,0-1 1,1 0-1,-1 0 1,1 1 0,-1-1-1,1 0 1,0 0-1,-1 0 1,1 0-1,-1 0 1,1 0 0,-1 0-1,1 0 1,-1 0-1,1 0 1,0 0 0,3 0-249,19 2-758</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0.595"/>
    </inkml:context>
    <inkml:brush xml:id="br0">
      <inkml:brushProperty name="width" value="0.035" units="cm"/>
      <inkml:brushProperty name="height" value="0.035" units="cm"/>
      <inkml:brushProperty name="color" value="#AB008B"/>
    </inkml:brush>
  </inkml:definitions>
  <inkml:trace contextRef="#ctx0" brushRef="#br0">54 0 16339,'0'7'337,"-1"-1"-1,1 1 1,-1-1-1,0 1 0,-1-1 1,0 0-1,0 1 0,0-1 1,-5 7-1,-1 8 632,1-1-314,2-1 0,0 1 0,-3 27 0,7-40-541,0 1 0,1-1-1,0 1 1,0-1 0,0 0 0,1 1 0,1-1-1,-1 0 1,1 1 0,0-1 0,1 0-1,4 9 1,-5-13-71,-1-1 0,1 0-1,-1 0 1,1 0 0,0 0 0,0 0-1,0 0 1,0 0 0,0-1-1,0 1 1,0-1 0,0 1 0,1-1-1,-1 0 1,1 0 0,-1 0 0,1 0-1,-1 0 1,4 0 0,-1-1 10,0 0 1,-1 0-1,1 0 1,0 0-1,0-1 1,-1 0-1,1 0 1,-1 0-1,1-1 0,5-2 1,3-2 90,0-2 0,0 1-1,0-2 1,-1 0 0,22-20 0,-24 19-30,-1 0 0,1-1 0,-2 0-1,1-1 1,-2 0 0,0 0 0,8-19 0,-13 27-77,0-1 0,-1 1 0,0-1 0,0 0 1,0 1-1,-1-1 0,1 0 0,-1 1 0,0-1 0,-1 0 0,0-6 0,0 8-14,0 0 0,0 0 0,-1-1 0,1 1-1,-1 0 1,0 0 0,0 0 0,0 0 0,0 1 0,0-1 0,0 0 0,-1 1 0,0 0-1,1-1 1,-1 1 0,-6-3 0,1 1-60,0 0 0,0 0 0,0 1 1,0 1-1,-1-1 0,0 1 0,1 1 0,-11-1 0,2 1-528,1 0-1,0 2 0,-25 3 1,37-4 481,1 1 0,-1 0 1,1-1-1,-1 1 0,1 1 1,0-1-1,0 0 0,0 1 0,-1-1 1,1 1-1,1 0 0,-6 4 0,-3 12-627</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1.530"/>
    </inkml:context>
    <inkml:brush xml:id="br0">
      <inkml:brushProperty name="width" value="0.035" units="cm"/>
      <inkml:brushProperty name="height" value="0.035" units="cm"/>
      <inkml:brushProperty name="color" value="#AB008B"/>
    </inkml:brush>
  </inkml:definitions>
  <inkml:trace contextRef="#ctx0" brushRef="#br0">2 0 17700,'-1'46'4426,"4"-9"-3346,2 1 0,19 65-1,13 10-2687,-57-138 206,5 6 868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2.125"/>
    </inkml:context>
    <inkml:brush xml:id="br0">
      <inkml:brushProperty name="width" value="0.035" units="cm"/>
      <inkml:brushProperty name="height" value="0.035" units="cm"/>
      <inkml:brushProperty name="color" value="#AB008B"/>
    </inkml:brush>
  </inkml:definitions>
  <inkml:trace contextRef="#ctx0" brushRef="#br0">5 80 18260,'-4'-4'2040,"5"1"-1111,5 1-369,8-1 1136,4 0-256,8-3-535,5-2-289,6-2-608,2-1-344,6 0 1120,-4-1-760,-7 7-40,-8 4-48</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2.832"/>
    </inkml:context>
    <inkml:brush xml:id="br0">
      <inkml:brushProperty name="width" value="0.035" units="cm"/>
      <inkml:brushProperty name="height" value="0.035" units="cm"/>
      <inkml:brushProperty name="color" value="#AB008B"/>
    </inkml:brush>
  </inkml:definitions>
  <inkml:trace contextRef="#ctx0" brushRef="#br0">126 84 16251,'-10'51'7040,"3"44"-4959,7-92-2028,0 3 34,0-1 0,0 0 0,0 1 1,1-1-1,2 7 0,-3-11-80,0 0 0,0-1-1,1 1 1,-1 0 0,1-1 0,-1 1 0,0 0 0,1 0-1,-1-1 1,1 1 0,-1-1 0,1 1 0,0-1 0,-1 1-1,1-1 1,-1 1 0,1-1 0,0 1 0,0-1 0,-1 0-1,1 1 1,0-1 0,0 0 0,-1 0 0,1 1-1,0-1 1,0 0 0,-1 0 0,1 0 0,0 0 0,0 0-1,0 0 1,-1 0 0,1-1 0,0 1 0,0 0 0,0 0-1,-1 0 1,1-1 0,0 1 0,-1 0 0,2-2 0,2 1 4,3-3-22,1 1-1,-1 0 1,1 0 0,0 1 0,0 0 0,10-1 0,-16 3 0,0 0 0,0 0 1,0 0-1,-1 1 0,1-1 0,0 0 0,0 1 0,0-1 0,-1 1 0,1 0 1,0 0-1,-1-1 0,1 1 0,0 0 0,-1 0 0,0 1 0,1-1 0,-1 0 1,1 0-1,-1 1 0,0-1 0,0 1 0,0-1 0,0 1 0,0-1 0,0 1 1,0 0-1,-1-1 0,1 1 0,-1 0 0,1 0 0,-1 0 0,1 3 1,0-1 2,-1 0 0,1 0 0,-1 1 0,0-1 0,0 0 0,0 0 0,-1 0 0,1 1 0,-1-1 0,0 0 0,0 0 0,-1 0 0,1 0 0,-1 0 0,-4 6 0,3-4 8,-1-1-1,0 0 1,-1 0-1,1 0 1,-1-1-1,0 1 1,0-1 0,0 0-1,-11 6 1,10-7-15,0 0 0,0 0 1,0-1-1,-1 0 0,1 0 1,-1-1-1,1 1 0,-1-1 1,-11 0-1,14-1-20,-1 0 1,1-1-1,0 1 1,0-1-1,0 0 0,-1 0 1,1-1-1,0 1 1,0-1-1,1 0 0,-1 0 1,0 0-1,1 0 1,-1-1-1,-4-4 0,4 3 25,0 0-1,1 0 1,-1 0 0,1-1-1,0 1 1,1-1-1,-1 0 1,1 0-1,0 0 1,-2-8 0,-4-24-204</inkml:trace>
  <inkml:trace contextRef="#ctx0" brushRef="#br0" timeOffset="1">112 27 17260,'12'1'2256,"0"4"-1088,-1 0-471,3-1 1791,1-1-1000,2-1-615,1-4-345,1-1-968,1-4-513,-2-4 785,-3 0-224,-2-1-112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3.438"/>
    </inkml:context>
    <inkml:brush xml:id="br0">
      <inkml:brushProperty name="width" value="0.035" units="cm"/>
      <inkml:brushProperty name="height" value="0.035" units="cm"/>
      <inkml:brushProperty name="color" value="#AB008B"/>
    </inkml:brush>
  </inkml:definitions>
  <inkml:trace contextRef="#ctx0" brushRef="#br0">194 121 18596,'-3'-2'247,"-1"0"1,0 1-1,0-1 1,0 1-1,0 0 1,0 0-1,0 0 0,0 0 1,0 0-1,0 1 1,0 0-1,-1 0 1,1 0-1,0 1 1,0-1-1,0 1 0,0 0 1,0 0-1,0 0 1,0 1-1,0 0 1,0-1-1,0 1 0,1 0 1,-1 1-1,1-1 1,0 1-1,-5 3 1,1 1-137,0 0 1,0 0 0,1 0-1,0 1 1,0 0-1,1 0 1,0 0 0,0 1-1,1 0 1,0 0 0,-4 12-1,6-14-96,1 0 1,-1 1-1,1-1 0,1 0 1,-1 1-1,1-1 0,1 0 1,-1 1-1,1-1 0,0 0 0,3 9 1,-3-13-7,0 0-1,1 0 1,-1 0 0,1 0 0,0 0 0,0-1 0,0 1 0,0 0 0,0-1-1,0 0 1,0 1 0,1-1 0,0 0 0,-1 0 0,1 0 0,0-1 0,0 1-1,0-1 1,0 0 0,0 1 0,0-1 0,0 0 0,0-1 0,1 1 0,-1-1-1,0 1 1,5-1 0,-1-1 21,1 1-1,-1-1 0,1-1 0,-1 1 1,0-1-1,0-1 0,1 1 1,-1-1-1,-1 0 0,1-1 1,0 0-1,-1 0 0,0 0 1,0-1-1,0 0 0,-1 0 0,1 0 1,-1-1-1,8-12 0,-5 8 9,0-1 0,-2 0 0,1 0 0,-1 0 0,-1-1 0,0 0 0,-1 0-1,0-1 1,-1 1 0,3-26 0,-5 35-37,-1-1 1,0 1-1,0 0 1,0-1-1,0 1 0,-1 0 1,1 0-1,-1-1 0,0 1 1,0 0-1,0 0 1,0 0-1,0 0 0,-1 0 1,0 0-1,1 0 0,-1 1 1,0-1-1,0 0 1,-1 1-1,1 0 0,0-1 1,-1 1-1,-3-3 0,2 4-30,1 0-1,-1-1 0,1 1 1,-1 0-1,1 1 0,-1-1 1,0 1-1,1 0 0,-1-1 1,0 2-1,0-1 0,1 0 0,-1 1 1,1-1-1,-1 1 0,0 0 1,1 0-1,-1 1 0,1-1 1,0 1-1,-6 3 0,-4 3-332,2 0 0,-1 0-1,1 1 1,-13 13 0,21-19 122,-1 1-1,1 0 1,-1 0 0,1 0 0,0 0 0,1 0 0,-1 1-1,1 0 1,0-1 0,0 1 0,0 0 0,1 0-1,0 0 1,0 0 0,-1 6 0,2-11 211,0 0 0,0 1 0,0-1 0,0 0 0,0 1 0,0-1 0,0 0 0,0 1 0,0-1 1,0 0-1,0 1 0,1-1 0,-1 0 0,0 1 0,0-1 0,0 0 0,0 1 0,1-1 0,-1 0 0,0 0 0,0 1 0,0-1 0,1 0 1,-1 0-1,0 1 0,1-1 0,-1 0 0,0 0 0,0 0 0,1 0 0,-1 0 0,0 1 0,1-1 0,-1 0 0,0 0 0,1 0 1,-1 0-1,0 0 0,1 0 0,-1 0 0,0 0 0,1 0 0,-1 0 0,1 0 0,14-1-626</inkml:trace>
  <inkml:trace contextRef="#ctx0" brushRef="#br0" timeOffset="1">403 79 15019,'0'-1'281,"1"1"0,-1-1 0,1 1 0,-1-1 0,1 1 0,-1-1 0,1 1 0,-1-1 0,1 0 0,-1 1-1,0-1 1,1 0 0,-1 1 0,0-1 0,1 0 0,-1 1 0,0-1 0,0 0 0,0-1 0,-1-2 2715,-5 9-1694,-1 5-1060,1 1-1,0 0 1,1 1-1,0-1 1,1 1-1,1 0 1,-1 0-1,-1 18 1,4-24-188,-3 13 23,1 0 0,0 1 0,2 0 0,0-1 0,4 36 0,-3-53-64,0 0 0,1 0 1,-1 0-1,0 0 0,1 0 1,0 0-1,-1 0 0,1 0 0,0 0 1,0 0-1,0 0 0,0 0 0,1-1 1,-1 1-1,0-1 0,1 1 1,-1-1-1,1 1 0,-1-1 0,1 0 1,0 0-1,0 1 0,-1-1 0,1 0 1,3 1-1,-2-2 4,0 0 1,0 1-1,0-1 1,-1 0-1,1-1 1,0 1-1,0 0 0,-1-1 1,1 1-1,0-1 1,0 0-1,-1 0 0,1 0 1,-1 0-1,1-1 1,-1 1-1,1-1 1,3-3-1,8-8 48,-1 0 1,0-1-1,-1-1 0,0 0 0,-1 0 1,-1-1-1,0-1 0,-1 1 0,-1-2 0,-1 1 1,-1-1-1,9-37 0,-13 47-30,-1-1 0,0 0 0,-1 1 0,0-1 0,-1 0 1,1 1-1,-2-1 0,-2-13 0,3 20-32,1 0 1,-1 0-1,0 0 1,0 0 0,0 0-1,0 0 1,0 0-1,0 0 1,0 0 0,-1 1-1,1-1 1,-1 0 0,1 1-1,-1-1 1,0 1-1,1 0 1,-1-1 0,0 1-1,0 0 1,0 0-1,0 0 1,0 0 0,0 1-1,0-1 1,0 1-1,-1-1 1,1 1 0,0-1-1,0 1 1,0 0-1,-1 0 1,1 0 0,0 1-1,0-1 1,0 0 0,0 1-1,-1-1 1,-2 2-1,1 0-78,0 0-1,0 0 0,0 0 1,0 0-1,0 1 0,0-1 1,1 1-1,-1 0 0,1 0 1,0 0-1,0 1 0,0-1 1,0 1-1,-2 3 0,0 1-533,1 0 0,0 1 0,0-1-1,0 1 1,-3 16 0,6-15-145,2-5-207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771"/>
    </inkml:context>
    <inkml:brush xml:id="br0">
      <inkml:brushProperty name="width" value="0.025" units="cm"/>
      <inkml:brushProperty name="height" value="0.025" units="cm"/>
    </inkml:brush>
  </inkml:definitions>
  <inkml:trace contextRef="#ctx0" brushRef="#br0">218 1 14606,'-11'0'3021,"-1"0"-2338,0 1 0,0 1 0,0 0 0,0 1 0,1 0 0,-1 1 0,1 0 0,-21 10 0,27-11-483,-1 0 0,1 0 0,0 1 0,0-1 0,0 1 0,0 0 0,1 1 1,0-1-1,0 1 0,0-1 0,0 1 0,1 1 0,0-1 0,0 0 0,0 1 0,1-1 0,-1 1 1,1 0-1,1 0 0,-1 0 0,0 8 0,2-12-188,0-1 0,0 1 0,0-1 1,0 1-1,0-1 0,0 1 0,1-1 0,-1 1 0,0-1 0,1 1 0,0-1 1,-1 0-1,1 1 0,0-1 0,0 0 0,-1 0 0,1 1 0,0-1 0,0 0 1,0 0-1,1 0 0,-1 0 0,1 1 0,2 0 9,0 0 1,-1 0-1,1-1 1,0 1-1,0-1 0,0 0 1,0 0-1,6 1 1,8 0 122,0-1 0,35-3 0,-51 2-115,9-2 4,-1 1 1,0-2-1,0 1 0,-1-1 1,1-1-1,-1 0 0,1 0 1,15-11-1,-22 14-33,0 0 0,-1-1 1,1 0-1,-1 1 0,0-1 1,1 0-1,-1 0 0,0 0 0,0-1 1,0 1-1,-1 0 0,1-1 1,0 1-1,-1-1 0,0 0 0,1 1 1,-1-1-1,0 0 0,-1 0 0,1 0 1,0 0-1,-1 0 0,1 0 1,-1 0-1,0 0 0,0 0 0,0 0 1,-1 0-1,1 0 0,-1 1 0,1-1 1,-1 0-1,0 0 0,-2-4 1,1 5-76,0-1 1,0 0 0,0 0 0,0 1-1,0-1 1,-1 1 0,1 0 0,-1 0 0,0 0-1,0 0 1,0 0 0,0 0 0,0 1 0,0 0-1,0-1 1,0 1 0,-4-1 0,-4 0-1366,0 0 0,0 1 0,0 0 0,-12 0-1,15 1-3790</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4.066"/>
    </inkml:context>
    <inkml:brush xml:id="br0">
      <inkml:brushProperty name="width" value="0.035" units="cm"/>
      <inkml:brushProperty name="height" value="0.035" units="cm"/>
      <inkml:brushProperty name="color" value="#AB008B"/>
    </inkml:brush>
  </inkml:definitions>
  <inkml:trace contextRef="#ctx0" brushRef="#br0">1 57 19636,'0'-1'200,"1"1"-1,0-1 1,-1 1 0,1 0-1,0-1 1,0 1 0,-1 0-1,1 0 1,0 0 0,0-1-1,-1 1 1,1 0 0,0 0-1,0 0 1,0 0 0,-1 1-1,1-1 1,0 0 0,0 0-1,0 0 1,-1 1 0,1-1-1,0 0 1,-1 1-1,1-1 1,0 0 0,0 1-1,-1-1 1,1 1 0,-1-1-1,1 1 1,0 0 0,0 0-93,0 0 0,0 0 0,1 0 0,-1 0 0,0 0 0,0-1 0,0 1 0,1 0 0,-1-1 0,0 1 0,1-1 0,-1 0 0,3 1 0,-2-1-82,-1 0 0,1-1 0,0 1-1,-1-1 1,1 1 0,0-1 0,-1 1-1,1-1 1,-1 0 0,1 0 0,-1 0 0,0 0-1,1 0 1,-1 0 0,0 0 0,0 0-1,0 0 1,0-1 0,0 1 0,0-1-1,2-2 1,-2 3 6,0-1-1,0 0 1,0 0-1,0 0 1,0 0-1,0 0 1,-1 0-1,1 0 0,-1 0 1,1 0-1,-1 0 1,0 0-1,0 0 1,0-1-1,0 1 1,-1-4-1,1 5-21,0 1 0,-1-1 0,1 1 0,0-1 0,0 1 0,-1-1 0,1 1 0,-1-1 0,1 1-1,-1-1 1,1 1 0,0-1 0,-1 1 0,1 0 0,-1-1 0,0 1 0,1 0 0,-1 0 0,1-1 0,-1 1 0,1 0 0,-1 0 0,0 0 0,1 0-1,-1-1 1,1 1 0,-1 0 0,0 0 0,1 0 0,-1 1 0,0-1 0,1 0 0,-1 0 0,1 0 0,-1 0 0,0 0 0,1 1 0,-1-1-1,1 0 1,-1 1 0,1-1 0,-1 0 0,0 1 0,-2 1 13,0 0-1,0 0 0,0 1 1,0-1-1,1 0 1,-4 5-1,2-2-18,1 0 0,0 0 1,0 0-1,0 1 0,0-1 0,1 1 0,0 0 1,0-1-1,1 1 0,0 0 0,0 0 0,0 0 1,0 0-1,1 7 0,0-13-14,0 0 0,1 0 0,-1-1 0,0 1 0,0 0 0,0 0 0,0 0 0,0-1 0,0 1 0,0 0 0,0 0 0,1 0 0,-1-1 0,0 1 0,0 0 0,0 0 0,0 0 0,1 0 0,-1 0 0,0-1 0,0 1 0,0 0 0,0 0 0,1 0 0,-1 0 0,0 0 0,0 0 0,1 0 0,-1 0 0,0 0 0,0 0 0,0 0 0,1 0 0,-1 0 0,0 0 0,0 0 0,1 0 0,-1 0 0,0 0 0,0 0 0,0 0 0,1 0 0,-1 0 0,0 0 0,0 0 0,0 1 0,1-1 0,-1 0 0,0 0 0,0 0 0,0 0 0,0 1 0,1-1 0,-1 0 0,0 0 0,0 0 0,0 0 0,0 1 0,0-1 0,0 0 0,0 0 0,0 0 0,0 1 0,1-1 0,-1 0 0,0 0 0,0 1 0,0-1 0,0 0 0,10-14-1145,4-21 409,-2 15 265</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4.548"/>
    </inkml:context>
    <inkml:brush xml:id="br0">
      <inkml:brushProperty name="width" value="0.035" units="cm"/>
      <inkml:brushProperty name="height" value="0.035" units="cm"/>
      <inkml:brushProperty name="color" value="#AB008B"/>
    </inkml:brush>
  </inkml:definitions>
  <inkml:trace contextRef="#ctx0" brushRef="#br0">179 44 16964,'0'-2'148,"1"1"0,-1 0 0,0-1 0,0 1 1,0-1-1,0 0 0,0 1 0,0-1 0,0 1 1,-1 0-1,1-1 0,0 1 0,-1-1 0,1 1 1,-1-1-1,0 1 0,1 0 0,-1-1 0,0 1 1,0 0-1,0 0 0,0 0 0,0 0 0,0 0 1,0 0-1,0 0 0,0 0 0,-1 0 0,1 0 1,0 0-1,-1 1 0,1-1 0,0 0 1,-1 1-1,-2-1 0,1 1 66,0 0 0,0 0 1,-1 0-1,1 0 0,0 1 1,0-1-1,0 1 0,0 0 0,0 0 1,0 0-1,0 0 0,0 1 0,1-1 1,-1 1-1,0 0 0,-4 3 1,-2 4-52,1 0 1,-1 0-1,2 1 1,-1 0-1,1 1 1,1-1 0,0 1-1,0 0 1,1 1-1,1 0 1,-4 12 0,4-11-143,1 1 1,1-1 0,0 0-1,0 1 1,1-1 0,1 1 0,1-1-1,-1 1 1,2-1 0,3 16-1,-4-25-10,0-1-1,0 1 1,0-1-1,0 0 1,1 0-1,-1 0 1,1 0-1,-1 0 1,1 0-1,0 0 1,1 0-1,-1-1 1,0 1-1,1-1 0,-1 1 1,1-1-1,0 0 1,0 0-1,0 0 1,0-1-1,0 1 1,0-1-1,0 1 1,0-1-1,1 0 1,-1 0-1,0-1 1,1 1-1,-1-1 1,1 1-1,-1-1 1,1 0-1,-1-1 0,1 1 1,-1 0-1,0-1 1,1 0-1,-1 0 1,0 0-1,7-3 1,2-2 25,0 0 1,0-1 0,-1-1-1,0 0 1,0 0-1,-1-1 1,0-1 0,15-17-1,-15 15 10,0-1-1,-1-1 1,-1 1-1,0-1 1,0-1-1,-2 1 1,6-18-1,-10 25-26,0 1-1,-1-1 1,0 1-1,0-1 1,-1 0-1,0 1 1,0-1-1,0 0 0,-1 1 1,0-1-1,-1 1 1,1-1-1,-5-10 1,5 14-50,-1 0 0,1 1 0,-1-1 1,0 0-1,0 1 0,0-1 0,0 1 0,0 0 1,0 0-1,-1-1 0,1 2 0,-1-1 0,1 0 1,-1 0-1,0 1 0,0-1 0,0 1 0,0 0 1,0 0-1,0 0 0,0 0 0,0 1 0,0-1 1,0 1-1,0 0 0,-1 0 0,1 0 1,0 0-1,0 1 0,-4 0 0,2 0-134,-1 0 0,1 1 0,-1-1 1,1 1-1,0 0 0,0 1 0,0-1 0,0 1 0,0 0 0,0 0 0,1 1 1,-1-1-1,1 1 0,0 0 0,0 0 0,1 1 0,-1-1 0,1 1 0,0 0 0,0-1 1,-2 7-1,-6 21-685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2.799"/>
    </inkml:context>
    <inkml:brush xml:id="br0">
      <inkml:brushProperty name="width" value="0.035" units="cm"/>
      <inkml:brushProperty name="height" value="0.035" units="cm"/>
      <inkml:brushProperty name="color" value="#AB008B"/>
    </inkml:brush>
  </inkml:definitions>
  <inkml:trace contextRef="#ctx0" brushRef="#br0">1 138 13851,'0'0'72,"1"-1"-1,0 1 1,-1 0-1,1 0 1,-1-1-1,1 1 1,0 0 0,-1 0-1,1 0 1,0 0-1,-1 0 1,1 0-1,0 0 1,-1 0 0,1 0-1,0 0 1,-1 0-1,1 0 1,-1 0-1,1 0 1,0 1 0,-1-1-1,1 0 1,-1 1-1,1-1 1,0 0-1,-1 1 1,1-1 0,-1 1-1,1-1 1,-1 1-1,16 21 1028,-4-4-267,-5-11-656,0 1 1,0-2-1,1 1 1,0-1-1,0 0 0,1 0 1,0-1-1,0-1 1,0 1-1,14 4 0,-9-5-14,0-1 0,0 0-1,0-1 1,0-1-1,1 0 1,23-2 0,0-3 49,-1-3 0,0-1 1,0-1-1,62-26 1,12-8 16,185-65-57,-250 95-185,1 2-1,0 2 1,1 2 0,75-2 0,-77 11 60,0 1 0,0 2 0,58 15 0,128 48 721,-203-59-629,59 14 383,139 19-1,-78-17-252,-129-24-1425,-18-5-474,-10-5 726,2 3 171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3.299"/>
    </inkml:context>
    <inkml:brush xml:id="br0">
      <inkml:brushProperty name="width" value="0.035" units="cm"/>
      <inkml:brushProperty name="height" value="0.035" units="cm"/>
      <inkml:brushProperty name="color" value="#AB008B"/>
    </inkml:brush>
  </inkml:definitions>
  <inkml:trace contextRef="#ctx0" brushRef="#br0">1 512 13811,'0'0'44,"0"0"0,0 0 0,0 0 1,0 0-1,0 0 0,0 0 0,0-1 0,0 1 1,0 0-1,0 0 0,0 0 0,0 0 0,0 0 0,1 0 1,-1 0-1,0 0 0,0 0 0,0 0 0,0 0 1,0 0-1,0 0 0,0 0 0,0 0 0,0 0 0,0 0 1,0 0-1,0 0 0,0 0 0,0 0 0,1 0 1,-1 0-1,0 0 0,0 0 0,0 0 0,0 0 0,0 0 1,0 0-1,0 1 0,0-1 0,0 0 0,0 0 0,0 0 1,0 0-1,0 0 0,0 0 0,0 0 0,0 0 1,0 0-1,0 0 0,0 0 0,0 0 0,0 0 0,0 0 1,0 0-1,0 0 0,1 1 0,-1-1 0,0 0 1,0 0-1,0 0 0,-1 0 0,1 0 0,10-7 1407,12-12-455,-20 17-889,287-222 2650,-231 182-2517,27-18-48,122-67 0,-198 122-194,1 0 0,0 1-1,0 0 1,0 1 0,0 0 0,1 0 0,17-2 0,-23 5 0,0 0 1,-1 1-1,1-1 0,0 1 1,0-1-1,-1 2 1,1-1-1,-1 0 1,1 1-1,-1 0 1,0 0-1,1 0 1,-1 0-1,0 1 1,0 0-1,-1 0 0,1 0 1,0 0-1,4 6 1,10 13 78,26 44 0,-30-42 87,1-1 0,22 24 0,-31-41-103,0 0-1,0 0 1,1 0 0,-1-1-1,1 0 1,1 0-1,-1-1 1,1 0 0,0 0-1,-1-1 1,11 3-1,3-1 68,0-1-1,1-1 0,-1 0 0,1-2 0,38-3 1,108-22 445,-90 11-265,-61 11-296,0 0 0,-1-1 0,1-1 0,-1-1 0,1-1 0,29-14 0,-45 20-58,0-1 1,0 1-1,0-1 1,0 0-1,0 0 1,-1 0 0,1 1-1,0-1 1,0 0-1,0 0 1,-1 0-1,1 0 1,0 0-1,-1 0 1,1-1-1,-1 1 1,0 0-1,1 0 1,-1 0 0,0 0-1,1-1 1,-1 1-1,0 0 1,0 0-1,0-1 1,0 1-1,0 0 1,-1 0-1,1 0 1,0-1-1,-1 0 1,-1-3-73,0-1 0,-1 1 0,0 1 0,0-1 0,-5-6 0,5 6 88,-21-25-491</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4.035"/>
    </inkml:context>
    <inkml:brush xml:id="br0">
      <inkml:brushProperty name="width" value="0.035" units="cm"/>
      <inkml:brushProperty name="height" value="0.035" units="cm"/>
      <inkml:brushProperty name="color" value="#AB008B"/>
    </inkml:brush>
  </inkml:definitions>
  <inkml:trace contextRef="#ctx0" brushRef="#br0">51 0 19068,'0'0'54,"0"0"-1,0 0 1,0 1-1,0-1 1,0 0-1,0 0 1,0 0 0,0 0-1,0 0 1,0 0-1,1 0 1,-1 0-1,0 1 1,0-1 0,0 0-1,0 0 1,0 0-1,0 0 1,0 0-1,0 0 1,0 0 0,0 0-1,1 0 1,-1 0-1,0 0 1,0 0-1,0 0 1,0 0 0,0 0-1,0 0 1,0 0-1,1 0 1,-1 0-1,0 0 1,0 0 0,0 0-1,0 0 1,0 0-1,0 0 1,0 0-1,1 0 1,-1 0 0,0 0-1,0 0 1,0 0-1,0 0 1,0 0-1,0 0 1,0 0 0,0 0-1,0 0 1,0-1-1,1 1 1,-1 0-1,0 0 1,0 0-1,0 0 1,0 0 0,0 0-1,0 0 1,0 19 1581,-7 37-545,6-43-711,-18 108 517,8-62-604,3 0 0,-1 83 0,9-137-244,0 0-1,0-1 0,1 1 0,-1 0 0,4 8 1,-4-12-37,1 0 0,-1 0 1,1 0-1,-1 0 0,1 0 1,-1-1-1,1 1 0,0 0 1,-1 0-1,1-1 0,0 1 1,0 0-1,0-1 0,-1 1 1,1-1-1,0 1 0,0-1 1,0 1-1,0-1 0,0 0 1,0 1-1,0-1 1,0 0-1,0 0 0,0 0 1,0 0-1,0 0 0,0 0 1,0 0-1,0 0 0,0 0 1,2-1-1,9-3-16,1 0 0,-1-1 0,-1 0 0,1-1 0,-1 0 0,17-12 0,0 0-540,-6 5-110,23-14-1744,52-39 0,-67 40 1310</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4.660"/>
    </inkml:context>
    <inkml:brush xml:id="br0">
      <inkml:brushProperty name="width" value="0.035" units="cm"/>
      <inkml:brushProperty name="height" value="0.035" units="cm"/>
      <inkml:brushProperty name="color" value="#AB008B"/>
    </inkml:brush>
  </inkml:definitions>
  <inkml:trace contextRef="#ctx0" brushRef="#br0">61 84 13923,'10'-7'1609,"-7"10"98,-10 20 1146,4-16-2369,-15 45 1285,-14 69 1,27-98-1625,1 0 1,2 1 0,0-1 0,2 0 0,3 41-1,-3-63-132,0 0-1,0 1 1,0-1 0,1 0-1,-1 0 1,0 1-1,1-1 1,-1 0 0,1 0-1,-1 0 1,1 1-1,-1-1 1,1 0 0,0 0-1,-1 0 1,1 0-1,0 0 1,0 0-1,0 0 1,0-1 0,0 1-1,0 0 1,0 0-1,0-1 1,2 2-1,-1-2-3,-1 0-1,0 0 1,0-1-1,1 1 0,-1 0 1,0 0-1,1-1 0,-1 1 1,0-1-1,0 1 0,0-1 1,0 1-1,1-1 0,-1 0 1,0 1-1,0-1 0,0 0 1,0 0-1,0 0 0,-1 0 1,1 0-1,0 0 0,0 0 1,-1 0-1,2-2 0,5-9 20,0-1 0,-1 0 0,0 0 0,-1-1 0,0 0 0,3-20 0,-2 3 19,3-60 0,-8 66-33,-4-37 1,3 56-11,-1 1 0,0-1 0,0 0 0,0 1 0,-1-1 0,1 1 0,-2 0 0,1-1 0,0 1 0,-1 0 0,0 0 0,-6-7 0,9 12-2,-1-1 0,1 0 0,-1 1 0,1-1 0,-1 1 0,1-1 0,-1 1 0,0-1 0,1 1 0,-1 0 0,0-1 1,1 1-1,-1 0 0,0 0 0,1-1 0,-1 1 0,0 0 0,0 0 0,1 0 0,-1 0 0,0 0 0,0 0 0,0 0 0,1 0 0,-1 0 0,0 0 0,-1 1 0,1-1 3,0 1 0,0 0 1,0 0-1,0 0 0,0 0 1,0 0-1,0 0 0,0 0 1,0 0-1,1 0 0,-1 0 0,0 1 1,0 1-1,-2 4 19,1-1 0,1 0-1,-1 1 1,1-1 0,-1 9 0,2-4 11,0-1 1,1 0 0,1 0-1,-1 0 1,2 0-1,-1 0 1,8 17 0,-9-24-16,1 0 0,0 0 1,-1 0-1,1 0 1,0 0-1,0 0 0,1-1 1,-1 1-1,1-1 0,-1 1 1,6 3-1,-6-5-2,0 0 0,0-1 0,0 1 0,0 0 0,1-1 0,-1 1 0,0-1 0,0 0 0,0 1 0,0-1 0,1 0 0,-1-1 1,0 1-1,0 0 0,0 0 0,1-1 0,-1 0 0,0 1 0,0-1 0,3-1 0,1-1 12,0-1 1,-1 0 0,1 0-1,-1 0 1,1 0-1,-1-1 1,0 0-1,-1 0 1,1 0 0,3-7-1,7-11 114,14-29-1,-23 40-86,52-99 206,-50 99-253,-7 12-10,-1 0-1,0 0 1,0 0 0,0 0 0,0 0 0,1 0-1,-1-1 1,0 1 0,0 0 0,0 0-1,1 0 1,-1 0 0,0 0 0,0 0 0,0 0-1,0 0 1,1 0 0,-1 0 0,0 0-1,0 0 1,0 0 0,1 0 0,-1 0 0,0 0-1,0 0 1,0 0 0,1 1 0,-1-1-1,0 0 1,0 0 0,0 0 0,0 0-1,1 0 1,-1 1 0,1 1-2,0 0-1,0 0 1,0 0-1,-1 0 1,1 0 0,-1 0-1,1 0 1,-1 1-1,0-1 1,0 4 0,4 146-112,-4-85-824,11 96 0,-3-128 649,1-12-120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59.643"/>
    </inkml:context>
    <inkml:brush xml:id="br0">
      <inkml:brushProperty name="width" value="0.035" units="cm"/>
      <inkml:brushProperty name="height" value="0.035" units="cm"/>
      <inkml:brushProperty name="color" value="#AB008B"/>
    </inkml:brush>
  </inkml:definitions>
  <inkml:trace contextRef="#ctx0" brushRef="#br0">0 123 11819,'4'-1'818,"0"1"1,0-1-1,0 0 1,1 1 0,-1 0-1,0 0 1,0 0-1,8 2 1,6-1 250,-5-1-673,0-1 0,0 0 0,0-1 0,0-1 0,0 0 0,0-1 0,-1 0 0,19-9 0,-15 4-618,-1 0 0,1-1 0,-1 0 0,-1-2 0,20-19 0,-22 20-1590,-14 21 1197</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0.187"/>
    </inkml:context>
    <inkml:brush xml:id="br0">
      <inkml:brushProperty name="width" value="0.035" units="cm"/>
      <inkml:brushProperty name="height" value="0.035" units="cm"/>
      <inkml:brushProperty name="color" value="#AB008B"/>
    </inkml:brush>
  </inkml:definitions>
  <inkml:trace contextRef="#ctx0" brushRef="#br0">1 835 14227,'0'1'143,"1"0"0,0 0 0,-1 0-1,1 0 1,0 0 0,0 0 0,0 0 0,0 0 0,0 0-1,0 0 1,0 0 0,0 0 0,0-1 0,0 1 0,0 0-1,0-1 1,1 1 0,-1-1 0,0 1 0,0-1 0,1 0-1,-1 0 1,2 1 0,37 2 1344,-29-3-897,5 1-211,0-2 0,0 0 0,1 0 0,-1-2 0,0 0 0,0 0 0,-1-2 0,1 0 0,-1-1 0,23-11 0,-25 9-890,-1 0 1,0 0 0,0-1-1,0 0 1,-1-1-1,-1-1 1,11-12 0,-14 15-172,-4 5-234</inkml:trace>
  <inkml:trace contextRef="#ctx0" brushRef="#br0" timeOffset="1">434 469 17220,'33'0'3183,"52"6"0,-74-4-3126,0 0 1,0 1-1,-1 0 0,1 1 1,-1 0-1,0 0 1,0 1-1,14 9 0,-21-12-52,0 0 0,-1 0-1,1 1 1,-1-1 0,1 0-1,-1 1 1,0 0 0,0-1-1,0 1 1,0 0-1,-1 0 1,1 0 0,-1 0-1,0 1 1,0-1 0,0 0-1,0 0 1,0 1 0,-1-1-1,1 1 1,-1-1-1,0 0 1,0 1 0,0-1-1,-1 1 1,1-1 0,-1 0-1,0 1 1,0-1-1,0 0 1,-3 6 0,-4 8 11,-1 0 0,0 0 1,-2-1-1,-18 22 1,19-25-11,-14 17 98,-4 6-924,1 1-1,-42 78 1,64-106 363</inkml:trace>
  <inkml:trace contextRef="#ctx0" brushRef="#br0" timeOffset="2">1435 22 15083,'1'-4'1025,"4"-10"1364,-5 10-894,-7 7 499,0 5-1576,0 1-1,0 0 1,0 0-1,1 0 1,1 1 0,0 0-1,0 0 1,-6 17-1,-1 2-121,-31 78 34,-32 128-1,49-148-657,19-68-179,7-19 483,0 0-1,0 0 0,0 0 1,0 0-1,0 0 1,0-1-1,0 1 0,0 0 1,-1 0-1,1 0 0,0 0 1,0 0-1,0 0 0,0 0 1,0 0-1,0 0 0,0 0 1,0 0-1,0-1 1,0 1-1,0 0 0,0 0 1,0 0-1,0 0 0,0 0 1,0 0-1,0 0 0,0 0 1,-1 0-1,1 0 0,0 0 1,0 0-1,0 0 0,0 0 1,0 0-1,0 0 1,0 0-1,0 0 0,0 0 1,0 0-1,-1 0 0,1 0 1,0 0-1,0 0 0,0 0 1,0 0-1,0 0 0,0 0 1,0 0-1,0 0 0,0 0 1,0 0-1,0 0 1,0 0-1,-1 0 0,1 0 1,0 0-1,0 1 0,0-1 1,0 0-1,0 0 0,0 0 1,0 0-1,0 0 0,0 0 1,0-33-2232,8-42 808,-4 27 582</inkml:trace>
  <inkml:trace contextRef="#ctx0" brushRef="#br0" timeOffset="3">1305 57 16075,'0'0'65,"0"0"0,0-1 0,0 1 0,1 0-1,-1 0 1,0 0 0,0-1 0,0 1-1,0 0 1,1 0 0,-1 0 0,0 0-1,0 0 1,1-1 0,-1 1 0,0 0 0,0 0-1,0 0 1,1 0 0,-1 0 0,0 0-1,1 0 1,-1 0 0,0 0 0,0 0-1,1 0 1,-1 0 0,0 0 0,0 0 0,1 0-1,-1 0 1,0 0 0,0 0 0,1 0-1,-1 1 1,7 9 1433,5 25 206,-9-22-898,7 15-151,2 0-1,0-2 0,1 0 0,20 28 0,-23-39-661,2 0-1,0 0 0,0-1 0,2-1 1,-1 0-1,2-1 0,25 17 0,-38-28-155,1 1 1,-1 0-1,1-1 0,-1 1 1,1 0-1,-1 0 0,0 0 0,0 0 1,0 1-1,0-1 0,2 4 1,-4-5 55,0-1 0,0 1 1,0-1-1,1 1 1,-1-1-1,0 1 1,0 0-1,0-1 0,0 1 1,0-1-1,0 1 1,-1 0-1,1-1 1,0 1-1,0-1 0,0 1 1,0-1-1,-1 1 1,1-1-1,0 1 1,-1-1-1,1 1 0,-1 0 1,0 0-135,-1 1 1,1-1-1,-1 1 1,0-1 0,0 0-1,1 0 1,-1 0-1,0 0 1,-4 1-1,-41 14-1534,15-6 748</inkml:trace>
  <inkml:trace contextRef="#ctx0" brushRef="#br0" timeOffset="4">1236 565 12915,'-7'5'573,"-28"18"933,33-22-1317,0 1-1,0 0 1,0 0-1,0-1 0,0 1 1,0 0-1,1 1 1,-1-1-1,1 0 0,0 0 1,0 1-1,-2 3 1,3-6-132,0 1 1,0-1-1,0 0 1,0 1-1,-1-1 1,1 0-1,0 1 1,0-1 0,0 0-1,0 0 1,0 1-1,1-1 1,-1 0-1,0 1 1,0-1-1,0 0 1,0 1-1,0-1 1,0 0-1,0 0 1,1 1 0,-1-1-1,0 0 1,0 0-1,0 1 1,0-1-1,1 0 1,-1 0-1,0 0 1,0 1-1,1-1 1,-1 0-1,0 0 1,0 0-1,1 0 1,-1 0 0,0 1-1,1-1 1,-1 0-1,18-1 1113,16-10-178,139-74 1079,-5 1-1933,-162 82-22,32-10 490,-36 12-599,-1-1 0,1 1 0,0 0 0,-1 0 0,1 0 0,-1 0-1,1 0 1,0 1 0,-1-1 0,1 1 0,0-1 0,-1 1 0,1-1 0,-1 1-1,1 0 1,-1-1 0,1 1 0,-1 0 0,0 0 0,2 2 0,12 16 31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0.771"/>
    </inkml:context>
    <inkml:brush xml:id="br0">
      <inkml:brushProperty name="width" value="0.035" units="cm"/>
      <inkml:brushProperty name="height" value="0.035" units="cm"/>
      <inkml:brushProperty name="color" value="#AB008B"/>
    </inkml:brush>
  </inkml:definitions>
  <inkml:trace contextRef="#ctx0" brushRef="#br0">0 166 17180,'2'4'2599,"2"4"-2048,0 0-1,1 0 1,-1-1 0,2 0 0,-1 0-1,1-1 1,11 12 0,-15-17-520,0 1 0,1-1 0,-1 1 1,0-1-1,0 0 0,1 0 0,-1 0 0,0 0 1,1 0-1,-1 0 0,1-1 0,-1 1 0,1-1 1,-1 0-1,1 0 0,-1 0 0,1 0 0,0 0 1,-1 0-1,1-1 0,-1 1 0,1-1 0,-1 0 1,0 0-1,1 0 0,-1 0 0,0 0 0,1 0 1,-1-1-1,4-2 0,5-6-127,0 0-1,-1 0 0,0-1 1,0 0-1,-1-1 1,-1 0-1,8-14 1,-7 9-336,0 0 1,-2-1-1,0 0 1,9-37-1,-13 43-157,-3 21 500,-2 11 432,1 281 3440,17-102-4436,-14-191 187,-2-7 394,1 1 0,-1 0 0,1-1 0,-1 1 0,0-1 0,0 1 1,0 0-1,0-1 0,0 1 0,0 0 0,0-1 0,0 1 0,-1 0 0,1-1 0,-1 1 1,1-1-1,-1 1 0,-1 2 0,-4-2-492</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1.764"/>
    </inkml:context>
    <inkml:brush xml:id="br0">
      <inkml:brushProperty name="width" value="0.035" units="cm"/>
      <inkml:brushProperty name="height" value="0.035" units="cm"/>
      <inkml:brushProperty name="color" value="#AB008B"/>
    </inkml:brush>
  </inkml:definitions>
  <inkml:trace contextRef="#ctx0" brushRef="#br0">137 19 13619,'9'-17'3062,"-4"15"-914,-2 11-721,-1 15-676,-1 1-1,-1 0 1,-7 45-1,-23 71 213,25-121-834,1-3 27,-1 0 0,0 0 0,-15 30-1,20-46-151,0-1 0,0 0 0,0 0 0,0 1 0,0-1 0,0 0 0,0 1-1,0-1 1,-1 0 0,1 0 0,0 1 0,0-1 0,0 0 0,0 1 0,-1-1 0,1 0 0,0 0-1,0 0 1,-1 1 0,1-1 0,0 0 0,0 0 0,-1 0 0,1 0 0,0 1 0,-1-1-1,1 0 1,0 0 0,0 0 0,-1 0 0,1 0 0,0 0 0,-1 0 0,1 0 0,0 0-1,-1 0 1,1 0 0,0 0 0,-1 0 0,1 0 0,0 0 0,0 0 0,-1 0 0,1-1 0,-1 1-1,-5-17 34,1-27-121,1-18-87,-1-76-335,5 137 501,0 0 0,0 0 0,0 1 0,0-1 0,0 0 0,0 0 0,0 1 0,1-1 0,-1 0 0,0 0 0,0 1 0,1-1 0,-1 0 0,0 0 0,1 1-1,-1-1 1,0 0 0,2 0 0,-2 1 5,0 0-1,1 0 1,-1 0-1,0 0 0,1 0 1,-1 0-1,0 0 0,1 1 1,-1-1-1,1 0 0,-1 0 1,0 0-1,1 0 1,-1 1-1,0-1 0,0 0 1,1 0-1,-1 0 0,0 1 1,1-1-1,-1 0 1,0 1-1,0-1 0,0 0 1,1 1-1,17 32 51,-13-25-52,18 33 63,-7-9 24,2-2 0,1 0 0,1-2 0,26 29 1,-42-56 54,-6-7-77,-4-9 0,-8-5-8,0 1-1,-2 0 0,-21-21 1,27 31-39,0 0 1,0 0-1,-1 1 1,-1 1-1,1 0 1,-1 0-1,-18-6 1,5 8 98,25 5-112,-1 0 0,1-1 1,0 1-1,-1 0 0,1 0 0,0 0 1,-1 0-1,1 0 0,0 0 0,-1 0 1,1 0-1,0 0 0,-1 0 0,1 0 0,0 0 1,-1 0-1,1 0 0,0 0 0,-1 0 1,1 0-1,0 1 0,-1-1 0,1 0 0,0 0 1,0 0-1,-1 0 0,1 1 0,0-1 1,0 0-1,-1 0 0,1 1 0,0-1 1,0 0-1,-1 0 0,1 1 0,0-1 0,0 0 1,0 1-1,0-1 0,0 0 0,-1 1 1,1-1-1,0 0 0,0 1 0,0-1 1,0 0-1,0 1 0,0-1 0,0 0 0,0 1 1,0-1-1,0 0 0,0 1 0,1-1 1,-1 0-1,0 1 0,0-1 0,0 0 0,0 1 1,0-1-1,1 0 0,-1 0 0,0 1 1,0-1-1,0 0 0,1 0 0,-1 1 1,3 2 11,1 0 1,-1 0 0,0 0 0,1 0 0,-1 0 0,1-1 0,0 0 0,0 0 0,0 0 0,0 0 0,0-1 0,0 1 0,0-1 0,8 1 0,3 1-225,0-1 0,0-1 0,17-1 0,-21-1-178,0 0 0,0-1 0,-1 0 0,1-1 0,0-1 0,13-5 0,-2 0-66,1 1-297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415"/>
    </inkml:context>
    <inkml:brush xml:id="br0">
      <inkml:brushProperty name="width" value="0.025" units="cm"/>
      <inkml:brushProperty name="height" value="0.025" units="cm"/>
    </inkml:brush>
  </inkml:definitions>
  <inkml:trace contextRef="#ctx0" brushRef="#br0">187 61 5637,'0'0'9561,"0"-8"-5690,1 7-3831,-3-29 2207,1 29-2146,1 0-1,-1 0 0,0 0 1,0 0-1,0 0 0,0 1 0,0-1 1,0 0-1,0 0 0,0 1 0,0-1 1,0 1-1,0-1 0,0 1 0,0-1 1,-1 1-1,1-1 0,0 1 0,0 0 1,0 0-1,-1 0 0,1 0 1,0 0-1,0 0 0,-1 0 0,1 0 1,0 0-1,0 1 0,-2-1 0,-3 2 6,1 0-1,-1 0 0,1 0 0,0 0 0,-1 1 0,1 0 0,0 0 1,1 0-1,-1 0 0,0 1 0,1 0 0,0 0 0,0 0 0,-5 8 1,-4 4-48,1 2-1,-16 29 1,24-41-53,1 0 0,1 1 0,-1-1 0,1 0 0,0 1 0,0-1 0,0 9 0,2-14 0,0 0-1,0 0 1,0 0 0,0 0-1,0 0 1,0 0-1,0 0 1,0 0 0,1 0-1,-1 0 1,0 0 0,1 0-1,-1 0 1,1 0 0,-1 0-1,1 0 1,-1 0-1,1-1 1,0 1 0,1 1-1,-1-1 16,1-1 0,-1 1-1,1 0 1,-1-1 0,1 1-1,-1-1 1,1 0 0,0 0-1,-1 0 1,1 1 0,-1-1-1,1-1 1,0 1 0,-1 0-1,1 0 1,0-1 0,2 0 0,7-3 96,0 0 0,0-1 0,0 0 0,-1-1 0,0 0 0,0 0 0,0-1 0,-1-1 0,0 1 0,13-15 0,-10 8-27,0 1 0,-1-1 1,-1-1-1,0 0 0,-1-1 0,10-22 0,-12 18-22,-13 29-143,-13 33-32,11-20 47,0 1 1,1 0 0,1 0 0,2 0-1,0 1 1,-1 46 0,5-69 1,0 1 0,0-1 1,0 1-1,1-1 0,-1 1 1,0-1-1,1 0 0,-1 1 0,1-1 1,-1 1-1,1-1 0,0 0 1,-1 1-1,1-1 0,0 0 0,0 0 1,0 0-1,0 0 0,0 0 1,0 0-1,1 0 0,-1 0 0,0 0 1,2 1-1,0-1-115,-1-1 1,1 1-1,0 0 0,0-1 1,0 0-1,0 1 0,-1-1 1,1 0-1,0-1 0,0 1 1,0 0-1,2-2 0,6 0-1117,-1-2 0,0 1 0,0-1 0,-1-1 0,19-10 0,12-16-8703</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2.320"/>
    </inkml:context>
    <inkml:brush xml:id="br0">
      <inkml:brushProperty name="width" value="0.035" units="cm"/>
      <inkml:brushProperty name="height" value="0.035" units="cm"/>
      <inkml:brushProperty name="color" value="#AB008B"/>
    </inkml:brush>
  </inkml:definitions>
  <inkml:trace contextRef="#ctx0" brushRef="#br0">38 35 17756,'17'0'1584,"5"2"-1032,1-2-224,6 0 769,0-3-457,2-3-352,-2 0-280,-6-1-512,-2 0-297,-9 2 609,-10 4-200,-4-1-128</inkml:trace>
  <inkml:trace contextRef="#ctx0" brushRef="#br0" timeOffset="1">0 234 17684,'12'9'1720,"8"-7"-960,3-4-256,11-7 713,4-1-177,5-7-312,2 0-312,0-1-984,-5-1 704,0 5-240,-3 5-136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2.825"/>
    </inkml:context>
    <inkml:brush xml:id="br0">
      <inkml:brushProperty name="width" value="0.035" units="cm"/>
      <inkml:brushProperty name="height" value="0.035" units="cm"/>
      <inkml:brushProperty name="color" value="#AB008B"/>
    </inkml:brush>
  </inkml:definitions>
  <inkml:trace contextRef="#ctx0" brushRef="#br0">104 1 20220,'-3'5'401,"0"1"0,1 0 0,-1 0 0,1 0 0,1 0 0,-1 0 0,1 0 0,-1 9 0,-2 5 545,-5 27-137,1 1 1,0 68-1,7-111-814,1 0 0,0 0 0,1 1 0,-1-1 0,2 5 0,-1-9-2,-1-1 1,0 1-1,0 0 0,0-1 1,1 1-1,-1-1 0,0 1 1,1-1-1,-1 1 0,0-1 1,1 1-1,-1-1 0,0 0 1,1 1-1,-1-1 0,1 1 1,-1-1-1,1 0 0,-1 0 1,1 1-1,-1-1 0,1 0 0,-1 0 1,1 1-1,0-1 0,-1 0 1,1 0-1,-1 0 0,1 0 1,0 0-1,-1 0 0,1 0 1,-1 0-1,1 0 0,-1 0 1,1 0-1,0 0 0,-1-1 1,1 1-1,-1 0 0,1 0 1,-1-1-1,1 1 0,-1 0 0,1-1 1,-1 1-1,1 0 0,-1-1 1,1 1-1,-1-1 0,0 1 1,1-1-1,31-30-318,-29 27 299,1-1 0,-1 1 0,1 0 0,0 1 0,0-1-1,0 1 1,0 0 0,1 0 0,-1 0 0,1 0 0,0 1 0,0 0-1,7-2 1,-11 4 25,1 0 0,-1 0 0,1 0 0,0 0 0,-1 1 0,1-1 0,0 0 0,-1 1 1,1 0-1,-1-1 0,1 1 0,-1 0 0,0 0 0,1 0 0,-1 0 0,0 0 0,1 0 0,-1 0 0,0 0 0,0 0 0,0 1 0,0-1 0,0 0 0,0 1 0,0-1 0,-1 1 0,1-1 0,0 1 0,-1-1 0,1 1 0,-1 1 0,3 6 17,-1-1 0,0 1 0,-1 0-1,1 12 1,-1-6 68,-2-1 0,0 1 0,0 0-1,-1-1 1,-1 1 0,-6 18 0,7-26-42,-1 0-1,0 0 1,0-1 0,0 1 0,-1-1 0,0 1 0,0-1 0,0 0 0,-1-1 0,0 1 0,0-1-1,-1 0 1,1 0 0,-10 5 0,12-8-110,0-1-1,0 1 1,0-1-1,0 0 1,0 0 0,-1 0-1,1 0 1,0-1-1,0 0 1,-1 1-1,1-1 1,-1 0 0,1 0-1,0-1 1,-1 1-1,1-1 1,0 0-1,0 0 1,-1 0 0,-3-2-1,2 1-24,0-1 1,1 0-1,0 0 0,-1 0 0,1 0 0,0-1 1,1 1-1,-1-1 0,1 0 0,0 0 1,-1 0-1,-2-6 0,-10-25-466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3.376"/>
    </inkml:context>
    <inkml:brush xml:id="br0">
      <inkml:brushProperty name="width" value="0.035" units="cm"/>
      <inkml:brushProperty name="height" value="0.035" units="cm"/>
      <inkml:brushProperty name="color" value="#AB008B"/>
    </inkml:brush>
  </inkml:definitions>
  <inkml:trace contextRef="#ctx0" brushRef="#br0">0 111 16412,'11'-9'2408,"4"-1"-1376,-2 3-424,-1-1 2257,2 5-1793,2-2-336,-2-1-1000,2 0-560,-3-4 728,1-4-184,-3-2-192</inkml:trace>
  <inkml:trace contextRef="#ctx0" brushRef="#br0" timeOffset="1">271 1 17444,'-12'69'1503,"1"-14"-282,-4 69 0,15-106-1082,0-1 1,0 0-1,2 1 0,0-1 0,1 0 0,1 0 0,0 0 0,9 21 0,-12-35-126,0 0 1,1 0-1,0 1 0,0-1 1,0 0-1,0 0 1,0-1-1,0 1 0,1 0 1,-1-1-1,1 0 0,0 1 1,-1-1-1,1 0 1,6 3-1,-6-4 1,0 0 1,0-1-1,-1 1 1,1-1-1,0 1 1,0-1-1,0 0 1,0 0-1,-1 0 0,1-1 1,0 1-1,0 0 1,0-1-1,-1 0 1,1 0-1,0 0 1,-1 0-1,1 0 0,-1-1 1,4-1-1,2-3 44,0-1 0,0 0 0,0 0 0,-1-1 0,0 0 0,-1 0 0,1 0 0,-2-1 0,1 0-1,-1 0 1,5-14 0,-3 6 101,0-1 0,-1-1-1,-2 1 1,1-1 0,1-25-1,-5 33-32,0 1 0,-1 0 1,-1-1-1,0 1 0,0-1 0,-1 1 0,-3-12 0,4 20-95,1 0 0,-1 0 0,0 0 0,0 0 0,0 0 0,0 0 0,0 0 0,-1 0 0,1 0 0,0 1 0,-1-1 0,1 1 0,-1-1 0,0 1 0,1 0 0,-1-1 0,0 1 0,0 0 0,0 0 0,0 0 0,0 0 0,0 1 0,0-1 0,0 0 0,0 1 0,0 0 0,-1-1 0,1 1 0,0 0 0,0 0 0,0 0 0,0 0 0,-1 1 0,1-1 0,0 1 0,0-1 0,0 1 0,0 0-1,0-1 1,-2 2 0,-5 2 13,0 1 0,0 0-1,0 0 1,1 1-1,-1 0 1,1 0-1,-13 14 1,8-6-1264,0 1 1,-21 33-1,35-47 286,3-5 481,7-10-433</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3.895"/>
    </inkml:context>
    <inkml:brush xml:id="br0">
      <inkml:brushProperty name="width" value="0.035" units="cm"/>
      <inkml:brushProperty name="height" value="0.035" units="cm"/>
      <inkml:brushProperty name="color" value="#AB008B"/>
    </inkml:brush>
  </inkml:definitions>
  <inkml:trace contextRef="#ctx0" brushRef="#br0">47 0 17204,'-12'54'2234,"-19"113"2149,29-150-4123,1 0 0,1 1 0,0-1 1,2 1-1,0-1 0,0 0 1,9 25-1,-11-40-236,1 0 0,-1 0-1,1 0 1,0 0 0,0 0 0,0 0 0,0 0 0,0-1 0,0 1-1,0 0 1,1-1 0,-1 1 0,0-1 0,1 1 0,0-1 0,-1 0 0,1 0-1,0 0 1,-1 0 0,1 0 0,0 0 0,3 1 0,-2-2-11,-1 0 0,1 0 0,-1 0 1,1 0-1,-1 0 0,1-1 0,-1 1 1,1-1-1,-1 1 0,1-1 0,-1 0 0,0 0 1,0 0-1,1-1 0,-1 1 0,0 0 1,0-1-1,2-2 0,4-3 5,0-1-1,0 0 1,-1-1-1,-1 0 1,1 0-1,-1 0 1,-1-1-1,7-16 1,-3 3 44,0 0 0,9-43 0,-17 57-25,1 0-1,-1 1 1,0-1 0,-1 0-1,0 0 1,-1 0 0,1 0-1,-2 0 1,1 0 0,-6-15-1,6 20-41,-1 1-1,1 0 1,-1 0-1,0-1 1,0 1-1,0 0 0,0 0 1,-1 1-1,1-1 1,-1 0-1,0 1 0,0 0 1,0-1-1,0 1 1,0 0-1,0 1 1,0-1-1,0 1 0,-1-1 1,1 1-1,-1 0 1,1 0-1,-1 0 0,0 1 1,1-1-1,-1 1 1,0 0-1,-4 0 1,-2 1-545,0 0 0,0 1 0,-15 4 0,22-6 82,1-1-132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3.011"/>
    </inkml:context>
    <inkml:brush xml:id="br0">
      <inkml:brushProperty name="width" value="0.035" units="cm"/>
      <inkml:brushProperty name="height" value="0.035" units="cm"/>
      <inkml:brushProperty name="color" value="#AB008B"/>
    </inkml:brush>
  </inkml:definitions>
  <inkml:trace contextRef="#ctx0" brushRef="#br0">0 127 14995,'9'-1'736,"0"-1"-1,0 0 0,-1 0 1,1-1-1,-1 0 0,0 0 1,1-1-1,7-6 0,4 0 154,42-22 820,51-22-1552,-104 53-2078,-9 1 1895,0 0 0,0 1 0,0-1 1,0 0-1,1 0 0,-1 0 0,0 0 0,0 0 1,0 1-1,0-1 0,0 0 0,0 0 0,0 0 1,0 0-1,0 1 0,0-1 0,0 0 0,0 0 1,0 0-1,0 1 0,0-1 0,0 0 0,0 0 1,0 0-1,0 0 0,0 1 0,0-1 0,0 0 1,0 0-1,0 0 0,0 0 0,-1 0 1,1 1-1,0-1 0,0 0 0,0 0 0,0 0 1,0 0-1,0 0 0,-1 0 0,1 1 0,0-1 1,0 0-1,0 0 0,0 0 0,0 0 0,-1 0 1,-7 7-756</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3.528"/>
    </inkml:context>
    <inkml:brush xml:id="br0">
      <inkml:brushProperty name="width" value="0.035" units="cm"/>
      <inkml:brushProperty name="height" value="0.035" units="cm"/>
      <inkml:brushProperty name="color" value="#AB008B"/>
    </inkml:brush>
  </inkml:definitions>
  <inkml:trace contextRef="#ctx0" brushRef="#br0">0 121 15699,'0'12'1593,"5"-4"-865,2-2-200,13 0 728,0-4-112,11-2-215,2-2-97,4-10-248,0-3-216,-2-5-520,2 0-368,-11-8 464,0 1-136,-6-4-112</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5.620"/>
    </inkml:context>
    <inkml:brush xml:id="br0">
      <inkml:brushProperty name="width" value="0.035" units="cm"/>
      <inkml:brushProperty name="height" value="0.035" units="cm"/>
      <inkml:brushProperty name="color" value="#AB008B"/>
    </inkml:brush>
  </inkml:definitions>
  <inkml:trace contextRef="#ctx0" brushRef="#br0">76 295 14251,'32'-14'5988,"43"-26"-3858,-52 25-1778,-1 0 0,0-2 0,-2 0 1,0-1-1,0-2 0,-2 0 0,-1 0 1,18-29-1,-29 38-120,-15 18-125,-17 21-49,24-25-43,-59 67 22,-4-3 1,-75 61-1,134-123-35,0-1 0,0 1 0,-1-1 0,1-1 0,-12 6 0,17-9-2,1 0 0,0 0 0,-1 1 0,1-1 0,0 0 0,-1 0 0,1 0 0,0 0 0,0 0 0,-1 0 0,1 0 0,0 0 0,-1 0 0,1 0 0,0 0 0,-1-1 0,1 1 0,0 0 0,0 0 0,-1 0 0,1 0 0,0 0 0,0-1 0,-1 1 0,1 0 0,0 0 0,0 0 0,-1-1 0,1 1 0,0 0 0,0 0 0,0-1 0,0 1 0,-1 0 0,1 0 0,0-1 0,0 1 0,0 0 0,0 0 0,0-1 0,0-13-16,3 4 0,1 0 0,0 0 0,0 0 0,1 1 0,8-13-1,36-45-51,-37 51 46,12-15-30,1 0 1,2 2-1,0 1 0,62-46 0,-79 68 25,-10 10 8,-17 12 8,-11-1 14,0-1-1,0-2 1,-43 13 0,-25 11 66,93-34-68,-1 0 0,1-1 0,-1 1 1,1 1-1,0-1 0,0 0 0,0 1 0,0 0 0,0-1 0,-3 5 0,6-6-2,-1 0 0,0 0 0,1 0-1,-1 1 1,1-1 0,-1 0 0,1 0-1,0 0 1,-1 1 0,1-1 0,0 0 0,0 1-1,0-1 1,0 0 0,0 0 0,0 1-1,0-1 1,1 0 0,-1 0 0,0 1 0,1-1-1,-1 0 1,1 0 0,-1 0 0,1 1-1,0-1 1,-1 0 0,1 0 0,0 0 0,0 0-1,0 0 1,0 0 0,-1-1 0,3 2-1,1 1-4,0 1-1,1-1 1,0 0-1,0-1 1,0 1-1,0-1 1,0 0-1,0 0 1,1-1-1,-1 1 1,1-1-1,-1 0 1,1-1-1,-1 0 1,1 1-1,7-2 1,-5 0 3,-1 1-1,1-2 1,0 1-1,0-1 1,0 0-1,-1-1 1,1 0 0,-1 0-1,0 0 1,12-9-1,-11 6-6,-1 0 0,0-1-1,0 0 1,0 0 0,-1-1-1,7-10 1,-10 13-2,0 0 0,0 1 0,-1-1 0,0 0 0,0 0 0,0-1 0,-1 1-1,1 0 1,-1-1 0,0 1 0,-1 0 0,0-12 0,1 17 8,-1-1 1,0 1-1,0-1 0,0 1 1,0-1-1,0 0 0,-1 1 1,1-1-1,0 1 1,0-1-1,0 1 0,0-1 1,-1 0-1,1 1 0,0-1 1,0 1-1,-1-1 0,1 1 1,0-1-1,-1 1 0,1 0 1,-1-1-1,1 1 0,-1-1 1,1 1-1,-1 0 0,1-1 1,-1 1-1,1 0 1,-1 0-1,1-1 0,-1 1 1,0 0-1,-1 0-1,1 0 1,0 1-1,-1-1 0,1 1 1,-1-1-1,1 1 0,0-1 1,-1 1-1,1 0 0,0 0 1,0 0-1,-3 1 0,-31 36-32,35-38 36,-47 61-28,31-38 85,-1 0 0,-1-2 0,-1 0 0,-28 24 0,45-44-44,0 1-1,-1-1 1,1 1-1,0-1 1,-1 0-1,1 0 1,0 0-1,-1 0 1,-4 1-1,6-2-4,0 0 0,0 1-1,0-1 1,0 0 0,0-1 0,0 1-1,0 0 1,0 0 0,0 0 0,0-1-1,0 1 1,0 0 0,0-1 0,1 1-1,-1-1 1,0 1 0,0-1 0,0 1-1,0-2 1,-1 0-2,1 0 0,-1 0 0,1 0 0,0-1-1,0 1 1,0 0 0,0-1 0,0 1 0,1-1 0,-1 1-1,1-1 1,0 0 0,0 1 0,0-1 0,0 1 0,0-1 0,1-4-1,1-6-113,0 1-1,0 0 1,2 0-1,-1 0 1,2 0-1,-1 1 1,2 0-1,6-11 1,-8 15-181,1-1 0,0 2 1,1-1-1,0 1 0,0 0 1,0 0-1,1 0 0,0 1 1,0 0-1,0 0 0,0 1 0,11-5 1,0 3-461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6.203"/>
    </inkml:context>
    <inkml:brush xml:id="br0">
      <inkml:brushProperty name="width" value="0.035" units="cm"/>
      <inkml:brushProperty name="height" value="0.035" units="cm"/>
      <inkml:brushProperty name="color" value="#AB008B"/>
    </inkml:brush>
  </inkml:definitions>
  <inkml:trace contextRef="#ctx0" brushRef="#br0">32 30 16171,'8'-25'2157,"-3"21"-861,-3 19 262,-2 18-363,-2 0 0,-13 65 0,2-25-519,8-37-430,-6 41 181,11-69-381,-1 0-1,1-1 1,1 1-1,-1 0 1,2-1-1,-1 1 1,4 10-1,-5-17-39,0 0 0,1 0 0,-1 0 0,1 0-1,-1 0 1,1 0 0,-1-1 0,1 1 0,0 0-1,-1 0 1,1 0 0,0-1 0,0 1 0,-1 0-1,1-1 1,0 1 0,0-1 0,0 1 0,0-1 0,0 1-1,0-1 1,2 1 0,-1-1-14,0 0-1,0 0 1,0 0 0,0 0-1,0 0 1,-1-1 0,1 1-1,0 0 1,0-1 0,0 0-1,2-1 1,5-2-209,-1-1-1,1 0 1,13-12-1,-8 5-277,0-1 0,-1 0 0,0-1 0,-1-1-1,0 0 1,14-25 0,-12 8-358</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6.746"/>
    </inkml:context>
    <inkml:brush xml:id="br0">
      <inkml:brushProperty name="width" value="0.035" units="cm"/>
      <inkml:brushProperty name="height" value="0.035" units="cm"/>
      <inkml:brushProperty name="color" value="#AB008B"/>
    </inkml:brush>
  </inkml:definitions>
  <inkml:trace contextRef="#ctx0" brushRef="#br0">11 154 18012,'-3'23'1856,"-2"8"-1072,2 4-295,3 9 831,2 4-224,4 4-328,5 1-152,3-2-424,2-4-192,1-10-464,3-6-272,-5-19-440,-2-6 896,-6-21-232,-2-8-200</inkml:trace>
  <inkml:trace contextRef="#ctx0" brushRef="#br0" timeOffset="1">156 94 18212,'1'-4'218,"0"0"1,0 0-1,0-1 1,0 1-1,0 0 1,1 0-1,0 0 1,-1 0-1,2 1 1,-1-1-1,0 1 1,1-1-1,0 1 1,-1 0-1,1-1 1,0 1-1,1 1 1,-1-1-1,1 1 0,-1-1 1,1 1-1,0 0 1,0 0-1,-1 0 1,1 1-1,8-2 1,-8 1-138,0 1 0,0 0-1,0 0 1,0 0 0,0 0 0,0 1 0,0-1 0,1 1 0,-1 0-1,0 1 1,0-1 0,0 1 0,1 0 0,-1 0 0,0 0 0,0 0-1,0 1 1,-1-1 0,1 1 0,0 0 0,0 1 0,-1-1 0,0 0 0,1 1-1,-1 0 1,0 0 0,4 4 0,-3 1-37,0 0 1,0 0-1,0 1 1,-1 0-1,-1-1 1,1 1-1,-1 0 1,-1 0-1,0 0 1,0 0-1,0 0 1,-1 0-1,-2 13 1,-3 15 129,-18 72 0,11-60-3,4-2-24,8-44-135,-1 0 1,1 0 0,0 0-1,0 1 1,0-1 0,1 0-1,-1 0 1,1 0 0,0 0 0,-1 0-1,1 0 1,3 4 0,-4-6-37,1 0 1,-1-1-1,1 1 1,0 0-1,-1-1 1,1 1 0,0-1-1,-1 1 1,1-1-1,0 0 1,0 1-1,-1-1 1,1 0-1,0 1 1,0-1 0,0 0-1,0 0 1,-1 0-1,1 1 1,0-1-1,0 0 1,0 0-1,0 0 1,0-1 0,0 1-1,-1 0 1,1 0-1,0 0 1,0-1-1,0 1 1,-1 0-1,1-1 1,0 1 0,0-1-1,-1 1 1,2-1-1,1-1-190,0-1 1,1 1-1,-1-1 0,0 0 0,-1 0 0,5-4 0,24-46-743,-13 23 319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7.307"/>
    </inkml:context>
    <inkml:brush xml:id="br0">
      <inkml:brushProperty name="width" value="0.035" units="cm"/>
      <inkml:brushProperty name="height" value="0.035" units="cm"/>
      <inkml:brushProperty name="color" value="#AB008B"/>
    </inkml:brush>
  </inkml:definitions>
  <inkml:trace contextRef="#ctx0" brushRef="#br0">20 102 18916,'0'0'38,"-17"82"4808,16-74-4618,0 0 0,1 0 0,-1-1 0,2 1 0,-1 0 0,1 0 0,1-1 0,2 12 0,-3-17-240,0 1 0,0-1 0,1 0-1,-1 0 1,1 0 0,-1 0 0,1 0 0,-1 0-1,1 0 1,0 0 0,0-1 0,0 1-1,0 0 1,0-1 0,1 0 0,-1 0 0,0 0-1,1 0 1,-1 0 0,0 0 0,1 0 0,4 0-1,5 1-128,1-1 0,0-1 0,19 0 0,9-1 39,-37 2 109,1-1-1,0 1 0,-1-1 1,1 2-1,-1-1 1,0 0-1,1 1 0,-1 0 1,0 0-1,0 0 0,0 0 1,0 1-1,0-1 0,-1 1 1,1 0-1,-1 0 1,0 1-1,0-1 0,4 5 1,-5-4 32,0 1 1,0-1-1,0 1 1,0 0 0,-1-1-1,0 1 1,0 0 0,0 0-1,0 0 1,-1 0-1,0 0 1,0 0 0,0 0-1,-1 0 1,1 0 0,-1-1-1,0 1 1,-2 5 0,0-1 52,0-1 0,-1 0 1,0 0-1,0 0 1,0 0-1,-1 0 1,0-1-1,-1 0 1,0 0-1,0-1 1,-9 9-1,12-13-190,0 1-1,0-1 1,0 0-1,-1 0 1,1 0-1,0-1 0,-1 1 1,1-1-1,-1 0 1,0 0-1,1 0 1,-1 0-1,0 0 1,0-1-1,1 0 0,-1 0 1,0 0-1,0 0 1,1-1-1,-1 1 1,0-1-1,0 0 1,1 0-1,-1 0 0,1-1 1,-1 1-1,1-1 1,-7-4-1,4 2-48,-1-2 1,1 1-1,0-1 0,1 0 1,-1 0-1,1 0 0,0-1 1,-5-9-1,-15-29-733</inkml:trace>
  <inkml:trace contextRef="#ctx0" brushRef="#br0" timeOffset="1">3 102 19052,'21'-14'1896,"4"2"-1199,2-2-297,4 3 808,3 2-352,-2 2-1072,-6-4 520,-14 0-288,-7-1-136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793"/>
    </inkml:context>
    <inkml:brush xml:id="br0">
      <inkml:brushProperty name="width" value="0.025" units="cm"/>
      <inkml:brushProperty name="height" value="0.025" units="cm"/>
    </inkml:brush>
  </inkml:definitions>
  <inkml:trace contextRef="#ctx0" brushRef="#br0">269 0 13100,'0'0'1933,"-7"9"47,0-1-1421,4-6-399,0 0 0,1 1 0,-1 0 0,1-1 0,0 1 0,0 0 0,0 0 0,0 1 0,0-1 0,1 0 0,-1 0 0,1 1-1,0-1 1,0 1 0,0-1 0,0 8 0,1-10-120,0-1 0,0 0 0,0 1 0,1-1 0,-1 0 0,0 1 0,0-1 0,1 0 0,-1 0 0,0 1 0,0-1 0,1 0 0,-1 0 0,0 0 0,1 1 0,-1-1 0,0 0 0,1 0 0,-1 0 0,0 0 0,1 0 0,-1 1 0,0-1 0,1 0 0,-1 0 0,1 0 0,-1 0 0,0 0 0,1 0 0,-1 0 0,0 0 0,1 0 0,-1-1 0,0 1 0,1 0 0,-1 0 0,1 0 0,-1 0 0,0 0 0,1-1 0,-1 1 0,0 0 0,0 0 0,1-1 0,-1 1 0,0 0 0,0 0 0,1-1 0,-1 1 0,0 0 0,0-1 0,0 1 0,1 0 0,-1-1 0,0 1 0,0 0 0,0-1 0,0 1 0,0-1 0,0 1 0,0 0 0,0-1 0,0 1 0,0 0 0,0-1 0,0 1 0,0 0 0,0-1 0,0-3 20,-1 0 0,1 1-1,-1-1 1,1 1 0,-1-1 0,0 1-1,-1 0 1,1-1 0,-1 1-1,1 0 1,-1 0 0,0 0 0,-2-3-1,3 5-29,0 0 0,0-1 0,0 1 0,0 0 1,-1 0-1,1 0 0,0 0 0,0 0 0,-1 1 0,1-1 0,0 0 0,-1 0 0,1 1 0,-1-1 0,1 1 0,-1-1 0,1 1 0,-1 0 0,1 0 0,-1-1 0,0 1 0,1 0 0,-1 1 0,1-1 0,-1 0 0,1 0 0,-1 1 0,1-1 0,-1 0 0,-1 2 0,-20 9 523,0 1 1,2 0-1,-22 18 0,37-27-482,1 1 0,0 0-1,0 0 1,1 1 0,-1 0-1,1 0 1,0 0 0,0 0 0,1 0-1,-1 1 1,1 0 0,0-1 0,1 1-1,-1 0 1,1 0 0,1 1-1,-2 7 1,3-13-71,0 0 1,0 0-1,0 0 0,0 0 0,0 1 1,0-1-1,1 0 0,-1 0 0,1 0 0,-1 0 1,0 0-1,1 0 0,0 0 0,-1 0 1,1 0-1,0 0 0,-1 0 0,1-1 1,0 1-1,0 0 0,0 0 0,-1-1 1,1 1-1,2 0 0,33 10-248,43-12-1911,-74 0 1773,12-1-1773,0 0 0,0-2-1,26-7 1,-1-5-6970</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7.875"/>
    </inkml:context>
    <inkml:brush xml:id="br0">
      <inkml:brushProperty name="width" value="0.035" units="cm"/>
      <inkml:brushProperty name="height" value="0.035" units="cm"/>
      <inkml:brushProperty name="color" value="#AB008B"/>
    </inkml:brush>
  </inkml:definitions>
  <inkml:trace contextRef="#ctx0" brushRef="#br0">1 153 15779,'10'10'1913,"2"-7"-945,1-3-352,10-8 1393,6-4-801,11-7-344,-1-4-120,6-3-456,-2 2-240,-5 1-496,-3 3-264,-9 11-432,-8 7-105,-11 8 777,-6 10-304,-9 7-88</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8.378"/>
    </inkml:context>
    <inkml:brush xml:id="br0">
      <inkml:brushProperty name="width" value="0.035" units="cm"/>
      <inkml:brushProperty name="height" value="0.035" units="cm"/>
      <inkml:brushProperty name="color" value="#AB008B"/>
    </inkml:brush>
  </inkml:definitions>
  <inkml:trace contextRef="#ctx0" brushRef="#br0">0 178 17508,'14'8'1640,"6"-6"-928,3-4-248,14-9 689,1-2-193,5-10-232,0 0-224,-2-3-744,-4 1-432,-7 2 592,-1 0-160,-9 5-168</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8.947"/>
    </inkml:context>
    <inkml:brush xml:id="br0">
      <inkml:brushProperty name="width" value="0.035" units="cm"/>
      <inkml:brushProperty name="height" value="0.035" units="cm"/>
      <inkml:brushProperty name="color" value="#AB008B"/>
    </inkml:brush>
  </inkml:definitions>
  <inkml:trace contextRef="#ctx0" brushRef="#br0">2 161 17324,'0'1'168,"-1"1"1,1-1-1,0 1 1,0 0-1,-1-1 1,1 1-1,1-1 1,-1 1-1,0-1 1,0 1-1,0 0 1,1-1-1,-1 1 1,1-1-1,-1 1 1,1-1-1,0 0 1,0 1-1,-1-1 1,1 0-1,2 3 1,-1-2 10,0-1 0,0 0 0,0 1 0,0-1 1,0 0-1,1 0 0,-1 0 0,0 0 0,1-1 0,-1 1 0,0 0 1,5-1-1,2 1 67,-1-1 1,1 0-1,0-1 1,0 0-1,-1 0 1,15-4-1,-5-2-109,0 0 0,0-1 0,0-1-1,-1-1 1,27-21 0,73-68-176,-91 75 2,-15 17-10,-6 12 1,-6 21 1,-24 97 56,-4 32 129,28-148-132,-12 128 189,12-123-181,2 0 0,-1-1 0,1 1 0,1 0 0,0-1 0,1 1 0,0-1 0,1 0 0,6 14 0,-9-24-24,-1 1-1,1-1 1,-1 0 0,1 0-1,0 0 1,0 0-1,-1 0 1,1 0 0,0 0-1,0 0 1,0 0-1,0 0 1,0 0 0,1-1-1,-1 1 1,2 1 0,-2-2-43,-1 0 1,1 0-1,-1 0 1,1 0-1,-1 0 1,1 0 0,-1-1-1,1 1 1,-1 0-1,1 0 1,-1 0 0,1 0-1,-1-1 1,1 1-1,-1 0 1,1-1 0,-1 1-1,1 0 1,-1-1-1,1 1 1,-1 0 0,0-1-1,1 1 1,-1-1-1,0 1 1,1-2 0,0 0-90,0 0 0,0-1 0,0 1 1,0-1-1,0 1 0,-1-1 1,1 0-1,-1 1 0,1-1 0,-1 0 1,0 1-1,0-1 0,0 0 1,-1-3-1,-9-18-456,-11-1-140</inkml:trace>
  <inkml:trace contextRef="#ctx0" brushRef="#br0" timeOffset="1">85 383 15043,'10'3'2217,"9"0"-961,2-3-472,8-6 2353,3-3-1729,13-5-472,-1 0-48,2-4-559,0-2-385,-8 1-793,-4 1 1674,-10 4-913,-1 5-49,-10 5-71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9.495"/>
    </inkml:context>
    <inkml:brush xml:id="br0">
      <inkml:brushProperty name="width" value="0.035" units="cm"/>
      <inkml:brushProperty name="height" value="0.035" units="cm"/>
      <inkml:brushProperty name="color" value="#AB008B"/>
    </inkml:brush>
  </inkml:definitions>
  <inkml:trace contextRef="#ctx0" brushRef="#br0">36 8 19228,'0'0'117,"0"0"-1,0-1 0,0 1 1,0-1-1,0 1 1,1 0-1,-1-1 0,0 1 1,0 0-1,1-1 1,-1 1-1,0 0 0,0-1 1,1 1-1,-1 0 1,0-1-1,1 1 0,-1 0 1,0 0-1,1 0 1,-1-1-1,1 1 0,-1 0 1,0 0-1,1 0 1,-1 0-1,1 0 0,-1 0 1,1-1-1,-1 1 1,0 0-1,1 0 1,0 1-1,6 12 1878,0 34-772,-6-41-962,1 24 68,1-3-234,10 51 0,-13-77-104,1-1 1,-1 1 0,0 0 0,1-1-1,-1 1 1,1-1 0,-1 1-1,1-1 1,-1 1 0,1 0-1,-1-1 1,1 1 0,-1-1 0,1 0-1,-1 1 1,1-1 0,0 0-1,-1 1 1,1-1 0,0 0-1,0 1 1,-1-1 0,1 0-1,0 0 1,-1 0 0,1 0 0,0 0-1,0 0 1,-1 0 0,1 0-1,0 0 1,0 0 0,-1 0-1,1-1 1,0 1 0,-1 0-1,1 0 1,1-1 0,33-15-333,-25 10 257,-5 4 58,-1 0 1,0 0-1,1 1 0,-1 0 0,1 0 0,-1 0 0,1 0 0,0 1 0,-1-1 0,1 1 1,0 0-1,-1 1 0,1-1 0,0 1 0,-1 0 0,1 0 0,5 3 0,-6-3 20,0 1 0,-1 0 0,0 1 0,1-1 0,-1 1 0,0-1 0,0 1-1,0 0 1,-1 0 0,1 0 0,-1 1 0,1-1 0,-1 1 0,0-1 0,-1 1-1,1-1 1,0 1 0,-1 0 0,0 0 0,1 5 0,-1-1 60,0 0 0,0 0-1,-1-1 1,0 1 0,0 0 0,-1 0 0,0 0 0,0 0-1,-1 0 1,0-1 0,0 1 0,-1 0 0,0-1 0,0 0-1,-1 0 1,0 0 0,0 0 0,-1-1 0,0 1 0,-7 7-1,6-8-37,0 0 0,-1-1 0,1 0-1,-1 0 1,0 0 0,0-1 0,0 0-1,-1 0 1,1-1 0,-1 0-1,0 0 1,0-1 0,0 0 0,-1 0-1,1-1 1,0 0 0,0 0 0,-1-1-1,-11-1 1,16 0-157,0 0-1,1 0 1,-1 0-1,0-1 1,0 0-1,0 1 1,1-1 0,-1-1-1,1 1 1,0 0-1,-1-1 1,1 0-1,0 1 1,1-1-1,-1-1 1,0 1-1,1 0 1,0 0 0,0-1-1,0 0 1,-3-6-1,-4-13-621</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20.040"/>
    </inkml:context>
    <inkml:brush xml:id="br0">
      <inkml:brushProperty name="width" value="0.035" units="cm"/>
      <inkml:brushProperty name="height" value="0.035" units="cm"/>
      <inkml:brushProperty name="color" value="#AB008B"/>
    </inkml:brush>
  </inkml:definitions>
  <inkml:trace contextRef="#ctx0" brushRef="#br0">0 192 20372,'14'-6'2121,"4"-3"-1273,7 0-328,7-5 976,8 2-271,7-4-385,-1-2-192,4-2-432,-4-1-224,-4 5-472,-9-1-504,-13 4 800,-7 0-168,-24 6-136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29.397"/>
    </inkml:context>
    <inkml:brush xml:id="br0">
      <inkml:brushProperty name="width" value="0.035" units="cm"/>
      <inkml:brushProperty name="height" value="0.035" units="cm"/>
      <inkml:brushProperty name="color" value="#AB008B"/>
    </inkml:brush>
  </inkml:definitions>
  <inkml:trace contextRef="#ctx0" brushRef="#br0">1 742 13779,'8'-12'4051,"3"-18"-2747,-5 13-599,78-203 2199,101-237-1906,-180 451-933,-3 10-30,-1 11 14,-5 37 204,3 96 0,3-126-201,1 0 1,0 1-1,2-1 1,1-1-1,0 1 0,19 40 1,-14-43-202,1-1 0,0 0 0,1-1 0,1-1-1,1 0 1,0 0 0,19 14 0,-34-30 153,0 0 0,1 0-1,-1 0 1,0 0 0,0 0-1,0 0 1,0 0 0,1 0-1,-1 0 1,0 0 0,0 0-1,0 0 1,0 0 0,0 0-1,1 0 1,-1 0-1,0 1 1,0-1 0,0 0-1,0 0 1,0 0 0,0 0-1,0 0 1,0 0 0,1 1-1,-1-1 1,0 0 0,0 0-1,0 0 1,0 0 0,0 0-1,0 1 1,0-1 0,0 0-1,0 0 1,0 0 0,0 0-1,0 1 1,0-1-1,0 0 1,0 0 0,0 0-1,0 0 1,0 0 0,0 1-1,0-1 1,0 0 0,-1 0-1,1 0 1,0 0 0,0 0-1,0 1 1,0-1 0,0 0-1,0 0 1,0 0 0,-1 0-1,-9 0-181,7 0 158,-17-3-287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0.005"/>
    </inkml:context>
    <inkml:brush xml:id="br0">
      <inkml:brushProperty name="width" value="0.035" units="cm"/>
      <inkml:brushProperty name="height" value="0.035" units="cm"/>
      <inkml:brushProperty name="color" value="#AB008B"/>
    </inkml:brush>
  </inkml:definitions>
  <inkml:trace contextRef="#ctx0" brushRef="#br0">8 240 15387,'-6'17'1677,"6"-17"-1646,-1 0-1,1 0 0,0 0 0,0 1 0,0-1 0,0 0 0,0 0 1,0 1-1,0-1 0,0 0 0,0 0 0,0 1 0,0-1 0,0 0 1,0 0-1,0 1 0,0-1 0,0 0 0,0 0 0,0 0 1,0 1-1,0-1 0,1 0 0,-1 0 0,0 1 0,0-1 0,0 0 1,0 0-1,0 0 0,1 1 0,-1-1 0,0 0 0,0 0 1,0 0-1,0 0 0,1 0 0,-1 0 0,0 1 0,0-1 0,1 0 1,-1 0-1,0 0 0,0 0 0,0 0 0,1 0 0,-1 0 1,0 0-1,0 0 0,1 0 0,-1 0 0,0 0 0,0 0 0,1 0 1,-1 0-1,0 0 0,0 0 0,1 0 0,-1 0 0,0-1 1,0 1-1,0 0 0,1 0 0,-1 0 0,0 0 0,0 0 0,0-1 1,1 1-1,50-27 1902,53-37 0,-46 26-1414,88-43-70,-44 39-3051,-96 37 1622,-6 5 935,-2-5-609</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0.556"/>
    </inkml:context>
    <inkml:brush xml:id="br0">
      <inkml:brushProperty name="width" value="0.035" units="cm"/>
      <inkml:brushProperty name="height" value="0.035" units="cm"/>
      <inkml:brushProperty name="color" value="#AB008B"/>
    </inkml:brush>
  </inkml:definitions>
  <inkml:trace contextRef="#ctx0" brushRef="#br0">1 55 16988,'0'19'703,"1"0"0,0 0 0,2-1 1,0 1-1,1 0 0,1-1 0,0 0 1,2 0-1,0-1 0,1 1 1,14 22-1,-21-38-665,0 0-1,1 0 1,-1 0 0,1 0 0,-1-1 0,1 1 0,-1-1 0,1 1-1,0-1 1,0 1 0,0-1 0,0 0 0,0 0 0,0 0 0,0 0-1,0 0 1,0-1 0,5 2 0,-5-2-21,0-1 0,0 1-1,0 0 1,0-1 0,0 1 0,0-1 0,0 1-1,0-1 1,0 0 0,0 0 0,0 0 0,0 0 0,-1-1-1,1 1 1,0 0 0,-1-1 0,1 1 0,-1-1-1,0 1 1,3-4 0,9-15 0,-1-1 0,-1 0 0,-1 0 0,0-1-1,11-45 1,-6 23-26,-7 19-34,-4 11-38,1 1-1,9-20 1,-14 34 79,0-1 0,0 0 0,0 0-1,0 0 1,0 0 0,0 1 0,0-1 0,0 0-1,0 0 1,0 0 0,0 0 0,0 1 0,0-1-1,0 0 1,0 0 0,0 0 0,0 0 0,0 0-1,0 1 1,0-1 0,0 0 0,0 0-1,0 0 1,1 0 0,-1 0 0,0 0 0,0 1-1,0-1 1,0 0 0,0 0 0,0 0 0,1 0-1,-1 0 1,0 0 0,0 0 0,0 0 0,0 0-1,0 0 1,1 0 0,-1 0 0,0 1 0,0-1-1,0 0 1,0 0 0,1 0 0,-1 0-1,0-1 1,0 1 0,0 0 0,0 0 0,0 0-1,1 0 1,-1 0 0,0 0 0,0 0 0,0 0-1,0 0 1,0 0 0,1 0 0,-1 0 0,0 0-1,0-1 1,0 1 0,3 23-20,-2 0-1,-2 38 1,-1-5 64,3 5 40,12 215 401,-11-266-537,-1-13-583,-3-16-886,-20-56-896,11 34 1562</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1.102"/>
    </inkml:context>
    <inkml:brush xml:id="br0">
      <inkml:brushProperty name="width" value="0.035" units="cm"/>
      <inkml:brushProperty name="height" value="0.035" units="cm"/>
      <inkml:brushProperty name="color" value="#AB008B"/>
    </inkml:brush>
  </inkml:definitions>
  <inkml:trace contextRef="#ctx0" brushRef="#br0">164 5 16708,'0'-1'98,"1"1"0,0-1 0,-1 1 1,1-1-1,0 1 0,0 0 1,-1-1-1,1 1 0,0 0 0,0 0 1,0 0-1,0-1 0,-1 1 0,1 0 1,0 0-1,0 0 0,0 0 1,0 1-1,-1-1 0,1 0 0,0 0 1,0 0-1,0 1 0,-1-1 0,1 0 1,0 1-1,0-1 0,-1 1 1,2 0-1,-1 1 121,0 1 1,0-1-1,0 1 1,0 0-1,-1-1 1,1 1 0,-1 0-1,0 4 1,1 2 183,7 72 846,-3 0 0,-9 114 0,4-195-1247,0 0 0,0 0 0,0 0 0,0 1 0,0-1 1,0 0-1,0 0 0,0 0 0,0 1 0,0-1 0,0 0 1,0 0-1,0 0 0,0 1 0,0-1 0,0 0 0,0 0 1,0 0-1,0 1 0,0-1 0,0 0 0,0 0 1,0 0-1,0 0 0,0 1 0,0-1 0,-1 0 0,1 0 1,0 0-1,0 0 0,0 1 0,0-1 0,0 0 0,0 0 1,-1 0-1,1 0 0,0 0 0,0 0 0,0 0 0,-1 0 1,1 1-1,0-1 0,0 0 0,0 0 0,0 0 1,-1 0-1,1 0 0,0 0 0,0 0 0,0 0 0,-1 0 1,1 0-1,0 0 0,0 0 0,0 0 0,-1 0 0,1-1 1,0 1-1,0 0 0,0 0 0,-1 0 0,1 0 0,0 0 1,-8-13 11,-7-62-553,-8-103 0,19 138 270,9 111 196,1-38 168,2 0 0,16 41 0,-20-61-35,2-1 0,-1 0 0,2 0 0,-1-1 0,2 1 0,-1-1 0,2-1 0,15 17 0,-20-24-28,0-1 0,-1 1 0,1-1-1,0 0 1,1 0 0,-1-1 0,0 1 0,1-1-1,4 1 1,-9-1-27,1-1 0,0 0 0,0 0 0,0 0 0,0 1 1,-1-1-1,1 0 0,0 0 0,0 0 0,0 0 0,0-1 0,-1 1 0,1 0 0,0 0 0,0 0 0,0-1 0,0 1 0,-1 0 0,1-1 0,0 1 0,0 0 0,-1-1 0,1 1 0,0-1 1,-1 0-1,1 1 0,0-1 0,-1 1 0,1-1 0,-1 0 0,1 0 0,-1 1 0,0-1 0,1 0 0,-1 0 0,0 1 0,1-1 0,-1 0 0,0 0 0,0 0 0,0 0 0,1 1 1,-1-1-1,0 0 0,0 0 0,0 0 0,-1 0 0,1 1 0,0-1 0,0 0 0,0 0 0,-1 0 0,1 0 0,-1 0 0,-1-6-10,0 1-1,-1-1 1,0 1-1,0 0 1,-1-1-1,0 2 1,0-1 0,0 0-1,0 1 1,-1 0-1,-7-6 1,-9-8-78,-32-20 0,49 36 75,-16-12-50,0 2 0,-2 0 0,1 1-1,-1 1 1,-1 1 0,-33-10-1,38 18 54,17 2 6,1 0 0,0 0 0,0 0 1,-1 0-1,1 1 0,0-1 0,0 0 1,0 0-1,-1 0 0,1 0 1,0 0-1,0 0 0,0 0 0,-1 0 1,1 0-1,0 1 0,0-1 1,0 0-1,-1 0 0,1 0 0,0 0 1,0 1-1,0-1 0,0 0 0,0 0 1,0 0-1,-1 1 0,1-1 1,0 0-1,0 0 0,0 0 0,0 1 1,1 0 2,-1 0 1,1 0-1,-1 0 0,1 0 1,0-1-1,-1 1 1,1 0-1,0 0 0,0 0 1,0-1-1,0 1 1,0-1-1,-1 1 0,1-1 1,0 1-1,0-1 1,0 1-1,0-1 1,1 0-1,-1 1 0,1-1 1,12 3 17,-1-1 1,0-1-1,0 0 1,1 0-1,21-3 0,-7-2-116,44-10 0,-46 7-319,0-1 0,0-1 0,-1-1 0,46-26 0,-45 19-22</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1.638"/>
    </inkml:context>
    <inkml:brush xml:id="br0">
      <inkml:brushProperty name="width" value="0.035" units="cm"/>
      <inkml:brushProperty name="height" value="0.035" units="cm"/>
      <inkml:brushProperty name="color" value="#AB008B"/>
    </inkml:brush>
  </inkml:definitions>
  <inkml:trace contextRef="#ctx0" brushRef="#br0">0 538 13091,'1'-2'208,"-1"0"0,1 0 0,0 1 0,-1-1 0,1 0 0,0 0 0,0 1 0,0-1 0,0 0 0,0 1 0,0-1 0,1 1 0,-1-1 0,1 1 0,-1 0 0,1 0 0,-1 0 0,1 0 0,-1 0 1,3-1-1,40-19 2825,-42 20-2888,48-16 1383,93-19 0,2 0-949,-95 18-507,-1-1 0,0-3 0,79-48 0,119-108 12,-239 171-103,8-6-174,0 0 1,1 0-1,1 2 1,35-18 0,-42 28-546,-11 6-369,-12 12 222,-28 10 86,11-10 372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175"/>
    </inkml:context>
    <inkml:brush xml:id="br0">
      <inkml:brushProperty name="width" value="0.025" units="cm"/>
      <inkml:brushProperty name="height" value="0.025" units="cm"/>
    </inkml:brush>
  </inkml:definitions>
  <inkml:trace contextRef="#ctx0" brushRef="#br0">269 0 14542,'-9'1'2909,"-4"-1"-2195,1 2 1,-1 0-1,1 0 0,0 1 0,0 1 1,1 0-1,-13 6 0,12-5-509,0 1 0,0 1 0,1 0 0,-1 1 0,2 0 0,-1 0 0,1 1-1,0 1 1,1-1 0,0 2 0,-12 17 0,20-26-199,-1 0 0,1 0-1,0-1 1,0 1 0,0 0 0,0 0-1,0 1 1,1-1 0,-1 0 0,0 0-1,1 0 1,0 0 0,-1 1 0,1-1-1,0 0 1,0 0 0,0 1 0,1-1-1,-1 0 1,1 0 0,-1 1 0,2 2-1,-1-3-47,1-1-1,-1 1 1,1 0 0,0-1-1,0 1 1,0-1-1,0 1 1,0-1-1,0 0 1,0 0-1,0 0 1,0 0-1,0 0 1,1-1 0,-1 1-1,0-1 1,4 1-1,10 0-927,-1 0 0,0-1-1,1-1 1,-1 0-1,20-5 1,10-6-5756,0-4-5718</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2.141"/>
    </inkml:context>
    <inkml:brush xml:id="br0">
      <inkml:brushProperty name="width" value="0.035" units="cm"/>
      <inkml:brushProperty name="height" value="0.035" units="cm"/>
      <inkml:brushProperty name="color" value="#AB008B"/>
    </inkml:brush>
  </inkml:definitions>
  <inkml:trace contextRef="#ctx0" brushRef="#br0">6 632 14003,'-3'12'789,"1"4"1450,9-29-173,182-341 3469,-37 77-5396,-144 263-173,-4 13 33,-4 21 63,-1-2 4,2 0 54,2 1-1,0-1 1,1 0 0,1 0-1,0 0 1,2-1-1,0 0 1,1 0 0,11 18-1,0-5 14,2 0 0,0-2-1,47 46 1,-58-64 7,5 6-398,-35-26-2003,15 7 1845,0 0 1,0 1 0,0 0-1,0 0 1,-1 0-1,1 1 1,0 0-1,-1 0 1,1 0 0,-1 1-1,-7 0 1,-8 1-784</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2.674"/>
    </inkml:context>
    <inkml:brush xml:id="br0">
      <inkml:brushProperty name="width" value="0.035" units="cm"/>
      <inkml:brushProperty name="height" value="0.035" units="cm"/>
      <inkml:brushProperty name="color" value="#AB008B"/>
    </inkml:brush>
  </inkml:definitions>
  <inkml:trace contextRef="#ctx0" brushRef="#br0">19 273 12603,'-2'2'282,"-12"18"1033,12-14-221,10-9 646,82-63 2450,49-32-955,-118 85-3342,1 2-1,0 0 1,1 1 0,46-13-1,-67 22-86,0 1 0,0-1 0,0 0 0,0 0 0,-1-1 0,1 1 0,0 0 0,0-1 0,-1 1 0,1-1 0,-1 1-1,1-1 1,-1 0 0,0 1 0,1-1 0,-1 0 0,0 0 0,0 0 0,0 0 0,-1 0 0,1 0 0,0 0-1,-1-1 1,0 1 0,1-3 0,-1 5 194,6-20-1136</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3.220"/>
    </inkml:context>
    <inkml:brush xml:id="br0">
      <inkml:brushProperty name="width" value="0.035" units="cm"/>
      <inkml:brushProperty name="height" value="0.035" units="cm"/>
      <inkml:brushProperty name="color" value="#AB008B"/>
    </inkml:brush>
  </inkml:definitions>
  <inkml:trace contextRef="#ctx0" brushRef="#br0">1 106 16468,'2'23'2597,"2"28"-1537,2 0 0,3-1 0,22 74 0,-29-116-945,-1-4-36,0 0 0,0 0 0,0-1 0,1 1 0,-1-1 0,1 1 0,0-1 0,-1 1 0,2-1 0,-1 0 0,0 0 0,4 4 0,-5-7-64,-1 0 0,0 0 0,1 1 1,-1-1-1,1 0 0,-1 0 0,0 0 1,1 0-1,-1 0 0,1 0 1,-1 0-1,0 0 0,1 0 0,-1 0 1,1 0-1,-1 0 0,1 0 0,-1-1 1,0 1-1,1 0 0,-1 0 0,0 0 1,1 0-1,-1-1 0,0 1 1,1 0-1,-1 0 0,0-1 0,1 1 1,-1 0-1,0-1 0,1 1 0,-1 0 1,0-1-1,0 1 0,0 0 1,1-1-1,-1 1 0,0-1 0,0 1 1,0 0-1,0-1 0,0 1 0,0-1 1,0 1-1,0-1 0,6-24 261,-2-12-28,-1-1 0,-5-67-1,-18-76-131,19 166-103,1 11-20,-1-1 1,1 1 0,0 0 0,-1-1-1,0 1 1,0 0 0,-1-1 0,1 1-1,-1 0 1,-2-5 0,4 9 6,0 1-1,0-1 1,0 0-1,0 0 1,0 0-1,0 0 1,0 0-1,0 0 1,0 0 0,0 0-1,0 0 1,0 0-1,0 0 1,0 0-1,0 0 1,0 0 0,0 1-1,0-1 1,0 0-1,0 0 1,0 0-1,0 0 1,0 0-1,0 0 1,0 0 0,0 0-1,0 0 1,0 0-1,0 0 1,0 0-1,-1 0 1,1 0 0,0 0-1,0 0 1,0 1-1,0-1 1,0 0-1,0 0 1,0 0-1,0 0 1,0 0 0,0 0-1,0 0 1,0 0-1,0 0 1,0 0-1,0 0 1,-1 0 0,1 0-1,0 0 1,0 0-1,0 0 1,0 0-1,0 0 1,0 0-1,0 0 1,0 0 0,0 0-1,0 0 1,0-1-1,0 1 1,0 0-1,0 0 1,-1 0 0,1 0-1,0 0 1,0 0-1,0 0 1,0 11-32,2 14-25,2-6 4,9 34 0,-11-48 49,0 0 1,0 0-1,0 0 0,1 0 1,-1 0-1,1 0 1,0-1-1,1 1 1,-1-1-1,1 0 0,4 4 1,-6-7 3,-1-1 0,0 1 0,0 0 0,0 0 0,1-1 0,-1 1 0,0-1 0,0 1 0,1-1 0,-1 1 0,1-1 1,-1 0-1,0 0 0,1 0 0,-1 0 0,1 0 0,-1 0 0,0 0 0,4-1 0,-3 0 2,1 0 1,0 0-1,-1 0 1,1 0-1,-1-1 0,0 0 1,1 1-1,-1-1 1,3-3-1,3-4 9,0 0 1,0-1-1,9-17 0,-15 23-10,11-17 8,-3 5-26,21-29-1,-30 44 15,-1 0-1,1 1 0,0-1 1,0 0-1,0 0 0,-1 0 1,1 1-1,0-1 0,0 0 1,0 1-1,0-1 1,0 1-1,0-1 0,0 1 1,0 0-1,1-1 0,0 1 1,-1 0 0,0 0 1,-1 0-1,1 0 1,0 1-1,0-1 1,-1 0-1,1 0 1,0 1-1,-1-1 1,1 0-1,-1 1 1,1-1-1,-1 1 1,1-1-1,0 1 1,-1-1-1,0 1 1,1-1-1,-1 1 1,1 0-1,2 5-7,0-1 0,-1 1 0,0 0 0,0-1 0,1 8 0,-3-10 8,20 96-42,-13-57 6,2-1 1,14 40-1,-22-78-38,0-1 0,0 0 1,0 0-1,0 0 0,0 1 1,0-1-1,0 0 0,4 3 1,-5-5 53,0 0-1,0 0 1,0 0 0,1 0 0,-1 0-1,0 1 1,0-1 0,0 0-1,1 0 1,-1 0 0,0 0 0,0 0-1,1 0 1,-1 0 0,0 0 0,0 0-1,0 0 1,1 0 0,-1 0 0,0 0-1,0 0 1,1 0 0,-1-1 0,0 1-1,0 0 1,0 0 0,1 0-1,-1 0 1,0 0 0,0 0 0,0 0-1,1-1 1,-1 1 0,0 0 0,0 0-1,0 0 1,0-1 0,0 1 0,0 0-1,1 0 1,-1 0 0,0-1 0,0 1-1,0 0 1,0-1 0,2-5-240,0-1 1,0 0-1,0 0 1,-1-7-1,1 5 361,4-33-671</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3.736"/>
    </inkml:context>
    <inkml:brush xml:id="br0">
      <inkml:brushProperty name="width" value="0.035" units="cm"/>
      <inkml:brushProperty name="height" value="0.035" units="cm"/>
      <inkml:brushProperty name="color" value="#AB008B"/>
    </inkml:brush>
  </inkml:definitions>
  <inkml:trace contextRef="#ctx0" brushRef="#br0">1 74 13995,'0'10'1800,"1"1"-751,5 0-337,5-2 1408,3-1-727,9-7-337,4-2-152,10-8-280,3-2-152,1-8-472,2 1-328,-3-2-624,-5-1 696,-13 5 32,-9 7-136,-19 12-168</inkml:trace>
  <inkml:trace contextRef="#ctx0" brushRef="#br0" timeOffset="1">15 245 14059,'-3'14'1912,"10"-5"-887,5-6-369,11-7 2128,8-7-1623,15-9-377,3-1-56,9-7-400,2-1-352,-4 0 120,-1 4-72,-7 2-104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6.446"/>
    </inkml:context>
    <inkml:brush xml:id="br0">
      <inkml:brushProperty name="width" value="0.035" units="cm"/>
      <inkml:brushProperty name="height" value="0.035" units="cm"/>
      <inkml:brushProperty name="color" value="#AB008B"/>
    </inkml:brush>
  </inkml:definitions>
  <inkml:trace contextRef="#ctx0" brushRef="#br0">110 12 11698,'-1'-1'91,"0"0"0,0 0 0,0 0 0,0 0 0,-1 0 0,1 0 0,0 1 0,0-1 0,-1 0-1,1 1 1,0-1 0,-1 1 0,1-1 0,-1 1 0,1 0 0,-1 0 0,1-1 0,-1 1-1,1 0 1,-1 0 0,1 1 0,-1-1 0,1 0 0,0 0 0,-3 1 0,2 1 52,-1-1 0,1 1 0,0-1-1,0 1 1,0 0 0,0 0 0,0 0 0,0 0 0,1 0 0,-1 0 0,1 1 0,-3 3 0,-2 8 368,0 1 1,1-1-1,-6 27 0,5-13 348,-4 45-1,9-62-653,1-1-1,0 0 1,0 0 0,1 0 0,1 0-1,0 0 1,0 0 0,4 10 0,-6-18-172,1 0 1,0 0 0,0-1 0,0 1 0,0 0 0,0-1-1,0 1 1,0 0 0,0-1 0,1 1 0,-1-1 0,0 0-1,1 0 1,-1 1 0,1-1 0,1 1 0,-1-2-18,-1 1 1,0-1-1,0 0 1,0 0-1,0 0 1,1 0-1,-1 0 1,0 0-1,0 0 1,0 0-1,0 0 1,1 0-1,-1-1 1,0 1-1,0 0 1,0-1-1,0 1 1,0-1 0,2-1-1,1-1 14,1 0-1,-1-1 0,0 0 1,-1 0-1,1 0 1,-1-1-1,1 1 1,-1-1-1,4-8 1,0-1 50,-1-1 0,0 1 0,-1-1 0,-1-1 1,0 1-1,-1-1 0,0 1 0,-2-1 0,1 0 0,-2 0 0,-2-22 0,2 35-28,-1 0-1,0 1 1,1-1-1,-1 0 1,0 0 0,0 1-1,-1-1 1,1 1-1,0-1 1,-1 1-1,0-1 1,-3-3-1,4 5-29,0 1 1,0-1-1,0 1 0,0-1 0,0 1 1,0-1-1,0 1 0,0-1 0,0 1 1,0 0-1,-1 0 0,1 0 0,0 0 0,0 0 1,0 0-1,0 0 0,-1 0 0,1 0 1,0 0-1,0 0 0,0 1 0,0-1 0,0 1 1,0-1-1,0 1 0,0-1 0,0 1 1,0-1-1,0 1 0,0 0 0,0-1 1,0 1-1,0 1 0,-3 2-167,0 1 0,0-1 0,1 1 0,-1 0 0,1 0 0,1 0 0,-1 1 0,1-1 0,0 1 0,0-1-1,0 1 1,1 0 0,0 0 0,0-1 0,0 1 0,1 8 0,3 0-307,4 0-169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7.779"/>
    </inkml:context>
    <inkml:brush xml:id="br0">
      <inkml:brushProperty name="width" value="0.035" units="cm"/>
      <inkml:brushProperty name="height" value="0.035" units="cm"/>
      <inkml:brushProperty name="color" value="#AB008B"/>
    </inkml:brush>
  </inkml:definitions>
  <inkml:trace contextRef="#ctx0" brushRef="#br0">34 335 10906,'-7'-7'877,"4"4"-76,0 1-1,0-1 1,0 0 0,1-1-1,-1 1 1,1 0-1,-4-8 1,5 9-628,1 1 0,0-1-1,0 0 1,0 0 0,0 0 0,0 1 0,0-1 0,0 0 0,0 0-1,1 1 1,-1-1 0,1 0 0,-1 0 0,1 1 0,0-1-1,-1 0 1,1 1 0,0-1 0,0 1 0,0-1 0,0 1 0,2-2-1,5-6 79,1 0 0,0 0 0,0 0-1,0 1 1,1 1 0,1 0-1,-1 0 1,1 1 0,0 0 0,1 1-1,13-4 1,-21 7-243,1 0 0,-1-1 0,0 1 0,0-1-1,0 0 1,0 0 0,0 0 0,-1-1 0,1 0 0,-1 1 0,0-1 0,5-7 0,-1-3 21,1 0-1,7-24 1,8-14 6,-23 52-35,0 1 0,0-1 0,0 0 0,0 0 0,0 0 1,0 1-1,0-1 0,0 0 0,0 0 0,1 0 0,-1 1 0,0-1 0,0 0 0,0 0 0,0 0 0,0 0 0,0 0 1,1 1-1,-1-1 0,0 0 0,0 0 0,0 0 0,1 0 0,-1 0 0,0 0 0,0 0 0,0 0 0,1 0 0,-1 1 0,0-1 1,0 0-1,0 0 0,1 0 0,-1 0 0,0 0 0,0 0 0,0 0 0,1 0 0,-1-1 0,0 1 0,0 0 0,0 0 1,1 0-1,-1 0 0,0 0 0,0 0 0,0 0 0,0 0 0,1 0 0,-1-1 0,0 1 0,0 0 0,0 0 0,0 0 0,1 0 1,-1-1-1,0 1 0,0 0 0,2 20 30,-14 214 650,-1 0 556,14-229-1214,1-6-547,-2-12-1275,-1 10 1539,-1-1 1,0 1-1,0-1 1,0 1-1,0 0 0,-4-4 1,-4-5-547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8.342"/>
    </inkml:context>
    <inkml:brush xml:id="br0">
      <inkml:brushProperty name="width" value="0.035" units="cm"/>
      <inkml:brushProperty name="height" value="0.035" units="cm"/>
      <inkml:brushProperty name="color" value="#AB008B"/>
    </inkml:brush>
  </inkml:definitions>
  <inkml:trace contextRef="#ctx0" brushRef="#br0">16 463 13699,'-8'-5'1800,"3"2"-719,2-1 1575,6 2-1088,5-1-255,4 0-153,2-3-336,3-3-168,3-3-360,1-2-152,1-6-568,1-6-344,0-2 176,0-5 344,-4-4-184,-2-1-176</inkml:trace>
  <inkml:trace contextRef="#ctx0" brushRef="#br0" timeOffset="1">343 1 16532,'1'0'95,"-1"0"0,0 1 0,1-1 0,-1 1 0,0-1 0,1 1 0,-1-1 0,0 0 0,1 1 0,-1-1 0,0 1 0,0-1 1,0 1-1,0-1 0,1 1 0,-1-1 0,0 1 0,0 0 0,0-1 0,0 1 0,0-1 0,0 1 0,0-1 0,-1 1 1,1-1-1,0 1 0,0 0 0,-5 19 433,4-16-200,1-4-269,-19 84 3730,18-75-3555,0-1 0,0 1 0,1 0 0,0 0 0,0-1 0,1 1 0,3 14 0,-3-21-218,-1-1 1,1 1-1,-1-1 1,1 1-1,0-1 1,0 1 0,0-1-1,0 0 1,0 1-1,0-1 1,0 0 0,0 0-1,0 0 1,0 1-1,1-1 1,-1-1 0,0 1-1,1 0 1,-1 0-1,1 0 1,-1-1-1,1 1 1,-1-1 0,1 1-1,0-1 1,-1 0-1,1 1 1,2-1 0,5 0-33,0-1 1,0 0 0,-1 0 0,14-4 0,19-2-80,-38 7 90,0 0-1,1 0 0,-1 0 1,1 1-1,-1-1 1,0 1-1,1 0 0,-1 0 1,0 1-1,0-1 0,0 1 1,0-1-1,0 1 1,0 0-1,0 0 0,-1 0 1,5 4-1,-4-2 4,-1 0-1,1-1 0,0 1 1,-1 0-1,0 1 1,0-1-1,0 0 1,-1 0-1,0 1 0,1-1 1,0 10-1,-1-7 11,-1 1-1,0-1 1,0 1-1,0-1 1,-1 1-1,0-1 1,-1 1-1,1-1 1,-1 1-1,-1-1 1,0 0-1,0 0 1,0 0-1,-1-1 1,-8 13-1,10-16-43,-1 0 1,0 0-1,0 0 0,0 0 0,-1 0 1,1-1-1,-1 1 0,1-1 0,-1 0 1,0 0-1,0 0 0,0-1 0,0 1 1,0-1-1,0 0 0,0 0 0,-1-1 1,1 1-1,0-1 0,0 0 0,-1 0 1,-7-1-1,6-1-117,0 1 0,0-1 1,0-1-1,0 1 0,1-1 1,-1 0-1,1-1 0,0 1 0,0-1 1,0 0-1,0 0 0,1 0 0,-1-1 1,1 0-1,-4-5 0,-16-28-424,4-6-187</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8.963"/>
    </inkml:context>
    <inkml:brush xml:id="br0">
      <inkml:brushProperty name="width" value="0.035" units="cm"/>
      <inkml:brushProperty name="height" value="0.035" units="cm"/>
      <inkml:brushProperty name="color" value="#AB008B"/>
    </inkml:brush>
  </inkml:definitions>
  <inkml:trace contextRef="#ctx0" brushRef="#br0">1 191 17556,'19'-12'1928,"4"-4"-976,2 1-327,6-3 887,2-2-232,4-2-256,-2 2-224,-1 2-543,-2 1-385,-9 5-905,-2 1 617,-7 5 184,-2 3-176,-7 3-224</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9.466"/>
    </inkml:context>
    <inkml:brush xml:id="br0">
      <inkml:brushProperty name="width" value="0.035" units="cm"/>
      <inkml:brushProperty name="height" value="0.035" units="cm"/>
      <inkml:brushProperty name="color" value="#AB008B"/>
    </inkml:brush>
  </inkml:definitions>
  <inkml:trace contextRef="#ctx0" brushRef="#br0">0 486 13379,'0'0'1844,"19"-11"4431,77-58-2484,125-84-2102,-218 151-1679,208-127 317,-144 92-459,87-34 0,-145 67 93,-6 3 12,0-1 1,1 1-1,-1 0 1,0 0-1,1 0 0,-1 0 1,0 1-1,1-1 0,6 1 1,-44 6-2686,23-8 2275,2-1-131</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0.032"/>
    </inkml:context>
    <inkml:brush xml:id="br0">
      <inkml:brushProperty name="width" value="0.035" units="cm"/>
      <inkml:brushProperty name="height" value="0.035" units="cm"/>
      <inkml:brushProperty name="color" value="#AB008B"/>
    </inkml:brush>
  </inkml:definitions>
  <inkml:trace contextRef="#ctx0" brushRef="#br0">0 519 15995,'3'34'2671,"-3"-34"-2623,0 1-1,0-1 1,0 0 0,0 0 0,0 1 0,0-1-1,0 0 1,0 0 0,0 1 0,0-1 0,0 0 0,0 0-1,1 0 1,-1 1 0,0-1 0,0 0 0,0 0 0,0 1-1,0-1 1,1 0 0,-1 0 0,0 0 0,0 0-1,0 1 1,1-1 0,-1 0 0,0 0 0,0 0 0,0 0-1,1 0 1,-1 0 0,0 0 0,0 1 0,1-1 0,-1 0-1,10-17 1508,6-32 94,18-89 0,-2-56-1015,-27 159-521,2-4-70,-3 17-12,3-43 0,-6 171-193,21 137 0,-21-235-39,1 1 0,0-1 1,1 0-1,3 8 0,-6-15 164,0 0 1,0-1-1,0 1 1,0-1-1,1 1 1,-1-1-1,0 1 1,1-1-1,-1 1 0,0-1 1,1 1-1,-1-1 1,1 0-1,-1 1 1,1-1-1,-1 0 1,1 1-1,-1-1 0,1 0 1,-1 1-1,1-1 1,-1 0-1,1 0 1,-1 0-1,1 1 1,-1-1-1,2 0 0,-1-1 6,0 0-1,0 0 1,0 0-1,0 0 1,0 0-1,0 0 1,0 0-1,0 0 1,0 0-1,0 0 1,-1 0-1,1-1 1,0 1-1,-1 0 1,1-1-1,-1 1 0,1-3 1,8-29-473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950"/>
    </inkml:context>
    <inkml:brush xml:id="br0">
      <inkml:brushProperty name="width" value="0.025" units="cm"/>
      <inkml:brushProperty name="height" value="0.025" units="cm"/>
    </inkml:brush>
  </inkml:definitions>
  <inkml:trace contextRef="#ctx0" brushRef="#br0">109 233 9673,'0'0'7874,"-8"0"-6101,3 0-1612,1 1 1,0-1 0,0 1 0,0 0-1,0 0 1,1 1 0,-1-1-1,0 1 1,0 0 0,1 0 0,-1 0-1,1 0 1,-1 0 0,1 1 0,0 0-1,0 0 1,0-1 0,1 2 0,-1-1-1,1 0 1,-1 0 0,1 1-1,0 0 1,1-1 0,-1 1 0,-2 7-1,1-3 110,0 1 0,1 0 0,0-1 0,1 1 0,0 0 0,0 0 0,1 11 0,0-19-263,0 0 1,0-1-1,0 1 1,1 0-1,-1 0 1,0 0-1,0-1 1,1 1-1,-1 0 1,0 0-1,1-1 0,-1 1 1,1 0-1,-1-1 1,1 1-1,-1-1 1,1 1-1,-1-1 1,1 1-1,0-1 1,-1 1-1,1-1 1,0 1-1,0-1 1,-1 0-1,1 1 1,1-1-1,28 2 112,-23-3-96,0-1 0,1 0 0,-1 0 1,0 0-1,12-6 0,-10 2-47,0 0 0,-1-1 0,1 0 0,-1 0-1,11-15 1,-15 18 19,-1 0-1,0 0 1,0-1-1,0 0 0,-1 1 1,1-1-1,-1 0 0,0 0 1,-1 0-1,1 0 1,-1-1-1,0 1 0,0-6 1,-1 10 4,0 1 0,0 0 0,1 0 0,-1-1 0,0 1 0,0 0 0,-1 0 0,1-1 1,0 1-1,0 0 0,0-1 0,0 1 0,0 0 0,0 0 0,0-1 0,0 1 0,0 0 0,-1 0 0,1-1 1,0 1-1,0 0 0,0 0 0,0 0 0,-1-1 0,1 1 0,0 0 0,0 0 0,-1 0 0,1 0 0,0-1 1,0 1-1,-1 0 0,1 0 0,0 0 0,0 0 0,-1 0 0,1 0 0,0 0 0,-1 0 0,1 0 1,0 0-1,0 0 0,-1 0 0,1 0 0,0 0 0,0 0 0,-1 0 0,1 0 0,0 0 0,-1 0 0,1 0 1,0 1-1,0-1 0,0 0 0,-1 0 0,1 0 0,0 0 0,0 1 0,-1-1 0,1 0 0,0 0 0,0 0 1,0 1-1,0-1 0,-1 0 0,1 0 0,0 1 0,0-1 0,0 1 0,-13 13 74,9-8-52,1 1 0,0 0-1,0 1 1,1-1 0,-1 0 0,2 1 0,-1-1 0,1 1 0,0 11 0,1-18-22,0-1 0,0 1 1,0-1-1,0 1 0,0 0 1,0-1-1,0 1 0,1-1 1,-1 1-1,0-1 0,0 1 0,1-1 1,-1 1-1,0-1 0,1 1 1,-1-1-1,0 1 0,1-1 1,-1 1-1,1-1 0,-1 0 1,1 1-1,-1-1 0,1 0 1,-1 1-1,1-1 0,-1 0 0,1 0 1,0 1-1,-1-1 0,1 0 1,26 0 44,21-15 33,-5-13-127,-35 22-128,0 0-1,0 0 0,0 1 1,1 0-1,0 1 0,0 0 1,0 0-1,0 1 0,13-3 0,-22 6 156,1 0-1,0 1 0,-1-1 0,1 0 1,-1 0-1,1 1 0,-1-1 0,1 0 0,0 0 1,-1 1-1,1-1 0,-1 1 0,0-1 1,1 0-1,-1 1 0,1-1 0,-1 1 0,0-1 1,1 1-1,-1-1 0,0 1 0,1 0 1,-1-1-1,0 1 0,0-1 0,0 1 0,0 0 1,1-1-1,-1 1 0,0-1 0,0 1 1,0 0-1,0-1 0,-1 2 0,2 33 54,-1-6 89,1-28-106,0 0 0,-1 0 0,1-1 0,0 1 0,0 0-1,0-1 1,0 1 0,0-1 0,0 1 0,0-1 0,0 1-1,0-1 1,0 0 0,0 0 0,0 1 0,0-1 0,0 0-1,0 0 1,0 0 0,0 0 0,0 0 0,1 0 0,-1 0-1,0-1 1,0 1 0,0 0 0,1-1 0,32-9 31,34-24-1796,-45 20-86,-1 0 0,-1-1-1,0-2 1,-1 0-1,20-22 1,-2-12 1810,-4 3 436,-25 36 229,0 0 1,0-1-1,-1 1 0,-1-2 1,11-25-1,-18 38 654,-1 6-1051,1 0 1,-1 1-1,0-1 1,-1 0-1,1 0 1,-4 6-1,-4 18 55,0 14 780,3 1 1,-1 49 0,6-72-1064,2 1 0,0-1-1,1 0 1,1 1 0,1-1 0,10 29 0,-4-31-2100,-9-19 2040,-1 0 0,0 0 0,0 0 0,0 0 0,0 1 1,1-1-1,-1 0 0,0 0 0,0 0 0,0 0 0,0 0 0,1 0 1,-1 0-1,0 0 0,0 0 0,0 0 0,0 0 0,1 0 0,-1-1 1,0 1-1,0 0 0,0 0 0,0 0 0,0 0 0,1 0 0,-1 0 1,0 0-1,0 0 0,0 0 0,0-1 0,0 1 0,0 0 0,1 0 0,-1 0 1,0 0-1,0 0 0,0 0 0,0-1 0,0 1 0,0 0 0,0 0 1,0 0-1,0 0 0,0-1 0,0 1 0,0 0 0,0 0 0,0 0 1,0 0-1,0-1 0,0-38-1092,-6 21 1450,0 0 0,-2 0 0,0 1 0,0 1 0,-2-1-1,0 1 1,-1 1 0,0 0 0,-26-25 0,14 13 1669,-25-37-1,48 64-1938,-1-1-1,1 1 1,-1-1-1,1 1 1,0-1-1,-1 1 1,1-1-1,0 1 0,-1-1 1,1 0-1,0 1 1,0-1-1,-1 0 1,1 1-1,0-1 1,0 0-1,0 1 0,0-1 1,0 0-1,0 1 1,0-1-1,0 0 1,0 1-1,0-1 1,0 0-1,1 1 0,-1-1 1,0 0-1,0 1 1,1-1-1,-1 1 1,0-1-1,1 0 1,-1 1-1,1-1 0,-1 1 1,1-1-1,-1 1 1,1 0-1,-1-1 1,1 1-1,-1-1 1,1 1-1,-1 0 0,1-1 1,0 1-1,-1 0 1,1 0-1,0-1 1,-1 1-1,1 0 1,0 0-1,-1 0 0,1 0 1,0 0-1,0 0 1,53 0 36,-33 1 49,267 8-3686,-203-9-1197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0.565"/>
    </inkml:context>
    <inkml:brush xml:id="br0">
      <inkml:brushProperty name="width" value="0.035" units="cm"/>
      <inkml:brushProperty name="height" value="0.035" units="cm"/>
      <inkml:brushProperty name="color" value="#AB008B"/>
    </inkml:brush>
  </inkml:definitions>
  <inkml:trace contextRef="#ctx0" brushRef="#br0">42 169 17484,'-4'4'303,"1"1"1,0-1-1,0 0 1,1 1-1,-1-1 0,1 1 1,0 0-1,1 0 1,-3 7-1,-7 47 970,11-57-1170,-2 14 216,1-1 0,0 1-1,2 0 1,0 0 0,5 29 0,-4-37-266,0 1 1,0-1 0,1 0-1,0 0 1,1 0-1,-1 0 1,2-1 0,-1 1-1,1-1 1,0 0 0,0 0-1,9 7 1,-12-12-47,0 0-1,0 0 1,1 0 0,-1 0 0,1-1-1,0 1 1,-1 0 0,1-1 0,0 0-1,0 0 1,0 0 0,0 0 0,0 0-1,0-1 1,0 1 0,0-1 0,0 0-1,1 0 1,-1 0 0,0 0 0,0 0-1,0-1 1,0 1 0,0-1 0,0 0-1,0 0 1,0 0 0,0 0 0,0-1 0,-1 1-1,1-1 1,0 0 0,-1 0 0,5-3-1,0-2 11,-1 0-1,1-1 0,-1 1 1,-1-1-1,1 0 1,-1 0-1,-1-1 0,0 0 1,7-18-1,-7 13 45,0 0 0,-2 0 1,1-1-1,-2 0 0,1-20 0,-2 27-2,-1-1 0,0 0 0,0 0 0,-1 0 0,0 1 0,0-1-1,-1 1 1,0 0 0,-1 0 0,-4-9 0,6 15-33,1-1 1,0 1-1,0 0 1,-1 1-1,1-1 1,-1 0-1,0 0 0,1 1 1,-1-1-1,0 0 1,0 1-1,0 0 1,0 0-1,0-1 1,0 1-1,-1 0 0,1 1 1,0-1-1,0 0 1,-1 1-1,1-1 1,0 1-1,-1 0 1,1 0-1,-1 0 0,1 0 1,0 0-1,-1 0 1,1 0-1,-1 1 1,-3 1-1,3-1-77,-1 1 0,1 0-1,0 0 1,0 0 0,1 0 0,-1 0-1,0 0 1,1 1 0,-1-1 0,1 1-1,0 0 1,0 0 0,0 0 0,0 0-1,1 0 1,-1 0 0,1 0-1,-1 0 1,1 1 0,0-1 0,0 6-1,1-8-4,-1-1 0,1 1-1,0-1 1,0 1 0,0-1-1,0 1 1,0 0 0,0-1-1,-1 1 1,2-1 0,-1 1-1,0 0 1,0-1 0,0 1-1,0-1 1,0 1 0,0-1-1,1 1 1,-1-1 0,0 1-1,0-1 1,1 1 0,-1-1-1,0 1 1,1-1 0,-1 1-1,0-1 1,1 1 0,-1-1-1,1 1 1,0-1-6,0 0-1,0 0 1,0 0-1,0 0 1,0 0-1,0-1 1,0 1 0,0 0-1,0-1 1,0 1-1,0 0 1,0-1 0,0 1-1,0-1 1,0 1-1,-1-1 1,2-1 0,13-9-709</inkml:trace>
  <inkml:trace contextRef="#ctx0" brushRef="#br0" timeOffset="1">336 1 17108,'-4'107'3392,"3"64"-209,2-152-2934,1 0 0,1 0 0,1 0 0,1-1 0,0 1 0,15 31-1,-18-47-207,-1 0-1,1 0 1,0 0-1,0 0 1,0 0-1,1 0 1,-1 0-1,1-1 1,5 5-1,-7-6-26,0-1 0,1 1 0,-1 0 0,1-1 0,-1 1 0,1-1 0,-1 1 0,1-1 0,-1 0 0,1 1 0,-1-1 0,1 0 0,-1 0 0,1 0 0,0 0 0,-1-1 0,1 1 0,-1 0 0,1-1 0,-1 1 0,1-1 0,-1 1 0,1-1 0,-1 0 0,2 0 0,3-4 21,0 0 1,0 0-1,0 0 1,-1 0 0,0-1-1,0 0 1,-1 0 0,1 0-1,-1-1 1,5-10-1,0-2 58,-1-1-1,9-34 0,-11 30-22,-1 0 0,-1 0 0,-1-1 0,0-29 0,-3 46-42,0 0 0,0-1 0,-1 1 0,0 0 0,-1-1 0,0 1 0,0 0 0,-1 0 0,0 0 0,0 1 0,-1-1 0,0 1 1,0-1-1,-1 1 0,-10-12 0,14 17-19,-1 1 0,0-1 1,0 0-1,0 1 0,1-1 1,-1 1-1,-1 0 1,1 0-1,0 0 0,0 0 1,0 0-1,0 0 0,-1 0 1,1 1-1,0-1 1,-1 1-1,1-1 0,-1 1 1,1 0-1,0 0 0,-1 0 1,1 1-1,-1-1 1,1 1-1,0-1 0,-1 1 1,1-1-1,0 1 0,0 0 1,-1 0-1,1 0 1,0 1-1,0-1 0,0 0 1,0 1-1,1 0 0,-1-1 1,-2 4-1,-2 1-126,1 0-1,1 0 1,0 0-1,-1 1 1,2 0-1,-1 0 1,1 0-1,0 0 1,1 0-1,-4 15 1,6-22 108,-1 4-122,0-1 1,1 1-1,-1-1 0,1 1 0,0 0 0,0-1 0,0 1 0,0-1 1,0 1-1,1 0 0,0-1 0,0 1 0,2 5 0,7-2-477</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1.702"/>
    </inkml:context>
    <inkml:brush xml:id="br0">
      <inkml:brushProperty name="width" value="0.035" units="cm"/>
      <inkml:brushProperty name="height" value="0.035" units="cm"/>
      <inkml:brushProperty name="color" value="#AB008B"/>
    </inkml:brush>
  </inkml:definitions>
  <inkml:trace contextRef="#ctx0" brushRef="#br0">0 265 17324,'3'1'266,"0"-1"1,-1 1-1,1-1 0,0 0 1,0 0-1,-1 0 1,1 0-1,0-1 1,0 1-1,-1-1 1,1 1-1,-1-1 0,1 0 1,3-2-1,37-21 994,-33 17-814,38-26 192,-3-3 0,56-54 0,-40 33-1550,-41 45 75,-20 12 788,1 0 0,-1 0 0,0-1 0,0 1 0,1 0 0,-1 0 1,0 0-1,0 0 0,1 0 0,-1 0 0,0 0 0,0 0 0,0 1 1,1-1-1,-1 0 0,0 0 0,0 0 0,1 0 0,-1 0 0,0 0 1,0 0-1,1 0 0,-1 1 0,0-1 0,0 0 0,0 0 0,0 0 1,1 1-1,-1-1 0,0 0 0,0 0 0,0 0 0,0 1 0,0-1 1,0 0-1,1 0 0,-1 1 0,0-1 0,0 0 0,0 3-153,0 0 0,-1 0 1,1 0-1,0 0 0,-1-1 0,0 1 0,0 0 0,0 0 0,0-1 0,0 1 0,-2 2 0,-11 20-590,-5 1-1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2.165"/>
    </inkml:context>
    <inkml:brush xml:id="br0">
      <inkml:brushProperty name="width" value="0.035" units="cm"/>
      <inkml:brushProperty name="height" value="0.035" units="cm"/>
      <inkml:brushProperty name="color" value="#AB008B"/>
    </inkml:brush>
  </inkml:definitions>
  <inkml:trace contextRef="#ctx0" brushRef="#br0">0 164 15443,'8'13'1513,"7"-9"-777,3-4-208,10-7 776,4-6-208,8-5-263,3-5-65,1-3-224,-3 0-368,-5-2-8,-3 7-56,-11 3-112</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3.748"/>
    </inkml:context>
    <inkml:brush xml:id="br0">
      <inkml:brushProperty name="width" value="0.035" units="cm"/>
      <inkml:brushProperty name="height" value="0.035" units="cm"/>
      <inkml:brushProperty name="color" value="#AB008B"/>
    </inkml:brush>
  </inkml:definitions>
  <inkml:trace contextRef="#ctx0" brushRef="#br0">178 97 15355,'0'-7'356,"0"0"-1,-1 0 0,1 0 1,-2 0-1,1 0 0,-1 0 1,0 1-1,-4-8 0,6 12-249,-1 0 1,0 1-1,0-1 0,0 0 0,0 1 0,0-1 1,0 1-1,-1 0 0,1-1 0,0 1 1,-1 0-1,1 0 0,-1 0 0,1 0 0,-1 0 1,0 0-1,1 0 0,-1 1 0,0-1 0,0 0 1,1 1-1,-1 0 0,0-1 0,0 1 0,0 0 1,0 0-1,1 0 0,-1 0 0,0 0 1,0 0-1,0 1 0,0-1 0,1 1 0,-1-1 1,-3 2-1,1 0 25,0 1 0,0-1 0,-1 1 0,1 0 0,1 0 0,-1 0 0,0 1 1,1-1-1,0 1 0,0 0 0,0 0 0,0 0 0,1 0 0,-3 6 0,-4 8 137,1 0 0,-6 22 0,9-24-185,1 0 1,0 0-1,1 0 1,1 0 0,1 1-1,0-1 1,1 1-1,1-1 1,0 1-1,1-1 1,6 23 0,-6-34-66,-1 0 0,1-1 1,-1 0-1,2 1 0,-1-1 0,0 0 1,1 0-1,5 8 0,-6-11-11,-1 0-1,1 1 1,-1-1 0,1 0-1,0 0 1,0 0-1,-1 0 1,1 0-1,0 0 1,0-1-1,0 1 1,0-1-1,0 1 1,0-1-1,0 0 1,0 0-1,0 1 1,0-1-1,0-1 1,0 1 0,0 0-1,0 0 1,0-1-1,2 0 1,4-2 4,-1 0 0,0-1 1,0 1-1,0-2 0,-1 1 0,1-1 1,-1 1-1,0-2 0,-1 1 1,1-1-1,7-10 0,3-5 9,-2 0 1,16-31-1,-19 31 2,0 0-1,-1 0 1,-1-1 0,-2 0 0,0-1 0,-1 0 0,3-24-1,-9 45-20,0 1 1,0-1-1,0 0 0,0 0 0,0 0 0,0 1 0,0-1 0,0 0 0,-1 0 0,1 1 0,-1-1 0,1 0 0,-1 1 0,0-1 0,1 0 0,-1 1 0,0-1 0,0 1 0,0-1 1,-2-1-1,1 2 0,1 0 1,-1 0 0,1 0 0,-1 1 0,0-1 0,1 1 0,-1-1-1,0 1 1,1 0 0,-1 0 0,0-1 0,1 1 0,-1 0 0,0 1-1,0-1 1,1 0 0,-3 1 0,-3 1-26,0 0 0,0 0-1,1 1 1,0 0 0,-1 0 0,1 1-1,0-1 1,1 1 0,-7 5 0,7-3-159,-1 0 0,1 0 1,0 0-1,1 0 1,-1 1-1,-4 9 0,8-14 153,0-1-1,1 1 1,-1 0-1,0-1 1,1 1-1,-1 0 1,0-1-1,1 1 1,0 0-1,0 0 1,-1 0-1,1-1 1,0 1-1,0 0 0,0 0 1,1 0-1,-1-1 1,0 1-1,1 0 1,-1 0-1,1-1 1,0 1-1,-1 0 1,1-1-1,0 1 1,0 0-1,0-1 1,0 0-1,0 1 0,1-1 1,-1 0-1,2 2 1,16 9-421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4.325"/>
    </inkml:context>
    <inkml:brush xml:id="br0">
      <inkml:brushProperty name="width" value="0.035" units="cm"/>
      <inkml:brushProperty name="height" value="0.035" units="cm"/>
      <inkml:brushProperty name="color" value="#AB008B"/>
    </inkml:brush>
  </inkml:definitions>
  <inkml:trace contextRef="#ctx0" brushRef="#br0">1 0 17732,'8'39'2040,"1"5"-1328,-2 9-280,3 6 881,3 2-425,1-3-192,0-11-616,0-5-392,-2-19-616,0-16 776,-6-19-200,-1-15-136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4.916"/>
    </inkml:context>
    <inkml:brush xml:id="br0">
      <inkml:brushProperty name="width" value="0.035" units="cm"/>
      <inkml:brushProperty name="height" value="0.035" units="cm"/>
      <inkml:brushProperty name="color" value="#AB008B"/>
    </inkml:brush>
  </inkml:definitions>
  <inkml:trace contextRef="#ctx0" brushRef="#br0">0 199 18196,'1'0'177,"0"1"0,-1 0 0,1-1 0,0 1 0,-1-1 0,1 1 0,0-1 0,0 1 0,-1-1 0,1 0 0,0 1 0,0-1 0,0 0 0,0 0 0,0 1 0,0-1 0,-1 0 0,1 0 0,0 0 0,0 0 0,0 0 1,0 0-1,0-1 0,0 1 0,-1 0 0,1 0 0,0-1 0,0 1 0,0 0 0,0-1 0,-1 1 0,1-1 0,0 1 0,0-1 0,0 0 0,31-25 1008,-28 22-849,132-132 1068,-131 131-1405,-1 1 0,1 0 0,0 0 0,0 0 0,6-4 0,-10 8 0,0-1-1,0 1 0,0-1 1,0 1-1,0-1 1,0 1-1,-1 0 1,1 0-1,0-1 0,0 1 1,0 0-1,0 0 1,0 0-1,0 0 1,0 0-1,0 0 0,0 0 1,0 0-1,0 1 1,0-1-1,0 0 0,0 0 1,0 1-1,0-1 1,0 1-1,-1-1 1,1 1-1,0-1 0,0 1 1,0-1-1,-1 1 1,1 0-1,0 0 0,-1-1 1,1 1-1,-1 0 1,1 0-1,0 0 1,-1-1-1,0 1 0,1 2 1,2 5-11,-1-1-1,0 1 1,-1 0 0,0 0-1,0 0 1,0 1 0,-1-1-1,-2 13 1,1 7-21,-2 181 142,-1-1-3093,4-207 2892,0-1 1,0 0 0,0 1 0,0-1 0,0 0-1,0 1 1,0-1 0,0 1 0,0-1-1,0 0 1,-1 1 0,1-1 0,0 0 0,0 1-1,0-1 1,0 0 0,-1 1 0,1-1 0,0 0-1,0 0 1,-1 1 0,1-1 0,0 0 0,0 0-1,-1 1 1,1-1 0,0 0 0,-1 0-1,1 0 1,0 1 0,-1-1 0,1 0 0,0 0-1,-1 0 1,1 0 0,0 0 0,-1 0 0,1 0-1,0 0 1,-1 0 0,1 0 0,-1 0 0,1 0-1,0 0 1,-1 0 0,1 0 0,0 0-1,-1 0 1,1-1 0,0 1 0,-1 0 0,0-1-1,-18-9-965,17 8 721,-15-9-971</inkml:trace>
  <inkml:trace contextRef="#ctx0" brushRef="#br0" timeOffset="1">63 401 17396,'-1'-14'2136,"1"2"-1368,9 3-296,3 1 1097,11 2-529,9 1-200,3-1-392,5 2-296,1-3-664,2-2-336,-4-9 712,-4-5-144,2-14-136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5.452"/>
    </inkml:context>
    <inkml:brush xml:id="br0">
      <inkml:brushProperty name="width" value="0.035" units="cm"/>
      <inkml:brushProperty name="height" value="0.035" units="cm"/>
      <inkml:brushProperty name="color" value="#AB008B"/>
    </inkml:brush>
  </inkml:definitions>
  <inkml:trace contextRef="#ctx0" brushRef="#br0">42 211 19124,'-7'17'633,"1"0"1,0 0-1,1 0 0,1 0 1,1 1-1,1 0 0,0-1 1,1 28-1,1-40-580,0 0 1,1 0-1,0 0 0,0 0 1,0 0-1,3 8 1,-4-12-55,0 0 0,1 1 1,-1-1-1,1-1 1,-1 1-1,1 0 1,-1 0-1,1 0 0,0 0 1,0 0-1,-1 0 1,1-1-1,0 1 0,0 0 1,0-1-1,0 1 1,-1 0-1,1-1 1,0 1-1,0-1 0,0 0 1,0 1-1,0-1 1,1 0-1,-1 1 0,0-1 1,0 0-1,0 0 1,0 0-1,0 0 1,0 0-1,0 0 0,0 0 1,0-1-1,0 1 1,2-1-1,5-2-29,0-1 0,0-1 0,-1 0 0,1 0 0,-1 0 0,0-1 0,11-11 0,26-21-168,-40 36 189,0-1 1,0 1-1,0 0 1,0 0 0,0 0-1,1 1 1,-1 0-1,1-1 1,-1 1 0,7 0-1,-9 1 16,1 0-1,0 0 0,-1 0 0,1 1 1,0-1-1,-1 0 0,1 1 0,0 0 1,-1 0-1,1 0 0,-1 0 1,1 0-1,-1 0 0,0 1 0,0-1 1,1 1-1,2 3 0,-2-2 23,1 1 1,-1 0-1,0 1 0,0-1 1,-1 0-1,1 1 0,-1 0 0,3 8 1,-2-2 28,0-1 1,-1 0-1,0 1 1,-1 0-1,0-1 1,0 1-1,-1 0 1,-3 16-1,0-15 22,-1 0-1,0-1 1,-1 1-1,0-1 1,0 0-1,-2 0 1,1 0 0,-1-1-1,-1 0 1,0-1-1,0 0 1,-1 0-1,0 0 1,-1-1-1,0-1 1,-17 11-1,24-16-154,0 0-1,0-1 1,0 1-1,-1-1 0,1 0 1,0 0-1,0 0 0,-1 0 1,1-1-1,-1 1 1,1-1-1,-1 0 0,1 0 1,-1 0-1,1 0 0,0-1 1,-1 0-1,-4-1 1,4 0 24,-1 0-1,1 0 1,0 0 0,0-1 0,0 1 0,0-1 0,1 0 0,-1-1 0,1 1 0,-1-1 0,1 1 0,-4-8 0,-14-23-504</inkml:trace>
  <inkml:trace contextRef="#ctx0" brushRef="#br0" timeOffset="1">1 270 16996,'16'-33'2352,"4"6"-1336,3 2-384,2 2 1289,5 4-665,4 2-176,0 0-672,2 2-536,-2-2-912,1 0 920,-10-9-232,-2-8-112</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0.685"/>
    </inkml:context>
    <inkml:brush xml:id="br0">
      <inkml:brushProperty name="width" value="0.035" units="cm"/>
      <inkml:brushProperty name="height" value="0.035" units="cm"/>
      <inkml:brushProperty name="color" value="#AB008B"/>
    </inkml:brush>
  </inkml:definitions>
  <inkml:trace contextRef="#ctx0" brushRef="#br0">16 614 14451,'-15'17'3650,"15"-10"-1882,12-7 72,-5-3-1582,1 0 1,-1 0 0,0-1 0,0 0 0,0 0 0,0-1-1,-1 0 1,11-10 0,45-52 346,-57 61-521,42-53 321,66-108 0,21-77-261,-131 238-140,0 0 0,0-1-1,1 1 1,0 0 0,0 0-1,5-6 1,-4 12 30,-3 8-10,0 12 5,-2-18-25,3 158 144,5 68-10,-5-195-123,2 1-1,1 0 1,2-1 0,19 51 0,-26-81-42,0 0-24,0 0 0,0 0 0,0 0-1,0 0 1,1 0 0,0 0-1,-1-1 1,1 1 0,0 0 0,0-1-1,0 0 1,1 1 0,4 3-1,-7-6 19,0 0 0,0 0 0,0 0-1,1 0 1,-1 0 0,0 0 0,0 0-1,1 1 1,-1-1 0,0 0 0,0 0-1,0 0 1,1 0 0,-1 0 0,0 0-1,0 0 1,1 0 0,-1 0 0,0 0-1,0-1 1,0 1 0,1 0-1,-1 0 1,0 0 0,0 0 0,1 0-1,-1 0 1,0 0 0,0-1 0,0 1-1,0 0 1,1 0 0,-1 0 0,0 0-1,0-1 1,0 1 0,0 0 0,0 0-1,1-1 1,-1-11-204,-8-14 255,-4 9-380,-2 1-15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1.200"/>
    </inkml:context>
    <inkml:brush xml:id="br0">
      <inkml:brushProperty name="width" value="0.035" units="cm"/>
      <inkml:brushProperty name="height" value="0.035" units="cm"/>
      <inkml:brushProperty name="color" value="#AB008B"/>
    </inkml:brush>
  </inkml:definitions>
  <inkml:trace contextRef="#ctx0" brushRef="#br0">1 5 14139,'0'3'206,"0"0"0,0 0 0,0 1-1,1-1 1,-1 0 0,1 0 0,0 0 0,-1 0 0,1 0-1,1 0 1,-1 0 0,0-1 0,1 1 0,-1 0 0,1-1-1,0 1 1,0-1 0,0 1 0,0-1 0,0 0 0,1 0-1,-1 0 1,1 0 0,-1-1 0,1 1 0,0 0 0,0-1-1,-1 0 1,1 0 0,0 0 0,4 1 0,4 1 33,1-1 0,-1 0 0,1 0-1,0-1 1,-1-1 0,1 0 0,0 0 0,0-1 0,15-4 0,16-5 114,50-19 0,-4 1-89,-73 24-505,-1 0 0,1 0 0,0 2 0,0 0 0,0 1 0,0 0 0,31 4 0,-47-3 241,12 3-248,-11-3 235,-1 0-1,0 0 0,1 1 0,-1-1 0,0 0 0,0 0 0,1 0 0,-1 0 1,0 0-1,0 0 0,1 1 0,-1-1 0,0 0 0,0 0 0,0 0 0,1 1 1,-1-1-1,0 0 0,0 0 0,0 1 0,0-1 0,0 0 0,1 1 0,-1-1 1,0 0-1,0 0 0,0 1 0,0-1 0,0 0 0,0 1 0,0-1 0,0 0 1,0 0-1,0 1 0,0-1 0,-5 6-520</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2.216"/>
    </inkml:context>
    <inkml:brush xml:id="br0">
      <inkml:brushProperty name="width" value="0.035" units="cm"/>
      <inkml:brushProperty name="height" value="0.035" units="cm"/>
      <inkml:brushProperty name="color" value="#AB008B"/>
    </inkml:brush>
  </inkml:definitions>
  <inkml:trace contextRef="#ctx0" brushRef="#br0">27 45 13163,'16'-44'3092,"-14"44"-1340,-2 8-1176,-22 236 2017,0 7-1903,21-220-457,4-20 122,2-14-69,4-17 6,-9 20-290,9-27 179,-2 0-1,0-1 1,-2 0-1,3-46 1,-6-115 81,-3 160-258,1 13-25,-1 1 0,-5-29 0,2 36-46,2 16 26,1 15-1,1-13 28,2 1-1,-1 0 1,1-1-1,1 0 1,0 1-1,0-1 1,1 0-1,7 12 0,-10-19 15,0-1 0,1 1-1,-1-1 1,1 0 0,0 0-1,-1 0 1,1 0-1,0 0 1,0 0 0,1 0-1,-1 0 1,0-1-1,0 1 1,1-1 0,-1 0-1,1 1 1,0-1-1,-1-1 1,1 1 0,0 0-1,-1 0 1,1-1 0,0 0-1,0 1 1,-1-1-1,1 0 1,0-1 0,0 1-1,-1 0 1,1-1-1,0 1 1,0-1 0,-1 0-1,1 0 1,-1 0-1,5-3 1,2 0 0,-1-2-1,0 1 1,1-1 0,-2 0-1,1-1 1,10-11 0,37-52-3,-20 23-4,-22 36-33,-13 11 38,0 0 1,1 0 0,-1 0 0,0 0-1,0 0 1,1 0 0,-1 0 0,0 1-1,0-1 1,0 0 0,1 0 0,-1 0-1,0 0 1,0 0 0,1 0 0,-1 0-1,0 0 1,0 0 0,0 1 0,0-1-1,1 0 1,-1 0 0,0 0 0,0 0-1,0 1 1,0-1 0,0 0 0,0 0-1,1 0 1,-1 1 0,0-1 0,0 0-1,0 0 1,0 1 0,0-1 0,0 0-1,1 32-64,-2-24 62,-2 47-46,-1 87-14,4-114 75,2 1-1,11 54 0,-13-81-10,2 4-76,-1 1 0,1-1 0,1 1 0,3 7 1,-6-13 69,1 0 1,-1 0-1,1 1 1,0-1 0,0 0-1,-1 0 1,1 0-1,0 0 1,0-1 0,0 1-1,0 0 1,0 0-1,0-1 1,0 1 0,0 0-1,0-1 1,0 1-1,1-1 1,-1 1 0,0-1-1,0 0 1,0 1-1,1-1 1,-1 0 0,0 0-1,0 0 1,1 0-1,-1 0 1,0 0 0,2-1-1,7-2-107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0:49.317"/>
    </inkml:context>
    <inkml:brush xml:id="br0">
      <inkml:brushProperty name="width" value="0.025" units="cm"/>
      <inkml:brushProperty name="height" value="0.025" units="cm"/>
    </inkml:brush>
  </inkml:definitions>
  <inkml:trace contextRef="#ctx0" brushRef="#br0">11600 107 13837,'-72'-19'263,"-1"3"0,-107-9 1,-152 13-152,-612 43-2575,374-7-204,-2220 11 2630,1285-97-2129,48-1 3643,279 104 1630,914-11-3297,1 12-1,-374 110 1,489-105 97,3 6 1,2 7-1,2 6 1,4 6-1,-208 145 1,312-194 130,1 2 1,1 2 0,1 0 0,2 3-1,-40 50 1,61-70-33,0 1 0,1 1 0,0-1 0,1 1 0,0 0 0,1 0 0,0 0 0,1 1 0,-3 17 0,6-21-9,0 0 1,0 0-1,0 1 1,1-1 0,1 0-1,0 0 1,0 0 0,0 0-1,1 0 1,1-1-1,-1 1 1,1-1 0,1 0-1,7 11 1,4 2 7,1-2 1,0 0-1,1-1 1,1 0-1,1-2 0,1 0 1,0-2-1,29 16 1,7 0-3,1-4 0,74 24 1,-2-10-19,266 44 0,147-19 150,-501-61-112,3521 225 580,-691-247-534,-2020-5-71,398-17 0,-8-76 28,-943 71 417,300-85 0,-565 121-429,1-2 0,-2-2 0,1-1 0,38-23 0,-59 29 37,0-1 0,-1 0 0,-1 0 0,1-2 0,-1 1-1,-1-1 1,0-1 0,-1 0 0,0 0 0,-1-1 0,0 0-1,9-22 1,-4 2 46,-3 0 1,0 0-1,-2-1 0,-2 0 1,-1 0-1,-2-1 0,-1 1 0,-2-1 1,-1 0-1,-1 1 0,-3-1 0,0 1 1,-19-61-1,12 58-53,-2 1 0,-1 1 0,-1 0 0,-2 1 0,-2 1-1,-1 1 1,-1 0 0,-2 2 0,-1 1 0,-1 1 0,-1 1 0,-41-31 0,18 24-69,-2 2 0,-1 2 0,-2 3 1,0 2-1,-2 2 0,0 3 0,-66-14 0,-45-1-812,-215-17-1,150 29-673,-11 2-918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2.779"/>
    </inkml:context>
    <inkml:brush xml:id="br0">
      <inkml:brushProperty name="width" value="0.035" units="cm"/>
      <inkml:brushProperty name="height" value="0.035" units="cm"/>
      <inkml:brushProperty name="color" value="#AB008B"/>
    </inkml:brush>
  </inkml:definitions>
  <inkml:trace contextRef="#ctx0" brushRef="#br0">7 0 16748,'-3'2'1912,"0"1"-1224,6 2-232,3-1 1001,9 2-433,5 2-136,6-2-352,8-3-120,6-3-88,3 3-248,0-3-360,-2 2-264,-4-2-600,-7 3-16,-16-2 751,-9 8-263,-16 7-280</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3.263"/>
    </inkml:context>
    <inkml:brush xml:id="br0">
      <inkml:brushProperty name="width" value="0.035" units="cm"/>
      <inkml:brushProperty name="height" value="0.035" units="cm"/>
      <inkml:brushProperty name="color" value="#AB008B"/>
    </inkml:brush>
  </inkml:definitions>
  <inkml:trace contextRef="#ctx0" brushRef="#br0">0 38 15923,'11'0'1889,"6"0"-1185,9-6-232,6 0 704,6-1-344,2-1-127,3 2-785,0 1 1696,-11 8-1440,-5 5-8,-11 1-48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3.824"/>
    </inkml:context>
    <inkml:brush xml:id="br0">
      <inkml:brushProperty name="width" value="0.035" units="cm"/>
      <inkml:brushProperty name="height" value="0.035" units="cm"/>
      <inkml:brushProperty name="color" value="#AB008B"/>
    </inkml:brush>
  </inkml:definitions>
  <inkml:trace contextRef="#ctx0" brushRef="#br0">6 347 14931,'-6'18'2333,"6"-18"-2246,0 1 0,0-1-1,0 0 1,0 1 0,1-1 0,-1 0-1,0 0 1,0 1 0,0-1-1,0 0 1,0 0 0,0 1 0,1-1-1,-1 0 1,0 0 0,0 1 0,0-1-1,0 0 1,1 0 0,-1 0-1,0 1 1,0-1 0,1 0 0,-1 0-1,0 0 1,0 0 0,1 0-1,-1 0 1,0 1 0,1-1 0,-1 0-1,2 0 97,0-1 0,0 1-1,-1 0 1,1-1 0,0 1-1,0-1 1,-1 1 0,1-1-1,-1 0 1,1 0 0,0 1 0,-1-1-1,1 0 1,-1-1 0,0 1-1,2-1 1,19-21 592,0 0 0,33-49 0,29-60-278,-54 83-353,8-7-111,-38 55-32,0 1-1,0 0 0,0 0 1,0 0-1,0 0 0,0 0 1,0-1-1,0 1 0,0 0 1,1 0-1,-1 0 1,0 0-1,0 0 0,0 0 1,0 0-1,0-1 0,0 1 1,0 0-1,0 0 0,0 0 1,0 0-1,1 0 1,-1 0-1,0 0 0,0 0 1,0 0-1,0 0 0,0 0 1,0 0-1,1 0 0,-1 0 1,0 0-1,0 0 0,0 0 1,0 0-1,0 0 1,0 0-1,1 0 0,-1 0 1,0 0-1,0 0 0,0 0 1,0 0-1,0 0 0,0 0 1,1 0-1,-1 0 1,0 0-1,0 0 0,0 0 1,0 0-1,0 0 0,0 0 1,0 0-1,0 1 0,1-1 1,-1 11 6,-5 14 1,-15 60 26,-11 51 65,26-109-89,1 1 0,1 53 0,3-80-29,0-1 1,0 1 0,0 0-1,-1-1 1,1 1-1,1 0 1,-1-1-1,0 1 1,0 0-1,0-1 1,0 1-1,0 0 1,1-1-1,-1 1 1,0 0-1,0-1 1,1 1-1,-1-1 1,1 1 0,-1-1-1,0 1 1,1 0-1,-1-1 1,1 0-1,-1 1 1,1-1-1,0 1 1,0-1-63,0 0 1,0 0-1,0 0 1,-1-1 0,1 1-1,0 0 1,0 0-1,0-1 1,0 1 0,-1 0-1,1-1 1,0 1-1,0-1 1,-1 0-1,1 1 1,0-1 0,0 0-1,28-35-3007,19-36 1133,-17 29 688</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4.372"/>
    </inkml:context>
    <inkml:brush xml:id="br0">
      <inkml:brushProperty name="width" value="0.035" units="cm"/>
      <inkml:brushProperty name="height" value="0.035" units="cm"/>
      <inkml:brushProperty name="color" value="#AB008B"/>
    </inkml:brush>
  </inkml:definitions>
  <inkml:trace contextRef="#ctx0" brushRef="#br0">84 46 16540,'-4'2'248,"0"1"0,0-1 0,0 1 0,1 0 0,-1 0 0,1 0 1,0 0-1,0 0 0,0 1 0,0 0 0,1-1 0,0 1 0,-4 6 1,0 3-110,0 1 0,1-1 0,1 1 0,0 0 0,1 0 0,0 0 0,1 1 0,0-1 0,2 1 0,-1-1 0,2 0 0,0 1 0,1-1 0,0 1 0,6 17 0,-7-27-109,1-1 1,0 0-1,0 1 0,0-1 1,0 0-1,1 0 0,-1 0 0,1-1 1,0 1-1,0-1 0,1 1 1,-1-1-1,7 5 0,-8-7-11,0 0 1,1 0-1,-1 0 0,0 0 0,0 0 1,1-1-1,-1 1 0,1-1 0,-1 1 1,0-1-1,1 0 0,-1 0 0,1 0 1,-1 0-1,1-1 0,-1 1 0,0-1 1,1 1-1,-1-1 0,0 0 0,1 0 1,-1 0-1,0 0 0,0 0 0,0-1 0,0 1 1,4-4-1,1-1 29,0-1 1,0-1-1,-1 1 1,0-1-1,0 0 1,-1-1-1,0 1 1,0-1 0,-1 0-1,0 0 1,2-12-1,-1 6 26,-1 0-1,-1 0 1,-1-1 0,0 1-1,-1-1 1,-1-23 0,0 34-50,-1 0 0,0-1 0,0 1 0,0 0 0,-1-1 1,0 1-1,0 0 0,0 0 0,0 0 0,-1 1 1,0-1-1,0 0 0,0 1 0,-1 0 0,-5-6 0,7 8-15,-1 0-1,1 1 0,-1-1 1,1 1-1,-1-1 0,0 1 0,0 0 1,1 0-1,-1 0 0,0 0 0,0 0 1,0 1-1,0-1 0,0 1 1,0 0-1,0 0 0,0 0 0,0 0 1,0 1-1,0-1 0,0 1 0,0 0 1,0 0-1,0 0 0,0 0 1,1 0-1,-1 1 0,-4 2 0,1 0-85,1-1-1,0 2 0,0-1 0,0 0 0,0 1 1,1 0-1,-1 0 0,1 0 0,0 1 1,1-1-1,0 1 0,0 0 0,0 0 0,0 0 1,1 0-1,0 1 0,0-1 0,1 1 1,0-1-1,0 1 0,0 9 0,1-15 59,0 1 1,0-1-1,-1 0 0,2 1 0,-1-1 0,0 1 0,0-1 0,0 1 1,1-1-1,-1 0 0,1 1 0,-1-1 0,1 0 0,-1 1 0,1-1 1,0 0-1,0 0 0,0 0 0,-1 1 0,1-1 0,0 0 0,0 0 1,1 0-1,-1-1 0,0 1 0,0 0 0,0 0 0,3 1 1,18 3-405</inkml:trace>
  <inkml:trace contextRef="#ctx0" brushRef="#br0" timeOffset="1">508 0 18452,'-16'10'354,"1"1"-1,1 0 1,0 1 0,0 0 0,1 1 0,1 1-1,-19 25 1,26-32-268,0 1-1,1-1 1,0 1 0,0 0-1,0 1 1,1-1 0,0 1-1,1-1 1,0 1-1,0 0 1,1 0 0,0 0-1,1 0 1,0 0 0,0 0-1,1 0 1,3 14 0,-3-19-60,0 0 0,1 1 0,0-1 0,0 0 0,0 0 0,0 0 0,1 0 1,-1 0-1,1 0 0,0-1 0,0 1 0,0-1 0,1 0 0,-1 0 0,1 0 0,0 0 1,0-1-1,0 0 0,0 1 0,0-1 0,0-1 0,1 1 0,-1-1 0,1 0 1,-1 0-1,1 0 0,-1 0 0,1-1 0,0 0 0,5 0 0,1 0 58,1-1 0,0-1 0,0 0-1,0 0 1,-1-1 0,1 0 0,-1-1-1,0-1 1,0 0 0,18-11 0,-12 4 140,-1 0 0,-1-1-1,0 0 1,25-30 0,-32 34-95,-1-1 0,0 0 0,-1 0-1,0 0 1,0-1 0,-1 0 0,-1-1-1,0 1 1,4-17 0,-7 24-77,-1-1 1,1 1 0,-1-1-1,0 0 1,0 1 0,-1-1-1,1 1 1,-1-1 0,0 1-1,0 0 1,0-1 0,-1 1-1,-2-6 1,2 7-26,0 0-1,1 0 1,-1 1 0,-1-1-1,1 1 1,0 0-1,-1-1 1,1 1 0,-1 0-1,1 0 1,-1 1-1,0-1 1,0 0 0,0 1-1,0 0 1,0 0-1,0 0 1,-7-2 0,0 2-67,0 0-1,0 0 1,0 1 0,0 0 0,0 1 0,0 0 0,0 0 0,-16 6 0,-3 2-1235,-42 21 0,39-16 401,17-8 115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5:15.692"/>
    </inkml:context>
    <inkml:brush xml:id="br0">
      <inkml:brushProperty name="width" value="0.035" units="cm"/>
      <inkml:brushProperty name="height" value="0.035" units="cm"/>
      <inkml:brushProperty name="color" value="#AB008B"/>
    </inkml:brush>
  </inkml:definitions>
  <inkml:trace contextRef="#ctx0" brushRef="#br0">3547 1 11979,'-32'16'436,"-39"26"0,0 0-372,63-39-133,0 0-1,0 0 1,0-1 0,0-1 0,-1 1 0,1-2-1,0 1 1,-1-1 0,1 0 0,0 0 0,-17-4 0,10 2-174,-1 1 0,-18 1 0,-1 5 383,0 1 0,1 2 0,-51 19 1,-10 3 711,30-14-535,-1-2 0,0-3 0,-1-3 0,0-2 0,-69-5 0,-10-3-169,-1 6 0,1 7-1,0 6 1,-192 48 0,73-5 36,219-47-178,0 2 0,1 1 0,-73 40 0,22-11 5,16-10-16,-146 70 49,196-88-47,1 1 0,0 1 0,2 1 0,0 2 0,-28 30 0,-91 122-65,89-101 43,-74 71 1,123-136 21,1 0 0,-1 0 1,1 1-1,-8 13 0,12-17 1,0 1 0,0 0 0,1 0-1,0 0 1,0 0 0,1 0-1,0 1 1,0-1 0,0 7 0,0 1-9,1 0-1,0-1 1,1 1 0,1 0 0,0 0 0,1-1 0,0 1 0,1-1 0,1 0 0,9 20 0,-9-24-1,1 0 1,0 0-1,0-1 0,1 0 1,0 0-1,0-1 0,1 0 1,0 0-1,0-1 1,0 0-1,1 0 0,0-1 1,0 0-1,18 7 1,9-1-11,2-2 0,-1-1 1,1-2-1,46 2 1,60 10-2,-76-3 5,90 31 0,61 38-14,144 43 17,-268-103 26,1-5-1,138 10 1,-179-27-7,-1-1 0,1-3 0,0-3 0,-1-2 0,99-25 0,-82 8-2,-1-2-1,-1-3 1,99-59 0,178-139 22,-282 183-24,83-44 0,-122 75-4,1 1 1,1 1 0,0 2-1,1 0 1,0 2-1,46-6 1,137 7-13,-147 7 29,0-2 1,95-15-1,-105 5-18,-1-2 0,-1-3 0,-1-2 0,0-2 0,-1-2 1,-2-2-1,67-45 0,-84 47-28,-2-1 0,0-1 0,-2-2 0,45-53 0,-55 56-2,0-2 1,-1 0-1,-2 0 1,0-2-1,-2 1 1,16-50-1,-23 57 31,-1 0 0,-1 0 0,-1 0 0,0-1 0,-2 1 0,0-1 0,-1 1 0,-1 0 0,-7-34 0,1 22 71,-2 1 0,0 0 0,-2 1 0,-2 1 0,-20-34 0,27 50 15,0 1 0,-1 0 0,-1 0 0,0 1 0,0 0 0,-1 0 0,-18-13 0,19 17-9,0 1 0,0 0 0,0 0 0,-1 1 0,1 0-1,-1 1 1,0 0 0,0 1 0,0 0 0,-19-2 0,6 4 30,0 0 1,0 2-1,0 0 1,0 2-1,-37 10 1,-111 46-71,109-36-190,5-2 12,5-2 37,-74 19 0,34-23-24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6:52.214"/>
    </inkml:context>
    <inkml:brush xml:id="br0">
      <inkml:brushProperty name="width" value="0.035" units="cm"/>
      <inkml:brushProperty name="height" value="0.035" units="cm"/>
      <inkml:brushProperty name="color" value="#AB008B"/>
    </inkml:brush>
  </inkml:definitions>
  <inkml:trace contextRef="#ctx0" brushRef="#br0">2 2 14219,'-1'-2'1256,"1"10"-1040,1 6-168,4 2 825,3 3-1146,4-2 281,-3-7-48,0-5-48,-3-8-48</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09.064"/>
    </inkml:context>
    <inkml:brush xml:id="br0">
      <inkml:brushProperty name="width" value="0.035" units="cm"/>
      <inkml:brushProperty name="height" value="0.035" units="cm"/>
      <inkml:brushProperty name="color" value="#AB008B"/>
    </inkml:brush>
  </inkml:definitions>
  <inkml:trace contextRef="#ctx0" brushRef="#br0">0 19 13579,'2'2'344,"-1"-1"0,0 0 0,1 1 0,-1-1 0,1 0 0,-1 0 0,1 0 0,-1 0 0,1 0 0,0 0 0,-1-1 0,1 1 0,0-1 0,0 1 0,0-1 0,3 1 0,40 6 207,-36-6-81,340 33 1973,-276-32-2398,1-4 0,127-19 0,-170 15-44,77-13 137,210-11 1,-388 34-287,1 2 0,-93 22 1,-42 6-63,123-27 125,0-3 0,0-4 0,-129-15 0,119 7 59,80 10 1,15 4-4,20 7-1,17 0 28,2-2 1,-1-2-1,1-2 1,48 2-1,178-6 19,-154-5-42,71 7 33,63-2 53,-215-6-55,-32 3-30,0 0 0,0 0 0,0-1 0,0 1 0,-1-1 0,1 1 0,0-1 0,-1 1 0,1-1 0,0 0 0,-1 0 0,1 0 0,-1 0-1,1 0 1,1-2 0,-2 2-3,-1 1-1,0 0 0,0 0 1,0-1-1,0 1 0,0 0 1,0 0-1,0-1 0,0 1 1,0 0-1,0 0 0,0-1 1,0 1-1,0 0 0,0-1 1,0 1-1,0 0 0,0 0 0,0-1 1,0 1-1,0 0 0,0 0 1,-1-1-1,1 1 0,0 0 1,0 0-1,0-1 0,0 1 1,-1 0-1,1 0 0,0 0 1,0-1-1,-1 1 0,1 0 1,0 0-1,0 0 0,-1 0 1,1 0-1,0 0 0,0-1 1,-1 1-1,1 0 0,0 0 1,-1 0-1,-16-2-265,11 1 132,-13-3-227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13.600"/>
    </inkml:context>
    <inkml:brush xml:id="br0">
      <inkml:brushProperty name="width" value="0.035" units="cm"/>
      <inkml:brushProperty name="height" value="0.035" units="cm"/>
      <inkml:brushProperty name="color" value="#AB008B"/>
    </inkml:brush>
  </inkml:definitions>
  <inkml:trace contextRef="#ctx0" brushRef="#br0">1 53 12299,'1'-1'230,"1"1"1,-1 0-1,1 0 0,-1-1 1,1 1-1,-1 0 1,1 1-1,-1-1 1,1 0-1,-1 0 1,1 1-1,-1-1 0,1 1 1,1 0-1,27 12 421,-11-4-127,-5-5-309,0-1-1,0 0 0,0 0 0,1-2 0,-1 0 1,15-1-1,83-11 1062,-82 6-1000,-1 1 1,1 2-1,40 2 0,-41 5-188,0 0 1,0 2-1,38 15 0,-34-11 29,67 13 0,-39-18 35,0-4 0,0-2 0,81-10 1,56-1 87,76 19-186,-133-1-66,218-17 0,36-5 145,-1 35-106,-237-15 43,196-17 0,168 9 5,-241 9-15,641-13 37,-857 7-82,0-4 1,0-2-1,-1-3 1,85-24-1,-82 13-6,86-23-11,-129 38 15,-1 2 0,1 0 0,0 1 0,41 2 0,-54 2 81,-6-1 75,-11-5-502,6 4 182,1 0 1,-1-1 0,1 1-1,-1 0 1,0 0 0,1 0-1,-1 0 1,1 0-1,-1 0 1,0 0 0,1 0-1,-1 0 1,1 0 0,-1 1-1,0-1 1,1 0 0,-1 0-1,1 0 1,-1 1 0,1-1-1,-1 0 1,1 1 0,-1-1-1,1 0 1,-1 1 0,0 0-1,-3 2-939</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28.554"/>
    </inkml:context>
    <inkml:brush xml:id="br0">
      <inkml:brushProperty name="width" value="0.035" units="cm"/>
      <inkml:brushProperty name="height" value="0.035" units="cm"/>
      <inkml:brushProperty name="color" value="#AB008B"/>
    </inkml:brush>
  </inkml:definitions>
  <inkml:trace contextRef="#ctx0" brushRef="#br0">1 63 13195,'1'0'59,"-1"0"0,1 0 0,0 0 0,0 0 0,0 0 0,-1 0 0,1 0 0,0 0 0,0-1 0,0 1 0,-1 0 0,1 0 1,0-1-1,0 1 0,-1 0 0,1-1 0,0 1 0,-1-1 0,1 1 0,0-1 0,-1 1 0,1-2 0,20-18 452,-4 4 26,-13 13-461,0 1 1,0 0 0,0 0 0,0 0 0,1 0 0,-1 1-1,0-1 1,1 1 0,-1 1 0,1-1 0,-1 0 0,1 1-1,-1 0 1,1 0 0,0 0 0,-1 1 0,1 0 0,8 2-1,4 3 94,-1 0-1,0 1 1,26 16-1,12 5 144,-45-24-240,0-1 0,1 0 1,-1-1-1,1 0 0,-1 0 1,18 0-1,0-2 201,29-5 0,7 0 108,-47 6-312,-1 0 1,1 1 0,-1 1 0,26 8 0,16 3 51,-23-10-84,-1 0-1,1-3 1,51-3 0,99-22 28,-83 10-28,0 5 0,162 5-1,207 31 358,-167 3-106,118 15 9,-292-29-194,0-6 0,1-6 0,188-17 0,136-10 84,-444 23-185,5 0 15,1 0-1,0-1 1,-1-1-1,0 0 0,1-1 1,-1 0-1,21-9 1,-64 44-1645,-2-6 1119,15-10 114</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30.613"/>
    </inkml:context>
    <inkml:brush xml:id="br0">
      <inkml:brushProperty name="width" value="0.035" units="cm"/>
      <inkml:brushProperty name="height" value="0.035" units="cm"/>
      <inkml:brushProperty name="color" value="#AB008B"/>
    </inkml:brush>
  </inkml:definitions>
  <inkml:trace contextRef="#ctx0" brushRef="#br0">0 65 12091,'4'-5'109,"0"0"1,0 1-1,0 0 1,1 0 0,-1 0-1,1 1 1,0-1-1,0 1 1,0 0 0,1 1-1,-1-1 1,1 1-1,-1 0 1,1 0-1,0 1 1,0 0 0,0 0-1,0 0 1,0 1-1,0 0 1,0 0 0,8 1-1,5 2-4,-1 0 0,0 2-1,0 0 1,0 1 0,32 15-1,-38-15 54,1-1 1,0-1-1,0 0 0,0-1 0,1 0 1,-1-1-1,1 0 0,21-1 0,-3-3 108,-1-2-1,50-11 1,146-26 318,-172 35-484,-1 2-1,68 5 1,7 7-87,-29 1 183,192-10 0,72-27 95,1 26-271,-319 5-20,767 14 41,-362-26 15,-372 13 140,-58-2-94,-1 0-1,0-2 1,0 0-1,1-1 1,-1-1-1,25-6 1,-37 6 37,1 0 0,-1 1 0,1 0 0,-1 1 0,1 0-1,-1 0 1,1 0 0,-1 1 0,1 1 0,-1-1 0,15 6 0,-22-6-198,0-1 1,-1 1-1,1 0 1,0 0-1,0 0 1,-1 0-1,1 0 1,0 0-1,-1 0 1,1 0-1,-1 0 1,1 0-1,-1 0 1,0 0-1,1 0 0,-1 0 1,0 0-1,0 0 1,0 0-1,0 0 1,0 1-1,0-1 1,0 0-1,0 0 1,0 0-1,-1 2 1,-8 31-817,-5-13 404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06.742"/>
    </inkml:context>
    <inkml:brush xml:id="br0">
      <inkml:brushProperty name="width" value="0.025" units="cm"/>
      <inkml:brushProperty name="height" value="0.025" units="cm"/>
    </inkml:brush>
  </inkml:definitions>
  <inkml:trace contextRef="#ctx0" brushRef="#br0">1071 173 10570,'-15'0'1367,"-13"1"-1213,5 0-168,-1-1 1,-44-5-1,62 4 66,-1 0 0,1 0 0,0-1 0,0 1 0,0-2 1,0 1-1,0-1 0,1 0 0,-1 0 0,1 0 0,0-1 0,0 0 0,0 0 0,0 0 0,0 0 0,-7-11 0,-9-21 423,18 28-299,-1 0-1,-1 1 1,0-1-1,0 1 1,-6-7-1,8 12-93,0-1 0,0 1 1,0 0-1,0 0 0,0 0 0,0 0 0,0 1 1,-1-1-1,1 1 0,0 0 0,-1 0 0,0 0 1,1 1-1,-1-1 0,1 1 0,-5 0 0,-5 0-27,0 2-1,0-1 0,1 2 1,-1 0-1,1 0 0,-1 1 0,1 0 1,0 1-1,-19 12 0,-13 9-62,-45 36-1,56-37 97,-144 111-23,148-111-16,1 1 0,1 1 1,-41 57-1,60-72-26,1 0 1,0 1 0,1 0-1,0 0 1,1 0 0,1 1-1,0-1 1,1 1-1,-3 27 1,5-20 40,1 1 0,0 0 0,2 0 0,0-1 0,12 43 0,-4-31 1,1 0 0,2 0-1,2-1 1,0-1-1,3 0 1,0-2-1,41 51 1,-38-55-73,1-2-1,1 0 1,2-2 0,0 0-1,1-2 1,0 0 0,2-2-1,0-1 1,1-2 0,1 0 0,0-2-1,0-2 1,1 0 0,1-2-1,-1-1 1,1-2 0,40 1-1,-11-3 40,0-3 0,1-2 0,-1-3 0,0-3-1,-1-3 1,0-2 0,-1-3 0,0-2 0,-2-3-1,0-3 1,-1-1 0,97-63 0,-131 72-26,-2 0-1,0-1 1,-1-1 0,-1-1-1,-1 0 1,0-2 0,-2 0 0,0 0-1,-1-2 1,-2 0 0,14-32 0,-18 35-4,-1-1 0,-1 0 0,-1 0 1,-1-1-1,0 0 0,-2 0 1,0 0-1,-2 0 0,0 0 0,-2 0 1,0 1-1,-1-1 0,-12-40 1,9 46 3,0-1 1,-2 1 0,1 0 0,-2 0 0,0 1 0,-1 0 0,0 1 0,-2 0 0,1 0 0,-2 1-1,-20-17 1,11 14 14,0 1 1,0 1-1,-2 1 0,1 1 0,-2 2 0,1 0 0,-27-7 0,-20 1 19,0 3 0,-1 3 0,0 3 1,-124 4-1,140 5-525,0 2 1,0 2-1,-77 20 1,90-14-2357,0 2-1,-59 28 1,37-9-3746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07.679"/>
    </inkml:context>
    <inkml:brush xml:id="br0">
      <inkml:brushProperty name="width" value="0.035" units="cm"/>
      <inkml:brushProperty name="height" value="0.035" units="cm"/>
      <inkml:brushProperty name="color" value="#AB008B"/>
    </inkml:brush>
  </inkml:definitions>
  <inkml:trace contextRef="#ctx0" brushRef="#br0">3 14 12699,'-2'-1'1209,"7"5"-341,-4-3-749,0 0 1,1-1 0,-1 1 0,1 0 0,-1-1-1,1 1 1,0-1 0,-1 1 0,1-1-1,-1 0 1,1 0 0,2 0 0,1-1 194,1 0 0,0 0 0,-1-1-1,1 1 1,7-5 0,-11 4-231,1 1 1,0 0-1,0-1 0,0 1 0,-1 0 0,1 1 0,0-1 1,0 0-1,0 1 0,0-1 0,0 1 0,0 0 0,1 0 1,-1 1-1,0-1 0,0 0 0,0 1 0,0 0 1,-1 0-1,1 0 0,0 0 0,0 0 0,4 2 0,10 9 381,25 22-1,-31-24-367,0-1-1,0-1 0,0 0 0,1 0 1,1-1-1,14 7 0,-6-8-7,0 0 1,0-1-1,34 4 1,68-2 51,-62-5-161,222 3 115,-63 20-118,-30-1 4,226-29 83,-87-4-50,-229 6 12,189-30-1,22-3-12,16 16 106,110-3-213,19-11 182,5 0-192,-230 37 163,-46 1-14,-35 1-55,-72-1 0,81-6 1,257-6 114,-312 13-108,1 6 0,183 41 0,-254-44 27,2-3 0,-1-1 1,48 0-1,107-12 37,-11 0-54,305 29 18,-272-9-42,419-34 34,-421 6-33,-53 5 15,315-11 101,-265 35-109,1 1-22,-113-13 30,128 18 0,-104-6-4,219-5 1,-286-10 14,-20 0 8,1 2 0,-1 1-1,38 5 1,-30 0-5,-40-5 49,0-2-55,0 0 0,0 1-1,0-1 1,-1 0 0,1 1-1,0-1 1,-1 0 0,1 1-1,-1-1 1,1 1 0,-1-1-1,1 1 1,-1-1 0,1 1-1,-1-1 1,1 1 0,-1 0-1,0-1 1,1 1 0,-1 0-1,0-1 1,1 1 0,-1 0-1,0 0 1,1 0 0,-1 0-1,0 0 1,1-1 0,-1 1-1,0 0 1,0 1 0,-29-2-1924,24 1 1594,0 0-86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14.508"/>
    </inkml:context>
    <inkml:brush xml:id="br0">
      <inkml:brushProperty name="width" value="0.035" units="cm"/>
      <inkml:brushProperty name="height" value="0.035" units="cm"/>
    </inkml:brush>
  </inkml:definitions>
  <inkml:trace contextRef="#ctx0" brushRef="#br0">1 5 15683,'8'-3'1041,"-4"2"-881,7 2-168,-8-2-8,1 1-48,-4 1-120,-9-1 16</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1.840"/>
    </inkml:context>
    <inkml:brush xml:id="br0">
      <inkml:brushProperty name="width" value="0.035" units="cm"/>
      <inkml:brushProperty name="height" value="0.035" units="cm"/>
    </inkml:brush>
  </inkml:definitions>
  <inkml:trace contextRef="#ctx0" brushRef="#br0">0 4613 13187,'0'-2'95,"0"0"0,0 1 1,0-1-1,1 0 0,-1 0 0,0 0 0,1 1 1,-1-1-1,1 0 0,0 0 0,-1 1 1,1-1-1,0 0 0,0 1 0,0-1 1,2-1-1,23-25 392,-19 21-325,367-329 1148,-334 301-1198,2 3 0,1 2 0,2 1 0,0 3 0,64-28 0,-12 17 208,-5 3 40,150-80-1,25-52-242,23-14-37,98-25 69,17 34-55,-331 148-77,115-22-1,80 5 7,-190 29-7,279-58 15,19-3 45,-99 42 40,116-16-26,-196 13-39,644-85 329,-32 23-213,7-5-134,-391 32-17,-8-35-16,-112 25 18,352-24 13,-445 77-40,156-40 24,-63 9 7,-216 43-16,130 0-1,69 2-12,-229 5 8,-1-3 0,105-31 0,157-69 136,-237 75-71,138-77-1,241-124 106,19 40-103,-380 152-13,120-68 1,88-74 46,-57 32-54,-56 41-23,226-135 53,-272 142-24,62-37 124,-196 133-325,0 1 0,1 0-1,0 1 1,23-5 0,-35 12-186,-15 0 87</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3.127"/>
    </inkml:context>
    <inkml:brush xml:id="br0">
      <inkml:brushProperty name="width" value="0.035" units="cm"/>
      <inkml:brushProperty name="height" value="0.035" units="cm"/>
    </inkml:brush>
  </inkml:definitions>
  <inkml:trace contextRef="#ctx0" brushRef="#br0">244 59 12763,'7'-51'2471,"-7"51"-2426,0 0 1,0 0-1,0-1 0,0 1 1,1 0-1,-1 0 0,0 0 1,0 0-1,0-1 1,0 1-1,0 0 0,0 0 1,0 0-1,0-1 0,0 1 1,0 0-1,0 0 1,0 0-1,0-1 0,0 1 1,0 0-1,0 0 0,0 0 1,0-1-1,0 1 0,0 0 1,0 0-1,0 0 1,0 0-1,0-1 0,0 1 1,0 0-1,-1 0 0,1 0 1,0 0-1,0-1 0,0 1 1,0 0-1,0 0 1,-1 0-1,1 0 0,0 0 1,0 0-1,0-1 0,0 1 1,-1 0-1,1 0 1,0 0-1,0 0 0,-1 0 1,-9 9 812,-11 20-355,-148 336 802,161-346-1201,0 1 1,-17 45 220,23-61-284,1 0 0,0 1 0,0-1 0,1 1 0,-1 0 0,1-1-1,0 1 1,0 0 0,0-1 0,1 1 0,1 7 0,-1-11-24,0 0-1,-1 0 0,1 0 0,0 1 1,0-1-1,0 0 0,0 0 1,0 0-1,0 0 0,0-1 1,0 1-1,0 0 0,0 0 1,1-1-1,-1 1 0,0 0 0,1-1 1,-1 0-1,0 1 0,1-1 1,-1 0-1,0 1 0,1-1 1,-1 0-1,0 0 0,1 0 1,-1 0-1,1 0 0,-1-1 0,0 1 1,3-1-1,4-1 54,1 0 1,0 0-1,12-6 0,22-12 212,45-30 0,-6 4-2697,-50 29 1299,-29 14 429</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1:14.306"/>
    </inkml:context>
    <inkml:brush xml:id="br0">
      <inkml:brushProperty name="width" value="0.035" units="cm"/>
      <inkml:brushProperty name="height" value="0.035" units="cm"/>
    </inkml:brush>
  </inkml:definitions>
  <inkml:trace contextRef="#ctx0" brushRef="#br0">0 41 12443,'0'2'128,"1"0"0,-1 1 0,0-1 1,1 1-1,0-1 0,-1 0 0,1 0 1,0 0-1,0 1 0,1-1 0,-1 0 1,0 0-1,1 0 0,-1 0 0,1-1 1,-1 1-1,1 0 0,0-1 0,0 1 1,0-1-1,0 1 0,0-1 0,0 0 1,0 0-1,0 0 0,0 0 0,1 0 0,-1-1 1,0 1-1,5 0 0,4-1 374,1 1 0,-1-2-1,1 0 1,-1 0 0,16-4-1,18-2 2,113 12 494,-34 1-718,266 14-105,-325-15-171,1-2 0,-1-4 0,0-2 0,83-15 1,-47 4 12,177-3 0,86 8 16,-324 9-43,-1 1 1,1 1-1,0 3 1,73 18 0,-80-16 0,0-2 1,1-1-1,-1-1 1,36-3-1,133-16-61,-63 2 50,-95 13 20,1 1 0,64 9 0,85 23-5,-3 1 5,-171-30 6,1-1-1,-1-2 0,1 0 1,-1 0-1,1-2 0,-1-1 1,29-7-1,-29 5 0,0 1 0,0 1 0,1 1 0,21 0-1,83 7 66,23 0-14,-102-10-55,0-1 0,67-20 0,-68 14 37,-1 2 0,76-6 1,160 25 4,-17 1 17,-170-15-52,59 0-58,8 13 9,-69-2 107,121-7 0,92-12-19,-36 2 97,-75 10-36,-133 4-92,0-4 0,109-14 0,-138 10-18,-4-2 0,1 2 0,0 2 1,1 0-1,52 3 0,-24 0 1095,-47-2-683,-10 2-371,1 0-1,0-1 1,-1 1 0,1 0-1,0 0 1,0 0 0,0 0 0,-1-1-1,1 1 1,0 0 0,0 0-1,-1 1 1,1-1 0,0 0 0,0 0-1,0 0 1,-1 0 0,1 1-1,1-1 1,-2 1 0,-27-9-2668,13 3 2030,5 1-13</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2:59.754"/>
    </inkml:context>
    <inkml:brush xml:id="br0">
      <inkml:brushProperty name="width" value="0.035" units="cm"/>
      <inkml:brushProperty name="height" value="0.035" units="cm"/>
    </inkml:brush>
  </inkml:definitions>
  <inkml:trace contextRef="#ctx0" brushRef="#br0">0 8 15571,'1'-1'69,"0"0"-1,1 0 1,-1 1 0,0-1-1,0 0 1,1 1-1,-1 0 1,0-1-1,1 1 1,-1-1 0,0 1-1,1 0 1,-1 0-1,1 0 1,-1 0-1,1 0 1,-1 0 0,0 0-1,1 1 1,-1-1-1,0 0 1,1 1-1,-1-1 1,0 1-1,1 0 1,-1-1 0,0 1-1,0 0 1,0 0-1,1-1 1,-1 1-1,0 0 1,0 0 0,0 0-1,-1 1 1,1-1-1,0 0 1,0 0-1,0 0 1,0 2 0,5 8 114,-1 0 0,-1 0 0,1 0 0,2 12 0,-3-8-77,59 151 893,-33-93-658,21 81 1,-50-153-375,-1 0 1,1 0-1,-1 0 1,0 0 0,0 0-1,1 0 1,-1 0-1,0 0 1,0 0-1,0 0 1,0 0-1,0 0 1,0 1-1,0-1 1,-1 0-1,1 0 1,0 0-1,0 0 1,-1 0 0,1 0-1,-2 1 1,1-2 12,0 0 1,0 0-1,0 0 0,0 0 1,0 0-1,0 0 1,0 0-1,0 0 1,0 0-1,0-1 1,0 1-1,0 0 1,0-1-1,0 1 1,0-1-1,0 1 1,0-1-1,1 0 1,-1 1-1,0-1 0,0 0 1,1 0-1,-2 0 1,-24-22-240</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285"/>
    </inkml:context>
    <inkml:brush xml:id="br0">
      <inkml:brushProperty name="width" value="0.035" units="cm"/>
      <inkml:brushProperty name="height" value="0.035" units="cm"/>
    </inkml:brush>
  </inkml:definitions>
  <inkml:trace contextRef="#ctx0" brushRef="#br0">1 152 16436,'0'0'52,"-1"-1"0,1 1 0,0 0 0,0-1 0,0 1 0,0 0 0,0-1 1,0 1-1,0 0 0,0-1 0,0 1 0,0 0 0,0-1 0,0 1 1,1 0-1,-1 0 0,0-1 0,0 1 0,0 0 0,0-1 0,0 1 1,1 0-1,-1 0 0,0-1 0,0 1 0,0 0 0,1 0 0,-1 0 1,0-1-1,0 1 0,1 0 0,-1 0 0,0 0 0,1 0 0,-1-1 1,0 1-1,0 0 0,1 0 0,0 0 0,13 6 1993,2 1-1134,-6-4-794,0-1-1,0 0 1,1-1 0,-1 0 0,0-1 0,1 1 0,-1-2 0,0 0 0,1 0 0,-1-1 0,0 0 0,0-1 0,14-5 0,-16 5-250,0-1 1,0 0-1,0 0 0,-1-1 0,1 0 1,-1 0-1,0 0 0,-1-1 1,1 0-1,-1-1 0,0 1 0,-1-1 1,0 0-1,0-1 0,0 1 0,4-10 1,-3-2-201,-6 18 292,0 0 1,0 0 0,0 1 0,1-1-1,-1 0 1,0 0 0,0 0-1,0 0 1,0 1 0,0-1 0,-1 0-1,1 0 1,0 0 0,0 0 0,0 1-1,-1-1 1,1 0 0,0 0-1,-1 0 1,0 0 0,-6-3-539</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819"/>
    </inkml:context>
    <inkml:brush xml:id="br0">
      <inkml:brushProperty name="width" value="0.035" units="cm"/>
      <inkml:brushProperty name="height" value="0.035" units="cm"/>
    </inkml:brush>
  </inkml:definitions>
  <inkml:trace contextRef="#ctx0" brushRef="#br0">67 147 13027,'-1'-11'713,"1"-4"81,0 0 0,-1 0 0,-1 1 1,-1-1-1,0 0 0,-9-22 0,12 37-744,0-1-1,0 1 1,0-1 0,0 1 0,0 0 0,0-1 0,0 1-1,0-1 1,-1 1 0,1 0 0,0-1 0,0 1 0,-1-1-1,1 1 1,0 0 0,0-1 0,-1 1 0,1 0 0,0 0-1,-1-1 1,1 1 0,-1 0 0,1 0 0,0 0-1,-1-1 1,1 1 0,0 0 0,-1 0 0,1 0 0,-1 0-1,1 0 1,-1 0 0,-6 12 940,1 24-282,5-12-582,2 0 0,0 1 0,2-1 0,1 0 0,7 28 0,44 115-2,-39-128-74,1 0-1,1-1 1,40 59 0,-44-83-49,-4-7 87,-13-12-71,0 1-1,0 0 0,0 0 1,0 0-1,-1 0 1,1 1-1,-1-1 1,0 1-1,0 0 1,-6-3-1,-4-4 23,-52-37 69,37 28-77,-33-29 0,60 47-33,1 0 0,0 0 0,0 0 0,-1-1 0,1 1 0,0 0 0,0-1 0,0 1 0,1-1 0,-1 1 0,0-1 0,0-1 0,1 2 2,0 0 0,0 1-1,0-1 1,0 0 0,0 1 0,0-1-1,0 0 1,0 1 0,0-1-1,0 0 1,0 1 0,1-1-1,-1 1 1,0-1 0,0 0-1,1 1 1,-1-1 0,0 1 0,1-1-1,-1 1 1,2-2 0,1 0-3,1-1 1,0 1 0,0 0 0,0 0-1,0 0 1,0 0 0,6-1-1,-3 1-7,206-60-1303,-179 49 1069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496"/>
    </inkml:context>
    <inkml:brush xml:id="br0">
      <inkml:brushProperty name="width" value="0.035" units="cm"/>
      <inkml:brushProperty name="height" value="0.035" units="cm"/>
    </inkml:brush>
  </inkml:definitions>
  <inkml:trace contextRef="#ctx0" brushRef="#br0">0 0 16948,'2'1'107,"-1"-1"1,0 1-1,1 0 1,-1-1-1,0 1 1,0 0-1,1 0 1,-1 0-1,0 0 1,0 0-1,0 0 1,0 0-1,0 0 0,-1 1 1,1-1-1,1 2 1,14 29 290,-7-12 103,156 286 1994,-153-282-2396,12 34 0,-24-58-110,0 0-1,0 0 0,0 1 0,0-1 0,0 0 0,0 0 0,0 0 0,0 1 1,0-1-1,0 0 0,0 0 0,0 0 0,0 1 0,0-1 0,-1 0 1,1 0-1,0 0 0,0 0 0,0 1 0,0-1 0,0 0 0,0 0 0,-1 0 1,1 0-1,0 0 0,0 0 0,0 1 0,0-1 0,-1 0 0,1 0 0,0 0 1,0 0-1,0 0 0,0 0 0,-1 0 0,1 0 0,0 0 0,0 0 0,0 0 1,-1 0-1,1 0 0,0 0 0,0 0 0,0 0 0,-1 0 0,1 0 1,0 0-1,0 0 0,0 0 0,-1 0 0,1 0 0,0 0 0,0-1 0,0 1 1,0 0-1,-1 0 0,1 0 0,0 0 0,0 0 0,0-1 0,0 1 0,-13-6-40,-36-32-172,13 7-6</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994"/>
    </inkml:context>
    <inkml:brush xml:id="br0">
      <inkml:brushProperty name="width" value="0.035" units="cm"/>
      <inkml:brushProperty name="height" value="0.035" units="cm"/>
    </inkml:brush>
  </inkml:definitions>
  <inkml:trace contextRef="#ctx0" brushRef="#br0">1 12 21413,'1'-9'1704,"-1"8"-1328,-1-1-184,2 4 688,4 1-368,3 1-784,1 1-464,0 2 616,-1 3-136,-4 5-96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347"/>
    </inkml:context>
    <inkml:brush xml:id="br0">
      <inkml:brushProperty name="width" value="0.025" units="cm"/>
      <inkml:brushProperty name="height" value="0.025" units="cm"/>
    </inkml:brush>
  </inkml:definitions>
  <inkml:trace contextRef="#ctx0" brushRef="#br0">54 0 3972,'-14'9'-64,"3"-1"96,2 0-705,0-2-768,-2 1-385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2.526"/>
    </inkml:context>
    <inkml:brush xml:id="br0">
      <inkml:brushProperty name="width" value="0.035" units="cm"/>
      <inkml:brushProperty name="height" value="0.035" units="cm"/>
    </inkml:brush>
  </inkml:definitions>
  <inkml:trace contextRef="#ctx0" brushRef="#br0">1 24 16956,'1'1'1704,"2"2"-1024,0 1-288,0-3 808,0 2-271,2-3-337,0 0-120,-1 0-472,-2-3-320,-1-5-504,1 2 704,-2-1-120,0-4-112</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3.023"/>
    </inkml:context>
    <inkml:brush xml:id="br0">
      <inkml:brushProperty name="width" value="0.035" units="cm"/>
      <inkml:brushProperty name="height" value="0.035" units="cm"/>
    </inkml:brush>
  </inkml:definitions>
  <inkml:trace contextRef="#ctx0" brushRef="#br0">4 372 17436,'0'0'81,"0"-1"0,0 1 0,0 0 0,1 0 0,-1 0 0,0 0 0,0-1 0,0 1 0,0 0 0,0 0 0,1 0 0,-1-1 0,0 1 1,0 0-1,0 0 0,0 0 0,0-1 0,0 1 0,0 0 0,0 0 0,0-1 0,0 1 0,0 0 0,0 0 0,0-1 0,0 1 0,0 0 0,0 0 0,0 0 0,0-1 0,0 1 1,0 0-1,-1 0 0,1 0 0,0-1 0,0 1 0,0 0 0,0 0 0,0 0 0,-1-1 0,1 1 0,0 0 0,0 0 0,0 0 0,0 0 0,-1 0 0,1-1 0,0 1 0,0 0 1,0 0-1,-1 0 0,1 0 0,0 0 0,0 0 0,-1 0 0,1 0 0,0 0 0,-1 0 0,27-18 327,38-37-1,-55 46-415,-1 0-1,-1 0 1,0-1-1,0 0 1,-1 0-1,0 0 0,8-21 1,-8 14 51,0-1 0,-1 1 1,2-20-1,-6 31 1,0 1 0,-1-1 1,0 0-1,0 0 0,0 1 0,0-1 0,-1 0 1,0 1-1,0-1 0,-1 0 0,1 1 1,-1-1-1,-5-7 0,7 12-28,0 0 0,-1 0 0,1 0-1,-1 0 1,1 1 0,-1-1 0,0 0 0,1 0 0,-1 1 0,0-1-1,1 0 1,-1 1 0,0-1 0,0 1 0,0-1 0,0 1 0,1-1-1,-1 1 1,0 0 0,0-1 0,0 1 0,0 0 0,0 0-1,0-1 1,0 1 0,0 0 0,0 0 0,0 0 0,0 0 0,0 1-1,0-1 1,0 0 0,0 0 0,0 0 0,0 1 0,0-1-1,1 1 1,-1-1 0,0 0 0,0 1 0,0 0 0,0-1 0,1 1-1,-1-1 1,-1 2 0,-2 3 47,0-1 1,1 0-1,-1 1 0,1 0 1,0 0-1,-4 8 0,-1 6 7,0 1-1,2-1 1,0 1-1,1 1 0,1-1 1,1 0-1,0 28 1,2-36-57,1 0 0,1-1 0,0 1 0,1 0 0,0 0 0,0-1 0,1 1 0,1-1 0,0 0 0,1 0 0,0-1 0,0 1 0,1-1 0,9 11 0,-13-18-19,0 0 0,1 0 0,-1-1 0,1 1 0,0-1 0,0 0 0,0 0 0,0 0 0,0 0-1,0 0 1,1-1 0,-1 0 0,0 1 0,1-1 0,-1 0 0,1-1 0,0 1 0,-1-1 0,1 1 0,0-1 0,-1 0 0,6-1 0,-2 0 38,-1-1 0,1 0 1,-1 0-1,1-1 1,-1 1-1,0-1 0,0-1 1,0 1-1,-1-1 1,1 0-1,5-6 1,13-14-5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224"/>
    </inkml:context>
    <inkml:brush xml:id="br0">
      <inkml:brushProperty name="width" value="0.035" units="cm"/>
      <inkml:brushProperty name="height" value="0.035" units="cm"/>
    </inkml:brush>
  </inkml:definitions>
  <inkml:trace contextRef="#ctx0" brushRef="#br0">86 405 17108,'0'-2'145,"0"0"0,0-1 1,0 1-1,-1 0 0,1-1 0,-1 1 1,0 0-1,1 0 0,-1 0 1,0-1-1,0 1 0,-1 0 0,1 0 1,0 0-1,-1 1 0,1-1 1,-1 0-1,0 0 0,1 1 1,-1-1-1,0 1 0,-2-2 0,3 3-76,-1-1-1,1 0 0,0 1 0,-1 0 0,1-1 1,0 1-1,-1 0 0,1 0 0,-1 0 0,1 0 1,-1 0-1,1 0 0,0 0 0,-1 0 0,1 1 1,0-1-1,-1 0 0,1 1 0,0 0 0,-1-1 1,1 1-1,0-1 0,0 1 0,0 0 0,-1 0 1,1 0-1,0 0 0,0 0 0,0 0 0,0 0 1,1 0-1,-1 0 0,0 0 0,0 1 0,1-1 1,-1 0-1,0 2 0,-2 4 21,1-1 0,-1 1 1,2-1-1,-1 1 0,1 0 1,0 0-1,0 0 0,1 0 0,-1-1 1,2 1-1,1 13 0,0-4-38,2 0 1,0 1-1,11 26 0,-12-36-50,0 0-1,1 0 1,0 0-1,0-1 1,1 0-1,0 0 0,0 0 1,8 7-1,-11-11 1,-1-1-1,1 0 0,-1 1 1,1-1-1,-1 0 0,1 0 1,0 0-1,-1 0 0,1-1 1,0 1-1,0 0 1,0-1-1,0 1 0,-1-1 1,1 1-1,0-1 0,0 0 1,0 0-1,0 0 0,0 0 1,0 0-1,0-1 0,0 1 1,0-1-1,0 1 0,-1-1 1,1 1-1,0-1 0,0 0 1,0 0-1,-1 0 0,1 0 1,-1 0-1,1 0 1,-1-1-1,1 1 0,1-3 1,2-3 10,0 0 1,0 0-1,-1 0 1,0-1-1,-1 0 1,0 0-1,0 0 1,-1 0 0,0 0-1,2-16 1,-1-3 83,-1-1 1,-2-27-1,-1 39-17,0 20 7,1 29-15,5 6-41,1 1-1,2-2 0,20 60 1,-27-96-26,0 0 1,0 1 0,-1-1-1,2 0 1,-1 0-1,0 0 1,0 0 0,1 0-1,-1-1 1,1 1 0,-1 0-1,1-1 1,0 1 0,0-1-1,2 2 1,-4-3-1,1 1 1,-1-1-1,1 0 0,-1 0 1,1 0-1,-1 0 1,1 0-1,-1 0 0,1 0 1,0 0-1,-1 0 1,1 0-1,-1 0 0,1 0 1,-1-1-1,1 1 1,-1 0-1,1 0 0,-1 0 1,1-1-1,-1 1 1,1 0-1,0-1 0,0-1 8,0 1-1,0 0 0,1-1 0,-1 1 0,0-1 1,0 0-1,-1 1 0,1-1 0,0 0 1,0-2-1,6-23 134,-2-1 0,-1 0 0,-1 0 0,-1-44 0,-1 32 80,-1 40-219,0 0 0,1 0-1,-1 0 1,0 0 0,0 0 0,0 0-1,0 0 1,0 0 0,0 0 0,0 1 0,0-1-1,0 0 1,0 0 0,0 0 0,1 0 0,-1 0-1,0 0 1,0 0 0,0 0 0,0 0 0,0 0-1,0 0 1,0 0 0,0 0 0,0 0-1,0 0 1,1 0 0,-1 0 0,0-1 0,0 1-1,0 0 1,0 0 0,0 0 0,0 0 0,0 0-1,0 0 1,0 0 0,0 0 0,7 19 49,5 26-40,-5-12 8,-5-18-11,2 1-1,0-1 1,0 0-1,13 25 0,-17-39-9,0 0 0,1-1-1,-1 1 1,0-1 0,1 1-1,-1 0 1,0-1 0,1 1-1,-1-1 1,1 1 0,-1-1-1,1 1 1,-1-1-1,1 1 1,-1-1 0,1 0-1,0 1 1,-1-1 0,1 0-1,-1 1 1,1-1 0,0 0-1,-1 0 1,2 1 0,-1-2-1,0 1 0,-1 0 0,1-1 1,0 1-1,-1-1 0,1 1 0,-1 0 1,1-1-1,0 1 0,-1-1 1,0 0-1,1 1 0,-1-1 0,1 1 1,-1-1-1,0 0 0,1 1 0,-1-2 1,10-36-12,-4-29 15,-5 44 1,2-1 1,5-26-1,-4 43-5,1 10 1,3 13 1,-7-15-2,16 45-19,-10-26-181,1 0 0,0-1 0,19 30 0,-27-48 155,1 0 0,-1 0 0,1 0 1,0 0-1,0 0 0,-1 0 0,1-1 1,0 1-1,0 0 0,0 0 0,0-1 0,0 1 1,0 0-1,0-1 0,0 1 0,2 0 0,-2-1 3,0 0 0,-1 0 0,1 0 0,-1-1 0,1 1 0,-1 0 0,1 0 1,-1 0-1,1-1 0,0 1 0,-1 0 0,1 0 0,-1-1 0,0 1 0,1 0 0,-1-1 0,1 1 0,-1-1 0,1 1 0,-1-1 0,0 1 0,1-1 0,-1 1 0,0-1 0,3-5-284,-1 1 1,0-1 0,0 1 0,0-1 0,0-8 0,6-47-2665,-4 0-1,-4-96 1,-1 86 1653,-1 5 480,3-83 1242,-1 149-336,0 0 0,0 0 0,0 0 0,0 0 0,0 0 0,0 1 0,1-1 0,-1 0 0,0 0 0,0 0 0,0 0 0,0 0 0,0 0 0,0 0 0,0 0 0,0 0 0,0 0 0,0 0 0,0 0 0,0 0 0,0 0 0,1 0 0,-1 0 0,0 0 0,0 0 0,0 0 0,0 0 0,0-1 0,0 1 0,0 0 0,0 0 0,0 0 0,0 0 0,0 0 0,0 0 0,0 0 0,0 0 0,0 0 0,1 0 0,-1 0 0,0 0 0,0 0 0,0 0 0,0 0 0,0 0 0,0 0 0,0-1 0,0 1 0,5 14 1585,4 21 508,3 35-41,29 132 1475,-34-179-3358,0-1 0,1 0 0,1-1 0,1 0 0,1-1 0,24 33 0,-33-50-222,0 0 0,0 0-1,1-1 1,-1 1 0,1-1-1,0 0 1,0 0 0,0 0-1,0 0 1,0 0 0,3 1-1,-5-3-4,-1 0 0,0 1 0,0-1 0,1 0 0,-1 0-1,0 0 1,0 0 0,1 0 0,-1 0 0,0 0 0,0 0-1,1 0 1,-1 0 0,0 0 0,0 0 0,1 0 0,-1 0 0,0 0-1,0 0 1,1 0 0,-1 0 0,0 0 0,0 0 0,1 0 0,-1-1-1,0 1 1,0 0 0,0 0 0,1 0 0,-1 0 0,0-1 0,0 1-1,0 0 1,0 0 0,1 0 0,-1-1 0,0 1 0,0 0-1,0 0 1,0 0 0,0-1 0,0 1 0,1 0 0,-1 0 0,0-1-1,0 1 1,0 0 0,0 0 0,0-1 0,0 1 0,0 0 0,0 0-1,0-1 1,0 1 0,0 0 0,-1 0 0,1-1 0,0 1 0,0 0-1,0 0 1,0-1 0,0 1 0,0 0 0,0 0 0,-1-1-1,1 1 1,-9-18-522,-8-3 53,-1 1 1,-1 0-1,-1 2 1,-38-28-1,42 33 316,8 6 140,4 4 53,0-1 1,0 1-1,0 0 1,0 0-1,0 0 1,-1 1-1,1 0 1,-1 0-1,0 0 1,-5-1-1,10 3-21,0 0 0,0-1 0,0 1 0,0 0 0,0 0-1,0 0 1,0 0 0,-1 0 0,1 0 0,0 0 0,0 0 0,0 0-1,0 0 1,0 0 0,0 1 0,0-1 0,0 0 0,0 0 0,0 0 0,0 0-1,-1 0 1,1 0 0,0 0 0,0 0 0,0 0 0,0 0 0,0 0-1,0 0 1,0 0 0,0 0 0,0 0 0,0 0 0,0 0 0,0 1-1,0-1 1,0 0 0,0 0 0,0 0 0,0 0 0,0 0 0,0 0 0,0 0-1,0 0 1,0 0 0,0 0 0,0 0 0,0 1 0,0-1 0,0 0-1,0 0 1,0 0 0,0 0 0,0 0 0,0 0 0,0 0 0,0 0 0,0 0-1,0 0 1,0 1 0,5 6 333,9 8 113,-8-10-425,0 0-1,0 0 1,0 0-1,1-1 1,0 0-1,-1-1 1,1 1-1,1-1 1,-1-1-1,0 1 1,1-1-1,-1 0 1,1-1-1,0 0 1,0 0-1,-1-1 1,1 0-1,0 0 1,0-1-1,-1 0 1,1 0-1,0-1 1,-1 0-1,1 0 1,-1-1-1,0 0 1,0 0-1,0-1 1,12-7-1,-18 10-38,1-1 1,-1 1-1,1 0 0,0 0 0,-1 0 1,1 0-1,0 1 0,0-1 0,0 0 1,-1 1-1,1-1 0,4 0 0,-5 2 17,0-1 0,1 0 0,-1 1 0,0-1 0,0 1 0,0-1 0,1 1 0,-1 0 0,0-1 0,0 1 0,0 0 0,0 0 0,0 0 0,0 0 0,-1 0 0,1 0 0,0 0 0,0 0 0,1 2 0,15 28 327,14 19 115,-29-47-417,0-1 0,0 1-1,0-1 1,0 1 0,1-1-1,-1 0 1,1 0-1,0 0 1,0-1 0,-1 1-1,1-1 1,0 1 0,0-1-1,5 1 1,-6-1-16,1-1 0,0 0 1,-1 0-1,1 0 0,0-1 0,-1 1 1,1-1-1,0 1 0,-1-1 0,1 0 1,-1 0-1,1 0 0,-1 0 0,0 0 1,1-1-1,-1 1 0,2-3 0,6-4 10,0 0 0,11-15-1,-3 5 2,-14 14-24,0 1 0,-1 0 0,2 0 0,-1 0 0,0 0 0,0 0 0,1 1 0,-1 0 0,1 0 0,6-1 0,-9 2-2,1 1 1,-1 0-1,1-1 1,-1 2-1,1-1 0,-1 0 1,1 0-1,-1 1 1,1-1-1,-1 1 1,1 0-1,-1 0 1,0 0-1,1 0 1,-1 0-1,0 0 1,0 0-1,0 1 1,0-1-1,0 1 1,0 0-1,1 2 1,25 28 91,-23-25-75,-1-1 0,1 0 0,0 0 0,1 0 0,-1-1 0,1 1 0,0-1 0,1-1 0,-1 1 0,11 4 0,-15-8-13,1-1 1,-1 0 0,0 1-1,0-1 1,0 0 0,0 0 0,0-1-1,0 1 1,0 0 0,0-1 0,0 1-1,0-1 1,0 0 0,0 1-1,0-1 1,0 0 0,0 0 0,0 0-1,0-1 1,-1 1 0,1 0-1,-1-1 1,1 1 0,-1-1 0,2-1-1,5-7 10,-1 0-1,0 0 0,7-14 0,-1 3 36,-12 18-61,1 1-1,0-1 1,0 0-1,0 1 1,1-1 0,-1 1-1,1 0 1,2-2 0,-4 3-1,0 1 0,0-1 1,0 1-1,0 0 1,-1 0-1,1 0 1,0-1-1,0 1 1,0 0-1,0 0 1,0 0-1,0 0 1,-1 0-1,1 0 1,0 1-1,0-1 1,0 0-1,0 0 1,0 1-1,-1-1 1,1 0-1,0 1 1,0-1-1,0 1 1,-1-1-1,1 1 1,0-1-1,-1 1 1,1 0-1,0-1 1,-1 1-1,1 0 1,-1-1-1,1 2 0,5 8-135,0 0 0,-1 1 0,0 0 0,0 0 0,-2 0-1,1 0 1,-1 0 0,1 16 0,1-8 210,-5-16-200</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749"/>
    </inkml:context>
    <inkml:brush xml:id="br0">
      <inkml:brushProperty name="width" value="0.035" units="cm"/>
      <inkml:brushProperty name="height" value="0.035" units="cm"/>
    </inkml:brush>
  </inkml:definitions>
  <inkml:trace contextRef="#ctx0" brushRef="#br0">81 56 14059,'1'-1'142,"-1"1"1,0-1-1,0 1 0,0-1 1,0 0-1,0 1 1,0-1-1,0 1 0,0-1 1,0 1-1,0-1 0,0 1 1,0-1-1,0 0 0,0 1 1,-1-1-1,1 1 0,0-1 1,0 1-1,0-1 1,-1 1-1,0-1 0,-9 2 2112,-13 18 429,18-12-2468,0 0-1,0 1 1,0 0 0,1 0-1,1 0 1,-1 0 0,1 1-1,1-1 1,-1 1 0,0 12-1,1-15-192,2 0 0,-1 0-1,1 0 1,0 0-1,0 0 1,1 0 0,-1 0-1,2 0 1,-1 0-1,0 0 1,1 0 0,0 0-1,1-1 1,-1 1-1,1-1 1,4 7 0,-6-11-16,-1 0 0,1-1 0,0 1 1,-1 0-1,1 0 0,0-1 1,0 1-1,-1 0 0,1-1 0,0 1 1,0-1-1,0 1 0,0-1 0,0 1 1,0-1-1,0 0 0,0 1 0,0-1 1,0 0-1,0 0 0,0 0 1,0 0-1,0 0 0,1 0 0,0 0 5,-1-1-1,1 0 1,0 1-1,-1-1 0,1 0 1,-1 0-1,0 0 1,1 0-1,-1 0 1,0 0-1,1-1 0,-1 1 1,1-2-1,3-4 26,0 0 0,-1 0 0,0 0 0,5-16 0,-1-1-710,-2-1 0,0 0 0,-2 0 0,-1 0 0,0-48 0,-4 67-40,-1-5-149</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314"/>
    </inkml:context>
    <inkml:brush xml:id="br0">
      <inkml:brushProperty name="width" value="0.035" units="cm"/>
      <inkml:brushProperty name="height" value="0.035" units="cm"/>
    </inkml:brush>
  </inkml:definitions>
  <inkml:trace contextRef="#ctx0" brushRef="#br0">1 53 15547,'-1'-45'3719,"1"37"-1853,1 24-324,1 20-955,1-1 0,2 1 0,2-1-1,19 59 1,-25-89-560,1-1 1,-1 1-1,1-1 0,0 0 1,1 0-1,-1 0 0,1 0 1,0 0-1,5 6 0,-6-9-21,-1 0-1,1 0 0,0 0 0,-1 0 0,1-1 0,0 1 0,0 0 0,-1-1 0,1 1 0,0-1 0,0 1 0,0-1 0,0 0 0,0 0 0,0 0 0,-1 0 0,1 0 0,0-1 0,0 1 0,0 0 0,0-1 0,0 1 0,-1-1 0,1 0 0,0 0 1,2-1-1,16-9-18,-14 7-26,-1 1-1,1 0 1,0 0-1,0 0 0,0 1 1,9-3-1,-14 5 32,1 0-1,-1 0 1,0 0 0,0 0 0,0 0-1,0 0 1,0 0 0,0 0 0,0 1-1,0-1 1,0 0 0,0 1 0,0-1 0,0 1-1,0-1 1,0 1 0,2 1 0,-2-1 2,0 0 1,0 1 0,1-1 0,-1 1 0,0 0-1,-1-1 1,1 1 0,0 0 0,0-1 0,-1 1-1,1 0 1,-1 0 0,1 3 0,0 6 71,0 0 0,0 0 0,-2 0 0,1 0 0,-1 0 0,-1-1 0,0 1 0,0 0 0,-1-1 0,0 1 0,-1-1 0,0 0 0,-1 0 0,0 0 0,-10 13 0,14-21-43,-1 0 0,0 0 0,1 0 0,-1 0 0,0 0 0,0-1-1,0 1 1,0-1 0,0 0 0,-1 1 0,1-1 0,0 0 0,-1 0 0,1 0 0,0-1 0,-1 1 0,-4 0 0,5-1-24,0 0 0,0 0 1,0-1-1,0 1 1,-1-1-1,1 1 0,0-1 1,0 0-1,0 0 1,0 0-1,0 0 0,0 0 1,1 0-1,-1 0 1,0-1-1,-2-2 0,0 0-193,0 0 0,1-1-1,0 0 1,0 1 0,0-1-1,0 0 1,1 0 0,0-1-1,0 1 1,0 0 0,1-1-1,-1 1 1,1-1 0,0-10-1,1 12 6,0-1 0,1 1 0,0 0 0,0 0 0,0-1 0,0 1 0,0 0 0,1 0 0,0 0 0,-1 0 0,2 1 0,-1-1 0,0 0 0,6-5 0,11-11-726</inkml:trace>
  <inkml:trace contextRef="#ctx0" brushRef="#br0" timeOffset="0.99">388 209 16780,'5'17'1992,"-2"3"-1272,-2 4-256,2 4 1193,5 1-809,1-3-120,0-3-408,0-3-208,1-9-592,-4-7-272,-2-8 1688,1-9-1056,-4-8-56,2-2-80</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846"/>
    </inkml:context>
    <inkml:brush xml:id="br0">
      <inkml:brushProperty name="width" value="0.035" units="cm"/>
      <inkml:brushProperty name="height" value="0.035" units="cm"/>
    </inkml:brush>
  </inkml:definitions>
  <inkml:trace contextRef="#ctx0" brushRef="#br0">3 1 18804,'-1'60'3551,"0"-15"-2350,5 51-1,5-17-1192,4-1-1,2 0 1,46 131 0,-57-200-399,-3-5 224,1 1-1,0 0 1,0 0 0,0-1 0,1 1 0,-1-1-1,5 5 1,-3-10-374,0-9-107</inkml:trace>
  <inkml:trace contextRef="#ctx0" brushRef="#br0" timeOffset="1">182 438 18380,'4'2'245,"-1"0"0,1 1 1,0-1-1,-1 1 0,0 0 0,1 0 0,-1 0 0,4 5 1,17 15 440,8-11-246,-32-12-427,1 1 0,0-1-1,0 0 1,-1 0 0,1 1-1,0-1 1,0 0 0,0 0-1,0 0 1,-1 0 0,1 0 0,0 0-1,0 0 1,0 0 0,0 0-1,-1 0 1,1-1 0,0 1-1,0 0 1,0 0 0,-1-1-1,1 1 1,0-1 0,-1 1 0,1-1-1,0 1 1,-1-1 0,1 1-1,0-1 1,-1 1 0,1-1-1,-1 0 1,1 1 0,-1-1-1,1-1 1,-1 1 13,0 0 0,0 1-1,0-1 1,0 0 0,0 0 0,-1 0 0,1 0-1,0 1 1,-1-1 0,1 0 0,0 0 0,-1 0-1,1 1 1,-1-1 0,1 0 0,-1 1 0,1-1 0,-1 0-1,0 1 1,1-1 0,-1 1 0,0-1 0,1 1-1,-1-1 1,0 1 0,0 0 0,1-1 0,-1 1-1,0 0 1,0-1 0,0 1 0,0 0 0,1 0-1,-1 0 1,0 0 0,0 0 0,0 0 0,-1 0-1,-2 0 57,0-1 1,-1 1-1,1 0 0,0 1 0,0-1 0,0 1 0,-4 1 0,3 0-21,1 0 0,-1 1 0,1 0 1,0 0-1,0 0 0,0 1 0,0-1 0,1 1 0,-1 0 0,1 0 0,0 0 1,0 0-1,1 1 0,-1-1 0,1 1 0,0 0 0,0-1 0,-2 11 0,2-8-11,0-1-1,1 2 1,-1-1-1,2 0 0,-1 0 1,1 0-1,0 0 0,0 1 1,1-1-1,0 0 0,1 0 1,3 14-1,-4-19-19,0 1 0,1-1 0,-1 1-1,0-1 1,1 1 0,0-1 0,-1 0 0,1 0-1,0 0 1,0 0 0,0 0 0,1 0 0,-1 0-1,0-1 1,1 1 0,-1-1 0,1 0 0,-1 1-1,1-1 1,3 1 0,-2-2 7,0 1 0,0-1-1,0 0 1,0 0 0,0 0 0,1 0 0,-1-1-1,0 0 1,0 0 0,0 0 0,0 0 0,6-4-1,-3 2-119,-1 0 0,1-1-1,-1 0 1,0 0 0,0 0-1,-1-1 1,1 0 0,-1 0-1,0 0 1,-1-1 0,1 0-1,-1 0 1,0 0-1,0 0 1,4-11 0,-7 11-27,0 0 1,0 0-1,0 0 1,-1 0-1,0 0 1,0 0-1,-1 0 1,1 0-1,-1 0 1,-1 0-1,1 0 1,-1 1-1,0-1 1,0 0-1,-1 1 1,1-1-1,-1 1 1,-5-6-1,-20-30-595</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380"/>
    </inkml:context>
    <inkml:brush xml:id="br0">
      <inkml:brushProperty name="width" value="0.035" units="cm"/>
      <inkml:brushProperty name="height" value="0.035" units="cm"/>
    </inkml:brush>
  </inkml:definitions>
  <inkml:trace contextRef="#ctx0" brushRef="#br0">19 0 19084,'-10'5'1320,"5"-2"-1432,2-1-296,6-2 1048,0-8-760</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898"/>
    </inkml:context>
    <inkml:brush xml:id="br0">
      <inkml:brushProperty name="width" value="0.035" units="cm"/>
      <inkml:brushProperty name="height" value="0.035" units="cm"/>
    </inkml:brush>
  </inkml:definitions>
  <inkml:trace contextRef="#ctx0" brushRef="#br0">118 48 13091,'11'-20'1029,"5"-6"2789,-15 24-2746,-1 4-47,-9 14 698,-30 53 576,9-17-1751,-34 84 0,60-121-636,4-15 84,0 0 0,0 1 0,0-1 0,1 0 0,-1 0 0,0 0-1,0 1 1,0-1 0,0 0 0,0 0 0,0 0 0,0 0 0,0 1 0,1-1 0,-1 0 0,0 0 0,0 0 0,0 0 0,0 0 0,1 0 0,-1 1 0,0-1 0,0 0 0,0 0 0,0 0 0,1 0 0,-1 0 0,0 0 0,0 0 0,0 0 0,1 0-1,-1 0 1,0 0 0,0 0 0,1 0 0,23-11-293,-10 4 224,-9 5 48,1 0 1,0 0-1,0 0 0,0 1 0,0 0 0,0 0 0,0 1 1,1-1-1,-1 1 0,0 1 0,9 0 0,-13 0 34,1 0 0,-1 0 0,1 0 0,-1 0 0,1 0 0,-1 0 0,1 0 0,-1 1 1,0 0-1,0-1 0,0 1 0,0 0 0,0 0 0,0 0 0,0 0 0,-1 0 0,1 0 0,-1 0 0,0 1 0,1-1 0,-1 1 0,0-1 0,0 1 0,-1-1 0,1 1 0,0 0 0,0 5 0,-1 1 53,0 0 1,0 0-1,0 0 0,-1-1 1,-1 1-1,1 0 1,-2 0-1,1 0 0,-1-1 1,-7 15-1,7-17-66,0 1 0,0-1 0,-1 0 0,0-1 0,0 1 0,0-1 0,-1 1 0,0-1 0,0-1 0,0 1 0,-1-1 0,0 0-1,1 0 1,-9 4 0,12-7-119,1-1-1,-1 1 0,1-1 0,-1 1 0,1-1 0,-1 0 1,1 1-1,-1-1 0,1 0 0,-1 0 0,1 0 0,-1 0 1,1 0-1,-1-1 0,1 1 0,-1 0 0,1-1 0,-1 1 1,1-1-1,-1 1 0,1-1 0,-1 0 0,1 0 0,0 1 1,-3-3-1,3 1-39,0 1 0,0-1 0,-1 0 0,1 1 0,0-1 0,0 0 0,1 0 0,-1 0 0,0 0 0,1 0 0,-1 0 0,1 0 0,-1 0 0,1 0 0,0 0 0,0 0 0,0 0 0,1-4 0,2-15-1094</inkml:trace>
  <inkml:trace contextRef="#ctx0" brushRef="#br0" timeOffset="1">395 288 15883,'20'1'1367,"33"5"0,-52-6-1270,0 0-1,1 1 1,-1-1 0,0 0-1,1 0 1,-1 0-1,0 0 1,1-1-1,-1 1 1,0 0 0,1-1-1,-1 1 1,0-1-1,0 1 1,1-1 0,-1 1-1,0-1 1,0 0-1,0 1 1,0-1-1,0 0 1,2-2 0,-2 1-9,1 0 1,-1 0 0,0 0 0,0-1 0,0 1 0,0 0 0,0-1 0,0 1 0,-1-1 0,1 1 0,0-4 0,-1 0 22,1 0 1,-1 1-1,-1-1 0,1 0 1,-1 0-1,0 1 0,0-1 1,0 0-1,-5-10 1,5 14-73,0 0 0,0 0 1,0 0-1,0 0 0,-1 0 1,1 0-1,0 0 0,-1 0 1,0 1-1,1-1 1,-1 0-1,0 1 0,0 0 1,0-1-1,0 1 0,0 0 1,0 0-1,0 0 0,0 0 1,0 0-1,-1 1 0,1-1 1,0 1-1,0-1 0,-1 1 1,1 0-1,0 0 1,-1 0-1,1 0 0,0 1 1,-1-1-1,1 0 0,0 1 1,-1 0-1,1-1 0,0 1 1,0 0-1,0 0 0,0 0 1,0 1-1,0-1 0,0 0 1,0 1-1,0-1 1,1 1-1,-1 0 0,1-1 1,-3 5-1,-1 1 6,0 0 0,1 1 0,0 0 0,0 0 0,1 0 0,0 0-1,1 0 1,-1 1 0,2-1 0,-1 1 0,1 0 0,0 0 0,1-1 0,1 11 0,-1-11-30,1 0 1,0 1-1,0-1 1,1 0-1,0 0 1,0 0 0,1 0-1,0 0 1,1 0-1,-1-1 1,2 1-1,-1-1 1,1 0-1,10 11 1,-13-15-30,1-1 1,0 1-1,1-1 1,-1 0-1,0 0 1,1 0-1,-1 0 1,1 0-1,-1-1 1,1 0-1,0 1 1,0-2-1,-1 1 1,1 0-1,0-1 0,0 1 1,0-1-1,0 0 1,0-1-1,5 0 1,0-1 35,0 0 0,0-1 0,0 0 0,0-1 0,-1 0 0,1 0 0,10-8 0,16-13-68</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429"/>
    </inkml:context>
    <inkml:brush xml:id="br0">
      <inkml:brushProperty name="width" value="0.035" units="cm"/>
      <inkml:brushProperty name="height" value="0.035" units="cm"/>
    </inkml:brush>
  </inkml:definitions>
  <inkml:trace contextRef="#ctx0" brushRef="#br0">64 49 16363,'0'-3'341,"1"-1"0,-1 0 0,-1 1 0,1-1 0,-1 1 0,1-1 0,-1 1 0,-1-5 0,2 7-287,-1 1 1,1-1-1,0 1 1,0-1-1,0 0 0,-1 1 1,1-1-1,0 1 1,0-1-1,-1 1 0,1-1 1,-1 1-1,1-1 1,0 1-1,-1 0 0,1-1 1,-1 1-1,1-1 1,-1 1-1,1 0 1,-1-1-1,1 1 0,-1 0 1,1 0-1,-1 0 1,0-1-1,1 1 0,-1 0 1,1 0-1,-1 0 1,1 0-1,-1 0 0,0 0 1,1 0-1,-1 0 1,1 0-1,-1 0 0,0 0 1,1 1-1,-1-1 1,1 0-1,-1 0 0,1 1 1,-1-1-1,1 0 1,-1 0-1,1 1 0,-1-1 1,1 1-1,-1-1 1,1 0-1,-1 1 1,1-1-1,0 1 0,-1-1 1,1 1-1,-1 0 1,-3 5 109,1-1 1,-1 1 0,1-1-1,0 1 1,0 0 0,1 0 0,0 0-1,0 0 1,0 1 0,1-1 0,-1 1-1,2-1 1,-1 13 0,1-2-88,0 0 0,2-1 0,0 1 0,6 21 0,-6-27-64,1-1 0,1 0 0,0 0 1,0 0-1,7 11 0,-10-20-33,0 1 1,0 0-1,0-1 0,0 1 1,0-1-1,0 0 1,0 1-1,0-1 0,1 0 1,-1 0-1,0 0 0,1 0 1,-1 0-1,1 0 0,-1 0 1,1 0-1,0 0 1,-1-1-1,1 1 0,0-1 1,-1 1-1,1-1 0,0 0 1,0 1-1,-1-1 0,1 0 1,0 0-1,0-1 1,0 1-1,-1 0 0,1 0 1,0-1-1,0 1 0,-1-1 1,1 0-1,0 1 0,-1-1 1,1 0-1,-1 0 1,1 0-1,1-1 0,4-5-201,0 1 0,0-1 0,-1-1-1,0 1 1,0-1 0,0 0 0,-1 0 0,-1 0-1,6-13 1,1-4-69,-2-1-1,8-31 1,-1-23-428</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946"/>
    </inkml:context>
    <inkml:brush xml:id="br0">
      <inkml:brushProperty name="width" value="0.035" units="cm"/>
      <inkml:brushProperty name="height" value="0.035" units="cm"/>
    </inkml:brush>
  </inkml:definitions>
  <inkml:trace contextRef="#ctx0" brushRef="#br0">0 0 18484,'4'19'628,"-1"-1"1,-1 1-1,-1 0 1,-2 31-1,1 5 369,2-8 23,17 92 0,-13-110-836,2-1 1,0 0-1,2 0 1,18 35-1,-10-39-116,-17-23-68,-1-1 0,0 1 0,1-1 0,-1 0 0,0 1 0,0-1 0,1 0 0,-1 1 0,1-1 0,-1 0 0,0 1 0,1-1 0,-1 0 0,1 0 0,-1 1 0,1-1 0,-1 0 0,1 0 0,-1 0 0,0 0 0,1 0 0,-1 1 0,1-1 0,-1 0 0,1 0 0,-1 0 0,1 0 0,-1-1 0,1 1 0,-1 0 0,1 0 0,-1 0 0,1 0 0,-1 0 0,1-1 0,-1 1 0,1 0 0,-1 0 0,0-1 0,1 1 0,-1 0 0,1-1-1,-1 1 1,0 0 0,1-1 0,-1 1 0,0-1 0,0 1 0,1 0 0,-1-1 0,0 1 0,0-1 0,0 1 0,1-1 0,-1 1 0,0-1 0,0 1 0,0-1 0,1-4-5,0 0 0,-1 1-1,0-1 1,0 0 0,0 0-1,0 1 1,-1-1 0,1 0-1,-1 0 1,-1 1 0,1-1-1,-3-5 1,-28-58-56,25 54 55,-3-8 6,7 15 4,0 0 0,-1-1 0,1 1 0,-1 1 0,-1-1 0,1 1 0,-1-1 0,-1 1 0,-8-8 0,14 14-4,-1-1 1,1 1-1,0 0 0,-1-1 1,1 1-1,0 0 0,-1-1 1,1 1-1,-1 0 0,1 0 1,0-1-1,-1 1 0,1 0 0,-1 0 1,1 0-1,-1 0 0,1 0 1,-1-1-1,1 1 0,-1 0 1,1 0-1,-1 0 0,1 0 1,-1 0-1,1 1 0,-1-1 1,1 0-1,-1 0 0,1 0 0,-1 0 1,1 0-1,0 1 0,-1-1 1,1 0-1,-1 0 0,1 1 1,-1-1-1,1 0 0,0 1 1,-1-1-1,1 0 0,0 1 1,-1-1-1,1 1 0,0-1 0,0 1 1,0-1-1,-1 0 0,1 1 1,0-1-1,0 1 0,0-1 1,0 1-1,0-1 0,-1 2 1,1 1-1,0 1 0,-1 0 0,1 0 0,1 0 0,-1 0 1,2 6-1,3 13-2,2 1 0,18 43 0,-19-56-2,-1 0-1,1 0 0,1 0 0,0-1 0,0 0 0,1 0 1,15 14-1,-21-22 3,0-1 1,0 1-1,1 0 1,-1-1-1,0 1 1,1-1-1,-1 1 0,1-1 1,0 0-1,-1 0 1,1-1-1,0 1 1,-1 0-1,1-1 1,0 0-1,0 1 1,0-1-1,-1 0 1,1 0-1,0-1 1,4 0-1,-4 0 0,1-1-1,0 0 1,0 0 0,-1 0 0,1 0-1,-1-1 1,0 0 0,1 1 0,-1-1-1,0 0 1,-1 0 0,1-1 0,4-5-1,5-14-1,0 0 0,-1 0-1,-2-1 1,0-1 0,9-44-1,-10 40-9,1 3 7,-3 21 2,1 14-1,20 100 24,-19-71 8,13 37 0,-19-71-23,-1-1 0,1 1-1,-1-1 1,1 0-1,0 0 1,0 0 0,0 1-1,0-2 1,1 1-1,5 5 1,-8-8-2,1 1 0,0-1 0,0 1 0,0-1 0,-1 1 0,1-1 0,0 0 0,0 0 0,0 1 0,0-1 0,0 0 0,0 0 0,0 0 0,0 0 0,-1 0-1,1 0 1,0 0 0,2 0 0,-2-1 1,1 0 0,-1 1-1,0-1 1,1 0-1,-1 0 1,0 0-1,1 0 1,-1 0 0,0 0-1,0 0 1,0 0-1,0 0 1,0-1 0,1-1-1,5-8 5,-1 0 0,7-19-1,-11 25 8,0 0 0,-1 0 0,0 0 0,0 0-1,0 0 1,0 0 0,-1 0 0,1 0 0,-2-7-1,1 12-4,0-1-1,0 0 1,0 1-1,-1-1 1,1 1-1,0-1 0,-1 0 1,1 1-1,0-1 1,-1 1-1,1-1 0,-1 1 1,1-1-1,-1 1 1,1-1-1,-1 1 1,1-1-1,-1 1 0,1 0 1,-1-1-1,0 1 1,1 0-1,-1-1 1,1 1-1,-1 0 0,0 0 1,1 0-1,-1-1 1,-1 1-1,-24 1 309,24-1-263,-1 1-1,1-1 1,0 0 0,0 0 0,0 0-1,0 0 1,0 0 0,0 0-1,-1-1 1,1 1 0,-2-2-1,3 2-37,1-1 0,-1 1 0,1-1 0,0 0 0,-1 1 0,1-1 0,-1 0-1,1 0 1,0 1 0,-1-1 0,1 0 0,0 0 0,0 1 0,0-1 0,0 0-1,0 0 1,0 0 0,0 1 0,0-1 0,0 0 0,0 0 0,0 0 0,0 1-1,0-1 1,1 0 0,-1 0 0,0 1 0,1-1 0,-1 0 0,0 0 0,1 1-1,-1-1 1,1 0 0,0 0 0,21-25-19,-20 24-50,31-30 15,-21 22 95,0-2 0,17-20 1,-8 2-84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755"/>
    </inkml:context>
    <inkml:brush xml:id="br0">
      <inkml:brushProperty name="width" value="0.025" units="cm"/>
      <inkml:brushProperty name="height" value="0.025" units="cm"/>
      <inkml:brushProperty name="color" value="#004F8B"/>
    </inkml:brush>
  </inkml:definitions>
  <inkml:trace contextRef="#ctx0" brushRef="#br0">0 26 11723,'0'0'6534,"63"-25"-5669,-21 25-160,3 3-385,10 6-160,-1 2-64,2 0-32,-3 0-416,-8-2-1442,-13-4-1120,-9-5-2532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727"/>
    </inkml:context>
    <inkml:brush xml:id="br0">
      <inkml:brushProperty name="width" value="0.025" units="cm"/>
      <inkml:brushProperty name="height" value="0.025" units="cm"/>
    </inkml:brush>
  </inkml:definitions>
  <inkml:trace contextRef="#ctx0" brushRef="#br0">29 0 1249,'-5'5'2082,"-1"-2"-1185,-1 1 833,2-3-1602,-1-1-1474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147"/>
    </inkml:context>
    <inkml:brush xml:id="br0">
      <inkml:brushProperty name="width" value="0.035" units="cm"/>
      <inkml:brushProperty name="height" value="0.035" units="cm"/>
    </inkml:brush>
  </inkml:definitions>
  <inkml:trace contextRef="#ctx0" brushRef="#br0">0 75 14035,'1'1'90,"0"-1"-1,-1 0 1,1 0-1,0 1 1,-1-1-1,1 0 1,0 1-1,-1-1 1,1 1-1,-1-1 1,1 0-1,-1 1 1,1-1-1,-1 1 1,0 0-1,1-1 1,-1 1 0,1-1-1,-1 1 1,0 0-1,0-1 1,1 2-1,6 19 239,-5-15-54,28 99 2240,18 122 1,-2 111-378,-43-293-1736,-3-45-396,1 0 0,-1 0 0,0 0 0,0 1-1,0-1 1,0 0 0,0 0 0,0 0 0,0 0-1,0 0 1,0 1 0,0-1 0,0 0 0,0 0 0,0 0-1,0 0 1,0 1 0,0-1 0,0 0 0,0 0-1,0 0 1,0 0 0,0 0 0,0 1 0,0-1-1,0 0 1,0 0 0,0 0 0,0 0 0,0 0-1,0 1 1,0-1 0,0 0 0,0 0 0,-1 0 0,1 0-1,0 0 1,0 0 0,0 1 0,0-1 0,0 0-1,0 0 1,-1 0 0,1 0 0,0 0 0,0 0-1,0 0 1,0 0 0,0 0 0,-1 0 0,1 0 0,0 0-1,0 0 1,0 0 0,-9-21 164,-14-78-27,3 0 0,5-1-1,-3-188 1,18 283-140,1-92 26,0 86-28,1 1-1,-1 0 1,1 0 0,1 0 0,0 0-1,1 0 1,4-9 0,-7 16-1,1 1-1,-1 0 1,1-1 0,-1 1-1,1 0 1,0 0 0,0 0-1,0 0 1,0 0 0,0 1-1,0-1 1,0 1 0,1-1-1,-1 1 1,1 0-1,-1 0 1,1 0 0,3-1-1,-2 1 0,0 1-1,0-1 1,0 1-1,0 0 1,0 1-1,0-1 1,0 1-1,0 0 1,0-1-1,0 2 1,4 1-1,2 1-1,0 1 0,0 0 0,-1 1 1,0 0-1,0 1 0,0 0 0,-1 0 0,8 9 0,-11-11 20,0 0-1,-1 1 0,0 0 0,0 0 0,-1 0 1,1 1-1,-1-1 0,-1 1 0,1 0 1,-1-1-1,0 1 0,-1 0 0,0 0 0,0 0 1,0 1-1,-1-1 0,0 0 0,0 0 0,-1 0 1,0 0-1,0 0 0,-1 0 0,0 0 1,0 0-1,0 0 0,-1-1 0,0 1 0,0-1 1,-1 0-1,0 0 0,0 0 0,0 0 1,-1-1-1,0 1 0,0-1 0,0-1 0,-1 1 1,-11 7-1,10-8-43,0 0 0,-1 0 0,1-1 0,-1 0 0,1 0 0,-1-1 0,0 0 0,0 0 0,-10 0 0,15-1-93,0-1 0,-1 0-1,1 0 1,0 0 0,0 0-1,0 0 1,0-1 0,-1 1-1,1-1 1,0 0 0,0 0-1,0 0 1,0 0 0,0-1-1,1 1 1,-1-1 0,0 0-1,1 0 1,-1 0 0,1 0-1,-1 0 1,1 0 0,0-1-1,0 1 1,0-1 0,-2-3-1,4 5 33,-1 0 0,1-1 0,-1 1 0,1 0-1,0-1 1,0 1 0,-1 0 0,1-1 0,0 1 0,0 0-1,0-1 1,0 1 0,0-1 0,1 1 0,-1 0-1,0-1 1,1 1 0,-1 0 0,1-1 0,-1 1 0,1 0-1,0 0 1,-1 0 0,1-1 0,0 1 0,0 0-1,0 0 1,0 0 0,0 0 0,0 0 0,1 0-1,16-11-803</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665"/>
    </inkml:context>
    <inkml:brush xml:id="br0">
      <inkml:brushProperty name="width" value="0.035" units="cm"/>
      <inkml:brushProperty name="height" value="0.035" units="cm"/>
    </inkml:brush>
  </inkml:definitions>
  <inkml:trace contextRef="#ctx0" brushRef="#br0">68 50 16468,'-5'-10'896,"-10"-16"615,14 25-1451,1 0 1,-1 0-1,0 0 0,0 0 0,0 0 0,0 0 1,0 0-1,0 0 0,0 1 0,0-1 0,0 0 0,0 1 1,0-1-1,0 1 0,-1 0 0,1-1 0,0 1 1,0 0-1,-2-1 0,2 1 17,0 1 0,0-1 0,0 0 0,0 0-1,0 1 1,0-1 0,0 1 0,0-1 0,0 1 0,1-1 0,-1 1 0,0-1 0,0 1-1,0 0 1,1-1 0,-1 1 0,1 0 0,-1 0 0,0-1 0,1 1 0,-1 0 0,1 0-1,0 0 1,-1 0 0,1 0 0,0 0 0,-1 0 0,1 0 0,0 1 0,-5 33 839,5-31-798,0 43 167,2-1 1,1 0 0,3 0 0,2-1 0,1 0-1,23 62 1,-27-90-198,2 0 0,0-1 0,13 24 0,-19-39-76,0 0-1,-1 1 0,1-1 1,0 0-1,0 0 0,0 0 1,0 0-1,0 0 1,0 0-1,0 0 0,1 0 1,-1-1-1,0 1 0,0 0 1,1-1-1,-1 1 1,0-1-1,1 1 0,-1-1 1,2 0-1,-2 0-3,0 0 1,1 0-1,-1 0 0,0-1 1,0 1-1,1-1 0,-1 1 1,0-1-1,0 1 1,0-1-1,0 0 0,0 1 1,0-1-1,0 0 0,0 0 1,0 0-1,1-2 0,3-3 21,-1 0 0,0-1-1,0 0 1,-1 0 0,5-13 0,50-182 348,-57 197-376,1 1 0,0-1 0,0 0 0,1 1 0,-1-1-1,1 1 1,6-8 0,-8 12-1,-1-1 0,1 1-1,-1-1 1,1 1-1,-1 0 1,1-1 0,-1 1-1,1 0 1,0-1 0,-1 1-1,1 0 1,-1 0-1,1 0 1,0 0 0,-1-1-1,1 1 1,0 0 0,-1 0-1,1 0 1,0 0-1,-1 0 1,1 1 0,0-1-1,0 0 1,1 1 0,-1 0 0,1 0 0,-1 0 0,0 0 0,1 1 0,-1-1 0,0 0 0,0 1 0,0-1 0,0 0 1,0 1-1,0 0 0,1 2 0,10 28-44,0 1 1,-3 0-1,0 1 0,-3 0 1,3 34-1,4 15-2227,-10-115-819,-3-1 2079</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150"/>
    </inkml:context>
    <inkml:brush xml:id="br0">
      <inkml:brushProperty name="width" value="0.035" units="cm"/>
      <inkml:brushProperty name="height" value="0.035" units="cm"/>
    </inkml:brush>
  </inkml:definitions>
  <inkml:trace contextRef="#ctx0" brushRef="#br0">0 1 16580,'4'18'716,"0"0"1,-2 0-1,0 1 1,-1-1-1,-1 0 1,-4 30-1,1 14 1025,5-52-1385,2-12-228,7-23-218,0 2 92,-8 20 2,0-1 0,0 1 1,0 0-1,1 0 0,-1 1 1,1-1-1,-1 0 0,1 1 0,0 0 1,0 0-1,0 0 0,0 1 1,0-1-1,1 1 0,4-1 1,7 0 4,0 1 0,-1 0 1,18 2-1,-21 0-8,0-1 0,0 0 1,0-1-1,1 0 0,20-5 0,14-16 0,-40 17-1,1 1-1,-1 0 1,1 1 0,0 0-1,13-3 1,-18 5 13,0 1 0,0 0 1,0 0-1,0 0 0,0 0 1,0 0-1,0 1 0,0-1 0,0 1 1,0 0-1,0 0 0,0 0 0,0 1 1,0-1-1,-1 0 0,1 1 0,-1 0 1,1 0-1,3 3 0,6 10 95,-10-12-58,1 0-1,-1-1 0,0 1 0,1 0 0,-1-1 1,5 3-1,-6-4-46,-1-1 0,1 0 0,-1 1 0,1-1 0,0 0 0,-1 0 1,1 0-1,0 0 0,-1 0 0,1 1 0,0-1 0,0-1 0,-1 1 0,1 0 0,0 0 0,-1 0 1,1 0-1,0 0 0,-1 0 0,1-1 0,-1 1 0,1 0 0,0-1 0,-1 1 0,1 0 0,-1-1 0,1 1 1,-1-1-1,1 1 0,-1-1 0,1 1 0,-1-1 0,1 1 0,-1-1 0,0 1 0,1-1 0,-1 0 1,1 0-1,31-67-3600,-22 51 2891</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666"/>
    </inkml:context>
    <inkml:brush xml:id="br0">
      <inkml:brushProperty name="width" value="0.035" units="cm"/>
      <inkml:brushProperty name="height" value="0.035" units="cm"/>
    </inkml:brush>
  </inkml:definitions>
  <inkml:trace contextRef="#ctx0" brushRef="#br0">262 151 6257,'-4'-2'257,"0"0"-1,0 0 1,0 0-1,1 0 0,-1-1 1,1 0-1,0 0 1,-1 0-1,1 0 1,1 0-1,-1 0 0,0-1 1,-2-4-1,-11-12 813,12 16-854,-11-12 1856,-32-25 1,43 38-1743,0 0 0,0 0 1,-1 1-1,1-1 0,-1 1 1,1 0-1,-1 0 0,0 0 1,1 1-1,-1 0 0,0 0 1,0 0-1,0 1 0,-6-1 1,9 1-239,-1 1 1,1-1 0,0 0-1,0 1 1,0 0-1,0-1 1,0 1 0,0 0-1,0 0 1,0 0 0,0 0-1,0 1 1,0-1 0,1 0-1,-1 1 1,0-1-1,1 1 1,-3 3 0,2-2 0,0 1 0,0 0 0,0 0 0,1 0 0,-1 0 0,1 0 0,0 0 1,0 0-1,0 5 0,0 5 79,0 0 0,2 0 0,-1 0-1,6 26 1,-3-27-91,0 1 0,1-1 0,1 0 0,0 0-1,0 0 1,1-1 0,1 1 0,9 11 0,-14-21-57,0 1 1,1-1-1,0 1 1,0-1-1,0 0 1,0 0-1,1-1 1,-1 1-1,1-1 0,0 1 1,-1-1-1,1 0 1,0 0-1,0-1 1,0 1-1,1-1 1,-1 0-1,0 0 1,0 0-1,1-1 1,-1 1-1,0-1 1,1 0-1,-1-1 1,1 1-1,-1-1 0,0 1 1,9-4-1,-5 0 10,0 1 1,-1-2-1,1 1 0,-1-1 0,0-1 0,0 1 0,0-1 0,-1 0 0,0 0 0,0-1 0,0 0 0,-1 0 0,5-10 0,6-10 87,-2 0-1,15-41 1,-17 35-31,9-38 1,-20 69-213,0 6-69,0 16-307,1 26-288,-2-17 815,1-1 0,1 1-1,8 30 1,1-22-231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1.181"/>
    </inkml:context>
    <inkml:brush xml:id="br0">
      <inkml:brushProperty name="width" value="0.035" units="cm"/>
      <inkml:brushProperty name="height" value="0.035" units="cm"/>
    </inkml:brush>
  </inkml:definitions>
  <inkml:trace contextRef="#ctx0" brushRef="#br0">142 7 11274,'1'-7'3314,"-8"10"-1337,-12 11 396,17-13-1910,-9 8 188,0 1-1,1 0 0,0 1 0,1 0 0,0 1 0,0 0 0,1 0 0,-7 16 0,11-20-603,1-1-1,0 1 0,0 0 1,0 0-1,1 0 1,0 0-1,1 0 1,0 1-1,0-1 0,1 0 1,0 1-1,1-1 1,-1 0-1,2 1 0,2 12 1,-3-19-67,0 1 0,0-1 0,-1 0-1,1 0 1,1 0 0,-1 0 0,0 0 0,0 0 0,1-1 0,-1 1 0,1 0-1,0 0 1,-1-1 0,1 0 0,0 1 0,0-1 0,0 0 0,0 0 0,0 1-1,3 0 1,-1-2-87,0 1 1,-1 0-1,1-1 0,0 1 0,0-1 0,0 0 0,0-1 0,0 1 0,0-1 0,8-1 1,3-3-46,0-1 1,0 0 0,0-2 0,22-14 0,54-41-353,-45 28 204</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146"/>
    </inkml:context>
    <inkml:brush xml:id="br0">
      <inkml:brushProperty name="width" value="0.035" units="cm"/>
      <inkml:brushProperty name="height" value="0.035" units="cm"/>
    </inkml:brush>
  </inkml:definitions>
  <inkml:trace contextRef="#ctx0" brushRef="#br0">4 362 16892,'-1'2'99,"1"-1"0,-1 0 0,1 1 0,-1-1 1,1 1-1,0-1 0,0 0 0,0 1 0,0-1 1,0 1-1,0-1 0,0 1 0,0-1 0,1 0 1,-1 1-1,1-1 0,-1 0 0,1 1 0,-1-1 1,1 0-1,0 1 0,-1-1 0,1 0 0,0 0 1,0 0-1,0 0 0,0 0 0,0 0 0,0 0 1,0 0-1,0 0 0,1 0 0,-1-1 0,0 1 1,0 0-1,1-1 0,-1 1 0,0-1 0,1 0 1,-1 1-1,1-1 0,1 0 0,0 1 3,1-1 1,0 1-1,0-1 0,0 0 0,0-1 0,0 1 1,0-1-1,-1 1 0,1-1 0,0 0 0,0-1 1,-1 1-1,1-1 0,4-2 0,-2-2-22,0 0-1,0 0 0,0 0 1,-1 0-1,0-1 0,-1 0 1,1 0-1,-1-1 0,-1 1 1,1-1-1,-1 1 0,-1-1 1,1 0-1,-1 0 0,-1-1 1,1 1-1,-1 0 0,-1-1 1,0-14-1,-1 21-60,1 0 0,0 0 0,0 1-1,-1-1 1,1 0 0,-1 0 0,1 1 0,-1-1-1,0 1 1,1-1 0,-1 0 0,0 1-1,0-1 1,0 1 0,0 0 0,-3-3 0,4 4-12,-1 0 0,0-1 1,0 1-1,0 0 1,0-1-1,1 1 1,-1 0-1,0 0 0,0 0 1,0 0-1,0 0 1,0 0-1,1 0 0,-1 0 1,0 0-1,0 0 1,0 1-1,0-1 0,0 0 1,1 0-1,-1 1 1,0-1-1,0 1 0,1-1 1,-1 1-1,0-1 1,1 1-1,-1-1 1,0 1-1,1 0 0,-1-1 1,1 1-1,-1 0 1,0 1-1,-4 4 8,1 1-1,0-1 1,0 1 0,1 0-1,0 0 1,0 0 0,1 1 0,0-1-1,0 1 1,-1 11 0,0 4 44,2 0 0,1 28 0,0-41-28,3 35 78,-2-42-96,0 0 0,-1 0 0,1 0 0,0-1 1,0 1-1,0 0 0,1 0 0,-1-1 0,1 1 0,0 0 0,3 3 0,-5-5-6,1-1 0,0 1 0,-1 0 0,1-1 0,0 1 0,-1-1 0,1 0 1,0 1-1,-1-1 0,1 1 0,0-1 0,0 0 0,0 0 0,-1 1 0,1-1 0,0 0 0,0 0 0,0 0 0,-1 0 0,1 0 0,0 0 0,0 0 0,0 0 0,1-1 0,0 0 5,-1 1-1,1-1 0,0 0 1,-1 0-1,1 0 1,-1-1-1,1 1 0,-1 0 1,1 0-1,1-3 0,2-4 25,1 0-1,-1 0 0,5-12 1,-10 18-32,10-20 58,8-33-1,-13 38-42,1-1-1,0 1 0,12-20 0,-18 36-19,0 1 1,0 0-1,0 0 1,0-1-1,0 1 1,1 0-1,-1 0 1,0-1-1,0 1 1,0 0-1,0 0 1,1-1-1,-1 1 1,0 0 0,0 0-1,1 0 1,-1-1-1,0 1 1,0 0-1,1 0 1,-1 0-1,0 0 1,0 0-1,1 0 1,-1 0-1,0 0 1,1 0-1,-1 0 1,0 0-1,1 0 1,-1 0-1,0 0 1,0 0-1,1 0 1,-1 0-1,0 0 1,1 0-1,-1 0 1,0 0-1,0 0 1,1 0-1,-1 1 1,0-1-1,1 0 1,-1 0-1,0 0 1,0 0-1,0 1 1,1-1-1,-1 0 1,0 0-1,0 1 1,0-1-1,0 0 1,1 0-1,-1 1 1,0-1-1,0 0 1,0 0-1,0 1 1,0-1-1,8 21-21,-7-19 19,16 62-53,-14-45 52,1-2 1,1 1-1,1 0 0,0-1 1,2 0-1,15 27 1,-23-43 1,1 0 0,-1 0 0,1 0 0,-1 0 1,1-1-1,0 1 0,-1 0 0,1 0 0,0-1 1,-1 1-1,1-1 0,0 1 0,0 0 0,0-1 0,0 1 1,0-1-1,-1 0 0,1 1 0,0-1 0,0 0 1,0 0-1,0 1 0,0-1 0,0 0 0,0 0 1,0 0-1,2 0 0,-2-1-18,1 0 0,-1 0 0,1 0 1,-1 0-1,0 0 0,0 0 0,1 0 0,-1 0 0,0-1 0,0 1 0,0 0 1,0-1-1,0 1 0,1-4 0,3-6-239,-1-2-1,1 1 1,2-15 0,-7 27 254,15-83-4329,9-152 0,-15 115 2439,-9 131 3043,1 1 0,1-1-1,3 16 1,1 2-59,-1 1-704,1 0-1,2 0 1,2 0-1,0-1 0,2-1 1,1 0-1,1 0 1,1-2-1,2 1 1,28 33-1,-21-38-263,-23-22-114,-1 1 1,1-1-1,-1 0 0,1 1 0,-1-1 0,1 0 0,-1 0 0,1 1 0,-1-1 0,1 0 0,-1 0 0,1 0 0,-1 0 0,1 0 1,-1 0-1,1 0 0,-1 0 0,1 0 0,-1 0 0,2 0 0,-2-1 3,0 1 0,1-1 0,-1 1 0,0-1 0,0 1 0,1-1 0,-1 1-1,0-1 1,0 1 0,0-1 0,0 0 0,1 1 0,-1-1 0,0 1 0,0-1 0,0 0 0,0 1 0,-1-1 0,1 1 0,0-1-1,0 0 1,0 1 0,-1-2 0,-2-13 85,-2 1-1,0-1 1,0 1-1,-1-1 0,-1 2 1,-1-1-1,0 1 1,0 0-1,-1 1 1,-20-21-1,28 32-90,1 0 1,-1 1-1,1-1 0,-1 0 1,1 1-1,-1-1 0,1 1 0,-1-1 1,0 1-1,1 0 0,-1-1 0,0 1 1,1-1-1,-1 1 0,0 0 1,0 0-1,1-1 0,-1 1 0,0 0 1,0 0-1,1 0 0,-1 0 0,0 0 1,0 0-1,0 0 0,1 0 1,-1 0-1,0 0 0,0 1 0,1-1 1,-1 0-1,0 0 0,-1 1 1,2 0-1,-1 1 0,1-1 1,0 0-1,-1 0 1,1 0-1,0 1 0,-1-1 1,1 0-1,0 0 1,0 1-1,0-1 1,0 0-1,0 0 0,1 1 1,-1-1-1,0 0 1,0 0-1,1 0 1,-1 1-1,1-1 0,0 2 1,2 3 2,0 1 1,1 0 0,0-1-1,0 0 1,0 0 0,1 0-1,-1 0 1,1-1 0,1 0-1,-1 0 1,1 0-1,0-1 1,0 0 0,12 6-1,-13-7-4,0-1-1,1 0 1,-1 0-1,1-1 1,-1 1-1,1-1 1,-1 0-1,1-1 1,0 0-1,-1 1 1,1-2-1,0 1 1,-1-1-1,1 0 0,0 0 1,-1 0-1,1-1 1,-1 0-1,9-4 1,-4-1 2,0 0-1,0 0 1,-1-1 0,0-1-1,0 1 1,-1-1 0,0-1 0,-1 0-1,0 0 1,-1 0 0,0-1-1,0 0 1,-1 0 0,-1 0-1,0 0 1,4-15 0,-12 54 86,2 0 1,1 1-1,1 0 1,2-1-1,1 1 1,1-1 0,10 38-1,-12-60-56,0 0 0,0-1 0,1 1 1,4 7-1,-6-12-37,-1-1 0,1 1-1,-1-1 1,0 1 0,1 0 0,-1-1 0,1 1 0,0-1 0,-1 1 0,1-1 0,-1 0 0,1 1 0,0-1-1,-1 0 1,1 1 0,0-1 0,-1 0 0,3 1 0,-3-1-13,1-1 1,0 1-1,-1 0 0,1-1 0,0 1 0,-1 0 1,1-1-1,-1 1 0,1-1 0,-1 1 1,1-1-1,-1 1 0,1-1 0,-1 1 0,1-1 1,-1 0-1,0 1 0,1-1 0,-1 0 1,0 1-1,1-1 0,-1 0 0,0 1 0,0-2 1,5-13-449,-1 0 0,-1 0 1,-1-1-1,0 1 1,-1-1-1,-1 1 0,-1-23 1,-21-108-3106,18 119 2960,-17-67-875,18 80 1647,-2 1 1,1 0-1,-2 0 0,-11-21 1,17 34-133,0 0 0,0-1 0,0 1 0,-1 0 0,1-1-1,0 1 1,0 0 0,0 0 0,-1-1 0,1 1 0,0 0 0,0 0 0,-1-1 0,1 1 0,0 0 0,0 0 0,-1-1 0,1 1 0,0 0 0,-1 0 0,1 0-1,0 0 1,-1 0 0,1-1 0,0 1 0,-1 0 0,1 0 0,0 0 0,-1 0 0,-4 9 816,1 23 452,4-28-1125,3 57 630,1-29-714</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682"/>
    </inkml:context>
    <inkml:brush xml:id="br0">
      <inkml:brushProperty name="width" value="0.035" units="cm"/>
      <inkml:brushProperty name="height" value="0.035" units="cm"/>
    </inkml:brush>
  </inkml:definitions>
  <inkml:trace contextRef="#ctx0" brushRef="#br0">51 5 18636,'-6'-4'1552,"-6"7"-1112,-1 4-160,4 12 553,3 2-153,3 8-248,1 3-144,5 4-128,4-1-32,5-1-56,3-4-128,7-7-304,1-8-152,4-13-392,1-10-129,1-16 729,0-7-240,-5-13-208</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166"/>
    </inkml:context>
    <inkml:brush xml:id="br0">
      <inkml:brushProperty name="width" value="0.035" units="cm"/>
      <inkml:brushProperty name="height" value="0.035" units="cm"/>
    </inkml:brush>
  </inkml:definitions>
  <inkml:trace contextRef="#ctx0" brushRef="#br0">40 330 15747,'-9'25'934,"1"1"0,1 0 0,-6 54-1,11-65-679,2 1 0,0 0 0,0 0-1,2 0 1,0 0 0,1-1-1,0 1 1,6 14 0,-8-26-194,1 0 1,0 0-1,0 0 1,0-1-1,0 1 1,4 5-1,-5-9-47,-1 1-1,1 0 1,0-1 0,-1 1-1,1-1 1,0 1-1,-1-1 1,1 1 0,0-1-1,0 1 1,0-1 0,-1 0-1,1 1 1,0-1-1,0 0 1,0 0 0,0 1-1,0-1 1,-1 0 0,1 0-1,0 0 1,0 0 0,0 0-1,0-1 1,0 1-1,0 0 1,-1 0 0,1 0-1,0-1 1,0 1 0,0 0-1,0-1 1,-1 1-1,1-1 1,0 1 0,-1-1-1,1 1 1,0-1 0,0 0-1,4-5 14,0 1 0,0-1 0,-1 0 1,0-1-1,0 1 0,-1-1 0,0 1 0,0-1 0,4-14 0,15-72 37,-20 80-52,27-172 165,-29 185-175,0 1-1,0-1 1,0 0 0,0 0-1,0 0 1,1 0 0,-1 0-1,0 0 1,0 0 0,0 1-1,0-1 1,0 0 0,1 0 0,-1 0-1,0 0 1,0 0 0,0 0-1,0 0 1,1 0 0,-1 0-1,0 0 1,0 0 0,0 0-1,0 0 1,0 0 0,1 0-1,-1 0 1,0 0 0,0 0-1,0 0 1,0 0 0,1 0-1,-1-1 1,0 1 0,0 0-1,0 0 1,0 0 0,0 0 0,1 0-1,-1 0 1,0 0 0,0-1-1,0 1 1,0 0 0,19 106 49,-15-76 13,2 0 1,16 57 0,-21-84-46,1 1 0,-1-1-1,0-1 1,1 1 0,-1 0 0,1 0 0,0 0-1,0-1 1,0 1 0,0-1 0,1 0-1,-1 1 1,4 1 0,-5-3-7,-1-1 1,1 0-1,0 1 0,0-1 0,0 0 1,0 0-1,0 0 0,-1 1 1,1-1-1,0 0 0,0 0 0,0 0 1,0 0-1,0 0 0,0-1 0,-1 1 1,1 0-1,0 0 0,2-1 1,-2 0 5,1 0 1,0-1 0,0 1-1,-1 0 1,1-1 0,-1 1-1,1-1 1,-1 0 0,0 1-1,0-1 1,2-3 0,7-14 73,-2 1 1,0-2-1,-1 1 1,0-1-1,5-38 1,-4 6 51,1-62 0,-8 92-127,0-89 42,-2 94-54,0 1 0,-1-1 0,-1 1 0,-7-25 0,9 40-4,1 0 0,0-1-1,-1 1 1,1 0 0,-1 0-1,1 0 1,-1-1 0,0 1 0,1 0-1,-1 0 1,0 0 0,0 0-1,0 0 1,0 0 0,0 1-1,0-1 1,0 0 0,-2-1-1,3 2 1,-1 0 0,1 0 0,0 0 0,-1 0-1,1 0 1,0 0 0,-1 0 0,1 0-1,0 1 1,-1-1 0,1 0 0,0 0 0,-1 0-1,1 0 1,0 0 0,-1 1 0,1-1 0,0 0-1,-1 0 1,1 1 0,0-1 0,0 0 0,-1 0-1,1 1 1,-7 17-5,0 24 40,3 0-1,1 1 0,6 79 1,12 26 178,-13-134-338,1 0 0,1 0 0,0-1 0,0 0 0,2 0 0,-1 0 0,2 0 0,11 17 0,3-10-969,-20-19 1055,0 0-1,0-1 1,0 1-1,0-1 1,0 1 0,0-1-1,0 1 1,0-1-1,1 0 1,-1 0-1,0 1 1,0-1-1,0 0 1,1 0 0,-1 0-1,0 0 1,0-1-1,0 1 1,0 0-1,1 0 1,-1-1 0,1 0-1,8-6-585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981"/>
    </inkml:context>
    <inkml:brush xml:id="br0">
      <inkml:brushProperty name="width" value="0.035" units="cm"/>
      <inkml:brushProperty name="height" value="0.035" units="cm"/>
    </inkml:brush>
  </inkml:definitions>
  <inkml:trace contextRef="#ctx0" brushRef="#br0">148 100 10410,'0'0'102,"0"-1"0,0 1 0,0-1-1,0 1 1,-1-1 0,1 1 0,0-1-1,0 1 1,-1 0 0,1-1 0,0 1 0,-1-1-1,1 1 1,0 0 0,-1-1 0,1 1-1,-1 0 1,1 0 0,-1-1 0,1 1-1,0 0 1,-1 0 0,1 0 0,-1-1 0,1 1-1,-1 0 1,1 0 0,-1 0 0,1 0-1,-1 0 1,1 0 0,-1 0 0,1 0 0,-1 0-1,1 0 1,-1 0 0,1 0 0,-1 1-1,1-1 1,-1 0 0,1 0 0,-1 0-1,0 1 1,-9 15 1385,9-14-1276,3-15-39,-2 10-145,3-16 797,-1 12-441,-1 0 0,0 0 0,0-1 0,-1 1 0,0 0 0,0 0 1,-2-13-1,2 20-358,0 0 1,-1-1 0,1 1 0,0 0-1,0-1 1,0 1 0,0 0 0,-1 0-1,1-1 1,0 1 0,0 0 0,0-1-1,-1 1 1,1 0 0,0 0-1,0 0 1,-1-1 0,1 1 0,0 0-1,-1 0 1,1 0 0,0 0 0,-1 0-1,1-1 1,0 1 0,-1 0-1,1 0 1,0 0 0,-1 0 0,1 0-1,0 0 1,-1 0 0,1 0 0,0 0-1,-1 0 1,1 0 0,0 0-1,-1 1 1,1-1 0,0 0 0,-1 0-1,1 0 1,0 0 0,-1 1 0,1-1-1,0 0 1,0 0 0,-1 0 0,1 1-1,0-1 1,0 0 0,-1 1-1,-13 14 562,-1 4 40,0 1 0,-20 41 1,30-51-553,0 1 1,0-1-1,1 1 0,1 0 1,0 0-1,1 1 0,0-1 1,-1 15-1,3-25-75,0 0 0,0 0 0,0 0-1,0 0 1,0 0 0,1 0 0,-1 0 0,0 0 0,1 0-1,-1-1 1,0 1 0,1 0 0,-1 0 0,1 0 0,-1 0-1,1 0 1,0-1 0,-1 1 0,1 0 0,0-1 0,0 1-1,-1 0 1,1-1 0,0 1 0,0-1 0,0 1 0,0-1 0,0 0-1,-1 1 1,1-1 0,0 0 0,0 0 0,0 1 0,0-1-1,0 0 1,0 0 0,0 0 0,0 0 0,0 0 0,0 0-1,0-1 1,1 1 0,8-2-39,-1 0 1,0 0-1,16-6 0,-10 3-60,-7 3 33,0 0 0,1 1 0,-1 0 1,0 0-1,0 1 0,1 0 0,-1 0 1,0 1-1,10 3 0,-14-4 52,-1 1 0,0 0 0,0 1 1,0-1-1,0 0 0,0 1 0,0 0 0,0 0 0,-1-1 0,1 2 0,-1-1 0,1 0 0,-1 0 1,0 1-1,0 0 0,0-1 0,0 1 0,0 0 0,-1 0 0,1 0 0,-1 0 0,0 0 0,0 0 1,0 0-1,1 5 0,-1-1 67,-1 0 1,0-1-1,0 1 1,0-1-1,-1 1 0,0-1 1,0 1-1,-1-1 1,0 1-1,0-1 1,0 0-1,-1 0 1,0 0-1,-6 9 1,6-10-30,0 0 0,0-1 0,-1 1 0,0-1 1,0 0-1,0 0 0,0 0 0,-1 0 0,1-1 1,-1 0-1,0 0 0,0 0 0,-1-1 1,1 1-1,0-1 0,-1 0 0,-5 1 0,9-3-98,1 0-1,-1 0 1,1 0-1,-1 0 1,0 0-1,1 0 1,-1 0-1,1 0 0,-1-1 1,0 1-1,1 0 1,-1-1-1,1 0 1,-1 1-1,1-1 1,-1 0-1,1 0 1,0 1-1,-1-1 0,1 0 1,0 0-1,0-1 1,0 1-1,0 0 1,-2-2-1,2 0-32,0 1-1,-1-1 0,1 1 1,0-1-1,0 0 1,0 1-1,1-1 0,-1 0 1,1 0-1,0 0 0,-1 0 1,1 0-1,1-5 1,4-14-642</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4.513"/>
    </inkml:context>
    <inkml:brush xml:id="br0">
      <inkml:brushProperty name="width" value="0.035" units="cm"/>
      <inkml:brushProperty name="height" value="0.035" units="cm"/>
    </inkml:brush>
  </inkml:definitions>
  <inkml:trace contextRef="#ctx0" brushRef="#br0">124 118 18092,'17'4'973,"16"1"45,-32-5-963,0 0 1,0 0 0,0-1 0,0 1 0,0 0 0,0 0 0,0 0 0,0-1 0,-1 1-1,1 0 1,0-1 0,0 1 0,0-1 0,0 1 0,-1-1 0,1 1 0,0-1 0,0 0-1,-1 1 1,1-1 0,0 0 0,-1 1 0,1-1 0,-1 0 0,1 0 0,-1 0 0,1 0-1,-1-1 1,2-2 7,-1 0-1,-1 0 0,1 0 0,-1 0 0,1-1 1,-1 1-1,0 0 0,-1 0 0,1 0 1,-1 0-1,1-1 0,-1 1 0,-1 0 1,1 0-1,-1 0 0,1 1 0,-1-1 1,0 0-1,0 1 0,-5-6 0,6 7-41,-1 0 0,0 0 0,0 0 0,0 1 0,0-1-1,-1 1 1,1-1 0,0 1 0,-1 0 0,1 0 0,-1 0 0,1 0 0,-1 1-1,1-1 1,-1 0 0,0 1 0,1 0 0,-1 0 0,0 0 0,1 0-1,-1 0 1,1 0 0,-1 1 0,0-1 0,1 1 0,-1 0 0,1 0 0,-1 0-1,1 0 1,-1 0 0,1 0 0,0 1 0,-4 2 0,-1 1 30,0 1 0,0 0 1,0 0-1,1 1 0,0-1 1,1 1-1,-1 1 0,1-1 1,1 1-1,-1 0 1,1 0-1,-5 16 0,5-13-16,1 1 0,0 0 0,1-1 0,0 1 0,1 0 0,1 0 0,0 0 0,0 0 0,3 15 0,-3-23-55,1 0 0,0 1 0,0-1 0,0 0 0,1 0 0,-1 0-1,1 0 1,0 0 0,0 0 0,1 0 0,-1 0 0,1-1 0,0 1 0,0-1 0,0 0-1,0 0 1,0 0 0,1 0 0,-1-1 0,1 0 0,6 4 0,-5-4-42,1-1 0,-1 1 1,1-1-1,-1 0 0,1 0 1,0-1-1,-1 0 0,1 0 1,0 0-1,-1-1 0,1 1 1,-1-1-1,1-1 0,-1 1 1,1-1-1,7-3 0,23-15-251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4.056"/>
    </inkml:context>
    <inkml:brush xml:id="br0">
      <inkml:brushProperty name="width" value="0.025" units="cm"/>
      <inkml:brushProperty name="height" value="0.025" units="cm"/>
    </inkml:brush>
  </inkml:definitions>
  <inkml:trace contextRef="#ctx0" brushRef="#br0">437 146 13261,'0'-9'3000,"0"7"-2855,0-8 754,0 0 1,-1 0-1,0 0 0,-1 0 0,-3-13 1,4 20-779,0 0 0,0-1 0,-1 1 0,0 0 0,0 0 0,1-1 0,-2 1 0,1 1 1,0-1-1,-1 0 0,1 1 0,-1-1 0,0 1 0,0 0 0,0 0 0,0 0 0,0 0 0,0 0 1,0 1-1,-1-1 0,-4 0 0,3 0-118,-1 1 0,0 0 1,0 0-1,0 0 0,0 1 1,0 0-1,0 0 0,0 1 1,0 0-1,0 0 0,0 0 1,-10 4-1,5-1-2,1 1 1,-1 0-1,1 1 1,1 0-1,-1 1 1,-10 9-1,-1 4 136,0 1 0,2 1-1,1 0 1,-24 38 0,27-36 268,1 0 1,-19 47 0,29-60-319,1-1 0,0 0 1,0 1-1,1 0 0,0 0 1,1-1-1,1 1 0,-1 0 1,2 0-1,1 13 1,-1-19-66,0-1 0,0 0 0,0 0 0,1 0 1,0 0-1,0 0 0,0 0 0,0 0 0,0-1 0,1 1 1,0-1-1,0 0 0,0 1 0,0-1 0,0-1 1,0 1-1,5 2 0,-1-1 20,0 0-1,1 0 1,0-1 0,0 0 0,0 0-1,0-1 1,0 0 0,12 1 0,-2-1 16,-1-1 1,0-1-1,1-1 1,-1 0 0,0-2-1,0 0 1,0 0 0,18-7-1,-15 1 104,1 0 0,-1-1-1,-1-2 1,0 0 0,0-1 0,-1 0-1,-1-2 1,-1 0 0,0-1 0,0 0-1,12-20 1,-21 27-26,-1-1 0,0-1 0,0 1 0,-1-1 0,-1 0 0,1 0 0,-2-1 0,0 1 0,3-23 0,-5 25-84,-1 0-1,0 0 0,-1 0 0,0 0 0,0 1 0,-1-1 0,0 0 0,-1 0 0,1 1 0,-2-1 1,1 1-1,-1 0 0,-1 0 0,-6-9 0,6 10-83,0 1 0,0 0 0,-1 0 0,0 1 0,0-1 0,0 1 0,-1 1 0,0-1 0,1 1 0,-2 0 0,1 1 0,-10-4 0,13 6-222,-1-1 0,1 1 0,0 1 0,-1-1 1,1 1-1,0-1 0,-1 1 0,1 1 1,-1-1-1,-5 1 0,7 0-245,0 0 1,-1 1-1,1-1 1,0 0-1,0 1 0,0 0 1,0-1-1,0 1 0,0 1 1,1-1-1,-1 0 0,1 0 1,-1 1-1,-2 4 1,-8 12-5423</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072"/>
    </inkml:context>
    <inkml:brush xml:id="br0">
      <inkml:brushProperty name="width" value="0.035" units="cm"/>
      <inkml:brushProperty name="height" value="0.035" units="cm"/>
    </inkml:brush>
  </inkml:definitions>
  <inkml:trace contextRef="#ctx0" brushRef="#br0">130 36 17468,'0'-1'87,"0"0"0,0 0 0,0 0 0,0 0 0,0 0 0,0 0 0,0 0 0,0 0 0,0 1 1,-1-1-1,1 0 0,0 0 0,-1 0 0,1 0 0,-1 1 0,1-1 0,-1 0 0,1 0 0,-1 1 0,1-1 0,-1 0 1,0 1-1,1-1 0,-1 0 0,0 1 0,1-1 0,-1 1 0,0 0 0,0-1 0,0 1 0,0-1 0,1 1 0,-1 0 1,0 0-1,0 0 0,0-1 0,0 1 0,0 0 0,0 0 0,0 0 0,-1 1 0,0-1 90,-1 0-1,0 1 1,1 0-1,-1-1 1,1 1-1,-1 0 0,1 1 1,-1-1-1,1 0 1,-1 1-1,1-1 1,0 1-1,-3 3 1,-3 4-5,1 0 0,1 0 0,0 1 0,0 0 0,1 0 1,0 0-1,1 1 0,0-1 0,0 1 0,1 0 0,-2 18 0,3-14-153,0 0-1,1 0 0,1 0 0,0 1 0,1-1 0,1 0 0,1 0 0,4 17 0,-6-27-27,1 0 0,0-1 0,0 1 1,0-1-1,1 1 0,5 7 0,-7-11-3,0 0 0,0 0 0,0 0 1,0 1-1,1-1 0,-1 0 0,0 0 0,1-1 1,-1 1-1,0 0 0,1 0 0,-1-1 0,1 1 1,0-1-1,-1 1 0,1-1 0,-1 0 0,1 1 1,0-1-1,-1 0 0,1 0 0,0 0 0,-1 0 1,4-1-1,-1-1-56,0 1 0,0-1 0,0 0 1,0 0-1,0 0 0,-1-1 0,1 1 0,-1-1 1,1 0-1,-1 0 0,0 0 0,5-7 0,3-5-452,15-28 0,-11 16 413,-2-2-1,-1 0 1,-1 0-1,13-59 1,-10 10-280</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585"/>
    </inkml:context>
    <inkml:brush xml:id="br0">
      <inkml:brushProperty name="width" value="0.035" units="cm"/>
      <inkml:brushProperty name="height" value="0.035" units="cm"/>
    </inkml:brush>
  </inkml:definitions>
  <inkml:trace contextRef="#ctx0" brushRef="#br0">3 1 15531,'-1'53'2059,"0"-23"-960,1 1 0,1 0 1,2 0-1,12 59 0,-6-60-869,1-1 1,1 0-1,1-1 0,2 0 0,1-1 1,1 0-1,29 36 0,-23-42-198,-21-20-32,-1-1-1,0 0 1,1 0-1,-1 1 1,0-1 0,1 0-1,-1 0 1,0 0-1,1 0 1,-1 1 0,1-1-1,-1 0 1,0 0-1,1 0 1,-1 0 0,1 0-1,-1 0 1,0 0-1,1 0 1,-1 0-1,1 0 1,-1 0 0,1-1-1,-1 1 0,1-1 0,-1 1-1,0-1 1,1 0 0,-1 1 0,0-1-1,0 0 1,0 1 0,0-1 0,0 0-1,0 1 1,0-1 0,0 0 0,0 1-1,0-1 1,0 0 0,0 1 0,0-1-1,-1 0 1,1 0 0,-9-24-52,0 1 1,-1 1-1,-2-1 1,-27-41-1,26 45 8,9 13 28,0 0 4,0 0-1,0 1 0,0-1 1,-1 1-1,0 0 0,-1 0 1,1 0-1,-1 1 0,-7-5 1,13 9 13,0 1 1,-1 0 0,1 0-1,0 0 1,0-1 0,-1 1-1,1 0 1,0 0 0,-1 0-1,1-1 1,0 1 0,-1 0-1,1 0 1,0 0-1,0 0 1,-1 0 0,1 0-1,0 0 1,-1 0 0,1 0-1,0 0 1,-1 0 0,1 0-1,0 0 1,-1 0 0,1 0-1,0 0 1,-1 0 0,1 0-1,0 1 1,-1-1 0,1 0-1,0 0 1,0 0 0,-1 0-1,1 1 1,0-1 0,0 0-1,-1 0 1,1 1 0,0-1-1,0 0 1,0 0 0,-1 1-1,1-1 1,0 0 0,0 1-1,0-1 1,0 0 0,0 0-1,0 1 1,-1-1 0,1 0-1,0 1 1,0-1 0,0 0-1,0 1 1,0 0 0,3 18 66,-2-12-43,1-1-1,1 0 1,-1 0 0,1 0-1,0-1 1,0 1-1,1-1 1,0 1-1,0-1 1,0-1-1,0 1 1,1 0 0,7 5-1,-10-8-18,1 0-1,-1-1 1,1 1-1,-1-1 1,1 0-1,0 1 1,0-1-1,-1 0 1,1-1-1,0 1 1,0 0-1,0-1 1,0 0-1,0 1 1,0-1-1,0-1 1,0 1-1,0 0 1,-1-1-1,1 1 1,0-1-1,0 0 1,0 0-1,0 0 1,-1 0-1,1 0 1,-1-1-1,1 1 1,-1-1-1,5-3 1,1-3-218,-1 1 1,1-1 0,-1 0-1,-1-1 1,0 0-1,0 0 1,-1 0 0,0-1-1,0 0 1,-1 0 0,3-12-1,-3 11-256</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6.179"/>
    </inkml:context>
    <inkml:brush xml:id="br0">
      <inkml:brushProperty name="width" value="0.035" units="cm"/>
      <inkml:brushProperty name="height" value="0.035" units="cm"/>
    </inkml:brush>
  </inkml:definitions>
  <inkml:trace contextRef="#ctx0" brushRef="#br0">52 150 16836,'-2'1'213,"0"-1"0,0 1 0,-1 0 0,1 0 1,0 0-1,0 0 0,0 0 0,0 0 0,0 1 0,1-1 1,-1 1-1,0-1 0,1 1 0,-1 0 0,1 0 1,-3 3-1,2-1 16,-1 1 1,1 0-1,0 0 1,1-1-1,-1 1 1,1 0-1,-1 7 1,0 2-81,2-1 0,-1 1 0,2 0 0,3 24 0,-4-34-142,1 0 1,0 0-1,0 0 1,0 0 0,0 0-1,1-1 1,3 8-1,-5-11-7,1 1-1,0 0 1,-1 0-1,1-1 1,0 1 0,0-1-1,-1 1 1,1 0-1,0-1 1,0 0 0,0 1-1,0-1 1,0 1-1,-1-1 1,1 0-1,0 0 1,0 0 0,0 1-1,0-1 1,0 0-1,0 0 1,0 0 0,0 0-1,0 0 1,0-1-1,0 1 1,0 0-1,0 0 1,0-1 0,0 1-1,-1 0 1,1-1-1,0 1 1,0-1 0,0 1-1,-1-1 1,1 0-1,1 0 1,30-26 8,-22 17-1,1 1-1,15-10 0,-24 18 2,0-1-1,1 1 1,0-1 0,-1 1-1,1 0 1,0 0 0,0 0-1,-1 0 1,1 1 0,0-1-1,0 1 1,0 0 0,0 0-1,0 0 1,0 0 0,3 1-1,-4 0 65,1 0 0,-1 0 0,0 1 0,0-1 0,0 1 0,0 0 0,-1-1 0,1 1 0,0 0 0,-1 0 0,1 0 0,-1 0 1,0 0-1,1 1 0,-1-1 0,1 3 0,-5-42 422,-1-1 1,-3 1 0,-14-51 0,12 51-253,-4-10 93,13 47-332,0 0 0,0 0 0,1 0 0,-1 0 0,0 0 0,0 1-1,0-1 1,1 0 0,-1 0 0,0 0 0,0 0 0,0 0 0,1 0 0,-1 0 0,0 0 0,0 0-1,1 0 1,-1 0 0,0 0 0,0 0 0,1 0 0,-1 0 0,0 0 0,0 0 0,1 0 0,-1 0-1,0 0 1,0 0 0,0-1 0,1 1 0,-1 0 0,0 0 0,0 0 0,0 0 0,1 0 0,-1-1-1,0 1 1,0 0 0,0 0 0,0 0 0,0-1 0,1 1 0,-1 0 0,0 0 0,0 0 0,0-1-1,0 1 1,0 0 0,0 0 0,0-1 0,0 1 0,0 0 0,0 0 0,0 0 0,0-1 0,0 1-1,0 0 1,0 0 0,0-1 0,0 1 0,0 0 0,0 0 0,0-1 0,0 1 0,-1 0 0,22 14-3,-17-11 8,4 2-71,1 0 0,-1 0-1,1-1 1,0 0 0,0-1 0,0 0 0,1 0-1,-1-1 1,1 0 0,12 1 0,-17-3 25,0 0 0,0 0 0,-1 0 0,1 0 1,0-1-1,0 0 0,0 0 0,-1 0 1,1-1-1,-1 0 0,1 0 0,-1 0 1,0 0-1,1 0 0,-1-1 0,0 0 0,-1 0 1,1 0-1,0 0 0,-1-1 0,0 1 1,5-7-1,5-17-264</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223"/>
    </inkml:context>
    <inkml:brush xml:id="br0">
      <inkml:brushProperty name="width" value="0.035" units="cm"/>
      <inkml:brushProperty name="height" value="0.035" units="cm"/>
    </inkml:brush>
  </inkml:definitions>
  <inkml:trace contextRef="#ctx0" brushRef="#br0">2604 71 14203,'-13'-8'276,"-1"2"1,0 0-1,0 0 0,0 2 1,-1-1-1,0 2 0,0 0 0,-22-1 1,-126 3 940,138 1-1017,-23 2-58,-420-3 372,397-4-467,-301-14 122,260 18-72,-150 18-1,173-4 53,0 3 0,-112 36 0,155-37-70,0 3 0,1 1 1,1 2-1,1 3 0,-77 53 0,102-61-79,0 0 0,1 1 0,1 0-1,0 2 1,1 0 0,2 0 0,0 2 0,0-1 0,2 2 0,1-1 0,1 2 0,0-1 0,2 1 0,1 0 0,0 1 0,-3 37 0,8-40-5,0 0-1,1 0 1,0-1-1,2 1 1,1 0-1,0-1 1,2 0-1,0 0 1,1 0 0,1 0-1,1-1 1,1 0-1,1-1 1,0 0-1,1 0 1,1-1 0,0-1-1,2 0 1,21 21-1,-14-20-2,1-1-1,0 0 1,2-2-1,-1-1 1,2 0-1,0-2 1,0-1-1,1-1 1,0-1-1,0-1 1,44 5-1,-3-5-2,-1-3 1,1-3-1,106-12 0,-47-4-212,0-5 0,-1-6-1,-2-5 1,-1-6 0,179-79 0,-252 93 6,-2-1 0,-1-3 0,72-55 0,-102 69 191,0 0 1,-1-1 0,-1-1-1,-1 0 1,0-1 0,0 0-1,-2-1 1,0-1 0,-1 0-1,-1 0 1,0 0 0,9-32-1,-15 34 54,-1 1-1,0-1 0,-1 1 1,-1-1-1,0 1 1,-1-1-1,-1 1 0,-1-1 1,0 1-1,0 0 0,-2 0 1,0 0-1,0 1 0,-2-1 1,0 1-1,0 1 1,-1-1-1,-11-12 0,5 8-63,-1-1 1,-1 2-1,0 0 0,-1 1 0,-1 0 0,-1 2 0,0 0 0,-1 1 0,0 1 0,-1 1 1,-28-11-1,-7 4-168</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993"/>
    </inkml:context>
    <inkml:brush xml:id="br0">
      <inkml:brushProperty name="width" value="0.035" units="cm"/>
      <inkml:brushProperty name="height" value="0.035" units="cm"/>
    </inkml:brush>
  </inkml:definitions>
  <inkml:trace contextRef="#ctx0" brushRef="#br0">1 1220 13955,'2'-8'178,"0"0"0,1 1-1,0-1 1,0 0 0,1 1 0,0-1-1,0 1 1,1 0 0,6-7 0,55-56 610,3 5-314,3 3 0,117-76-1,-126 98-364,2 3 0,2 3 0,116-42-1,-158 67-130,1 2 0,0 0 0,1 2 0,47-4 0,-61 9-2,0 0 1,0 1-1,-1 0 1,1 1-1,0 1 1,-1 0-1,1 0 1,-1 1 0,0 1-1,0 0 1,21 13-1,-20-9-3,0 0 0,-1 1 0,0 1-1,-1 0 1,0 1 0,12 16 0,48 83 85,-21-29 242,-45-74-219,1-1 0,0 1-1,0-1 1,1 0-1,0 0 1,1-1 0,-1 0-1,1 0 1,0-1 0,17 8-1,-14-8 39,0-1 0,1 0 0,0-1 0,-1-1 0,1 0 0,0 0 0,0-1 0,16-1 0,13-3 164,-1-1 1,0-3-1,-1-1 0,0-1 0,0-3 1,38-16-1,20-14 248,97-58 1,204-162 338,-153 93-589,79-38-1112,-308 196 759,1-1 0,-2-1 1,0 0-1,0-1 0,15-21 0,13-25-201</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6.786"/>
    </inkml:context>
    <inkml:brush xml:id="br0">
      <inkml:brushProperty name="width" value="0.035" units="cm"/>
      <inkml:brushProperty name="height" value="0.035" units="cm"/>
    </inkml:brush>
  </inkml:definitions>
  <inkml:trace contextRef="#ctx0" brushRef="#br0">1520 141 13195,'-51'-22'914,"-1"3"-1,-100-25 1,-114 1 310,204 36-1122,0 3 1,1 2 0,-1 4-1,0 2 1,-75 14 0,103-11-58,1 1 0,0 2 0,1 1 0,0 1 0,0 2 0,2 1 1,0 2-1,0 0 0,2 2 0,0 2 0,-24 23 0,35-28 3,1 1 0,1 1-1,1 0 1,1 1-1,0 1 1,2 0 0,0 0-1,-11 30 1,16-34-41,1 1 1,1 0-1,0 0 1,1 0-1,1 0 0,1 0 1,0 1-1,1-1 1,1 0-1,0 1 0,8 30 1,3-9-33,1-1 0,1-1 0,3 0 0,1-1 0,1 0 0,2-2 0,2 0 1,1-2-1,1 0 0,2-2 0,51 45 0,-43-45-27,1-2-1,2-1 1,0-3-1,2 0 1,0-3-1,2-1 1,0-2-1,1-2 1,1-2-1,47 8 1,-47-14 20,1-2 0,0-2-1,0-2 1,0-2 0,0-2 0,0-2 0,0-2 0,-1-2 0,0-2 0,0-2 0,-1-2 0,-1-1 0,0-3 0,-1-1 0,-1-2 0,-1-1 0,44-35 0,-35 18 138,-2-2 0,-1-3 0,-3-1 0,-1-2 0,-3-2 1,-2-1-1,-2-2 0,-2-1 0,41-96 0,-61 118 68,11-39 0,-20 59-102,0-1 0,-1 0 0,-1 0 1,0 0-1,0 0 0,-3-20 0,2 29-49,-1-1 1,0 1-1,0-1 1,0 1-1,0-1 0,0 1 1,-1-1-1,0 1 0,1 0 1,-1 0-1,-1 0 0,1 0 1,0 0-1,-1 0 0,1 1 1,-1-1-1,0 1 0,0 0 1,0 0-1,0 0 0,0 0 1,0 0-1,-5-1 0,-7-2 37,1 1 0,0 0 0,-1 1 0,-22-2-1,21 4-26,-49-7 92,-155-23-711,164 21 178,-101-33 1,107 23 67</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6.880"/>
    </inkml:context>
    <inkml:brush xml:id="br0">
      <inkml:brushProperty name="width" value="0.035" units="cm"/>
      <inkml:brushProperty name="height" value="0.035" units="cm"/>
    </inkml:brush>
  </inkml:definitions>
  <inkml:trace contextRef="#ctx0" brushRef="#br0">146 31 16428,'0'-1'133,"0"-1"0,0 0 0,0 1 0,0-1 0,-1 0 1,1 1-1,-1-1 0,1 0 0,-1 1 0,0-1 1,1 1-1,-1-1 0,0 1 0,0-1 0,0 1 1,-2-3-1,2 4-74,0 0 1,0-1-1,0 1 1,0 0 0,0 0-1,0-1 1,0 1-1,0 0 1,0 0-1,0 0 1,0 0-1,0 0 1,0 1-1,0-1 1,0 0-1,0 0 1,0 1-1,0-1 1,0 0-1,0 1 1,0-1-1,0 1 1,0-1 0,0 1-1,1 0 1,-1-1-1,0 1 1,0 0-1,0 1 1,-7 5 183,1 0 1,0 1-1,1 0 1,0 0-1,0 1 1,1 0-1,0 0 1,0 0-1,-6 18 0,3-2-57,0 1 0,-6 42 0,14-67-182,-9 79 254,9-72-251,0-1 1,0 1-1,1-1 0,0 1 1,0-1-1,1 0 1,-1 0-1,6 11 0,-7-16-42,1-1 1,-1 0-1,1 1 0,0-1 0,0 0 0,0 0 0,0 1 0,0-1 0,0 0 0,0 0 0,0 0 0,0 0 0,0 0 0,1 0 0,-1 0 0,0-1 0,1 1 1,-1 0-1,1-1 0,-1 1 0,0-1 0,1 0 0,2 1 0,0-1-28,-1 0-1,0-1 1,0 1-1,1-1 1,-1 1 0,0-1-1,0 0 1,0-1 0,0 1-1,5-3 1,6-5-157,-1 0 1,0-1-1,16-17 0,-27 26 205,27-27-478</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7.490"/>
    </inkml:context>
    <inkml:brush xml:id="br0">
      <inkml:brushProperty name="width" value="0.035" units="cm"/>
      <inkml:brushProperty name="height" value="0.035" units="cm"/>
    </inkml:brush>
  </inkml:definitions>
  <inkml:trace contextRef="#ctx0" brushRef="#br0">145 274 13659,'0'-1'149,"0"0"0,0 0 0,0 0 0,0 0 0,0-1 0,0 1 0,-1 0 0,1 0 0,0 0 0,-1 0 0,1 0 0,-1 0 0,1-1 0,-1 1-1,1 0 1,-1 0 0,0 1 0,0-1 0,1 0 0,-1 0 0,0 0 0,0 0 0,0 1 0,0-1 0,0 0 0,0 1 0,0-1 0,0 1 0,0-1 0,0 1 0,0-1 0,0 1 0,-3 0 0,2-1 64,-1 1 0,1 0 1,-1 0-1,1 0 0,-1 1 0,1-1 0,-1 1 1,1-1-1,-1 1 0,1 0 0,0 0 0,-1 0 1,1 0-1,-4 3 0,-2 1 115,0 2 0,1-1 1,0 1-1,0 0 0,-12 16 0,16-19-291,0 1 1,0 0-1,1-1 1,-1 1-1,1 0 0,0 0 1,1 0-1,-1 0 1,1 1-1,0-1 0,0 0 1,0 10-1,1-14-34,0 0 0,0 0 0,0 0-1,0 0 1,1 0 0,-1 0 0,0 0 0,0 0-1,1 0 1,-1 0 0,1 0 0,-1 0 0,1 0-1,-1 0 1,1 0 0,-1-1 0,1 1 0,0 0-1,-1 0 1,1-1 0,0 1 0,0 0 0,0-1 0,-1 1-1,1-1 1,0 1 0,0-1 0,0 1 0,0-1-1,0 0 1,0 1 0,0-1 0,0 0 0,0 0-1,0 0 1,0 0 0,0 0 0,0 0 0,0 0-1,2 0 1,4-1 3,-1 0 0,1-1-1,-1 0 1,0 0 0,8-3 0,16-10 19,-1-2 1,0-1 0,48-39 0,19-11 51,-90 64-67,1 0 1,-1 0 0,1 1 0,8-3 0,-14 6-5,0-1 1,0 1-1,0-1 1,0 1 0,0 0-1,0 0 1,0-1-1,0 1 1,0 0-1,0 0 1,0 0 0,0 0-1,0 0 1,0 1-1,0-1 1,0 0 0,0 0-1,0 1 1,0-1-1,0 0 1,0 1-1,0-1 1,0 1 0,0-1-1,0 1 1,-1 0-1,1-1 1,0 1 0,0 0-1,-1 0 1,1-1-1,0 1 1,-1 0-1,1 0 1,-1 0 0,1 0-1,-1 0 1,1 1-1,5 31 255,-6-27-194,1-1-1,0 1 0,0 0 0,4 10 0,-5-16-59,0 0 0,1 1 0,-1-1-1,0 0 1,0 1 0,0-1-1,1 0 1,-1 0 0,0 1 0,0-1-1,1 0 1,-1 0 0,0 1-1,0-1 1,1 0 0,-1 0 0,0 0-1,1 1 1,-1-1 0,0 0-1,1 0 1,-1 0 0,0 0 0,1 0-1,-1 0 1,0 0 0,1 0-1,-1 0 1,0 0 0,1 0 0,-1 0-1,0 0 1,1 0 0,0 0-1,14-9 115,15-22-47,-26 26-59,40-48 44,-31 35-50,1 1 0,1 0-1,0 2 1,34-28-1,-47 42-9,-1-1 1,1 1-1,0 0 0,0 0 0,-1 0 0,1 1 0,0-1 0,0 0 1,0 1-1,0-1 0,0 1 0,0 0 0,4-1 0,-5 1 2,-1 1-1,1-1 0,0 0 1,0 0-1,-1 1 1,1-1-1,0 0 0,-1 1 1,1-1-1,0 1 0,-1-1 1,1 1-1,-1-1 1,1 1-1,-1-1 0,1 1 1,-1 0-1,1-1 1,-1 1-1,1 0 0,-1-1 1,0 1-1,0 0 0,1 0 1,0 6-4,1 0 0,-2 0 0,1 0 0,-1 0 0,0 0 0,-1 9 0,0-1-36,1-7 58,-1-3-149,1 0 0,0 0-1,0 0 1,0 0 0,3 10-1,-3-15 101,0 1-1,0-1 1,1 0-1,-1 1 1,0-1 0,0 1-1,0-1 1,1 1-1,-1-1 1,0 0-1,1 1 1,-1-1-1,0 0 1,1 1 0,-1-1-1,0 0 1,1 0-1,-1 1 1,1-1-1,-1 0 1,0 0-1,1 0 1,-1 0-1,1 1 1,-1-1 0,1 0-1,1 0-42,-1-1 0,1 1 0,-1 0 0,1-1 0,-1 1 0,0-1 0,1 1 0,-1-1 0,0 0 1,0 0-1,0 1 0,1-1 0,0-2 0,9-6-473,-1-1 1,0 0 0,-1-1-1,14-21 1,27-52-569,-46 77 998,18-34-435</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036"/>
    </inkml:context>
    <inkml:brush xml:id="br0">
      <inkml:brushProperty name="width" value="0.035" units="cm"/>
      <inkml:brushProperty name="height" value="0.035" units="cm"/>
    </inkml:brush>
  </inkml:definitions>
  <inkml:trace contextRef="#ctx0" brushRef="#br0">10 53 12875,'-5'120'4473,"1"28"-599,5-126-3699,0 1 0,2-1 1,1 0-1,11 35 0,9 13-354,-24-70 182,0 0-1,0 0 0,0 0 1,0 0-1,0 0 0,0 0 0,0 0 1,0 0-1,0 0 0,0 1 1,0-1-1,0 0 0,-1 0 1,1 0-1,0 0 0,0 0 0,0 0 1,0 0-1,0 0 0,0 0 1,0 0-1,0 0 0,0 0 1,0 0-1,0 0 0,-1 1 0,1-1 1,0 0-1,0 0 0,0 0 1,0 0-1,0 0 0,0 0 1,0 0-1,0 0 0,0 0 0,-1 0 1,1 0-1,0 0 0,0 0 1,0 0-1,0-1 0,0 1 1,0 0-1,0 0 0,0 0 0,0 0 1,-1 0-1,1 0 0,0 0 1,0 0-1,0 0 0,0 0 1,0 0-1,0 0 0,0 0 0,0 0 1,0-1-1,0 1 0,0 0 1,0 0-1,-3-5 59,0-1 0,0 0-1,1 0 1,0 0 0,0 0 0,0 0 0,1 0-1,0 0 1,0-9 0,0 9-25,-3-31 53,1-1 1,2 1-1,2 0 0,1-1 0,2 1 0,2 0 1,1 1-1,13-39 0,-17 67-85,0-1 0,1 1 0,0 0 0,0 1 0,0-1 1,1 0-1,8-8 0,-12 14-3,1 1 0,-1-1 0,1 1 1,-1-1-1,1 1 0,0 0 0,0 0 0,-1 0 1,1 0-1,0 0 0,0 0 0,0 0 0,0 1 1,0-1-1,0 1 0,0-1 0,0 1 0,0 0 1,0 0-1,1 0 0,-1 0 0,0 0 0,0 0 1,0 1-1,0-1 0,0 1 0,0-1 0,0 1 1,0 0-1,0 0 0,0 0 0,-1 0 1,1 0-1,0 0 0,0 0 0,1 3 0,3 1 18,0 0-1,-1 0 1,0 1 0,0-1-1,0 1 1,-1 1-1,0-1 1,0 1-1,-1-1 1,1 1-1,-1 0 1,-1 0 0,0 1-1,0-1 1,0 0-1,-1 1 1,0-1-1,0 1 1,-1-1-1,0 1 1,-1 13 0,0-14 41,-1-1 0,1 1 0,-1 0 1,0-1-1,0 0 0,-1 1 0,0-1 1,0 0-1,0 0 0,-1-1 1,0 1-1,0-1 0,0 1 0,-1-1 1,0-1-1,0 1 0,0-1 1,0 0-1,-1 0 0,0 0 0,0-1 1,0 0-1,0 0 0,-9 3 0,12-5-106,1 0-1,-1 0 0,0-1 0,1 1 0,-1-1 0,0 1 0,1-1 1,-1 0-1,0 0 0,0 0 0,0-1 0,1 1 0,-1-1 1,0 1-1,1-1 0,-1 0 0,0 0 0,1 0 0,-1 0 0,1 0 1,-4-4-1,4 3-12,0 0 0,0 0 0,0-1 0,0 1 0,1-1 0,-1 1 0,1-1 0,0 0 0,0 0 0,0 1 0,0-1 0,0 0 0,1 0 0,-1 0 0,1 0 0,0 0 0,0 0 0,0 0 0,0 0 0,1-4 0,6-30-496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571"/>
    </inkml:context>
    <inkml:brush xml:id="br0">
      <inkml:brushProperty name="width" value="0.035" units="cm"/>
      <inkml:brushProperty name="height" value="0.035" units="cm"/>
    </inkml:brush>
  </inkml:definitions>
  <inkml:trace contextRef="#ctx0" brushRef="#br0">70 185 18004,'-18'8'1652,"-15"10"-56,32-17-1476,-1 0-1,1 0 0,-1 0 1,1 0-1,0 1 0,0-1 1,-1 0-1,1 1 0,0-1 1,0 1-1,0 0 0,1-1 1,-1 1-1,0 0 0,1-1 1,-2 4-1,2-4-97,0-1 0,0 1-1,1 0 1,-1-1 0,0 1 0,0 0-1,0-1 1,0 1 0,1 0 0,-1-1-1,0 1 1,1 0 0,-1-1 0,0 1-1,1-1 1,-1 1 0,1-1 0,-1 1-1,1-1 1,-1 1 0,1-1 0,-1 1-1,1-1 1,0 0 0,-1 1 0,1-1-1,0 0 1,-1 0 0,1 1 0,0-1 0,-1 0-1,1 0 1,0 0 0,-1 0 0,1 0-1,0 0 1,-1 0 0,1 0 0,0 0-1,0 0 1,0-1 0,39-3-14,-31 2 38,42-8-28,29-4-5,-73 13-8,0 1 0,0 0 1,0 0-1,0 1 0,0-1 1,0 1-1,0 1 1,11 3-1,-16-4 19,-1-1 0,1 1 1,0 0-1,0-1 0,-1 1 0,1 0 0,-1 0 1,1 1-1,-1-1 0,1 0 0,-1 0 0,0 1 1,1-1-1,-1 1 0,0-1 0,0 1 1,0-1-1,0 1 0,0 0 0,-1-1 0,1 1 1,0 0-1,-1 0 0,1 0 0,-1-1 0,0 1 1,0 0-1,1 0 0,-1 0 0,0 0 1,-1 0-1,1 0 0,0-1 0,0 1 0,-1 0 1,1 0-1,-2 2 0,2-4-14,0 0 0,0 0 0,0 0-1,0 0 1,0 1 0,-1-1 0,1 0 0,0 0 0,0 0-1,0 0 1,0 0 0,0 0 0,-1 1 0,1-1 0,0 0-1,0 0 1,0 0 0,-1 0 0,1 0 0,0 0 0,0 0-1,0 0 1,0 0 0,-1 0 0,1 0 0,0 0 0,0 0-1,0 0 1,-1 0 0,1 0 0,0 0 0,0 0 0,0 0-1,0 0 1,-1 0 0,1-1 0,0 1 0,0 0 0,0 0-1,0 0 1,-1 0 0,1 0 0,0 0 0,0 0 0,0-1-1,0 1 1,0 0 0,0 0 0,0 0 0,-1 0 0,1-1-1,0 1 1,0 0 0,0 0 0,0 0 0,0 0 0,0-1-1,0 1 1,0 0 0,0 0 0,0 0 0,0-1 0,0 1-1,0 0 1,0 0 0,-4-17 271,2 1-203,1-1 0,0 1 1,1 0-1,1-1 1,1 1-1,0 0 0,1-1 1,8-24-1,-11 41-79,0-1 1,0 1-1,1-1 1,-1 1-1,0-1 0,0 1 1,0-1-1,0 1 1,1-1-1,-1 1 0,0 0 1,0-1-1,1 1 1,-1-1-1,0 1 0,1 0 1,-1-1-1,0 1 1,1 0-1,-1 0 0,1-1 1,-1 1-1,1 0 1,-1 0-1,0-1 0,1 1 1,-1 0-1,1 0 1,-1 0-1,1 0 0,-1 0 1,1 0-1,-1 0 1,1 0-1,-1 0 0,1 0 1,-1 0-1,1 0 1,-1 0-1,1 0 0,-1 0 1,1 1-1,-1-1 1,0 0-1,1 0 0,-1 0 1,1 1-1,0 0 1,18 21-63,-13-14 44,1 1 11,0-1 0,1 0 0,0 0-1,0 0 1,1-1 0,12 8-1,-16-13 5,-1 0 0,0 0-1,1 0 1,0 0 0,-1-1-1,1 1 1,0-1 0,0-1-1,0 1 1,-1-1 0,1 1-1,0-1 1,0-1 0,0 1-1,0-1 1,0 0 0,6-2-1,-3 1 4,-1-2 0,1 1 1,0-1-1,-1 0 0,0-1 0,0 0 0,0 0 0,-1 0 0,0-1 0,10-10 0,-12 11 1,0 0 1,0 0-1,0 0 0,-1-1 0,0 1 0,0-1 1,0 0-1,-1 0 0,0 0 0,0 0 1,0 0-1,-1 0 0,0-1 0,0-9 1,0 14 1,-1 1-1,0-1 1,0 1 0,0-1 0,-1 1 0,1 0 0,0-1 0,0 1-1,-1-1 1,1 1 0,-1-1 0,1 1 0,-1 0 0,0-1-1,0 1 1,1 0 0,-1 0 0,0-1 0,0 1 0,0 0 0,0 0-1,0 0 1,-1 0 0,1 0 0,0 1 0,0-1 0,-1 0 0,1 0-1,0 1 1,-1-1 0,1 1 0,0-1 0,-4 1 0,2-1 2,1 2 1,-1-1-1,0 0 1,0 0-1,0 1 1,1 0-1,-1-1 1,0 1-1,1 0 1,-1 0 0,0 1-1,1-1 1,0 0-1,-1 1 1,1 0-1,-4 3 1,0 2-18,0 0 1,1 1-1,0-1 1,0 1 0,1 0-1,0 0 1,0 1-1,1-1 1,0 1 0,0 0-1,1 0 1,1 0-1,-1 0 1,1 0 0,1 0-1,0 0 1,0 0-1,1 0 1,0 0 0,0 0-1,1 0 1,3 10-1,-4-16-43,0-1-1,0 0 0,0 1 1,0-1-1,1 0 0,-1 1 1,0-1-1,1 0 1,0 0-1,0 0 0,-1 0 1,1-1-1,0 1 0,0 0 1,1-1-1,-1 0 0,0 1 1,0-1-1,1 0 0,-1 0 1,1 0-1,-1 0 0,1-1 1,-1 1-1,1-1 1,-1 1-1,1-1 0,0 0 1,-1 0-1,1 0 0,-1 0 1,1-1-1,0 1 0,-1-1 1,1 0-1,-1 1 0,1-1 1,-1 0-1,0 0 0,1-1 1,3-1-1,21-17-435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652"/>
    </inkml:context>
    <inkml:brush xml:id="br0">
      <inkml:brushProperty name="width" value="0.025" units="cm"/>
      <inkml:brushProperty name="height" value="0.025" units="cm"/>
    </inkml:brush>
  </inkml:definitions>
  <inkml:trace contextRef="#ctx0" brushRef="#br0">0 5 14318,'0'0'2626,"9"3"-427,16 4-1187,0-2-1,0-1 0,0-1 0,0-1 0,30-1 1,142-15-396,-35 1-835,-147 12-64,28 0-799,-41 0 873,0 1 0,-1 0 0,1 1 0,0-1 0,0 0 0,0 0 1,-1 1-1,1-1 0,0 1 0,-1-1 0,1 1 0,0 0 0,-1 0 0,1 0 0,2 2 0,-4-3 104,1 0 1,-1 0-1,0 1 0,0-1 1,0 0-1,0 0 1,1 1-1,-1-1 0,0 0 1,0 1-1,0-1 1,0 0-1,0 0 0,0 1 1,0-1-1,0 0 1,0 1-1,0-1 1,0 0-1,0 1 0,0-1 1,0 0-1,0 1 1,0-1-1,0 0 0,0 0 1,-1 1-1,1-1 1,0 0-1,0 1 0,0-1 1,0 0-1,-1 0 1,1 1-1,0-1 0,0 0 1,0 0-1,-1 0 1,1 1-1,0-1 0,0 0 1,-1 0-1,1 0 1,-1 0-1,-14 5-2345,13-4 1823,-21 3-3649</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9.541"/>
    </inkml:context>
    <inkml:brush xml:id="br0">
      <inkml:brushProperty name="width" value="0.035" units="cm"/>
      <inkml:brushProperty name="height" value="0.035" units="cm"/>
    </inkml:brush>
  </inkml:definitions>
  <inkml:trace contextRef="#ctx0" brushRef="#br0">10 86 16307,'1'3'241,"1"0"0,-1 0 0,1 0 0,-1 1 0,0-1-1,-1 0 1,1 1 0,-1-1 0,1 1 0,-1 5 0,-3 39 794,1-24 130,0 5-752,1 1 1,2-1 0,1 1 0,2-1 0,12 52 0,-15-76-398,1 0 1,1 0-1,-1 0 1,1 0-1,4 6 1,-6-10-17,-1-1 0,0 1 0,0 0 0,1-1 0,-1 1 0,1-1 0,-1 1 0,0-1 0,1 1 1,-1-1-1,1 1 0,-1-1 0,1 1 0,-1-1 0,1 0 0,-1 1 0,1-1 0,0 0 0,-1 0 0,1 1 0,0-1 0,-1 0 0,1 0 0,-1 0 0,1 0 1,0 0-1,-1 0 0,1 0 0,0 0 0,-1 0 0,1 0 0,0 0 0,-1 0 0,1 0 0,0 0 0,-1-1 0,1 1 0,-1 0 0,1-1 0,0 1 0,-1 0 1,1-1-1,-1 1 0,1 0 0,-1-1 0,1 1 0,-1-1 0,1 1 0,-1-1 0,0 1 0,1-1 0,-1 0 0,0 1 0,1-1 0,-1 0 0,2-4 2,-1 1-1,1-1 1,-1 1-1,0-1 1,0 0-1,-1 1 1,0-1-1,1 0 1,-2 0-1,1 1 1,-2-9-1,-1-5 54,-9-30 0,12 45-41,-21-53 252,20 54-244,0-1 0,0 1 1,0-1-1,-1 1 1,1-1-1,-1 1 1,0 0-1,0 0 0,1 0 1,-1 0-1,-1 0 1,1 0-1,0 0 1,0 1-1,-1-1 0,1 1 1,-5-2-1,7 3-16,-1 0 0,1-1 0,-1 1 0,1 0 0,-1 0 0,1 0 0,-1 0 0,1 0 0,-1 1 0,1-1 0,-1 0 0,1 0 0,-1 0 0,1 0 0,-1 1-1,1-1 1,-1 0 0,1 0 0,0 1 0,-1-1 0,1 0 0,-1 1 0,1-1 0,0 0 0,-1 1 0,1-1 0,0 0 0,-1 1 0,1-1 0,0 1 0,0-1 0,-1 1 0,1-1 0,0 1 0,0-1 0,0 1 0,0-1-1,0 1 1,0-1 0,0 1 0,0-1 0,0 1 0,0-1 0,0 1 0,2 24 118,0-20-118,-1 0-1,1 0 1,0 0 0,0 0-1,1 0 1,-1-1-1,1 1 1,0-1 0,0 1-1,1-1 1,-1 0-1,1 0 1,0 0-1,0-1 1,0 0 0,1 1-1,-1-1 1,1-1-1,8 5 1,-5-4-5,-1-1 1,1 0-1,-1-1 0,1 1 0,0-1 1,0-1-1,0 0 0,-1 0 0,1 0 1,0-1-1,0 0 0,0 0 0,8-4 1,0-1 16,1 0 0,-1-2-1,-1 0 1,1 0 0,-1-2 0,-1 0 0,0 0 0,0-1 0,-1-1 0,0-1 0,-1 0 0,-1 0 0,0-1 0,-1 0-1,0-1 1,-1 0 0,-1-1 0,0 0 0,-1 0 0,-1-1 0,-1 0 0,6-26 0,-10 5 52,-7 25-25,6 13-42,0-1 0,-1 1 0,1 0-1,-1 0 1,1 0 0,-1 0 0,1-1 0,-1 1 0,1 0-1,-1 0 1,1 0 0,-1 0 0,1 0 0,0 0 0,-1 0-1,1 0 1,-1 1 0,1-1 0,-1 0 0,1 0 0,-1 0-1,1 0 1,-1 1 0,1-1 0,0 0 0,-1 0-1,1 1 1,-1 0 0,-2 1 5,0 0 0,0 1 0,1 0 0,-1-1 0,1 1 0,0 0 0,0 0 0,0 1 0,0-1 0,1 0 0,-2 4 0,-13 44 51,12-38-44,-4 13 12,2 1 1,1 0 0,1 0 0,1 0 0,2 1-1,2 30 1,-1-55-24,0 0 0,0 0 0,0-1 0,1 1 0,-1 0 0,1 0-1,0-1 1,0 1 0,0 0 0,0-1 0,0 1 0,0-1 0,1 0 0,-1 1-1,1-1 1,0 0 0,0 0 0,0 0 0,0 0 0,0 0 0,0 0 0,0-1 0,1 1-1,-1-1 1,0 1 0,1-1 0,-1 0 0,1 0 0,0 0 0,-1-1 0,1 1-1,0 0 1,0-1 0,-1 0 0,1 0 0,3 0 0,3 0 2,1-2-1,-1 1 1,1-1-1,-1-1 1,0 1 0,0-2-1,0 1 1,0-1 0,10-7-1,-6 4-2,0-2-1,0 1 1,-1-2-1,0 1 0,0-2 1,-1 1-1,-1-2 1,0 1-1,0-2 1,14-24-1,-23 35 2,0 0 0,-1 0 1,1 0-1,0 1 0,-1-1 0,0 0 0,1 0 0,-1 0 1,0 0-1,0-1 0,0-2 0,0 5-3,-1 0 1,1-1-1,0 1 0,0 0 0,0 0 1,0-1-1,0 1 0,0 0 0,0-1 1,-1 1-1,1 0 0,0 0 0,0-1 0,0 1 1,-1 0-1,1 0 0,0 0 0,0-1 1,-1 1-1,1 0 0,0 0 0,0 0 1,-1 0-1,1 0 0,0-1 0,-1 1 1,1 0-1,-14 6 30,9-2-22,0 1-1,0 0 1,1 0 0,0 0-1,0 0 1,0 1 0,1 0-1,-1 0 1,1 0 0,-2 8 0,2-9-16,1 0 1,1 1 0,-1-1 0,1 1 0,0 0 0,0-1 0,1 1 0,-1 0-1,1-1 1,1 1 0,-1 0 0,2 8 0,-1-12-13,0-1 0,0 1 0,0 0 0,0 0 1,1-1-1,-1 1 0,0-1 0,1 1 0,-1-1 0,1 1 0,0-1 0,-1 0 0,1 0 0,0 0 1,0 0-1,0 0 0,0 0 0,0-1 0,0 1 0,0 0 0,0-1 0,0 0 0,0 1 1,0-1-1,0 0 0,0 0 0,2 0 0,9-1 93,0 1 0,0-2 1,13-2-1,18-7-139,7-6-7</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482"/>
    </inkml:context>
    <inkml:brush xml:id="br0">
      <inkml:brushProperty name="width" value="0.035" units="cm"/>
      <inkml:brushProperty name="height" value="0.035" units="cm"/>
    </inkml:brush>
  </inkml:definitions>
  <inkml:trace contextRef="#ctx0" brushRef="#br0">184 68 17276,'0'-1'97,"0"-1"1,0 1 0,0-1-1,-1 0 1,1 1 0,0-1-1,-1 1 1,1-1 0,-1 1-1,1-1 1,-1 1 0,0 0-1,1-1 1,-1 1 0,0 0-1,0-1 1,0 1 0,0 0-1,0 0 1,-1 0 0,1 0-1,0 0 1,0 0 0,-1 0-1,1 0 1,0 1 0,-1-1-1,1 0 1,-1 1 0,1-1-1,-1 1 1,1 0 0,-1-1-1,1 1 1,-1 0 0,1 0-1,-4 0 1,1 0 46,-1 0 0,1 1-1,-1-1 1,1 1 0,-1 0 0,1 0 0,0 1 0,-1-1 0,1 1-1,0 0 1,0 0 0,-4 3 0,1 1-59,0 1-1,1-1 1,-1 1 0,2 1 0,-1-1-1,1 1 1,0 0 0,0 0 0,1 0-1,0 1 1,-3 11 0,3-10-56,1 1 1,0 0-1,1 1 1,0-1-1,1 0 0,0 1 1,1-1-1,2 22 0,-1-31-21,-1 0 0,0 0-1,1 0 1,0 0-1,-1 0 1,1 0-1,0 0 1,0 0-1,0 0 1,0 0-1,0 0 1,1-1-1,-1 1 1,0 0-1,3 1 1,-3-2-4,1 0 1,-1-1-1,0 1 0,0-1 1,1 1-1,-1-1 1,1 1-1,-1-1 0,0 0 1,1 0-1,-1 0 0,1 0 1,-1 0-1,1 0 1,-1 0-1,0 0 0,1 0 1,-1-1-1,0 1 1,1-1-1,-1 1 0,0-1 1,1 1-1,-1-1 0,0 0 1,2-1-1,6-4 13,0-1-1,0 0 1,-1 0-1,0-1 1,0 0-1,-1-1 1,8-11-1,41-71 299,-7-11 223,-38 79-355,-4 9 22,-4 18 33,-8 30 142,2-16-348,0 18-124,2 43-1,2-67-156,-1 0 0,2 1 0,0-1 0,0 0 0,1 0 0,1-1 0,5 15 0,-8-25 222,-1 0 0,1 0 1,0 0-1,-1 1 1,1-1-1,0 0 1,-1 0-1,1 0 1,0 0-1,0 0 0,0 0 1,0 0-1,0-1 1,0 1-1,0 0 1,1 0-1,-1-1 1,0 1-1,0-1 0,0 1 1,1-1-1,-1 1 1,0-1-1,1 0 1,-1 0-1,0 0 1,1 1-1,-1-1 1,0 0-1,1-1 0,-1 1 1,2 0-1,21-14-586</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986"/>
    </inkml:context>
    <inkml:brush xml:id="br0">
      <inkml:brushProperty name="width" value="0.035" units="cm"/>
      <inkml:brushProperty name="height" value="0.035" units="cm"/>
    </inkml:brush>
  </inkml:definitions>
  <inkml:trace contextRef="#ctx0" brushRef="#br0">130 40 19548,'1'-2'283,"0"-1"-1,0 1 0,-1-1 1,1 1-1,0-1 0,-1 1 1,0-1-1,0 0 1,0-3-1,0 5-229,0 1 1,0-1-1,0 1 1,0-1-1,0 1 1,0-1-1,0 1 0,-1-1 1,1 1-1,0-1 1,0 1-1,-1-1 1,1 1-1,0 0 0,-1-1 1,1 1-1,0-1 1,-1 1-1,1 0 1,0-1-1,-1 1 0,0-1 1,0 1 27,0 0 1,1 0-1,-1 0 1,0 0-1,0 0 1,0 0-1,0 0 1,0 0-1,0 1 1,1-1-1,-1 0 1,0 0-1,0 1 1,0-1-1,0 0 1,1 1-1,-1-1 1,-1 1-1,-5 4 63,1 0-1,-1 1 1,1 0 0,0 0-1,0 0 1,1 0-1,0 1 1,0 0-1,0 0 1,1 1-1,-4 9 1,0 0-125,1 1 0,1 0 0,-8 37 0,12-43-25,0 1 0,1-1 0,0 23-1,1-32-7,0-1 1,0 0-1,0 1 0,1-1 0,-1 0 0,0 0 0,1 1 0,0-1 0,-1 0 0,1 0 0,0 0 1,0 0-1,0 0 0,1 0 0,-1 0 0,0 0 0,1 0 0,-1 0 0,1-1 0,0 1 1,-1-1-1,1 1 0,0-1 0,0 0 0,0 1 0,0-1 0,0 0 0,4 1 0,-2-2-56,0 1 0,1-1 0,-1 0-1,1 0 1,-1 0 0,1-1 0,-1 1 0,1-1-1,-1 0 1,0-1 0,1 1 0,3-3-1,51-27-476,-48 25 535,45-28-281,2-2-97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246"/>
    </inkml:context>
    <inkml:brush xml:id="br0">
      <inkml:brushProperty name="width" value="0.035" units="cm"/>
      <inkml:brushProperty name="height" value="0.035" units="cm"/>
    </inkml:brush>
  </inkml:definitions>
  <inkml:trace contextRef="#ctx0" brushRef="#br0">1 4 16492,'0'0'26,"0"0"1,0 0 0,0 0 0,0 0 0,0 0 0,0-1 0,0 1 0,0 0 0,0 0-1,0 0 1,0 0 0,0 0 0,0 0 0,0-1 0,0 1 0,0 0 0,0 0 0,0 0 0,0 0-1,0 0 1,1 0 0,-1-1 0,0 1 0,0 0 0,0 0 0,0 0 0,0 0 0,0 0-1,1 0 1,-1 0 0,0 0 0,0 0 0,0 0 0,0 0 0,0 0 0,1 0 0,-1 0 0,0 0-1,0 0 1,0 0 0,0 0 0,0 0 0,1 0 0,-1 0 0,0 0 0,0 0 0,0 0 0,0 0-1,5 9 411,0 17-114,47 362 2535,-42-359-2265,-10-29-582,0 0 0,0 0-1,0 0 1,0 1-1,0-1 1,0 0-1,0 0 1,0 0 0,0 0-1,0 0 1,0 0-1,0 0 1,0 1 0,0-1-1,0 0 1,0 0-1,0 0 1,0 0-1,1 0 1,-1 0 0,0 0-1,0 0 1,0 0-1,0 0 1,0 1 0,0-1-1,0 0 1,1 0-1,-1 0 1,0 0 0,0 0-1,0 0 1,0 0-1,0 0 1,0 0-1,1 0 1,-1 0 0,0 0-1,0 0 1,0 0-1,0 0 1,0 0 0,0 0-1,1 0 1,-1 0-1,0 0 1,0-1-1,0 1 1,0 0 0,3-15 423,-2-20 246,-2 0 1,-9-60-1,4 76-455,1 13-55,1 11 87,3 4-204,0 1-1,0-1 0,1 0 1,0 0-1,1 0 0,0 1 1,4 15-1,-4-20-49,0 0-1,1 0 1,-1 0-1,1 0 1,0 0-1,0-1 1,1 1-1,-1-1 1,1 1-1,0-1 1,0 0-1,0 0 1,1 0-1,0-1 1,5 6-1,-6-8 0,0 0 0,0 0 0,0 0 0,0 0 0,0 0 0,0-1 0,1 0-1,-1 1 1,0-1 0,0 0 0,0 0 0,0-1 0,0 1 0,1-1 0,-1 1 0,0-1-1,0 0 1,0 0 0,0 0 0,-1-1 0,1 1 0,0-1 0,0 0 0,2-2 0,5-3 11,-1 0 0,-1-1 0,1 0 0,-1 0 0,8-11 0,9-19 58,-19 27-17,1 0 0,0 1 0,10-10 1,-17 21-52,0-1 1,0 0-1,1 0 1,-1 0-1,0 1 1,0-1 0,1 0-1,-1 0 1,0 1-1,0-1 1,0 0-1,1 0 1,-1 1-1,0-1 1,0 0-1,0 1 1,0-1 0,0 0-1,0 1 1,1-1-1,-1 0 1,0 1-1,0-1 1,0 0-1,0 1 1,0-1-1,0 0 1,0 1 0,-1-1-1,1 0 1,0 1-1,0-1 1,0 1-1,0 19 30,0-19-29,0 24 13,1 44 49,-1-62-61,1-1 0,0 1 0,1 0 0,-1-1 0,1 1 0,1-1 0,4 11 0,-6-16-5,-1 0 1,1 0-1,-1 0 0,1 0 1,0 0-1,0 0 0,0 0 1,-1-1-1,1 1 1,0 0-1,0 0 0,0-1 1,0 1-1,0-1 1,0 1-1,0-1 0,1 1 1,-1-1-1,0 1 1,0-1-1,0 0 0,0 0 1,1 0-1,-1 0 1,0 0-1,0 0 0,0 0 1,0 0-1,1 0 1,-1 0-1,0-1 0,0 1 1,0 0-1,0-1 1,0 1-1,0-1 0,1 1 1,0-2-1,4-2 5,-1 0-1,1 0 1,-1 0-1,0-1 1,7-8-1,2-6 17,-1 0-1,-1 0 0,0-1 0,15-38 0,10-19 59,-37 77-79,0 0 0,0 1-1,0-1 1,0 0-1,0 0 1,0 0 0,0 0-1,0 0 1,0 0-1,0 1 1,0-1 0,0 0-1,1 0 1,-1 0-1,0 0 1,0 0 0,0 0-1,0 0 1,0 0-1,0 0 1,0 1 0,0-1-1,0 0 1,0 0-1,1 0 1,-1 0 0,0 0-1,0 0 1,0 0-1,0 0 1,0 0 0,0 0-1,0 0 1,1 0-1,-1 0 1,0 0 0,0 0-1,0 0 1,0 0 0,0 0-1,0 0 1,1 0-1,-1 0 1,0 0 0,0 0-1,0 0 1,0 0-1,0 0 1,0 0 0,0 0-1,0 0 1,1-1-1,-1 15-6,-2 7-9,1-1-1,2 1 0,0 0 0,1-1 1,1 1-1,8 31 0,-10-50 1,0 0-1,-1 0 1,1 1-1,0-1 1,0 0 0,1 0-1,-1-1 1,0 1-1,0 0 1,1 0-1,0-1 1,-1 1 0,1-1-1,0 1 1,-1-1-1,1 0 1,3 2-1,-4-2-54,1-1 0,0 0-1,0 1 1,0-1-1,0 0 1,0 0-1,-1 0 1,1 0-1,0 0 1,0 0-1,0 0 1,0-1-1,0 1 1,0-1-1,-1 1 1,1-1-1,0 0 1,0 0-1,-1 0 1,1 0-1,1-1 1,4-4-177,0 0 0,0 0 0,-1-1 0,1 0 0,-2 0 1,1-1-1,-1 0 0,7-12 0,-11 17 180,20-33-667</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818"/>
    </inkml:context>
    <inkml:brush xml:id="br0">
      <inkml:brushProperty name="width" value="0.035" units="cm"/>
      <inkml:brushProperty name="height" value="0.035" units="cm"/>
    </inkml:brush>
  </inkml:definitions>
  <inkml:trace contextRef="#ctx0" brushRef="#br0">78 380 16588,'0'3'263,"-1"1"0,1 0 0,-1 0 0,0-1 0,0 1 0,-1 0 0,1-1 0,-1 1 1,0-1-1,0 0 0,0 1 0,0-1 0,0 0 0,-1 0 0,1-1 0,-1 1 0,0 0 1,0-1-1,0 1 0,0-1 0,0 0 0,-1 0 0,-5 2 0,8-3-239,-1-1 0,1 1 0,0 0 1,-1 0-1,1 0 0,0 1 0,-1-1 0,1 0 0,0 0 0,0 1 0,0-1 0,0 0 0,0 1 0,0-1 0,0 1 1,1-1-1,-1 1 0,1 0 0,-1-1 0,1 1 0,-1 0 0,1-1 0,0 1 0,0 0 0,0-1 0,0 1 0,0 0 1,0 1-1,1 6-47,0-1-1,1 0 1,0 1 0,3 9 0,-5-17 26,1 0-1,-1 0 1,0 0-1,0 0 1,1 0-1,-1 0 1,1 0 0,-1 0-1,1-1 1,-1 1-1,1 0 1,-1 0-1,1 0 1,0-1 0,0 1-1,-1 0 1,1-1-1,0 1 1,0 0-1,0-1 1,0 1 0,-1-1-1,1 1 1,0-1-1,0 0 1,0 0-1,0 1 1,0-1 0,0 0-1,0 0 1,0 0-1,0 0 1,0 0-1,0 0 1,0 0-1,0 0 1,0 0 0,0 0-1,0-1 1,0 1-1,0 0 1,0-1-1,0 1 1,0-1 0,0 1-1,0-1 1,-1 1-1,1-1 1,1-1-1,6-4 37,-1 0-1,0 0 0,0-1 0,6-8 1,-11 12-27,7-7 37,19-22 44,-27 31-89,0 0 0,0 0 0,1 0 0,-1 0 1,0 0-1,1 0 0,-1 0 0,0 0 0,1 1 0,-1-1 0,1 0 0,-1 1 0,1-1 0,-1 1 1,1 0-1,0-1 0,-1 1 0,1 0 0,-1 0 0,3 0 0,4 8 26,-3-4 53,1-13-12,27-69 93,-4-1-1,34-149 1,-61 218-144,0 5 0,-1 0 0,0 0 0,0-1 0,0 1 0,-1-1-1,0 1 1,0-1 0,0 1 0,-1-1 0,0-5 0,0 11-17,1-1 1,0 1 0,0 0 0,0-1-1,0 1 1,-1 0 0,1-1-1,0 1 1,0 0 0,-1-1 0,1 1-1,0 0 1,-1 0 0,1-1-1,0 1 1,0 0 0,-1 0-1,1 0 1,-1 0 0,1-1 0,0 1-1,-1 0 1,1 0 0,0 0-1,-1 0 1,1 0 0,0 0 0,-1 0-1,1 0 1,-1 0 0,1 0-1,0 0 1,-1 0 0,1 0 0,0 0-1,-1 1 1,1-1 0,-1 0-1,1 0 1,0 0 0,-1 0 0,1 1-1,-14 9 83,7-2-58,0 1-1,0 0 1,1 0 0,0 0 0,0 1-1,1 0 1,0 0 0,-4 15-1,-1 7 119,-9 49 1,14-55-12,-2 40 1,6-58-106,1 0 0,0 0 0,1 0 0,0 0 0,0 0 0,1 0 0,0 0-1,0 0 1,5 9 0,-5-14-26,-1 0-1,1-1 1,0 1-1,-1 0 1,2-1-1,-1 0 1,0 1-1,0-1 1,1 0-1,-1 0 0,1 0 1,-1-1-1,1 1 1,0-1-1,4 3 1,-2-3-44,0 1 1,1-1-1,-1 0 1,0-1-1,1 1 0,-1-1 1,0 0-1,9-1 1,-3 0 42,0-1 0,-1-1 1,1 0-1,-1 0 0,0-1 1,0 0-1,0-1 0,16-10 1,-22 12-22,0-1 0,0 1 1,0-1-1,6-7 1,8-18-103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148"/>
    </inkml:context>
    <inkml:brush xml:id="br0">
      <inkml:brushProperty name="width" value="0.035" units="cm"/>
      <inkml:brushProperty name="height" value="0.035" units="cm"/>
    </inkml:brush>
  </inkml:definitions>
  <inkml:trace contextRef="#ctx0" brushRef="#br0">168 11 18452,'-3'-2'123,"0"1"1,0 0-1,0-1 1,0 1-1,0 0 1,0 1-1,0-1 1,-1 1-1,1-1 0,0 1 1,0 0-1,-1 0 1,1 0-1,0 1 1,0-1-1,0 1 1,-1-1-1,1 1 1,0 0-1,0 1 0,0-1 1,0 0-1,0 1 1,1-1-1,-1 1 1,-3 3-1,-2 1 11,1-1 0,0 2-1,1-1 1,-1 1 0,1 0 0,1 0-1,-1 0 1,-5 11 0,8-12-125,0-1-1,1 1 1,-1 0 0,1 0 0,1 0 0,-1 0-1,-1 11 1,3-15-13,0-1 1,0 1-1,0-1 1,1 1-1,-1-1 0,0 0 1,0 1-1,1-1 0,-1 0 1,1 1-1,-1-1 0,1 0 1,0 1-1,-1-1 0,1 0 1,0 0-1,0 0 0,0 0 1,0 0-1,0 0 0,0 0 1,0 0-1,0 0 0,0 0 1,1-1-1,-1 1 0,0 0 1,0-1-1,1 1 0,-1-1 1,0 1-1,1-1 0,-1 0 1,1 0-1,-1 1 1,0-1-1,1 0 0,-1 0 1,3-1-1,69-2-121,-49 0 114,1 2-1,38 3 1,-56-2 13,-1 1 0,0 0 0,0 1 0,0-1 0,0 1 0,0 0 0,0 1 0,0 0 0,-1 0 1,0 0-1,1 0 0,-1 1 0,0 0 0,8 8 0,-11-9 10,0-1 0,0 1 0,0-1 0,-1 1 1,1 0-1,-1-1 0,0 1 0,0 0 0,0 0 0,0 0 1,0 0-1,-1 0 0,1 0 0,-1 0 0,0 1 0,0-1 0,0 0 1,0 0-1,-1 0 0,1 0 0,-1 0 0,0 0 0,0 0 1,0 0-1,0 0 0,0 0 0,-1-1 0,1 1 0,-1 0 0,-3 3 1,-2 4 82,-1-1 1,0 0-1,0 0 1,-1-1-1,0 0 1,-16 10-1,8-6 132,-1-2 0,-19 10 0,33-18-234,0 0 0,-1 0 0,1-1 0,0 1 0,-1-1 0,1 0-1,-1 0 1,0 0 0,1-1 0,-1 0 0,1 0 0,-1 0 0,0 0-1,1-1 1,-8-1 0,10 1-52,1 0-1,0 0 1,-1 0-1,1 0 1,0 0-1,0 0 1,0 0-1,0 0 1,0 0-1,0 0 1,0-1-1,0 1 1,0 0-1,1-1 1,-1 1-1,0 0 1,1-1-1,-1 1 1,1-1-1,0 1 1,-1-1-1,1 1 1,0-1-1,0-1 1,0-6-102,0 1 1,1-1 0,2-11 0,9-33-320,4-7-168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899"/>
    </inkml:context>
    <inkml:brush xml:id="br0">
      <inkml:brushProperty name="width" value="0.035" units="cm"/>
      <inkml:brushProperty name="height" value="0.035" units="cm"/>
    </inkml:brush>
  </inkml:definitions>
  <inkml:trace contextRef="#ctx0" brushRef="#br0">33 0 17852,'-4'12'595,"-3"7"196,1 1 0,1-1 0,-4 35 0,8-49-738,1 0 0,0 0 1,0-1-1,0 1 0,0 0 1,1 0-1,0-1 0,0 1 1,0-1-1,1 1 0,-1-1 0,1 1 1,0-1-1,0 0 0,1 0 1,-1 0-1,1 0 0,0 0 1,0 0-1,1-1 0,4 5 1,-5-6-53,1 1 0,-1-1 0,1 0 0,0 0 0,0-1 0,0 1 0,0-1 0,0 0 0,0 0 1,8 1-1,45-2-78,-46 0 52,0-1 0,0 1-1,0 1 1,19 3 0,-27-3 31,0 1 1,0-1-1,0 1 1,0-1-1,0 1 1,0 0-1,0 0 1,-1 0-1,1 1 1,-1-1-1,0 1 1,0-1-1,1 1 0,-2 0 1,1-1-1,0 1 1,0 0-1,-1 0 1,0 1-1,0-1 1,0 0-1,0 0 1,0 0-1,0 1 1,-1 4-1,2 9 105,-1 0 0,-1 0 0,-3 28 0,3-40-66,0 0 36,0 0-1,-1-1 1,1 1 0,-1 0 0,0-1-1,0 1 1,-1-1 0,1 1-1,-1-1 1,0 0 0,-4 7 0,6-11-72,0 1 0,-1-1 0,1 0 1,0 0-1,0 0 0,0 0 1,0 0-1,-1 0 0,1 0 1,0 0-1,0 0 0,0 0 0,-1 0 1,1-1-1,0 1 0,0 0 1,0 0-1,0 0 0,0 0 1,-1 0-1,1 0 0,0 0 1,0 0-1,0 0 0,0 0 0,0-1 1,-1 1-1,1 0 0,0 0 1,0 0-1,0 0 0,0 0 1,0-1-1,0 1 0,0 0 1,0 0-1,0 0 0,0 0 0,0-1 1,0 1-1,0 0 0,0 0 1,-1 0-1,1 0 0,1-1 1,-1 1-1,0 0 0,0 0 1,0 0-1,0 0 0,0-1 0,-2-12 204,1-29 26,2 1 0,2 0 0,13-71 0,-16 111-239,0-1 0,1 1 0,-1-1 0,0 1 0,1-1 1,-1 1-1,1-1 0,0 1 0,-1 0 0,1-1 0,0 1 0,0 0 0,0 0 1,0-1-1,1 0 0,-1 2 0,-1 0 0,1 0 0,-1 0 0,1 0 0,-1 0 0,1 0 0,-1 0 0,1 0 0,-1 0 0,1 0 1,-1 0-1,0 1 0,1-1 0,-1 0 0,1 0 0,-1 0 0,0 1 0,1-1 0,-1 0 0,1 1 0,-1-1 0,0 0 0,1 1 0,-1-1 0,0 0 1,0 1-1,1-1 0,-1 1 0,0-1 0,0 1 0,5 8 1,-1 0-1,-1-1 1,4 13-1,-5-15 1,3 10-1,-3-7-1,0 0 0,1-1 1,0 1-1,1-1 0,0 0 1,0 0-1,1 0 0,-1 0 1,11 11-1,-14-18 1,0-1-1,-1 1 1,1-1 0,0 1-1,0-1 1,-1 0-1,1 1 1,0-1 0,0 0-1,0 1 1,0-1 0,-1 0-1,1 0 1,0 0 0,0 0-1,0 0 1,0 0 0,0 0-1,0 0 1,-1 0 0,1 0-1,0 0 1,0 0 0,0-1-1,1 1 1,0-2 0,0 1-1,1-1 1,-1 1-1,0-1 0,0 1 1,0-1-1,0 0 1,2-4-1,3-4 6,0 0 0,10-20 0,-17 30-5,20-44 95,-3-1 0,15-52-1,-38 129-55,2 0-1,1 0 0,3 63 1,0-91-37,0-1 0,1 0 0,-1 0 0,1 0 0,0 0 0,0 0 0,0 0 0,0 0 0,0 0 0,1 0 0,-1 0 0,1 0 0,0-1 0,0 1 0,4 4 0,-4-6 1,0 0 1,0 0 0,0 0 0,-1 0-1,1-1 1,1 1 0,-1-1-1,0 1 1,0-1 0,0 0-1,0 0 1,0 1 0,0-1-1,0-1 1,0 1 0,0 0-1,1-1 1,-1 1 0,0-1 0,0 1-1,0-1 1,0 0 0,-1 0-1,1 0 1,2-1 0,8-5 17,0-1 0,0 0 0,-1-1 0,0 0 0,-1-1 0,18-21 1,49-73 112,-68 91-137,-1 0-1,0 0 0,-1 0 0,8-21 1,-40 153-423,23-107 313,-1-2-200,0 1-1,1 0 1,1-1-1,0 1 1,0 0 0,1 0-1,0 0 1,2 11-1,-2-22 260,0 0 0,0 1 0,0-1 0,0 0 0,0 0 0,1 1 0,-1-1-1,0 0 1,0 1 0,0-1 0,0 0 0,0 0 0,1 1 0,-1-1 0,0 0-1,0 0 1,0 0 0,1 1 0,-1-1 0,0 0 0,0 0 0,1 0 0,-1 0 0,0 1-1,1-1 1,-1 0 0,0 0 0,0 0 0,1 0 0,-1 0 0,0 0 0,1 0 0,-1 0-1,1 0 1,9-6-1042,5-14 189,2-10-130,4-5-39</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5.520"/>
    </inkml:context>
    <inkml:brush xml:id="br0">
      <inkml:brushProperty name="width" value="0.035" units="cm"/>
      <inkml:brushProperty name="height" value="0.035" units="cm"/>
    </inkml:brush>
  </inkml:definitions>
  <inkml:trace contextRef="#ctx0" brushRef="#br0">76 0 16868,'-2'7'337,"0"0"0,-1-1 0,0 0 0,0 1 1,0-1-1,0 0 0,-6 7 0,-7 13 692,8-11-446,3-6-206,1 0 0,-1 0 0,-3 17 0,7-26-362,1 0 1,0 0-1,0 1 1,0-1-1,0 0 1,0 0-1,0 0 1,0 1-1,0-1 1,0 0-1,0 0 1,0 1-1,0-1 1,0 0-1,0 0 1,0 1-1,0-1 1,0 0-1,0 0 1,0 1-1,0-1 1,0 0-1,0 0 1,0 0-1,0 1 1,0-1-1,1 0 1,-1 0-1,0 0 1,0 1-1,0-1 1,0 0-1,0 0 1,1 0-1,-1 0 1,0 1-1,9-5 144,12-12-212,-21 15 65,15-14-141,24-20-292,-37 33 367,1 0 1,-1 0 0,1 1 0,-1-1 0,1 1 0,0 0 0,-1-1 0,1 1 0,0 0-1,0 1 1,0-1 0,0 0 0,4 1 0,-5 0 30,-1 0 0,1 1 0,-1-1 0,1 1 0,-1 0 0,1 0 0,-1-1 0,1 1 0,-1 0 0,0 0 0,1 0 0,-1 0 0,0 1 0,0-1 0,0 0 0,0 0 0,0 1 0,0-1 1,0 1-1,0-1 0,-1 1 0,1-1 0,-1 1 0,1-1 0,0 3 0,8 44-110,-9-48 132,5 54 448,-3-1 0,-2 1 0,-2 0 0,-13 72 0,14-116-252,-5 21 260,6-29-408,-1-1 1,1 0 0,0 0-1,-1 1 1,1-1 0,-1 0-1,1 0 1,-1 0 0,0 0-1,0 1 1,1-1 0,-1 0-1,0 0 1,0-1 0,0 1-1,0 0 1,0 0 0,-1 1-1,1-2-24,0 0-1,1 0 1,-1 0-1,0 0 1,1 0-1,-1-1 0,0 1 1,1 0-1,-1 0 1,0 0-1,1 0 1,-1-1-1,1 1 0,-1 0 1,1-1-1,-1 1 1,0 0-1,1-1 1,-1 1-1,1-1 0,0 1 1,-1-1-1,1 1 1,-1-1-1,1 1 1,0-1-1,-1 1 0,1-1 1,0 0-1,-1 1 1,1-2-1,-10-24 226,9 22-192,-12-38 136,-8-53-1,17 75-373,2 0-1,0 0 0,2-1 0,0 1 0,3-21 0,-2 38 15,-1 0 0,1 0 0,-1 1-1,1-1 1,0 1 0,0-1 0,0 1-1,1-1 1,-1 1 0,1-1 0,-1 1-1,1 0 1,0 0 0,0 0 0,0 0 0,0 0-1,0 0 1,0 1 0,0-1 0,0 1-1,1-1 1,-1 1 0,1 0 0,3-1-1,0-2-36,9-5-589</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6.302"/>
    </inkml:context>
    <inkml:brush xml:id="br0">
      <inkml:brushProperty name="width" value="0.035" units="cm"/>
      <inkml:brushProperty name="height" value="0.035" units="cm"/>
    </inkml:brush>
  </inkml:definitions>
  <inkml:trace contextRef="#ctx0" brushRef="#br0">123 347 19076,'-12'6'643,"0"-1"0,1 2 0,0-1-1,-15 13 1,21-16-497,0 1 0,1 1 1,-1-1-1,1 1 0,0-1 0,1 1 0,-1 0 0,1 1 0,0-1 1,0 1-1,-3 7 0,6-13-150,0 1 1,0 0-1,-1 0 1,1-1-1,0 1 0,0 0 1,0-1-1,0 1 1,0 0-1,0 0 1,0-1-1,0 1 1,0 0-1,0-1 0,0 1 1,0 0-1,1 0 1,-1-1-1,0 1 1,1 0-1,-1-1 0,0 1 1,1-1-1,-1 1 1,1 0-1,-1-1 1,0 1-1,1-1 1,0 1-1,-1-1 0,1 1 1,-1-1-1,1 0 1,0 1-1,-1-1 1,1 0-1,-1 1 1,1-1-1,0 0 0,0 0 1,-1 1-1,1-1 1,0 0-1,-1 0 1,3 0-1,3 0-133,0 0 0,1 0 0,-1 0 0,8-2 0,-8 1 35,7 0-76,4-2-143,0 1 0,1 1 0,-1 1 0,20 2 1,-31-1 262,-1 0 1,1 0 0,-1 1 0,1 0 0,-1 0 0,0 0-1,0 0 1,0 1 0,0 0 0,0 0 0,-1 1 0,1-1-1,-1 1 1,0 0 0,0 0 0,0 0 0,3 5 0,1 4 19,-1 0 1,0 0 0,-1 1 0,0 0-1,-1 0 1,-1 0 0,0 0-1,-1 1 1,0-1 0,-2 1 0,1 17-1,-1-2 223,-2-1 0,-1 1 0,-2-1 0,-11 49 0,13-72-88,0 0 0,-1 0 0,1 0 0,-1 0 0,0 0 0,-1 0 0,1-1 0,-1 1 0,0-1 0,0 0 0,-8 6 0,11-9-65,-1-1 1,1 0-1,-1 0 0,0 0 1,1 0-1,-1 0 0,0 0 1,0 0-1,0 0 1,0-1-1,0 1 0,0-1 1,0 0-1,1 1 0,-1-1 1,0 0-1,0 0 1,0 0-1,0 0 0,0-1 1,0 1-1,0 0 0,0-1 1,0 0-1,0 1 1,0-1-1,0 0 0,0 0 1,1 0-1,-1 0 0,0 0 1,1 0-1,-1-1 1,1 1-1,-1 0 0,1-1 1,0 1-1,0-1 1,-1 0-1,0-1 0,-2-4-13,-1 0 0,2 0 0,-1-1-1,1 1 1,0-1 0,0 1 0,1-1 0,0 0-1,0 0 1,1 0 0,0 0 0,1-1 0,-1 1-1,2 0 1,0-9 0,1 2-36,0 0 0,2 0 0,-1 0 0,2 0 0,0 1-1,1-1 1,8-14 0,1 5 18,2 0 0,1 1-1,1 1 1,1 1 0,43-36-1,-36 34-5,-1-2 0,-1 0-1,27-38 1,-37 41 7,-1-1-1,-1-1 1,-1 0-1,16-46 1,-23 57 12,-1-1 1,-1 0 0,0 0 0,-1-1-1,-1 1 1,0 0 0,-1-1-1,0 1 1,-1 0 0,-6-26-1,7 37-7,-2-1-1,1 0 1,0 1 0,-1-1-1,1 1 1,-1-1-1,0 1 1,0 0-1,-1 0 1,1 0 0,-5-5-1,6 7-6,0 0 0,-1 1 0,1-1 0,0 0 0,0 1 0,0-1 0,-1 1 0,1-1 0,0 1 0,-1 0 0,1 0 1,0-1-1,-1 1 0,1 0 0,0 0 0,-1 0 0,1 0 0,0 1 0,-1-1 0,1 0 0,0 0 0,-1 1 0,1-1 0,0 1 0,-1-1 0,1 1 0,0 0 0,0-1 0,0 1 0,0 0 0,0 0 0,0 0 0,0 0 0,0 0 0,-1 2 0,-2 0-3,1 1 0,1 0 0,-1 0 0,0 1 0,1-1 0,0 0 0,0 1 0,1-1 0,-1 1 0,1 0 0,0 0 0,0-1 0,0 1 0,1 9 0,0 6 13,0 0 1,5 24 0,-3-27 1,1 3 15,0 0 0,1 0 0,7 20 0,-8-33-15,-1 0 0,1-1-1,0 1 1,1-1 0,-1 0 0,1 0 0,1 0-1,-1 0 1,1-1 0,0 1 0,0-1 0,6 4-1,-8-7-4,0 0-1,0-1 1,0 1-1,0-1 1,0 0-1,0 0 1,0 0-1,0 0 1,1-1-1,-1 1 1,0-1-1,1 0 1,-1 1-1,0-2 1,0 1-1,1 0 1,-1-1-1,0 1 1,0-1-1,1 0 1,-1 0-1,0 0 1,0-1-1,0 1 1,0-1-1,4-3 1,6-4 13,0-1 0,0-1 1,-1 0-1,11-14 0,-14 16-16,16-17 24,43-49-28,-59 64 51,0-1 1,-1 0-1,0-1 0,10-22 1,-17 33-37,-1 1 0,1-1 0,-1 0 0,1 1 0,-1-1-1,1 1 1,-1-1 0,0 0 0,0 0 0,0 1 0,0-1 0,0 0 0,0 1 0,0-1 0,-1-1 0,1 2-3,-1 0 0,1 1 0,0-1 1,-1 0-1,1 1 0,-1-1 0,1 0 1,-1 1-1,0-1 0,1 1 0,-1-1 1,1 1-1,-1-1 0,0 1 0,0 0 1,1-1-1,-1 1 0,0 0 1,1 0-1,-1-1 0,0 1 0,-1 0 1,-1 0 14,-1 0 1,1 0 0,-1 0 0,1 0 0,0 1 0,-1 0 0,1 0 0,0 0-1,-1 0 1,1 0 0,0 1 0,0-1 0,-3 3 0,-2 1-8,0 2 0,1-1 0,-1 1 1,1 0-1,1 0 0,-1 1 0,1 0 1,1 0-1,-1 0 0,1 1 0,1 0 1,0 0-1,0 0 0,1 0 0,0 1 1,0-1-1,1 1 0,0 0 0,1 0 0,0 0 1,1 0-1,1 11 0,-1-17-45,1 0 1,0 0-1,0-1 0,0 1 1,1 0-1,-1-1 0,1 1 0,0-1 1,0 1-1,0-1 0,0 0 0,1 0 1,-1 0-1,1 0 0,0 0 0,0 0 1,0-1-1,0 0 0,0 1 1,1-1-1,-1-1 0,1 1 0,-1 0 1,1-1-1,0 1 0,-1-1 0,1 0 1,0-1-1,8 2 0,1-1-80,1-1 0,-1 0 0,1-1 0,-1 0 0,1-1-1,-1 0 1,21-7 0,25-13-203</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164"/>
    </inkml:context>
    <inkml:brush xml:id="br0">
      <inkml:brushProperty name="width" value="0.035" units="cm"/>
      <inkml:brushProperty name="height" value="0.035" units="cm"/>
    </inkml:brush>
  </inkml:definitions>
  <inkml:trace contextRef="#ctx0" brushRef="#br0">17 237 13859,'6'-20'1968,"-5"14"-1285,-2 10 176,-5 16 59,1 0 1,1 0-1,-2 41 1,5-40-878,1 0 0,0 0 0,2 0 0,1 0 0,0 0 0,2-1 0,6 22 0,-9-38-37,0 0-1,0 0 1,0 0-1,0 0 1,0 0-1,1 0 1,0 0-1,0-1 1,0 1-1,0-1 1,0 0-1,8 6 1,-9-8 6,0 0 0,1 0 1,-1 0-1,1 0 0,-1 0 1,1-1-1,0 1 1,-1-1-1,1 1 0,-1-1 1,1 0-1,0 0 1,-1 0-1,1 0 0,0-1 1,-1 1-1,1-1 1,-1 0-1,1 1 0,-1-1 1,1 0-1,-1 0 1,4-3-1,2-1 61,0-1 0,0-1 0,-1 1-1,1-1 1,-1-1 0,-1 1 0,0-1 0,0 0 0,0-1-1,-1 1 1,0-1 0,4-10 0,5-15 623,18-67 1,-27 67-83,-6 29-190,-2 21-107,1 1-210,0 1 0,2 28 0,1-38-102,0-1 1,0 0 0,0 0 0,1 0 0,0 0 0,0 0 0,0 0 0,1-1 0,5 10 0,-7-15-4,-1 0 0,1 0 1,0 0-1,0 0 0,-1 0 0,1 0 0,0 0 1,0 0-1,0-1 0,0 1 0,0 0 1,0 0-1,0-1 0,0 1 0,1-1 1,-1 1-1,0-1 0,0 0 0,0 1 1,1-1-1,-1 0 0,0 0 0,2 1 0,-1-2 1,0 1 0,0-1-1,0 1 1,0-1 0,0 0-1,0 0 1,0 0-1,0 0 1,0 0 0,0 0-1,-1 0 1,3-3 0,5-4 7,-1 0 1,0-1-1,12-19 1,-4 1 39,0 0 0,-1-2 0,-2 1 0,12-39 0,-9 12 186,15-83 0,-26 102-73,-5 24-5,-3 15-36,-3 19-25,1 20-65,3 0 1,1 0-1,5 44 0,4-49-81,-8-36 29,1 0 0,-1 0 0,0 0 0,1 0 0,-1 0 0,1 0 1,0 0-1,-1 0 0,1-1 0,-1 1 0,1 0 0,0 0 0,1 1 0,-1-2-12,-1 0 0,1 0 0,-1 0-1,1 0 1,-1 0 0,0 0 0,1 0 0,-1 0-1,1 0 1,-1 0 0,1 0 0,-1-1 0,1 1 0,-1 0-1,1 0 1,-1 0 0,0-1 0,1 1 0,-1 0-1,1 0 1,-1-1 0,0 1 0,1 0 0,-1-1-1,0 1 1,1 0 0,-1-1 0,0 1 0,0-1 0,1 1-1,-1-1 1,6-10-412,-1 0 1,0 0-1,-1 0 0,0-1 0,-1 1 1,0-1-1,2-20 0,0-3-419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982"/>
    </inkml:context>
    <inkml:brush xml:id="br0">
      <inkml:brushProperty name="width" value="0.025" units="cm"/>
      <inkml:brushProperty name="height" value="0.025" units="cm"/>
    </inkml:brush>
  </inkml:definitions>
  <inkml:trace contextRef="#ctx0" brushRef="#br0">0 0 12556,'0'0'10474,"45"18"-8777,11-18-191,11 0-609,3 0-481,4-5-352,-8 0-32,-12 3-1057,-5 2-1665,-15 0-2179,-9 0-4932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727"/>
    </inkml:context>
    <inkml:brush xml:id="br0">
      <inkml:brushProperty name="width" value="0.035" units="cm"/>
      <inkml:brushProperty name="height" value="0.035" units="cm"/>
    </inkml:brush>
  </inkml:definitions>
  <inkml:trace contextRef="#ctx0" brushRef="#br0">20 97 12187,'7'-97'4322,"-20"188"918,2 11-3342,9-68-1635,1 0 0,2 0 0,1 1 0,7 36-1,-8-67-321,0 0-1,0 0 1,0 0 0,1 0-1,0 0 1,2 4-1,-4-7 27,0-1 0,1 1 1,-1-1-1,0 1 0,1-1 0,-1 1 0,1-1 1,-1 1-1,1-1 0,-1 0 0,1 1 0,-1-1 0,1 0 1,-1 1-1,1-1 0,-1 0 0,1 0 0,-1 1 0,1-1 1,0 0-1,-1 0 0,1 0 0,-1 0 0,1 0 0,0 0 1,-1 0-1,1 0 0,0 0 0,-1 0 0,1 0 1,-1 0-1,1-1 0,-1 1 0,1 0 0,0 0 0,-1-1 1,1 1-1,-1 0 0,1-1 0,-1 1 0,1 0 0,-1-1 1,1 1-1,-1-1 0,0 1 0,1-1 0,-1 1 1,0-1-1,1 1 0,-1-1 0,0 0 0,3-3-78,-1 0 0,1 0 0,-1 0-1,0 0 1,-1-1 0,3-8 0,-3 9 25,7-23-539</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1.270"/>
    </inkml:context>
    <inkml:brush xml:id="br0">
      <inkml:brushProperty name="width" value="0.035" units="cm"/>
      <inkml:brushProperty name="height" value="0.035" units="cm"/>
    </inkml:brush>
  </inkml:definitions>
  <inkml:trace contextRef="#ctx0" brushRef="#br0">175 66 16764,'-2'9'2696,"-17"57"-253,-5 146-1573,23-176-737,1 0 1,2 0-1,12 66 0,-14-102-133,2 8 1,0 1 0,0-2 0,1 1 0,5 11-1,-8-18 1,0 0-1,1 0 0,-1 0 0,1 0 1,-1 0-1,1 0 0,0-1 1,-1 1-1,1 0 0,0 0 0,0 0 1,0-1-1,-1 1 0,1 0 1,0-1-1,0 1 0,0-1 0,0 1 1,0-1-1,0 1 0,0-1 0,0 0 1,0 0-1,0 1 0,0-1 1,0 0-1,1 0 0,-1 0 0,0 0 1,0 0-1,0 0 0,0-1 1,0 1-1,0 0 0,0 0 0,0-1 1,0 1-1,0-1 0,0 1 0,0-1 1,0 1-1,2-2 0,1-2 8,1 0 1,-1 0-1,1-1 0,-1 1 0,-1-1 0,1 0 0,-1 0 0,6-11 0,20-52 83,-20 44-56,53-149 224,-53 142-160,-2 1-1,-1-1 1,3-60-1,-9 84-60,0 0-1,-1-1 1,0 1-1,0 0 1,-1 0-1,0 0 1,-4-12-1,5 17-29,1 1 1,-1 0-1,1-1 1,-1 1-1,0 0 0,0-1 1,0 1-1,0 0 0,0 0 1,0-1-1,0 1 1,0 0-1,0 0 0,0 0 1,-1 1-1,1-1 1,0 0-1,-1 0 0,1 1 1,0-1-1,-1 1 0,1-1 1,-1 1-1,1-1 1,-1 1-1,1 0 0,-1 0 1,1 0-1,-1 0 1,1 0-1,-1 0 0,1 0 1,-1 0-1,1 1 1,-1-1-1,1 1 0,-1-1 1,1 1-1,-1-1 0,1 1 1,0 0-1,-3 1 1,0 1-2,0 1 0,0-1 0,0 1 0,0 0 0,0 0 1,1 0-1,-1 0 0,1 1 0,0 0 0,1-1 1,-1 1-1,1 0 0,0 0 0,0 0 0,-1 6 0,1-1-14,-1-1 0,2 2 0,-1-1 0,1 0 0,1 0 0,0 0 0,1 12 0,0-19-13,-1-1 1,0 1-1,1 0 0,-1-1 0,1 1 0,0-1 0,0 1 1,0-1-1,0 1 0,0-1 0,0 0 0,1 0 0,-1 1 1,1-1-1,-1 0 0,1 0 0,0 0 0,0-1 0,0 1 0,0 0 1,0-1-1,1 1 0,-1-1 0,0 0 0,1 0 0,-1 0 1,0 0-1,1 0 0,0 0 0,-1-1 0,1 1 0,-1-1 0,5 0 1,8 0-167,-1-1 1,1-1 0,-1 0 0,0-1 0,17-6 0,11-1-259,-36 9 378,0 0 1,0 0 0,0 1-1,0 0 1,0 0 0,-1 0-1,1 1 1,9 2 0,-12-2 48,0 0 1,0 0-1,0 0 1,-1 1 0,1-1-1,0 1 1,-1 0-1,1 0 1,-1 0 0,0 0-1,0 0 1,1 1 0,-1-1-1,-1 0 1,1 1-1,0 0 1,2 4 0,1 5 21,0 1 0,-1-1 1,-1 1-1,0 0 0,0 0 1,-2 0-1,1 0 1,-1 16-1,-2-6 96,-1 0-1,0 0 1,-11 41-1,11-58-84,1 0-1,-1 0 1,-1-1-1,1 1 1,-1-1-1,-3 6 0,5-10-36,1 0-1,-1 0 1,0 0-1,0 0 0,1 0 1,-1 0-1,0 0 1,0 0-1,0-1 1,0 1-1,0 0 0,0-1 1,0 1-1,-1 0 1,1-1-1,0 1 0,0-1 1,0 0-1,-1 1 1,1-1-1,0 0 0,0 0 1,-1 0-1,1 0 1,0 0-1,0 0 0,-1 0 1,1 0-1,0-1 1,0 1-1,-1 0 0,1-1 1,0 1-1,0-1 1,-2 0-1,-4-4 76,0-1 0,0 0 0,1 0 0,-1 0 1,1-1-1,1 0 0,-1 0 0,1 0 0,0-1 0,-5-10 0,5 8-54,-25-42-160</inkml:trace>
  <inkml:trace contextRef="#ctx0" brushRef="#br0" timeOffset="1">18 25 20900,'-3'-3'1585,"-4"0"-1265,0 0-208,7 1 88,0-4-528,3 3 400,-5-1-152,1 4-208</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268"/>
    </inkml:context>
    <inkml:brush xml:id="br0">
      <inkml:brushProperty name="width" value="0.035" units="cm"/>
      <inkml:brushProperty name="height" value="0.035" units="cm"/>
    </inkml:brush>
  </inkml:definitions>
  <inkml:trace contextRef="#ctx0" brushRef="#br0">28 21 15259,'1'-1'56,"-1"1"-1,0 0 0,0-1 0,0 1 1,0 0-1,0 0 0,0-1 0,0 1 1,1 0-1,-1 0 0,0 0 0,0-1 1,0 1-1,1 0 0,-1 0 0,0 0 1,0-1-1,1 1 0,-1 0 1,0 0-1,0 0 0,1 0 0,-1 0 1,0 0-1,0 0 0,1 0 0,-1 0 1,0 0-1,0-1 0,1 1 0,-1 0 1,0 1-1,1-1 0,-1 0 1,0 0-1,0 0 0,1 0 0,5 12 1047,0 28-76,-5-32-631,16 178 1950,-8-75-1754,32 156 0,-31-239-517,-10-28-73,0 0 0,0 0-1,0 0 1,0 0 0,0 0 0,0 0 0,0-1 0,0 1-1,0 0 1,0 0 0,0 0 0,0 0 0,0 0-1,0 0 1,0 0 0,0 0 0,0 0 0,1 0-1,-1 0 1,0 0 0,0 0 0,0 0 0,0 0-1,0 0 1,0-1 0,0 1 0,0 0 0,0 0-1,0 0 1,0 0 0,0 0 0,0 0 0,1 0 0,-1 0-1,0 0 1,0 0 0,0 0 0,0 0 0,0 0-1,0 0 1,0 0 0,0 0 0,0 0 0,0 0-1,0 1 1,0-1 0,1 0 0,-1 0 0,0 0-1,0 0 1,0 0 0,0 0 0,0 0 0,0 0 0,0 0-1,0 0 1,0 0 0,0 0 0,0 0 0,0 0-1,0 0 1,0 0 0,0 0 0,0 1 0,0-1-1,0 0 1,0 0 0,0 0 0,0 0 0,0-16 8,-4-8-363,-2-1 1,-1 1-1,-1 0 1,-1 1-1,-1 0 0,-21-37 1,28 55 190,2 2 22,-1 0-1,1 0 1,-1-1 0,0 1 0,0 0 0,0 0 0,-1 1 0,1-1-1,-1 0 1,0 1 0,1 0 0,-1-1 0,-5-1 0,8 4 112,0-1 0,-1 1 1,1 0-1,0 0 0,-1 0 1,1 0-1,0 0 0,-1 0 1,1 0-1,-1 0 0,1 0 1,0 0-1,-1 0 0,1 0 1,0 0-1,-1 0 0,1 0 0,-1 1 1,1-1-1,0 0 0,-1 0 1,1 0-1,0 1 0,0-1 1,-1 0-1,1 0 0,0 0 1,-1 1-1,1-1 0,0 0 1,0 1-1,-1-1 0,1 1 1,-4 15-387,4-15 418,0 1-1,0-1 1,0 0-1,0 1 1,0-1-1,0 0 1,0 1-1,1-1 0,-1 0 1,0 0-1,1 1 1,-1-1-1,1 0 1,-1 0-1,1 1 1,0-1-1,-1 0 1,1 0-1,0 0 1,1 1-1,0-3 18,0 0 1,-1 0-1,1 0 1,0-1-1,-1 1 0,1-1 1,-1 1-1,0-1 1,0 0-1,1 1 1,-1-1-1,0 0 0,0 0 1,-1 0-1,2-3 0,2-3 44,-2 5-59,0-1 1,0 1-1,0 1 1,0-1-1,1 0 1,-1 0 0,1 1-1,-1 0 1,6-4-1,-7 6 7,0-1 0,0 1 0,0-1 0,0 1 0,0 0-1,1 0 1,-1-1 0,0 1 0,0 0 0,0 0 0,1 0-1,-1 0 1,0 1 0,0-1 0,0 0 0,1 0 0,-1 1-1,0-1 1,0 1 0,0-1 0,0 1 0,0-1 0,0 1 0,0 0-1,0-1 1,0 1 0,0 0 0,0 0 0,0 0 0,-1 0-1,2 1 1,10 11 178,-6-6 32,0 0-1,1 0 1,0 0 0,14 9 0,-17-14-166,-1 0-1,1 0 0,-1-1 1,1 0-1,0 0 1,0 0-1,-1 0 1,1 0-1,0-1 0,0 1 1,0-1-1,0 0 1,0 0-1,0-1 1,5-1-1,4 0-4,0-2-1,-1 0 1,0 0 0,0-1-1,0-1 1,0 0 0,-1 0-1,0-1 1,0-1-1,-1 0 1,0 0 0,-1-1-1,1 0 1,-2-1 0,1 0-1,13-21 1,-13 15 7,0 0 0,-1-1 0,-1 0 0,0 0 0,-1 0 0,-1-1 0,-1 0 0,0 0 0,-2 0 0,0 0-1,-1-26 1,-1 40-22,0 1-1,0-1 0,-1 0 0,1 0 0,-1 1 1,0-1-1,0 0 0,0 1 0,-1-1 0,1 1 1,-1-1-1,0 1 0,0 0 0,0 0 0,0 0 1,-1 0-1,1 0 0,-1 0 0,0 1 0,0-1 1,0 1-1,-4-3 0,3 3-11,0 0 0,0 1 0,-1-1 1,1 1-1,0 0 0,0 0 0,-1 1 0,1-1 0,0 1 0,-1 0 0,1 0 1,0 0-1,-1 1 0,1-1 0,0 1 0,0 0 0,0 1 0,-1-1 1,-4 3-1,0 1-16,1 0 0,-1 1 0,1-1 0,1 2 0,-1-1 0,1 1 0,0 0 1,0 1-1,1-1 0,0 2 0,1-1 0,-1 0 0,2 1 0,-1 0 0,-3 11 0,1-3 2,1 1 1,1 0-1,1 0 0,0 1 0,1-1 0,1 1 0,1 22 0,1-36-6,0 0-1,1 1 1,-1-1-1,1 0 1,0 1-1,1-1 1,-1 0-1,1 0 0,0 0 1,1 0-1,-1 0 1,1-1-1,3 6 1,-3-7 0,0 0-1,0 1 1,1-1 0,-1-1 0,1 1 0,0-1-1,-1 1 1,1-1 0,0 0 0,0 0 0,1-1 0,-1 1-1,0-1 1,0 0 0,1 0 0,5 0 0,4 0 4,0-2 0,0 0 0,0 0 0,-1-1 0,1-1 0,-1 0 0,1-1 0,24-11 0,20-4-36,-57 18 25,1 1 1,-1-1 0,1 1-1,-1 0 1,1 0 0,-1 0-1,1 0 1,-1 0 0,1 0-1,-1 1 1,1-1 0,-1 0-1,1 1 1,-1-1 0,0 1-1,1-1 1,-1 1 0,0 0-1,1 0 1,-1-1 0,0 1-1,0 0 1,0 0 0,0 0-1,1 0 1,-2 0 0,1 1-1,0-1 1,0 0-1,0 0 1,0 1 0,-1-1-1,1 0 1,-1 1 0,1-1-1,-1 1 1,1-1 0,-1 1-1,0 1 1,3 9 0,-1 0 1,-1 0-1,1 22 1,-2-23 10,0 37 205,0-21-3387,2-43 2690,4-3-172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864"/>
    </inkml:context>
    <inkml:brush xml:id="br0">
      <inkml:brushProperty name="width" value="0.035" units="cm"/>
      <inkml:brushProperty name="height" value="0.035" units="cm"/>
    </inkml:brush>
  </inkml:definitions>
  <inkml:trace contextRef="#ctx0" brushRef="#br0">2 221 12979,'-1'1'190,"1"0"0,0 1 0,-1-1 1,1 1-1,0-1 0,0 0 0,0 1 0,0-1 1,0 1-1,0-1 0,1 0 0,-1 1 0,0-1 1,1 1-1,-1-1 0,1 0 0,-1 0 0,1 1 1,0-1-1,0 0 0,-1 0 0,1 0 0,0 0 1,0 0-1,0 0 0,0 0 0,0 0 0,0 0 1,1 0-1,-1 0 0,0-1 0,0 1 0,0 0 1,1-1-1,-1 1 0,0-1 0,1 0 1,-1 1-1,1-1 0,1 0 0,3 1 58,-1-1-1,0 0 1,0 0-1,1 0 1,-1-1 0,0 0-1,0 0 1,0 0-1,10-4 1,2-3-121,0-1 0,-1-1 0,1 0 0,-2-1 0,0-1 0,0 0 0,-1-1 0,-1-1 0,0 0 0,0-1 0,13-21 0,-24 32-119,0 0-1,0 0 1,0 0 0,-1 0-1,1 0 1,-1 0-1,0 0 1,0 0-1,0-1 1,-1 1 0,0 0-1,0-1 1,0-3-1,0 6-3,0 1-1,-1 0 1,1-1-1,-1 1 1,1 0-1,-1 0 1,1-1-1,-1 1 1,0 0-1,1 0 1,-1 0-1,0 0 1,0 0 0,0 0-1,0 0 1,0 0-1,0 0 1,-1 0-1,0 0 1,-1 0-1,1 0 1,0 0 0,0 1-1,-1-1 1,1 1 0,0-1-1,-1 1 1,1 0 0,0 0-1,-1 0 1,1 0 0,-5 1-1,-1 1 13,-1 1 0,1-1 0,-1 1 0,1 1 0,0 0 0,0 0 0,0 0 0,1 1 0,-1 0 0,1 1 0,1-1 1,-1 1-1,-10 13 0,8-8 15,0 0 0,1 0 0,1 1 0,0 0 0,0 1 0,1 0 0,1 0 0,-5 14 0,9-23-16,0-1-1,0 1 0,1 0 1,-1-1-1,1 1 0,0 0 1,0 0-1,0 0 0,0-1 1,0 1-1,2 4 0,-1-6-11,-1 0 0,1-1-1,0 1 1,0-1 0,0 1-1,0-1 1,0 0 0,0 1-1,1-1 1,-1 0 0,0 0-1,1 0 1,-1 0 0,0 0-1,1 0 1,-1 0 0,1 0-1,0-1 1,-1 1 0,1 0-1,0-1 1,-1 0 0,1 1-1,0-1 1,0 0 0,1 0 0,9 1-211,1-1 1,-1 0 0,0-1 0,0-1 0,21-5 0,62-22-976,-60 17 1080,18-6-385</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4.723"/>
    </inkml:context>
    <inkml:brush xml:id="br0">
      <inkml:brushProperty name="width" value="0.035" units="cm"/>
      <inkml:brushProperty name="height" value="0.035" units="cm"/>
    </inkml:brush>
  </inkml:definitions>
  <inkml:trace contextRef="#ctx0" brushRef="#br0">0 7 17508,'1'0'49,"0"-1"0,-1 1 0,1-1 0,-1 0 0,1 1 1,0-1-1,-1 1 0,1 0 0,0-1 0,-1 1 0,1 0 0,0-1 1,0 1-1,0 0 0,-1 0 0,1-1 0,0 1 0,0 0 0,0 0 1,-1 0-1,1 0 0,0 0 0,0 0 0,0 1 0,-1-1 0,1 0 0,0 0 1,0 0-1,0 1 0,-1-1 0,1 0 0,0 1 0,-1-1 0,1 1 1,0-1-1,-1 1 0,1-1 0,0 1 0,-1-1 0,1 1 0,-1 0 1,1-1-1,-1 1 0,0 0 0,1-1 0,-1 1 0,1 0 0,-1 1 1,3 5 171,-1 0 1,1 0 0,-1 1 0,1 10-1,-3-15-60,9 64 1066,0 69 1,3 34-169,-5-150-858,-7-20-196,0 1 0,0-1 1,0 0-1,0 0 0,1 0 0,-1 0 1,0 0-1,0 0 0,0 1 1,1-1-1,-1 0 0,0 0 0,0 0 1,0 0-1,1 0 0,-1 0 0,0 0 1,0 0-1,1 0 0,-1 0 0,0 0 1,0 0-1,0 0 0,1 0 0,-1 0 1,0 0-1,0 0 0,0 0 0,1 0 1,-1-1-1,0 1 0,0 0 0,0 0 1,1 0-1,-1 0 0,0 0 1,0 0-1,0-1 0,0 1 0,1 0 1,0-3 18,1 1 1,-1-1 0,1 1-1,-1-1 1,0 0-1,0 1 1,0-1 0,0 0-1,-1 0 1,1-5 0,0-21 83,-1 0-1,-2 0 1,-1 0 0,-1 0 0,-1 0 0,-16-45 0,20 70-98,0 0 2,0 0 0,0 0 1,-1 0-1,0 0 1,1 0-1,-1 0 0,-1 0 1,1 1-1,0-1 1,-1 1-1,-4-5 0,7 7-10,-1 1-1,1 0 1,0-1 0,0 1-1,-1 0 1,1 0-1,0-1 1,-1 1 0,1 0-1,0 0 1,-1 0-1,1-1 1,0 1 0,-1 0-1,1 0 1,0 0-1,-1 0 1,1 0 0,0 0-1,-1 0 1,1 0-1,-1 0 1,1 0 0,0 0-1,-1 0 1,1 0-1,0 0 1,-1 0 0,1 0-1,-1 0 1,1 0-1,0 0 1,-1 1-1,1-1 1,0 0 0,-1 0-1,1 0 1,0 1-1,0-1 1,-1 0 0,1 1-1,-4 19 20,8 25-7,-2-37-50,0 0 0,0-1 0,0 1 0,1 0 0,1-1 0,-1 0 0,1 0 0,0 0 0,1 0 0,8 10 0,-10-14-46,0 0 0,0 0 0,1 0 0,0-1 0,-1 0 0,1 1 0,0-1 0,0 0 0,0-1 0,0 1 0,0-1 0,1 0 0,-1 0 0,0 0 0,1-1-1,-1 1 1,0-1 0,1 0 0,-1 0 0,1-1 0,5 0 0,0-2-284,0 1 0,-1-2-1,1 1 1,0-1 0,-1-1-1,0 0 1,0 0 0,0-1-1,10-9 1,9-8-920,30-35-1,-25 23 262</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439"/>
    </inkml:context>
    <inkml:brush xml:id="br0">
      <inkml:brushProperty name="width" value="0.035" units="cm"/>
      <inkml:brushProperty name="height" value="0.035" units="cm"/>
    </inkml:brush>
  </inkml:definitions>
  <inkml:trace contextRef="#ctx0" brushRef="#br0">162 87 10226,'-5'-3'2777,"1"-1"-1936,0 1-1,0 0 0,-1 1 1,1-1-1,-1 1 0,-9-4 0,14 7-763,-1-1-1,0 0 1,0 1-1,0-1 1,0 0-1,0 1 1,1-1-1,-1 1 0,0-1 1,0 1-1,1 0 1,-1-1-1,0 1 1,1 0-1,-1-1 1,0 1-1,1 0 1,-1 0-1,1-1 1,0 1-1,-1 0 0,1 0 1,0 0-1,-1 0 1,1 1-1,-6 30 533,2-9-125,1-16-332,-1-1 0,0 1-1,-1-1 1,0 0 0,-5 6 0,4-5-80,0-1 0,1 1 0,0 0 0,-4 8 0,4-3-14,0 0 0,1 0 0,0 1 0,-3 25 0,5-29-31,2-1 0,-1 0 0,1 1 0,0-1-1,1 1 1,0-1 0,0 0 0,5 15 0,-6-21-22,1 0 1,0 0-1,-1 0 0,1-1 1,0 1-1,0 0 0,0-1 0,0 1 1,0-1-1,1 1 0,-1-1 1,0 0-1,1 1 0,-1-1 0,1 0 1,2 1-1,-3-1 0,0-1-1,1 0 1,-1 1 0,0-1-1,1 0 1,-1 0 0,0 0-1,1 0 1,-1 0 0,1 0 0,-1 0-1,0 0 1,1 0 0,-1-1-1,0 1 1,1-1 0,1 0-1,1-2 7,1 0 0,0 0 0,-1 0 0,1-1 0,-1 1 0,0-1 0,0 0 0,-1 0 0,5-7 0,5-10 37,-1 0-1,-2-1 0,0 0 1,-1-1-1,-1 0 1,-2 0-1,0 0 1,-1-1-1,-2 0 1,0 0-1,-1-33 1,-2 53-36,1-2 16,-1 1 0,-1-1 0,1 1 0,-1-1 0,1 1 0,-1-1 0,-1 1 0,-3-11 0,5 16-24,0-1 1,0 1 0,-1-1 0,1 1 0,0 0 0,0-1-1,0 1 1,-1-1 0,1 1 0,0-1 0,0 1 0,-1 0-1,1-1 1,0 1 0,-1 0 0,1-1 0,-1 1 0,1 0-1,0-1 1,-1 1 0,1 0 0,-1 0 0,1 0 0,-1-1-1,1 1 1,-1 0 0,1 0 0,-1 0 0,1 0 0,0 0-1,-1 0 1,1 0 0,-1 0 0,1 0 0,-1 0 0,0 0-1,0 1 5,0 0-1,0 0 0,0 0 0,0 0 0,0 0 1,0 0-1,0 0 0,0 1 0,0-1 0,1 0 1,-1 0-1,0 2 0,-14 43 75,10-23-80,1 1-1,1 0 1,2 0 0,0 0 0,1 0 0,1 0 0,7 38-1,-8-60-1,1 0-1,-1 0 0,1 0 0,-1 0 0,1 0 1,-1-1-1,1 1 0,0 0 0,0 0 0,0-1 0,0 1 1,0-1-1,0 1 0,1-1 0,-1 1 0,0-1 1,1 1-1,-1-1 0,1 0 0,0 0 0,-1 0 1,1 0-1,0 0 0,2 1 0,-1-2 2,0 0 0,-1 0 0,1-1 0,-1 1 0,1-1 0,0 1 0,-1-1 0,1 0 0,-1 0 0,0 0 0,1 0 0,-1 0 0,0 0 0,1-1 0,-1 1 0,0-1 0,0 0 0,2-1 0,11-12 13,-1 0 0,0 0-1,-1-1 1,-1-1 0,16-28-1,42-96 125,-64 125-129,5-9-2,-8 23-7,-3 12-2,-7 55 27,2 114 0,5-174-15,1 0-1,-1 0 0,1 0 0,0 0 0,0-1 0,1 1 0,3 8 0,-5-12-4,1 0 0,0 0 0,0 1 0,0-1 0,0 0 1,0 0-1,0 0 0,0 0 0,0 0 0,0 0 0,0-1 0,1 1 0,-1 0 1,0-1-1,1 1 0,-1 0 0,0-1 0,1 0 0,-1 1 0,1-1 0,-1 0 1,1 0-1,-1 0 0,0 0 0,1 0 0,-1 0 0,1 0 0,-1 0 0,2-1 1,3 0 5,-1-1 1,1 0 0,-1 0 0,0 0 0,0-1 0,0 0-1,0 0 1,-1 0 0,7-6 0,38-38-33,-43 41-11,9-14-706,-15 19 710,1 1-1,-1 0 0,0-1 1,0 1-1,0-1 0,0 1 0,0 0 1,0-1-1,0 1 0,0-1 1,1 1-1,-2 0 0,1-1 0,0 1 1,0-1-1,0 1 0,0 0 0,0-1 1,0 1-1,0 0 0,0-1 1,-1 1-1,1-1 0,0 1 0,0 0 1,0-1-1,-1 1 0,1 0 0,0-1 1,0 1-1,-1 0 0,1 0 1,0-1-1,-1 1 0,1 0 0,0 0 1,-1 0-1,1-1 0,-1 1 1,1 0-1,0 0 0,-1 0 0,1 0 1,0 0-1,-1 0 0,1 0 0,-1 0 1,1 0-1,0 0 0,-1 0 1,1 0-1,-1 0 0,-15-2-356,-4-4-140</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926"/>
    </inkml:context>
    <inkml:brush xml:id="br0">
      <inkml:brushProperty name="width" value="0.035" units="cm"/>
      <inkml:brushProperty name="height" value="0.035" units="cm"/>
    </inkml:brush>
  </inkml:definitions>
  <inkml:trace contextRef="#ctx0" brushRef="#br0">111 3 20668,'0'-3'1537,"-11"5"-1241,-4 2-144,1 4 696,0 0-488,0-1-776,1-1-336,2-3 624,0 0-96,3-1-120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414"/>
    </inkml:context>
    <inkml:brush xml:id="br0">
      <inkml:brushProperty name="width" value="0.035" units="cm"/>
      <inkml:brushProperty name="height" value="0.035" units="cm"/>
    </inkml:brush>
  </inkml:definitions>
  <inkml:trace contextRef="#ctx0" brushRef="#br0">1 1 15643,'0'27'1839,"0"116"3633,18 191-3077,-16-318-2353,-2-6-74,2 1 0,-1-1 0,1 1 0,0-1 0,1 1 1,1-1-1,-1 0 0,8 12 0,-11-22 18,0 1 0,0-1 0,0 1 0,0-1 0,0 1 0,1-1 0,-1 1 0,0-1 0,0 0 0,1 1 0,-1-1 0,0 1 0,1-1 0,-1 0 0,0 1 0,1-1 0,-1 0 0,0 0 0,1 1 0,-1-1 0,1 0 0,-1 0 0,1 1 0,-1-1 0,1 0 0,-1 0 0,1 0 0,-1 0 0,1 0 0,-1 0 0,1 0 0,-1 0 0,1 0 0,-1 0 0,0 0 0,1 0 0,-1 0 0,1 0 0,-1 0 0,1 0-1,-1-1 1,1 1 0,-1 0 0,1 0 0,-1-1 0,0 1 0,1 0 0,-1-1 0,1 1 0,-1 0 0,0-1 0,1 1 0,-1 0 0,0-1 0,1 0 0,12-29-223,-13 29 225,12-41-285</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945"/>
    </inkml:context>
    <inkml:brush xml:id="br0">
      <inkml:brushProperty name="width" value="0.035" units="cm"/>
      <inkml:brushProperty name="height" value="0.035" units="cm"/>
    </inkml:brush>
  </inkml:definitions>
  <inkml:trace contextRef="#ctx0" brushRef="#br0">50 22 16804,'-8'17'453,"0"-1"-1,2 1 1,0 0 0,1 1 0,0-1 0,2 1 0,-3 25 0,4-18-277,2 37 1,0-56-137,0 0 1,1 0-1,0 0 0,0 0 1,1 0-1,0 0 1,0-1-1,0 1 0,0-1 1,1 1-1,7 9 1,-9-14-20,1 1 0,-1-1 1,1 1-1,0-1 0,0 0 1,-1 0-1,1 1 0,0-1 1,0-1-1,0 1 1,0 0-1,0 0 0,1-1 1,-1 1-1,0-1 0,0 0 1,0 0-1,0 0 1,1 0-1,-1 0 0,0 0 1,0 0-1,0-1 0,0 1 1,0-1-1,1 0 0,-1 1 1,0-1-1,0 0 1,-1 0-1,5-3 0,3-2 57,1 0-1,-1-1 1,0 0-1,14-14 0,-7 2 29,-1 1 0,-1-2 1,0 0-1,-2 0 0,0-2 0,-2 1 0,0-1 0,-1-1 0,11-45 0,-18 60-70,-1 5-23,0 1 0,0-1 0,0 0 0,-1 1 0,0-1 0,1 0 0,-1 0-1,0 1 1,0-1 0,0 0 0,-1 0 0,1 1 0,-1-4 0,1 6-11,-1-1 0,1 1 0,0 0 0,0 0 0,0 0 0,0 0 1,-1-1-1,1 1 0,0 0 0,0 0 0,0 0 0,0 0 0,-1 0 0,1 0 0,0 0 0,0 0 0,-1-1 0,1 1 0,0 0 0,0 0 0,0 0 1,-1 0-1,1 0 0,0 0 0,0 0 0,-1 0 0,1 0 0,0 0 0,0 1 0,0-1 0,-1 0 0,1 0 0,0 0 0,0 0 0,0 0 0,-1 0 1,1 0-1,0 0 0,0 1 0,0-1 0,0 0 0,-1 0 0,1 0 0,0 0 0,0 1 0,0-1 0,0 0 0,0 0 0,0 0 0,-1 1 0,1-1 0,0 0 1,0 1-1,-7 12 38,4-2-27,0 0-1,0 0 1,1 1-1,1-1 1,-1 21-1,7 58-7,-3-65-14,9 44 0,-9-62 12,-1-1-1,1 1 0,1 0 0,-1-1 1,1 0-1,1 0 0,-1 0 0,1 0 1,0 0-1,0 0 0,7 6 0,-10-11 5,1 0-1,-1 0 1,0 1-1,1-1 0,0 0 1,-1 0-1,1 0 1,0-1-1,-1 1 0,1 0 1,0-1-1,0 1 1,0-1-1,0 1 0,-1-1 1,1 0-1,0 0 1,0 0-1,0 0 0,3-1 1,-2 0 7,0 0 0,0 0 0,-1 0 0,1 0 0,0-1 1,-1 1-1,1-1 0,0 0 0,-1 0 0,0 0 0,4-4 0,1-3 53,1 0 0,-1-1 0,-1 0 0,0-1 0,7-16 0,-7 12 36,0-1-1,-1 0 1,-1 0 0,-1-1 0,0 1 0,0-18-1,-2 24-43,-1 0 0,-1 0 0,1 0 0,-1 0 0,-1 0 0,0 1 0,0-1 0,-1 0 0,0 1 0,-1 0 0,-7-14 0,10 21-55,0 1 0,0-1 0,0 0 0,0 0 0,0 1 0,0-1 0,-1 0 0,1 1 0,0-1 0,-1 1 0,0 0 0,1 0 0,-1-1 0,0 1 0,1 0 0,-1 0 0,0 1 0,0-1 0,0 0 0,0 0 0,0 1 0,0 0 0,0-1 0,0 1 0,0 0 0,0 0 0,0 0 0,0 0 0,0 0 0,-3 1 0,3 0-86,-1 0 1,1 1 0,0-1-1,-1 1 1,1-1 0,0 1 0,0 0-1,0 0 1,0 0 0,1 0 0,-1 0-1,0 1 1,1-1 0,-1 0-1,1 1 1,0-1 0,0 1 0,0-1-1,0 1 1,0 0 0,0 3 0,-2 25-1814,3-30 1816,0 0 1,0 0-1,0 1 1,0-1-1,0 0 1,0 0-1,1 0 1,-1 0-1,0 1 1,1-1-1,-1 0 1,1 0-1,0 0 1,-1 0-1,1 0 0,0 0 1,-1 0-1,1 0 1,0-1-1,0 1 1,0 0-1,2 1 1,7 1-812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7.758"/>
    </inkml:context>
    <inkml:brush xml:id="br0">
      <inkml:brushProperty name="width" value="0.035" units="cm"/>
      <inkml:brushProperty name="height" value="0.035" units="cm"/>
    </inkml:brush>
  </inkml:definitions>
  <inkml:trace contextRef="#ctx0" brushRef="#br0">143 246 17780,'-1'-1'113,"-1"0"0,1 0 0,-1 0 0,1 0 0,-1 0 0,0 0 0,0 0 0,1 1 0,-1-1 0,0 0 0,0 1 0,0 0 0,0-1 0,0 1 0,0 0 0,0 0 0,1 0 0,-1 0 0,0 0 0,0 1 0,0-1 0,0 1 0,0-1 0,0 1 0,1 0 0,-1-1 0,0 1 0,1 0 0,-4 2 0,-1 1 86,1 0 0,-1 0 0,1 0 0,-1 1 0,1 0 0,-8 10 0,8-7-119,0-1 1,1 1-1,-1-1 0,2 2 0,-1-1 0,1 0 0,0 0 0,1 1 0,0 0 0,0-1 0,1 1 0,0 0 0,0 0 0,1 0 0,0 0 0,1 0 0,3 13 0,-4-20-76,0-1 1,1 1 0,0 0-1,-1-1 1,1 1-1,0 0 1,0-1 0,0 1-1,0-1 1,0 1-1,0-1 1,0 0 0,1 1-1,-1-1 1,0 0-1,1 0 1,-1 0 0,1 0-1,0 0 1,-1 0-1,3 0 1,-1 0-3,0 0 1,0-1-1,0 0 1,0 1-1,0-1 1,0 0-1,0-1 0,0 1 1,0 0-1,0-1 1,5-1-1,2-2-1,0 0 1,0-1-1,-1 0 0,0 0 0,0-1 0,9-8 0,-6 4 18,0 0-1,-2-2 1,1 1-1,-1-1 1,-1-1-1,0 1 1,-1-2-1,0 1 1,-1-1-1,-1 0 1,0-1-1,-1 1 1,5-23-1,-10 34-12,0 1 1,1 0-1,-1 0 0,0-1 0,0 1 0,-1 0 1,1 0-1,0 0 0,-1 0 0,1-1 1,-1 1-1,0 0 0,0 0 0,0 0 0,0 0 1,-1-2-1,1 3-3,1 1 0,-1-1 0,1 1 1,-1 0-1,1-1 0,-1 1 0,0-1 0,1 1 1,-1 0-1,1-1 0,-1 1 0,0 0 0,1 0 0,-1 0 1,0-1-1,1 1 0,-1 0 0,0 0 0,1 0 1,-2 0-1,0 1 1,1-1 0,0 0 0,-1 1 0,1-1 1,0 1-1,0 0 0,-1-1 0,1 1 0,0 0 0,0 0 0,0 0 1,0 0-1,-2 2 0,-3 4 1,0 1 1,0 1 0,1-1-1,0 1 1,1 0-1,0 0 1,0 0-1,1 1 1,-3 13-1,1 0-10,1 0-1,-2 44 1,6-65 4,0-1 1,0 1 0,0 0 0,0-1-1,0 1 1,0 0 0,0 0-1,1-1 1,-1 1 0,1 0 0,-1-1-1,1 1 1,-1-1 0,1 1-1,0 0 1,0-1 0,0 0 0,1 2-1,-1-2-2,0-1 0,0 1 0,-1-1 0,1 0 0,0 1 0,0-1 0,0 0 0,0 0 0,0 0 0,0 0 0,0 0 0,0 0 0,0 0 0,-1 0 0,1 0 0,0 0 0,0 0 0,0 0 0,0-1 0,0 1 0,0 0 0,0-1 0,1 0 0,4-3-23,0 0-1,0 0 1,-1 0-1,1-1 1,-1 0-1,0 0 1,5-7-1,13-21-270,-1-1 1,-2-1-1,-1-1 0,-2-1 0,-1-1 0,17-63 0,-44 153-132,-6 84 0,17-129 435,-1 3 18,0 0 1,1 0-1,0 1 1,3 12-1,-3-22-18,0 0 0,1 1-1,-1-1 1,0 0 0,1 0-1,-1 0 1,1 0 0,-1 1-1,1-1 1,0 0 0,-1 0-1,1 0 1,0 0 0,0 0-1,0-1 1,0 1-1,0 0 1,1 1 0,-1-2 0,0 0 0,1 1 0,-1-1 0,0 0 0,1 0 0,-1 0 0,0 0 0,1 0 0,-1 0 0,0-1 0,1 1 0,-1 0 1,0-1-1,0 1 0,1-1 0,-1 1 0,0-1 0,0 1 0,0-1 0,0 0 0,2-1 0,8-6 11,0-1 0,-1 0 1,0-1-1,-1 0 0,0-1 0,0 0 0,-1 0 0,0-1 1,6-14-1,4-10 29,25-72 0,-33 75-25,8-37 1,-30 123 8,4-21 7,1 1-1,2 0 1,1 1-1,1 40 1,3-72-32,0-1 1,0 1-1,0 0 0,0-1 1,0 1-1,1-1 0,-1 1 1,0-1-1,1 1 1,-1-1-1,1 1 0,0-1 1,-1 1-1,1-1 0,0 1 1,0-1-1,2 2 0,-3-2-2,1-1 1,0 0-1,0 0 0,-1 0 0,1 0 1,0 0-1,-1 0 0,1 0 0,0 0 1,0 0-1,-1 0 0,1 0 0,0 0 0,-1 0 1,1-1-1,0 1 0,-1 0 0,1-1 1,0 1-1,-1 0 0,1-1 0,0 1 0,-1-1 1,1 1-1,0-2 0,7-5 11,-1-1-1,0 0 0,10-16 1,-14 19-27,-1 2 5,0 1 0,0-1 0,0 1 0,0-1 0,0 1-1,5-4 1,-6 6 4,-1 0 1,1-1-1,-1 1 0,1 0 0,0 0 0,-1 0 1,1-1-1,-1 1 0,1 0 0,0 0 0,-1 0 1,1 0-1,0 0 0,-1 0 0,1 0 0,-1 0 0,1 0 1,0 0-1,-1 0 0,1 1 0,-1-1 0,1 0 1,0 0-1,-1 1 0,1-1 0,-1 0 0,1 1 1,-1-1-1,1 0 0,-1 1 0,1-1 0,-1 1 0,0-1 1,1 1-1,-1-1 0,0 1 0,1-1 0,-1 1 1,0-1-1,1 1 0,-1 1 0,4 7-21,0 0-1,0 0 1,-1 1-1,0 0 1,2 16 0,3 54 19,-5-43 51,1 11 84,16 181 636,-17-156-237,-7 83 0,2-133-244,-9 42 0,10-60-215,0 0-1,-1 0 0,1 0 1,-1 0-1,0 0 1,-1 0-1,1-1 1,-1 1-1,0-1 0,0 0 1,0 0-1,0 0 1,-1 0-1,-6 6 1,9-10-50,0 1 1,0-1 0,-1 1 0,1-1-1,0 1 1,0-1 0,0 0 0,0 1-1,0-1 1,0 0 0,-1 0 0,1 0 0,0 0-1,0 0 1,0 0 0,-1 0 0,1 0-1,0-1 1,0 1 0,0 0 0,0-1-1,0 1 1,0-1 0,0 1 0,-1-1 0,1 1-1,1-1 1,-1 0 0,0 0 0,0 1-1,0-1 1,0 0 0,0 0 0,1 0-1,-1 0 1,0 0 0,1 0 0,-1 0 0,1 0-1,-1-1 1,-3-6 36,1 1-1,0-1 1,0 0-1,-3-13 1,0-13-70,1 0 1,2-1-1,1 1 1,5-62 0,1 52-230,2 1 0,2 0 0,20-59 0,-18 74-115,2 0 1,1 1 0,1 0-1,1 1 1,1 1-1,35-42 1,-21 32-123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208"/>
    </inkml:context>
    <inkml:brush xml:id="br0">
      <inkml:brushProperty name="width" value="0.025" units="cm"/>
      <inkml:brushProperty name="height" value="0.025" units="cm"/>
    </inkml:brush>
  </inkml:definitions>
  <inkml:trace contextRef="#ctx0" brushRef="#br0">0 12 9705,'0'0'13645,"51"15"-11979,-10-15-802,8-7-575,3-2-193,4 1-320,-9 6-1250,-6 2-1024,-8 0-2147,-6 0-3875</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2.368"/>
    </inkml:context>
    <inkml:brush xml:id="br0">
      <inkml:brushProperty name="width" value="0.035" units="cm"/>
      <inkml:brushProperty name="height" value="0.035" units="cm"/>
    </inkml:brush>
  </inkml:definitions>
  <inkml:trace contextRef="#ctx0" brushRef="#br0">65 14 17116,'0'-1'78,"-1"1"1,1-1-1,0 1 1,-1 0 0,1-1-1,-1 1 1,1 0-1,-1-1 1,1 1-1,-1 0 1,1-1 0,-1 1-1,1 0 1,-1 0-1,1-1 1,-1 1-1,1 0 1,-1 0 0,1 0-1,-1 0 1,0 0-1,1 0 1,-1 0 0,1 0-1,-1 0 1,0 0-1,1 0 1,-1 1-1,0-1 11,0 1-1,0 0 1,0 0-1,0 0 1,0-1-1,1 1 0,-1 0 1,0 0-1,1 0 1,-1 0-1,0 0 0,1 0 1,-1 2-1,-3 8 215,2-1 0,-4 19-1,4-18-101,-21 160 415,22-151-619,1 0 0,0 0 0,2 0 0,0 0 1,1 0-1,9 30 0,-11-47-1,0 0 1,0 0-1,1 0 0,-1 0 1,1 0-1,0 0 0,0-1 1,0 1-1,0-1 1,3 3-1,-4-4 2,0 0 1,0-1 0,0 1-1,0 0 1,0-1-1,0 1 1,0-1-1,0 0 1,0 1-1,0-1 1,1 0-1,-1 0 1,0 1-1,0-1 1,0 0 0,1 0-1,-1 0 1,0-1-1,0 1 1,0 0-1,1 0 1,-1-1-1,0 1 1,0 0-1,0-1 1,0 1-1,0-1 1,0 0-1,0 1 1,0-1 0,2-1-1,3-4 1,0 0-1,0 0 0,-1-1 1,0 1-1,0-1 1,0 0-1,-1-1 1,6-12-1,23-67 46,-31 81-37,41-152 555,-43 158-559,0 0 0,0 0 0,0 0 0,0 0 0,0-1 0,0 1 0,0 0 0,0 0 0,0 0 0,0 0 0,0 0 1,0 0-1,0 0 0,0-1 0,0 1 0,0 0 0,0 0 0,0 0 0,0 0 0,0 0 0,0 0 0,0 0 0,0 0 0,0-1 0,0 1 0,0 0 0,0 0 0,0 0 0,1 0 1,-1 0-1,0 0 0,0 0 0,0 0 0,0 0 0,0 0 0,0 0 0,0 0 0,0 0 0,1 0 0,-1-1 0,0 1 0,0 0 0,0 0 0,0 0 0,0 0 0,0 0 0,0 0 1,0 0-1,1 0 0,-1 0 0,0 0 0,0 1 0,0-1 0,0 0 0,0 0 0,0 0 0,0 0 0,0 0 0,1 0 0,-1 0 0,0 0 0,0 0 0,0 0 0,0 0 0,0 0 0,0 0 1,3 8 71,6 73 151,-8-58-216,1 0 0,1 1 0,1-1 0,2-1-1,15 44 1,-21-64-8,1 0 0,0 0 0,1 1 0,-1-1 0,0 0 0,1 0 0,-1 0 0,1-1-1,-1 1 1,1 0 0,0 0 0,0-1 0,0 1 0,0-1 0,0 0 0,0 0 0,0 1 0,0-1 0,4 1-1,-4-2 12,0 0-1,1 0 0,-1 0 0,1 0 0,-1 0 0,1-1 0,-1 1 0,1-1 0,-1 1 0,0-1 0,1 0 0,-1 0 1,0 0-1,0 0 0,4-3 0,4-3 67,0-1 1,-1-1 0,0 1-1,0-2 1,14-18 0,-8 7 76,0-2 0,-1 0 1,-1 0-1,-1-2 0,-1 1 1,-1-1-1,-2-1 0,0 0 1,5-35-1,-12 53-121,0 1 1,-1-1-1,0 0 1,-1-12-1,1 19-60,0 0 0,0 0 0,-1 0-1,1 0 1,0 0 0,0 0 0,0 0-1,-1 0 1,1 0 0,0 0 0,-1 0-1,1 0 1,-1 0 0,1 0 0,-1 1-1,0-1 1,1 0 0,-1 0 0,0 0-1,0 1 1,1-1 0,-1 0 0,0 1-1,0-1 1,0 1 0,0-1 0,0 1-1,0-1 1,0 1 0,0 0 0,0 0-1,0-1 1,0 1 0,0 0 0,0 0-1,0 0 1,0 0 0,0 0 0,0 0-1,0 0 1,-2 1 0,1 0-87,1-1 1,-1 1-1,0 0 0,1 0 1,-1 0-1,1 0 0,-1 1 1,1-1-1,-1 0 0,1 1 1,0-1-1,0 1 0,0-1 1,0 1-1,0-1 0,0 1 1,0 0-1,0 0 0,0 2 1,-1 2-74,0-1 1,1 1-1,0 0 0,0-1 1,0 8-1,3 8-642</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264"/>
    </inkml:context>
    <inkml:brush xml:id="br0">
      <inkml:brushProperty name="width" value="0.035" units="cm"/>
      <inkml:brushProperty name="height" value="0.035" units="cm"/>
    </inkml:brush>
  </inkml:definitions>
  <inkml:trace contextRef="#ctx0" brushRef="#br0">32 161 15179,'1'3'151,"0"-1"0,-1 0 1,1 0-1,-1 0 0,0 1 0,0-1 0,0 0 0,0 0 0,0 0 0,0 1 1,0-1-1,-1 0 0,1 0 0,-1 0 0,-1 4 0,0 2 189,0 2 17,-21 117 2258,21-111-2377,1 1 0,0 0 0,1 0 0,1 0 0,5 25 0,-6-41-206,1 1 0,-1 0 0,0-1 0,1 1 0,-1-1 0,1 1 0,0-1 0,-1 1 0,1-1 1,0 1-1,0-1 0,0 0 0,0 1 0,0-1 0,0 0 0,1 0 0,-1 0 0,2 1 0,-2-1-6,1-1-1,-1 0 0,1 0 1,-1 1-1,0-1 1,1 0-1,-1 0 0,1 0 1,-1 0-1,1-1 1,-1 1-1,0 0 0,1-1 1,-1 1-1,0-1 1,1 1-1,-1-1 0,0 0 1,0 1-1,1-1 1,-1 0-1,0 0 0,2-2 1,7-5 69,-1-2 0,1 1 0,-2-1 0,1-1 1,-2 0-1,1 0 0,10-22 0,-3 2 223,20-62-1,-30 78-234,8-32 102,-12 44-162,0-1 0,-1 0 1,1 0-1,-1 1 0,0-1 1,0 0-1,0 0 1,-1 1-1,-1-7 0,2 9-19,0 1-1,0 0 0,0-1 0,0 1 1,0-1-1,-1 1 0,1 0 0,0-1 1,0 1-1,0 0 0,-1-1 0,1 1 1,0 0-1,0-1 0,-1 1 0,1 0 1,0 0-1,-1-1 0,1 1 0,0 0 1,-1 0-1,1-1 0,-1 1 0,1 0 1,0 0-1,-1 0 0,1 0 0,-1 0 1,1 0-1,0 0 0,-1 0 0,1 0 1,-1 0-1,1 0 0,0 0 0,-1 0 1,1 0-1,-1 0 0,1 0 1,0 0-1,-1 0 0,1 0 0,-1 1 1,1-1-1,0 0 0,-1 0 0,1 1 1,0-1-1,-1 0 0,1 0 0,0 1 1,0-1-1,-1 0 0,1 1 0,0-1 1,-15 19 53,8-7-59,2 1-1,0 1 1,0-1-1,1 1 1,0 0-1,2 0 1,-1 0-1,2 0 1,0 29-1,1-42-6,0 0 0,0 0 0,0 0 0,0 0 0,0 1 0,1-1 0,-1 0 0,0 0 0,1 0 0,-1 0 0,1 0 0,-1 0 0,1 0 0,0 0 0,0 2 0,0-3-5,-1 0 0,1 1 0,-1-1 0,1 0 0,-1 0 0,1 1 0,-1-1 0,1 0 0,0 0 0,-1 0 0,1 0 0,-1 0 0,1 0 0,-1 0 0,1 0 0,-1 0 0,1 0 0,0 0 0,-1 0-1,1 0 1,-1 0 0,2-1 0,1 0-72,0-1 0,0 0 0,1 0 0,-1 0 0,0-1 0,-1 1 0,1-1 0,3-4 0,24-29-1665,43-73 1,-48 68-705,51-63-1,-57 86 1559,-19 18 888,1 0 0,-1 0 0,0-1 0,1 1-1,-1 0 1,0 0 0,1 0 0,-1-1 0,0 1-1,1 0 1,-1 0 0,1 0 0,-1 0 0,1 0-1,-1 0 1,0 0 0,1 0 0,-1 0-1,1 0 1,-1 0 0,0 0 0,1 0 0,-1 0-1,1 0 1,-1 0 0,0 0 0,1 1 0,-1-1-1,1 0 1,-1 0 0,0 1 0,1-1 0,-1 0-1,0 0 1,1 1 0,-1-1 0,0 0-1,0 1 1,1-1 0,-1 0 0,0 1 0,0-1-1,0 0 1,1 1 0,-1-1 0,0 1 0,0-1-1,0 0 1,0 1 0,0-1 0,0 1-1,0-1 1,0 0 0,0 1 0,0-1 0,0 1-1,0-1 1,0 0 0,0 2 0,-1 17 485,0 1 1,-1 0 0,-1 0-1,-1-1 1,-6 21 0,-6 31 1613,16-71-2037,-1 1 1,1 0-1,0 0 0,0-1 1,0 1-1,-1 0 0,1 0 0,0 0 1,0 0-1,0-1 0,0 1 1,0 0-1,0 0 0,1 0 0,-1-1 1,0 1-1,0 0 0,1 0 0,-1 0 1,0-1-1,1 1 0,-1 0 1,1 0-1,0 0 0,0-1-17,0 0 0,0 0-1,-1 0 1,1 0 0,0 0-1,0-1 1,0 1 0,0 0-1,-1-1 1,1 1 0,0 0-1,0-1 1,-1 1 0,1-1-1,0 0 1,-1 1 0,1-1 0,1 0-1,33-41 364,-33 39-357,9-12 1,27-32-80,-34 44 6,-1-1-1,0 1 1,1 0-1,-1 1 1,1-1 0,0 0-1,0 1 1,0 0-1,0 0 1,6-2-1,-8 4 15,-1 0 0,1 0 1,-1 0-1,1 0 0,-1 0 0,1 0 0,-1 0 0,1 1 0,-1-1 0,1 1 0,-1-1 0,0 1 0,1-1 0,-1 1 0,0 0 1,1-1-1,-1 1 0,0 0 0,0 0 0,0 0 0,0 0 0,1 0 0,-1 0 0,-1 1 0,1-1 0,0 0 0,0 0 1,0 1-1,-1-1 0,1 0 0,-1 1 0,1-1 0,0 3 0,2 7-56,1 0 0,-2 0 0,2 14 0,-3-21 57,11 119 318,-4 168 0,-8-272-216,0-3-8,-4 109 603,2-110-500,0 0-1,0 0 1,-2-1-1,1 1 1,-2-1-1,-7 17 1,11-29-140,0 0 0,0 0 0,-1 0 0,1 0 0,0 0 0,-1 0 0,1 0 0,-1 0 0,0-1 0,0 1 1,0-1-1,1 1 0,-1-1 0,-4 2 0,5-2-15,-1-1 0,1 0 0,-1 1 0,0-1-1,1 0 1,-1 0 0,1 0 0,-1 0 0,1 0 0,-1 0 0,1 0 0,-1 0 0,0-1 0,1 1 0,-1 0 0,1-1 0,-2-1 0,-1 1 1,1-1 0,0-1 0,0 1 0,0 0 1,1-1-1,-1 0 0,1 1 0,-1-1 0,1 0 0,0 0 0,0 0 1,0-1-1,0 1 0,1 0 0,-1-1 0,-1-6 0,1-3-17,0 1-1,1-1 0,0 0 1,1 1-1,1-1 0,0 0 1,1 1-1,0-1 0,1 1 1,0-1-1,1 1 0,5-13 1,10-17-18,46-77 0,0 16-7,36-63 5,-86 138 18,-2-1 1,0 0-1,-2-1 1,7-32-1,-15 51 13,-1 0 0,-1 0 0,1-12 0,-2 21-11,0-1 1,-1 1-1,1 0 0,0-1 0,-1 1 0,1 0 1,-1-1-1,0 1 0,-1-3 0,2 4-4,-1 0-1,1 1 0,-1-1 0,1 1 0,-1-1 0,1 1 1,-1-1-1,1 1 0,-1-1 0,0 1 0,1-1 0,-1 1 1,0 0-1,1-1 0,-1 1 0,0 0 0,1 0 0,-1-1 0,0 1 1,0 0-1,1 0 0,-1 0 0,0 0 0,0 0 0,0 0 1,1 0-1,-1 0 0,-1 1 0,-1 0 8,0 0 0,0 1-1,0-1 1,0 1 0,1 0 0,-1 0 0,0 0-1,1 0 1,-1 0 0,1 1 0,0-1 0,0 1-1,0-1 1,0 1 0,0 0 0,1 0 0,-3 5-1,-4 9 42,-9 30-1,16-45-51,-4 14-3,1 0 1,-4 26-1,7-36-71,1 0-1,0 0 1,0 0-1,0 0 1,1 1-1,-1-1 1,1 0-1,1 0 1,-1 0-1,4 6 1,-4-10 91,0 1-1,1-1 1,-1 0-1,1 0 1,0 0-1,0 0 1,0 0-1,0 0 1,0 0-1,0-1 1,0 1-1,1-1 1,-1 1-1,1-1 1,-1 0-1,1 0 1,-1 0-1,1 0 1,-1-1-1,1 1 1,0-1-1,0 0 1,-1 1-1,6-2 1,19-2-93</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749"/>
    </inkml:context>
    <inkml:brush xml:id="br0">
      <inkml:brushProperty name="width" value="0.035" units="cm"/>
      <inkml:brushProperty name="height" value="0.035" units="cm"/>
    </inkml:brush>
  </inkml:definitions>
  <inkml:trace contextRef="#ctx0" brushRef="#br0">138 55 17020,'-2'0'82,"1"-1"0,0 1 0,0 0 0,0 0 0,0 0 0,-1-1 1,1 1-1,0 0 0,0 1 0,-1-1 0,1 0 0,0 0 0,0 1 0,0-1 1,0 0-1,0 1 0,-1-1 0,1 1 0,0-1 0,0 1 0,0 0 0,0 0 0,0-1 1,0 1-1,1 0 0,-1 0 0,0 0 0,0 0 0,1 0 0,-1 0 0,0 1 1,-3 2 136,-7 9-17,0 2 0,1-1 1,1 1-1,0 0 0,1 1 0,0 0 1,1 1-1,2-1 0,-1 1 0,2 1 0,0-1 1,1 0-1,-1 27 0,4-40-196,0 0 0,0 0-1,1 0 1,-1 0 0,1 0 0,0 0-1,0 0 1,3 4 0,-4-7-5,1 0 0,-1 0-1,1 0 1,0 0 0,-1 0 0,1 0 0,0 0-1,0 0 1,0 0 0,0-1 0,0 1 0,0 0-1,0 0 1,0-1 0,0 1 0,0-1 0,0 1-1,0-1 1,0 1 0,0-1 0,1 0 0,-1 0-1,0 1 1,0-1 0,0 0 0,1 0 0,-1 0-1,0 0 1,0-1 0,0 1 0,2-1 0,3-1 2,-1 0 0,0 0 0,0-1 0,0 0 0,0 0 0,0 0 0,-1 0 0,1-1 0,-1 0 0,0 0 0,0 0 0,0 0 0,-1-1 0,4-5 0,6-10 5,-1 0 0,10-25 0,-7 11 77,-2-1-1,-2 0 1,14-69 0,-24 79 15,-2 21-39,-3 15-12,-5 41-309,3 0-1,-1 100 1,7-145-46,0 0 1,1 0-1,0 0 1,0-1-1,3 12 0,-4-17 251,0-1-1,1 1 0,-1-1 1,0 1-1,0-1 0,1 1 1,-1-1-1,0 1 0,1-1 1,-1 1-1,0-1 0,1 1 1,-1-1-1,1 1 0,-1-1 1,1 0-1,-1 1 0,1-1 1,-1 0-1,1 1 0,-1-1 1,1 0-1,-1 0 0,1 0 1,-1 1-1,1-1 0,0 0 0,0 0 1,0-1-13,1 1 1,-1-1-1,1 0 1,-1 0-1,1 1 1,-1-1-1,0 0 1,1-1-1,-1 1 1,0 0-1,0 0 1,0 0-1,0-1 1,0 1-1,0 0 1,1-2-1,17-28-881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268"/>
    </inkml:context>
    <inkml:brush xml:id="br0">
      <inkml:brushProperty name="width" value="0.035" units="cm"/>
      <inkml:brushProperty name="height" value="0.035" units="cm"/>
    </inkml:brush>
  </inkml:definitions>
  <inkml:trace contextRef="#ctx0" brushRef="#br0">201 314 14843,'-36'-5'3036,"33"4"-2870,0 0-1,0 0 1,-1 1-1,1-1 0,0 1 1,0 0-1,-1-1 0,1 2 1,0-1-1,0 0 1,-1 1-1,1-1 0,0 1 1,0 0-1,0 0 1,-1 0-1,1 1 0,1-1 1,-6 4-1,0 1-32,1 1 0,0 0 0,0 0 0,0 1 0,1 0-1,0 0 1,1 1 0,0-1 0,0 1 0,1 1 0,-6 16 0,5-10-91,1 0 0,0-1 0,1 2 0,1-1 1,1 0-1,0 24 0,1-38-39,0-1 0,0 1-1,0 0 1,1 0 0,-1 0 0,0-1-1,1 1 1,-1 0 0,1-1 0,0 1 0,0 0-1,-1-1 1,1 1 0,2 1 0,-3-2-3,1-1 1,-1 1-1,1-1 1,0 0-1,-1 1 1,1-1-1,0 0 1,0 1-1,-1-1 1,1 0-1,0 0 1,-1 1-1,1-1 1,0 0-1,0 0 1,0 0-1,-1 0 1,1 0-1,0 0 1,0 0 0,-1 0-1,1-1 1,1 1-1,2-2 1,0 0-1,1 0 0,-1-1 1,0 1-1,0-1 1,0 0-1,-1 0 1,1-1-1,4-4 1,17-23 8,0 0 1,35-62-1,27-79 16,-64 119-15,-2-1 0,15-59-1,-36 112-8,0 0 0,1 0-1,-1 0 1,0 0 0,1-1-1,-1 1 1,0 0-1,0 0 1,0 0 0,0 0-1,0 0 1,0 0 0,-1 0-1,1 0 1,-1-2 0,1 4 1,-1-1-1,0 1 1,0 0 0,1-1 0,-1 1 0,0 0 0,1 0 0,-1 0 0,1 0 0,-1-1 0,1 1 0,-1 0-1,1 0 1,-1 0 0,1 0 0,0 0 0,0 0 0,-1 2 0,-13 45 88,1 1 1,2 0-1,3 1 1,-4 82-1,12-117-101,0 38 10,0-49-45,1 0 0,-1 0-1,1-1 1,0 1 0,0 0-1,1-1 1,-1 1-1,0-1 1,1 1 0,0-1-1,3 4 1,-5-6 23,1-1 0,0 1 1,-1 0-1,1 0 0,0-1 0,0 1 0,0-1 1,-1 1-1,1 0 0,0-1 0,0 0 0,0 1 1,0-1-1,0 1 0,0-1 0,0 0 1,0 0-1,0 0 0,0 1 0,0-1 0,0 0 1,0 0-1,0-1 0,0 1 0,0 0 0,1 0 1,-1 0-1,0-1 0,-1 1 0,1 0 1,0-1-1,2 0 0,1-2-18,0 1-1,-1-1 1,1 0-1,-1 0 1,1 0 0,4-7-1,16-24-300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874"/>
    </inkml:context>
    <inkml:brush xml:id="br0">
      <inkml:brushProperty name="width" value="0.035" units="cm"/>
      <inkml:brushProperty name="height" value="0.035" units="cm"/>
    </inkml:brush>
  </inkml:definitions>
  <inkml:trace contextRef="#ctx0" brushRef="#br0">46 60 15475,'-9'27'689,"2"0"-1,1 0 1,1 0-1,1 1 1,2 0-1,0-1 1,4 35-1,6-7-470,16 60-1,7 51-94,-29-147 28,0-1-1,-2 1 1,0 0 0,-2-1-1,0 1 1,-8 33-1,9-47-35,-1 0 0,0 0 0,0 0-1,-1 0 1,-4 6 0,7-10-94,0 0 1,-1-1-1,1 1 0,0-1 1,-1 1-1,1 0 0,-1-1 1,1 1-1,-1-1 1,1 1-1,-1-1 0,1 0 1,-1 1-1,0-1 0,1 0 1,-1 1-1,1-1 0,-1 0 1,0 1-1,1-1 0,-1 0 1,0 0-1,0 0 1,1 0-1,-1 0 0,0 0 1,1 0-1,-1 0 0,0 0 1,1 0-1,-1 0 0,0 0 1,0-1-1,1 1 0,-1 0 1,0 0-1,1-1 1,-1 1-1,1 0 0,-1-1 1,0 1-1,1-1 0,-1 1 1,1-1-1,-1 1 0,1-1 1,-1 1-1,1-1 0,0 1 1,-1-1-1,0 0 1,-1-5 29,-1 1 0,0-1 0,1 1 0,0-1 0,0 0 0,1 0 0,0 0 0,0 0 0,0 0 0,0 0 0,1 0 0,1-7 0,0-15-29,7-34-1,-7 55-26,7-35-109,2 1-1,2-1 1,28-66-1,68-110-417,-51 108 386,-47 87 141,-7 17 12,-7 13 29,-2 3-17,1 2 0,0-1 0,1 1 0,0-1-1,1 1 1,0 1 0,1-1 0,0 0 0,0 24 0,2-35-17,0-1 1,0 1 0,0 0 0,1 0 0,-1-1 0,0 1 0,0 0 0,0-1 0,1 1 0,-1-1 0,0 1 0,1 0 0,-1-1 0,0 1 0,1-1 0,-1 1 0,1-1 0,-1 1-1,1-1 1,-1 1 0,1-1 0,-1 1 0,1-1 0,-1 0 0,1 1 0,0-1 0,-1 0 0,1 0 0,0 1 0,-1-1 0,1 0 0,0 0 0,-1 0 0,1 0 0,0 0 0,-1 0-1,1 0 1,0 0 0,-1 0 0,1 0 0,0 0 0,-1 0 0,1-1 0,0 1 0,-1 0 0,1 0 0,0-1 0,-1 1 0,1 0 0,0-1 0,4-2 13,1 0 0,-1 0 1,0-1-1,7-6 1,29-29 27,50-62 0,-24 24-140,-65 77 43,-2 4 16,-5 16-6,-9 22 14,4-16-22,-21 58 60,29-76-69,0-1 1,1 1-1,-1 0 1,2 0-1,-1 0 0,1 0 1,0 0-1,2 11 0,-2-19 36,0 1 0,0-1 0,0 1 0,0-1 0,0 1 0,0-1-1,0 0 1,0 1 0,0-1 0,0 1 0,0-1 0,0 1-1,1-1 1,-1 0 0,0 1 0,0-1 0,0 0 0,1 1 0,-1-1-1,0 0 1,1 1 0,-1-1 0,0 0 0,1 1 0,-1-1 0,0 0-1,1 0 1,-1 1 0,0-1 0,1 0 0,-1 0 0,1 0 0,-1 0-1,1 0 1,-1 1 0,0-1 0,1 0 0,-1 0 0,1 0 0,-1 0-1,1 0 1,-1 0 0,0-1 0,1 1 0,-1 0 0,1 0 0,-1 0-1,1 0 1,-1 0 0,0-1 0,1 1 0,-1 0 0,1 0 0,-1-1-1,0 1 1,1 0 0,-1 0 0,1-1 0,17-19-428,1-11 68,2-10-134</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5.429"/>
    </inkml:context>
    <inkml:brush xml:id="br0">
      <inkml:brushProperty name="width" value="0.035" units="cm"/>
      <inkml:brushProperty name="height" value="0.035" units="cm"/>
    </inkml:brush>
  </inkml:definitions>
  <inkml:trace contextRef="#ctx0" brushRef="#br0">31 34 14643,'-14'56'2116,"10"-43"-1528,1 1 0,0 0 1,0-1-1,0 26 0,3-37-548,0-1 0,0 1 0,0 0 0,0 0 0,0-1 0,0 1 0,1 0 0,-1 0-1,1-1 1,-1 1 0,1 0 0,0-1 0,-1 1 0,1-1 0,0 1 0,0-1 0,0 1 0,0-1 0,1 0 0,-1 1 0,0-1-1,0 0 1,1 0 0,-1 0 0,1 0 0,-1 0 0,1 0 0,-1-1 0,1 1 0,0 0 0,3 0 0,3 0-57,-1 0 0,1-1 0,0 0 0,0-1 0,0 0 0,8-2 0,25-1-334,-38 4 333,0 0-1,0 0 0,-1 0 0,1 0 0,0 1 0,0-1 0,-1 1 1,1 0-1,-1 0 0,1 0 0,-1 0 0,1 0 0,-1 1 0,1-1 1,-1 1-1,0-1 0,0 1 0,0 0 0,0 0 0,0 0 0,0 0 0,0 0 1,-1 0-1,1 1 0,-1-1 0,0 0 0,0 1 0,1-1 0,-1 1 1,-1 0-1,1-1 0,0 1 0,-1 0 0,1-1 0,-1 1 0,0 0 1,0-1-1,0 1 0,-1 5 0,0 2 74,0 0 0,-1 0-1,-1 0 1,0 0 0,0 0 0,0 0-1,-1-1 1,-1 0 0,-8 13 0,9-16 14,0 0 0,-1-1 0,1 0 1,-1 0-1,-1 0 0,-5 4 0,10-7-68,-1-1-1,1 0 0,-1 0 1,1-1-1,0 1 0,-1 0 1,1 0-1,-1-1 1,0 1-1,1-1 0,-1 1 1,0-1-1,1 0 0,-1 1 1,0-1-1,1 0 0,-1 0 1,0 0-1,1-1 1,-1 1-1,0 0 0,1-1 1,-1 1-1,0-1 0,1 1 1,-1-1-1,1 0 0,-1 1 1,1-1-1,0 0 0,-2-1 1,-1-3-109,0 0 0,1 0 0,-1 0 0,1 0 0,0-1 0,1 1 0,-1-1 0,1 0 0,0 0 0,1 1 0,-1-1 0,1 0 0,0-10 0,-1-14-1178,2-42-1,0 72 1283,3-54-948,11-57 1,5 18-132</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6.213"/>
    </inkml:context>
    <inkml:brush xml:id="br0">
      <inkml:brushProperty name="width" value="0.035" units="cm"/>
      <inkml:brushProperty name="height" value="0.035" units="cm"/>
    </inkml:brush>
  </inkml:definitions>
  <inkml:trace contextRef="#ctx0" brushRef="#br0">58 363 14731,'-1'40'1282,"-1"0"0,-2 1 1,-13 56-1,0 3 369,12-69-1230,-5 54 580,9-74-802,0 1 0,1-1 0,1 1 0,3 20 0,-4-31-187,0 0 1,1 0-1,-1 0 1,0-1-1,0 1 1,0 0-1,1 0 0,-1 0 1,0-1-1,1 1 1,-1 0-1,1 0 1,-1-1-1,1 1 1,-1 0-1,1-1 1,0 1-1,-1-1 1,1 1-1,0-1 0,-1 1 1,2 0-1,-1-1-6,0 0-1,0 0 1,0 0 0,-1 0-1,1 0 1,0 0-1,0-1 1,-1 1-1,1 0 1,0 0-1,0-1 1,-1 1-1,1 0 1,0-1-1,-1 1 1,1-1-1,0 1 1,-1-1-1,1 0 1,3-2-9,-1-1 1,0 1 0,-1-1-1,1 0 1,0 0-1,-1 0 1,2-4-1,2-11-77,0 0-1,-1 0 0,-1 0 0,-1-1 1,-1 1-1,0-1 0,-2-21 1,0 40 65,0 0 1,0 0 0,0-1 0,0 1 0,0 0-1,0 0 1,-1 0 0,1 0 0,0 0-1,-1 0 1,1 0 0,-1 0 0,1 0-1,-1 0 1,1 0 0,-1 0 0,0 0-1,1 0 1,-2-1 0,-4 5-101,1 11 135,3-1 46,0-1 0,1 1 0,0 0 0,1 0 0,2 16 0,-2-25-43,1-1-1,-1 0 0,1 0 0,0 0 0,0 0 1,0 0-1,1 0 0,-1-1 0,1 1 0,-1 0 1,1-1-1,2 3 0,-2-3-5,0-1 1,-1 0-1,1 1 1,0-1-1,0 0 1,0 0-1,0 0 1,-1-1-1,1 1 1,1 0-1,-1-1 1,0 1-1,0-1 1,0 0-1,0 0 1,0 1-1,0-1 1,0-1-1,5 1 1,4-3 20,1 1 0,0-2 1,0 0-1,-1 0 0,0-1 1,14-7-1,65-45-148,-54 33-27,-20 13 60,-6 4 0,-1 1 0,1 0 0,0 0 0,0 1 0,1 1 0,-1 0 1,12-3-1,-21 6 68,0 1-1,0 0 1,0 0 0,-1 0 0,1 0 0,0 0 0,0 0-1,0 0 1,0 0 0,-1 0 0,1 1 0,0-1-1,0 0 1,0 0 0,0 1 0,-1-1 0,1 0 0,0 1-1,0-1 1,-1 1 0,1-1 0,0 1 0,-1 0 0,1-1-1,-1 1 1,1-1 0,-1 1 0,1 0 0,-1 0 0,1-1-1,-1 1 1,1 0 0,-1 0 0,0-1 0,0 1-1,1 0 1,-1 0 0,0 0 0,0 1 0,1 4 12,-1 0 1,0 0-1,0 0 0,-1 9 1,0-6 46,-1 8 69,0-7 28,1 1 1,1 0-1,0 0 1,2 18-1,-2-28-120,0 1-1,0-1 1,0 0 0,1 1 0,-1-1-1,1 1 1,-1-1 0,1 0 0,-1 0 0,1 1-1,0-1 1,0 0 0,-1 0 0,1 0-1,0 0 1,0 0 0,0 0 0,0 0-1,0 0 1,1 0 0,-1 0 0,0 0-1,0-1 1,1 1 0,-1 0 0,0-1-1,1 0 1,-1 1 0,0-1 0,1 0 0,-1 1-1,1-1 1,-1 0 0,0 0 0,1 0-1,-1 0 1,1 0 0,-1-1 0,0 1-1,1 0 1,-1-1 0,1 1 0,0-1-1,6-2 49,0 0 0,0-1-1,0 0 1,-1 0 0,0 0-1,0-1 1,13-11-1,43-48 61,-40 39-178,-14 15-6,26-26-163,-33 34 179,0 1 0,0-1 0,1 0 0,-1 1 0,0-1 0,0 1 0,1 0 0,-1 0 0,1 0 0,-1 0 0,1 0 0,0 0 0,-1 1-1,4-1 1,-5 1 15,0 0 1,0 0-1,0 1 0,-1-1 0,1 0 0,0 0 0,0 1 0,0-1 0,-1 1 0,1-1 0,0 1 0,-1-1 0,1 1 0,0-1 0,-1 1 1,1-1-1,-1 1 0,1 0 0,-1-1 0,1 1 0,-1 0 0,1 1 0,8 23-177,-9-22 194,0 0-1,1 0 1,0 0 0,0-1 0,0 1-1,0 0 1,0-1 0,1 1-1,-1-1 1,1 0 0,-1 1 0,3 2-1,-2-5 7,0 1-1,0 0 0,0 0 1,0-1-1,0 1 0,0-1 1,0 0-1,0 0 0,0 0 1,0 0-1,0 0 0,0 0 1,1 0-1,-1 0 0,0-1 1,0 1-1,-1-1 0,1 0 1,0 0-1,0 1 0,0-1 1,0 0-1,0-1 0,-1 1 1,3-2-1,7-5-6,0 0 1,15-16-1,-22 20-11,34-37-165,-30 31 53,0 0 0,1 0 0,0 1 0,1 1 0,0-1-1,18-11 1,-27 20 116,-1 0 0,1 0 0,-1-1-1,0 1 1,1 0 0,-1 0 0,1 0-1,-1 0 1,0 0 0,1-1 0,-1 1-1,1 0 1,-1 0 0,1 0 0,-1 0-1,0 0 1,1 0 0,-1 1 0,1-1-1,-1 0 1,1 0 0,-1 0 0,0 0-1,1 0 1,-1 1 0,1-1-1,-1 0 1,0 0 0,1 1 0,-1-1-1,0 0 1,1 0 0,-1 1 0,0-1-1,0 0 1,1 1 0,-1-1 0,0 1-1,0-1 1,1 0 0,-1 1 0,0-1-1,0 1 1,0-1 0,0 0 0,0 1-1,0-1 1,0 1 0,2 27-76,-2-18 93,1-3 29,-1 1 1,1 0 0,0 0 0,1-1-1,0 1 1,3 8 0,-4-14-23,-1-1 1,1 1-1,0-1 0,0 1 1,0-1-1,0 1 1,0-1-1,1 0 0,-1 1 1,0-1-1,0 0 1,1 0-1,-1 0 1,1 0-1,-1 0 0,1 0 1,0 0-1,-1-1 1,1 1-1,0-1 0,-1 1 1,1-1-1,0 1 1,0-1-1,-1 0 0,1 0 1,0 0-1,0 0 1,-1 0-1,1 0 1,0-1-1,0 1 0,3-2 1,3-1 20,1 0 0,0-1 1,-1 0-1,1 0 0,-1-1 1,-1 0-1,1-1 0,-1 0 0,14-13 1,3-8 45,27-36 0,-24 26-248,-2 0 1,-2-2 0,-2-1 0,-1-1-1,-2-1 1,-2 0 0,-2-1 0,13-67 0,-25 100 45,0-1 1,-1 1 0,0 0-1,-1-1 1,-1-12-1,1 22 107,0 1-1,0-1 0,0 0 0,0 0 0,-1 1 1,1-1-1,0 0 0,0 1 0,-1-1 0,1 0 0,0 1 1,-1-1-1,1 0 0,-1 1 0,1-1 0,-1 1 1,0-2-1,1 2 8,-1 0 1,1 0-1,0 0 0,-1 0 1,1 0-1,0 0 1,-1 0-1,1 0 1,0 0-1,-1 0 1,1 0-1,0 0 0,0 0 1,-1 0-1,1 0 1,0 1-1,-1-1 1,1 0-1,0 0 0,-1 0 1,1 0-1,0 1 1,0-1-1,-1 0 1,1 1-1,-14 19-9,7 2 202,0 1 0,2-1 0,0 1 0,-2 42 0,5-28 66,2 1 0,7 46 0,-4-58-58,14 49 0,-14-64-268,1 1 0,1-1-1,0 0 1,0-1 0,1 1 0,10 14-1,-15-24 21,-1 0 0,1 0-1,0 0 1,0-1 0,-1 1-1,1 0 1,0 0-1,0-1 1,0 1 0,0 0-1,0-1 1,0 1 0,2 0-1,-2-4-591,-8-6 150,-13-12 65,-1 2-1,-33-25 1,33 29 1071,1-1 0,1-2 0,-25-27 0,43 45-606,1-1 1,0 1 0,-1 0 0,1-1-1,0 1 1,-1-1 0,1 1 0,0-1-1,0 1 1,0-1 0,-1 1 0,1-1-1,0 1 1,0-1 0,0 0 0,0 1-1,0-1 1,0 1 0,0-1 0,0 1-1,0-1 1,0 1 0,0-1 0,1 1-1,-1-1 1,0 1 0,0-1 0,0 1-1,1-1 1,-1 1 0,0-1 0,0 1-1,1-1 1,-1 1 0,1-1 0,-1 1-1,0 0 1,1-1 0,-1 1 0,1 0-1,-1-1 1,1 1 0,-1 0 0,1 0 0,-1-1-1,1 1 1,-1 0 0,1 0 0,-1 0-1,1 0 1,-1 0 0,1 0 0,-1 0-1,2 0 1,40-7 402,-30 6-321,17-3-354,0-2 1,-1 0-1,0-3 0,0 0 0,44-22 0,-37 13-58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210"/>
    </inkml:context>
    <inkml:brush xml:id="br0">
      <inkml:brushProperty name="width" value="0.035" units="cm"/>
      <inkml:brushProperty name="height" value="0.035" units="cm"/>
    </inkml:brush>
  </inkml:definitions>
  <inkml:trace contextRef="#ctx0" brushRef="#br0">0 0 12475,'3'5'408,"0"1"0,0-1-1,-1 0 1,1 1 0,-2-1 0,1 1 0,0 0 0,-1 0 0,0 0 0,0 0 0,-1 8 0,3 7 906,21 306 4713,3 23-4507,-27-349-1516,0 0-1,0 0 1,0 0-1,0 0 1,0 0 0,0 0-1,1 0 1,-1 0 0,0 0-1,1 1 1,-1-1 0,0 0-1,1-1 1,-1 1 0,1 0-1,0 0 1,0 2-1,4-23 57,3-96 16,3-36-133,-9 140 45,34-191-168,-31 180 115,1 1-1,2 0 0,0 1 0,1 0 0,1 0 1,23-34-1,-29 49 31,1 1-1,-1 0 1,1 0 0,0 0-1,1 1 1,-1-1 0,1 1-1,0 1 1,0-1 0,0 1-1,0 0 1,1 0 0,9-2-1,-13 4 19,1 0-1,-1 1 0,0-1 1,0 1-1,1 0 0,-1 0 1,0 0-1,0 1 0,1-1 0,-1 1 1,0-1-1,0 1 0,0 0 1,0 0-1,0 1 0,0-1 1,0 1-1,0-1 0,0 1 1,-1 0-1,1 0 0,0 0 0,-1 1 1,0-1-1,0 0 0,0 1 1,0-1-1,0 1 0,0 0 1,1 3-1,-1-2 14,-1-1 1,1 1-1,-1-1 0,0 1 1,-1-1-1,1 1 1,-1 0-1,1 0 0,-1-1 1,0 1-1,0 0 0,-1-1 1,1 1-1,-1 0 0,0-1 1,0 1-1,0-1 1,0 1-1,-1-1 0,1 1 1,-1-1-1,0 0 0,-4 5 1,-4 7 58,-1-1 0,-1-1 0,-21 19 0,29-28-40,-92 79 363,81-72-479,1-1-1,-1 0 1,-1-2-1,-32 15 1,48-23 75,-1 0 1,1 1 0,-1-1 0,1 0 0,-1 1 0,1-1-1,-1 0 1,0 0 0,1 1 0,-1-1 0,0 0-1,1 0 1,-1 0 0,0 0 0,1 0 0,-1 0 0,1 0-1,-1 0 1,0 0 0,1 0 0,-1 0 0,0-1-1,1 1 1,-1 0 0,1 0 0,-1-1 0,0 1-1,1 0 1,-1-1 0,1 1 0,-1 0 0,1-1 0,-1 1-1,1-1 1,-1 1 0,1-1 0,0 1 0,-1-1-1,1 1 1,-1-2 0,1 0-9,0 0 0,0 0 0,0 0 0,0 0 0,0 0 0,1 0 0,-1-1 0,0 1 0,1 0 0,1-2 0,10-28-389</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803"/>
    </inkml:context>
    <inkml:brush xml:id="br0">
      <inkml:brushProperty name="width" value="0.035" units="cm"/>
      <inkml:brushProperty name="height" value="0.035" units="cm"/>
    </inkml:brush>
  </inkml:definitions>
  <inkml:trace contextRef="#ctx0" brushRef="#br0">5 108 17300,'4'30'767,"-1"1"0,-1-1 0,-2 1 0,-1-1 1,-5 32-1,-1 64 1351,7-124-2066,0 1 0,0-1-1,0 1 1,1-1 0,-1 1-1,0-1 1,1 1 0,0-1-1,-1 0 1,3 5 0,-2-7-43,-1 0 0,0 1 0,0-1 0,1 0 0,-1 0 0,0 0 0,1 0 0,-1 0 0,0 1 0,1-1 0,-1 0 0,0 0 0,0 0 0,1 0 0,-1 0 0,1 0 0,-1 0 0,0 0 0,1 0 0,-1 0 1,0 0-1,1 0 0,-1 0 0,0 0 0,0-1 0,1 1 0,-1 0 0,0 0 0,1 0 0,-1 0 0,0 0 0,1-1 0,-1 1 0,0 0 0,0 0 0,1-1 0,-1 1 0,0 0 0,0 0 0,0-1 0,1 1 0,2-5 14,1 0 0,-1 0 0,0-1 0,-1 1 0,1 0 0,-1-1 0,2-6 0,3-14-33,-2 1-1,-1-1 0,-1 0 0,-1 0 0,-1 0 1,-2 0-1,0 0 0,-2 0 0,-10-42 0,3 44-60,2 15 0,8 9 68,-1 0 1,1 0-1,0 0 0,0 0 0,-1 0 1,1 0-1,0 1 0,0-1 0,-1 0 0,1 0 1,0 0-1,0 0 0,-1 0 0,1 0 0,0 1 1,0-1-1,-1 0 0,1 0 0,0 0 0,0 1 1,0-1-1,0 0 0,-1 0 0,1 0 1,0 1-1,0-1 0,0 0 0,0 0 0,0 1 1,0-1-1,0 0 0,0 0 0,-1 1 0,1-1 1,0 0-1,0 1 0,0-1 0,-1 12-40,0 0 1,0 0-1,1 0 0,0 0 0,1-1 0,1 1 0,-1 0 0,2 0 0,0-1 0,0 1 1,1-1-1,10 19 0,-13-27 12,1 0-1,-1 0 1,1-1 0,0 1 0,0-1 0,0 1 0,0-1-1,0 0 1,0 0 0,1 0 0,-1 0 0,1 0-1,-1-1 1,1 1 0,0-1 0,0 1 0,0-1-1,0 0 1,4 1 0,-3-2-38,1 1 0,0-1 0,-1 0 0,1-1 0,0 1 0,-1-1 0,1 0 0,-1 0 0,1 0 0,-1-1 0,7-3 0,7-4-251,0-2 0,-1 0 0,-1-1-1,26-23 1,143-158-2472,-205 240 3624,13-27-568,-3 3 41,-30 87 1223,35-94-1266,1 0 0,1 0 0,1 1 0,0-1 0,0 17 0,2-28-188,0 0 1,1 0 0,0 0 0,-1 0 0,2 0 0,0 4 0,-1-8-58,-1 0 1,1 0-1,-1 0 1,0 0-1,1 0 1,0 0-1,-1 0 1,1 0-1,0 0 1,-1 0 0,1-1-1,0 1 1,0 0-1,0 0 1,-1-1-1,1 1 1,0-1-1,0 1 1,0-1-1,0 1 1,0-1-1,0 0 1,0 1-1,0-1 1,0 0-1,0 0 1,1 0-1,-1 1 1,0-1 0,0 0-1,0-1 1,0 1-1,0 0 1,2 0-1,1-2 15,0 0 0,0 1 0,1-1 0,-1 0 0,0-1-1,-1 1 1,1-1 0,0 0 0,-1 0 0,6-6 0,30-38 82,-35 41-103,13-18 30,0-1 0,-3 0 0,18-39-1,-25 47-59,-1 1 0,-1-1 0,0 0 0,-1 0 0,-1-1 0,-1 1 0,1-19 0,-3 35 8,0 0 0,0 0 0,0 0 0,0-1 0,-1 1 1,1 0-1,0 0 0,0 0 0,-1 0 0,1-1 0,-1 1 0,1 0 0,-1 0 0,1 0 0,-2-1 1,1 1-11,1 1 0,-1-1 0,1 1 1,-1 0-1,1-1 0,-1 1 0,0 0 1,1-1-1,-1 1 0,0 0 0,1 0 1,-1 0-1,0 0 0,1 0 0,-1 0 1,0-1-1,1 2 0,-1-1 0,0 0 1,0 0-1,-2 1-71,1-1 0,-1 1 1,1 0-1,0 0 0,-1 1 0,1-1 0,0 0 1,0 1-1,0-1 0,0 1 0,0 0 1,-3 3-1,-36 47-883,30-43 598</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302"/>
    </inkml:context>
    <inkml:brush xml:id="br0">
      <inkml:brushProperty name="width" value="0.035" units="cm"/>
      <inkml:brushProperty name="height" value="0.035" units="cm"/>
    </inkml:brush>
  </inkml:definitions>
  <inkml:trace contextRef="#ctx0" brushRef="#br0">123 1 17212,'-6'3'1608,"-6"15"-1120,-4 6-216,-2 15 944,0 7-423,-1 6-425,2 3-136,7 0-112,4-3-80,6-14-248,7-7-112,12-22-248,7-9-233,13-21-1879,7-13 2200,11-20-392,3-4-257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682"/>
    </inkml:context>
    <inkml:brush xml:id="br0">
      <inkml:brushProperty name="width" value="0.025" units="cm"/>
      <inkml:brushProperty name="height" value="0.025" units="cm"/>
    </inkml:brush>
  </inkml:definitions>
  <inkml:trace contextRef="#ctx0" brushRef="#br0">1 344 6022,'0'0'16298,"12"-5"-15375,5-4-829,0-1-1,0 0 1,-1-2-1,-1 0 0,0 0 1,0-1-1,13-17 1,78-110-128,-40 49 735,-72 123 954,-10 10-1400,3-11-156,2 1 0,1 0 0,1 1 0,2-1 0,-5 53 0,12-83-131,-1 0 0,1 0 0,0-1 0,0 1 0,0 0 0,1-1 0,-1 1 0,0 0 0,1-1 0,-1 1 0,1 0 0,-1-1 0,1 1 0,0-1 0,0 1 0,-1-1 0,1 1 1,0-1-1,0 0 0,1 0 0,-1 1 0,0-1 0,0 0 0,1 0 0,-1 0 0,0 0 0,1 0 0,2 1 0,-2-2-349,1 1 0,0-1 0,0 1 0,0-1 0,0 0 0,0 0 1,0 0-1,0-1 0,-1 1 0,1-1 0,0 1 0,0-1 0,0 0 0,-1 0 0,1 0 0,0-1 0,2-1 0,23-16-7754</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819"/>
    </inkml:context>
    <inkml:brush xml:id="br0">
      <inkml:brushProperty name="width" value="0.035" units="cm"/>
      <inkml:brushProperty name="height" value="0.035" units="cm"/>
    </inkml:brush>
  </inkml:definitions>
  <inkml:trace contextRef="#ctx0" brushRef="#br0">18 330 16299,'-6'19'746,"4"-15"-670,0 0 0,0 1 0,1-1 1,0 0-1,0 1 0,0-1 0,0 1 1,1 0-1,-1-1 0,1 1 0,0-1 0,1 1 1,1 7-1,-2-12-53,0 1 0,0-1 0,1 1 0,-1-1 0,0 1 0,0-1-1,1 1 1,-1-1 0,1 1 0,-1-1 0,0 0 0,1 1 0,-1-1 0,1 0 0,-1 1 0,1-1 0,-1 0 0,1 1 0,-1-1 0,1 0 0,-1 0 0,1 0-1,0 0 1,-1 0 0,1 1 0,0-1 0,18-6 311,16-20 26,-35 26-358,31-28 130,-1-1 0,-2-2 1,-1-1-1,-2-1 0,0-1 1,-3-1-1,-1-2 0,26-59 1,-38 67-103,-9 29-26,1-1-1,-1 1 0,0-1 0,0 1 0,0-1 0,0 1 0,0-1 0,0 1 0,0-1 0,0 1 0,0-1 0,0 0 1,0 1-1,0-1 0,0 1 0,0-1 0,-1 1 0,1-1 0,0 1 0,0 0 0,-1-1 0,1 0 0,-9 2 100,-10 15 90,10-4-52,0 0 0,0 1 0,1 0 0,-10 24 0,-21 60 579,36-88-651,-43 135 966,41-123-948,0 1 0,1 0 0,2 0 0,-1 36-1,3-56-123,0-1 0,0 0-1,0 0 1,0 1 0,0-1-1,0 0 1,1 0 0,-1 1-1,0-1 1,0 0 0,1 0-1,-1 0 1,1 0 0,0 1-1,-1-1 1,1 0 0,0 0-1,-1 0 1,2 1 0,-1-2 16,0 0-1,-1 0 1,1 0 0,0 0 0,0 0 0,-1 0-1,1 0 1,0 0 0,-1 0 0,1 0 0,0 0-1,-1 0 1,1-1 0,0 1 0,-1 0 0,1-1-1,-1 1 1,1 0 0,-1-1 0,1 1 0,0-1 0,-1 1-1,1-1 1,0 0 0,5-6-111,1 0 0,-1-1 1,7-11-1,-12 17 122,27-42-462</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334"/>
    </inkml:context>
    <inkml:brush xml:id="br0">
      <inkml:brushProperty name="width" value="0.035" units="cm"/>
      <inkml:brushProperty name="height" value="0.035" units="cm"/>
    </inkml:brush>
  </inkml:definitions>
  <inkml:trace contextRef="#ctx0" brushRef="#br0">324 0 20348,'-23'0'314,"0"1"-1,0 1 0,1 1 0,-1 0 1,1 2-1,-1 1 0,1 1 1,1 0-1,-1 2 0,-31 17 0,48-23-286,1 1 0,-1-1-1,0 1 1,1-1-1,0 1 1,0 0-1,-6 7 1,10-10-31,-1 0-1,0 0 1,1 0 0,-1 0 0,1 0 0,-1 0 0,1 0-1,0 0 1,-1 0 0,1 0 0,0 0 0,-1 0-1,1 0 1,0 0 0,0 0 0,0 0 0,0 0 0,0 0-1,0 0 1,1 0 0,-1 0 0,0 0 0,0 0-1,1 0 1,-1 0 0,1 0 0,-1 0 0,1 0 0,-1 0-1,1 0 1,-1 0 0,1 0 0,0-1 0,0 1-1,-1 0 1,1 0 0,0-1 0,0 1 0,0-1 0,0 1-1,0-1 1,0 1 0,0-1 0,0 1 0,1-1-1,7 4-119,1-1-1,-1 0 0,1-1 1,-1 0-1,1 0 0,16 0 1,62-4-815,-75 1 790,36-3-369,-26 2 195,-1 0 0,31 3 0,-51-2 318,-1 1 0,1 1 0,0-1 0,-1 0 0,1 0 0,-1 1-1,1-1 1,0 0 0,-1 1 0,1 0 0,-1-1 0,1 1 0,-1 0 0,0 0 0,1 0 0,-1 0 0,0 0-1,0 0 1,1 0 0,-1 0 0,0 1 0,0-1 0,1 2 0,-2-1 35,1 0 1,-1 0-1,0 0 0,1 0 1,-1 0-1,0 0 0,0 0 1,-1 0-1,1 0 0,0 0 0,-1 0 1,1 0-1,-1 0 0,1-1 1,-1 1-1,-1 2 0,-4 7 243,0-1-1,0 0 0,-1-1 1,-16 18-1,5-9 266,-1 0 0,-31 23 0,42-35-611,-1 0 0,1-1 0,-1-1 0,0 1 0,0-1 0,0-1-1,0 0 1,-1 0 0,-16 2 0,24-4 20,1-1-1,0 0 1,0 0-1,-1 0 1,1 0 0,0 0-1,0 0 1,-1-1 0,1 1-1,0 0 1,0-1-1,0 1 1,-1 0 0,1-1-1,0 0 1,0 1-1,0-1 1,0 0 0,0 1-1,0-1 1,0 0 0,0 0-1,0 0 1,1 0-1,-1 0 1,0 0 0,0 0-1,1 0 1,-1 0 0,1 0-1,-1 0 1,1-1-1,-1 1 1,1 0 0,0 0-1,-1 0 1,1-1 0,0 1-1,0 0 1,0-1-1,0-1 1,2-17-730</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820"/>
    </inkml:context>
    <inkml:brush xml:id="br0">
      <inkml:brushProperty name="width" value="0.035" units="cm"/>
      <inkml:brushProperty name="height" value="0.035" units="cm"/>
    </inkml:brush>
  </inkml:definitions>
  <inkml:trace contextRef="#ctx0" brushRef="#br0">222 511 16876,'-2'-1'160,"0"0"1,0 0 0,0 0 0,0 0 0,0 0-1,0 1 1,0-1 0,-1 1 0,1-1 0,0 1-1,-1 0 1,1 0 0,0 0 0,0 0 0,-1 0-1,1 0 1,0 1 0,-1-1 0,1 1 0,0 0-1,0-1 1,0 1 0,0 0 0,-3 2 0,-5 2 381,1 1 0,0-1 0,-16 15 0,12-9-322,1 1 1,1 1-1,0 0 0,0 0 1,-10 18-1,17-23-211,0-1-1,0 1 1,0-1-1,1 1 0,0 0 1,0 0-1,1 1 1,0-1-1,1 0 1,0 1-1,0-1 0,1 12 1,0-19-23,0 0 1,0 0-1,0 0 1,0 0-1,1 0 1,-1 0-1,0 0 1,1 0-1,-1 0 1,1 0-1,-1 0 1,1 0-1,-1 0 1,1 0-1,0 0 1,-1 0-1,1 0 1,0-1-1,0 1 1,0 0-1,0 0 0,0-1 1,1 1-1,-1 0-8,1 0 0,0-1-1,0 0 1,0 1 0,0-1-1,0 0 1,0 0 0,0 0 0,0 0-1,0 0 1,0 0 0,2-1-1,7-2-87,0-1-1,-1 0 0,18-9 1,-21 10 53,28-14-169,63-28-86,-84 39 297,0 2 1,1 0-1,-1 0 0,1 1 0,17 0 1,-30 2 19,0 1 1,1 0 0,-1 0 0,0 0 0,1 1-1,-1-1 1,0 1 0,0-1 0,1 1 0,-1 0 0,0-1-1,0 1 1,0 0 0,0 1 0,2 0 0,-3-1 4,0 0 1,-1 0 0,1 0 0,0 0 0,-1 0 0,1 0 0,-1 0 0,0 0-1,1 0 1,-1 0 0,0 1 0,1-1 0,-1 0 0,0 0 0,0 0 0,0 0 0,0 0-1,0 1 1,0-1 0,0 0 0,-1 0 0,1 0 0,0 0 0,-1 0 0,1 0-1,0 1 1,-1-1 0,0 0 0,1 0 0,-1 0 0,1-1 0,-2 3 0,-5 7 93,-1-1 0,0 0 1,0 0-1,-1 0 0,0-1 1,-11 8-1,-66 41 572,69-47-557,1 1-240,0-1-1,0-1 1,-1-1-1,0 0 1,0-1-1,-24 6 0,40-13 102,0 0-1,0 1 0,0-1 0,0 0 0,0 0 0,0 0 0,-1 0 0,1 0 0,0 0 1,0 0-1,0 0 0,0 0 0,0 0 0,0-1 0,0 1 0,0 0 0,0-1 0,0 1 0,0-1 1,0 1-1,0-1 0,0 0 0,0 1 0,0-1 0,0 0 0,-1-1 0,0-13-364</inkml:trace>
  <inkml:trace contextRef="#ctx0" brushRef="#br0" timeOffset="1">610 3 20244,'-2'-3'1633,"-4"20"-1249,-2 6-160,1 9 984,-1 3-528,3 5-392,1-2-64,7 2-360,2-2-432,4-1 584,0-2-64,8-6-184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10.304"/>
    </inkml:context>
    <inkml:brush xml:id="br0">
      <inkml:brushProperty name="width" value="0.035" units="cm"/>
      <inkml:brushProperty name="height" value="0.035" units="cm"/>
    </inkml:brush>
  </inkml:definitions>
  <inkml:trace contextRef="#ctx0" brushRef="#br0">48 0 21004,'-8'17'2185,"4"3"-1553,-4-9-376,0-3 1441,1-8-1826,-1-4-679,4-6 704,4-2-296,0-4-112</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3.755"/>
    </inkml:context>
    <inkml:brush xml:id="br0">
      <inkml:brushProperty name="width" value="0.035" units="cm"/>
      <inkml:brushProperty name="height" value="0.035" units="cm"/>
    </inkml:brush>
  </inkml:definitions>
  <inkml:trace contextRef="#ctx0" brushRef="#br0">322 93 14435,'27'-33'2064,"-26"31"-1847,1-1-1,0 0 0,-1 1 1,0-1-1,0 0 0,0 0 0,0 0 1,0 0-1,-1 0 0,1 0 0,-1-5 1,0 7-117,0 0 1,0 0-1,0 1 1,0-1-1,0 0 1,0 0-1,-1 0 1,1 1-1,0-1 1,-1 0-1,1 0 1,0 1-1,-1-1 1,1 0-1,-1 1 1,1-1-1,-1 1 1,1-1-1,-1 1 1,0-1-1,1 1 1,-1-1-1,0 1 1,1-1-1,-2 1 1,0-1 31,0 0 0,0 1 0,0-1 0,0 1 1,0 0-1,0 0 0,-1 0 0,1 0 0,-3 0 0,-3 2 95,0-1 0,0 2 0,0-1 0,-10 5 0,-2 4-163,0 0 0,1 2-1,0 1 1,1 0 0,1 1 0,0 0 0,1 2 0,0 0 0,2 1-1,0 0 1,1 1 0,1 1 0,0 0 0,2 1 0,1 0 0,-9 27-1,15-38-112,0 0-1,1 0 0,1 0 0,0 0 0,0 0 0,1 1 1,1 13-1,-1-21-13,1 0 0,-1 0 0,1 0 0,0 0 1,0 0-1,0 0 0,0 0 0,0-1 0,0 1 1,1 0-1,0-1 0,-1 1 0,1-1 0,0 1 0,0-1 1,0 0-1,1 0 0,-1 0 0,0 0 0,1 0 0,-1-1 1,1 1-1,0-1 0,-1 1 0,1-1 0,0 0 1,0 0-1,4 1 0,-1-2-20,0 1 0,0 0 0,0-1 0,0-1 0,0 1 0,0-1 0,0 0 0,0 0 0,0 0 0,0-1 0,8-3 0,3-3-139,0-1-1,23-15 1,19-18-516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5.180"/>
    </inkml:context>
    <inkml:brush xml:id="br0">
      <inkml:brushProperty name="width" value="0.035" units="cm"/>
      <inkml:brushProperty name="height" value="0.035" units="cm"/>
    </inkml:brush>
  </inkml:definitions>
  <inkml:trace contextRef="#ctx0" brushRef="#br0">111 170 17628,'0'-1'85,"-1"1"0,0 0 0,-1 0 0,1-1 0,0 1 0,0 0 0,0 0 0,0 0 0,0 0 1,0 0-1,0 0 0,0 0 0,0 1 0,0-1 0,0 0 0,0 0 0,0 1 0,0-1 0,0 1 0,0-1 0,0 1 1,0-1-1,1 1 0,-1 0 0,0-1 0,-1 2 0,-20 22 725,14-11-586,0 0 1,1 1-1,1 0 0,0 1 1,1-1-1,0 1 0,-4 26 1,6-21-165,0 1-1,2 0 1,0-1 0,1 1 0,4 25 0,-3-39-50,0-1 0,1 0 0,-1 0 0,1 0 1,0-1-1,0 1 0,1 0 0,0-1 0,0 0 0,0 1 0,8 7 0,-10-11-6,1 0-1,0-1 0,0 1 0,0-1 0,0 1 0,0-1 1,1 0-1,-1 0 0,0 0 0,0 0 0,1 0 0,-1-1 1,1 1-1,-1-1 0,0 1 0,1-1 0,-1 0 0,1 0 1,-1 0-1,1 0 0,-1-1 0,1 1 0,-1-1 0,1 1 1,-1-1-1,0 0 0,1 0 0,-1 0 0,0 0 0,0 0 0,3-2 1,4-3 10,0 0 0,-1-1 0,1 0 0,-1-1 0,-1 0 0,1 0 0,6-11 0,1-2 45,23-44 0,-30 48 16,-1 0 0,0 0 0,-1-1-1,5-24 1,-9 32 14,-1-1 0,1 0 0,-2 0 0,1 1 0,-1-1 0,-1 0 0,0 0 0,-5-19 0,6 28-61,-1 0-1,1 0 0,-1 0 1,0 1-1,0-1 0,0 0 1,0 0-1,0 0 0,0 1 1,0-1-1,0 1 0,-1-1 1,1 1-1,-1-1 0,-1 0 1,2 1-8,0 1 0,0-1 1,0 1-1,0 0 0,0-1 0,0 1 1,0 0-1,0 0 0,0 0 1,0 0-1,0 0 0,0 0 0,-1 0 1,1 0-1,0 0 0,0 0 0,0 0 1,0 1-1,0-1 0,-2 1 1,1 1 1,-1-1 1,1 1 0,0 0 0,0 0 0,-1 0-1,1 0 1,0 0 0,1 0 0,-1 1-1,0-1 1,1 1 0,-1-1 0,1 1 0,0 0-1,0-1 1,0 1 0,0 0 0,-1 5 0,1-5-19,1 0 1,0 0 0,-1 1 0,1-1 0,0 0 0,0 0-1,1 0 1,-1 0 0,1 0 0,-1 0 0,1 0 0,0 0-1,0 0 1,1 0 0,-1 0 0,1 0 0,-1 0 0,1-1-1,0 1 1,0-1 0,0 1 0,3 1 0,-3-2-4,1 0 1,-1-1 0,1 1-1,0-1 1,-1 0 0,1 0-1,0 0 1,0 0 0,0-1-1,0 1 1,0-1 0,0 0-1,0 0 1,0 0-1,0 0 1,0 0 0,0-1-1,-1 1 1,1-1 0,0 0-1,0 0 1,0 0 0,4-2-1,4-2-2,-2-1 1,1 1-1,-1-2 0,1 1 1,-2-1-1,12-12 0,43-53-21,-26 26 20,-22 34 0,-15 12 1,0 0 1,0 0 0,0-1 0,1 1 0,-1 0 0,0 0-1,0 0 1,0 0 0,1 0 0,-1 0 0,0 0 0,0 0 0,0 0-1,1 0 1,-1 0 0,0 0 0,0 0 0,0 0 0,1 0 0,-1 0-1,0 0 1,0 1 0,0-1 0,0 0 0,1 0 0,-1 0-1,0 0 1,0 0 0,0 0 0,0 0 0,1 1 0,-1-1 0,0 0-1,0 0 1,0 0 0,0 0 0,0 1 0,0-1 0,1 4-2,0-1 1,-1 1-1,1-1 1,-1 1-1,0 0 1,-1 5-1,1-6 2,-5 55 25,2-33-13,1 0 0,2 0-1,4 44 1,-4-68-10,0 0-1,0 0 0,0 0 0,0 0 1,0 0-1,1 1 0,-1-1 1,0 0-1,1 0 0,-1 0 1,1 0-1,0 0 0,-1 0 0,1 0 1,0-1-1,-1 1 0,1 0 1,0 0-1,0 0 0,1 1 1,-1-2 0,0 0 0,0 0 1,0 0-1,0 0 0,0 0 1,0 0-1,-1 0 0,1 0 1,0 0-1,0 0 1,0-1-1,0 1 0,0 0 1,0 0-1,-1-1 0,1 1 1,0-1-1,0 1 0,0-1 1,0 0-1,5-4 10,0 0-1,-1 0 0,1-1 1,-1 0-1,4-6 1,22-37 18,-2-1 0,45-107 0,-55 113-24,-12 30-43,-15 37-19,0 0 50,2 0-2,-6 14 24,2 0 1,2 0 0,1 1-1,-2 48 1,9-85-12,0 0 1,0 0 0,-1 0 0,1 0 0,0-1 0,0 1 0,0 0 0,0 0-1,0 0 1,1 0 0,-1 0 0,0 0 0,0 0 0,1-1 0,-1 1 0,0 0-1,1 0 1,-1 0 0,1 0 0,-1-1 0,1 1 0,-1 0 0,1-1 0,-1 1-1,1 0 1,0-1 0,0 1 0,-1-1 0,1 1 0,0-1 0,0 1 0,-1-1-1,2 1 1,0-1 5,0-1 0,0 1 0,0 0-1,0-1 1,-1 0 0,1 1 0,0-1 0,0 0-1,-1 0 1,1 0 0,0 0 0,-1 0-1,1 0 1,-1-1 0,2 0 0,10-10 29,2-2 6,36-25-1,-47 36-49,0 1 1,1-1-1,-1 1 1,1 0-1,0 0 1,0 0-1,-1 1 0,1-1 1,0 1-1,0 0 1,0 1-1,1-1 1,8 2-1,-11-1 1,0 1 0,0-1-1,0 1 1,-1 0 0,1 0-1,0 1 1,-1-1 0,1 0 0,-1 1-1,1-1 1,-1 1 0,0 0 0,1 0-1,-1 0 1,0 0 0,-1 0 0,1 1-1,0-1 1,2 4 0,0 4 12,1-1 0,-1 1 0,5 19 0,-8-26-4,-1-3-5,0 1 0,0-1 0,0 0-1,0 0 1,0 0 0,0 1 0,1-1 0,-1 0 0,0 0 0,0 0-1,0 0 1,1 1 0,-1-1 0,0 0 0,0 0 0,0 0 0,1 0-1,-1 0 1,0 0 0,0 0 0,0 0 0,1 1 0,-1-1 0,0 0 0,0 0-1,1 0 1,-1 0 0,0 0 0,0 0 0,1 0 0,-1-1 0,0 1-1,0 0 1,0 0 0,1 0 0,-1 0 0,0 0 0,0 0 0,1 0-1,-1 0 1,0 0 0,0-1 0,0 1 0,0 0 0,1 0 0,13-11-13,-8 6-28,0 1 34,0-1-1,-1 0 1,0 0-1,0-1 1,0 1-1,0-1 1,-1 0-1,0-1 1,4-7-1,-2 3-4,1 1 0,12-16 0,2 11-3,-11 14 7,-10 1 8,0 0 0,1 1 0,-1-1 0,0 1-1,0-1 1,0 0 0,1 1 0,-1-1 0,0 1 0,0-1 0,0 1 0,0-1-1,0 1 1,0-1 0,0 0 0,0 1 0,0-1 0,0 1 0,0-1-1,-1 1 1,1-1 0,0 1 0,0-1 0,0 0 0,-1 1 0,-4 8 7,1-15 10,2-17 23,2 23-41,0-1 0,0 1 0,0-1 0,0 0 1,0 1-1,0-1 0,0 1 0,0-1 1,0 0-1,1 1 0,-1-1 0,0 1 0,0-1 1,1 1-1,-1-1 0,0 1 0,1-1 0,-1 1 1,0-1-1,1 1 0,-1-1 0,1 1 0,-1-1 1,1 1-1,-1 0 0,1-1 0,-1 1 0,1 0 1,-1-1-1,1 1 0,-1 0 0,1 0 1,0 0-1,-1 0 0,1-1 0,-1 1 0,1 0 1,0 0-1,-1 0 0,1 0 0,0 0 0,-1 0 1,1 1-1,-1-1 0,1 0 0,0 0 0,-1 0 0,2 2-4,-1-1-1,0 1 1,1-1 0,-1 1-1,0 0 1,0 0-1,0-1 1,-1 1 0,1 0-1,0 0 1,-1 0 0,1 0-1,-1 0 1,1 0-1,-1 2 1,1 0-14,8 45-54,-7-33 80,1-1 0,1 0 1,0-1-1,0 1 0,11 21 0,-15-35-4,1 0 0,-1-1 0,0 1-1,1 0 1,-1 0 0,0-1 0,1 1-1,-1 0 1,1-1 0,-1 1 0,1-1 0,0 1-1,-1-1 1,1 1 0,0-1 0,-1 1-1,1-1 1,0 1 0,-1-1 0,1 0-1,0 0 1,0 1 0,-1-1 0,1 0 0,0 0-1,0 0 1,0 0 0,-1 0 0,1 0-1,1 0 1,0 0 0,-1-1 1,1 0-1,-1 0 0,1 0 1,-1 0-1,0 0 0,1 0 1,-1 0-1,0 0 0,0 0 0,0-1 1,0 1-1,1-3 0,3-4 13,0 0 0,-1-1 0,0 1 0,3-11 0,-3 4 6,0-1 0,-1 1 0,-1-1-1,1-20 1,-3 29-15,0 0 1,0-1-1,-1 1 0,0 1 0,0-1 1,-1 0-1,0 0 0,0 0 0,-1 1 0,1-1 1,-1 1-1,-5-7 0,8 12-5,-1 0 1,0 0-1,1 0 0,-1 0 0,0 1 1,0-1-1,0 0 0,0 0 0,0 0 0,0 1 1,0-1-1,0 1 0,0-1 0,0 0 1,0 1-1,0 0 0,-1-1 0,1 1 1,0 0-1,0 0 0,-2-1 0,2 2 0,1-1-1,-1 0 0,1 0 0,-1 1 1,1-1-1,-1 0 0,0 1 1,1-1-1,-1 1 0,1-1 0,0 1 1,-1-1-1,1 1 0,-1-1 0,1 1 1,0-1-1,-1 1 0,1-1 0,0 1 1,0 0-1,-1-1 0,1 1 1,0 0-1,0-1 0,0 1 0,0 0 1,0-1-1,0 1 0,0 0 0,0-1 1,0 1-1,0-1 0,0 1 0,0 0 1,0-1-1,1 1 0,-1 0 1,0-1-1,1 2 0,0-1-60,-1 1 1,1 0-1,0-1 0,0 1 1,0-1-1,0 1 1,1-1-1,-1 0 0,0 1 1,1-1-1,-1 0 0,0 0 1,1 0-1,0 0 0,-1 0 1,1 0-1,1 0 0,37 15-321,-29-13 356,10 5-210</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123"/>
    </inkml:context>
    <inkml:brush xml:id="br0">
      <inkml:brushProperty name="width" value="0.035" units="cm"/>
      <inkml:brushProperty name="height" value="0.035" units="cm"/>
    </inkml:brush>
  </inkml:definitions>
  <inkml:trace contextRef="#ctx0" brushRef="#br0">203 443 18068,'-3'-2'141,"0"1"1,-1 0-1,1 0 1,-1 0-1,1 0 1,-1 1-1,0-1 1,1 1-1,-1 0 1,1 0-1,-1 0 1,0 1-1,1-1 1,-1 1-1,1 0 1,-1 0-1,1 0 1,-1 0-1,1 1 1,0-1-1,-5 4 1,-2 1 59,2 0 0,-1 0 0,1 1 0,0 0 0,0 0 0,-8 10-1,10-10-137,0 0-1,1 0 1,0 0-1,1 1 1,-1 0-1,1 0 0,1 0 1,-1 0-1,1 0 1,1 1-1,0-1 1,0 1-1,1 0 1,0 0-1,0 12 0,1-20-54,0 1-1,0 0 1,0 0-1,1-1 1,-1 1 0,1 0-1,-1-1 1,1 1-1,-1-1 1,1 1-1,0-1 1,0 1-1,0-1 1,0 1-1,0-1 1,0 0-1,0 0 1,1 1-1,-1-1 1,0 0-1,1 0 1,-1 0-1,1 0 1,-1-1-1,1 1 1,-1 0-1,1-1 1,0 1 0,-1-1-1,1 1 1,1-1-1,2 1 2,-1-1 0,0 0 0,0 0 0,0-1 0,1 1 0,-1-1 0,0 0 0,0 0 0,0-1 0,0 1 0,0-1 0,4-2 0,7-5 9,-1-1 0,0 0 1,-1-1-1,0 0 1,-1-1-1,0-1 0,17-23 1,-12 11-1,-1 0 0,-1-1 0,19-43-1,-31 61-15,0 1 0,0-1 0,-1 0 0,3-16 0,-5 24-3,0 0 0,0 0 0,0 0 0,0 0 0,0 0 0,0 0 0,-1 1 0,1-1 0,0 0 0,0 0 0,0 0 1,0 0-1,0 0 0,0 0 0,0 0 0,0 0 0,0 0 0,0 0 0,0 0 0,0 0 0,0 0 0,0 0 0,0 0 0,-1 0 0,1-1 0,0 1 0,0 0 1,0 0-1,0 0 0,0 0 0,-5 14-13,-6 22 11,9-24 10,-1-1 1,1 0-1,0 0 1,1 0 0,0 0-1,0 0 1,2 0-1,-1 0 1,3 12-1,-3-22-3,0 0-1,1-1 0,-1 1 1,0-1-1,0 1 1,0-1-1,1 1 1,-1-1-1,0 1 0,1-1 1,-1 1-1,1-1 1,-1 1-1,0-1 1,1 1-1,-1-1 0,1 0 1,-1 1-1,1-1 1,-1 0-1,1 0 1,-1 1-1,1-1 0,0 0 1,-1 0-1,1 0 1,-1 0-1,1 1 1,-1-1-1,1 0 0,0 0 1,-1 0-1,1 0 1,-1 0-1,1-1 0,0 1 1,-1 0-1,1 0 1,-1 0-1,1 0 1,-1-1-1,1 1 0,-1 0 1,1-1-1,-1 1 1,1 0-1,-1-1 1,1 1-1,0-1 0,3-3 19,1 1 0,-1-1 0,-1 1-1,1-1 1,4-5 0,9-17 49,0 0 1,-1-1 0,17-41 0,28-93 89,-54 142-153,2-5-12,-1 0-1,0 0 1,-2-1 0,-1 0 0,2-32-1,-8 50-16,-3 15 6,-4 20 5,-3 24 126,3 0 1,2 0 0,2 1-1,2 0 1,11 100 0,-7-138-34,1-1 1,0 1-1,11 27 0,-12-38-77,0 0 0,0 0-1,0 0 1,0 0 0,1 0-1,-1 0 1,1-1-1,0 1 1,0-1 0,1 0-1,-1 0 1,1 0-1,-1 0 1,1-1 0,0 1-1,0-1 1,5 2 0,-8-3-15,-1-1 1,1 0-1,-1 0 1,0 0-1,1 1 1,-1-1-1,1 0 1,-1 0 0,0 0-1,1 0 1,-1 0-1,1 0 1,-1 0-1,0 0 1,1 0-1,-1 0 1,1 0 0,-1 0-1,1 0 1,-1 0-1,0 0 1,1 0-1,-1 0 1,1 0-1,-1-1 1,0 1 0,1 0-1,-1 0 1,1-1-1,-1 1 1,-3-12-239,-18-14-81,-70-57-124,53 51 773,-65-73 1,102 104-294,0-1 1,-1 1-1,1 0 0,0-1 1,0 1-1,0-1 0,0 1 0,1-1 1,-1 0-1,0 1 0,1-1 0,-1 0 1,1 0-1,-1 1 0,1-1 1,0 0-1,0-2 0,0 3-10,1 0 0,0 0 1,-1 0-1,1 0 0,0 0 0,0 0 0,0 0 0,0 0 1,0 0-1,0 0 0,0 1 0,0-1 0,0 0 0,0 1 0,1-1 1,-1 1-1,0-1 0,0 1 0,1 0 0,-1-1 0,0 1 1,1 0-1,-1 0 0,2 0 0,94-10-128,-72 9 145,-1-2-1,1 0 1,-1-1 0,37-12 0,-27 2-80</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687"/>
    </inkml:context>
    <inkml:brush xml:id="br0">
      <inkml:brushProperty name="width" value="0.035" units="cm"/>
      <inkml:brushProperty name="height" value="0.035" units="cm"/>
    </inkml:brush>
  </inkml:definitions>
  <inkml:trace contextRef="#ctx0" brushRef="#br0">198 66 17188,'0'-3'239,"0"-1"0,0 0 0,-1 0 0,1 0 0,-1 1 0,0-1 0,0 0 0,0 0 0,-1 1 0,1-1 0,-1 1 0,-3-5 0,4 7-159,0 0-1,0-1 1,0 1-1,0 0 1,-1 1-1,1-1 0,0 0 1,0 0-1,-1 0 1,1 1-1,-1-1 0,1 1 1,-1-1-1,1 1 1,-1-1-1,1 1 1,-1 0-1,1 0 0,-1 0 1,1 0-1,-1 0 1,1 0-1,-1 0 0,1 1 1,-1-1-1,1 0 1,-1 1-1,1-1 1,-1 1-1,1 0 0,-1-1 1,1 1-1,-2 2 1,-5 2 83,1 0 0,0 0 1,0 1-1,0 1 1,1-1-1,0 1 0,0 0 1,1 0-1,0 1 1,0-1-1,-4 11 1,0 1 10,1 1 1,0 0 0,-7 33 0,10-31-33,1-1 0,-2 28 0,6-42-117,-1-1 0,1 0 0,1 1 0,-1-1 0,1 0 0,0 0 0,1 0 0,-1 1 0,1-1 0,0-1 0,1 1 0,4 8 0,-6-12-45,1 0 1,0 0-1,0 0 0,0 0 1,0-1-1,0 1 0,0-1 1,0 1-1,0-1 0,1 0 1,-1 0-1,0 0 0,1 0 1,-1 0-1,1-1 0,-1 1 1,1-1-1,0 0 0,-1 1 1,1-1-1,-1 0 0,1-1 1,-1 1-1,1 0 0,0-1 1,3-1-1,4 0-223,-1-1-1,0-1 1,0 0 0,0 0-1,15-10 1,-8 3 72,-1-1 1,1-1 0,-2 0-1,17-20 1,13-22-413</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174"/>
    </inkml:context>
    <inkml:brush xml:id="br0">
      <inkml:brushProperty name="width" value="0.035" units="cm"/>
      <inkml:brushProperty name="height" value="0.035" units="cm"/>
    </inkml:brush>
  </inkml:definitions>
  <inkml:trace contextRef="#ctx0" brushRef="#br0">78 93 18348,'-7'12'758,"0"0"-1,-15 18 1,16-22-383,-1 0-1,1 1 1,1 0 0,0 0-1,-5 12 1,9-20-346,1 0 0,0 0 0,-1-1 0,1 1 0,0 0 0,0 0 0,0 0 0,0 0 0,-1 0 0,1 0 0,0 0 0,1-1 0,-1 1 0,0 0 0,0 0 0,0 0 0,0 0 0,1 0 0,-1 0 0,0-1 0,1 1 0,-1 0 0,1 0 0,-1-1 0,1 1 0,-1 0 0,1 0 0,-1-1 0,1 1 1,0-1-1,-1 1 0,1 0 0,0-1 0,0 1 0,-1-1 0,1 0 0,0 1 0,0-1 0,0 0 0,0 1 0,-1-1 0,1 0 0,0 0 0,0 0 0,0 0 0,0 0 0,0 0 0,0 0 0,1 0 0,4 0 19,0 0-1,0-1 1,1 0 0,-1 0 0,10-3 0,0-2-15,0-2 1,-1 1-1,0-2 0,16-11 1,-18 11-22,0 0 0,1 1 0,0 0 0,1 2-1,18-7 1,-31 12-10,0 0-1,0 1 1,-1-1 0,1 1-1,0 0 1,0 0-1,0-1 1,0 1-1,0 0 1,0 1 0,0-1-1,-1 0 1,1 1-1,0-1 1,0 1 0,0-1-1,0 1 1,-1 0-1,1 0 1,0-1-1,-1 1 1,1 1 0,-1-1-1,1 0 1,-1 0-1,1 0 1,-1 1-1,0-1 1,0 1 0,1-1-1,-1 1 1,1 2-1,1 4 32,1 1 0,-1 0 0,-1-1 0,0 1 0,2 15 0,1 4 80,-5-27-104,0 0 1,1 0-1,-1 0 0,0 0 0,1 0 1,-1 0-1,0 0 0,1 0 0,-1 0 0,1-1 1,-1 1-1,1 0 0,0 0 0,-1-1 1,1 1-1,1 1 0,-1-2-3,0 0 0,-1 1-1,1-1 1,-1 0 0,1 0-1,0 0 1,-1 0 0,1 0 0,-1 0-1,1 0 1,0 0 0,-1 0-1,1 0 1,-1 0 0,1 0 0,0-1-1,-1 1 1,1 0 0,-1 0-1,2-1 1,2-2 20,0 0 0,0-1 0,0 1-1,0-1 1,4-5 0,-4 5-7,33-37 66,58-61-58,-81 89-64,1 1 0,0 0 0,0 0 0,34-17-1,-47 27 28,1 1 0,0 0 0,0 0-1,-1 0 1,1 0 0,0 0 0,0 0-1,0 1 1,0-1 0,0 1 0,0 0-1,0 0 1,0 0 0,0 0 0,0 0-1,-1 1 1,1 0 0,5 1 0,-5-1 3,-1 1 0,0 0 1,1-1-1,-1 1 1,0 0-1,0 0 0,0 0 1,0 1-1,0-1 0,-1 0 1,1 1-1,-1-1 0,1 1 1,-1 0-1,1 4 1,3 9 13,-2 0 1,0 0-1,-1 1 1,0-1-1,-1 20 1,-1-31 3,0 1 2,0 0-1,0 0 0,1-1 0,0 1 0,0 0 1,3 7-1,-4-13-21,0 1 1,0-1-1,0 0 0,0 1 1,0-1-1,1 0 0,-1 1 1,0-1-1,0 0 1,1 1-1,-1-1 0,0 0 1,0 0-1,1 1 0,-1-1 1,0 0-1,1 0 0,-1 0 1,0 0-1,1 1 0,-1-1 1,0 0-1,1 0 1,-1 0-1,1 0 0,-1 0 1,0 0-1,1 0 0,-1 0 1,0 0-1,1 0 0,-1 0 1,0 0-1,1 0 0,-1 0 1,1 0-1,-1-1 1,2 0-85,1-1 0,-1 1 1,-1-1-1,1 0 0,0 0 1,0 0-1,0 0 0,-1 0 1,3-4-1,42-70-466,-17 28 207</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785"/>
    </inkml:context>
    <inkml:brush xml:id="br0">
      <inkml:brushProperty name="width" value="0.035" units="cm"/>
      <inkml:brushProperty name="height" value="0.035" units="cm"/>
    </inkml:brush>
  </inkml:definitions>
  <inkml:trace contextRef="#ctx0" brushRef="#br0">22 89 17092,'3'14'455,"0"0"-1,-1 0 1,0 1 0,-1-1 0,-1 1 0,-2 23 0,1-11 217,-13 229 2518,-2 53-1324,17-291-1796,2-23-6,2-30-51,31-221-1333,-24 197 716,2 1 0,30-75 1,8 13-389,-42 102 790,1-1 0,1 2 0,0-1 0,16-16 0,-23 29 145,0 0 1,1 0 0,-1 0-1,1 1 1,0 0-1,0 0 1,1 0 0,-1 1-1,13-5 1,-16 7 52,-1 0-1,1 1 1,0-1 0,-1 1-1,1 0 1,0-1 0,-1 1 0,1 0-1,0 1 1,0-1 0,-1 0-1,1 1 1,0-1 0,-1 1 0,1 0-1,-1 0 1,1 0 0,-1 0 0,1 1-1,-1-1 1,0 1 0,0-1-1,1 1 1,-1 0 0,0 0 0,-1 0-1,1 0 1,3 4 0,-2 0 39,0 0 1,0-1 0,-1 2 0,1-1 0,-1 0 0,0 0-1,-1 1 1,0-1 0,0 1 0,0-1 0,-1 1-1,0 0 1,0-1 0,-2 10 0,0-1 163,-1 0 0,-1 0 0,0 0 0,0 0 0,-9 15 0,8-18 41,-2 0 0,0-1 0,0 1 0,-1-2 0,0 1 0,-1-1 0,0 0 0,0-1 0,-18 13 0,22-18-229,-1 0 0,1 0 0,-1-1 0,0 0 0,0-1-1,0 1 1,0-1 0,0 0 0,0 0 0,-1-1 0,1 0 0,-1 0-1,1-1 1,-1 1 0,1-1 0,-1-1 0,1 1 0,-1-1-1,1-1 1,-1 1 0,-8-4 0,11 4-91,0-1 1,1 0-1,-1-1 0,0 1 1,1-1-1,-1 1 0,1-1 1,0 0-1,0 0 0,0 0 1,0-1-1,1 1 0,-1-1 1,1 0-1,0 1 0,0-1 1,0 0-1,1 0 1,-1 0-1,1 0 0,-1-7 1,-1-23-568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041"/>
    </inkml:context>
    <inkml:brush xml:id="br0">
      <inkml:brushProperty name="width" value="0.025" units="cm"/>
      <inkml:brushProperty name="height" value="0.025" units="cm"/>
    </inkml:brush>
  </inkml:definitions>
  <inkml:trace contextRef="#ctx0" brushRef="#br0">131 1 16624,'-10'7'2589,"-6"5"-1625,1 1-1,0 0 1,-21 26 0,31-34-825,1 0 1,1 0-1,-1 1 0,1-1 1,0 1-1,0 0 0,0 0 1,1 0-1,0 0 0,0 1 1,0-1-1,1 0 0,0 1 1,1-1-1,-1 1 1,1-1-1,1 12 0,0-15-129,1 0-1,-1-1 1,0 1-1,1-1 1,-1 1-1,1-1 1,0 0-1,0 0 1,0 0 0,0 0-1,0 0 1,0 0-1,1 0 1,-1-1-1,0 1 1,1-1-1,-1 0 1,1 0-1,0 0 1,0 0-1,-1 0 1,1 0-1,0-1 1,0 1-1,0-1 1,-1 0 0,7 0-1,-2 1 31,-1-1 0,1 0 0,0-1 0,0 1 0,0-1 0,-1 0 0,1-1 0,-1 0 0,1 0 0,-1 0 1,8-4-1,-8 2 81,0-1 1,-1 0-1,1-1 1,-1 1-1,0-1 1,0 0 0,-1 0-1,1 0 1,-1-1-1,-1 0 1,1 1 0,1-9-1,-3 10-49,0 0 0,0 0-1,-1 0 1,0-1 0,0 1 0,0 0-1,-1-1 1,1 1 0,-1-1 0,-1 1-1,1-1 1,-1 1 0,0 0 0,0-1-1,-1 1 1,1 0 0,-5-8 0,4 10-111,1 0 0,-1 1 0,0-1 1,0 1-1,0 0 0,-1 0 0,1 0 1,-1 0-1,1 0 0,-1 0 0,0 0 1,1 1-1,-1 0 0,0-1 0,0 1 1,0 0-1,0 0 0,0 1 0,0-1 0,0 1 1,0-1-1,-1 1 0,1 0 0,0 0 1,0 0-1,0 1 0,0-1 0,0 1 1,0 0-1,0 0 0,0 0 0,-4 1 1,4 0-226,0-1-1,0 0 1,0 1 0,1-1 0,-1 1 0,0 0 0,1 0 0,-1 0 0,1 0 0,-1 1 0,1-1 0,0 0 0,0 1 0,0 0 0,1-1-1,-1 1 1,0 0 0,1 0 0,0 0 0,0 0 0,0 0 0,0 0 0,0 1 0,1-1 0,-1 0 0,1 0 0,0 1 0,0-1-1,0 0 1,0 0 0,1 0 0,0 4 0,9 8-3670,13-4-1020</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328"/>
    </inkml:context>
    <inkml:brush xml:id="br0">
      <inkml:brushProperty name="width" value="0.035" units="cm"/>
      <inkml:brushProperty name="height" value="0.035" units="cm"/>
    </inkml:brush>
  </inkml:definitions>
  <inkml:trace contextRef="#ctx0" brushRef="#br0">1 172 18092,'2'1'134,"0"0"-1,0 0 1,0-1 0,1 1 0,-1-1 0,0 1-1,0-1 1,1 0 0,-1 0 0,0 0 0,1 0-1,-1 0 1,0 0 0,1-1 0,-1 1 0,0-1 0,0 0-1,0 1 1,0-1 0,1 0 0,-1 0 0,2-2-1,9-5 152,-1 0-1,16-13 0,-18 13-108,42-36 107,-47 39-250,0 0 0,-1 0 0,1 0 0,-1-1 1,0 0-1,-1 0 0,5-9 0,-8 15-26,1-1 1,-1 1-1,0-1 0,0 0 1,1 1-1,-1-1 0,0 0 0,0 1 1,0-1-1,1 0 0,-1 0 0,0 1 1,0-1-1,0 0 0,0 1 0,0-1 1,0 0-1,-1 1 0,1-1 0,0 0 1,0 1-1,0-1 0,-1 0 0,1 1 1,0-1-1,-1 0 0,1 1 0,-1-1 1,1 1-1,0-1 0,-1 1 1,1-1-1,-1 1 0,1-1 0,-1 1 1,0-1-1,1 1 0,-1 0 0,1-1 1,-1 1-1,0 0 0,1 0 0,-1-1 1,-1 1-1,-1 0 25,1-1 1,-1 1-1,0 0 1,1 0-1,-1 0 1,0 1-1,1-1 1,-1 0-1,1 1 1,-5 1-1,-1 2 50,0 0 0,1 1-1,0 0 1,0 0 0,0 0-1,1 1 1,0 0 0,0 0-1,0 0 1,1 1 0,0 0-1,0 0 1,0 0 0,1 1 0,-4 10-1,2-5 32,1 1 1,1 0-1,0 0 0,0 0 0,2 1 1,0-1-1,0 1 0,2 18 0,0-28-88,0 0 1,1-1-1,-1 1 0,1 0 1,0 0-1,1 0 0,-1-1 0,1 1 1,0-1-1,5 9 0,-6-11-48,1 0 1,-1-1-1,1 1 0,-1-1 1,1 1-1,-1-1 0,1 0 1,0 0-1,-1 0 0,1 0 1,0 0-1,0 0 0,0 0 0,0-1 1,0 1-1,0 0 0,0-1 1,0 0-1,0 0 0,0 1 1,0-1-1,1 0 0,-1-1 1,0 1-1,0 0 0,0 0 0,0-1 1,3-1-1,2 0-99,1-1 1,-1 0-1,0-1 0,0 1 0,0-1 0,0-1 1,7-5-1,41-43-163,-45 43 178,40-43-330</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874"/>
    </inkml:context>
    <inkml:brush xml:id="br0">
      <inkml:brushProperty name="width" value="0.035" units="cm"/>
      <inkml:brushProperty name="height" value="0.035" units="cm"/>
    </inkml:brush>
  </inkml:definitions>
  <inkml:trace contextRef="#ctx0" brushRef="#br0">62 135 19252,'-12'32'537,"0"1"-1,2 0 1,2 0-1,1 1 1,1 0-1,2 1 1,1-1 0,4 56-1,1-73-475,1-1 0,1 0-1,0 1 1,2-2 0,11 28-1,-16-77 178,-4 1-138,1-1 1,3-44-1,-1 76-96,0 1 1,0-1-1,0 0 0,0 1 1,1-1-1,-1 0 0,1 1 1,-1-1-1,1 0 0,0 1 1,1-3-1,-2 3 0,0 1-1,1 0 1,-1 0 0,0-1-1,1 1 1,-1 0-1,0 0 1,0 0 0,1 0-1,-1 0 1,0-1 0,1 1-1,-1 0 1,0 0 0,1 0-1,-1 0 1,1 0 0,-1 0-1,0 0 1,1 0 0,-1 0-1,0 0 1,1 1-1,-1-1 1,0 0 0,1 0-1,-1 0 1,0 0 0,0 0-1,1 1 1,-1-1 0,0 0-1,1 1 1,3 3 45,1 0 0,-1 0 1,0 1-1,-1 0 0,4 5 0,3 3 33,-6-7-47,1-1-1,-1-1 1,1 1-1,0-1 1,1 1-1,-1-1 0,1-1 1,0 1-1,0-1 1,0 0-1,0-1 0,0 1 1,1-1-1,-1 0 1,1-1-1,0 0 0,-1 0 1,12 1-1,-6-3-12,0 0 0,-1-1 0,1 0 0,0 0-1,-1-1 1,0-1 0,1 0 0,-1-1 0,18-10 0,-9 4-36,0-2 0,29-24-1,-41 30-20,-1 0-1,1-1 0,-1 0 0,0 0 0,-1 0 0,0-1 0,9-17 0,-15 26 33,0-1 1,0 1-1,1 0 0,-1 0 0,0 0 0,0 0 0,0 0 0,0-1 0,0 1 1,0 0-1,0 0 0,1 0 0,-1 0 0,0-1 0,0 1 0,0 0 1,0 0-1,0 0 0,0-1 0,0 1 0,0 0 0,0 0 0,0 0 1,0-1-1,0 1 0,0 0 0,0 0 0,0 0 0,-1 0 0,1-1 1,0 1-1,0 0 0,0 0 0,0 0 0,0 0 0,0-1 0,0 1 1,0 0-1,-1 0 0,-7 3-22,-8 10 60,4 2 58,0 0 1,1 1-1,1 0 0,1 0 0,0 1 1,2 1-1,-1-1 0,2 1 0,1 0 1,-5 27-1,8-36-5,1 0-1,0 0 1,1 0 0,1 15 0,-1-22-83,0-1-1,0 1 1,0 0-1,0-1 1,1 1-1,-1-1 1,0 1-1,1-1 1,-1 1 0,1-1-1,0 1 1,0-1-1,-1 1 1,1-1-1,0 0 1,0 0 0,0 1-1,0-1 1,0 0-1,1 0 1,-1 0-1,0 0 1,1 0-1,-1 0 1,0-1 0,1 1-1,-1 0 1,1-1-1,-1 1 1,1-1-1,-1 1 1,1-1-1,-1 0 1,3 1 0,1-2-102,0 0 0,0 0 0,0 0 0,0-1 0,0 0 0,0 0 0,0 0 0,-1 0 1,1-1-1,-1 0 0,0 0 0,1 0 0,4-6 0,9-7-172,23-28 0,-41 43 263,32-40-425</inkml:trace>
  <inkml:trace contextRef="#ctx0" brushRef="#br0" timeOffset="1">549 13 24253,'-6'7'1729,"-3"-1"-1425,0 1-192,3-3 168,2 1-744,-3-13 424,-5-7-160,1-4-129</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0.342"/>
    </inkml:context>
    <inkml:brush xml:id="br0">
      <inkml:brushProperty name="width" value="0.035" units="cm"/>
      <inkml:brushProperty name="height" value="0.035" units="cm"/>
    </inkml:brush>
  </inkml:definitions>
  <inkml:trace contextRef="#ctx0" brushRef="#br0">130 19 14051,'1'-1'134,"-1"0"-1,0 0 1,0 1 0,0-1-1,1 0 1,-1 0-1,0 0 1,0 0 0,0 1-1,0-1 1,-1 0 0,1 0-1,0 0 1,0 0 0,0 1-1,-1-1 1,1 0 0,0 0-1,-1 1 1,0-3-1,-5 4 1360,-1 9-603,-2 14-419,2 0 0,1 1-1,0 0 1,-2 38 0,1-13-83,-16 106 473,-4 235 0,27-414-736,2-10-87,-3 0 0,-6-57 1,7 90-43,0 0 0,0 0-1,0-1 1,0 1 0,0 0 0,0 0 0,0 0 0,0 0 0,0-1-1,0 1 1,0 0 0,0 0 0,0 0 0,0-1 0,0 1 0,0 0-1,0 0 1,0 0 0,0 0 0,0 0 0,0-1 0,0 1 0,0 0 0,0 0-1,0 0 1,-1 0 0,1 0 0,0-1 0,0 1 0,0 0 0,0 0-1,0 0 1,-1 0 0,1 0 0,0 0 0,0 0 0,0 0 0,0 0 0,0-1-1,-1 1 1,1 0 0,0 0 0,0 0 0,0 0 0,0 0 0,-1 0-1,1 0 1,0 0 0,0 0 0,0 0 0,-1 0 0,1 0 0,0 1 0,-6 7-999,3-3-16,2-9-20,2 0 623</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1.499"/>
    </inkml:context>
    <inkml:brush xml:id="br0">
      <inkml:brushProperty name="width" value="0.035" units="cm"/>
      <inkml:brushProperty name="height" value="0.035" units="cm"/>
    </inkml:brush>
  </inkml:definitions>
  <inkml:trace contextRef="#ctx0" brushRef="#br0">16 25 14771,'-8'6'1464,"3"-2"-863,2 3-201,3-1 704,5 0-184,4-3-264,8-2-120,3-2-200,3-5-55,3-5-233,-2 0-217,1 1 1,-4 0-2128,-5 3 2032,-3 5-256,-3 5-208</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035"/>
    </inkml:context>
    <inkml:brush xml:id="br0">
      <inkml:brushProperty name="width" value="0.035" units="cm"/>
      <inkml:brushProperty name="height" value="0.035" units="cm"/>
    </inkml:brush>
  </inkml:definitions>
  <inkml:trace contextRef="#ctx0" brushRef="#br0">41 279 16788,'0'21'1696,"-6"2"-1232,-4 8-184,1 1 760,2 3-496,0-3-231,6-3-530,1-4-231,6-13-368,3-6-392,10-12 856,-1-9-272,3-13-280</inkml:trace>
  <inkml:trace contextRef="#ctx0" brushRef="#br0" timeOffset="1">169 67 16083,'-1'-38'1745,"-8"18"-1057,-2 11-296,0 20 888,-1 12-295,-2 9-377,2 5-216,3 2-608,3 3-280,9-7-425,10-4-591,10-12 1160,3-2-256,13-6-264</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574"/>
    </inkml:context>
    <inkml:brush xml:id="br0">
      <inkml:brushProperty name="width" value="0.035" units="cm"/>
      <inkml:brushProperty name="height" value="0.035" units="cm"/>
    </inkml:brush>
  </inkml:definitions>
  <inkml:trace contextRef="#ctx0" brushRef="#br0">78 40 13299,'0'5'302,"0"-1"0,-1 0 1,1 0-1,-1 1 0,0-1 0,0 0 1,0 0-1,0 0 0,-4 6 0,-22 37 1698,5-6 157,21-39-2082,-3 4 270,1 1 0,1 0 0,-1 0 0,-2 14 0,5-20-325,0-1 0,0 0-1,0 1 1,0-1 0,0 1 0,0-1 0,0 0-1,0 1 1,0-1 0,0 1 0,0-1 0,1 0-1,-1 1 1,0-1 0,0 0 0,0 1 0,0-1-1,1 0 1,-1 1 0,0-1 0,0 0 0,1 0-1,-1 1 1,0-1 0,0 0 0,1 0 0,-1 1-1,0-1 1,1 0 0,-1 0 0,1 1 0,13-3 295,14-13-96,-26 13-187,36-24 132,42-38 0,-54 42-139,0 0 1,2 2-1,55-31 1,-79 49-24,1 0 1,-1 0 0,0 1-1,1-1 1,0 1-1,-1 0 1,1 0-1,0 1 1,-1 0 0,6 0-1,-8 0 6,0 0 1,0 0-1,-1 1 0,1-1 1,0 1-1,0 0 0,0 0 0,-1-1 1,1 1-1,-1 0 0,1 0 0,0 1 1,-1-1-1,0 0 0,1 0 1,-1 1-1,0-1 0,0 1 0,0-1 1,1 1-1,-2-1 0,1 1 0,0 0 1,0 0-1,0-1 0,-1 1 1,1 2-1,1 5 76,0 0 0,-1 0 0,0 0 0,-1 16 0,0-16 21,0 0-1,1 0 0,0 1 0,3 13 0,-3-21-85,-1-1 0,1 1 0,-1-1-1,1 1 1,0 0 0,0-1 0,0 0 0,0 1-1,0-1 1,0 0 0,0 1 0,1-1-1,-1 0 1,0 0 0,1 0 0,-1 0-1,0 0 1,1 0 0,-1 0 0,1-1 0,0 1-1,-1 0 1,1-1 0,0 0 0,-1 1-1,1-1 1,0 0 0,-1 0 0,1 0-1,0 0 1,0 0 0,-1 0 0,1 0 0,0 0-1,-1-1 1,1 1 0,1-2 0,9-1 21,-1-1 0,0 0 0,0-1 1,12-7-1,-20 10-37,37-21 26,-24 13-45,1 0 0,1 1 0,-1 1 0,20-6 0,-35 13 11,-1 1 1,0 0-1,1-1 0,-1 1 0,1 0 1,-1 0-1,1-1 0,-1 1 0,1 0 0,-1 1 1,1-1-1,-1 0 0,0 0 0,1 1 1,-1-1-1,1 0 0,-1 1 0,0 0 1,1-1-1,-1 1 0,0 0 0,0 0 0,2 1 1,-2-1-10,1 1 0,-1 0 0,0 0 0,0 0 0,0 0 0,0 0 0,0 0 0,-1 0 0,1 0 0,0 1 0,-1-1 0,0 0 0,1 4 0,-1 7-178,-1 0 1,0 1-1,-1-1 0,-3 13 1,4-22 66,-9 51-324,9-39 160</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146"/>
    </inkml:context>
    <inkml:brush xml:id="br0">
      <inkml:brushProperty name="width" value="0.035" units="cm"/>
      <inkml:brushProperty name="height" value="0.035" units="cm"/>
    </inkml:brush>
  </inkml:definitions>
  <inkml:trace contextRef="#ctx0" brushRef="#br0">1 1 16900,'3'21'1616,"3"16"-976,-3 6-216,3 13 584,0 7-151,0 6-249,0 3 16,0-10-424,2-6-312,-3-17-480,-1-6-288,-1-15 615,-3-15 1,-6-2-160,0-13-240</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664"/>
    </inkml:context>
    <inkml:brush xml:id="br0">
      <inkml:brushProperty name="width" value="0.035" units="cm"/>
      <inkml:brushProperty name="height" value="0.035" units="cm"/>
    </inkml:brush>
  </inkml:definitions>
  <inkml:trace contextRef="#ctx0" brushRef="#br0">1 338 15803,'3'-18'401,"2"1"-1,1 0 1,0 0-1,1 0 1,0 1-1,2 0 1,0 0-1,0 1 0,13-15 1,-7 13-37,0 0-1,0 1 1,2 0 0,0 1 0,1 1-1,34-20 1,-44 29-284,1 1-1,-1 0 0,0 0 1,1 1-1,0 1 1,0-1-1,16-1 1,-21 3-66,0 1 1,0 0-1,0 0 1,0 1 0,0-1-1,0 1 1,0 0-1,0 0 1,0 0-1,0 0 1,0 1 0,-1-1-1,1 1 1,-1 0-1,1 0 1,-1 1-1,0-1 1,0 1-1,0 0 1,3 2 0,-1 2-8,-1-1 0,0 1 0,0-1 0,0 1 0,-1 1 0,0-1 0,0 0 0,-1 1 0,0-1 0,0 1 0,-1 0 0,0-1 0,0 1 0,-1 0 0,0 0 0,0 0 0,-1 0 0,-2 14 0,-1-7 16,0 1 0,0 0 0,-2-1 0,0 0 0,0 0 1,-1-1-1,-1 0 0,-12 16 0,10-18 17,-1 0-1,0 0 0,0-1 1,-19 13-1,29-24-45,1 1 0,0-1 0,-1 0 0,1 0 0,0 1 0,-1-1-1,1 0 1,0 1 0,-1-1 0,1 0 0,0 1 0,0-1 0,-1 0 0,1 1-1,0-1 1,0 1 0,0-1 0,-1 0 0,1 1 0,0-1 0,0 1-1,0-1 1,0 1 0,0-1 0,0 0 0,0 1 0,0-1 0,0 1 0,0-1-1,0 1 1,0-1 0,1 0 0,-1 1 0,0-1 0,0 1 0,0-1-1,1 0 1,-1 1 0,0-1 0,0 0 0,1 1 0,-1-1 0,0 0 0,0 1-1,1-1 1,-1 0 0,1 1 0,-1-1 0,1 0 0,26 14-402,-15-8 222,3 2-15,0 2 0,0-1-1,-1 2 1,0 0 0,0 1-1,12 14 1,-23-21 196,1-1 0,-1 0 0,0 1 0,-1 0 0,1 0 0,-1 0 0,0 0 0,0 0 0,0 0 0,1 8 0,-3-9 61,0 0 1,0 0-1,0 0 0,0 0 1,0 1-1,-1-1 1,0 0-1,0 0 1,0-1-1,-1 1 1,1 0-1,-1 0 0,0 0 1,0-1-1,-4 6 1,-2 2 155,0-1 1,-1 0 0,-1 0 0,1-1-1,-2 0 1,1-1 0,-19 11-1,20-13-79,0-1-1,-1-1 0,1 0 0,-1 0 0,0-1 0,0 0 1,-1 0-1,1-1 0,0-1 0,-12 1 0,20-2-165,1 0-1,-1 0 1,0 0 0,1 0-1,-1-1 1,1 1-1,-1 0 1,0-1-1,1 1 1,-1-1 0,1 0-1,0 1 1,-1-1-1,1 0 1,-1 0 0,1 0-1,0 0 1,0 0-1,0 0 1,-1-1 0,1 1-1,0 0 1,0 0-1,1-1 1,-1 1 0,0-1-1,0 1 1,1-1-1,-1 1 1,1-1 0,-1 1-1,1-1 1,0 1-1,-1-1 1,1 0 0,0-2-1,0 0-82,0-1 0,0 1 0,1-1 0,-1 1-1,1-1 1,0 1 0,1 0 0,-1-1 0,1 1 0,-1 0 0,1 0-1,3-5 1,12-11-477</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197"/>
    </inkml:context>
    <inkml:brush xml:id="br0">
      <inkml:brushProperty name="width" value="0.035" units="cm"/>
      <inkml:brushProperty name="height" value="0.035" units="cm"/>
    </inkml:brush>
  </inkml:definitions>
  <inkml:trace contextRef="#ctx0" brushRef="#br0">1 181 15123,'5'-1'343,"0"0"-1,1 0 0,-1-1 0,0 1 1,0-1-1,0 0 0,0-1 0,-1 1 1,8-6-1,-9 6-147,-1-1-1,0 1 1,0-1-1,0 1 1,0-1 0,0 0-1,-1 0 1,1 0-1,-1 0 1,0 0 0,0 0-1,0 0 1,0 0-1,0 0 1,-1 0 0,1-1-1,-1-4 1,0 1 87,0 1 1,-1-1-1,1 0 1,-1 0 0,-1 0-1,-2-9 1,3 13-238,0 1 1,0-1 0,0 1 0,0 0-1,0-1 1,0 1 0,-1 0 0,1 0-1,-1 0 1,1 0 0,-1 0-1,0 0 1,0 0 0,0 0 0,0 1-1,0-1 1,0 1 0,-1-1 0,-3-1-1,5 3-38,0 0 0,0-1 0,0 1-1,0 0 1,0 0 0,0 0 0,1 0 0,-1 0-1,0 0 1,0 0 0,0 0 0,0 0-1,0 0 1,0 1 0,1-1 0,-1 0 0,0 1-1,0-1 1,0 0 0,1 1 0,-1-1-1,0 1 1,0-1 0,1 1 0,-1 0 0,0 0-1,-1 1-2,1 0 0,0 0 0,0 0 0,0 0 0,0 0 0,1 0-1,-1 0 1,0 0 0,1 0 0,-1 3 0,0 4-8,1-1 0,0 0 1,0 1-1,3 13 0,-2-15 0,1 0 1,-1-1-1,1 0 0,1 1 1,-1-1-1,1 0 0,0 0 1,0-1-1,1 1 0,0 0 1,8 8-1,-9-11 3,1 0-1,-1 0 1,1-1-1,0 1 1,0-1-1,0 0 1,0 0-1,0-1 1,0 1-1,0-1 1,0 0-1,1 0 1,-1 0-1,1 0 1,-1-1-1,0 0 1,1 0-1,6-1 1,6-1 11,-1-2-1,0 0 1,-1-1-1,20-8 1,-21 7-332,1 1 1,-1 0 0,1 1-1,0 0 1,15-1 0,-18 7-400,-13-1 227</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667"/>
    </inkml:context>
    <inkml:brush xml:id="br0">
      <inkml:brushProperty name="width" value="0.035" units="cm"/>
      <inkml:brushProperty name="height" value="0.035" units="cm"/>
    </inkml:brush>
  </inkml:definitions>
  <inkml:trace contextRef="#ctx0" brushRef="#br0">64 13 16035,'7'-13'2321,"-4"21"-657,-3 30 307,0-28-1535,-5 172 2393,1-81-2023,14 171-1,-9-259-774,7 37 61,-7-48-88,-1 1 1,1-1-1,0 1 1,0-1 0,0 0-1,1 1 1,-1-1-1,0 0 1,1 0 0,-1 0-1,1 0 1,0 0-1,0 0 1,0 0 0,2 1-1,-2-2-2,0-1 1,-1 1-1,1-1 0,0 0 1,-1 0-1,1 1 1,0-1-1,0-1 0,-1 1 1,1 0-1,0 0 0,-1 0 1,1-1-1,0 1 0,-1-1 1,1 0-1,-1 1 0,1-1 1,0 0-1,-1 0 0,0 0 1,1 0-1,-1 0 0,0 0 1,1 0-1,-1 0 0,0-1 1,1-1-1,8-7 8,-1-1 1,10-16-1,-14 20-4,4-7-5,50-65 11,-52 71-25,-1 1-1,1 0 0,0 1 1,1-1-1,0 1 1,0 1-1,14-8 0,-20 12 6,0 0-1,-1 0 0,1 0 0,0 1 0,0-1 0,0 1 0,0-1 0,-1 1 1,1 0-1,0 0 0,0 0 0,0 0 0,0 0 0,0 0 0,0 0 0,0 1 1,-1-1-1,1 1 0,0-1 0,0 1 0,3 1 0,-3 0-4,0 0 0,1 0 0,-1 0 0,0 1 1,0-1-1,-1 0 0,1 1 0,0-1 0,-1 1 0,0 0 0,1-1 0,0 6 0,2 6-18,0 1-1,-1 0 1,-1 0 0,0 18-1,-2-33 34,0 1-1,0-1 1,0 0-1,0 0 1,0 0-1,0 1 1,0-1-1,0 0 1,0 0-1,0 1 0,0-1 1,0 0-1,1 0 1,-1 0-1,0 1 1,0-1-1,0 0 1,0 0-1,0 0 1,0 1-1,0-1 1,0 0-1,1 0 1,-1 0-1,0 0 0,0 0 1,0 1-1,0-1 1,1 0-1,-1 0 1,0 0-1,0 0 1,0 0-1,1 0 1,-1 0-1,0 0 1,0 1-1,1-1 0,-1 0 1,0 0-1,11-7 34,16-24-17,-12 14-23,81-60-3123,-94 75 3011,-1 0 0,1 0 0,-1 0 0,1 0 0,-1 0 0,0 0 0,0-1 0,0 1 0,1-4 0,-1 0-648</inkml:trace>
  <inkml:trace contextRef="#ctx0" brushRef="#br0" timeOffset="1">1 325 17436,'0'-8'1440,"1"0"-1024,4-4-144,7 0 480,2 1-56,3-1-696,0 0-376,4 1 416,0 0-96,2-4-112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372"/>
    </inkml:context>
    <inkml:brush xml:id="br0">
      <inkml:brushProperty name="width" value="0.025" units="cm"/>
      <inkml:brushProperty name="height" value="0.025" units="cm"/>
    </inkml:brush>
  </inkml:definitions>
  <inkml:trace contextRef="#ctx0" brushRef="#br0">179 16 3011,'0'0'17777,"-10"-4"-15647,7 2-2018,0 1 1,-1-1-1,1 1 0,0 0 1,-1 0-1,1 0 1,-1 0-1,1 1 1,-1-1-1,1 1 0,-1 0 1,0 0-1,1 0 1,-1 1-1,1-1 1,-1 1-1,1 0 0,-1 0 1,1 0-1,0 0 1,-1 0-1,1 1 1,0 0-1,0 0 0,0 0 1,0 0-1,0 0 1,0 0-1,1 1 1,-1-1-1,1 1 0,-4 5 1,-1 0-30,0 1 0,1 0 0,0 1 1,0-1-1,1 1 0,0 0 0,1 0 0,-5 17 0,8-24-77,0 0 0,1 0-1,-1 0 1,1 1-1,-1-1 1,1 0 0,0 0-1,0 0 1,0 0-1,1 0 1,-1 0 0,1 0-1,0 0 1,0 0 0,0 0-1,0 0 1,0 0-1,1 0 1,-1 0 0,1-1-1,0 1 1,0-1-1,0 1 1,0-1 0,0 0-1,0 0 1,1 0-1,-1 0 1,1 0 0,-1 0-1,1-1 1,0 1 0,0-1-1,3 2 1,1 0 21,1-1 0,-1 0 1,1 0-1,0-1 1,0 1-1,-1-2 0,1 1 1,0-1-1,0 0 0,0-1 1,0 0-1,0 0 0,-1-1 1,1 0-1,0 0 0,-1 0 1,0-1-1,1-1 0,7-4 1,-9 4 31,-1 1-1,0-1 1,0 0 0,0-1 0,0 1 0,-1-1 0,0 0-1,0 0 1,0-1 0,0 1 0,-1-1 0,0 0 0,0 0 0,-1 0-1,0 0 1,0 0 0,0 0 0,-1 0 0,0-1 0,0 1-1,0-1 1,-1 1 0,0-11 0,-1 15-51,1 0 0,0 0 0,0 0 0,-1 0 1,1 0-1,-1 0 0,0 0 0,1 0 0,-1 0 0,0 0 0,0 1 0,0-1 1,0 0-1,0 1 0,-1-1 0,1 1 0,-1-1 0,1 1 0,-1-1 0,1 1 1,-1 0-1,0 0 0,1 0 0,-4-1 0,1 0-15,-1 1 1,1 0-1,-1 0 0,1 0 0,-1 1 1,1-1-1,-1 1 0,1 0 1,-1 0-1,-8 2 0,7-1-215,-1 0 0,1 1 0,0-1 0,0 1 0,0 0 0,0 1 0,1-1-1,-1 1 1,1 0 0,-1 1 0,1-1 0,0 1 0,0 0 0,1 0 0,-1 1 0,-6 9 0,10-14 37,1 1 0,-1-1-1,1 1 1,-1 0 0,1-1 0,0 1 0,0 0 0,-1-1 0,1 1-1,0 0 1,0 0 0,0-1 0,0 1 0,0 0 0,-1-1 0,1 1-1,1 0 1,-1 0 0,0-1 0,0 1 0,0 0 0,0 0 0,0-1-1,1 1 1,-1 0 0,0-1 0,1 1 0,-1 0 0,1-1-1,-1 1 1,0-1 0,1 1 0,-1 0 0,1-1 0,-1 1 0,1-1-1,0 0 1,-1 1 0,1-1 0,0 1 0,-1-1 0,1 0 0,1 1-1,11 1-5734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149"/>
    </inkml:context>
    <inkml:brush xml:id="br0">
      <inkml:brushProperty name="width" value="0.035" units="cm"/>
      <inkml:brushProperty name="height" value="0.035" units="cm"/>
    </inkml:brush>
  </inkml:definitions>
  <inkml:trace contextRef="#ctx0" brushRef="#br0">118 28 15667,'0'-1'71,"-1"1"-1,1-1 0,0 1 1,-1-1-1,1 1 1,-1-1-1,1 1 0,-1 0 1,1-1-1,-1 1 0,1-1 1,-1 1-1,1 0 1,-1 0-1,0-1 0,1 1 1,-1 0-1,1 0 0,-1 0 1,0 0-1,1 0 1,-1 0-1,0 0 0,1 0 1,-1 0-1,1 0 0,-1 0 1,0 0-1,1 0 1,-1 0-1,0 0 0,1 1 1,-1-1-1,1 0 0,-1 1 1,1-1-1,-1 0 1,1 1-1,-1-1 0,1 0 1,-1 1-1,0 0 1,-21 20 1253,13-7-1045,0 0 0,1 0 0,0 1 0,1 0 0,1 0 0,1 0 0,0 1 0,1 0 0,0 0 0,1 1 0,0 29 0,5-17-109,-1-29-166,-1 1 0,0 0 0,0-1 0,1 1 0,-1 0 0,0-1 0,1 1 0,-1 0 0,1-1 0,-1 1 1,1-1-1,-1 1 0,1-1 0,-1 1 0,1-1 0,-1 0 0,1 1 0,-1-1 0,1 0 0,0 1 0,-1-1 0,1 0 0,0 1 0,-1-1 0,1 0 0,0 0 0,-1 0 1,1 0-1,0 0 0,0 0 0,-1 0 0,1 0 0,0 0 0,-1 0 0,1 0 0,0 0 0,-1-1 0,1 1 0,0 0 0,-1-1 0,2 1 0,5-4 13,-1 1-1,1-1 0,-1 0 0,0-1 0,0 1 0,0-1 0,7-8 1,38-47 48,-35 41-49,21-30 19,-25 31-26,2 0 0,0 1 0,28-26 0,-41 43-9,-1-1-1,1 1 1,-1-1 0,1 1 0,0-1-1,-1 1 1,1-1 0,0 1 0,-1 0-1,1-1 1,0 1 0,-1 0 0,1 0-1,0-1 1,0 1 0,-1 0 0,1 0-1,0 0 1,0 0 0,-1 0-1,1 0 1,1 0 0,-2 1 0,1-1 0,0 1 0,-1-1 1,1 1-1,-1-1 0,1 1 0,-1-1 0,0 1 0,1-1 0,-1 1 0,0 0 1,1-1-1,-1 1 0,0-1 0,0 1 0,1 0 0,-1-1 0,0 1 1,0 1-1,0 36 20,0-34-16,-15 122 163,14-125-165,1-1 0,0 1 1,0 0-1,0 0 0,0 0 1,0-1-1,0 1 0,0 0 0,0 0 1,0 0-1,0-1 0,1 1 1,-1 0-1,0 0 0,0-1 0,1 1 1,-1 0-1,0 0 0,1-1 1,-1 1-1,1 0 0,-1-1 0,1 1 1,-1-1-1,2 2 0,-1-2-22,0 0 0,0 0 0,0 0 1,0 0-1,0 0 0,0-1 0,0 1 0,-1 0 0,1 0 0,0-1 0,0 1 0,0 0 0,0-1 0,-1 1 0,1-1 0,0 1 0,0-1 1,0-1-1,9-6-363,-2 0 0,13-16 0,-16 18 188,104-123-1065,-69 83 659</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700"/>
    </inkml:context>
    <inkml:brush xml:id="br0">
      <inkml:brushProperty name="width" value="0.035" units="cm"/>
      <inkml:brushProperty name="height" value="0.035" units="cm"/>
    </inkml:brush>
  </inkml:definitions>
  <inkml:trace contextRef="#ctx0" brushRef="#br0">86 282 13227,'-36'80'2451,"27"-64"-1836,1 0 0,1 1 1,1 0-1,0 0 0,-7 35 0,13-51-570,-1 0-1,1 1 1,0-1-1,0 0 0,0 1 1,0-1-1,0 0 0,0 1 1,1-1-1,-1 0 1,0 0-1,1 1 0,-1-1 1,1 0-1,-1 0 0,1 0 1,-1 1-1,2 0 0,-1-1-21,-1-1 0,1 1 0,0-1 0,0 0 0,-1 1 0,1-1 0,0 0 0,0 1 0,0-1 0,0 0 0,-1 0 0,1 0 0,0 0 0,0 1 0,0-1 1,0 0-1,0-1 0,-1 1 0,1 0 0,1 0-1,3-2-2,0 0 0,0 0 0,0 0 0,-1 0 0,1-1 0,-1 1 0,0-1 0,5-4 0,10-11-78,0-1-1,-1-1 1,-1 0 0,-1-2 0,0 0-1,20-40 1,-9 7-59,36-106-1,-59 150 151,1-3 123,-1 0 0,0-1 0,4-28 1,-10 39 239,-1 8-203,0 3-90,0 1 0,0 0 0,1 0 0,0 0-1,0 0 1,1 0 0,0 0 0,1 9 0,-2 1 43,-1 15 56,2 0 0,2 34 0,0-57-180,0 1 0,0-1 0,1 0 0,1 0 0,-1 0 0,2 0 0,-1 0 0,1-1-1,1 1 1,9 14 0,-12-22 16,0 1 0,0 0-1,0-1 1,1 1-1,-1-1 1,1 0-1,0 0 1,-1 0 0,1 0-1,0 0 1,0-1-1,0 1 1,1-1 0,-1 0-1,0 0 1,0 0-1,1 0 1,-1-1 0,0 1-1,1-1 1,-1 0-1,0 0 1,1 0 0,-1 0-1,1-1 1,-1 1-1,0-1 1,1 0 0,-1 0-1,0 0 1,6-3-1,38-21 135</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6.231"/>
    </inkml:context>
    <inkml:brush xml:id="br0">
      <inkml:brushProperty name="width" value="0.035" units="cm"/>
      <inkml:brushProperty name="height" value="0.035" units="cm"/>
    </inkml:brush>
  </inkml:definitions>
  <inkml:trace contextRef="#ctx0" brushRef="#br0">0 88 14003,'1'-2'214,"1"1"0,-1-1 0,0 0 0,0 1 0,1 0 0,-1-1 0,1 1 0,-1 0 0,1 0 0,-1-1 0,1 1 0,3-1 0,-5 2-147,1 0 1,-1 0-1,0 0 1,1 0-1,-1 0 1,1 0-1,-1 0 1,0 0-1,1 0 1,-1 0-1,1 0 1,-1 0-1,0 0 1,1 0-1,-1 0 1,0 0-1,1 1 1,-1-1-1,1 0 0,-1 0 1,0 0-1,0 1 1,1-1-1,0 1 1,4 15 1998,-4 9-601,-2 27-1,0-36-1226,0-1-1,1 0 0,1 0 0,0 0 1,1 1-1,6 20 0,-8-35-229,0 0 1,1 0-1,-1 0 0,0 0 1,1-1-1,-1 1 0,1 0 0,-1 0 1,1 0-1,-1-1 0,1 1 1,0 0-1,-1-1 0,1 1 1,0 0-1,-1-1 0,1 1 1,0-1-1,0 1 0,0-1 0,0 1 1,-1-1-1,1 0 0,0 1 1,0-1-1,2 0 0,-1 0-4,0 0 0,0 0 0,-1-1 0,1 1-1,0-1 1,0 1 0,0-1 0,0 0 0,0 0 0,0 0-1,-1 0 1,3-1 0,5-5-14,0 0 0,-1-1 0,11-11-1,14-22-37,-1-1-1,-2-2 0,32-63 1,-51 85 17,-10 18 24,-3 6 3,-15 32-2,9-14-98,0 1 1,2 0-1,1 0 1,0 1 0,2-1-1,0 1 1,2 0-1,1 29 1,0-48 83,0 0 1,1 0-1,0 0 1,-1 0-1,1 0 1,0 0-1,2 3 1,13 9-176</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1.585"/>
    </inkml:context>
    <inkml:brush xml:id="br0">
      <inkml:brushProperty name="width" value="0.035" units="cm"/>
      <inkml:brushProperty name="height" value="0.035" units="cm"/>
    </inkml:brush>
  </inkml:definitions>
  <inkml:trace contextRef="#ctx0" brushRef="#br0">1 753 15187,'1'1'62,"0"-1"0,0 1 0,0-1-1,0 0 1,0 1 0,1-1 0,-1 0-1,0 0 1,0 1 0,1-1 0,-1 0-1,0 0 1,0 0 0,0-1 0,1 1-1,-1 0 1,0 0 0,2-1 0,2 0 69,8-2 29,-1 0 1,0-1-1,1 0 1,-2 0-1,1-2 1,12-7-1,18-7 218,85-32 290,2 6 0,141-31 0,276-35-251,-34 8-393,-350 63 4,-2-7 0,-1-7 0,188-94 0,-344 148-32,0-1-8,1 0-1,-1 0 1,1 1 0,0 0-1,-1 0 1,1 0-1,4-1 1,-4 5 42,-7 3 108,-8 6-30,-3-3-83,-1-1 7</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2.427"/>
    </inkml:context>
    <inkml:brush xml:id="br0">
      <inkml:brushProperty name="width" value="0.035" units="cm"/>
      <inkml:brushProperty name="height" value="0.035" units="cm"/>
    </inkml:brush>
  </inkml:definitions>
  <inkml:trace contextRef="#ctx0" brushRef="#br0">0 755 15587,'15'-1'244,"0"-1"0,-1 0 0,1-1 0,0-1 0,21-8 0,-2 1 33,366-135 1472,-234 81-1202,131-45 99,424-99 0,-661 196-634,452-119 50,-498 127 112,-4 2 43,0 0 0,-1-1 1,1 0-1,16-10 0,-26 14-212,0 0 0,1 0 0,-1 0 0,0 0 0,0-1 0,1 1 0,-1 0 1,0 0-1,1 0 0,-1 0 0,0-1 0,0 1 0,0 0 0,1 0 0,-1 0 0,0-1 0,0 1 0,0 0 0,1 0 0,-1-1 0,0 1 0,0 0 0,0-1 0,0 1 0,0 0 0,0 0 1,0-1-1,0 1 0,0 0 0,0-1 0,0 1 0,0-1 0,-11-3 223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9.529"/>
    </inkml:context>
    <inkml:brush xml:id="br0">
      <inkml:brushProperty name="width" value="0.035" units="cm"/>
      <inkml:brushProperty name="height" value="0.035" units="cm"/>
    </inkml:brush>
  </inkml:definitions>
  <inkml:trace contextRef="#ctx0" brushRef="#br0">1 5 13331,'0'0'62,"0"-1"0,1 1 0,-1 0-1,0-1 1,1 1 0,-1 0 0,0-1 0,1 1 0,-1 0 0,0 0 0,1-1 0,-1 1 0,1 0-1,-1 0 1,0 0 0,1-1 0,-1 1 0,1 0 0,-1 0 0,1 0 0,-1 0 0,0 0 0,1 0 0,-1 0-1,1 0 1,-1 0 0,1 0 0,-1 0 0,1 0 0,-1 1 0,0-1 0,1 0 0,-1 0 0,1 0-1,-1 1 1,0-1 0,1 0 0,-1 0 0,0 1 0,1-1 0,-1 0 0,0 1 0,1-1 0,-1 0-1,0 1 1,0-1 0,1 0 0,-1 1 0,0-1 0,0 1 0,0-1 0,1 0 0,-1 1 0,0-1-1,0 1 1,0-1 0,0 1 0,0-1 0,0 0 0,0 1 0,0-1 0,0 1 0,0 0 0,0 42 2100,-1-28-1425,-2 68 1054,1 48-472,3-115-1215,1-1 1,0 0-1,1 0 1,0 0-1,1 0 1,8 18-1,-11-30-79,0-1 0,1 1 0,-1 0 0,0-1 0,1 0-1,-1 1 1,1-1 0,0 0 0,0 0 0,0 0 0,0 0 0,0 0 0,1 0-1,-1-1 1,0 1 0,1-1 0,-1 1 0,1-1 0,0 0 0,-1 0 0,1 0 0,4 0-1,-4 0-22,0-2 0,1 1-1,-1 0 1,0-1-1,0 1 1,0-1 0,1 0-1,-1 0 1,0 0-1,0 0 1,0-1 0,-1 1-1,1-1 1,0 0-1,0 0 1,-1 0-1,0 0 1,1 0 0,2-4-1,1-2-167,0 1 1,-1-1-1,0 0 0,-1 0 0,0 0 0,0 0 0,-1-1 0,0 0 0,0 0 0,-1 0 1,0 0-1,1-17 0,0-9-342</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048"/>
    </inkml:context>
    <inkml:brush xml:id="br0">
      <inkml:brushProperty name="width" value="0.035" units="cm"/>
      <inkml:brushProperty name="height" value="0.035" units="cm"/>
    </inkml:brush>
  </inkml:definitions>
  <inkml:trace contextRef="#ctx0" brushRef="#br0">28 6 20260,'-9'-6'1801,"-2"6"-1273,4 5-232,7 4 776,4 3-384,7 2-888,4-2-496,4 0 576,1 1-144,6 0-144</inkml:trace>
  <inkml:trace contextRef="#ctx0" brushRef="#br0" timeOffset="1">503 521 16131,'18'16'1889,"-4"0"-841,-5-2-344,-1-2 841,-4-2-81,-2-5-336,-2-3-224,-5-1-592,1-7-424,-4-5 1089,-1-2-945,-2-3 8,-1 1-40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571"/>
    </inkml:context>
    <inkml:brush xml:id="br0">
      <inkml:brushProperty name="width" value="0.035" units="cm"/>
      <inkml:brushProperty name="height" value="0.035" units="cm"/>
    </inkml:brush>
  </inkml:definitions>
  <inkml:trace contextRef="#ctx0" brushRef="#br0">1 454 18404,'1'-1'248,"0"0"1,0 1-1,0 0 0,0-1 0,0 1 1,1 0-1,-1-1 0,0 1 1,0 0-1,0 0 0,0 0 0,3 0 1,12-1 1763,-10-2-1909,1 0-1,-1-1 1,0 0 0,0 0 0,0 0 0,-1 0 0,1-1-1,-1 0 1,0 0 0,6-9 0,6-9-80,17-32 0,-28 46 29,15-27-10,23-57-1,-36 74-17,-2 1 0,0-1 0,-1 0 0,-1 0 0,2-25 0,-6 41-11,0 0 0,0 0-1,0 0 1,0 0 0,0 0 0,-1 0-1,0 0 1,1 0 0,-2-3 0,1 5-9,1 1 0,0-1 1,0 1-1,-1 0 1,1-1-1,0 1 0,0 0 1,-1-1-1,1 1 1,0 0-1,-1-1 0,1 1 1,0 0-1,-1 0 1,1-1-1,-1 1 0,1 0 1,-1 0-1,1 0 1,0 0-1,-1 0 0,1-1 1,-1 1-1,0 0 7,-1 1-1,1-1 0,0 0 0,0 0 1,0 1-1,0-1 0,0 1 1,0-1-1,0 1 0,0-1 1,0 1-1,0 0 0,-1 1 0,-5 4 69,0 1 0,1 1 0,0-1 0,0 1-1,0 1 1,1-1 0,-7 17 0,-24 68 398,33-86-440,-6 18 102,1 1 1,1 0 0,2 1-1,0-1 1,2 1 0,-1 46-1,4-70-129,1 1 1,-1 0-1,1-1 0,-1 1 0,1-1 1,0 1-1,0-1 0,1 1 0,-1-1 1,1 0-1,-1 1 0,1-1 0,4 5 1,-4-6-21,0-1 0,-1 0 0,1 1 0,0-1 0,0 0 0,0 0 0,0 0 0,0 0 0,0 0 0,0 0 0,1-1 0,-1 1 0,0-1 0,0 1 0,1-1 0,-1 0 0,0 0 0,0 0 0,1 0 0,-1-1 0,0 1 0,0 0 0,4-2 0,3-1-41,0 0 1,1-1-1,-1 0 0,0 0 0,-1-1 0,10-6 1,46-39-54,-38 28-14</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356"/>
    </inkml:context>
    <inkml:brush xml:id="br0">
      <inkml:brushProperty name="width" value="0.035" units="cm"/>
      <inkml:brushProperty name="height" value="0.035" units="cm"/>
    </inkml:brush>
  </inkml:definitions>
  <inkml:trace contextRef="#ctx0" brushRef="#br0">257 104 13851,'2'-4'321,"-1"-1"0,-1 0-1,1 0 1,-1 0 0,0 0 0,0 0 0,0 0 0,0 0-1,-1 0 1,0 0 0,-2-7 0,1 9-147,1 1 0,0 0 0,-1-1 0,1 1 0,-1 0 0,0 0 0,1 0 0,-1 0 0,0 0 0,0 0 0,-1 1 0,1-1 0,0 1 1,0-1-1,-1 1 0,1 0 0,-1 0 0,1 0 0,-1 0 0,0 0 0,1 1 0,-1-1 0,-2 1 0,-1-1-15,1 1-1,0 0 1,0 1 0,-1-1 0,1 1-1,0 0 1,0 1 0,0-1-1,0 1 1,0 0 0,0 0 0,0 0-1,1 1 1,-1-1 0,1 1-1,0 0 1,0 1 0,-7 6 0,0 1-6,1 0 1,1 0 0,0 1 0,0 1-1,-9 18 1,11-18-109,1 1 0,0 0 0,1 1 0,-4 19 1,8-28-39,-1 0-1,1 0 1,1 1 0,-1-1 0,1 0 0,0 0 0,1 1 0,-1-1 0,1 0 0,1 0 0,-1 0 0,1 0 0,2 7 0,-3-12-8,0 1 0,0 0 1,0-1-1,0 1 0,1-1 1,-1 1-1,0-1 0,1 0 0,-1 1 1,1-1-1,-1 0 0,1 0 0,-1 0 1,1 0-1,0 0 0,0-1 0,-1 1 1,1 0-1,0-1 0,0 1 1,0-1-1,0 0 0,-1 0 0,1 0 1,0 0-1,0 0 0,0 0 0,0 0 1,0 0-1,0-1 0,0 1 1,-1-1-1,1 1 0,0-1 0,0 0 1,2-1-1,6-3-6,0-1 0,-1 0 0,1 0 1,-1-1-1,8-8 0,50-53-38,-44 44-15,41-36 0,-63 59 54,1 0 0,0-1 1,-1 1-1,1 0 1,0 0-1,0 0 0,0 0 1,0 0-1,0 0 1,0 1-1,0-1 1,0 0-1,0 1 0,1 0 1,-1 0-1,0-1 1,4 2-1,-4-1 2,0 1 1,-1 0-1,1 0 0,0 0 1,0 0-1,-1 0 0,1 0 1,-1 1-1,1-1 0,-1 0 1,1 1-1,-1-1 0,0 1 1,0 0-1,0-1 0,0 1 1,0 0-1,0 0 0,0 0 1,1 2-1,6 18-7,-2 0 0,0 0 0,4 25 0,6 75 44,-13-91-7,6 69 543,-7 177-1,-3-263-435,0 0 0,-1-1 0,0 1 0,-8 23 0,9-34-91,0 0 0,-1 0 0,1 0 0,-1 0 0,0 0-1,1-1 1,-1 1 0,-1 0 0,1-1 0,0 0 0,-4 3-1,4-3-13,0-1-1,1 0 1,-1 0-1,0-1 1,0 1-1,-1 0 1,1-1-1,0 1 1,0-1-1,0 0 1,0 1-1,0-1 1,0 0-1,-1 0 0,1-1 1,0 1-1,0 0 1,0-1-1,-3 0 1,-2-2 15,0 0 1,0 0-1,0-1 0,0 0 1,1 0-1,-1 0 1,1-1-1,0 0 1,0-1-1,-8-9 0,1 0 15,1-1 0,0-1 0,-9-17 0,13 19-77,1 0 0,0 0 0,1 0 0,0 0 0,2-1 0,0 0 0,-4-33 1,7 42-149,1 0 1,0 0 0,0-1 0,1 1 0,0 0 0,0 0 0,1 0 0,0 0 0,0 0 0,0 1 0,1-1 0,0 1 0,0-1 0,1 1 0,0 0 0,0 0 0,1 0 0,-1 1 0,1 0 0,8-7 0,12-9-1010,54-47-846,-38 26 989</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886"/>
    </inkml:context>
    <inkml:brush xml:id="br0">
      <inkml:brushProperty name="width" value="0.035" units="cm"/>
      <inkml:brushProperty name="height" value="0.035" units="cm"/>
    </inkml:brush>
  </inkml:definitions>
  <inkml:trace contextRef="#ctx0" brushRef="#br0">196 14 19868,'-3'1'164,"0"-1"0,0 1 0,0 0-1,1 0 1,-1 0 0,0 0 0,0 0-1,1 0 1,-1 1 0,0-1 0,1 1 0,-1 0-1,1 0 1,-4 3 0,-28 35 309,19-17-158,0 1 0,2 0 1,1 0-1,0 2 0,2-1 0,1 1 0,1 1 0,1 0 0,2 0 0,-4 44 0,8-65-282,1-2-13,-1 0 0,1 1 0,0-1 0,0 0 0,0 0-1,0 0 1,1 0 0,0 0 0,-1 0 0,2 0 0,-1 0 0,0 0 0,1 0 0,0 0 0,-1 0 0,4 3 0,-4-6-17,0 0 0,0-1 0,-1 1 0,1 0 0,0-1 0,0 1 0,0-1 0,0 1 0,0-1 0,0 1 0,0-1 0,0 0 0,0 1 0,0-1 0,0 0 0,1 0-1,-1 0 1,0 0 0,0 0 0,0 0 0,0 0 0,0 0 0,0-1 0,0 1 0,0 0 0,0 0 0,1-1 0,27-18 13,-12 3-19,0 0 1,-1-1-1,-1-1 0,-1 0 1,0-1-1,11-21 0,58-128 27,-82 164-23,16-35-2,19-62 1,-34 92-10,-3 17-1,-3 16 3,-6 167 137,10-165-101,2 0 0,0 0 0,2 0 0,1 0 0,11 33 0,-15-55-54,0 0 0,1-1-1,0 1 1,-1-1-1,1 1 1,1-1 0,2 4-1,-4-6-18,-1 0 0,1-1 1,0 1-1,-1-1 0,1 1 0,0-1 0,0 1 0,0-1 0,-1 1 0,1-1 0,0 0 0,0 1 0,0-1 1,0 0-1,0 0 0,0 0 0,0 0 0,0 1 0,-1-1 0,1 0 0,0-1 0,0 1 0,0 0 0,0 0 1,0 0-1,0-1 0,0 1 0,0 0 0,-1-1 0,1 1 0,0-1 0,0 1 0,0-1 0,-1 1 0,1-1 1,0 1-1,0-2 0,5-5-334,0 0 0,-1 0 1,0-1-1,0 1 1,-1-1-1,0-1 0,-1 1 1,3-9-1,2-2-73,11-24-647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719"/>
    </inkml:context>
    <inkml:brush xml:id="br0">
      <inkml:brushProperty name="width" value="0.025" units="cm"/>
      <inkml:brushProperty name="height" value="0.025" units="cm"/>
    </inkml:brush>
  </inkml:definitions>
  <inkml:trace contextRef="#ctx0" brushRef="#br0">0 62 20179,'0'0'10858,"49"-18"-10858,-29 10-736,7-1-1603,-2 1-1664,0-1-2339,-1-1-9257</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387"/>
    </inkml:context>
    <inkml:brush xml:id="br0">
      <inkml:brushProperty name="width" value="0.035" units="cm"/>
      <inkml:brushProperty name="height" value="0.035" units="cm"/>
    </inkml:brush>
  </inkml:definitions>
  <inkml:trace contextRef="#ctx0" brushRef="#br0">86 37 14451,'-3'-36'5523,"-9"50"-3323,-1 13-1577,1 1 0,2 0 0,0 1 0,2 0 0,-7 45 0,14-73-605,1 1 0,0-1 0,-1 0 0,1 1 0,0-1 0,0 0 0,0 0 0,0 1 0,0-1 0,0 0 0,1 1-1,-1-1 1,0 0 0,1 1 0,-1-1 0,1 0 0,-1 0 0,1 1 0,-1-1 0,1 0 0,1 1 0,-1-2-18,0 0 1,0 0 0,0 1-1,1-1 1,-1-1 0,0 1-1,0 0 1,0 0 0,0 0-1,1-1 1,-1 1 0,0 0-1,0-1 1,0 1 0,0-1-1,0 1 1,0-1-1,0 0 1,0 0 0,0 1-1,0-1 1,-1 0 0,1 0-1,1-1 1,28-25-166,-12 10-41,29-21 1,-41 34 145,0 1 0,0-1 0,0 1 0,0 0 0,0 1 0,1-1 0,-1 1 0,1 0 0,13-1 0,-18 3 46,1-1 1,-1 1 0,1 0 0,0 0-1,-1 1 1,1-1 0,-1 1-1,1-1 1,-1 1 0,1 0 0,-1 0-1,1 0 1,-1 0 0,0 0 0,1 0-1,-1 1 1,0-1 0,0 1-1,0-1 1,0 1 0,0 0 0,-1 0-1,1 0 1,0 0 0,-1 0 0,1 1-1,-1-1 1,0 0 0,0 0-1,0 1 1,0-1 0,0 1 0,-1-1-1,1 1 1,-1-1 0,1 1 0,-1 3-1,1 2 73,-1 0 0,0 0-1,-1 0 1,1 0 0,-1 0 0,-1 0-1,0 0 1,0 0 0,0-1-1,-1 1 1,-5 9 0,0-2 162,-1-1 1,-1 0-1,0 0 1,-15 14-1,20-23-208,1 0 0,-2-1 0,1 1 0,0-1 0,-1 0 0,0 0 0,0-1-1,0 0 1,0 0 0,0 0 0,-1-1 0,1 0 0,-9 2 0,14-4-47,-1 0-1,1 0 1,0 0 0,-1 0 0,1 0-1,0 0 1,-1 0 0,1 0-1,0-1 1,0 1 0,-1-1-1,1 1 1,0-1 0,0 1-1,0-1 1,0 1 0,-1-1 0,1 0-1,0 0 1,0 0 0,0 0-1,1 1 1,-1-1 0,0 0-1,0-1 1,0 1 0,1 0 0,-1 0-1,1 0 1,-1 0 0,1 0-1,-1-1 1,1 1 0,-1 0-1,1-1 1,0 1 0,0 0 0,0 0-1,0-1 1,0 1 0,0 0-1,0-3 1,1-23-417</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890"/>
    </inkml:context>
    <inkml:brush xml:id="br0">
      <inkml:brushProperty name="width" value="0.035" units="cm"/>
      <inkml:brushProperty name="height" value="0.035" units="cm"/>
    </inkml:brush>
  </inkml:definitions>
  <inkml:trace contextRef="#ctx0" brushRef="#br0">148 108 18732,'1'-7'409,"-1"0"0,0 1-1,0-1 1,-1 1 0,1-1 0,-1 1 0,-1-1-1,-2-7 1,4 12-331,-1 1 1,1 0-1,-1 0 0,1 0 0,-1 0 0,0 0 1,0 0-1,1 0 0,-1 0 0,0 0 0,0 0 1,0 0-1,0 1 0,0-1 0,0 0 0,0 1 1,0-1-1,0 1 0,0-1 0,-2 0 0,1 1 11,0 0-1,0 0 0,0 0 0,0 1 0,1-1 1,-1 0-1,0 1 0,0-1 0,0 1 1,0 0-1,1-1 0,-1 1 0,0 0 1,0 0-1,1 0 0,-1 1 0,-1 1 0,-5 3-18,1 1 0,0 1 0,0-1 0,1 1-1,0 0 1,0 1 0,1-1 0,0 1 0,1 0-1,0 0 1,0 1 0,1-1 0,-2 11 0,2-7-64,0 0 0,1 0 1,1 1-1,0-1 1,1 1-1,0-1 1,1 0-1,1 1 1,4 17-1,-5-27-4,0 0-1,0 0 1,1 0-1,-1 0 1,1 0-1,0-1 1,0 1 0,1-1-1,-1 1 1,1-1-1,-1 0 1,1 0-1,0 0 1,1 0-1,-1-1 1,0 1 0,1-1-1,4 3 1,-4-4 14,-1 0 0,0 0 0,1 0-1,-1 0 1,0-1 0,1 1 0,-1-1 0,1 0 0,-1 0 0,1-1 0,-1 1 0,1-1 0,-1 1 0,0-1 0,1 0 0,-1 0 0,0-1 0,0 1-1,0-1 1,0 1 0,0-1 0,0 0 0,3-2 0,5-6 60,1-1 0,-1 0-1,-1 0 1,0-1 0,0 0 0,-1-1-1,-1 0 1,10-21 0,-9 15 16,0-1 1,-2 0-1,0 0 1,-2 0-1,6-36 0,-10 50-96,2-36 19,-3 40-38,0 0 0,0 1 0,0-1 1,0 0-1,0 0 0,-1 1 0,1-1 0,0 0 1,-1 1-1,1-1 0,-1 1 0,0-1 0,0 1 1,1-1-1,-1 1 0,0-1 0,0 1 1,0 0-1,-2-2 0,2 3-11,1-1 1,-1 1-1,0 0 1,1 0-1,-1 0 1,0 0-1,1 0 0,-1 0 1,0 0-1,1 0 1,-1 0-1,0 0 1,1 0-1,-1 0 0,0 0 1,1 0-1,-1 1 1,0-1-1,1 0 1,-1 0-1,1 1 0,-1-1 1,0 1-1,1-1 1,-1 0-1,1 1 1,-1-1-1,1 1 1,-1-1-1,1 1 0,0-1 1,-1 1-1,1 0 1,0-1-1,-1 1 1,1 0-1,-12 25-876,9-16 851,1 0 0,0 1 0,0-1 1,1 0-1,1 1 0,0-1 1,1 16-1,6 5-360</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406"/>
    </inkml:context>
    <inkml:brush xml:id="br0">
      <inkml:brushProperty name="width" value="0.035" units="cm"/>
      <inkml:brushProperty name="height" value="0.035" units="cm"/>
    </inkml:brush>
  </inkml:definitions>
  <inkml:trace contextRef="#ctx0" brushRef="#br0">53 1 15387,'0'0'42,"-1"0"0,1 0 0,0 0-1,0 0 1,-1 0 0,1 0 0,0 0 0,0 0-1,-1 0 1,1 0 0,0 1 0,0-1 0,-1 0-1,1 0 1,0 0 0,0 0 0,0 0 0,-1 1-1,1-1 1,0 0 0,0 0 0,0 0 0,0 1-1,0-1 1,-1 0 0,1 0 0,0 0 0,0 1-1,0-1 1,0 0 0,0 0 0,0 1 0,0-1-1,0 0 1,-9 34 899,2 0-1,1 0 1,-2 52-1,6-60-481,-12 208 2261,14-189-2151,2-1 0,1 1 0,12 53 0,-13-90-496,0-1 1,0 0 0,1 0-1,0 0 1,0 0-1,0 0 1,1 0-1,6 7 1,-9-12-68,0-1 1,0 0-1,1 1 1,-1-1-1,0 0 1,1 0-1,-1 0 1,1 0-1,-1 0 1,1 0-1,-1 0 1,1 0-1,0-1 1,0 1-1,-1-1 1,1 1-1,0-1 1,0 0-1,-1 1 1,1-1-1,0 0 1,0 0-1,0-1 0,0 1 1,-1 0-1,1 0 1,0-1-1,0 1 1,-1-1-1,1 0 1,0 1-1,-1-1 1,1 0-1,-1 0 1,1 0-1,-1 0 1,1 0-1,1-2 1,4-3 5,-1 0 1,0-1 0,0 1-1,-1-1 1,0-1 0,0 1-1,-1 0 1,1-1-1,5-16 1,0-7 15,10-42-1,-14 50-19,-2 15 4,0 15-5,2 32 6,-2-13 2,-3-19-12,1-1 0,0 0 0,0 0 1,1 0-1,0 0 0,4 6 0,-6-11-1,0 1-1,0-1 0,0 1 1,0 0-1,1-1 1,-1 0-1,0 1 0,1-1 1,0 0-1,-1 0 1,1 0-1,0 0 0,-1 0 1,1 0-1,0-1 1,0 1-1,0 0 0,0-1 1,-1 1-1,1-1 1,0 0-1,0 0 0,0 0 1,0 0-1,3 0 0,0-2 3,1 1 0,-1-1 0,1 0 0,-1 0 0,0-1-1,0 0 1,0 0 0,0 0 0,-1 0 0,1-1-1,5-5 1,7-8 8,19-27 0,-25 31-20,10-15 3,18-23 1,-36 48 4,0 0 0,0 0 0,0 0 0,0 0 0,0 1 0,1-1 0,-1 1 0,1 0 0,-1 0 0,1 1 0,6-3 0,-9 4-1,-1 0 1,1 0 0,0 0-1,0 0 1,0 0 0,0 0 0,0 0-1,0 0 1,-1 0 0,1 0 0,0 1-1,0-1 1,0 0 0,0 1 0,-1-1-1,1 1 1,0-1 0,0 1-1,-1-1 1,1 1 0,0-1 0,-1 1-1,1 0 1,-1-1 0,1 1 0,-1 0-1,1 0 1,-1-1 0,1 1 0,-1 0-1,0 0 1,1 0 0,7 31-8,-7-27 10,4 29 30,-4-22 5,1-1 0,0 1-1,1-1 1,0 1-1,1-1 1,0 0 0,7 14-1,-10-24-25,0 0 0,-1 0 0,1 0 0,0 0 0,0 0 0,0-1 0,0 1 0,0 0 0,0 0 0,0-1 0,0 1 0,0 0 0,0-1 0,0 1 0,0-1 0,0 0 0,0 1 0,1-1 0,-1 0 0,0 1 0,0-1 0,0 0 0,1 0 0,-1 0 0,0 0 0,0 0 0,1-1 0,-1 1 0,0 0 0,0 0 0,0-1 0,0 1 0,1-1 0,-1 1 0,0-1 0,0 0 0,0 1 0,0-1 0,0 0 0,0 0 0,1-1 0,5-4 49,0 0-1,0-1 1,-1 0-1,7-8 1,-12 13-50,53-74 306,-39 52-266,1 2-1,1-1 1,30-29 0,-46 51-52,0 0 1,0 0-1,0-1 1,1 1-1,-1 0 1,1 1 0,-1-1-1,0 0 1,1 0-1,-1 0 1,1 1 0,0-1-1,-1 1 1,1-1-1,-1 1 1,1 0 0,0 0-1,-1 0 1,4 0-1,-4 0 0,1 1 0,-1-1 0,0 1 0,1 0 0,-1-1 0,0 1-1,0 0 1,0 0 0,0 0 0,0 0 0,0 0 0,0 0-1,0 0 1,0 0 0,0 1 0,-1-1 0,1 0 0,0 2 0,4 8-9,-2 0 1,0 0 0,0 0-1,1 19 1,-1-15 17,1 20-5,-3-27-17,-1 1 0,1-1 0,1 0 0,-1 0 0,1 1 0,1-1 0,-1-1-1,2 1 1,-1 0 0,6 9 0,-9-17-16,0 0 0,0 0 0,0 0 0,0 0 1,0 1-1,0-1 0,0 0 0,0 0 0,0 0 0,1 0 0,-1 1 0,0-1 0,0 0 0,0 0 1,0 0-1,0 0 0,0 0 0,1 1 0,-1-1 0,0 0 0,0 0 0,0 0 0,0 0 0,1 0 0,-1 0 1,0 0-1,0 0 0,0 0 0,0 0 0,1 0 0,-1 0 0,0 0 0,0 0 0,0 0 0,1 0 1,-1 0-1,0 0 0,0 0 0,0 0 0,1 0 0,-1 0 0,0 0 0,0 0 0,0 0 0,0 0 0,1 0 1,-1 0-1,0 0 0,0-1 0,0 1 0,1-13-870,-7-19 101,-8 9 124</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904"/>
    </inkml:context>
    <inkml:brush xml:id="br0">
      <inkml:brushProperty name="width" value="0.035" units="cm"/>
      <inkml:brushProperty name="height" value="0.035" units="cm"/>
    </inkml:brush>
  </inkml:definitions>
  <inkml:trace contextRef="#ctx0" brushRef="#br0">21 1 23445,'-8'1'1648,"2"2"-1392,1-1-208,4 0 264,1 2-664,3-4 328,6 2-208,5-4-88</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4.452"/>
    </inkml:context>
    <inkml:brush xml:id="br0">
      <inkml:brushProperty name="width" value="0.035" units="cm"/>
      <inkml:brushProperty name="height" value="0.035" units="cm"/>
    </inkml:brush>
  </inkml:definitions>
  <inkml:trace contextRef="#ctx0" brushRef="#br0">100 387 13667,'-7'2'219,"-6"3"219,-1-1 1,1 0-1,-1-1 1,-15 1-1,19-5 1151,17-4-469,17-2 417,44 0 818,-41 6-1619,-1-2 0,41-9 0,-59 9-637,0 1-1,0-1 1,0 0 0,-1-1 0,1 0 0,-1 0-1,0-1 1,0 0 0,-1 0 0,1 0-1,-1-1 1,8-9 0,-6 4 12,-1 0 1,0 0-1,0-1 1,-1 1-1,0-2 1,-1 1-1,-1-1 1,4-16-1,-5 19-46,-2 0-1,1 0 0,-1 0 0,0-1 0,-1 1 0,-1 0 0,1 0 0,-2-1 0,1 1 0,-1 0 0,-5-13 0,6 20-53,0 0 0,0 0-1,-1 0 1,1 1 0,-1-1-1,0 0 1,1 1-1,-1-1 1,0 1 0,-1 0-1,1 0 1,0 0 0,-1 0-1,1 0 1,-1 0 0,1 0-1,-1 1 1,0-1 0,0 1-1,0 0 1,0 0-1,0 0 1,0 0 0,-5 0-1,3 1-3,0 0-1,0 0 1,0 1 0,1 0-1,-1 0 1,0 0-1,1 0 1,-1 1-1,1-1 1,-1 1-1,1 1 1,0-1-1,0 0 1,0 1 0,-7 6-1,-1 2-5,0 1-1,2 0 1,-1 1-1,1 1 1,1-1-1,1 1 1,0 1-1,0-1 1,-7 25-1,7-18-1,2 1-1,0-1 0,2 1 0,0 1 1,1-1-1,1 33 0,2-45-17,1-1 0,0 0-1,0 0 1,1 0 0,0 1-1,1-1 1,0-1 0,0 1-1,5 10 1,-5-15-10,-1-1 1,1 1-1,-1-1 1,1 1-1,0-1 1,0 0-1,1 0 1,-1 0-1,0 0 0,1-1 1,0 1-1,0-1 1,0 0-1,0 0 1,0-1-1,0 1 1,0-1-1,0 0 1,1 0-1,-1 0 0,7 0 1,0 0 65,-1-2-1,1 1 1,0-2 0,-1 1 0,1-1-1,-1-1 1,1 0 0,11-5 0,-3 0-63,0-1 1,-1-1 0,23-17-1,34-32-107</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5.544"/>
    </inkml:context>
    <inkml:brush xml:id="br0">
      <inkml:brushProperty name="width" value="0.035" units="cm"/>
      <inkml:brushProperty name="height" value="0.035" units="cm"/>
    </inkml:brush>
  </inkml:definitions>
  <inkml:trace contextRef="#ctx0" brushRef="#br0">0 0 15043,'1'1'98,"0"-1"-1,-1 1 0,1-1 0,-1 1 1,1-1-1,-1 1 0,1-1 1,-1 1-1,1-1 0,-1 1 1,0-1-1,1 1 0,-1 0 1,0-1-1,1 1 0,-1 0 0,0-1 1,0 1-1,0 0 0,0 0 1,1-1-1,-1 1 0,0 1 1,0 23 316,0-16-51,2 73 1775,15 271 1424,-16-341-3494,-1-7-35,1 0 0,-1 1 0,1-1 1,0 0-1,0 0 0,1 0 0,0 0 1,0 0-1,0-1 0,3 6 0,-5-10-27,1 1 0,-1 0 1,1-1-1,-1 1 0,1-1 0,-1 1 0,1-1 0,-1 0 0,1 1 0,0-1 0,-1 1 0,1-1 1,0 0-1,-1 0 0,1 1 0,0-1 0,0 0 0,-1 0 0,1 0 0,0 0 0,-1 0 1,1 0-1,0 0 0,0 0 0,-1 0 0,1 0 0,0 0 0,0-1 0,-1 1 0,1 0 1,0 0-1,-1-1 0,1 1 0,0 0 0,-1-1 0,1 1 0,-1-1 0,1 1 0,0-1 1,-1 1-1,1-1 0,-1 1 0,0-1 0,1 1 0,-1-1 0,1 0 0,0-1 0,4-5 44,-1 0-1,1 0 1,4-12-1,14-38 302,-2-1 1,18-86-1,7-20 477,-38 148-677,-8 16-148,0 0 0,0 0 0,0 0-1,0 0 1,0 0 0,0 0 0,1 0 0,-1 0 0,0 0-1,0 0 1,0 0 0,0 0 0,0 0 0,1 0-1,-1 0 1,0 0 0,0 0 0,0 0 0,0 0 0,0 0-1,1 0 1,-1 0 0,0 0 0,0 0 0,0 0 0,0 0-1,0 0 1,1 0 0,-1 0 0,0 0 0,0 0-1,0 0 1,0 0 0,0 0 0,0 1 0,1-1 0,-1 0-1,0 0 1,0 0 0,0 0 0,0 0 0,0 0-1,0 1 1,0-1 0,0 0 0,0 0 0,0 0 0,7 34 138,2 48-52,19 123-26,-26-195-58,-2-6-4,1 0 0,-1 0 1,1 0-1,0-1 0,0 1 0,1-1 1,-1 1-1,1-1 0,-1 1 1,1-1-1,0 0 0,1 1 0,-1-1 1,0 0-1,5 3 0,-7-5 0,1-1 0,0 1-1,0-1 1,0 0 0,0 1 0,0-1 0,0 0-1,0 1 1,-1-1 0,1 0 0,0 0-1,0 0 1,0 0 0,0 0 0,0 0 0,0 0-1,0 0 1,0 0 0,0 0 0,0-1-1,0 1 1,0 0 0,0-1 0,0 1-1,0-1 1,1 0 0,19-19 12,-19 19-12,17-26 18,0 0 0,-2-1 0,-1 0 1,-1-2-1,12-32 0,-8 19 5,1-4-7,-11 24 1,1 0-1,0 1 1,15-21 0,-24 42-17,0-1 1,0 1-1,-1 0 1,1 0 0,0 0-1,0 0 1,0 1-1,0-1 1,0 0 0,0 0-1,0 0 1,2 0-1,-2 1 0,-1 0 0,1 0 0,-1 0 0,0 0-1,1 0 1,-1 0 0,0 0 0,1 0-1,-1 0 1,0 0 0,1 0 0,-1 0-1,0 0 1,1 0 0,-1 0 0,0 1-1,1-1 1,-1 0 0,0 0 0,0 0-1,1 1 1,-1-1 0,0 0 0,0 0-1,1 1 1,-1-1 0,0 0 0,1 1-1,0 2 2,0 0-1,1 0 1,-1 1-1,0-1 1,-1 0-1,2 7 1,4 63-236,-4 121 0,-3-99-1249,2-76 1179,3-15-82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486"/>
    </inkml:context>
    <inkml:brush xml:id="br0">
      <inkml:brushProperty name="width" value="0.035" units="cm"/>
      <inkml:brushProperty name="height" value="0.035" units="cm"/>
    </inkml:brush>
  </inkml:definitions>
  <inkml:trace contextRef="#ctx0" brushRef="#br0">94 808 10426,'13'-13'905,"0"0"0,0-1 0,-2-1 1,0 0-1,-1 0 0,0-1 0,-1-1 0,9-22 0,-16 35-562,-1 0 1,0 0-1,0 0 1,0 0-1,0-1 0,0 1 1,-1-6-1,0 9-273,0 0 0,0 1-1,0-1 1,0 0 0,0 0-1,0 0 1,0 1 0,-1-1 0,1 0-1,0 0 1,-1 1 0,1-1-1,0 0 1,-1 1 0,1-1 0,-1 0-1,1 1 1,-1-1 0,1 0-1,-1 1 1,1-1 0,-1 1-1,0-1 1,1 1 0,-1 0 0,0-1-1,1 1 1,-1-1 0,0 1-1,0 0 1,1 0 0,-1-1-1,0 1 1,0 0 0,0 0 0,1 0-1,-1 0 1,0 0 0,0 0-1,0 0 1,1 0 0,-1 1-1,0-1 1,-1 0 0,-1 1 49,-1 0 0,1 1 0,0-1 1,0 0-1,-1 1 0,1 0 0,0 0 0,1 0 1,-1 0-1,0 0 0,1 1 0,-5 4 0,-26 39 457,30-42-501,-13 24 68,1-1 0,1 2 1,-18 56-1,25-62-134,1 0 1,1 0 0,1 0 0,1 1-1,0 41 1,3-63-9,0 0 0,0-1 0,0 1 0,0 0 0,0 0-1,0-1 1,1 1 0,-1 0 0,1-1 0,-1 1 0,1-1 0,0 1 0,0-1-1,-1 1 1,1-1 0,2 2 0,-3-2 0,1-1-1,-1 0 1,1 1-1,0-1 0,-1 0 1,1 0-1,0 0 1,-1 1-1,1-1 1,0 0-1,0 0 1,-1 0-1,1 0 1,0 0-1,-1 0 1,1 0-1,0-1 1,-1 1-1,1 0 1,0 0-1,-1 0 0,1-1 1,0 1-1,-1 0 1,2-2-1,5-2 7,0-1 0,-1-1 0,0 0 1,10-11-1,-15 16-6,53-62 65,-27 29-5,2 2 0,62-55 1,-86 83-57,0 1 0,0-1-1,0 1 1,0 0 0,1 0 0,-1 1 0,1 0 0,0 0 0,6-1 0,-10 2-3,0 1-1,0 0 0,0 0 1,0 0-1,0 0 0,0 0 1,0 1-1,0-1 0,0 0 1,0 1-1,0 0 0,0-1 0,0 1 1,0 0-1,0 0 0,0 0 1,-1 0-1,1 0 0,0 1 1,-1-1-1,1 0 0,-1 1 1,1-1-1,-1 1 0,0 0 1,0-1-1,0 1 0,0 0 1,1 2-1,11 29 82,-12-29 3,-3-16-19,0 3-55,-39-135 255,8 28-145,31 102-109,8 10-174,16 13-274,-22-9 434,6 4-221,2 0-1,-1-1 1,0 1 0,1-2-1,-1 1 1,1-1-1,-1-1 1,1 1-1,0-1 1,0 0 0,0-1-1,0 0 1,0 0-1,0-1 1,0 0-1,0 0 1,-1-1 0,1 0-1,0 0 1,-1-1-1,0 0 1,10-6-1,-6 3-104,0-1 0,-1-1-1,0 0 1,0-1 0,-1 1 0,0-2-1,-1 1 1,0-1 0,0-1-1,-1 0 1,0 0 0,-1 0 0,6-15-1,-2-3 171,-1 0 0,-2 0-1,-1-1 1,-1 0 0,-1 0 0,-2-1 0,-1 1-1,-1 0 1,-5-33 0,4 55 264,1 4-2,0 0 0,0 0 1,-1 0-1,1 0 1,-1 0-1,0 0 1,0 0-1,-1 1 1,1-1-1,-1 0 1,0 1-1,-4-7 1,6 10-86,0 0 0,0 0 0,0-1 0,-1 1 1,1 0-1,0 0 0,0 0 0,-1 0 1,1-1-1,0 1 0,0 0 0,-1 0 0,1 0 1,0 0-1,0 0 0,-1 0 0,1 0 1,0 0-1,0 0 0,-1 0 0,1 0 0,0 0 1,-1 0-1,1 0 0,0 0 0,0 0 1,-1 0-1,1 0 0,0 0 0,0 1 1,-1-1-1,1 0 0,0 0 0,0 0 0,0 0 1,-1 0-1,1 1 0,0-1 0,0 0 1,0 0-1,-1 0 0,1 1 0,0-1 0,0 0 1,0 0-1,0 1 0,0-1 0,-4 9 315,1-1 0,0 1-1,0 0 1,1 0 0,-2 18-1,2-15-84,-30 267 3194,29-214-2847,3 1-1,10 83 0,-7-121-373,2 0 0,13 42 0,-16-64-192,0 1 1,0-1-1,1 0 1,0 0-1,0 0 1,0-1-1,1 1 1,0-1-1,0 1 1,0-1-1,0-1 1,1 1 0,0-1-1,0 1 1,0-1-1,9 4 1,-12-7-24,0 0 0,0-1 0,0 1 0,0 0 1,1-1-1,-1 0 0,0 0 0,0 0 1,1 0-1,-1 0 0,0 0 0,0 0 1,0-1-1,1 1 0,-1-1 0,0 1 1,0-1-1,0 0 0,0 0 0,0 0 0,0 0 1,0 0-1,0-1 0,0 1 0,2-3 1,2-2 19,0 0 0,0-1 0,0 0 0,9-15 0,-1-3 43,-1 0-1,-1 0 1,15-50-1,15-88 213,-22 80-174,10-29-59,-29 105-450,-3 7-9,-7 10-442,-9 17-1016,-26 33-1320,30-40 2170</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985"/>
    </inkml:context>
    <inkml:brush xml:id="br0">
      <inkml:brushProperty name="width" value="0.035" units="cm"/>
      <inkml:brushProperty name="height" value="0.035" units="cm"/>
    </inkml:brush>
  </inkml:definitions>
  <inkml:trace contextRef="#ctx0" brushRef="#br0">0 0 15291,'7'31'1841,"5"1"-825,2-1-320,7-1 1064,0-2-271,2-5-385,-1-5-192,-5-10-632,-1-8-472,-3-11-680,-4-7 784,-4-8-272,2-2-136</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485"/>
    </inkml:context>
    <inkml:brush xml:id="br0">
      <inkml:brushProperty name="width" value="0.035" units="cm"/>
      <inkml:brushProperty name="height" value="0.035" units="cm"/>
    </inkml:brush>
  </inkml:definitions>
  <inkml:trace contextRef="#ctx0" brushRef="#br0">1 673 15195,'2'3'296,"-1"-1"-1,1 1 0,0-1 0,0 0 1,0 1-1,1-1 0,-1 0 1,1 0-1,-1 0 0,1-1 0,-1 1 1,1-1-1,0 1 0,0-1 1,0 0-1,0 0 0,4 1 0,-3-2-153,0 0-1,0 1 0,0-2 0,0 1 1,0 0-1,0-1 0,0 0 0,0 0 1,0 0-1,-1 0 0,8-4 0,-1 0-66,-1-1 0,0 0 0,-1 0-1,1-1 1,-1 0 0,0-1 0,-1 0-1,0 0 1,8-11 0,-9 10 43,0-1-1,-1 0 1,7-16 0,-11 22-88,0 0 1,1 1 0,-1-1-1,-1 0 1,1 0 0,0 0-1,-1 0 1,0 0 0,0 0-1,0 0 1,0 1 0,-1-1-1,-1-6 1,2 9-25,-1 0 0,1 1 1,0-1-1,-1 0 0,1 0 0,0 0 0,-1 1 0,1-1 1,-1 0-1,1 1 0,-1-1 0,0 0 0,1 1 0,-1-1 1,0 1-1,1-1 0,-1 1 0,0-1 0,0 1 1,1 0-1,-1-1 0,0 1 0,0 0 0,0-1 0,0 1 1,1 0-1,-1 0 0,0 0 0,0 0 0,0 0 0,0 0 1,0 0-1,0 0 0,1 0 0,-1 0 0,0 1 0,0-1 1,0 0-1,0 1 0,1-1 0,-1 0 0,0 1 0,0-1 1,1 1-1,-1-1 0,0 1 0,0 0 0,-4 3 26,0-1-1,1 1 0,0 0 1,-1 0-1,-6 10 0,0 4 67,1 1-1,0 0 1,1 0-1,1 1 0,1 1 1,1-1-1,1 1 1,1 0-1,0 0 1,2 0-1,0 1 1,2-1-1,3 39 0,-3-55-69,1-1 0,0 1 0,0-1 0,0 1 0,1-1-1,-1 1 1,1-1 0,0 0 0,0 0 0,1 0 0,-1 0-1,1 0 1,4 4 0,-5-6-19,0-1 1,0 1-1,0-1 0,0 0 1,0 0-1,0 0 0,0 0 1,1-1-1,-1 1 0,0-1 1,0 1-1,1-1 0,-1 0 1,0 1-1,1-1 0,-1 0 1,0-1-1,1 1 0,-1 0 1,0-1-1,1 1 0,-1-1 1,0 0-1,0 0 0,0 0 1,0 0-1,0 0 0,3-2 1,9-6 2,-1 0 0,-1-1 0,1 0 1,-2-1-1,1 0 0,-1-1 0,15-22 1,0-3 10,31-63 0,-29 43-34,-3 0 0,32-108 0,-45 120-1,-2-1-1,-2 0 1,-3-1-1,1-63 1,-5 102 16,-1 0-1,0 1 1,-1-1 0,0 0 0,0 1 0,-1-1-1,1 1 1,-2-1 0,1 1 0,-4-8-1,5 15 0,0-1 0,1 1 0,-1-1 0,0 0 0,1 1 0,-1-1 0,0 1 0,1-1 0,-1 1 0,0 0 0,0-1 0,0 1 0,0 0 0,1-1 0,-1 1 0,0 0 0,0 0 0,0 0 0,0 0 0,0 0 0,0 0 0,1 0 0,-1 0 0,0 0 0,0 1 0,0-1 0,0 0-1,0 0 1,1 1 0,-1-1 0,0 0 0,0 1 0,0-1 0,1 1 0,-1-1 0,0 1 0,1 0 0,-1-1 0,0 1 0,1 0 0,-1-1 0,1 1 0,-1 1 0,-3 4 20,1 0 0,-1 0-1,1 0 1,1 1 0,-1 0 0,1-1-1,-1 9 1,-8 53 113,9-58-114,-2 32 11,2-1 0,2 1-1,1-1 1,2 0 0,2 1-1,2-2 1,2 1 0,1-1 0,2 0-1,28 60 1,44 84-57,-81-179 16,-1 0 0,0 0 0,-1 1 0,1-1 0,-1 0 0,1 8 0,-2-13 4,0 0 0,0 0 0,0 0 0,0 0 0,0 1 0,0-1 0,0 0 0,0 0 0,0 0 0,0 1 0,0-1 0,0 0 0,0 0 0,0 0 0,-1 1 0,1-1 0,0 0 0,0 0 0,0 0 0,0 0 0,0 0 0,0 1 0,0-1 0,-1 0 0,1 0 0,0 0 0,0 0 0,0 0 0,0 0 0,0 1 0,-1-1 0,1 0 0,0 0 0,0 0 0,0 0 0,-1 0 0,1 0 0,0 0 0,-9-3-94,-9-11-35,16 13 112,-56-48-323,-215-189-582,272 236 940,-21-22 71,22 23-73,-1 1 0,1-1 0,-1 0 0,1 1 0,-1-1 0,1 0 0,-1 0 0,1 1 0,0-1 0,-1 0 0,1 0-1,0 0 1,0 0 0,0 1 0,0-1 0,-1 0 0,1 0 0,0 0 0,0 0 0,1 0 0,-1 1 0,0-1 0,0 0 0,0 0 0,0 0 0,1 0 0,-1 1 0,0-1 0,1 0 0,-1 0 0,2-1 0,3-1 44,0 0 0,1 0 0,0 0 0,-1 1 0,1 0-1,0 0 1,0 1 0,0-1 0,10 0 0,-3 0-6,17-4 180,132-29-2118,-131 26 1374,0-1-1,0-1 1,30-17 0,-5-3-198</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969"/>
    </inkml:context>
    <inkml:brush xml:id="br0">
      <inkml:brushProperty name="width" value="0.035" units="cm"/>
      <inkml:brushProperty name="height" value="0.035" units="cm"/>
    </inkml:brush>
  </inkml:definitions>
  <inkml:trace contextRef="#ctx0" brushRef="#br0">1 1189 16219,'0'2'83,"0"-1"-1,0 0 0,0 0 0,0 1 0,1-1 0,-1 0 0,0 0 0,1 1 0,-1-1 0,1 0 1,-1 0-1,1 0 0,0 0 0,-1 0 0,1 0 0,0 0 0,0 0 0,0 0 0,0 0 0,0 0 1,0 0-1,0 0 0,0-1 0,0 1 0,0-1 0,0 1 0,0 0 0,1-1 0,-1 0 0,0 1 1,0-1-1,0 0 0,2 1 0,6 0 184,-1-1 1,1 1-1,-1-1 1,12-2-1,19-3 175,1-1 0,-1-3 1,56-19-1,120-56 511,544-253 603,-215 93-1235,769-237-2964,-1227 455 2270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093"/>
    </inkml:context>
    <inkml:brush xml:id="br0">
      <inkml:brushProperty name="width" value="0.025" units="cm"/>
      <inkml:brushProperty name="height" value="0.025" units="cm"/>
    </inkml:brush>
  </inkml:definitions>
  <inkml:trace contextRef="#ctx0" brushRef="#br0">206 43 10954,'0'0'12375,"-11"-5"-9973,-39-13-1046,47 17-1305,0 0 1,0 1-1,0 0 0,0 0 0,-1 0 1,1 0-1,0 0 0,0 1 1,0-1-1,0 1 0,0 0 1,0 0-1,0 0 0,0 0 0,0 1 1,1-1-1,-1 1 0,0-1 1,1 1-1,-3 2 0,-3 4-51,0-1 0,1 2-1,-13 16 1,16-20 29,-1 1-28,1 0 0,1 0 1,-1 1-1,1-1 0,0 1 0,1 0 0,-1 0 1,1 0-1,1 0 0,-1 0 0,0 9 1,2-14 0,0 1 1,0-1 0,0 0 0,1 1 0,-1-1 0,0 0 0,1 1 0,0-1 0,-1 0 0,1 0 0,0 0 0,0 0 0,0 0 0,0 0 0,1 0 0,-1 0 0,0 0 0,1 0 0,-1-1 0,1 1 0,0 0 0,0-1 0,-1 0 0,1 1 0,0-1 0,0 0 0,0 0 0,1 0 0,-1 0 0,0 0 0,0-1 0,0 1 0,1-1 0,-1 1 0,0-1 0,1 0 0,3 0 0,1 1 7,-1-1 0,1 0 1,0 0-1,-1-1 0,1 0 0,-1 0 0,1-1 0,-1 1 0,0-1 0,1-1 1,-1 1-1,0-1 0,0 0 0,-1-1 0,1 1 0,-1-1 0,1 0 0,-1 0 1,0-1-1,-1 0 0,1 0 0,-1 0 0,0 0 0,0 0 0,-1-1 0,0 0 1,0 0-1,4-9 0,-4 9 63,0-1-1,-1 1 1,0-1 0,0 0 0,-1 0 0,1 1 0,-1-1 0,-1 0-1,0 0 1,0 0 0,-1-8 0,1 13-66,-1-1 0,0 1 1,1-1-1,-1 1 0,-1 0 0,1-1 0,0 1 1,0 0-1,-1 0 0,0 0 0,1 0 1,-1 0-1,0 0 0,0 0 0,0 0 0,0 1 1,0-1-1,0 1 0,0-1 0,-1 1 0,1 0 1,-1 0-1,1 0 0,0 0 0,-1 1 1,0-1-1,1 1 0,-1-1 0,1 1 0,-1 0 1,-3 0-1,-1 0-31,1 0-1,-1 1 1,1 0 0,0 0 0,-1 0-1,1 1 1,0 0 0,0 0 0,0 0 0,0 1-1,-8 5 1,10-6-46,1 0 0,0 0-1,0 0 1,0 1 0,1-1 0,-1 1-1,1 0 1,-1-1 0,1 1-1,0 0 1,0 0 0,0 1 0,0-1-1,1 0 1,-1 1 0,1-1 0,0 1-1,0-1 1,0 1 0,0 0 0,1 5-1,0-8-70,0 1-1,0-1 0,1 1 1,-1-1-1,0 1 0,1-1 1,0 0-1,-1 1 1,1-1-1,0 0 0,-1 0 1,1 1-1,0-1 0,0 0 1,0 0-1,0 0 0,0 0 1,1 0-1,-1 0 0,0 0 1,0-1-1,1 1 0,-1 0 1,0 0-1,1-1 0,-1 1 1,0-1-1,1 0 0,-1 1 1,3-1-1,50 4-5526,-50-4 5093,38 0-6519</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34.945"/>
    </inkml:context>
    <inkml:brush xml:id="br0">
      <inkml:brushProperty name="width" value="0.035" units="cm"/>
      <inkml:brushProperty name="height" value="0.035" units="cm"/>
    </inkml:brush>
  </inkml:definitions>
  <inkml:trace contextRef="#ctx0" brushRef="#br0">45 0 11787,'-4'2'347,"0"0"1,0 1 0,0-1 0,0 1 0,0 0 0,1 0-1,-7 6 1,10-8-285,-1-1 1,0 1-1,1-1 0,-1 1 1,0 0-1,1-1 0,-1 1 0,1 0 1,-1 0-1,1 0 0,0-1 0,-1 1 1,1 0-1,0 0 0,0 0 0,-1 0 1,1 0-1,0-1 0,0 1 0,0 0 1,0 0-1,0 0 0,0 0 0,0 0 1,0 0-1,1 0 0,-1-1 0,0 1 1,1 0-1,-1 0 0,0 0 1,1 0-1,-1-1 0,1 1 0,-1 0 1,1-1-1,-1 1 0,1 0 0,0-1 1,-1 1-1,1 0 0,0-1 0,-1 1 1,1-1-1,0 1 0,1 0 0,13 5 81,0 0 0,1-1 0,-1-1 0,1 0 0,0-1 0,18 1 0,2 1-59,445 85 185,-395-75-265,1-3-1,1-4 1,108-4-1,261-36 97,-39 1 271,-360 30-282,-1 3-1,0 2 0,0 2 1,0 3-1,93 28 0,2 15 112,-69-23-91,101 24-1,-157-47-72,0-2 0,1 0 0,0-2 0,-1-1 0,1-2 0,0 0 0,53-11 0,-40 2 101,-2-3 0,1-1 0,-2-2 0,0-1-1,54-36 1,-81 47-98,0-1-1,0 2 1,1-1 0,-1 2-1,1 0 1,0 0-1,1 1 1,-1 0 0,0 1-1,1 0 1,0 1-1,17 1 1,-29 0-65,0 0 0,0 0 0,0 0 0,0 0 0,0 0 0,0 0 0,-1 0-1,1 1 1,0-1 0,0 0 0,0 1 0,0-1 0,0 0 0,0 1 0,-1-1 0,1 1 0,0-1 0,0 1 0,-1-1 0,1 1 0,0 0 0,-1-1-1,1 1 1,-1 0 0,1 0 0,-1-1 0,1 1 0,-1 0 0,1 0 0,-1 0 0,0 0 0,1 0 0,-1-1 0,0 1 0,0 0 0,0 0 0,0 0-1,0 0 1,0 0 0,0 0 0,0 0 0,0 0 0,0 0 0,0 0 0,-1-1 0,1 1 0,0 0 0,0 0 0,-1 0 0,1 0 0,-1-1 0,1 1-1,-2 1 1,-9 10-247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102"/>
    </inkml:context>
    <inkml:brush xml:id="br0">
      <inkml:brushProperty name="width" value="0.025" units="cm"/>
      <inkml:brushProperty name="height" value="0.025" units="cm"/>
      <inkml:brushProperty name="color" value="#004F8B"/>
    </inkml:brush>
  </inkml:definitions>
  <inkml:trace contextRef="#ctx0" brushRef="#br0">294 1 11979,'0'0'5542,"-69"56"-4998,46-21 33,-6 7-193,-4 4 128,1 1-63,-2 2-193,10-6-128,5-8-64,-1-9 289,13-8-289,3-8-577,13-10-5925,9-15 1377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440"/>
    </inkml:context>
    <inkml:brush xml:id="br0">
      <inkml:brushProperty name="width" value="0.025" units="cm"/>
      <inkml:brushProperty name="height" value="0.025" units="cm"/>
    </inkml:brush>
  </inkml:definitions>
  <inkml:trace contextRef="#ctx0" brushRef="#br0">270 2 16976,'-10'-1'2952,"-2"1"-2416,0 0 0,0 1 0,0 0 0,0 1 0,0 1 0,0 0-1,1 0 1,-1 1 0,1 0 0,0 1 0,0 1 0,-18 11 0,21-10-392,-1 0 1,1 0 0,1 1-1,-1 0 1,1 0 0,1 1-1,0 0 1,0 0 0,0 1-1,-7 18 1,12-25-141,0-1 0,0 1 0,0 0 0,0 0 0,0 0 0,1 1 0,-1-1 1,1 0-1,0 0 0,0 0 0,0 0 0,1 0 0,-1 0 0,1 0 0,-1 0 0,1 0 0,0 0 0,0 0 0,0 0 0,1 0 0,-1 0 0,1-1 0,-1 1 0,1 0 0,0-1 1,0 0-1,0 1 0,1-1 0,-1 0 0,0 0 0,1 0 0,-1 0 0,1-1 0,0 1 0,0-1 0,-1 1 0,1-1 0,0 0 0,0 0 0,0 0 0,5 0 0,4 2-42,0-1 0,0 0 0,0-1 0,0-1 0,1 0 1,-1 0-1,0-1 0,0-1 0,0 0 0,0 0 0,0-1 0,0-1 0,-1 0 0,0 0 0,17-10 0,-20 10 75,-1-1 1,0 1-1,0-1 1,0-1-1,0 1 1,-1-1 0,0 0-1,0-1 1,-1 1-1,0-1 1,0 0-1,0-1 1,-1 1 0,0-1-1,0 0 1,-1 0-1,0 0 1,-1 0-1,0-1 1,0 1 0,-1 0-1,1-16 1,-2 22 6,0 0-1,0 0 1,0 0 0,0 0 0,-1 0 0,1 0 0,-1 0 0,1 0-1,-1 1 1,0-1 0,0 0 0,0 0 0,0 1 0,0-1 0,0 0-1,0 1 1,-1-1 0,1 1 0,-1 0 0,1-1 0,-1 1 0,-2-2 0,0 1-13,0 0 0,-1 0 0,1 1 0,-1-1 0,1 1 0,-1 0 0,0 0 0,0 0 0,-5 1 0,-2-1-38,1 1 0,0 1-1,-1 0 1,1 1-1,0 0 1,0 1-1,-18 6 1,19-4 3,0 0 0,1 1 1,-1 0-1,1 0 0,1 1 1,-1 1-1,-12 13 0,17-17-12,0 1-1,1-1 1,0 1-1,-1 0 1,2 0-1,-1 0 1,0 1-1,1-1 1,0 1-1,1-1 1,-1 1-1,1-1 1,0 1-1,0 0 1,1 0-1,0 7 1,0-11-83,1 1-1,-1-1 1,1 0 0,0 0 0,-1 0-1,1 0 1,0 0 0,1 0 0,-1 0-1,0 0 1,0-1 0,1 1 0,-1 0-1,1-1 1,0 1 0,-1-1 0,1 0-1,0 1 1,0-1 0,0 0 0,0 0-1,0 0 1,0 0 0,0 0 0,0-1-1,0 1 1,0-1 0,4 1 0,8 1-1440,0 0 0,0-1 0,20-1 1,-24 0-47,34 0-5809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782"/>
    </inkml:context>
    <inkml:brush xml:id="br0">
      <inkml:brushProperty name="width" value="0.025" units="cm"/>
      <inkml:brushProperty name="height" value="0.025" units="cm"/>
    </inkml:brush>
  </inkml:definitions>
  <inkml:trace contextRef="#ctx0" brushRef="#br0">178 34 8936,'0'0'12193,"-4"-7"-11947,4 5-196,-1 1 1,0-1-1,0 0 0,0 1 1,0-1-1,0 1 0,0-1 1,-1 1-1,1 0 0,0-1 1,-1 1-1,1 0 0,-1 0 1,1 0-1,-1 0 0,0 0 1,1 0-1,-1 1 0,0-1 1,1 0-1,-1 1 0,-2-1 1,0 1 127,1 1 1,-1-1-1,1 1 1,-1 0-1,1-1 1,-1 2-1,1-1 1,0 0-1,0 1 1,-1-1-1,1 1 1,0 0-1,-5 4 1,-1 1 232,1 0 1,0 1-1,0 0 1,0 0 0,1 1-1,0-1 1,-6 12-1,10-15-289,1-1 0,-1 1-1,1 0 1,0 0-1,0 0 1,0 0 0,1 1-1,0-1 1,0 0-1,0 0 1,0 1-1,1-1 1,0 1 0,0-1-1,1 0 1,2 11-1,-2-13-83,1-1-1,0 1 0,-1 0 1,1-1-1,0 1 1,1-1-1,-1 0 0,0 0 1,1 0-1,-1 0 0,1 0 1,0 0-1,0-1 0,0 1 1,-1-1-1,1 0 0,0 0 1,1 0-1,-1 0 0,0-1 1,0 1-1,0-1 0,6 1 1,5 0-10,-1-1-1,1 0 1,-1 0 0,20-4 0,-25 2-11,0 0 0,-1 0 0,1 0 0,-1-1 0,1 0 0,-1-1-1,0 0 1,0 0 0,0 0 0,-1-1 0,0 0 0,0 0 0,0-1 0,0 1 0,-1-1 0,0-1-1,0 1 1,-1-1 0,1 0 0,-2 0 0,1 0 0,-1 0 0,0 0 0,0-1 0,-1 0 0,0 1-1,0-1 1,-1 0 0,1-12 0,-2 18-27,-1-1 0,1 1 0,-1 0 0,1-1 0,-1 1 0,1 0 0,-1 0-1,0-1 1,0 1 0,0 0 0,-1 0 0,1 0 0,0 0 0,-1 1 0,1-1 0,-1 0 0,0 0-1,1 1 1,-1-1 0,0 1 0,0 0 0,0-1 0,0 1 0,0 0 0,0 0 0,-1 0 0,1 1-1,0-1 1,0 0 0,-1 1 0,1 0 0,0-1 0,-1 1 0,-2 0 0,-1 0-502,0 0 1,1 0-1,-1 0 0,0 1 1,1 0-1,-1 0 0,0 1 1,1-1-1,-1 1 0,1 0 1,0 1-1,0-1 0,-7 6 1,-7 8-6418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375"/>
    </inkml:context>
    <inkml:brush xml:id="br0">
      <inkml:brushProperty name="width" value="0.025" units="cm"/>
      <inkml:brushProperty name="height" value="0.025" units="cm"/>
    </inkml:brush>
  </inkml:definitions>
  <inkml:trace contextRef="#ctx0" brushRef="#br0">40 1 16271,'0'0'3492,"-13"57"-2275,2-31-320,4 4-225,2 0-479,1-2-129,4-5-64,0-2-32,0-6-545,5-3-384,1-4-640,-3-1-738,-3-3-1953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705"/>
    </inkml:context>
    <inkml:brush xml:id="br0">
      <inkml:brushProperty name="width" value="0.025" units="cm"/>
      <inkml:brushProperty name="height" value="0.025" units="cm"/>
    </inkml:brush>
  </inkml:definitions>
  <inkml:trace contextRef="#ctx0" brushRef="#br0">0 54 12139,'0'0'11019,"56"0"-9482,-16 0-864,7-5-513,10 0-128,4-2-769,-3-2-1985,-6-4-2339,-3-2-6342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054"/>
    </inkml:context>
    <inkml:brush xml:id="br0">
      <inkml:brushProperty name="width" value="0.025" units="cm"/>
      <inkml:brushProperty name="height" value="0.025" units="cm"/>
    </inkml:brush>
  </inkml:definitions>
  <inkml:trace contextRef="#ctx0" brushRef="#br0">138 1 17905,'0'0'3502,"-4"8"-2237,-3 7-786,0-2-284,1-1 1,1 1-1,0 0 1,1 0-1,0 0 1,-3 25-1,7-37-230,0 1 0,1-1-1,-1 0 1,0 0 0,1 0 0,-1 0-1,1 0 1,-1 0 0,1 0 0,-1 0-1,1 0 1,0 0 0,-1-1 0,1 1-1,0 0 1,0 0 0,0-1 0,-1 1 0,1 0-1,0-1 1,0 1 0,0-1 0,0 1-1,0-1 1,0 1 0,0-1 0,1 0-1,-1 0 1,0 1 0,0-1 0,0 0-1,2 0 1,47 0-864,-33-1 367,2 1 7,-10-1 368,1 1 1,-1 0-1,1 1 1,-1 0-1,1 0 1,16 5 0,-24-5 162,0 0 0,0 0 0,0 1 0,0-1 0,0 0 0,-1 1 0,1-1 0,0 1 0,-1 0 0,1 0 0,-1-1 0,1 1 0,-1 0 0,0 0 0,0 0 0,0 0 0,0 1 0,0-1 0,0 0 0,-1 0 1,1 1-1,-1-1 0,1 0 0,-1 0 0,0 1 0,0-1 0,0 0 0,0 1 0,-1-1 0,1 0 0,-1 1 0,1-1 0,-2 4 0,-1 0 188,1 0 1,-1 0-1,0-1 1,0 1-1,0-1 0,-1 0 1,0 0-1,0 0 0,0 0 1,-1 0-1,1-1 0,-1 0 1,0 0-1,-1 0 0,1-1 1,0 0-1,-10 4 1,-3 2 295,-1-1 1,0 0 0,0-2 0,-25 5-1,37-9-459,1-1 1,-1 1-1,0-2 0,0 1 0,1-1 0,-1 0 0,0 0 0,-8-2 0,13 1-250,0 0 0,0 0 0,-1 0 0,1 0-1,0 0 1,0 0 0,0-1 0,1 1 0,-1-1 0,0 1 0,0-1-1,1 0 1,-1 0 0,1 1 0,0-1 0,-1 0 0,1 0-1,0-1 1,0 1 0,0 0 0,0 0 0,1 0 0,-1-1 0,1 1-1,-1 0 1,1-3 0,-3-30-5664,3-5-2717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398"/>
    </inkml:context>
    <inkml:brush xml:id="br0">
      <inkml:brushProperty name="width" value="0.025" units="cm"/>
      <inkml:brushProperty name="height" value="0.025" units="cm"/>
    </inkml:brush>
  </inkml:definitions>
  <inkml:trace contextRef="#ctx0" brushRef="#br0">0 15 13196,'0'0'9225,"49"-14"-7559,-20 14-705,5 0-769,6 0-256,-1 0-1794,5 0-2498,-3 0-4965</inkml:trace>
  <inkml:trace contextRef="#ctx0" brushRef="#br0" timeOffset="1">528 7 13901,'-11'7'3326,"-8"5"-2291,0 0 1,0 2-1,1 0 1,-18 20-1,32-30-967,-1 0-1,1 0 1,0 1-1,1 0 1,-1 0-1,1 0 1,0 0-1,0 0 1,1 0-1,-1 1 1,1 0-1,0-1 1,1 1-1,-1 0 1,1 0-1,0 0 1,1 0-1,-1 0 1,1 0 0,1 0-1,-1 0 1,1-1-1,0 1 1,2 8-1,-1-10-62,1 0 0,-1 0-1,1-1 1,0 1 0,0-1 0,0 0 0,1 0-1,-1 0 1,1-1 0,-1 1 0,1-1-1,0 0 1,0 1 0,0-2 0,0 1 0,0 0-1,0-1 1,1 0 0,-1 0 0,0 0-1,1-1 1,6 1 0,-3 0 7,-1-1-1,1 0 1,0 0 0,0 0-1,0-1 1,0 0 0,-1-1-1,1 0 1,0 0 0,-1 0-1,0-1 1,9-4 0,-10 2 178,0 0 1,0-1-1,0 1 1,0-1-1,-1-1 1,0 1-1,0-1 1,-1 0-1,0 0 0,0 0 1,-1 0-1,1-1 1,-2 1-1,1-1 1,-1 0-1,0 0 1,-1 0-1,0 0 1,0 0-1,-1 0 1,0 0-1,0 0 1,-1 0-1,-1-10 1,1 16-212,1 0 1,-1 0 0,1-1 0,-1 1 0,0 0-1,0 0 1,0 0 0,0 0 0,0 0 0,0 0 0,-1 0-1,1 0 1,-1 1 0,1-1 0,-1 0 0,0 1-1,1-1 1,-1 1 0,0 0 0,0-1 0,0 1 0,0 0-1,0 0 1,0 0 0,-1 1 0,1-1 0,0 1 0,0-1-1,-1 1 1,1-1 0,0 1 0,0 0 0,-1 0-1,1 0 1,0 1 0,-1-1 0,1 0 0,-3 2 0,0-1-402,1 0 0,0 0 0,-1 1 0,1 0 1,0 0-1,0 0 0,1 0 0,-1 0 0,-4 4 1,6-4-318,-1 0 0,1 0 0,0 1 1,0-1-1,0 1 0,0-1 0,0 1 0,1 0 1,-1 0-1,1-1 0,-1 1 0,1 0 0,-1 4 1,1 13-8802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775"/>
    </inkml:context>
    <inkml:brush xml:id="br0">
      <inkml:brushProperty name="width" value="0.025" units="cm"/>
      <inkml:brushProperty name="height" value="0.025" units="cm"/>
    </inkml:brush>
  </inkml:definitions>
  <inkml:trace contextRef="#ctx0" brushRef="#br0">0 1 3651,'0'0'20564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123"/>
    </inkml:context>
    <inkml:brush xml:id="br0">
      <inkml:brushProperty name="width" value="0.025" units="cm"/>
      <inkml:brushProperty name="height" value="0.025" units="cm"/>
    </inkml:brush>
  </inkml:definitions>
  <inkml:trace contextRef="#ctx0" brushRef="#br0">189 13 12780,'0'0'3785,"-11"-2"-1239,4 0-2354,1 1 0,-1 0 0,0 0 0,1 1 0,-1 0 0,0 0 0,1 1 0,-1-1 0,0 1 0,1 1 0,-1-1 0,0 1-1,1 1 1,0-1 0,0 1 0,0 0 0,0 0 0,0 1 0,0-1 0,-6 7 0,9-7-146,-1 0-1,1 1 1,0 0 0,0 0-1,0-1 1,1 2 0,-1-1 0,1 0-1,0 0 1,0 1 0,0-1 0,1 1-1,0 0 1,-2 6 0,3-9-42,0 1 0,1-1 0,-1 0 0,0 1 0,1-1 0,-1 0 0,1 1 0,0-1 0,-1 0 0,1 0 0,0 0 0,1 1 0,-1-1 0,0 0 0,1 0 0,-1-1 0,1 1 0,-1 0 0,1 0 0,0-1 0,0 1 0,0-1 0,-1 0 0,2 1 0,-1-1 0,0 0 0,0 0 0,0 0 0,5 1 0,7 2-7,-1-1 1,1 0-1,1 0 0,-1-2 1,0 0-1,0 0 1,0-2-1,1 1 0,16-4 1,-25 3 19,-1-1 0,1 1 1,0-1-1,-1 0 0,0 0 0,0-1 1,1 1-1,-1-1 0,-1 0 0,1-1 1,6-4-1,-9 5 63,0 1 0,0-1 0,1 0 0,-2 0 0,1 0 1,0 0-1,-1-1 0,1 1 0,-1 0 0,0-1 0,0 1 0,0-1 0,0 1 0,-1-1 0,0 1 1,1-1-1,-1 1 0,-1-1 0,0-6 0,0 7-36,-1-1 0,1 0 1,-1 0-1,0 1 0,0-1 0,0 1 0,-1 0 1,1 0-1,-1 0 0,0 0 0,0 0 0,0 0 1,0 1-1,-1-1 0,1 1 0,0 0 0,-1 0 1,0 0-1,1 1 0,-1-1 0,0 1 0,0 0 0,-4-1 1,-1-1-176,1 1 1,-1 0-1,1 1 1,-1-1 0,0 2-1,1-1 1,-1 1-1,0 1 1,0-1 0,-9 3-1,16-2-77,1-1-1,-1 1 1,1 0-1,-1 0 1,1 0-1,0 0 0,-1 0 1,1 0-1,0 0 1,0 0-1,-1 0 1,1 1-1,0-1 1,0 1-1,0-1 0,1 0 1,-1 1-1,0-1 1,1 1-1,-1 0 1,1-1-1,-1 1 1,1 0-1,0-1 1,-1 1-1,1 0 0,0-1 1,0 1-1,0 0 1,0-1-1,1 1 1,-1 0-1,0-1 1,1 1-1,-1 0 0,1-1 1,0 1-1,-1-1 1,1 1-1,0-1 1,0 0-1,0 1 1,0-1-1,2 3 0,23 11-4520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469"/>
    </inkml:context>
    <inkml:brush xml:id="br0">
      <inkml:brushProperty name="width" value="0.025" units="cm"/>
      <inkml:brushProperty name="height" value="0.025" units="cm"/>
    </inkml:brush>
  </inkml:definitions>
  <inkml:trace contextRef="#ctx0" brushRef="#br0">305 64 12236,'-10'-1'6219,"-7"-1"-5374,1 1-1,0 0 1,0 2 0,0 0 0,0 0-1,0 2 1,0 0 0,-22 7 0,30-8-713,1 1 0,0 0-1,0 0 1,0 0 0,0 1 0,1 0 0,-1 0 0,1 1 0,0 0 0,1 0 0,-1 0 0,1 1 0,0 0 0,0 0 0,0 0 0,1 1 0,0-1 0,1 1 0,-1 0 0,1 0 0,-3 11 0,5-14-128,0 0 0,0 1 0,0-1 0,1 0 1,0 0-1,-1 1 0,2-1 0,-1 0 0,0 1 0,1-1 0,0 0 1,0 0-1,0 1 0,0-1 0,1 0 0,-1 0 0,1-1 1,0 1-1,1 0 0,3 4 0,-2-3 2,1 0 0,0-1 0,0 0 0,1 0 0,-1 0 0,1 0-1,0-1 1,0 0 0,0-1 0,1 1 0,-1-1 0,8 2 0,1-1 1,0 0 1,0-1-1,1-1 1,-1 0-1,1-1 0,-1-1 1,1 0-1,-1-1 1,0-1-1,30-9 0,-30 6-2,0-1 0,-1-1 0,0 0-1,0-1 1,-1 0 0,0-1 0,-1-1-1,13-13 1,-19 18 87,0-1 1,-1 0-1,0 0 0,0 0 1,-1 0-1,0-1 0,0 1 1,-1-1-1,1 0 0,-2-1 1,1 1-1,-1 0 0,-1-1 1,1 1-1,-1-1 0,-1-16 0,0 21-77,-1 1 0,1 0 0,-1-1-1,0 1 1,0-1 0,0 1 0,-1 0-1,1 0 1,-1 0 0,0 0 0,0 0-1,0 0 1,0 0 0,0 1 0,-1-1-1,1 1 1,-1-1 0,1 1 0,-5-3-1,0 1-2,1 1-1,-1 0 0,1 0 0,-1 0 0,0 1 1,0 0-1,0 1 0,-1-1 0,-8 0 1,7 1-55,0 1 1,0 0 0,0 0 0,0 0 0,0 1 0,1 1-1,-1-1 1,0 1 0,1 1 0,-1 0 0,1 0 0,0 1 0,0-1-1,0 2 1,0-1 0,-7 7 0,13-9-143,-1 1 0,1-1 1,0 1-1,1-1 0,-1 1 0,0 0 0,1 0 1,0 0-1,-1 0 0,1 0 0,1 0 1,-1 0-1,0 0 0,1 1 0,-1-1 0,1 0 1,0 0-1,0 0 0,1 5 0,-1-5-270,1 0 0,0 0 1,-1-1-1,1 1 0,1-1 0,-1 1 0,0-1 0,0 1 0,1-1 0,0 0 0,-1 1 0,1-1 0,0 0 1,0 0-1,0 0 0,0-1 0,1 1 0,-1 0 0,0-1 0,1 1 0,4 1 0,29 8-9528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831"/>
    </inkml:context>
    <inkml:brush xml:id="br0">
      <inkml:brushProperty name="width" value="0.025" units="cm"/>
      <inkml:brushProperty name="height" value="0.025" units="cm"/>
    </inkml:brush>
  </inkml:definitions>
  <inkml:trace contextRef="#ctx0" brushRef="#br0">191 68 16528,'1'-8'2856,"5"-46"1831,-6 54-4641,0 0 0,0 0 1,0 0-1,0-1 0,0 1 1,0 0-1,0 0 0,0 0 1,0 0-1,0-1 0,0 1 1,0 0-1,0 0 0,0 0 1,0 0-1,0-1 0,0 1 1,0 0-1,0 0 0,0 0 1,0 0-1,0 0 0,0-1 1,0 1-1,0 0 0,0 0 1,-1 0-1,1 0 0,0 0 1,0-1-1,0 1 0,0 0 1,0 0-1,0 0 0,-1 0 1,1 0-1,0 0 0,0 0 1,0 0-1,0 0 0,-1 0 1,1 0-1,0-1 0,0 1 1,0 0-1,0 0 0,-1 0 1,1 0-1,0 0 0,0 0 1,0 0-1,0 1 0,-1-1 1,1 0-1,-13 6 542,-12 15-607,13-7 86,1 1 0,1 1 0,0-1-1,-9 23 1,15-30-8,1 0-1,0 0 1,0 0-1,1 0 1,0 1-1,1-1 1,0 1-1,0-1 1,0 1-1,1 0 1,2 13-1,-1-20-50,-1 1 0,1 0-1,0 0 1,0-1 0,0 1 0,0-1 0,0 1-1,1-1 1,-1 1 0,1-1 0,-1 0 0,1 0-1,0 0 1,0 0 0,0 0 0,0 0 0,1 0 0,-1 0-1,0-1 1,1 0 0,-1 1 0,1-1 0,-1 0-1,1 0 1,0 0 0,-1 0 0,1-1 0,0 1-1,0-1 1,-1 0 0,1 1 0,0-1 0,0-1-1,0 1 1,-1 0 0,1-1 0,3 0 0,1 0 8,1-1 0,-1 0 0,0 0 0,1-1 1,-1 0-1,0 0 0,-1 0 0,1-1 0,-1 0 1,1-1-1,-1 1 0,9-10 0,-10 8 4,0-1 0,0 0 0,0 0 0,-1-1 0,0 0 0,0 1 0,-1-1 0,0-1 0,0 1 0,-1 0 0,0-1 0,-1 1 0,1-16 0,-2 20-63,0 0 0,0 0 0,0 0 0,-1 0-1,0 0 1,1 0 0,-2 0 0,1 0 0,0 1 0,-1-1 0,0 0 0,0 1-1,0-1 1,0 1 0,0-1 0,-1 1 0,1 0 0,-1 0 0,0 0 0,0 1-1,0-1 1,0 1 0,-1-1 0,1 1 0,-1 0 0,1 0 0,-1 1 0,0-1-1,0 1 1,-5-2 0,-2 1-553,0 0 0,1 1 0,-1 0 0,0 0 0,0 1 0,0 1 0,1 0-1,-12 2 1,-47 16-7358,17 2-3102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433"/>
    </inkml:context>
    <inkml:brush xml:id="br0">
      <inkml:brushProperty name="width" value="0.025" units="cm"/>
      <inkml:brushProperty name="height" value="0.025" units="cm"/>
      <inkml:brushProperty name="color" value="#004F8B"/>
    </inkml:brush>
  </inkml:definitions>
  <inkml:trace contextRef="#ctx0" brushRef="#br0">1 1 12588,'0'0'7687,"52"43"-7110,-22-28-97,10-2-160,3 0-223,10-2-33,-1-1-64,-2-3-1730,-5-4-3107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190"/>
    </inkml:context>
    <inkml:brush xml:id="br0">
      <inkml:brushProperty name="width" value="0.025" units="cm"/>
      <inkml:brushProperty name="height" value="0.025" units="cm"/>
    </inkml:brush>
  </inkml:definitions>
  <inkml:trace contextRef="#ctx0" brushRef="#br0">1 169 5509,'0'0'13971,"17"5"-12263,3 1-1313,1-2 0,0 0 0,0-1 0,0-1 0,0-1 0,0-1 0,32-4 0,569-54 2577,319 4-2682,-731 42 401,220-44 1,-345 46-1018,-79 12-1751,-9 0-5,-11 2-1350,-13 0-2718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522"/>
    </inkml:context>
    <inkml:brush xml:id="br0">
      <inkml:brushProperty name="width" value="0.025" units="cm"/>
      <inkml:brushProperty name="height" value="0.025" units="cm"/>
    </inkml:brush>
  </inkml:definitions>
  <inkml:trace contextRef="#ctx0" brushRef="#br0">1 271 11435,'0'0'6160,"9"0"-3773,3-1-1906,-1 0 0,1-1-1,0-1 1,-1 1 0,0-2 0,1 0 0,-1 0 0,0-1 0,15-9 0,104-70 1024,-99 62-1312,41-32 318,26-16 8,-98 70-519,0 0 0,0 0 0,0 0-1,0 0 1,0 1 0,0-1-1,0 0 1,0 0 0,0 0 0,0 0-1,-1 0 1,1 0 0,0 0 0,0 1-1,0-1 1,0 0 0,0 0 0,0 0-1,0 0 1,0 0 0,0 0-1,0 1 1,1-1 0,-1 0 0,0 0-1,0 0 1,0 0 0,0 0 0,0 0-1,0 1 1,0-1 0,0 0-1,0 0 1,0 0 0,0 0 0,0 0-1,0 0 1,1 0 0,-1 0 0,0 0-1,0 0 1,0 1 0,0-1 0,0 0-1,0 0 1,0 0 0,1 0-1,-1 0 1,0 0 0,0 0 0,0 0-1,0 0 1,0 0 0,0 0 0,1 0-1,-1 0 1,0 0 0,0 0-1,0 0 1,0 0 0,0 0 0,0 0-1,1 0 1,-1-1 0,0 1 0,0 0-1,0 0 1,0 0 0,-6 18-14,-11 19 36,-25 29 238,-26 46 530,61-99-750,1 1 0,0 0 0,1 1 0,0-1-1,1 1 1,-2 17 0,8-19-1861,-2-13 1655,0 0 0,0 1 1,1-1-1,-1 0 1,0 0-1,0 0 0,1 0 1,-1 1-1,0-1 1,1 0-1,-1 0 0,0 0 1,1 0-1,-1 0 1,0 0-1,1 0 0,-1 0 1,0 0-1,1 0 1,-1 0-1,0 0 0,1 0 1,-1 0-1,0 0 1,0 0-1,1 0 0,-1 0 1,0 0-1,1-1 1,-1 1-1,0 0 0,1 0 1,-1 0-1,0 0 1,0-1-1,1 1 0,-1 0 1,0-1-1,15-13-7548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883"/>
    </inkml:context>
    <inkml:brush xml:id="br0">
      <inkml:brushProperty name="width" value="0.025" units="cm"/>
      <inkml:brushProperty name="height" value="0.025" units="cm"/>
    </inkml:brush>
  </inkml:definitions>
  <inkml:trace contextRef="#ctx0" brushRef="#br0">195 1 16848,'0'0'6342,"-25"47"-4644,9-16-97,0 4-800,3 1-321,4-1-416,9-3 0,0-2-64,0-2-416,0-5-417,0-5-544,0-2-1314,0-7-480,0-5-1665,-7-4-2307</inkml:trace>
  <inkml:trace contextRef="#ctx0" brushRef="#br0" timeOffset="1">1 214 13132,'0'0'12396,"45"-49"-11275,-13 44-576,6 5-449,11 0-96,5 0-513,5 0-1344,1 0-1795,-6 0-3395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4.242"/>
    </inkml:context>
    <inkml:brush xml:id="br0">
      <inkml:brushProperty name="width" value="0.025" units="cm"/>
      <inkml:brushProperty name="height" value="0.025" units="cm"/>
    </inkml:brush>
  </inkml:definitions>
  <inkml:trace contextRef="#ctx0" brushRef="#br0">75 167 14862,'0'0'10511,"2"10"-9256,-1 0-1093,-1-1 1,0 1-1,-1 0 0,0-1 1,-1 1-1,0 0 0,0-1 1,-1 0-1,0 1 1,0-1-1,-8 13 0,2-5-82,4-8-68,-1 1 0,1 0 0,1-1 0,0 2 1,0-1-1,1 0 0,0 1 0,1-1 0,0 1 0,1 0 0,0 18 0,1-28-10,1 0 0,0 0 0,-1 1 0,1-1 0,0 0 1,0 0-1,0 0 0,0 0 0,0 0 0,0 0 1,0 0-1,0 0 0,0 0 0,1 0 0,-1-1 0,0 1 1,1 0-1,-1-1 0,0 1 0,1-1 0,-1 1 0,1-1 1,-1 0-1,1 0 0,-1 0 0,0 0 0,1 0 1,1 0-1,46-4-460,-42 2 33,0-1 1,0 1 0,-1-1-1,1 0 1,-1-1 0,0 0-1,7-5 1,21-23-5908,-10 1-2770</inkml:trace>
  <inkml:trace contextRef="#ctx0" brushRef="#br0" timeOffset="1">70 25 15759,'0'0'11787,"63"-25"-27930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639"/>
    </inkml:context>
    <inkml:brush xml:id="br0">
      <inkml:brushProperty name="width" value="0.025" units="cm"/>
      <inkml:brushProperty name="height" value="0.025" units="cm"/>
    </inkml:brush>
  </inkml:definitions>
  <inkml:trace contextRef="#ctx0" brushRef="#br0">1 205 6822,'0'0'2120,"1"-12"-220,-1 11-1885,0-10 551,1 1 1,0 0-1,0-1 1,1 1-1,1 0 0,0 0 1,0 0-1,1 0 0,0 0 1,1 1-1,0 0 1,7-11-1,-6 14-30,0 1 1,0-1-1,0 1 1,0 0-1,1 1 1,0 0-1,14-7 1,-20 10-468,1 1 1,-1-1-1,0 0 1,1 1 0,-1-1-1,1 1 1,-1-1-1,1 1 1,-1 0-1,1-1 1,0 1-1,-1 0 1,1 0-1,-1 0 1,1 0-1,-1 1 1,1-1-1,0 0 1,-1 1-1,1-1 1,-1 1-1,0-1 1,1 1-1,-1 0 1,1 0-1,-1-1 1,0 1-1,1 0 1,-1 0-1,0 0 1,0 0-1,0 1 1,0-1-1,0 0 1,0 0-1,0 1 1,0-1 0,-1 0-1,1 1 1,-1-1-1,1 1 1,-1-1-1,1 1 1,-1-1-1,1 4 1,2 27 18,0 1 0,-3-1 0,0 1 0,-2-1 1,-2 1-1,-8 34 0,4-18-2492,-3 80 0,6-136-3434,3 4 4101,-13-15-5128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986"/>
    </inkml:context>
    <inkml:brush xml:id="br0">
      <inkml:brushProperty name="width" value="0.025" units="cm"/>
      <inkml:brushProperty name="height" value="0.025" units="cm"/>
    </inkml:brush>
  </inkml:definitions>
  <inkml:trace contextRef="#ctx0" brushRef="#br0">1 39 12075,'0'0'11467,"83"-4"-9961,-31 4-353,7-2-577,8-5-448,0 3-96,-8 0-1313,-10-4-2626,-11-1-5222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170"/>
    </inkml:context>
    <inkml:brush xml:id="br0">
      <inkml:brushProperty name="width" value="0.025" units="cm"/>
      <inkml:brushProperty name="height" value="0.025" units="cm"/>
    </inkml:brush>
  </inkml:definitions>
  <inkml:trace contextRef="#ctx0" brushRef="#br0">280 13 4100,'0'0'12300,"-13"-4"-10640,8 3-1485,1-1-62,0 1-1,0 0 1,0 0-1,0 0 0,0 0 1,0 1-1,0 0 0,0 0 1,0 0-1,-1 0 1,1 0-1,0 1 0,0 0 1,0 0-1,0 0 0,0 0 1,0 1-1,1 0 0,-1-1 1,0 1-1,-5 4 1,-8 9 281,0 0 1,1 2-1,0-1 1,1 2-1,1 0 1,-12 22-1,19-30-218,1 1-1,0 0 0,1 0 0,1 0 1,-1 1-1,2 0 0,0 0 1,0 0-1,1 0 0,0 0 0,1 0 1,1 0-1,1 13 0,-1-23-163,0 0 0,1 1-1,-1-1 1,1 0 0,0 0 0,-1 0-1,1-1 1,0 1 0,0 0 0,0 0-1,1 0 1,-1-1 0,0 1 0,1 0-1,-1-1 1,1 0 0,-1 1 0,1-1-1,0 0 1,2 2 0,0-1 6,0 0-1,0-1 1,0 1-1,1-1 1,-1 0 0,0 0-1,1-1 1,-1 1-1,7-1 1,-2 0 17,0-1-1,0 0 1,0 0-1,0-1 1,0 0 0,0-1-1,0 0 1,-1 0-1,11-6 1,-14 5 69,1 0 0,-1 0 0,0-1 1,0 0-1,0 0 0,0 0 0,-1-1 0,0 1 1,4-8-1,-8 12-58,1 0 1,0 0-1,-1-1 0,1 1 1,-1 0-1,1-1 1,-1 1-1,0-1 0,0 1 1,0-1-1,1 1 1,-1 0-1,0-1 1,-1 1-1,1-1 0,0 1 1,0-1-1,-1 1 1,0-3-1,0 3-23,0 0-1,0-1 1,-1 1-1,1 0 1,-1 0 0,1 0-1,-1 0 1,1 0-1,-1 0 1,1 0 0,-1 0-1,0 0 1,1 1 0,-1-1-1,0 1 1,0 0-1,0-1 1,1 1 0,-1 0-1,-2 0 1,-13-2 13,-1 1 1,1 1 0,-19 2-1,31-2-109,1 0 0,0 1-1,0 0 1,0 0 0,0 0 0,0 0-1,1 0 1,-1 1 0,0 0 0,0-1-1,1 2 1,0-1 0,-1 0 0,1 1 0,0-1-1,0 1 1,0 0 0,0 0 0,-3 5-1,6-8-44,-1 1 0,1-1 0,-1 1 0,1 0 0,0-1 0,-1 1 0,1 0 0,0 0 0,-1-1 0,1 1 0,0 0 0,0 0 0,0-1 0,0 1 0,0 0 0,0 0 0,0-1 0,0 1 0,0 0 0,0 0 0,0 0 0,0-1 0,1 1 0,-1 0 0,0-1 0,1 1 0,-1 0 0,0 0 0,1-1 0,-1 1 0,1-1 0,-1 1 0,1 0 0,1 0-488,0 0 0,0 0 0,0 0 0,0 0 0,0 0 0,0-1 0,0 1-1,0-1 1,0 1 0,0-1 0,3 0 0,18 1-7119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512"/>
    </inkml:context>
    <inkml:brush xml:id="br0">
      <inkml:brushProperty name="width" value="0.025" units="cm"/>
      <inkml:brushProperty name="height" value="0.025" units="cm"/>
    </inkml:brush>
  </inkml:definitions>
  <inkml:trace contextRef="#ctx0" brushRef="#br0">1 0 9673,'0'0'18289,"36"29"-23702,-20-37 737,-3-8-3908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871"/>
    </inkml:context>
    <inkml:brush xml:id="br0">
      <inkml:brushProperty name="width" value="0.025" units="cm"/>
      <inkml:brushProperty name="height" value="0.025" units="cm"/>
    </inkml:brush>
  </inkml:definitions>
  <inkml:trace contextRef="#ctx0" brushRef="#br0">156 1 9833,'0'0'8392,"-9"3"-7223,0 2-1014,0 0 0,1 0 0,0 1 0,0 0-1,0 0 1,1 0 0,0 1 0,0 0 0,1 1-1,0 0 1,0 0 0,1 0 0,0 0 0,-7 16 0,11-22-135,-25 59 1146,24-57-1038,1 1 0,0 0 0,-1 0 0,2 0 0,-1-1 0,0 1 0,1 0 0,0 0 0,0 0 0,2 10 0,-2-14-97,1 0 0,0 0-1,0 0 1,0 1 0,0-1 0,0 0 0,0 0 0,0-1-1,0 1 1,1 0 0,-1 0 0,0 0 0,0-1-1,1 1 1,-1-1 0,1 1 0,-1-1 0,0 1 0,1-1-1,-1 0 1,1 0 0,-1 0 0,1 0 0,-1 0-1,0 0 1,1 0 0,-1 0 0,1 0 0,2-2 0,2 2 53,1-2 0,-1 1 1,0-1-1,0 0 0,11-5 1,-8 2 9,0-1 1,0-1 0,-1 0 0,0 0 0,-1 0 0,1-1-1,-1 0 1,-1-1 0,11-16 0,-13 19 31,0-1 0,-1 1 1,0-1-1,0 0 0,-1 1 0,0-1 1,0 0-1,-1 0 0,0-1 0,0 1 1,0 0-1,-1 0 0,0 0 0,-1-1 1,-1-9-1,2 15-127,-1 1-1,1 0 1,-1-1 0,0 1-1,1 0 1,-1-1 0,0 1 0,0 0-1,0 0 1,1 0 0,-1 0 0,0 0-1,-1 0 1,1 0 0,0 0-1,0 0 1,0 0 0,0 1 0,-1-1-1,1 0 1,0 1 0,-1-1 0,1 1-1,-1 0 1,1-1 0,0 1-1,-1 0 1,1 0 0,-1 0 0,1 0-1,-1 0 1,1 0 0,-1 0 0,1 0-1,0 1 1,-4 0 0,1 0-108,0 0 1,-1 1 0,1-1 0,0 1-1,0 0 1,0 0 0,0 1-1,0-1 1,0 1 0,-6 6-1,-23 38-3012,13-12-3879,15-26 3551,-3 6-5007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3.828"/>
    </inkml:context>
    <inkml:brush xml:id="br0">
      <inkml:brushProperty name="width" value="0.025" units="cm"/>
      <inkml:brushProperty name="height" value="0.025" units="cm"/>
    </inkml:brush>
  </inkml:definitions>
  <inkml:trace contextRef="#ctx0" brushRef="#br0">29 111 1569,'0'0'1864,"8"-4"-338,145-51 1833,-83 36 2528,-69 18-5735,-1 0 0,0 1-1,0-1 1,0 0-1,0 0 1,0 0 0,0 1-1,0-1 1,0 0 0,0 0-1,0 1 1,0-1-1,0 0 1,-1 0 0,1 1-1,0-1 1,0 0-1,-1 1 1,1-1 0,-1 0-1,1 1 1,0-1-1,-1 0 1,1 1 0,-1-1-1,0 1 1,1-1 0,-1 1-1,-1-1 1,-2-1 215,-1 0 0,0 0 0,0 1 0,0-1 0,0 1 0,0 1 0,0-1 0,0 1 0,0 0 0,0 0 0,0 0 0,0 1 0,0 0 0,0 0 0,-8 2 0,5 0-137,0 0 1,1 1-1,-1 0 0,1 1 1,0-1-1,0 2 0,0-1 1,-10 11-1,7-6-123,1 0-1,1 1 1,0 0 0,0 0-1,1 1 1,0 0-1,1 1 1,1-1 0,0 1-1,1 0 1,-4 18-1,6-25-97,2-1-1,-1 1 0,0-1 0,1 1 0,0-1 0,0 1 0,1-1 0,0 1 0,0-1 0,0 1 0,3 6 0,-3-10-4,1 1 0,0-1 1,-1 0-1,1 0 0,0 0 0,1 0 0,-1 0 1,0 0-1,0 0 0,1-1 0,-1 1 1,1-1-1,0 0 0,-1 0 0,1 0 0,0 0 1,-1 0-1,1-1 0,0 1 0,0-1 0,0 1 1,0-1-1,4-1 0,5 1 69,-1-1 0,1 0 1,0-1-1,0 0 0,-1-1 0,0 0 0,1-1 1,-1 0-1,0-1 0,-1 0 0,1-1 1,-1 0-1,15-12 0,-13 9 57,0-1 0,-1 0 0,0 0 0,-1-1 0,-1-1 0,1 0 0,-2 0 0,1 0 1,-2-1-1,10-21 0,-16 31-102,1 0 1,-1 0-1,0-1 1,0 1-1,0 0 1,0-1-1,-1 1 1,1-1-1,-1 1 1,0-1-1,0 1 1,0-1-1,-1 1 1,1-1-1,-1 1 1,0-1-1,0 1 1,-2-6-1,1 6-25,0 1 0,0 0-1,-1 0 1,1 0 0,0 0-1,-1 0 1,0 1 0,1-1-1,-1 1 1,0-1 0,0 1-1,0 0 1,0 0 0,0 0-1,0 1 1,0-1 0,0 1 0,0 0-1,0 0 1,-5 0 0,0 0-94,1 0 0,-1 0 0,0 1 0,1 0 0,-1 0 0,1 1 0,-1 0 0,1 0 0,0 1 0,0 0 0,0 0 0,-10 6 0,13-6-262,0 1 0,-1-1 0,1 1 0,1 0-1,-1 0 1,0 1 0,1-1 0,0 1 0,0-1 0,1 1 0,-1 0 0,1 0 0,0 0 0,0 1 0,0-1 0,1 0 0,-1 11 0,2 4-3731,4-3-2135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402"/>
    </inkml:context>
    <inkml:brush xml:id="br0">
      <inkml:brushProperty name="width" value="0.025" units="cm"/>
      <inkml:brushProperty name="height" value="0.025" units="cm"/>
      <inkml:brushProperty name="color" value="#004F8B"/>
    </inkml:brush>
  </inkml:definitions>
  <inkml:trace contextRef="#ctx0" brushRef="#br0">395 198 16944,'0'14'288,"1"21"371,10 66 0,-8-84-543,0 0-1,2 0 1,0 0-1,1-1 1,0 0-1,1 0 1,11 16-1,14 6 20,-26-32-364,0-1 0,-1 1 0,0 0 0,0 1-1,0-1 1,-1 1 0,0 0 0,0 0 0,2 9 0,-6-16 119,0 1 1,0-1-1,0 1 1,0 0-1,0-1 1,0 1-1,0-1 1,0 1-1,-1-1 1,1 1-1,0-1 1,0 1-1,-1-1 0,1 1 1,0-1-1,0 1 1,-1-1-1,1 1 1,-1-1-1,1 1 1,-1-1-1,1 0 1,0 1-1,-1-1 1,1 0-1,-1 1 1,1-1-1,-1 0 1,0 0-1,1 0 1,-1 1-1,1-1 1,-1 0-1,1 0 1,-1 0-1,1 0 1,-1 0-1,-1 0 1,-28 1-2410,24-1 1819,-82-8-5855,1-15 5025,55 11 2555,0-1-1,1-2 1,1-1-1,0-2 1,-49-38-1,72 51-669,0-1 1,0-1-1,1 1 1,0-1-1,0 0 0,0 0 1,1-1-1,0 0 0,0 0 1,1 0-1,0 0 1,1-1-1,-4-13 0,5 15-213,1 1 0,1-1 0,-1 1-1,1-1 1,1 1 0,-1-1-1,1 1 1,0-1 0,0 1 0,1-1-1,0 1 1,0 0 0,0 0 0,1 0-1,0 0 1,0 0 0,1 1 0,-1-1-1,9-8 1,4-3 27,2 0 0,0 0 0,1 2 0,0 1 0,2 0 0,-1 1 0,31-13 0,-19 11-18,1 1 1,1 2-1,0 2 0,48-9 1,-74 17-97,2 0 61,1 0-1,0 1 0,0 0 0,-1 1 1,20 1-1,-28-1-40,0 1 0,0-1-1,0 1 1,0-1 0,0 1 0,0 0 0,-1 0 0,1 0 0,0 0 0,-1 0 0,1 0-1,-1 1 1,1-1 0,-1 0 0,1 1 0,-1-1 0,0 1 0,0-1 0,1 1 0,-1 0 0,-1 0-1,1-1 1,0 1 0,0 0 0,-1 0 0,1 0 0,-1 0 0,1 0 0,-1 0 0,0 0-1,0 0 1,0 0 0,0 0 0,0 0 0,0 0 0,-1 3 0,-1 4 127,0-1-1,-1 0 1,0 0 0,0 0-1,0 0 1,-1 0 0,-1-1 0,1 1-1,-1-1 1,0 0 0,-1-1-1,0 1 1,0-1 0,0 0 0,-8 6-1,-6 3-56,-1 0 0,1-1-1,-45 21 1,57-31-2286,15-8-32,20-11-2204,8-11-2680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188"/>
    </inkml:context>
    <inkml:brush xml:id="br0">
      <inkml:brushProperty name="width" value="0.025" units="cm"/>
      <inkml:brushProperty name="height" value="0.025" units="cm"/>
    </inkml:brush>
  </inkml:definitions>
  <inkml:trace contextRef="#ctx0" brushRef="#br0">40 1 8904,'0'0'14382,"-36"54"-12588,33-43-865,3-3-801,0-4-833,9-4-2338,1 0-1665,3 0-6503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533"/>
    </inkml:context>
    <inkml:brush xml:id="br0">
      <inkml:brushProperty name="width" value="0.025" units="cm"/>
      <inkml:brushProperty name="height" value="0.025" units="cm"/>
    </inkml:brush>
  </inkml:definitions>
  <inkml:trace contextRef="#ctx0" brushRef="#br0">83 8 9929,'0'0'9930,"-9"6"-9530,4-2-361,0 0-1,-1 0 1,1 1-1,1-1 1,-1 1-1,1 0 1,0 1-1,0-1 1,0 1-1,1 0 1,0 0-1,0 0 1,-2 6-1,2-5 186,1-1-1,0 0 0,0 1 0,1-1 1,0 1-1,0 0 0,0 0 0,1-1 1,0 1-1,1 7 0,-1-13-184,1 0 0,-1 1 0,0-1 0,1 0 0,0 1 0,-1-1 0,1 0 0,0 0 0,-1 0 0,1 0 0,0 0 0,0 0 0,0 0 0,0 0 0,0 0 0,0 0 0,0 0 0,0-1 0,0 1 0,3 1 0,-1-2-22,0 1-1,1 0 1,-1-1 0,0 1-1,0-1 1,1 0 0,-1 0-1,0-1 1,1 1 0,-1-1-1,0 1 1,4-2 0,2-2 23,0 1 1,0-1-1,-1-1 1,1 0 0,-1 0-1,0 0 1,0-1-1,-1 0 1,13-13 0,-15 14 166,0-1 0,0 1 1,-1-1-1,1 0 1,-1 0-1,0 0 1,-1-1-1,0 1 0,0-1 1,0 0-1,-1 0 1,0 0-1,2-11 0,-4 17-194,0 0 0,0 0 0,0 0 0,0-1 0,0 1-1,0 0 1,0 0 0,0 0 0,0 0 0,-1 0 0,1-1-1,-1 1 1,1 0 0,0 0 0,-1 0 0,0 0 0,1 0-1,-1 0 1,0 0 0,1 0 0,-1 1 0,0-1 0,0 0-1,0 0 1,0 1 0,0-1 0,0 0 0,0 1 0,-1-1-1,-1 0-5,0 0-1,0 1 0,0-1 1,0 1-1,0 0 0,0 0 0,0 0 1,0 0-1,0 1 0,0-1 0,-3 2 1,-4 1-23,0 0-1,0 1 1,0 0 0,0 0 0,-15 11-1,18-11-135,0 2-1,1-1 1,-1 1-1,1 0 1,0 0-1,1 1 1,0-1-1,0 1 1,0 0-1,1 1 1,0-1-1,0 1 1,-5 16-1,9-24-17,0 1 1,1 0-1,-1-1 0,0 1 0,0 0 1,0-1-1,1 1 0,-1-1 0,0 1 1,1-1-1,-1 1 0,1-1 0,-1 1 1,0-1-1,1 1 0,-1-1 0,1 0 1,-1 1-1,1-1 0,0 1 0,-1-1 1,1 0-1,-1 0 0,1 1 0,-1-1 1,1 0-1,0 0 0,-1 0 0,1 0 1,0 0-1,-1 0 0,1 0 0,0 0 1,-1 0-1,1 0 0,-1 0 0,1 0 1,0 0-1,-1 0 0,1-1 0,0 1 1,-1 0-1,1-1 0,33-9-7063,-6-9-176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908"/>
    </inkml:context>
    <inkml:brush xml:id="br0">
      <inkml:brushProperty name="width" value="0.025" units="cm"/>
      <inkml:brushProperty name="height" value="0.025" units="cm"/>
    </inkml:brush>
  </inkml:definitions>
  <inkml:trace contextRef="#ctx0" brushRef="#br0">153 26 10858,'-14'10'5579,"-1"0"-4465,-8 6 708,1 0 0,0 2 0,-19 21 0,39-38-1773,1 0 0,0 0-1,0 0 1,0 0 0,0 0-1,0 0 1,0 1 0,0-1-1,0 0 1,1 0-1,-1 1 1,0-1 0,1 1-1,-1-1 1,1 1 0,0-1-1,-1 1 1,1-1-1,0 1 1,0-1 0,0 1-1,0-1 1,0 1 0,0-1-1,1 2 1,0-1-33,0-1 0,0 0 0,1 0 0,-1 0 0,0 0 0,1 0 0,-1 0 0,0 0 0,1 0 0,-1-1 0,1 1 0,0 0 0,-1-1 0,1 0 0,-1 1 0,1-1 0,0 0 0,2 0 0,8 1-77,-1-1 1,1 0 0,-1-1 0,0 0-1,18-5 1,-18 2-50,-1 0-1,0 0 1,0-1-1,-1-1 1,1 1-1,-1-1 1,0-1-1,13-12 1,-17 14 114,-1 1-1,1-1 1,-1 0 0,0 0 0,-1 0-1,1 0 1,-1-1 0,0 1 0,0-1-1,-1 0 1,0 0 0,0 0 0,0 0-1,-1 0 1,2-13 0,-3 18-3,0 0-1,-1 0 1,1 0 0,-1 0 0,1 1-1,0-1 1,-1 0 0,0 0 0,1 0-1,-1 1 1,1-1 0,-1 0 0,0 1-1,1-1 1,-1 0 0,0 1 0,0-1 0,0 1-1,0-1 1,1 1 0,-1-1 0,0 1-1,0 0 1,0 0 0,0-1 0,0 1-1,0 0 1,0 0 0,0 0 0,0 0 0,0 0-1,0 0 1,-1 0 0,-37 4 69,25-1-33,1 2 0,0 0 1,1 0-1,-1 1 0,-15 10 0,21-12-61,0 1 0,1 0 0,-1 0 0,1 0-1,0 1 1,0-1 0,1 1 0,0 1 0,0-1-1,-6 11 1,10-16-175,1 0 0,-1 0 0,1 0 0,-1 0 0,1 0 0,0 0 0,-1 0 0,1 0 0,0 0 0,0 0 0,-1 0 0,1 0 0,0 0 0,0 0 0,0 0 0,1 1 0,-1-1 0,0 0 0,0 0 0,0 0 0,1 0 0,-1 0 0,1 0 0,-1 0 0,1 0 0,0 1 0,1-1-449,-1 0 0,1 0 0,0 0-1,-1 0 1,1 0 0,0 0-1,0-1 1,-1 1 0,1-1 0,0 1-1,0-1 1,0 0 0,0 0-1,3 0 1,18 1-2405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256"/>
    </inkml:context>
    <inkml:brush xml:id="br0">
      <inkml:brushProperty name="width" value="0.025" units="cm"/>
      <inkml:brushProperty name="height" value="0.025" units="cm"/>
    </inkml:brush>
  </inkml:definitions>
  <inkml:trace contextRef="#ctx0" brushRef="#br0">123 36 11018,'0'0'9839,"-7"4"-9316,0 0-255,1 1-1,-1 0 1,1 0-1,1 0 1,-1 1-1,1-1 0,-6 9 1,8-10-193,1-1 0,-1 0 0,1 1 0,0-1 0,0 1 0,0-1 0,1 1 0,-1 0 1,1 0-1,0 0 0,0 0 0,0 0 0,1 0 0,-1 0 0,1 0 0,0 0 0,0 0 0,2 7 0,-2-10-69,0-1-1,1 1 1,-1-1-1,1 1 0,-1-1 1,1 1-1,-1-1 1,1 0-1,-1 1 1,1-1-1,-1 0 0,1 0 1,0 1-1,-1-1 1,1 0-1,-1 0 1,1 0-1,0 0 0,-1 0 1,1 0-1,0 0 1,-1 0-1,1 0 1,-1 0-1,1 0 0,0 0 1,-1 0-1,1 0 1,-1 0-1,1-1 1,0 1-1,-1 0 0,1 0 1,-1-1-1,1 1 1,-1-1-1,1 1 1,-1 0-1,1-2 0,21-13 93,-6 1-79,-1-1 0,-1-1-1,-1 0 1,0-1 0,21-36-1,-34 52-16,0 1 1,1-1-1,-1 1 0,0-1 0,0 1 0,1-1 0,-1 1 1,0-1-1,0 1 0,0-1 0,0 0 0,0 1 0,0-1 0,0 1 1,0-1-1,0 1 0,0-1 0,0 1 0,0-1 0,0 0 0,0 1 1,-1-1-1,1 1 0,0-1 0,0 1 0,-1-1 0,1 1 1,0-1-1,-1 1 0,1 0 0,0-1 0,-1 1 0,1-1 0,-1 1 1,1 0-1,-1-1 0,-26-3 7,-28 15-124,43-6-880,1 2 0,-1-1 0,-15 13 0,0 1-6492,12-11 494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601"/>
    </inkml:context>
    <inkml:brush xml:id="br0">
      <inkml:brushProperty name="width" value="0.025" units="cm"/>
      <inkml:brushProperty name="height" value="0.025" units="cm"/>
    </inkml:brush>
  </inkml:definitions>
  <inkml:trace contextRef="#ctx0" brushRef="#br0">142 109 3844,'-8'0'7287,"0"0"-6545,-2 0 170,-1 0-1,1 1 0,0 0 0,0 0 0,0 1 0,0 0 1,0 1-1,0 0 0,-14 7 0,23-10-872,1 1 0,-1-1 0,0 1 0,1-1 0,-1 1 0,0-1 0,1 1 0,-1 0 0,1-1-1,-1 1 1,1 0 0,-1-1 0,1 1 0,0 0 0,-1 0 0,1 0 0,0-1 0,0 1 0,-1 0 0,1 0 0,0 0 0,0 0-1,0-1 1,0 1 0,0 0 0,0 0 0,0 0 0,0 0 0,1-1 0,-1 1 0,0 0 0,0 0 0,1 0 0,-1-1 0,0 1-1,1 0 1,-1 0 0,1-1 0,-1 1 0,1 0 0,-1-1 0,1 1 0,0-1 0,-1 1 0,1-1 0,0 1 0,-1-1 0,1 1-1,0-1 1,0 1 0,-1-1 0,3 1 0,2 2 164,1 0-1,0-1 1,0 0-1,0 1 0,12 1 1,55 2 773,0-3 1,1-4-1,121-15 0,-182 14-936,521-61 10,-8-44-404,-505 103 503,-31 10-2180,-34 9-5307,16-12 3452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374"/>
    </inkml:context>
    <inkml:brush xml:id="br0">
      <inkml:brushProperty name="width" value="0.025" units="cm"/>
      <inkml:brushProperty name="height" value="0.025" units="cm"/>
    </inkml:brush>
  </inkml:definitions>
  <inkml:trace contextRef="#ctx0" brushRef="#br0">0 259 8712,'0'0'17462,"13"2"-16560,-7 0-842,0-2-1,0 1 1,0 0 0,0-1-1,0 0 1,0-1-1,0 1 1,0-1-1,-1 0 1,1-1-1,0 1 1,0-1 0,-1 0-1,1 0 1,-1-1-1,0 0 1,1 0-1,4-4 1,218-188 442,-183 153-246,-61 78 118,-12 13-282,-10 17-50,-33 79 0,70-143-97,0-1 0,0 0 1,1 1-1,-1-1 0,1 0 0,0 1 0,-1-1 1,1 1-1,0-1 0,0 0 0,-1 1 1,1-1-1,0 1 0,1-1 0,-1 1 0,0 1 1,1-3-55,-1 1 0,1-1 1,-1 0-1,0 0 1,1 1-1,-1-1 0,1 0 1,-1 0-1,1 0 0,-1 0 1,1 0-1,-1 0 1,1 1-1,-1-1 0,1 0 1,-1 0-1,1-1 1,-1 1-1,1 0 0,-1 0 1,1 0-1,-1 0 0,1 0 1,-1 0-1,1-1 1,-1 1-1,1 0 0,-1 0 1,1-1-1,40-29-6805,-7-2-159,3-8 1756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703"/>
    </inkml:context>
    <inkml:brush xml:id="br0">
      <inkml:brushProperty name="width" value="0.025" units="cm"/>
      <inkml:brushProperty name="height" value="0.025" units="cm"/>
    </inkml:brush>
  </inkml:definitions>
  <inkml:trace contextRef="#ctx0" brushRef="#br0">206 1 13132,'0'0'7143,"-59"74"-5221,39-45-192,0 1-513,6 0-705,3-3-416,11-2-32,0-4-320,0-6-1217,0-4-1314,0-6-1345</inkml:trace>
  <inkml:trace contextRef="#ctx0" brushRef="#br0" timeOffset="1">1 154 8392,'0'0'16367,"63"-11"-15950,-20 6-321,0-2-96,2-1-833,-1-1-1569,-8 1-1986,-8-2-3492,-4 1 4549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017"/>
    </inkml:context>
    <inkml:brush xml:id="br0">
      <inkml:brushProperty name="width" value="0.025" units="cm"/>
      <inkml:brushProperty name="height" value="0.025" units="cm"/>
    </inkml:brush>
  </inkml:definitions>
  <inkml:trace contextRef="#ctx0" brushRef="#br0">178 0 13773,'0'0'5483,"-5"9"-3049,-47 58 432,35-47-2646,0 0 1,1 2-1,1 0 1,1 1-1,1 0 1,-13 33-1,26-55-220,-1 0 1,1-1-1,0 1 0,0-1 0,-1 1 0,1 0 0,0-1 0,0 1 0,0 0 0,0-1 0,0 1 0,0 0 0,0-1 0,0 1 0,0 0 0,0-1 1,0 1-1,1-1 0,-1 1 0,0 0 0,0-1 0,0 1 0,1-1 0,-1 1 0,0 0 0,1-1 0,-1 1 0,1-1 0,-1 1 0,1-1 1,-1 0-1,1 1 0,-1-1 0,1 1 0,-1-1 0,1 0 0,-1 1 0,1-1 0,0 0 0,2 1 13,0-1 0,0 0 0,0 0 0,0 0 0,0 0 0,0 0 0,0-1 0,0 1 0,4-2 0,6-2-189,0-1 0,-1 0 0,18-10 0,23-24-3967,-8-9-3490,-22 14 1600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405"/>
    </inkml:context>
    <inkml:brush xml:id="br0">
      <inkml:brushProperty name="width" value="0.025" units="cm"/>
      <inkml:brushProperty name="height" value="0.025" units="cm"/>
    </inkml:brush>
  </inkml:definitions>
  <inkml:trace contextRef="#ctx0" brushRef="#br0">58 25 9545,'0'0'13485,"-47"-19"-10442,40 18-1314,3-2-768,4 2-576,4 1-385,9 0-161,-1 0-1056,1 1-1601,-8 5-1859,1 0-3587,-6 1 2018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921"/>
    </inkml:context>
    <inkml:brush xml:id="br0">
      <inkml:brushProperty name="width" value="0.025" units="cm"/>
      <inkml:brushProperty name="height" value="0.025" units="cm"/>
    </inkml:brush>
  </inkml:definitions>
  <inkml:trace contextRef="#ctx0" brushRef="#br0">198 1 12139,'0'0'12893,"-9"4"-12210,-22 16 326,0 2-1,1 2 1,-39 39 0,48-44-741,161-144-1309,-134 120 818,-6 10 123,-15 23 164,-25 39 408,29-49-256,-5 10 95,10-22-209,4-11-74,0-4-137,0 0 0,-1 0 0,0 0 1,0 1-1,-1-1 0,0 1 0,0-1 0,-1 1 1,0 1-1,-1-1 0,1 1 0,-11-10 0,46 19 654,58 18-166,-49-15-2625,-10-2-3018,-1-2-4437,-14-1-1964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779"/>
    </inkml:context>
    <inkml:brush xml:id="br0">
      <inkml:brushProperty name="width" value="0.025" units="cm"/>
      <inkml:brushProperty name="height" value="0.025" units="cm"/>
      <inkml:brushProperty name="color" value="#004F8B"/>
    </inkml:brush>
  </inkml:definitions>
  <inkml:trace contextRef="#ctx0" brushRef="#br0">229 179 11755,'-8'2'2424,"-12"1"-1447,0-1 0,-26 0 0,-34 2 2135,77-3-3062,0 0 0,0 1 0,0-1 1,0 0-1,1 1 0,-1 0 0,0 0 0,1 0 0,-1 0 1,1 0-1,0 0 0,0 0 0,0 1 0,0-1 1,0 1-1,0 0 0,0-1 0,1 1 0,0 0 1,-1 0-1,1 0 0,0 0 0,0 0 0,1 0 1,-1 0-1,1 0 0,-1 4 0,1-4 5,-1-1-1,1 1 1,0-1 0,-1 1 0,1-1-1,0 1 1,1-1 0,-1 1 0,0-1-1,1 1 1,-1-1 0,1 1-1,0-1 1,0 0 0,0 1 0,0-1-1,0 0 1,1 0 0,-1 1-1,1-1 1,-1 0 0,1-1 0,0 1-1,-1 0 1,1 0 0,0-1 0,0 1-1,0-1 1,1 0 0,-1 1-1,0-1 1,0 0 0,1 0 0,2 0-1,2 0 24,-1 0-1,1-1 1,-1 0 0,1 0-1,-1-1 1,1 1-1,-1-1 1,0-1-1,1 1 1,-1-1-1,0 0 1,0-1 0,0 0-1,7-4 1,-4 1-18,0 0 1,-1 0-1,0-1 1,0-1-1,0 1 1,-1-1-1,-1-1 1,9-11-1,-7 8-34,-1-1 0,0 1 0,-1-1 0,-1 0 0,0-1 0,-1 1 0,0-1 0,-1 0 0,0 0 0,-2 0 0,1 0 0,-2 0 0,-1-21 0,1 34-70,1 0 0,-1 0 1,0 0-1,0 0 1,-1 0-1,1 0 1,0 0-1,0 0 1,0 0-1,0 0 1,-1 0-1,1 1 1,-1-1-1,1 0 0,0 0 1,-1 0-1,1 0 1,-1 1-1,0-1 1,1 0-1,-1 1 1,0-1-1,1 0 1,-1 1-1,0-1 0,0 1 1,0-1-1,1 1 1,-1-1-1,0 1 1,0 0-1,0-1 1,0 1-1,0 0 1,0 0-1,0-1 0,0 1 1,0 0-1,1 0 1,-1 0-1,0 0 1,0 0-1,0 1 1,0-1-1,0 0 1,0 0-1,0 1 0,0-1 1,0 0-1,0 1 1,1-1-1,-3 2 1,0 0-448,-1 0 1,1 0-1,0 1 1,0 0-1,0-1 1,0 1-1,0 0 1,1 1-1,-1-1 1,-3 6-1,0 12-3160,5-3-615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265"/>
    </inkml:context>
    <inkml:brush xml:id="br0">
      <inkml:brushProperty name="width" value="0.025" units="cm"/>
      <inkml:brushProperty name="height" value="0.025" units="cm"/>
    </inkml:brush>
  </inkml:definitions>
  <inkml:trace contextRef="#ctx0" brushRef="#br0">604 1 10314,'-2'8'6208,"0"6"-4945,0 0 0,1 0 0,0 0 0,1 1 0,1-1 0,3 15 0,9 23 18,-9-43-1339,-2-1 0,1 1-1,-1 0 1,0-1 0,-1 1 0,0 0 0,-1 0 0,1 0-1,-2 0 1,1 0 0,-1 0 0,-1 0 0,0 0 0,0-1 0,0 1-1,-1-1 1,-1 1 0,1-1 0,-8 12 0,-3 0-822,-1 0 0,-1-1 0,0-1 0,-1 0-1,-39 30 1,10-12-1001,-2-2-1,-1-2 0,-2-2 0,-1-3 1,-86 33-1,57-34-4145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608"/>
    </inkml:context>
    <inkml:brush xml:id="br0">
      <inkml:brushProperty name="width" value="0.025" units="cm"/>
      <inkml:brushProperty name="height" value="0.025" units="cm"/>
    </inkml:brush>
  </inkml:definitions>
  <inkml:trace contextRef="#ctx0" brushRef="#br0">267 1 2787,'0'0'18518,"-9"5"-17775,-6 5-663,1 1 1,0 0-1,0 2 1,1-1 0,1 2-1,0-1 1,1 2-1,-16 27 1,1 2 193,2 1 0,-20 51 1,38-79-256,0 0 0,1 0 0,1 1 0,0-1 0,1 1 0,0 26 0,3-41-94,0-1 0,0 1 0,0 0 1,0-1-1,1 1 0,-1 0 0,1-1 0,0 1 0,0-1 0,0 1 0,0-1 1,0 1-1,0-1 0,1 0 0,-1 0 0,1 1 0,0-1 0,-1 0 0,1 0 0,0-1 1,0 1-1,0 0 0,0-1 0,1 1 0,-1-1 0,0 0 0,1 1 0,-1-1 1,1 0-1,-1-1 0,4 2 0,7 1-1221,1-1 0,0 0 1,0-1-1,25-1 0,-23 0-602,47-3-5501,6-8 3700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9.012"/>
    </inkml:context>
    <inkml:brush xml:id="br0">
      <inkml:brushProperty name="width" value="0.025" units="cm"/>
      <inkml:brushProperty name="height" value="0.025" units="cm"/>
    </inkml:brush>
  </inkml:definitions>
  <inkml:trace contextRef="#ctx0" brushRef="#br0">141 51 9129,'0'0'13100,"9"-9"-10836,-6 7-2146,0-2 50,0 1 0,0 0-1,0 0 1,1 0-1,0 0 1,-1 0 0,1 1-1,0-1 1,0 1-1,1 0 1,-1 1 0,0-1-1,1 1 1,-1 0 0,1 0-1,-1 0 1,1 0-1,-1 1 1,1 0 0,0 0-1,4 1 1,-7-1-159,-1 0 0,0 0 1,1 1-1,-1-1 1,0 1-1,1-1 0,-1 1 1,0 0-1,0-1 0,1 1 1,-1 0-1,0 0 0,0 0 1,0 0-1,0 0 0,0 0 1,0 0-1,-1 0 0,1 0 1,0 0-1,0 1 0,-1-1 1,1 0-1,0 3 0,0-1-5,-1-1-1,0 1 0,0 0 0,0 0 0,-1-1 0,1 1 0,0 0 0,-1-1 0,0 1 0,0-1 0,0 1 0,-1 2 0,-2 4-4,-1-1 0,0 1 0,0-1 1,-1-1-1,0 1 0,-9 8 0,-13 7 16,-49 30-1,50-36-7,1 1-1,-38 34 0,97-51-145,14-5-1028,0-2 1,61-15 0,-31 4-3289,-17 5-1428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422"/>
    </inkml:context>
    <inkml:brush xml:id="br0">
      <inkml:brushProperty name="width" value="0.025" units="cm"/>
      <inkml:brushProperty name="height" value="0.025" units="cm"/>
    </inkml:brush>
  </inkml:definitions>
  <inkml:trace contextRef="#ctx0" brushRef="#br0">0 0 7111,'0'0'11082,"94"20"-10345,-22-17-353,12-1-63,5 2 223,4 0-128,-6 0-255,-12 0-161,-8-1 0,-16-1-513,-23 1-416,-13-2-1217,-30-1-9545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754"/>
    </inkml:context>
    <inkml:brush xml:id="br0">
      <inkml:brushProperty name="width" value="0.025" units="cm"/>
      <inkml:brushProperty name="height" value="0.025" units="cm"/>
    </inkml:brush>
  </inkml:definitions>
  <inkml:trace contextRef="#ctx0" brushRef="#br0">1 0 17136,'0'0'3107,"74"31"-2210,-15-27-224,15-1-449,3 2-160,3 0-448,-8 4-1762,-7-1-1698,-11-4-1313,-9-4-1858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5.103"/>
    </inkml:context>
    <inkml:brush xml:id="br0">
      <inkml:brushProperty name="width" value="0.025" units="cm"/>
      <inkml:brushProperty name="height" value="0.025" units="cm"/>
    </inkml:brush>
  </inkml:definitions>
  <inkml:trace contextRef="#ctx0" brushRef="#br0">213 1 15983,'13'6'491,"56"24"670,-21-10-788,0 2 0,-2 2 0,60 41 0,-102-62-368,0 0-1,0 0 0,-1 1 0,1-1 0,-1 1 0,0 0 0,0 0 0,0 0 0,0 0 0,-1 1 0,1-1 1,-1 1-1,2 6 0,-4-7-5,1-1 1,-1 1-1,0 0 1,0-1 0,0 1-1,-1-1 1,1 1-1,-1-1 1,0 0-1,0 1 1,0-1-1,0 0 1,-1 1 0,1-1-1,-1 0 1,0 0-1,0 0 1,0 0-1,0-1 1,-3 4-1,-21 19 19,-2 0-1,0-1 0,-1-2 1,-2-1-1,-37 19 1,7-2-128,-80 51-1197,48-31-3461,33-22-3426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39.981"/>
    </inkml:context>
    <inkml:brush xml:id="br0">
      <inkml:brushProperty name="width" value="0.025" units="cm"/>
      <inkml:brushProperty name="height" value="0.025" units="cm"/>
    </inkml:brush>
  </inkml:definitions>
  <inkml:trace contextRef="#ctx0" brushRef="#br0">225 29 7623,'0'0'14019,"-9"-6"-13608,9 6-411,-2-2 8,0 0 0,0 0 0,0 0 1,0 0-1,0 1 0,0-1 0,-1 1 0,1-1 0,-1 1 0,1 0 1,-1 0-1,1 0 0,-1 1 0,0-1 0,1 0 0,-1 1 0,0 0 1,0 0-1,1-1 0,-1 2 0,0-1 0,0 0 0,1 1 0,-1-1 1,0 1-1,1 0 0,-1-1 0,0 2 0,1-1 0,-1 0 0,1 0 1,0 1-1,-1-1 0,1 1 0,0 0 0,0-1 0,-3 5 0,3-5-2,1 0 0,-1 1 0,1-1 0,-1 1 0,1-1 0,0 1 0,-1 0 0,1-1 0,0 1 0,0 0 0,1 0 0,-1 0 0,0 0 0,0 0 0,1-1 0,-1 1 0,1 0 0,0 1 0,0-1 0,-1 0 0,1 0 0,0 0 0,1 0 0,-1 0 0,0 0 0,1 0 0,-1 0 0,1 0 0,0 0 0,-1 0 0,1-1 0,0 1 0,0 0 0,0 0 0,0 0 0,1-1 0,-1 1 0,0-1 0,1 1 0,-1-1 0,1 0 0,-1 1-1,1-1 1,0 0 0,1 1 0,13 8 71,0-1-1,0 0 0,1-1 0,21 6 1,-9-2-34,-25-10-43,39 21 17,-41-22-16,0 0 0,0 0 0,-1 1 0,1-1 0,0 1-1,-1 0 1,1-1 0,-1 1 0,1 0 0,-1 0 0,0 0 0,0 0-1,1 0 1,-2 0 0,1 0 0,1 5 0,-2-5 13,0-1 1,-1 1 0,1-1-1,-1 1 1,1-1-1,-1 1 1,1-1 0,-1 1-1,0-1 1,0 1-1,0-1 1,0 0 0,0 1-1,0-1 1,0 0-1,0 0 1,-1 0 0,1 0-1,0 0 1,-1 0-1,1 0 1,-1-1 0,1 1-1,-1 0 1,-2 0-1,-46 16 717,45-16-645,-35 9 478,-1-2 1,0-2-1,-81 2 1,120-10-1366,8-3 138,11-5-751,66-20-4864,-27 13 513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331"/>
    </inkml:context>
    <inkml:brush xml:id="br0">
      <inkml:brushProperty name="width" value="0.025" units="cm"/>
      <inkml:brushProperty name="height" value="0.025" units="cm"/>
    </inkml:brush>
  </inkml:definitions>
  <inkml:trace contextRef="#ctx0" brushRef="#br0">205 35 13325,'-9'0'4356,"7"-1"-4191,-15 0 916,0 0 0,-1 0 0,1 2 0,-28 4 0,41-5-1013,0 1-1,0 0 0,1 0 1,-1 0-1,0 0 0,1 1 0,-1-1 1,1 1-1,-1 0 0,1 0 0,0 0 1,0 1-1,0-1 0,0 1 1,0 0-1,0-1 0,1 1 0,-1 0 1,1 1-1,0-1 0,0 0 1,0 1-1,0-1 0,1 1 0,0 0 1,-1-1-1,1 1 0,-1 8 1,2-10-64,0 1 1,0-1 0,1 1 0,-1-1 0,0 1 0,1-1 0,0 0 0,-1 1-1,1-1 1,0 0 0,0 1 0,1-1 0,-1 0 0,0 0 0,1 0 0,-1 0 0,1 0-1,0 0 1,-1 0 0,1-1 0,0 1 0,0-1 0,0 1 0,1-1 0,-1 0-1,0 0 1,0 0 0,1 0 0,-1 0 0,0 0 0,1 0 0,-1-1 0,1 0 0,3 1-1,12 2 29,0-1-1,0 0 0,28-2 0,-37 0-11,-5 0 23,1-1 0,-1 1 0,0-1 0,1 0 0,-1 0 1,0 0-1,0 0 0,1-1 0,-1 0 0,0 0 0,-1 0 0,1 0 0,0-1 1,0 1-1,-1-1 0,0 0 0,0 0 0,1 0 0,-2 0 0,1-1 0,0 1 1,-1-1-1,1 0 0,-1 0 0,0 0 0,-1 0 0,1 0 0,0 0 0,-1 0 1,0-1-1,0 1 0,-1 0 0,1-1 0,-1 1 0,0-1 0,0 1 0,0-1 1,-1 1-1,1 0 0,-1-1 0,0 1 0,0 0 0,-1 0 0,0-1 0,1 1 0,-1 0 1,0 1-1,-3-5 0,4 6-45,0 1 0,0-1 0,0 1-1,0 0 1,0-1 0,0 1 0,0 0 0,0 0 0,0 0 0,0 0 0,-1 0 0,1 0-1,0 0 1,-1 0 0,1 0 0,-1 1 0,1-1 0,-1 0 0,1 1 0,-1 0 0,1-1-1,-1 1 1,-2 0 0,3 0-34,1 0 0,0 0 0,0 0 0,0 1 0,-1-1 0,1 0 0,0 0 0,0 1 0,0-1-1,0 0 1,0 0 0,0 1 0,0-1 0,-1 0 0,1 1 0,0-1 0,0 0 0,0 0 0,0 1 0,0-1 0,0 0 0,0 1 0,1-1-1,-1 0 1,0 0 0,0 1 0,0-1 0,0 0 0,0 0 0,0 1 0,0-1 0,1 0 0,-1 0 0,0 1 0,0-1 0,0 0 0,0 0-1,1 1 1,-1-1 0,0 0 0,0 0 0,1 0 0,-1 0 0,0 0 0,0 1 0,1-1 0,-1 0 0,12 11-1789,-7-8 823,0 0-1,0-1 1,0 0 0,1 0-1,-1 0 1,9 1 0,14 2-4834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739"/>
    </inkml:context>
    <inkml:brush xml:id="br0">
      <inkml:brushProperty name="width" value="0.025" units="cm"/>
      <inkml:brushProperty name="height" value="0.025" units="cm"/>
    </inkml:brush>
  </inkml:definitions>
  <inkml:trace contextRef="#ctx0" brushRef="#br0">0 0 10122,'0'0'9422,"10"1"-7442,-7-1-1867,-1 0 0,1 0 0,0 0 0,-1 1 0,1-1 0,-1 1 0,1 0 0,0 0 0,-1 0 0,0 0 0,1 0 0,-1 1 0,0-1 0,1 0 0,2 4 0,-2-2 54,-1 1 0,0 0 0,0-1 0,0 1-1,-1 0 1,1 0 0,-1 0 0,0 0 0,0 0 0,0 1 0,-1-1 0,1 8-1,1 46 728,-3 1-1,-8 64 1,-2 51-633,15-142-268,-4-32-118,0 1 1,0-1-1,0 1 1,1 0-1,-1-1 0,0 1 1,0 0-1,1-1 1,-1 1-1,0-1 0,1 1 1,-1-1-1,1 1 0,-1-1 1,0 1-1,1-1 1,-1 1-1,1-1 0,0 0 1,-1 1-1,1-1 1,-1 0-1,1 1 0,0-1 1,-1 0-1,1 0 1,-1 0-1,1 1 0,0-1 1,-1 0-1,1 0 1,0 0-1,-1 0 0,1 0 1,0 0-1,-1 0 0,1-1 1,0 1-1,-1 0 1,1 0-1,-1 0 0,2-1 1,6-8-4190,-3-9-2278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1.286"/>
    </inkml:context>
    <inkml:brush xml:id="br0">
      <inkml:brushProperty name="width" value="0.025" units="cm"/>
      <inkml:brushProperty name="height" value="0.025" units="cm"/>
    </inkml:brush>
  </inkml:definitions>
  <inkml:trace contextRef="#ctx0" brushRef="#br0">17 35 11755,'0'0'12561,"-3"10"-11338,0 0-976,0 1 1,1-1-1,0 1 1,0 0-1,1 0 1,1 12-1,0-17-205,0 1-1,1-1 0,0 0 1,0 0-1,1 0 1,0 0-1,0 0 1,0-1-1,0 1 1,1-1-1,0 1 1,1-1-1,-1 0 1,8 9-1,-9-12-17,-1 0 0,1 0 0,0 0 1,0 0-1,1 0 0,-1 0 0,0-1 0,0 1 0,1-1 0,-1 1 0,1-1 1,0 0-1,-1 0 0,1 0 0,0 0 0,-1-1 0,1 1 0,0-1 0,0 0 1,0 1-1,0-1 0,-1 0 0,1-1 0,3 0 0,-2 0 12,0-1-1,-1 0 1,1 0 0,-1 0-1,1 0 1,-1-1 0,0 1-1,0-1 1,0 0-1,0 0 1,0 0 0,-1 0-1,1-1 1,2-6 0,1 1-3,-1-1 1,0 0 0,-1-1 0,0 1-1,-1-1 1,0 1 0,-1-1 0,0 0 0,0 0-1,-2 0 1,1-20 0,-1 30-35,0 1 0,0-1 0,0 0 1,0 1-1,0-1 0,-1 1 0,1-1 1,0 0-1,0 1 0,0-1 0,0 1 0,-1-1 1,1 0-1,0 1 0,0-1 0,-1 1 1,1-1-1,-1 1 0,1-1 0,0 1 0,-1-1 1,1 1-1,-1-1 0,1 1 0,-1 0 1,1-1-1,-1 1 0,0 0 0,1 0 0,-1-1 1,1 1-1,-1 0 0,0 0 0,1 0 0,-1-1 1,1 1-1,-1 0 0,0 0 0,1 0 1,-1 0-1,0 0 0,1 0 0,-1 1 0,1-1 1,-1 0-1,0 0 0,1 0 0,-1 1 1,0-1-1,-1 1-4,1 0-1,-1 0 1,0 0 0,1 0 0,0 1-1,-1-1 1,1 0 0,0 1 0,0-1-1,0 1 1,-1-1 0,2 1 0,-1-1 0,0 1-1,-1 3 1,1-2 7,0-1-1,1 1 1,-1-1 0,1 1-1,0 0 1,0 0 0,0-1 0,0 1-1,0 0 1,1-1 0,-1 1-1,1 0 1,-1-1 0,1 1-1,0-1 1,0 1 0,0-1-1,1 1 1,-1-1 0,3 4-1,0-3 5,-1 0-1,0 0 0,1 0 0,-1-1 0,1 0 0,0 1 0,0-1 0,0 0 0,0-1 0,0 1 0,7 1 0,9 0 19,-1 0-1,0-1 1,0-1-1,33-2 1,-45 0-14,-1 0 0,1 0 0,-1-1 0,0 0 0,0 0 0,0-1 0,0 1 0,0-1 0,0 0 0,-1-1 0,1 1 0,-1-1 0,0-1 0,5-4 0,-7 6-3,0 0-1,0 0 1,0-1-1,0 1 1,-1-1-1,1 0 1,-1 0-1,0 0 1,0 0-1,-1 0 1,1 0-1,-1-1 1,0 1-1,0 0 1,0-1-1,-1 1 1,1-1-1,-1 1 1,0 0-1,-1-1 1,0-6-1,0 9-8,1 1 1,-1-1-1,0 1 0,0-1 0,0 1 1,0-1-1,0 1 0,0 0 0,0 0 1,-1-1-1,1 1 0,0 0 0,-1 0 1,1 0-1,-1 1 0,1-1 0,-1 0 1,1 0-1,-1 1 0,0-1 0,1 1 1,-1-1-1,0 1 0,1 0 0,-1 0 1,0 0-1,0 0 0,1 0 0,-1 0 1,0 0-1,1 0 0,-1 1 0,0-1 1,-3 2-1,0-1-3,-1 0 1,1 1-1,-1 0 1,1 0-1,-1 0 1,1 1-1,0-1 1,0 1-1,-6 5 0,8-5 19,0-1 0,1 1 0,-1 0 0,0 0 0,1 0-1,0 1 1,0-1 0,0 0 0,0 1 0,0-1 0,1 1-1,0 0 1,-1 0 0,1-1 0,1 1 0,-1 0 0,0 0-1,1 0 1,0 0 0,0 0 0,0 0 0,1 0 0,0 4 0,1-3-11,-1-1 1,1 0-1,1 1 1,-1-1-1,1 0 1,-1 0 0,1 0-1,1 0 1,-1 0-1,0-1 1,1 0 0,0 1-1,-1-1 1,1-1-1,1 1 1,-1-1 0,0 1-1,7 1 1,6 3-405,0 0 0,0-2 0,1 0 0,25 4 0,36-4-6290,-27-5-2267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183"/>
    </inkml:context>
    <inkml:brush xml:id="br0">
      <inkml:brushProperty name="width" value="0.025" units="cm"/>
      <inkml:brushProperty name="height" value="0.025" units="cm"/>
      <inkml:brushProperty name="color" value="#004F8B"/>
    </inkml:brush>
  </inkml:definitions>
  <inkml:trace contextRef="#ctx0" brushRef="#br0">40 25 14510,'-2'9'2541,"-10"38"-425,5-19-855,0 1 1,-4 50-1,11-71-1138,0 0 0,0 0-1,0 0 1,1 0 0,0 1-1,1-1 1,0 0 0,0-1-1,1 1 1,0 0 0,0-1-1,1 1 1,0-1 0,8 12-1,32 24-63,-36-38-59,-1 1 1,-1 0 0,1 0-1,-1 1 1,0 0 0,0 0-1,-1 0 1,9 16 0,-12-7 183,-7-12 232,4-5-378,0 1-1,0-1 1,-1 1-1,1-1 1,0 0-1,0 0 1,0 1-1,0-1 1,0 0-1,0 0 1,0 0-1,0 0 1,1 0-1,-1 0 1,0 0-1,1 0 1,-1 0-1,0-2 1,-6-15-115,0 0 0,1 0 0,1-1 1,1 0-1,1 0 0,-2-33 0,7-116-1750,-2 161 1813,1 0 1,0 1-1,0-1 1,1 1-1,0-1 1,0 1-1,0 0 1,1 0-1,0 0 1,0 0-1,0 0 1,1 1-1,0 0 1,0-1-1,8-7 1,-9 10 3,1 0 1,0 0 0,0 1-1,0-1 1,0 1-1,0 0 1,1 0 0,-1 0-1,1 1 1,-1-1-1,1 1 1,0 0 0,-1 0-1,1 1 1,0 0-1,0 0 1,-1 0-1,1 0 1,0 0 0,0 1-1,-1 0 1,8 2-1,-10-2 20,0 0-1,0 0 0,0 0 0,0 0 0,0 0 0,0 0 0,0 1 0,0-1 0,0 1 0,-1-1 0,1 1 0,0 0 0,-1 0 1,0 0-1,1 0 0,-1 0 0,0 0 0,0 0 0,0 0 0,0 0 0,0 0 0,-1 0 0,1 1 0,-1-1 0,1 0 0,-1 1 1,0-1-1,0 0 0,0 1 0,0-1 0,0 0 0,-1 1 0,1-1 0,-1 0 0,1 0 0,-1 1 0,0-1 0,-1 2 0,-1 6 150,-1-1 0,0 1-1,0-1 1,-1-1 0,0 1-1,-1 0 1,-9 10-1,-34 21 772,47-39-912,0 0 0,0 1 1,-1-1-1,1 0 0,0-1 1,0 1-1,-1 0 0,1-1 1,-1 1-1,-3 0 1,5-1-30,0-1 0,0 1 0,0 0 0,1 0 0,-1-1 0,0 1 0,0 0 0,1-1 0,-1 1 0,0 0 0,0-1 0,1 1 0,-1-1 0,1 1 0,-1-1 0,0 0 0,1 1 0,-1-1 0,1 0 0,-1 1 0,1-1 0,0 0 0,-1 1 0,1-1 0,0 0 0,-1 0 0,1 0 0,0 1 0,0-1 0,0 0 0,-1-1 0,0-9-1153,1 0 0,-1 0 0,1 0 1,2-12-1,6-19-4986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432"/>
    </inkml:context>
    <inkml:brush xml:id="br0">
      <inkml:brushProperty name="width" value="0.025" units="cm"/>
      <inkml:brushProperty name="height" value="0.025" units="cm"/>
    </inkml:brush>
  </inkml:definitions>
  <inkml:trace contextRef="#ctx0" brushRef="#br0">146 124 9001,'1'-10'745,"2"-1"447,-1 0-1,0 0 0,-1-1 1,0 1-1,-1-1 0,0 1 1,-3-13-1,3 23-1144,-1 0-1,1 0 1,-1 1 0,0-1 0,0 0 0,0 0-1,1 1 1,-1-1 0,0 1 0,0-1 0,0 1-1,0-1 1,0 1 0,0-1 0,0 1 0,0 0-1,0 0 1,0-1 0,0 1 0,0 0 0,0 0-1,0 0 1,0 0 0,0 0 0,0 0 0,0 1-1,0-1 1,0 0 0,0 1 0,0-1 0,0 0-1,0 1 1,0-1 0,0 1 0,0-1 0,0 1-1,0 0 1,0-1 0,1 1 0,-1 0 0,0 0-1,1-1 1,-1 1 0,0 0 0,1 0-1,-2 1 1,-3 14 111,1 1 0,0-1 0,1 0 0,1 1 0,0 0 0,2-1 0,0 1 0,3 27 0,-1 1 465,5 84 415,44 230 1,-53-344-479,-8-16-15,-14-21-134,12 3-387,0 0 1,1-2-1,1 1 1,-13-39-1,-20-90 30,42 144-54,0 2 0,0-1 2,0 1 0,0 0-1,0-1 1,1 1 0,-1-1 0,1 0 0,0 1 0,1-7 0,-1 9-2,1 0 1,-1 0-1,1 1 1,0-1-1,0 0 1,-1 0-1,1 0 1,0 1-1,0-1 1,0 0-1,0 1 1,0-1-1,0 1 1,0-1-1,0 1 1,0-1 0,0 1-1,0 0 1,0-1-1,0 1 1,1 0-1,-1 0 1,0 0-1,0 0 1,0 0-1,0 0 1,0 0-1,2 1 1,248 18-6316,-174-21-3583,-50-5 3145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812"/>
    </inkml:context>
    <inkml:brush xml:id="br0">
      <inkml:brushProperty name="width" value="0.025" units="cm"/>
      <inkml:brushProperty name="height" value="0.025" units="cm"/>
    </inkml:brush>
  </inkml:definitions>
  <inkml:trace contextRef="#ctx0" brushRef="#br0">113 85 8360,'0'0'3187,"-1"-8"646,0 4-3352,1 1 0,-1-1 0,0 0 0,0 1 0,0-1-1,-1 1 1,1-1 0,-1 1 0,-3-5 0,4 7-368,0 0 0,0 0 0,0 0 0,0 0 0,0 1 0,0-1 0,0 0 0,0 1 0,0-1 0,0 1 1,0-1-1,-1 1 0,1-1 0,0 1 0,0 0 0,-1 0 0,1-1 0,0 1 0,0 0 0,-1 0 0,1 0 0,0 1 0,0-1 0,-1 0 0,1 0 0,0 1 0,0-1 0,0 0 0,-1 1 0,1 0 0,0-1 0,0 1 0,0-1 0,0 1 0,0 0 0,0 0 0,0 0 0,0 0 0,0 0 0,0 1 0,-4 2 4,1 0-1,-1 1 0,1 0 1,0 0-1,1 0 0,-1 0 1,1 0-1,0 1 0,0-1 1,1 1-1,-1 0 0,1 0 1,1 0-1,-1 0 0,1 0 1,0 0-1,1 1 0,-1 11 1,2-17-114,0 0 1,0 1 0,-1-1-1,1 0 1,0 0-1,0 0 1,0 0 0,0 0-1,1 0 1,-1 0 0,0 0-1,0 0 1,1 0 0,-1 0-1,0-1 1,1 1 0,-1-1-1,0 1 1,1-1 0,-1 0-1,1 1 1,1-1-1,40 5 80,-35-5-68,4 1-15,13 0-52,0 1 1,-1 1-1,0 1 1,0 1-1,32 12 0,-59-20 101,1 0-1,-1 0 0,1-1 0,-1 1 0,1-1 0,0 1 0,1-1 0,-1 0 0,0 1 1,1-1-1,-2-7 0,-16-63 730,16 61-719,-5-31 69,8 43-115,0 0 1,-1 0-1,1 0 1,0 0-1,0 0 1,0 0-1,0 0 0,0 0 1,0 0-1,0 0 1,0 0-1,0 0 1,0 0-1,1 0 0,-1 0 1,0 0-1,1 0 1,-1 0-1,1 0 1,-1 0-1,1 0 0,-1 0 1,1 0-1,0 0 1,-1 1-1,1-1 1,0 0-1,0 1 0,0-1 1,-1 0-1,1 1 1,0-1-1,0 1 1,1-1-1,31 2-179,0 1-1,57 13 1,-15-2-2427,-1-7-3881,-22-6-3173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304"/>
    </inkml:context>
    <inkml:brush xml:id="br0">
      <inkml:brushProperty name="width" value="0.025" units="cm"/>
      <inkml:brushProperty name="height" value="0.025" units="cm"/>
    </inkml:brush>
  </inkml:definitions>
  <inkml:trace contextRef="#ctx0" brushRef="#br0">1 0 14510,'0'0'11157,"5"12"-10709,7 25-227,-7-17-99,1-2-1,1 1 0,11 20 0,-16-35-102,0 1 0,1-1 0,0 0-1,0 1 1,0-1 0,1-1 0,-1 1 0,1 0 0,0-1 0,0 0 0,0 0 0,1 0 0,-1 0 0,1-1 0,-1 0 0,1 0 0,9 3 0,-7-3-83,-1-1 1,1 0 0,0 0 0,0 0 0,-1-1-1,1 0 1,0-1 0,0 1 0,0-1-1,-1-1 1,9-2 0,-13 4-172,0-1-1,0 0 1,0 0 0,-1-1 0,1 1 0,0 0 0,0-1-1,-1 1 1,1-1 0,-1 1 0,1-1 0,-1 0-1,0 0 1,1 1 0,0-4 0,-1 1-402,0 1-1,0 0 1,0-1 0,0 1-1,-1-1 1,1 1 0,-1-1-1,0 1 1,0-1 0,-1 0 0,1 1-1,-2-5 1,-8-26-7344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633"/>
    </inkml:context>
    <inkml:brush xml:id="br0">
      <inkml:brushProperty name="width" value="0.025" units="cm"/>
      <inkml:brushProperty name="height" value="0.025" units="cm"/>
    </inkml:brush>
  </inkml:definitions>
  <inkml:trace contextRef="#ctx0" brushRef="#br0">1 1 13581,'0'0'11563,"84"22"-12172,-38-6-2017,-1-7-1698,-2-1-3396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980"/>
    </inkml:context>
    <inkml:brush xml:id="br0">
      <inkml:brushProperty name="width" value="0.025" units="cm"/>
      <inkml:brushProperty name="height" value="0.025" units="cm"/>
    </inkml:brush>
  </inkml:definitions>
  <inkml:trace contextRef="#ctx0" brushRef="#br0">219 1 15182,'0'0'11152,"-9"10"-11013,1-1-128,-23 23 14,2 2 0,1 2 1,-33 53-1,60-88-27,1 1 1,-1-1-1,0 0 0,0 1 0,1-1 0,-1 1 0,1-1 1,-1 1-1,1-1 0,0 1 0,0-1 0,-1 1 0,1 0 1,0 2-1,1-4-1,-1 0 1,0 1-1,1-1 1,-1 0 0,0 0-1,1 0 1,-1 1-1,1-1 1,-1 0-1,0 0 1,1 0-1,-1 0 1,0 0-1,1 0 1,-1 0 0,1 0-1,-1 0 1,0 0-1,1 0 1,-1 0-1,1 0 1,-1 0-1,0 0 1,1 0-1,-1 0 1,1 0 0,-1 0-1,0-1 1,1 1-1,-1 0 1,0 0-1,1-1 1,-1 1-1,5-3-39,-1 1-1,0-1 0,0 0 0,0 0 0,0 0 0,0-1 0,4-6 0,-1 1-119,-1 0 1,0 0-1,-1-1 0,0 0 0,-1 0 0,0 0 0,-1 0 0,0-1 0,0 1 0,-1-1 0,1-14 0,-3 24 159,0 1 1,0-1-1,0 1 0,0-1 1,0 1-1,0-1 0,0 1 0,0-1 1,-1 1-1,1-1 0,0 0 0,0 1 1,0 0-1,-1-1 0,1 1 1,0-1-1,0 1 0,-1-1 0,1 1 1,-1 0-1,1-1 0,0 1 0,-1-1 1,1 1-1,-1 0 0,1 0 0,-1-1 1,1 1-1,0 0 0,-1 0 1,1-1-1,-1 1 0,1 0 0,-1 0 1,0 0-1,1 0 0,-1 0 0,1 0 1,-1 0-1,1 0 0,-1 0 1,1 0-1,-1 0 0,1 0 0,-1 0 1,1 1-1,-1-1 0,1 0 0,-1 0 1,1 1-1,-1-1 0,1 0 1,-1 0-1,1 1 0,-28 19 148,23-13-50,0 0 1,1 1-1,0-1 1,0 1 0,1 0-1,0 0 1,0 0-1,1 1 1,0-1-1,0 1 1,1-1-1,0 1 1,1-1-1,0 1 1,0 0-1,2 8 1,-1-13-49,-1 0-1,1 0 1,0 0 0,1-1 0,-1 1-1,0-1 1,1 1 0,0-1 0,0 1-1,0-1 1,0 0 0,1 0 0,-1 0-1,1 0 1,0 0 0,0-1 0,0 1-1,0-1 1,0 0 0,0 0 0,1 0-1,-1 0 1,1-1 0,-1 1 0,1-1-1,0 0 1,0 0 0,-1 0 0,1-1-1,0 1 1,0-1 0,0 0 0,0 0-1,0 0 1,-1 0 0,1-1 0,6-1-1,-10 2-40,1-1 0,0 1 0,-1 0-1,1-1 1,0 1 0,-1 0 0,1-1 0,0 1-1,-1-1 1,1 1 0,-1-1 0,1 0-1,-1 1 1,1-1 0,-1 1 0,1-1-1,-1 0 1,0 1 0,1-1 0,-1 0-1,0 0 1,1 1 0,-1-1 0,0 0 0,0 0-1,0 1 1,0-1 0,0 0 0,0 0-1,0 1 1,0-1 0,0 0 0,0 0-1,0 0 1,0 1 0,-1-1 0,1 0-1,0 1 1,-1-1 0,0-1 0,-14-31 72,-4 9-62,-1 1 0,-1 0-1,-32-25 1,-2-4-15,106 64 37,162 52-1779,-68-39-7531,-71-18-1693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195"/>
    </inkml:context>
    <inkml:brush xml:id="br0">
      <inkml:brushProperty name="width" value="0.025" units="cm"/>
      <inkml:brushProperty name="height" value="0.025" units="cm"/>
    </inkml:brush>
  </inkml:definitions>
  <inkml:trace contextRef="#ctx0" brushRef="#br0">1 1 10154,'0'11'4356,"0"-5"-2274,14-3-705,17-3 225,14 0-481,11 0-513,8 0-384,9-1-192,0-3 0,-8 1-64,-5 3-288,-23 0-353,-6 7-480,-24 6-993,-7 2-1986,-27 2-640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556"/>
    </inkml:context>
    <inkml:brush xml:id="br0">
      <inkml:brushProperty name="width" value="0.025" units="cm"/>
      <inkml:brushProperty name="height" value="0.025" units="cm"/>
    </inkml:brush>
  </inkml:definitions>
  <inkml:trace contextRef="#ctx0" brushRef="#br0">1 1 10314,'0'0'9321,"68"21"-8328,0-21-353,6 0-448,4-4-160,-10 3-896,-10-3-1283,-17 0-2465,-10-2-2274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886"/>
    </inkml:context>
    <inkml:brush xml:id="br0">
      <inkml:brushProperty name="width" value="0.025" units="cm"/>
      <inkml:brushProperty name="height" value="0.025" units="cm"/>
    </inkml:brush>
  </inkml:definitions>
  <inkml:trace contextRef="#ctx0" brushRef="#br0">0 1 13933,'0'0'2968,"12"1"-1788,30 5-683,-1 2 1,1 2-1,-1 1 1,-1 2-1,58 28 0,-95-40-504,0 1 0,0-1 0,-1 1 0,1 0 0,0-1 0,-1 1-1,0 0 1,1 0 0,-1 1 0,0-1 0,0 0 0,0 1 0,0-1 0,-1 1-1,1 0 1,-1 0 0,2 4 0,-3-5 5,0 1-1,0-1 0,0 0 1,0 0-1,-1 1 1,1-1-1,-1 0 1,0 0-1,1 0 1,-1 0-1,0 0 0,0 0 1,-1 0-1,1 0 1,0 0-1,-1 0 1,1-1-1,-1 1 0,1-1 1,-1 1-1,0-1 1,1 1-1,-1-1 1,-3 1-1,-101 63 253,-4 2 48,98-59-1112,0 2 0,0-1 1,1 1-1,0 1 0,-18 24 0,25-27-5763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7.910"/>
    </inkml:context>
    <inkml:brush xml:id="br0">
      <inkml:brushProperty name="width" value="0.025" units="cm"/>
      <inkml:brushProperty name="height" value="0.025" units="cm"/>
    </inkml:brush>
  </inkml:definitions>
  <inkml:trace contextRef="#ctx0" brushRef="#br0">14 1 12748,'2'2'7147,"0"18"-4477,-3 18-2248,-6 8 794,4-33-1072,0 1 1,2 0-1,0 1 0,0-1 1,1 0-1,4 25 0,-4-37-124,0-1-1,1 1 1,-1-1 0,1 1-1,-1-1 1,1 1-1,0-1 1,-1 0-1,1 1 1,0-1 0,0 0-1,0 0 1,0 0-1,0 0 1,0 1 0,1-1-1,-1-1 1,0 1-1,0 0 1,1 0-1,-1 0 1,0-1 0,1 1-1,-1-1 1,1 1-1,-1-1 1,1 1 0,-1-1-1,1 0 1,-1 0-1,1 0 1,0 0-1,-1 0 1,1 0 0,-1 0-1,1-1 1,-1 1-1,1 0 1,-1-1 0,1 1-1,-1-1 1,0 0-1,1 1 1,-1-1-1,0 0 1,2-1 0,5-2 111,-1 0 1,1-1-1,-1 0 1,0-1 0,0 1-1,9-11 1,4-9 546,27-47 0,-42 84-470,-4 10-224,-1-16 21,0 1-1,1 0 1,-1 0-1,1-1 1,1 1-1,-1 0 1,1-1-1,0 1 1,6 11 0,-7-17 1,0 1 0,1 0 0,-1-1-1,1 1 1,-1-1 0,1 1 0,-1-1 0,1 0 0,0 0 0,0 0 0,-1 0 0,1 0 0,0 0 0,0 0 0,0-1 0,0 1 0,0-1 0,0 1 0,0-1 0,1 0 0,-1 0 0,0 0 0,0 0 0,0 0 0,0 0 0,0-1 0,0 1 0,0-1 0,0 1 0,0-1 0,0 0 0,0 1 0,0-1 0,0 0 0,-1-1 0,3 0 0,4-3 28,-1 0 1,0-1-1,0 1 1,-1-1-1,7-7 1,-8 7-21,0 1 0,0 0 1,0 0-1,1 1 1,0-1-1,0 1 0,0 1 1,9-5-1,-14 8-23,0 1-1,-1-1 1,1 1-1,-1-1 1,1 1 0,-1-1-1,0 1 1,1 0-1,-1-1 1,0 1-1,1 0 1,-1 0-1,0-1 1,0 1-1,1 0 1,-1-1 0,0 1-1,0 0 1,0 0-1,0-1 1,0 1-1,0 0 1,0 0-1,-1 1 1,2 30 7,-2-26-5,1 6-195,-1 31-249,8-25-4368,-2-19 997,1-4-1784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238"/>
    </inkml:context>
    <inkml:brush xml:id="br0">
      <inkml:brushProperty name="width" value="0.025" units="cm"/>
      <inkml:brushProperty name="height" value="0.025" units="cm"/>
    </inkml:brush>
  </inkml:definitions>
  <inkml:trace contextRef="#ctx0" brushRef="#br0">1 48 16207,'0'0'10442,"5"-47"-9769,8 46-641,7 1-32,3 3-705,-1 11-1569,1 1-1794,1 1-3107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543"/>
    </inkml:context>
    <inkml:brush xml:id="br0">
      <inkml:brushProperty name="width" value="0.025" units="cm"/>
      <inkml:brushProperty name="height" value="0.025" units="cm"/>
      <inkml:brushProperty name="color" value="#004F8B"/>
    </inkml:brush>
  </inkml:definitions>
  <inkml:trace contextRef="#ctx0" brushRef="#br0">19 86 13485,'0'0'2098,"-3"10"-75,-1 1-1316,2-4-202,0-1-1,0 0 1,0 1-1,1 0 1,0-1-1,0 13 1,1-19-482,0 0-1,1 1 1,-1-1 0,0 0 0,0 0 0,1 1 0,-1-1 0,0 0 0,0 0 0,1 0-1,-1 0 1,0 1 0,1-1 0,-1 0 0,0 0 0,1 0 0,-1 0 0,0 0 0,1 0-1,-1 0 1,0 0 0,1 0 0,-1 0 0,0 0 0,1 0 0,-1 0 0,0 0 0,1 0-1,-1 0 1,0 0 0,0 0 0,1-1 0,-1 1 0,0 0 0,1 0 0,-1 0 0,0 0-1,0-1 1,1 1 0,-1 0 0,0 0 0,0-1 0,1 1 0,-1 0 0,0 0 0,0-1-1,16-11 397,4-11-394,-2 0 0,-1-1 0,-1-1-1,14-31 1,-29 55-36,1 57-139,-4-13 742,1-26-162,1-1 0,0 1 0,3 18 0,-3-34-410,0 1 0,1-1 0,-1 0 1,1 1-1,-1-1 0,1 0 1,0 1-1,-1-1 0,1 0 1,0 0-1,0 0 0,0 0 1,0 0-1,0 0 0,0 0 0,0 0 1,1 0-1,-1 0 0,0 0 1,0-1-1,1 1 0,-1-1 1,0 1-1,1-1 0,-1 1 1,0-1-1,1 0 0,-1 1 0,1-1 1,-1 0-1,1 0 0,-1 0 1,1 0-1,-1 0 0,0-1 1,1 1-1,-1 0 0,1-1 1,1 0-1,3 0-14,-1-1 0,1 0-1,0 0 1,-1-1 0,1 1 0,-1-1 0,0 0 0,5-4-1,-4 1-608,-1 1 0,1 0 0,-1-1-1,-1 0 1,1 0 0,-1-1 0,-1 1-1,5-10 1,7-27-6705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942"/>
    </inkml:context>
    <inkml:brush xml:id="br0">
      <inkml:brushProperty name="width" value="0.025" units="cm"/>
      <inkml:brushProperty name="height" value="0.025" units="cm"/>
    </inkml:brush>
  </inkml:definitions>
  <inkml:trace contextRef="#ctx0" brushRef="#br0">67 1 17264,'0'0'2531,"-3"9"-444,-48 231 3814,45-197-5744,1-1 0,3 1 0,6 84 0,0-114-43,1-20 110,0-23-18,-6-4-143,0-15-117,2 37-176,2 16-221,-2-1 436,0 1 1,1-1-1,0 0 1,0 0-1,0 0 1,0 0-1,0-1 1,1 1-1,-1 0 1,1-1-1,-1 0 1,1 0-1,0 0 1,0 0-1,0 0 1,0 0-1,1-1 1,-1 1-1,0-1 1,1 0-1,-1 0 1,0 0-1,1-1 1,0 1-1,-1-1 1,1 0-1,-1 0 1,7 0-1,-4 0 6,0 0 0,0-1 0,0 0 0,0 1-1,0-2 1,-1 1 0,1-1 0,0 0 0,-1 0-1,1 0 1,-1-1 0,0 0 0,0 0 0,0 0 0,0-1-1,7-6 1,-8 4 19,-1 0 0,0 0-1,0 0 1,0 0 0,-1-1-1,0 1 1,0-1 0,0 0-1,-1 1 1,0-1 0,-1 0-1,1 0 1,-1 1 0,-1-1-1,-1-12 1,2 18-11,0 1 0,0-1 0,0 1 0,0-1 0,0 1 0,0-1-1,-1 1 1,1-1 0,0 1 0,0 0 0,0-1 0,0 1 0,-1-1 0,1 1 0,0 0 0,-1-1 0,1 1 0,0-1-1,-1 1 1,1 0 0,0-1 0,-1 1 0,1 0 0,0 0 0,-1-1 0,1 1 0,-1 0 0,1 0 0,-1 0 0,1 0-1,0-1 1,-1 1 0,1 0 0,-1 0 0,1 0 0,-1 0 0,1 0 0,-1 0 0,1 0 0,-1 0 0,1 0 0,-1 0-1,1 1 1,-1-1 0,1 0 0,0 0 0,-1 0 0,1 0 0,-1 1 0,1-1 0,-1 0 0,1 1 0,0-1-1,-1 0 1,1 1 0,0-1 0,-1 0 0,1 1 0,0-1 0,0 0 0,-1 1 0,1-1 0,0 1 0,0 0 0,-22 25-68,-10 41 160,31-63-72,-1 0 0,1 0 0,0 0 0,0 0 0,0 0 0,0 0 0,1 0 0,0 0 0,0 0 0,0 0 0,0 1 0,1-1 0,-1 0 0,1 0 0,2 6 0,-1-8-11,0 0-1,1 0 0,-1 0 1,1 0-1,-1-1 1,1 1-1,-1-1 0,1 0 1,0 0-1,-1 1 0,1-2 1,0 1-1,0 0 1,0-1-1,0 1 0,0-1 1,0 0-1,0 0 0,0 0 1,5-1-1,64-8 68,-57 6-53,2-1-91,-1 1 1,1 1 0,26-1 0,-42 3 66,0 0 0,0 0 0,0 0 0,0 0 0,0 0 0,-1 0-1,1 0 1,0 1 0,0-1 0,0 0 0,0 1 0,0-1 0,-1 0 0,1 1 0,0-1 0,0 1 0,0 0 0,-1-1 0,1 1 0,0-1 0,-1 1 0,1 0 0,-1-1-1,1 1 1,-1 0 0,1 0 0,-1 0 0,1-1 0,-1 1 0,1 1 0,-1 31 217,0-31-150,-1 1-1,1 0 0,0 0 1,0 0-1,0 0 0,0-1 1,1 1-1,-1 0 0,1 0 1,-1-1-1,1 1 0,2 4 1,-3-7-33,1 1 0,-1 0 0,1-1 1,0 1-1,-1-1 0,1 0 1,0 1-1,0-1 0,-1 1 0,1-1 1,0 0-1,0 0 0,-1 1 1,1-1-1,0 0 0,0 0 0,0 0 1,-1 0-1,1 0 0,0 0 1,0 0-1,0 0 0,0 0 1,-1-1-1,1 1 0,0 0 0,0 0 1,-1-1-1,1 1 0,0 0 1,0-1-1,-1 1 0,1-1 0,0 1 1,-1-1-1,1 1 0,-1-1 1,2-1-1,23-24 514,-24 25-542,87-131 231,-88 131-244,0 1 1,0 0-1,0 0 0,0-1 0,0 1 1,0 0-1,1 0 0,-1-1 0,0 1 1,0 0-1,0 0 0,1 0 0,-1-1 0,0 1 1,0 0-1,0 0 0,1 0 0,-1 0 1,0 0-1,0-1 0,1 1 0,-1 0 1,0 0-1,1 0 0,-1 0 0,0 0 1,0 0-1,1 0 0,-1 0 0,0 0 1,1 0-1,-1 0 0,0 0 0,0 0 0,1 0 1,-1 0-1,0 0 0,1 1 0,-1-1 1,0 0-1,0 0 0,1 0 0,-1 0 1,0 0-1,0 1 0,1-1 0,4 18-203,-2 25-298,-3-41 438,0-1 37,0 1 0,0-1 0,1 0 0,-1 0 0,0 1 0,1-1 0,-1 0 0,1 0 0,0 1 0,-1-1 0,1 0 0,0 0 0,0 0 0,0 0 0,0 0 0,0 0 0,0 0 0,0 0 0,0-1 0,0 1 0,0 0 0,0-1 0,1 1 0,-1-1 0,0 1 0,1-1 0,-1 1 0,0-1 0,0 0 0,1 0 0,-1 1 0,0-1 0,1 0 0,-1 0 0,3-1 0,62-4-568,-42 2-33,-21 2 621,1 1-4,1-1 0,-1 1 0,0 0 0,1 0 1,-1 1-1,1-1 0,-1 1 0,8 2 0,-10-1 74,0-1 0,-1 1 1,1-1-1,-1 1 0,0 0 0,1 0 1,-1-1-1,0 1 0,0 0 1,0 0-1,0 0 0,0 0 0,-1 1 1,1-1-1,-1 0 0,1 0 1,-1 0-1,0 3 0,1-4-106,-1 0 0,1 0 0,0 0 0,-1 0-1,1 1 1,0-1 0,0-1 0,0 1 0,-1 0 0,1 0 0,0 0-1,0 0 1,1-1 0,-1 1 0,0 0 0,0-1 0,0 1 0,0-1 0,0 1-1,1-1 1,-1 0 0,0 1 0,0-1 0,1 0 0,-1 0 0,0 0-1,1 0 1,-1 0 0,0 0 0,0 0 0,1-1 0,1 0 0,44-11-5309,-17-5-21,1-4-2920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9.432"/>
    </inkml:context>
    <inkml:brush xml:id="br0">
      <inkml:brushProperty name="width" value="0.025" units="cm"/>
      <inkml:brushProperty name="height" value="0.025" units="cm"/>
    </inkml:brush>
  </inkml:definitions>
  <inkml:trace contextRef="#ctx0" brushRef="#br0">178 216 17168,'-8'1'2696,"-6"2"-1860,0 0-1,0 0 1,1 2 0,-1 0 0,-18 10-1,27-13-676,1-1 1,0 2-1,0-1 0,0 0 0,0 1 0,0 0 0,1 0 1,-1 0-1,1 0 0,-1 1 0,1-1 0,1 1 0,-1 0 1,0 0-1,1 0 0,0 0 0,0 0 0,0 1 0,0-1 1,1 1-1,-1-1 0,0 7 0,2-9-168,0-1-1,0 0 1,1 1-1,-1-1 1,0 0-1,1 0 1,-1 1 0,1-1-1,-1 0 1,1 0-1,-1 0 1,1 0-1,0 0 1,0 0 0,-1 0-1,1 0 1,0 0-1,0 0 1,0 0-1,0 0 1,0 0 0,0-1-1,2 2 1,1 0-54,0-1 1,0 1 0,0-1 0,0 0-1,0 0 1,0 0 0,8 0-1,-7-1 2,1 1 0,0-1 0,0-1 0,-1 1 0,1-1 0,0 0 0,-1 0 0,1-1 0,-1 1 0,0-1 0,10-5 0,-9 2 74,-1 0 0,0 0 0,0 0 0,0 0 1,-1-1-1,0 0 0,0 0 0,0 0 0,-1 0 1,0 0-1,0-1 0,-1 0 0,1 1 0,-2-1 0,1 0 1,1-10-1,-3 17-7,-1 0 0,1-1 0,0 1 1,0 0-1,0 0 0,0 0 0,0 0 0,0-1 0,-1 1 0,1 0 1,0 0-1,0 0 0,0 0 0,-1 0 0,1-1 0,0 1 1,0 0-1,0 0 0,-1 0 0,1 0 0,0 0 0,0 0 1,0 0-1,-1 0 0,1 0 0,0 0 0,0 0 0,-1 0 1,1 0-1,0 0 0,0 0 0,0 0 0,-1 0 0,1 0 1,0 0-1,0 0 0,-1 0 0,1 0 0,0 1 0,0-1 1,0 0-1,0 0 0,-1 0 0,1 0 0,0 0 0,0 1 1,0-1-1,0 0 0,-1 0 0,1 0 0,0 1 0,0-1 1,0 0-1,0 0 0,0 0 0,0 1 0,0-1 0,0 0 1,0 0-1,0 1 0,-12 11 82,10-8-54,-1 0 0,1 1 0,0-1 0,0 1 0,0 0 0,1 0 0,-1 0 0,1 0 0,0-1 0,1 2 0,-1-1-1,1 0 1,0 0 0,0 0 0,2 9 0,-1-11-16,0-1 1,0 1-1,0 0 0,0-1 1,1 1-1,-1-1 0,1 1 0,-1-1 1,1 0-1,0 1 0,0-1 1,0 0-1,0 0 0,0 0 0,1-1 1,-1 1-1,1 0 0,-1-1 0,1 0 1,-1 0-1,1 1 0,0-2 1,0 1-1,-1 0 0,1 0 0,0-1 1,0 0-1,5 1 0,3-1 33,1 0 0,0 0 0,0-1 0,0 0 0,-1-1 0,1-1-1,-1 0 1,1 0 0,-1-1 0,0-1 0,0 0 0,-1 0 0,0-1-1,0 0 1,0-1 0,0 0 0,-1-1 0,-1 1 0,1-2 0,11-14 0,-10 9-66,0 0 0,0-1 0,-1 0 0,-1 0 0,-1-1 0,0 0 0,-1 0 0,-1-1 0,0 0 0,-2 0 1,0 0-1,0 0 0,-1-26 0,-2 41 6,0 0 1,0 0-1,0 0 1,0 0-1,0 0 1,-1 0-1,1 0 1,-1 0-1,1 0 1,-1 0-1,0 0 1,0 0-1,0 0 1,0 1-1,-2-4 1,2 4 2,0 0-1,0 1 1,0-1 0,0 0 0,0 1 0,0-1 0,0 1 0,-1-1 0,1 1 0,0-1 0,0 1 0,0 0 0,-1 0 0,1 0 0,0-1 0,0 1 0,0 0 0,-1 1 0,-1-1 0,-1 1 1,-1 0 0,1 1-1,-1-1 1,1 1 0,0 0-1,0 1 1,0-1 0,0 1-1,0-1 1,1 1 0,-1 0-1,-3 4 1,-5 7 58,-1 1-1,2 0 1,0 0-1,1 2 1,-11 22-1,17-32-23,1 1 1,0-1-1,0 1 0,1 0 0,0 0 0,0 0 0,1 0 1,0 0-1,0 1 0,1-1 0,0 0 0,1 0 0,0 1 1,3 13-1,-2-17-36,1 1 0,0-1 1,0 0-1,1 0 0,0 0 1,0 0-1,0-1 0,0 1 0,0-1 1,1 0-1,0 0 0,0-1 1,0 1-1,0-1 0,1 0 0,-1-1 1,1 1-1,10 2 0,50 12-1965,-6-12-3888,-16-5-1960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020"/>
    </inkml:context>
    <inkml:brush xml:id="br0">
      <inkml:brushProperty name="width" value="0.025" units="cm"/>
      <inkml:brushProperty name="height" value="0.025" units="cm"/>
    </inkml:brush>
  </inkml:definitions>
  <inkml:trace contextRef="#ctx0" brushRef="#br0">1 135 1185,'0'0'22096,"2"7"-21253,2 17-492,-2 0-1,0-1 1,-1 1-1,-1 0 0,-6 39 1,2-26 183,3 65 0,1-101-512,0-1 0,0 0 0,0 0-1,0 1 1,0-1 0,0 0 0,0 1-1,0-1 1,0 0 0,0 0 0,0 1 0,0-1-1,0 0 1,1 0 0,-1 1 0,0-1 0,0 0-1,0 0 1,0 1 0,1-1 0,-1 0 0,0 0-1,0 0 1,0 1 0,1-1 0,-1 0 0,0 0-1,0 0 1,1 0 0,-1 0 0,0 0 0,0 1-1,1-1 1,-1 0 0,0 0 0,1 0-1,-1 0 1,0 0 0,0 0 0,1 0 0,-1 0-1,0 0 1,0 0 0,1 0 0,-1 0 0,0 0-1,1-1 1,-1 1 0,0 0 0,0 0 0,1 0-1,-1 0 1,0 0 0,0-1 0,1 1 0,-1 0-1,0 0 1,0 0 0,0 0 0,0-1-1,1 1 1,13-15 837,-6 2-714,-1-1-1,0 0 0,-1 0 0,0 0 1,-2-1-1,6-26 0,-2-3-62,2-47 1,-5 57-177,1 56-230,10 32-294,-13-48 366,1 0 0,1 0 0,-1-1 0,1 1-1,0-1 1,0 0 0,1-1 0,-1 0 0,1 1 0,0-2 0,0 1 0,1-1-1,-1 0 1,1 0 0,-1 0 0,1-1 0,0 0 0,0-1 0,0 0 0,0 0 0,0 0-1,0-1 1,11 0 0,-12 0 117,0 0 0,0-1 0,1 1 1,-1-1-1,0 0 0,0-1 0,0 0 0,-1 0 0,1 0 0,0 0 0,-1-1 0,1 0 1,-1 0-1,0-1 0,0 1 0,0-1 0,-1 0 0,1 0 0,-1-1 0,0 0 0,0 1 0,-1-1 1,1 0-1,-1-1 0,0 1 0,0-1 0,2-8 0,-4 9 250,1 0 0,-2 0 0,1-1 1,-1 1-1,0 0 0,0-1 0,0 1 0,-1 0 0,0-1 0,-2-8 1,2 12-48,1 1 1,-1 0-1,1-1 1,-1 1-1,0 0 1,1 0-1,-1 0 1,0 0-1,0 0 1,0-1 0,0 2-1,0-1 1,0 0-1,0 0 1,0 0-1,0 0 1,-1 1-1,-1-2 1,1 2-9,0-1 1,0 1-1,0 0 1,0 0-1,0 0 1,0 0-1,0 1 0,1-1 1,-1 0-1,0 1 1,0-1-1,0 1 1,0 0-1,1 0 1,-1 0-1,0 0 0,-2 2 1,-3 1 90,1 2 0,1-1 0,-1 1 0,1 0 0,0 0 0,0 0 0,0 1 0,1-1 0,0 1 0,-5 13 0,4-10-72,1 2 0,0-1 0,1 0 1,0 1-1,0 0 0,-1 18 0,4-27-64,0-1-1,0 1 0,0-1 1,0 1-1,1-1 0,-1 1 1,1-1-1,-1 1 0,1-1 1,0 0-1,0 1 0,0-1 1,0 0-1,0 0 0,1 0 1,-1 0-1,1 0 0,-1 0 1,1 0-1,0 0 0,0 0 1,2 1-1,0-1 2,-1 0 0,1 0 0,0-1 0,0 1 0,0-1 0,1 0-1,-1 0 1,0 0 0,0-1 0,1 1 0,-1-1 0,5-1 0,1 1 3,1-1 0,-1-1 0,0 0 1,1 0-1,-1-1 0,0 0 0,0-1 0,-1 0 0,1-1 1,11-7-1,-14 5-116,1 0-1,-1 0 1,-1 0 0,1-1 0,-1 0 0,-1-1 0,1 1-1,-1-1 1,-1 0 0,0 0 0,0-1 0,-1 1 0,0-1-1,3-15 1,-7 50 8,0-13 63,1 0 0,0-1 0,1 1 0,0 0 1,5 21-1,-5-30 20,0 0 0,1 0-1,-1-1 1,1 1 0,-1 0 0,1 0 0,0-1 0,0 1 0,0-1-1,0 0 1,0 1 0,1-1 0,-1 0 0,1 0 0,0-1 0,-1 1-1,1 0 1,0-1 0,0 0 0,0 0 0,0 0 0,0 0 0,0 0-1,0 0 1,0-1 0,0 1 0,4-1 0,-1 1 27,1-1-1,-1 0 1,0 0-1,0 0 1,1-1-1,-1 0 1,0 0 0,0-1-1,0 1 1,0-1-1,0-1 1,-1 1 0,1-1-1,-1 0 1,8-5-1,-7 2 85,0 0-1,1 0 1,-2 0-1,1-1 1,-1 0-1,0 0 1,-1-1-1,1 1 1,-2-1-1,6-14 1,-1 0 21,-2-1 1,-1 1 0,0-1 0,-2 0 0,-1 0-1,0 0 1,-4-39 0,2 60-131,0 1 0,0-1 0,0 1 1,0-1-1,-1 1 0,1-1 0,0 1 0,-1-1 0,1 1 1,-1 0-1,0-1 0,1 1 0,-1 0 0,0-1 0,0 1 1,0 0-1,0 0 0,0 0 0,0 0 0,0 0 0,0 0 1,0 0-1,-3-1 0,3 2 1,0 0-1,0 0 1,0 0 0,0 0-1,0 0 1,0 0 0,0 0-1,0 0 1,0 0 0,0 1-1,0-1 1,0 0 0,0 1-1,0-1 1,0 1 0,0-1-1,0 1 1,0-1 0,1 1-1,-1 0 1,0-1 0,0 1 0,0 0-1,1 0 1,-1 0 0,1-1-1,-1 1 1,0 0 0,1 0-1,0 0 1,-1 0 0,1 0-1,-1 0 1,1 1 0,-11 27 5,2 0 1,0 1 0,2 0-1,2 0 1,0 0 0,2 1-1,2 48 1,1-71 0,0 1 0,1-1 0,0 1 0,1-1-1,0 0 1,0 0 0,7 14 0,-8-19 0,0-1 0,0 0 0,0 1-1,0-1 1,1 0 0,-1 0 0,1 0 0,-1 0 0,1 0 0,0 0 0,0-1-1,0 1 1,0-1 0,0 1 0,0-1 0,0 0 0,0 0 0,1 1 0,-1-2 0,1 1-1,-1 0 1,0 0 0,1-1 0,-1 1 0,1-1 0,-1 0 0,1 0 0,0 0-1,-1 0 1,4-1 0,-5 0 5,1 1-1,-1-1 1,1 0 0,-1 0-1,1 0 1,-1-1 0,0 1-1,1 0 1,-1 0-1,0-1 1,0 1 0,0-1-1,0 1 1,0-1 0,-1 1-1,1-1 1,0 1-1,-1-1 1,1 0 0,-1 1-1,1-1 1,-1-3 0,7-46 79,-7 46-72,1-10-2,1-1-2,0 0-1,-2 1 0,0-1 1,0 0-1,-2 0 0,0 0 1,-5-20-1,1 28 30,5 15 49,6 17 65,-1-18-147,1 0 0,-1 0 1,1-1-1,0 1 0,1-1 1,-1 0-1,1-1 0,0 1 0,0-1 1,1 0-1,-1-1 0,1 0 1,0 0-1,0 0 0,0-1 0,0 1 1,0-2-1,0 1 0,1-1 1,-1 0-1,0-1 0,14 0 0,-12 0-2,-1 0 0,1 0-1,0-1 1,0 0 0,0-1-1,-1 0 1,1 0 0,-1 0-1,0-1 1,1-1 0,-1 0-1,0 0 1,-1 0 0,1-1-1,-1 0 1,0 0 0,0-1-1,11-12 1,-15 13 22,0 1 1,0-1-1,-1 0 0,1 0 1,-1 0-1,0 0 0,-1-1 1,1 1-1,-1 0 0,0-1 1,-1 1-1,1-1 0,-1 1 1,-1-8-1,1 11-4,0 0 0,-1-1 1,1 1-1,-1 0 0,0 0 1,0 0-1,0 0 0,0 0 0,0 0 1,0 0-1,0 1 0,-1-1 0,1 0 1,-1 1-1,1-1 0,-1 1 0,1-1 1,-1 1-1,0 0 0,0 0 0,0-1 1,0 1-1,0 1 0,0-1 0,0 0 1,0 0-1,0 1 0,0-1 0,0 1 1,-1 0-1,1-1 0,0 1 1,0 0-1,0 1 0,-1-1 0,-3 1 1,2 0-19,0-1 1,0 2-1,0-1 0,0 0 1,0 1-1,0 0 1,1-1-1,-1 2 1,0-1-1,1 0 1,0 1-1,-1-1 1,1 1-1,0 0 1,1 0-1,-1 0 1,0 1-1,1-1 0,0 1 1,-1-1-1,2 1 1,-1 0-1,0 0 1,1-1-1,-1 1 1,1 0-1,0 1 1,1-1-1,-1 0 1,1 7-1,-1-4 8,0 0 0,1 1 0,0-1-1,0 0 1,1 0 0,0 0 0,0 0 0,0-1-1,1 1 1,0 0 0,1 0 0,0-1 0,0 1 0,0-1-1,0 0 1,1 0 0,8 10 0,-5-11-204,0 1 1,1-1 0,-1 0-1,1 0 1,0-1-1,0 0 1,1 0-1,-1-1 1,1 0-1,12 2 1,55 3-6662,-17-7-3355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972"/>
    </inkml:context>
    <inkml:brush xml:id="br0">
      <inkml:brushProperty name="width" value="0.025" units="cm"/>
      <inkml:brushProperty name="height" value="0.025" units="cm"/>
    </inkml:brush>
  </inkml:definitions>
  <inkml:trace contextRef="#ctx0" brushRef="#br0">178 238 16015,'-6'-10'5776,"-10"7"-3791,-14 7-1018,23-1-876,0 1-1,0 0 0,1 0 1,-1 0-1,1 1 0,0 0 1,1 0-1,-1 0 0,1 1 1,-7 9-1,4-5 21,1 0 0,0 0 0,1 1 0,0 0 1,-7 20-1,12-28-88,0 0 1,0 0 0,1-1 0,-1 1-1,1 0 1,0 0 0,-1 0 0,1-1-1,1 1 1,-1 0 0,1 3 0,-1-5-8,0 0 0,1 0 1,-1-1-1,0 1 0,1 0 0,-1 0 1,1 0-1,-1 0 0,1-1 1,0 1-1,-1 0 0,1-1 1,0 1-1,-1 0 0,1-1 1,0 1-1,0-1 0,0 1 1,0-1-1,-1 0 0,1 1 1,2 0-1,0-1 49,1 0 1,0 0-1,-1 0 1,1 0-1,0-1 1,0 0-1,-1 1 1,1-1-1,-1 0 1,1-1-1,-1 1 1,1-1-1,-1 1 1,0-1-1,4-3 1,8-4 109,0-2 1,-1 1-1,0-2 1,0 0-1,-1-1 1,15-19-1,-22 24-146,-1 0 1,1 0-1,-1-1 0,-1 0 1,1 0-1,-1 0 0,-1-1 1,0 1-1,0-1 0,-1 1 1,0-1-1,-1 0 0,0-11 1,-1 20-37,0 0-1,0 0 1,0 0 0,0 0 0,0 0 0,0 0 0,0 0-1,-1 0 1,1 0 0,0 1 0,-1-1 0,1 0-1,-1 0 1,1 0 0,-1 0 0,1 0 0,-1 0 0,1 1-1,-1-1 1,0 0 0,0 1 0,1-1 0,-1 0-1,-1 0 1,1 1-3,0 0-1,0-1 1,1 1-1,-1 0 0,0 0 1,0 1-1,1-1 1,-1 0-1,0 0 0,0 0 1,1 0-1,-1 1 1,0-1-1,1 0 1,-1 1-1,0-1 0,1 0 1,-1 1-1,1-1 1,-1 1-1,0-1 1,1 1-1,-1-1 0,1 1 1,-1-1-1,1 1 1,0 0-1,-1-1 0,1 1 1,0 0-1,-1-1 1,1 1-1,0 0 1,-1 0-1,-1 4 2,-1 1 0,1-1 1,0 0-1,1 1 0,-1-1 0,1 1 0,0-1 0,1 1 1,-1 0-1,1-1 0,0 1 0,0 0 0,1-1 1,2 10-1,-2-13 11,0 1 1,0-1 0,0 1-1,1-1 1,-1 0-1,1 0 1,0 1 0,0-1-1,-1 0 1,1-1 0,1 1-1,-1 0 1,0-1 0,0 1-1,1-1 1,-1 1-1,0-1 1,1 0 0,0 0-1,-1 0 1,1-1 0,-1 1-1,1 0 1,0-1 0,0 0-1,-1 0 1,1 0-1,0 0 1,-1 0 0,1 0-1,4-2 1,0 1 18,1 0 1,-1-1-1,0 0 1,0 0-1,0 0 1,0-1-1,0 0 1,-1-1-1,1 0 1,-1 0-1,0 0 1,0 0-1,0-1 0,-1 0 1,0-1-1,0 1 1,0-1-1,0 0 1,-1 0-1,0 0 1,0-1-1,4-11 1,-1 1 10,0-1 0,-1 1 1,-1-1-1,-1-1 0,-1 1 1,0 0-1,-1-36 1,-2 54-37,1 0 0,-1 0 0,0 0 0,0 0 0,0 0 0,0 0 0,0-1 0,0 1 1,0 0-1,0 0 0,0 0 0,0 0 0,0 0 0,0-1 0,0 1 0,1 0 0,-1 0 0,0 0 1,0 0-1,0-1 0,0 1 0,-1 0 0,1 0 0,0 0 0,0 0 0,0 0 0,0-1 0,0 1 1,0 0-1,0 0 0,0 0 0,0 0 0,0 0 0,0-1 0,0 1 0,0 0 0,-1 0 0,1 0 1,0 0-1,0 0 0,0 0 0,0 0 0,0 0 0,0 0 0,-1-1 0,1 1 0,0 0 0,0 0 1,0 0-1,0 0 0,0 0 0,-1 0 0,1 0 0,0 0 0,0 0 0,0 0 0,0 0 0,-1 0 1,1 0-1,0 0 0,0 0 0,0 0 0,0 0 0,0 0 0,-1 1 0,-8 12-99,-7 21 63,4 3 99,2 1 0,1 0-1,2 0 1,2 1 0,1 0 0,2-1-1,5 72 1,2-88-104,0-1 0,1 0 1,1 0-1,12 24 0,16 49-703,-34-76 712,-10-16 112,7-3-63,0 0 0,0 0 0,1-1 0,-1 1 1,0 0-1,0-1 0,0 1 0,1-1 0,-1 1 1,1-1-1,-2-3 0,-12-18 6,2 0-1,0-1 1,2 0 0,0-1-1,2 0 1,1-1 0,-9-50-1,17 74-14,0 0 0,-1 0 0,1 0 0,0 0 0,1 0 0,-1 0 0,0 0 0,0 0 0,1 0 0,-1 0 0,1 1 0,0-1 0,-1 0 0,1 0 0,0 0 0,0 1 0,0-1 0,1 0 0,-1 1 0,0-1 0,0 1 0,1-1 0,-1 1 0,1 0 0,-1 0 0,1 0 0,0-1 0,-1 1-1,1 1 1,2-2 0,5-1-261,1 0-1,-1 1 1,1 0-1,-1 1 1,12-1-1,9-2-1613,20-5-3169,5-6-4318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2.674"/>
    </inkml:context>
    <inkml:brush xml:id="br0">
      <inkml:brushProperty name="width" value="0.025" units="cm"/>
      <inkml:brushProperty name="height" value="0.025" units="cm"/>
    </inkml:brush>
  </inkml:definitions>
  <inkml:trace contextRef="#ctx0" brushRef="#br0">27 90 6342,'0'0'16917,"-4"12"-15972,-2 3-646,2 0 0,0 0 0,-3 29-1,6-37-163,0 0-1,1-1 0,0 1 0,1-1 0,-1 1 1,1 0-1,0-1 0,1 1 0,0-1 1,0 0-1,0 1 0,1-1 0,-1 0 0,6 7 1,-8-13-94,1 1 1,-1 0 0,1-1 0,-1 1 0,1-1 0,0 1-1,-1-1 1,1 1 0,0-1 0,-1 1 0,1-1 0,0 1-1,-1-1 1,1 0 0,0 1 0,0-1 0,0 0 0,-1 0-1,1 0 1,0 0 0,0 0 0,0 0 0,0 0 0,-1 0-1,1 0 1,0 0 0,0 0 0,0 0 0,-1 0 0,1-1-1,0 1 1,0 0 0,0-1 0,-1 1 0,1 0 0,0-1-1,-1 1 1,1-1 0,0 1 0,-1-1 0,1 0 0,-1 1-1,1-1 1,-1 0 0,1 1 0,-1-1 0,1 0 0,-1 1-1,0-1 1,1 0 0,-1-1 0,21-41 612,-13 10-702,-2 0 0,-2 0 0,2-67 0,-6 108 38,0 1 0,1 0 0,0-1 0,0 1 0,1-1 1,0 0-1,0 1 0,8 14 0,-8-19 9,0 0 1,1 0-1,0 0 0,0 0 1,0-1-1,0 1 0,1-1 0,-1 0 1,1 0-1,0 0 0,0 0 1,0 0-1,0-1 0,1 0 0,-1 0 1,1 0-1,8 2 0,-5-2 8,0 0 1,0-1-1,0 0 0,0 0 0,0-1 0,0 0 0,0 0 0,0-1 0,0 0 0,0 0 1,0-1-1,0 0 0,0 0 0,14-7 0,-18 6 2,1 0 0,-1 0 0,0 0 1,0 0-1,0 0 0,0-1 0,-1 0 0,0 0 0,1 0 0,-1 0 0,-1-1 1,1 1-1,0-1 0,-1 1 0,0-1 0,0 0 0,-1 0 0,1 0 0,-1 0 0,0 0 1,-1 0-1,1 0 0,-1-10 0,0 9-2,0 0 1,-1 1 0,1-1-1,-1 1 1,-1-1-1,1 1 1,-4-9-1,5 13-18,-1 0 0,1 0 0,-1-1 0,0 1 0,1 0 0,-1 0 0,0 0 0,0 0 0,0 0 0,0 0 0,0 1 0,0-1 0,0 0 0,0 0 0,0 1 0,0-1 0,0 0 0,0 1 0,-1-1 0,1 1 0,0 0 0,0-1 0,-1 1 0,1 0 0,0 0 0,-1 0 0,1 0 1,0 0-1,0 0 0,-1 0 0,1 0 0,0 0 0,-1 1 0,1-1 0,0 0 0,0 1 0,-1-1 0,0 2 0,-1-1-1,1 1 0,-1 0 0,1 1 0,-1-1 0,1 0 0,0 1 0,0-1 0,0 1 0,0-1 0,1 1 0,-1 0 0,1 0 0,-1 0 0,1 0 0,0 0 0,0 0 0,-1 6 0,-7 55-50,8-58 59,1 0 1,-1-1-1,2 1 0,-1 0 1,1 0-1,0 0 0,0-1 0,0 1 1,1 0-1,0-1 0,0 1 1,4 7-1,-4-10-55,1-1-1,-1 1 1,0 0 0,1 0-1,0-1 1,0 0 0,0 1-1,0-1 1,0 0 0,0-1-1,0 1 1,1 0 0,-1-1-1,1 0 1,-1 0 0,1 0-1,-1 0 1,1 0 0,0-1-1,4 1 1,2-1-452,0 1-1,-1-2 1,1 1-1,-1-1 1,1 0-1,9-3 1,-13 2-161,-1 0 1,1 0-1,-1-1 1,1 0-1,-1 0 1,0 0-1,0 0 1,0-1-1,-1 0 1,8-7-1,13-21-5858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3.909"/>
    </inkml:context>
    <inkml:brush xml:id="br0">
      <inkml:brushProperty name="width" value="0.025" units="cm"/>
      <inkml:brushProperty name="height" value="0.025" units="cm"/>
    </inkml:brush>
  </inkml:definitions>
  <inkml:trace contextRef="#ctx0" brushRef="#br0">37 0 14798,'-3'8'2477,"-4"21"-800,1 0-1,1 0 1,1 1-1,1 45 0,4-38-1171,1 0-1,2 0 0,13 54 0,-13-78-489,-1-1-34,1 1-1,-1 0 1,-1 0 0,0 0 0,-1 0 0,-1 0 0,-1 19-1,1-31 18,0-1-1,0 0 1,-1 0-1,1 0 1,0 0-1,0 0 1,0 0-1,0 0 1,0 0-1,0 1 1,-1-1-1,1 0 1,0 0-1,0 0 1,0 0-1,0 0 1,-1 0-1,1 0 0,0 0 1,0 0-1,0 0 1,0 0-1,-1 0 1,1 0-1,0 0 1,0 0-1,0 0 1,0 0-1,-1 0 1,1 0-1,0-1 1,0 1-1,0 0 1,0 0-1,0 0 1,-1 0-1,1 0 1,0 0-1,0 0 0,0 0 1,0-1-1,0 1 1,0 0-1,0 0 1,-1 0-1,1 0 1,0 0-1,0-1 1,0 1-1,0 0 1,0 0-1,0 0 1,0 0-1,0-1 1,-6-16 0,0-1 0,2 0 1,0 0-1,1 0 1,-2-31-1,-4-26-26,4 53-15,4 5 186,23 34 2,-21-16-144,8 5 12,1 1-1,0-1 1,0-1 0,0 0 0,1 0 0,-1-1-1,1-1 1,0 0 0,1 0 0,-1-1 0,0 0 0,1-1-1,-1 0 1,23-2 0,-30 0-10,-1 0 0,1 0 1,-1 0-1,0 0 0,1 0 1,-1-1-1,0 1 0,0-1 0,0 0 1,0 0-1,0 0 0,-1-1 0,1 1 1,0-1-1,-1 1 0,0-1 0,0 0 1,0 0-1,0 0 0,0 0 0,0 0 1,-1 0-1,2-4 0,0-2 14,1-1 0,-2 1 0,1-1 0,-1 0 0,-1 0 0,1-20 0,-2 31-17,0-1 0,0 0-1,-1 0 1,1 1 0,0-1-1,0 0 1,0 0 0,-1 1-1,1-1 1,0 0 0,0 0-1,-1 0 1,1 0 0,0 1-1,0-1 1,-1 0-1,1 0 1,0 0 0,-1 0-1,1 0 1,0 0 0,0 0-1,-1 0 1,1 0 0,0 0-1,-1 0 1,1 0 0,0 0-1,-1 0 1,1 0 0,0 0-1,0 0 1,-1 0-1,1 0 1,0 0 0,-1-1-1,1 1 1,0 0 0,0 0-1,-1 0 1,1 0 0,0-1-1,0 1 1,0 0 0,-1 0-1,1-1 1,0 1 0,0 0-1,0 0 1,0-1-1,-1 1 1,1 0 0,0 0-1,0-1 1,0 1 0,0 0-1,0-1 1,0 1 0,0-1-1,-16 24 161,11-10-50,0-1 1,1 0-1,0 1 0,1 0 0,1 0 0,0 0 0,1 0 1,0 0-1,1 0 0,1 16 0,-1-27-93,1-1-1,-1 1 1,0 0-1,1-1 1,-1 1 0,1 0-1,0-1 1,-1 1-1,1 0 1,0-1 0,0 1-1,0-1 1,0 1-1,0-1 1,1 0 0,-1 0-1,0 1 1,1-1-1,-1 0 1,1 0 0,-1 0-1,1 0 1,-1-1-1,1 1 1,0 0 0,-1-1-1,1 1 1,0-1-1,-1 1 1,1-1 0,0 0-1,0 0 1,0 0-1,-1 0 1,3 0 0,-1 0 13,1 0 1,-1-1-1,1 1 1,-1-1-1,0 0 1,1 0 0,-1 0-1,0-1 1,0 1-1,0-1 1,0 1-1,0-1 1,0 0 0,0 0-1,-1 0 1,1-1-1,3-3 1,1-5-44,0 0 1,-1-1-1,0 1 1,-1-1-1,0 0 0,-1-1 1,-1 1-1,0-1 1,0 1-1,-1-1 0,-1 0 1,0 0-1,-2-20 1,1 33 4,0 0 1,0 0 0,-1 0 0,1-1-1,0 1 1,0 0 0,-1 0 0,1 0-1,0 0 1,0 0 0,-1 0 0,1 0-1,0 0 1,0-1 0,-1 1 0,1 0 0,0 0-1,-1 0 1,1 0 0,0 0 0,-1 0-1,1 1 1,0-1 0,0 0 0,-1 0-1,1 0 1,0 0 0,0 0 0,-1 0-1,1 0 1,0 1 0,0-1 0,-1 0-1,1 0 1,0 0 0,0 1 0,-1-1-1,1 0 1,0 0 0,0 0 0,0 1-1,-6 9 36,1-1-1,0 1 1,0 1-1,1-1 1,1 1-1,0-1 1,0 1 0,1 0-1,0 0 1,1 0-1,0 0 1,2 21-1,0-30-20,-1-1-1,1 1 1,-1 0 0,1 0 0,0-1-1,0 1 1,0 0 0,0-1-1,0 1 1,0-1 0,1 1-1,-1-1 1,0 0 0,1 1 0,-1-1-1,1 0 1,-1 0 0,1 0-1,-1 0 1,1 0 0,0-1-1,0 1 1,-1 0 0,1-1 0,0 1-1,0-1 1,0 0 0,0 0-1,0 1 1,-1-1 0,1 0-1,0-1 1,0 1 0,0 0 0,3-1-1,4 0-10,1-1-1,0 0 0,-1 0 1,1-1-1,13-6 1,14-11-413,-29 15 371,0 0 1,0 0 0,0 1-1,1 0 1,-1 1 0,1 0-1,0 0 1,0 1 0,10-1-1,-18 3 45,0 1 0,0-1 0,-1 1 0,1-1-1,0 1 1,-1 0 0,1 0 0,0-1 0,-1 1-1,1 0 1,-1 0 0,1 0 0,-1 0-1,0-1 1,1 1 0,-1 0 0,0 0 0,1 0-1,-1 0 1,0 0 0,0 0 0,0 0 0,0 0-1,0 0 1,0 0 0,-1 1 0,1 39 198,0-29-175,-1 2 65,3 25 309,-2-39-388,1 1 0,-1 0 0,0 0 0,1-1 1,-1 1-1,1 0 0,-1 0 0,0-1 0,1 1 0,0-1 0,-1 1 1,1 0-1,-1-1 0,1 1 0,0-1 0,-1 1 0,1-1 1,0 0-1,0 1 0,-1-1 0,1 0 0,0 1 0,0-1 0,-1 0 1,1 0-1,0 0 0,0 0 0,0 0 0,0 0 0,-1 0 1,1 0-1,0 0 0,0 0 0,0 0 0,-1 0 0,1-1 0,0 1 1,0 0-1,-1-1 0,2 1 0,0-2 3,0 1-1,0 0 1,0-1 0,0 1-1,0-1 1,0 1 0,0-1-1,0 0 1,-1 0 0,1 0-1,-1 0 1,0 0 0,1 0-1,-1 0 1,0 0-1,0-1 1,0 1 0,-1 0-1,1-1 1,0-3 0,5-51-5,-6 54-10,-5-62-104,-7 36 3,12 28 100,-1 1 0,0-1 0,1 0 0,-1 1 0,0-1 0,1 1 0,-1-1 0,0 1 0,0-1 0,1 1 0,-1 0 0,0-1 0,0 1 0,0 0 0,0 0 0,1-1 0,-1 1-1,0 0 1,0 0 0,0 0 0,0 0 0,0 0 0,0 0 0,0 1 0,1-1 0,-1 0 0,-2 1 0,3-1 5,0 0-1,-1 0 1,1 0-1,-1 0 1,1 0 0,-1 1-1,1-1 1,0 0 0,-1 0-1,1 1 1,0-1 0,-1 0-1,1 0 1,0 1 0,-1-1-1,1 0 1,0 1-1,-1-1 1,1 0 0,0 1-1,0-1 1,-1 1 0,1-1-1,0 0 1,0 1 0,0-1-1,0 1 1,0-1 0,0 1-1,0-1 1,0 0-1,0 1 1,0-1 0,0 1-1,0-1 1,0 1 0,0-1-1,0 1 1,0-1 0,0 0-1,0 1 1,1-1-1,-1 1 1,0-1 0,0 0-1,0 1 1,1-1 0,-1 0-1,0 1 1,1 0 0,18 12 71,-10-13-81,0 0 0,0 0 0,0-1-1,0-1 1,0 1 0,0-1 0,13-6-1,-12 5-226,1 0 0,-1 0 0,1 1-1,-1 1 1,12-1 0,-13 2 82,0 0 0,0 0 1,0 1-1,0 1 0,11 3 0,-17-5 154,-1 1 1,0 0-1,-1-1 0,1 1 0,0 0 0,0 0 0,0 1 0,0-1 0,-1 0 0,1 0 0,-1 1 0,1-1 0,-1 1 0,1-1 0,-1 1 0,0 0 1,0 0-1,0 0 0,0-1 0,0 1 0,0 0 0,0 0 0,-1 0 0,1 0 0,-1 0 0,1 0 0,-1 1 0,0 3 0,0-2 65,0 1 0,-1 0 1,1 0-1,-1-1 0,0 1 0,-1-1 0,1 1 0,-1-1 0,0 1 0,0-1 0,0 0 0,-1 0 0,-3 4 0,-5 11 502,10-18-549,1-1 0,0 0-1,0 0 1,-1 0 0,1 1 0,0-1 0,0 0-1,0 0 1,-1 1 0,1-1 0,0 0 0,0 1-1,0-1 1,0 0 0,0 1 0,0-1 0,0 0-1,-1 1 1,1-1 0,0 0 0,0 1 0,0-1-1,0 0 1,0 0 0,0 1 0,1-1 0,-1 0-1,0 1 1,0-1 0,0 0 0,0 1 0,0-1-1,0 0 1,1 1 0,-1-1 0,0 0 0,0 0-1,0 1 1,1-1 0,-1 0 0,0 1 0,17-3 155,20-14-132,26-25 53,-43 26-93,1 1-1,1 1 1,0 1-1,37-15 1,-59 27 5,1 0-1,-1 0 1,1 0-1,-1 0 1,1 0-1,0 0 1,-1 0-1,1 0 1,-1 0-1,1 1 1,-1-1-1,1 0 1,-1 0-1,1 0 1,-1 1-1,1-1 1,-1 0-1,0 0 1,1 1-1,-1-1 1,1 0-1,-1 1 1,0-1-1,1 1 1,-1-1-1,0 0 1,1 1-1,-1-1 1,0 1-1,0-1 1,1 1-1,-1-1 1,0 1 0,0-1-1,0 1 1,0-1-1,0 1 1,0-1-1,0 1 1,0-1-1,0 1 1,0-1-1,0 1 1,0 0-1,0-1 1,0 1-1,0-1 1,0 1-1,-1-1 1,1 1-1,0-1 1,0 0-1,-1 1 1,-9 41 385,6-32-277,3 19 230,13-15-192,3-2-1216,-11-7-1518,-4-1-1913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4.680"/>
    </inkml:context>
    <inkml:brush xml:id="br0">
      <inkml:brushProperty name="width" value="0.025" units="cm"/>
      <inkml:brushProperty name="height" value="0.025" units="cm"/>
    </inkml:brush>
  </inkml:definitions>
  <inkml:trace contextRef="#ctx0" brushRef="#br0">1 143 12812,'2'3'4687,"13"-2"-3300,27 0-1489,-36-1 526,657-13 3440,-90 18-4033,397-4-1098,-261-76 2959,-237 15 887,-380 55-2734,-34 5-3619,-51-1-283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3.657"/>
    </inkml:context>
    <inkml:brush xml:id="br0">
      <inkml:brushProperty name="width" value="0.025" units="cm"/>
      <inkml:brushProperty name="height" value="0.025" units="cm"/>
    </inkml:brush>
  </inkml:definitions>
  <inkml:trace contextRef="#ctx0" brushRef="#br0">3349 192 7111,'-136'-8'2367,"-60"-6"-452,161 10-1715,-1-3 0,1-1 0,-51-18 0,-8-13-48,61 23-97,0 2 0,-1 2-1,-1 1 1,0 1 0,-66-9-1,39 17-18,0 2 0,-77 10 0,-124 31-4,-1-1 4,68-21 148,-180 25 513,298-31-522,1 4-1,-134 48 0,102-23-157,2 5-1,2 4 0,-183 120 0,274-161-27,1 0 0,0 1 1,1 0-1,1 1 1,-1 1-1,-13 20 1,22-28 0,0-1 1,1 1-1,-1-1 1,1 1-1,0 0 1,1-1-1,-1 1 1,1 0-1,0 0 1,0 0-1,0 1 1,1-1-1,0 0 1,0 0-1,0 0 1,1 0 0,0 0-1,0 0 1,0 0-1,0 0 1,1 0-1,0 0 1,0 0-1,0-1 1,3 5-1,18 21-87,0-2 0,2 0-1,1-2 1,1-1 0,40 28-1,-53-42 79,24 18-21,1-1-1,1-3 1,2-1-1,0-2 1,54 20-1,-33-20 25,1-3-1,1-2 0,72 8 1,42-7 344,330-12 0,-167-21-53,636-112 0,-707 66-236,-2-11 0,455-190 0,-693 249-34,113-54 21,-130 59-19,0 0-1,0-1 0,0-1 0,-1 0 0,-1-1 0,0-1 0,13-15 0,-23 25 2,0-1-1,0 0 0,-1 1 1,1-1-1,-1 0 0,1 0 1,-1 0-1,0 0 0,0 0 1,0 0-1,-1 0 0,1-1 1,-1 1-1,1 0 0,-1 0 1,0-1-1,0 1 0,-2-6 1,1 4 3,-1 0 1,0 0 0,0 1-1,0-1 1,-1 0 0,0 1-1,0 0 1,0 0 0,0 0-1,-7-7 1,-6-3 15,-2 1 1,1 0 0,-1 1-1,-28-14 1,-46-19 42,-2 4 0,-136-41 0,-208-23-72,6 50-1041,142 35-3351,284 20 4247,-207-13-9371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183"/>
    </inkml:context>
    <inkml:brush xml:id="br0">
      <inkml:brushProperty name="width" value="0.025" units="cm"/>
      <inkml:brushProperty name="height" value="0.025" units="cm"/>
    </inkml:brush>
  </inkml:definitions>
  <inkml:trace contextRef="#ctx0" brushRef="#br0">0 735 5477,'0'0'12770,"2"-8"-11927,1-1-714,0 0 0,1 0 0,0 0 0,0 0 1,1 1-1,0 0 0,1 0 0,0 0 0,13-13 0,77-67 809,-82 77-877,78-58 364,2 4 0,189-96 0,-147 87-408,-119 66-164,-1-1 0,-1 0 0,1-1 0,-1-1 0,-1 0 0,0-1-1,-1-1 1,20-23 0,-32 35 13,0 0 1,-1 0-1,1 0 0,0 0 0,-1 0 0,1 0 0,0 0 1,-1 0-1,1 0 0,-1 0 0,0 0 0,1 0 0,-1 0 1,0-1-1,0 1 0,1 0 0,-1 0 0,0 0 1,0-1-1,0 1 0,-1 0 0,1 0 0,0 0 0,0-1 1,-1 1-1,1 0 0,-1 0 0,0-2 0,-1 2-238,1 0-1,-1 0 0,0 1 0,0-1 1,0 0-1,0 0 0,0 1 0,0 0 1,0-1-1,0 1 0,0 0 0,0 0 1,0 0-1,0 0 0,0 0 0,-2 1 1,-38 4-4929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575"/>
    </inkml:context>
    <inkml:brush xml:id="br0">
      <inkml:brushProperty name="width" value="0.025" units="cm"/>
      <inkml:brushProperty name="height" value="0.025" units="cm"/>
    </inkml:brush>
  </inkml:definitions>
  <inkml:trace contextRef="#ctx0" brushRef="#br0">262 0 10442,'-12'3'950,"3"-1"-572,1-2 56,0 1 0,1 1 0,-1-1 0,0 1-1,1 1 1,-1-1 0,1 1 0,0 1 0,0-1-1,0 1 1,-7 6 0,12-6-289,1 0 0,-1 0 0,1 0 0,0 1-1,0-1 1,0 1 0,1-1 0,-1 1 0,1-1 0,0 1 0,1-1 0,0 7 0,-1 24 26,-6-5-61,-2-1 0,-1 0-1,-2 0 1,0-1 0,-22 37-1,-13 34 328,43-94-419,1 0 1,1 0-1,-1 0 1,1 0-1,-1 0 1,1 0 0,1 1-1,-1 7 1,1-11-25,1-1 0,-1 0 0,0 0 0,1 0 1,-1 1-1,1-1 0,0 0 0,-1 0 0,1 0 1,0 0-1,0 0 0,0 0 0,-1 0 0,1 0 0,0 0 1,0-1-1,0 1 0,1 0 0,-1 0 0,0-1 1,0 1-1,0-1 0,0 1 0,1-1 0,-1 0 1,0 1-1,0-1 0,1 0 0,-1 0 0,0 0 1,0 0-1,1 0 0,-1 0 0,0 0 0,1 0 0,1-1 1,20-3-33,0-1 1,0-1 0,0-1 0,-1-1 0,0-1-1,-1 0 1,34-22 0,8-2 52,146-63 162,-24 11-1761,-64 25-3223,-26 8-1984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122"/>
    </inkml:context>
    <inkml:brush xml:id="br0">
      <inkml:brushProperty name="width" value="0.025" units="cm"/>
      <inkml:brushProperty name="height" value="0.025" units="cm"/>
      <inkml:brushProperty name="color" value="#004F8B"/>
    </inkml:brush>
  </inkml:definitions>
  <inkml:trace contextRef="#ctx0" brushRef="#br0">1 1 14350,'0'0'4836,"29"58"-3779,-24-15-352,-3 6-65,0-3-223,3-3-321,6-11-64,9-14-32,9-16 0,5-2 0,5-17-641,-1-7-960,5-4-1378,-8 0-2786,-8 7-706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0.658"/>
    </inkml:context>
    <inkml:brush xml:id="br0">
      <inkml:brushProperty name="width" value="0.025" units="cm"/>
      <inkml:brushProperty name="height" value="0.025" units="cm"/>
    </inkml:brush>
  </inkml:definitions>
  <inkml:trace contextRef="#ctx0" brushRef="#br0">206 61 9065,'0'0'6769,"-12"-2"-4586,6 0-2023,-11-1 432,-1 0-1,0 0 1,-22 1-1,36 2-468,0 0-1,-1 0 1,1 0-1,-1 1 1,1 0-1,0-1 1,-1 2-1,1-1 1,0 0-1,0 1 1,0 0-1,0 0 1,0 0-1,0 0 1,1 1-1,-1-1 1,1 1-1,-1 0 1,1 0-1,0 0 0,-3 5 1,5-8-117,1 0 1,-1 1-1,1-1 1,0 1-1,-1-1 0,1 1 1,0-1-1,-1 0 1,1 1-1,0-1 0,0 1 1,-1-1-1,1 1 1,0-1-1,0 1 0,0 0 1,0-1-1,-1 1 1,1-1-1,0 1 0,0-1 1,0 1-1,0-1 1,0 1-1,1 0 0,-1-1 1,0 1-1,0-1 1,0 1-1,0-1 0,1 1 1,-1-1-1,0 1 1,0-1-1,1 1 0,-1-1 1,0 1-1,1-1 1,-1 0-1,1 1 0,-1-1 1,0 1-1,1-1 1,-1 0-1,1 0 0,-1 1 1,1-1-1,-1 0 1,1 0-1,-1 1 0,1-1 1,0 0-1,-1 0 0,1 0 1,-1 0-1,1 0 1,-1 0-1,1 0 0,-1 0 1,1 0-1,0 0 1,-1 0-1,1 0 0,-1-1 1,1 1-1,0 0 1,40-11 210,-31 5-183,0 0 0,0-1 0,-1 0 1,10-10-1,-14 12-26,0-1 0,0 2 0,1-1 0,-1 0 0,1 1 0,0 0 0,0 1 0,1-1 0,-1 1 0,1 1 0,0-1 0,-1 1 0,14-3 0,-19 6-10,1 0-1,0-1 1,0 1 0,-1 0 0,1 0-1,-1 0 1,1 0 0,-1 1 0,1-1-1,-1 0 1,0 1 0,1-1 0,-1 1-1,0-1 1,0 1 0,0-1 0,0 1-1,0 0 1,-1-1 0,1 1 0,0 0-1,-1 0 1,1 2 0,16 58 168,-13-43-86,6 19 244,30 125 250,-35-135 9,-1 0 0,-1 0 0,-2 52 0,-1-78-530,0 0 0,0 0 0,0-1 1,-1 1-1,1 0 0,-1 0 0,1 0 0,-1-1 1,1 1-1,-1 0 0,0-1 0,0 1 0,0 0 1,0-1-1,0 1 0,0-1 0,0 0 0,-1 1 1,1-1-1,0 0 0,-1 0 0,-1 2 0,1-3-36,1 0 0,0 1 1,0-1-1,0 0 0,-1 0 0,1 0 0,0 0 0,0-1 0,0 1 0,0 0 0,-1 0 0,1-1 0,0 1 0,0-1 0,0 1 0,0-1 0,0 1 0,0-1 0,0 0 0,0 1 0,0-1 0,0 0 1,0 0-1,1 0 0,-1 0 0,0 0 0,1 0 0,-1 0 0,0 0 0,1 0 0,-1 0 0,1 0 0,-1 0 0,1-1 0,-7-12-161,1 0 0,0-1 0,1 1 0,1-1-1,1 0 1,0 0 0,0-1 0,2 1 0,0-1 0,1 1 0,2-26 0,-1 38 9,0 0 1,0 0 0,1 0 0,-1 0 0,1 0 0,-1 0 0,1 0 0,0 1 0,0-1-1,0 1 1,1-1 0,-1 1 0,5-4 0,42-24-2557,-21 13 533,40-30-5588,-38 21 2354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209"/>
    </inkml:context>
    <inkml:brush xml:id="br0">
      <inkml:brushProperty name="width" value="0.025" units="cm"/>
      <inkml:brushProperty name="height" value="0.025" units="cm"/>
    </inkml:brush>
  </inkml:definitions>
  <inkml:trace contextRef="#ctx0" brushRef="#br0">33 98 12075,'0'0'11195,"-4"9"-10069,-15 31-352,18-38-759,1-1-1,-1 0 1,1 0-1,-1 1 1,1-1-1,0 0 1,-1 1-1,1-1 1,0 0-1,0 1 1,0-1-1,0 0 1,0 1-1,0-1 1,1 0-1,-1 0 1,0 1-1,1-1 1,-1 0-1,1 1 1,-1-1-1,1 0 0,-1 0 1,1 0-1,0 0 1,0 0-1,0 0 1,0 0-1,-1 0 1,1 0-1,1 0 1,-1 0-1,0 0 1,0-1-1,0 1 1,0 0-1,0-1 1,1 1-1,-1-1 1,0 1-1,0-1 1,1 0-1,-1 0 1,0 1-1,1-1 0,-1 0 1,0 0-1,1 0 1,1-1-1,2 1 0,0 0 0,0 0 0,-1 0-1,1-1 1,0 1 0,-1-1-1,1-1 1,0 1 0,-1-1 0,1 1-1,-1-1 1,5-3 0,-4 0 0,0-1 1,0 1 0,0-1-1,-1 0 1,0 0 0,0-1-1,-1 1 1,0-1 0,0 0-1,0 0 1,-1 0 0,0 0 0,0 0-1,-1 0 1,0 0 0,0-1-1,-1 1 1,0-1 0,-1-11-1,1 17-12,0 1 0,-1-1-1,1 1 1,0 0 0,-1-1-1,1 1 1,-1 0 0,1-1-1,-1 1 1,0 0-1,1 0 1,-1-1 0,0 1-1,0 0 1,0 0 0,0 0-1,0 0 1,0 0 0,0 0-1,0 0 1,0 1 0,-1-1-1,1 0 1,0 0 0,0 1-1,-1-1 1,1 1 0,-1 0-1,1-1 1,0 1 0,-1 0-1,1 0 1,-1-1 0,1 1-1,0 0 1,-1 1 0,1-1-1,-1 0 1,1 0 0,-1 1-1,1-1 1,0 0-1,-2 2 1,-2-1-9,0 0-1,0 1 1,1 0 0,-1 0-1,0 0 1,1 1-1,0 0 1,0-1-1,0 1 1,0 1 0,-5 4-1,2 1 110,1 0-1,0 1 1,1-1-1,0 1 0,1 1 1,0-1-1,0 1 1,1-1-1,0 1 1,1 0-1,0 0 0,0 18 1,2-28-93,0 1 0,0-1 0,0 0 0,0 0 0,0 1 0,0-1 1,1 0-1,-1 0 0,0 1 0,1-1 0,-1 0 0,1 0 0,-1 0 0,1 0 0,-1 0 0,1 0 1,0 0-1,0 0 0,0 0 0,-1 0 0,1 0 0,0 0 0,0 0 0,0 0 0,0-1 0,0 1 1,1-1-1,1 2 0,0-1 4,1-1-1,-1 1 1,1-1 0,-1 0 0,1 0 0,-1 0 0,1 0-1,-1 0 1,1-1 0,4-1 0,5-2-57,0 0 1,0-1-1,0 0 0,18-12 1,30-31-650,-47 36 525,-1 0-1,2 1 1,18-10-1,-33 21 178,1-1 1,-1 1-1,1 0 1,-1 0-1,1 0 0,-1-1 1,1 1-1,-1 0 0,1 0 1,-1 0-1,1 0 1,-1 0-1,1 0 0,-1 0 1,1 0-1,-1 0 0,1 0 1,-1 0-1,1 0 1,-1 0-1,0 1 0,1-1 1,-1 0-1,1 0 1,-1 1-1,1-1 0,-1 0 1,1 0-1,-1 1 0,0-1 1,1 0-1,-1 1 1,0-1-1,1 1 0,-1-1 1,0 0-1,0 1 0,1-1 1,-1 1-1,0-1 1,0 1-1,9 29 781,1 2-148,-8-31-627,-1 0 1,1 0-1,0 1 0,-1-1 1,1 0-1,0 0 1,0-1-1,0 1 0,0 0 1,0-1-1,0 1 1,0-1-1,0 1 0,0-1 1,0 0-1,0 0 1,0 0-1,0 0 0,1 0 1,-1-1-1,0 1 1,0-1-1,0 1 1,0-1-1,0 0 0,-1 1 1,1-1-1,3-2 1,51-33 42,-54 34-56,16-14-40,-16 12 23,1 1 1,0 0-1,0 0 1,0 1-1,1-1 1,-1 0-1,1 1 1,-1 0-1,1 0 0,0 0 1,0 0-1,0 1 1,0 0-1,4-2 1,-7 4 13,-1 0 1,1 0 0,0-1-1,-1 1 1,1 0 0,0 0-1,-1 0 1,1 0-1,-1-1 1,0 1 0,1 0-1,-1 0 1,0 0 0,1 0-1,-1 0 1,0 0-1,0 0 1,0 0 0,0 0-1,0 0 1,0 2 0,0-1-3,0-1 1,0 1 0,0 0 0,0 0 0,0 0-1,0-1 1,1 1 0,-1 0 0,1 0 0,-1-1-1,1 1 1,0-1 0,0 1 0,0 0 0,-1-1-1,2 1 1,-1-1 0,0 0 0,0 1 0,0-1-1,1 0 1,1 1 0,27-2-2351,-27-1 1797,-1 1 0,0-1 0,0 0 1,0 0-1,0 0 0,0 0 1,0-1-1,0 1 0,0 0 0,0-1 1,2-2-1,8-13-6245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663"/>
    </inkml:context>
    <inkml:brush xml:id="br0">
      <inkml:brushProperty name="width" value="0.025" units="cm"/>
      <inkml:brushProperty name="height" value="0.025" units="cm"/>
    </inkml:brush>
  </inkml:definitions>
  <inkml:trace contextRef="#ctx0" brushRef="#br0">1 147 14542,'0'0'11002,"9"0"-10174,0-1-781,-1-1 1,1 0 0,-1 0 0,0-1-1,0 1 1,0-2 0,0 1 0,11-8-1,-15 9-39,0-1-1,0 1 0,0-1 0,-1 0 0,0 0 0,1 0 0,-1 0 1,0 0-1,-1-1 0,1 0 0,0 1 0,-1-1 0,0 0 1,0 0-1,0 0 0,-1 0 0,1-1 0,-1 1 0,0 0 1,0-1-1,0-5 0,-1 9-8,0 1 0,0 0 0,0-1 0,0 1 0,0-1 0,0 1 0,0 0 0,0-1 0,0 1 0,-1 0 0,1-1 0,0 1 0,0 0 0,0-1 0,-1 1 0,1 0 0,0 0 0,0-1 0,-1 1 0,1 0 0,0 0 0,0-1 1,-1 1-1,1 0 0,0 0 0,-1 0 0,1 0 0,0-1 0,-1 1 0,1 0 0,0 0 0,-1 0 0,1 0 0,-1 0 0,1 0 0,0 0 0,-1 0 0,1 0 0,0 0 0,-1 0 0,1 0 0,0 0 0,-1 0 0,1 1 0,0-1 0,-1 0 0,1 0 0,0 0 0,-1 0 0,1 1 0,0-1 0,-1 0 0,1 0 0,-1 1 0,-18 12-52,15-8 90,1 0 0,-1 0-1,1 0 1,-1 0 0,2 0 0,-1 1-1,0 0 1,1-1 0,0 1-1,1 0 1,-1 0 0,1 0 0,0 0-1,1 0 1,-1 0 0,1 8 0,1-13-25,-1 1 0,1-1 0,0 0 0,-1 1 0,1-1 0,0 0 0,0 0 0,0 0 1,0 0-1,0 0 0,0 0 0,0 0 0,0 0 0,1 0 0,-1 0 0,0 0 0,0-1 0,1 1 1,-1 0-1,1-1 0,-1 1 0,0-1 0,1 0 0,-1 0 0,1 1 0,-1-1 0,1 0 0,-1 0 1,1 0-1,-1 0 0,3-1 0,52-5 38,-44 3-151,0-2-1,0 1 0,18-11 0,-20 10 37,-1 0-1,1 1 0,0 0 1,1 0-1,20-4 1,-33 7 254,1 0 0,0 0 1,0-1-1,-1 1 0,1-1 1,0 1-1,1-1 0,-1 0 1,0 1-1,0-1 0,1 0 1,-1 1-1,0-5 0,0 4-481,0-1-1,0 0 0,1 1 0,-1-1 0,1 0 0,-1 0 0,1 0 0,0 0 0,0 0 0,1-3 0,2 3-420,0 0 0,1 0 0,-1 1 0,1-1 0,0 1-1,-1 0 1,1 0 0,0 0 0,0 0 0,0 1-1,1 0 1,-1 0 0,0 0 0,8 0 0,4-3-2090,15-6-2392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137"/>
    </inkml:context>
    <inkml:brush xml:id="br0">
      <inkml:brushProperty name="width" value="0.025" units="cm"/>
      <inkml:brushProperty name="height" value="0.025" units="cm"/>
    </inkml:brush>
  </inkml:definitions>
  <inkml:trace contextRef="#ctx0" brushRef="#br0">77 352 4100,'0'0'19389,"-8"-5"-18012,-26-17-437,33 22-906,0-1 1,0 1-1,0 0 1,0 0-1,0 0 1,-1 0-1,1 0 1,0 0-1,0 0 0,0 0 1,0 0-1,0 1 1,0-1-1,0 0 1,0 1-1,0-1 1,0 1-1,0-1 1,0 1-1,0 0 1,0-1-1,0 1 1,1 0-1,-1-1 0,0 1 1,0 0-1,1 0 1,-1 0-1,0 0 1,1 0-1,-1 0 1,1 0-1,-1 0 1,1 0-1,0 0 1,-1 0-1,1 0 1,0 0-1,0 0 1,0 0-1,0 0 0,0 2 1,-3 46 986,4-47-1012,-1 0 0,0 0 0,1 0 0,0-1 0,-1 1 0,1 0 0,0-1 0,0 1 0,0-1 0,0 1 0,0-1 0,0 1 0,0-1 0,1 0 0,-1 1 0,1-1 0,-1 0 0,1 0-1,-1 0 1,4 1 0,-1 0-10,0 0-1,0-1 0,1 0 1,-1 0-1,1 0 1,-1 0-1,1-1 0,6 0 1,-4 0-93,-1 0 0,0 0 1,0-1-1,0 0 1,0 0-1,0-1 1,0 0-1,-1 0 0,1 0 1,0 0-1,-1-1 1,1 0-1,5-5 0,10-27-631,-9 16 504,-12 19 248,1 1 1,-1 0-1,1-1 1,-1 1-1,1-1 1,-1 1-1,0 0 1,1 0 0,-1-1-1,0 1 1,1 0-1,-1 0 1,0-1-1,0 1 1,0 0-1,0 0 1,0-1 0,0 1-1,0 0 1,0 0-1,0 0 1,0-1-1,0 1 1,0 0-1,-1 0 1,1 1 0,0-1 17,-1 1 1,2-1-1,-1 1 1,0-1 0,0 1-1,0-1 1,1 0 0,-1 1-1,0-1 1,1 1 0,-1-1-1,1 0 1,0 0 0,0 1-1,-1-1 1,1 0 0,0 0-1,0 0 1,0 0 0,0 0-1,0 0 1,0 0-1,0 0 1,1 0 0,-1 0-1,2 0 1,0 1 14,1-1 1,-1-1-1,1 1 1,-1 0-1,1-1 0,-1 0 1,1 0-1,-1 0 1,1 0-1,5-2 0,2 0-6,-1 0 0,0-1 0,0 0 0,0-1 0,-1 0 0,18-11 0,-12 4-48,-1-1 0,0 0 0,-1-1 0,0-1 1,-1 0-1,-1-1 0,0 0 0,17-32 1,-22 34-38,0 0 1,-1 0 0,0-1 0,-1 0 0,-1 1 0,0-1-1,-1 0 1,0-1 0,-1 1 0,-1 0 0,0 0 0,-3-16-1,3 29 17,0-1 1,0 1-1,0-1 0,0 1 0,0-1 0,-1 1 0,1 0 0,0-1 0,-1 1 0,1 0 0,-1-1 1,0 1-1,1 0 0,-1-1 0,0 1 0,0 0 0,0 0 0,0 0 0,0 0 0,0 0 0,0 0 1,0 0-1,0 0 0,-1 0 0,1 1 0,0-1 0,-1 0 0,1 1 0,0-1 0,-1 1 0,1-1 0,0 1 1,-1 0-1,1 0 0,-1-1 0,1 1 0,-1 0 0,1 0 0,-1 1 0,1-1 0,0 0 0,-3 1 1,0 0 19,0 1 0,0-1 0,0 1 0,0 0 0,0 0 0,0 1 1,1-1-1,-1 1 0,1 0 0,0 0 0,0 0 0,-5 6 1,4-4 38,1 0 1,-1 0 0,1 1 0,0 0 0,0-1 0,0 1 0,1 1-1,0-1 1,0 0 0,1 0 0,0 1 0,0-1 0,0 1 0,1-1 0,0 0-1,0 1 1,2 12 0,0-14-36,-1 0 1,1-1-1,0 1 0,1-1 1,-1 1-1,1-1 0,0 0 1,0 0-1,0 0 0,1 0 1,-1-1-1,1 1 0,0-1 0,0 0 1,0 0-1,0-1 0,1 1 1,-1-1-1,1 0 0,-1 0 1,1 0-1,0-1 0,7 2 1,2 1-641,1-2 1,-1 0-1,29 1 1,16-11-6564,-9-12-5737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793"/>
    </inkml:context>
    <inkml:brush xml:id="br0">
      <inkml:brushProperty name="width" value="0.025" units="cm"/>
      <inkml:brushProperty name="height" value="0.025" units="cm"/>
    </inkml:brush>
  </inkml:definitions>
  <inkml:trace contextRef="#ctx0" brushRef="#br0">0 150 7815,'0'0'12359,"9"-3"-9663,17-2-1562,1 1 0,0 2 1,27 0-1,-45 1-1117,1 0-1,0-1 1,-1 0 0,0-1-1,0 0 1,0 0-1,13-8 1,-14 7-8,1 0-1,-1 1 1,1-1 0,0 2 0,0-1 0,1 1-1,16-1 1,-24 3-10,1 1 0,0-1-1,-1 1 1,1 0 0,-1 0-1,0 0 1,1 1 0,-1-1 0,0 0-1,0 1 1,0 0 0,0-1 0,0 1-1,0 0 1,0 0 0,-1 0 0,1 0-1,0 0 1,-1 1 0,0-1-1,0 0 1,0 1 0,0-1 0,2 5-1,-1-3-20,0 1-1,0-1 0,1 1 0,0-1 0,0 0 1,6 7-1,-7-10 6,-1 0 1,1 0-1,0 0 1,-1 0-1,1 0 1,0 0-1,0-1 1,0 1-1,-1-1 1,1 1-1,0-1 1,0 0-1,0 1 1,0-1-1,0 0 1,0 0-1,0-1 1,0 1-1,0 0 0,0-1 1,-1 1-1,5-2 1,-2 0-374,1 0 1,-1-1-1,1 1 0,-1-1 1,0 0-1,0 0 1,0 0-1,-1 0 0,1-1 1,-1 0-1,0 0 0,0 0 1,5-8-1,-3 4-841,-1 0 0,0 0-1,-1 0 1,0-1 0,0 1-1,-1-1 1,2-10 0,-1-23-4257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469"/>
    </inkml:context>
    <inkml:brush xml:id="br0">
      <inkml:brushProperty name="width" value="0.025" units="cm"/>
      <inkml:brushProperty name="height" value="0.025" units="cm"/>
    </inkml:brush>
  </inkml:definitions>
  <inkml:trace contextRef="#ctx0" brushRef="#br0">5 0 10410,'0'0'9406,"0"10"-7997,-2 5-968,0 0-1,2 1 0,0-1 0,0 0 0,2 0 0,0 0 1,0 0-1,2 0 0,0 0 0,9 23 0,12 6-399,-14-27-106,-1 1 1,0-1-1,-2 2 1,0-1-1,9 35 0,-16-68 14,0 1-1,-1-1 1,-1 0-1,0 1 0,-5-21 1,5 30 36,0 2 11,0 0 0,0 0 0,0 0 0,0 0 0,-1 0 0,1 0 0,-1 0 0,0 1 0,0-1 0,-3-3 0,5 6 7,0 0 1,0 1-1,-1-1 0,1 0 0,0 1 1,0-1-1,0 1 0,0-1 1,0 0-1,0 1 0,0-1 1,0 1-1,0-1 0,0 0 0,1 1 1,-1-1-1,0 1 0,0-1 1,0 0-1,0 1 0,1-1 1,-1 0-1,0 1 0,0-1 0,0 0 1,1 0-1,-1 1 0,0-1 1,1 0-1,-1 0 0,0 1 0,1-1 1,-1 0-1,7 3 14,-1-1 0,1-1 0,-1 1-1,1-1 1,-1-1 0,1 1 0,-1-1 0,1 0 0,12-2-1,-4 0 8,0 0-1,0-1 0,21-8 1,15-12 64,-49 22-93,1 0 0,-1 0 1,0-1-1,0 1 0,0 0 1,0-1-1,0 1 0,0-1 1,0 0-1,0 0 0,0 0 1,-1 0-1,1 0 0,-1 0 1,0 0-1,1 0 0,-1 0 1,0-1-1,0-2 0,-18 7-203,12 1 222,-1 0 0,0 0 0,1 1 0,0 0 0,0 0 0,0 0 0,0 1 0,1 0 0,-1 0 0,1 0 0,0 0 0,1 1 0,0-1 0,-1 1 0,2 0 0,-1 0 0,1 0 0,0 0 0,0 0 0,-1 11 0,3-16-6,0-1 1,0 1-1,0 0 1,0 0-1,0-1 1,1 1-1,-1 0 1,0-1 0,1 1-1,-1 0 1,0-1-1,1 1 1,-1-1-1,1 1 1,-1-1-1,1 1 1,-1-1-1,1 1 1,-1-1-1,1 1 1,-1-1-1,1 1 1,0-1 0,-1 0-1,1 1 1,0-1-1,1 0 1,28 4 94,-21-4-80,-1-1 1,1 0-1,-1 0 0,17-5 1,-18 3 0,0-1 0,0 0 0,-1 0 1,1 0-1,-1 0 0,0-1 0,-1 0 1,1-1-1,-1 1 0,0-1 0,0 0 0,4-7 1,-7 9 21,1 0 1,-1 0 0,0 0 0,0 0 0,-1 0 0,1-1-1,-1 1 1,0-1 0,0 1 0,-1 0 0,1-1 0,-1 0 0,0 1-1,0-1 1,0 1 0,-1-1 0,0 1 0,0-1 0,0 1-1,0-1 1,-4-6 0,4 9-7,0 0 0,0 0 0,0 0 0,-1 1 0,1-1 0,-1 0 0,1 1 0,-1-1-1,0 1 1,1-1 0,-1 1 0,0 0 0,0 0 0,0 0 0,0 0 0,0 0 0,0 0 0,0 0 0,-1 1 0,1-1 0,0 1 0,0 0 0,0-1-1,-4 1 1,6 1-20,0-1 0,0 1 0,0 0 0,0-1 0,0 1 0,0-1-1,0 1 1,0 0 0,0-1 0,1 1 0,-1-1 0,0 1 0,0-1-1,1 1 1,-1 0 0,0-1 0,1 1 0,-1-1 0,0 0 0,1 1-1,-1-1 1,1 1 0,-1-1 0,2 1 0,11 3-77,0 0 1,0-1-1,0-1 0,1 0 1,-1-1-1,1 0 0,-1-1 1,1 0-1,-1-1 0,1-1 1,-1 0-1,18-6 0,7-11-1379,-37 18 1180,1 0 1,-1 0-1,0 0 0,0 0 1,1 0-1,-1 0 1,0 0-1,0 0 0,0 0 1,-1-1-1,1 1 1,0 0-1,0-1 1,-1 1-1,1 0 0,0-1 1,-1 1-1,0-1 1,1 1-1,-1-1 0,0 1 1,0-1-1,0 1 1,0-4-1,-12 3-3573,5 2-2784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863"/>
    </inkml:context>
    <inkml:brush xml:id="br0">
      <inkml:brushProperty name="width" value="0.025" units="cm"/>
      <inkml:brushProperty name="height" value="0.025" units="cm"/>
    </inkml:brush>
  </inkml:definitions>
  <inkml:trace contextRef="#ctx0" brushRef="#br0">184 3 11723,'0'0'3550,"-9"0"-69,-7-2-2353,1 2 1,-1 0-1,1 1 1,-22 4-1,33-5-1028,1 1-1,-1-1 1,1 1-1,-1 0 1,1 0-1,0 0 1,-1 1-1,1-1 0,0 1 1,0 0-1,0 0 1,0 0-1,0 0 1,1 0-1,-1 1 1,0-1-1,1 1 1,0 0-1,0-1 1,0 1-1,0 0 1,0 0-1,0 1 1,1-1-1,0 0 1,-1 0-1,1 1 1,0-1-1,0 6 1,1-8-98,0 0 0,0 0 1,0 0-1,1 0 1,-1 0-1,0 0 1,1 0-1,-1 0 1,1 0-1,-1-1 0,1 1 1,-1 0-1,1 0 1,-1 0-1,1 0 1,0-1-1,-1 1 1,1 0-1,0-1 1,0 1-1,0 0 0,0-1 1,0 1-1,-1-1 1,1 1-1,0-1 1,0 0-1,0 1 1,0-1-1,0 0 0,0 0 1,0 0-1,0 1 1,2-1-1,42 1-293,-34-1 102,176-6-3821,-186 6 4025,-1 1 0,1-1 0,-1 0-1,0 0 1,1 0 0,-1 0 0,1 0-1,-1 1 1,0-1 0,1 0 0,-1 0 0,1 1-1,-1-1 1,0 0 0,0 1 0,1-1-1,-1 0 1,0 1 0,1-1 0,-1 0-1,0 1 1,0-1 0,0 1 0,1-1-1,-1 0 1,0 1 0,0-1 0,0 1-1,0-1 1,0 1 0,0-1 0,0 0-1,0 1 1,0-1 0,0 1 0,0-1 0,0 1-1,0-1 1,0 0 0,0 1 0,-1-1-1,1 1 1,0-1 0,0 1 0,0-1-1,-1 0 1,1 1 0,0-1 0,-1 0-1,1 1 1,-1-1 0,-13 23 552,-54 38 1010,63-57-1563,0 1-1,0-2 1,-1 1-1,1 0 1,-1-1 0,0 0-1,0-1 1,0 1-1,-1-1 1,1-1 0,-11 3-1,18-23-3408,36-40-5653,-10 21 213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259"/>
    </inkml:context>
    <inkml:brush xml:id="br0">
      <inkml:brushProperty name="width" value="0.025" units="cm"/>
      <inkml:brushProperty name="height" value="0.025" units="cm"/>
    </inkml:brush>
  </inkml:definitions>
  <inkml:trace contextRef="#ctx0" brushRef="#br0">111 0 16560,'0'0'2231,"-8"11"43,1-3-1951,1 0 0,0 0 0,0 1 0,1 0 0,0 0 0,1 0 0,0 0 0,1 1 0,-1 0 0,2 0 0,-4 18 0,6-18-164,0 0 0,1-1 0,0 1-1,1 0 1,0 0 0,0-1 0,1 1 0,0-1 0,5 11 0,5 4-581,30 44-1,-5-9-2601,-31-41 1362,-19-25 318,-20-23 891,5-1 637,14 18 167,0-1 1,0-1-1,2 0 0,0 0 0,1-1 0,-13-26 1,22 40-273,1 0 0,-1 1 0,1-1 0,0 0 1,-1 0-1,1 1 0,0-1 0,0 0 0,0 0 0,0 0 1,0 1-1,1-1 0,-1 0 0,0 0 0,1 1 0,0-1 1,-1 0-1,1 1 0,0-1 0,0 0 0,-1 1 0,1-1 1,1 1-1,-1 0 0,0-1 0,0 1 0,0 0 0,1 0 1,-1-1-1,1 1 0,-1 0 0,1 0 0,-1 1 0,1-1 1,-1 0-1,1 0 0,0 1 0,0-1 0,-1 1 0,3-1 1,11-2-12,0 0 0,0 1 0,30-1 0,-25 2-100,1 0-153,39-4-1641,-23-3-2180,-15 0-2272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588"/>
    </inkml:context>
    <inkml:brush xml:id="br0">
      <inkml:brushProperty name="width" value="0.025" units="cm"/>
      <inkml:brushProperty name="height" value="0.025" units="cm"/>
    </inkml:brush>
  </inkml:definitions>
  <inkml:trace contextRef="#ctx0" brushRef="#br0">0 75 24055,'0'0'865,"25"-52"-6471,-14 29-4740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5.840"/>
    </inkml:context>
    <inkml:brush xml:id="br0">
      <inkml:brushProperty name="width" value="0.025" units="cm"/>
      <inkml:brushProperty name="height" value="0.025" units="cm"/>
    </inkml:brush>
  </inkml:definitions>
  <inkml:trace contextRef="#ctx0" brushRef="#br0">0 385 13325,'0'0'3021,"2"8"-1056,4 14-682,35 116 2929,-35-121-4052,1-1-1,1 1 1,0-1 0,1-1 0,1 1 0,12 14 0,-20-27-136,0-1 0,1 1 1,-1-1-1,1 0 0,0 1 1,0-1-1,0 0 0,0-1 0,4 3 1,-5-3 6,-1-1 0,0 0 0,0 1 0,0-1 1,1 0-1,-1 0 0,0 0 0,0 0 0,1 0 1,-1 0-1,0 0 0,0 0 0,0 0 0,1-1 1,-1 1-1,0 0 0,0-1 0,0 1 0,2-1 1,-1-1 4,0-1 0,0 1 0,0 0 0,0 0 0,-1-1 0,1 1 0,-1-1 0,1 1 0,-1-1 0,0 0 0,0 0 0,0 1 0,0-1 0,-1 0 0,1 0 0,-1 0 0,1 0 0,-1 0 0,0 0 0,-1-3 0,0-9-189,0 0 0,-1 0 1,-1 0-1,-1 1 0,0-1 1,-1 1-1,0 0 0,-1 1 1,-1-1-1,0 1 0,-1 0 1,0 1-1,-1 0 0,-14-16 1,7 17-360,11 21 83,6-7 401,-1 0 0,0 0 0,1-1 0,0 1 1,0 0-1,0 0 0,0-1 0,0 1 0,1 0 0,-1-1 0,3 4 0,1-1-111,0-1-1,0 0 1,0-1 0,0 1 0,0-1 0,1 0 0,-1-1-1,1 1 1,0-1 0,0 0 0,0 0 0,0-1 0,0 0-1,0 0 1,1 0 0,-1-1 0,0 0 0,0 0-1,1-1 1,-1 0 0,0 0 0,0 0 0,0-1 0,8-2-1,0-1-620,-1 0-1,0-1 0,0 0 0,-1-1 0,1 0 0,-2-1 0,1-1 1,-1 0-1,17-17 0,-22 19 145,0 0 0,-1-1 1,0 1-1,0-2 0,0 1 0,-1 0 1,4-12-1,-6 15 825,-1-1-1,1 0 1,-1 0 0,0 0-1,-1 0 1,1 0 0,-1-8 0,0 13-80,0 0 0,0 0 0,0 0 1,0 0-1,0 0 0,0 0 0,0 0 1,0 0-1,0 0 0,-1 1 1,1-1-1,0 0 0,-1 0 0,1 0 1,0 0-1,-1 0 0,1 0 1,-1 0-1,0 1 0,1-1 0,-1 0 1,1 0-1,-1 1 0,0-1 0,0 0 1,1 1-1,-1-1 0,0 1 1,0-1-1,0 1 0,0 0 0,0-1 1,0 1-1,0 0 0,0-1 1,0 1-1,1 0 0,-1 0 0,0 0 1,0 0-1,0 0 0,0 0 0,0 0 1,0 0-1,0 0 0,0 1 1,0-1-1,0 0 0,-2 1 0,0 1 146,0-1 0,0 1 0,-1 0 0,1 0-1,1 0 1,-1 0 0,0 1 0,0-1 0,1 1-1,-1 0 1,1 0 0,-3 4 0,0 4 189,-1 1 1,2 0-1,0 0 1,-5 22-1,7-28-269,1 0 0,1 0 0,-1 1 0,1-1-1,0 1 1,0-1 0,1 0 0,0 1 0,0-1-1,0 0 1,3 9 0,-3-13-171,0 0 0,1 0 1,-1 0-1,0 0 0,0 0 0,1-1 0,-1 1 1,1 0-1,0-1 0,-1 1 0,1-1 0,0 1 0,0-1 1,0 0-1,0 0 0,0 0 0,0 0 0,0 0 0,1 0 1,-1-1-1,0 1 0,0-1 0,1 0 0,-1 1 1,0-1-1,0 0 0,1 0 0,-1 0 0,0-1 0,1 1 1,-1 0-1,0-1 0,0 0 0,0 1 0,1-1 1,-1 0-1,2-1 0,4-2-86,1 0 1,-1-1-1,0 0 1,0 0 0,-1 0-1,1-1 1,10-12-1,-8 7-317,-1-1 0,-1 0 0,0 0 0,-1-1 0,0 0 0,-1-1 0,-1 1 0,0-1 0,-1 0 0,0-1 0,2-18 0,0-16 43,-2-100-1,-4 105 1501,0 69-737,2-1 0,1 1 0,1-1 0,1 0 0,14 38 0,-5-23 374,-8-19-204,1-1 1,15 28-1,-18-40-552,1 0 1,0-1-1,-1 0 0,2 0 0,-1 0 1,1 0-1,0-1 0,0 0 1,0 0-1,9 4 0,-9-5-28,-4-3-7,0 1 0,1-1 0,-1 0 0,0 0 0,0 0-1,1 0 1,-1 0 0,1 0 0,-1 0 0,0-1 0,1 1 0,-1-1 0,1 0 0,3 0 0,-6 0-18,0 0 1,1-1 0,-1 1-1,0 0 1,0-1 0,0 1-1,0 0 1,0-1-1,0 1 1,0-1 0,1 1-1,-1 0 1,0-1 0,0 1-1,0 0 1,-1-1-1,1 1 1,0-1 0,0 1-1,0 0 1,0-1 0,0 1-1,0 0 1,0-1-1,-1 1 1,1 0 0,0-1-1,0 1 1,0 0 0,-1 0-1,1-1 1,0 1 0,-1 0-1,1 0 1,0-1-1,0 1 1,-1 0 0,1 0-1,-1-1 1,-11-11-317,-12-4-204,-1 1 0,0 1 0,-1 2 0,-33-12 1,-42-21 406,99 45 154,1-1 0,-1 1 0,1-1 0,0 0 1,-1 1-1,1-1 0,0 0 0,-1 0 0,1 0 1,0 0-1,0 0 0,0-1 0,0 1 0,0 0 1,0 0-1,0-1 0,0 1 0,1 0 0,-1-1 1,0 1-1,1-1 0,-1 1 0,1-1 0,-1-1 1,2 1-3,-1 0 0,1 0 0,0 1 0,-1-1 0,1 1 0,0-1 0,0 1 0,0-1 0,0 1 0,0-1 0,1 1 0,-1 0 0,0 0 0,1-1 0,-1 1 0,0 0 0,4-1 0,11-7 87,0 1 0,1 1-1,23-7 1,-29 11-104,18-7-42,-8 4-688,0-2 0,-1 0-1,22-12 1,-5-5-5418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783"/>
    </inkml:context>
    <inkml:brush xml:id="br0">
      <inkml:brushProperty name="width" value="0.025" units="cm"/>
      <inkml:brushProperty name="height" value="0.025" units="cm"/>
      <inkml:brushProperty name="color" value="#004F8B"/>
    </inkml:brush>
  </inkml:definitions>
  <inkml:trace contextRef="#ctx0" brushRef="#br0">77 331 8136,'0'0'2776,"-8"9"592,5-7-3096,-5 7 450,0 0 0,0 1 0,0 0-1,2 0 1,-1 1 0,1-1 0,1 1 0,-5 12 0,12-18 101,6-10-581,8-10-47,10-14-524,-1-1 1,-1-1-1,-2-1 0,-1-1 1,-1-1-1,15-38 0,-32 68-553,-2 12 385,-1 32 345,1 26 925,-1-66-749,0 1 1,1-1-1,-1 1 0,0-1 0,1 1 1,-1-1-1,0 1 0,1-1 0,-1 1 1,0-1-1,1 0 0,-1 1 0,1-1 1,-1 1-1,1-1 0,-1 0 0,1 0 0,-1 1 1,1-1-1,-1 0 0,1 0 0,0 0 1,-1 1-1,1-1 0,-1 0 0,1 0 1,-1 0-1,1 0 0,0 0 0,-1 0 1,1 0-1,-1 0 0,1 0 0,0-1 1,-1 1-1,1 0 0,-1 0 0,1 0 0,-1-1 1,1 1-1,-1 0 0,2-1 0,20-14 739,-13 4-676,-1 1 0,0-1 0,0 0 0,-1-1 0,-1 1 0,0-1 0,-1-1 0,6-16 0,-8 19-105,0-1 0,0 1 0,-1-1 0,0 1 1,-1-1-1,0 0 0,-1 1 0,0-1 0,-1 0 1,-3-20-1,4 31 8,0-1 1,0 1-1,0-1 1,-1 1-1,1-1 1,0 1-1,0-1 1,0 1-1,0-1 0,0 1 1,-1-1-1,1 1 1,0-1-1,0 1 1,-1-1-1,1 1 1,0 0-1,-1-1 1,1 1-1,0 0 1,-1-1-1,1 1 1,-1 0-1,1-1 0,-1 1 1,1 0-1,0 0 1,-1-1-1,1 1 1,-1 0-1,1 0 1,-2 0-1,-9 12-218,-5 26 98,10-11 305,1 1 0,2 0 0,0 0-1,2 0 1,1 0 0,2 0 0,6 38 0,-7-59-149,1-1 0,0 0 0,0 0 0,0 0 1,1 0-1,0 0 0,0-1 0,0 1 0,1-1 0,0 0 1,5 5-1,-8-8-11,1 0 0,1 0 1,-1-1-1,0 1 1,0-1-1,0 0 0,1 1 1,-1-1-1,1 0 0,-1 0 1,1-1-1,-1 1 0,1-1 1,-1 1-1,1-1 1,0 0-1,-1 0 0,1 0 1,0 0-1,-1 0 0,1 0 1,-1-1-1,1 0 0,0 1 1,-1-1-1,1 0 0,-1 0 1,0 0-1,1 0 1,2-3-1,1 0 19,1-1 1,-1-1-1,0 1 1,0-1 0,-1 0-1,0 0 1,0-1-1,0 0 1,-1 1-1,0-2 1,0 1-1,-1 0 1,1-1-1,2-14 1,-2 9-11,-1 1-1,0-1 1,-1 0 0,-1 0-1,0 0 1,-1-1 0,0 1 0,-4-21-1,4 33-25,0 0-1,0 0 1,0 0-1,0 0 1,-1 0 0,1 0-1,0 0 1,0 0-1,-1 1 1,1-1-1,-1 0 1,1 0-1,-1 0 1,1 0-1,-1 1 1,0-1 0,1 0-1,-1 1 1,0-1-1,0 0 1,1 1-1,-1-1 1,0 1-1,0-1 1,0 1-1,0 0 1,1-1 0,-1 1-1,0 0 1,0 0-1,0-1 1,0 1-1,0 0 1,0 0-1,-1 0 1,0 0 2,1 1 1,-1-1-1,1 1 1,-1-1-1,1 1 0,-1 0 1,1-1-1,0 1 0,-1 0 1,1 0-1,0 0 1,0 0-1,-1 0 0,1 0 1,0 0-1,0 1 1,0-1-1,1 0 0,-1 1 1,-1 1-1,-2 6 73,1-1 0,0 1 0,1-1 0,0 1 0,0 0 0,1 0 0,-1 18 0,2-25-51,0 1 0,0 0 0,0-1 0,1 1-1,-1-1 1,0 1 0,1-1 0,0 1-1,0-1 1,-1 0 0,1 1 0,1-1-1,-1 0 1,0 1 0,1-1 0,-1 0-1,1 0 1,-1 0 0,1-1 0,0 1 0,0 0-1,0 0 1,0-1 0,0 1 0,0-1-1,0 0 1,1 0 0,-1 0 0,0 0-1,1 0 1,-1 0 0,4 0 0,5 0-40,0-1 1,0-1 0,0 1-1,0-2 1,0 0 0,0 0-1,0-1 1,-1 0 0,1-1-1,-1 0 1,0 0 0,0-1-1,0-1 1,-1 0 0,1 0-1,-2 0 1,1-2-1,-1 1 1,0-1 0,0 0-1,-1 0 1,0-1 0,6-11-1,-12 19 20,4-6 30,-7 9-15,-14 36 114,15-36-146,-2 37 440,3-38-436,0 0 1,0-1 0,0 1 0,0-1 0,0 1 0,0-1-1,0 1 1,0 0 0,0-1 0,0 1 0,0-1 0,0 1-1,0-1 1,1 1 0,-1-1 0,0 1 0,0-1 0,1 1-1,-1-1 1,0 1 0,1-1 0,-1 1 0,0-1 0,1 0-1,-1 1 1,1-1 0,-1 0 0,1 1 0,-1-1 0,1 0 0,-1 1-1,1-1 1,-1 0 0,1 0 0,-1 0 0,1 0 0,-1 1-1,1-1 1,-1 0 0,1 0 0,0 0 0,-1 0 0,1 0-1,-1 0 1,1 0 0,-1-1 0,1 1 0,0 0 0,-1 0-1,1 0 1,-1 0 0,1-1 0,-1 1 0,1 0 0,-1-1-1,1 1 1,-1 0 0,0-1 0,1 1 0,-1 0 0,1-1-1,-1 1 1,0-1 0,1 0 0,1-1-500,1-1 0,-1 0 0,0 0 0,0 0 0,0 0 0,-1 0 0,1 0 0,-1 0 0,0-1 0,0 1 0,0 0 1,0-1-1,0 1 0,-1-1 0,1 1 0,-1-1 0,0 1 0,-1-5 0,2-26-6227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6.480"/>
    </inkml:context>
    <inkml:brush xml:id="br0">
      <inkml:brushProperty name="width" value="0.025" units="cm"/>
      <inkml:brushProperty name="height" value="0.025" units="cm"/>
    </inkml:brush>
  </inkml:definitions>
  <inkml:trace contextRef="#ctx0" brushRef="#br0">0 156 8360,'0'5'731,"1"1"1,-1 0 0,1 0-1,0 0 1,1-1-1,-1 1 1,1-1-1,0 1 1,0-1-1,1 0 1,-1 1-1,1-1 1,6 7-1,-8-11-600,1 1 0,0 0 0,0 0-1,0-1 1,0 1 0,0-1-1,0 1 1,1-1 0,-1 0 0,0 0-1,1 0 1,-1 0 0,1 0-1,-1-1 1,1 1 0,-1-1 0,1 0-1,-1 1 1,1-1 0,-1 0-1,1-1 1,0 1 0,-1 0 0,1-1-1,-1 1 1,1-1 0,-1 0-1,0 0 1,1 0 0,-1 0 0,0 0-1,1-1 1,2-1 0,1-2 3,1-1 0,-1 1 0,0-1-1,0-1 1,-1 1 0,1-1 0,-1 0 0,-1 0 0,0-1 0,0 1 0,0-1 0,-1 0 0,0 0-1,0 0 1,-1 0 0,0 0 0,-1-1 0,0 1 0,0-1 0,0 1 0,-1-1 0,-1 1 0,-1-13 0,1 18-143,-1-1 1,1 1-1,-1 0 1,0 0 0,0 0-1,0 0 1,0 0 0,0 0-1,0 0 1,-1 1 0,0-1-1,1 1 1,-1 0 0,0 0-1,0 0 1,0 0-1,0 0 1,-1 1 0,1-1-1,0 1 1,-1 0 0,1 0-1,-1 0 1,1 1 0,-1-1-1,1 1 1,-1 0 0,1-1-1,-1 2 1,0-1-1,1 0 1,-1 1 0,1 0-1,-1 0 1,1 0 0,-1 0-1,1 0 1,0 1 0,0-1-1,0 1 1,-1 0 0,2 0-1,-1 0 1,0 0 0,-4 5-1,4-2 2,-1 1 0,1 0 0,0-1 0,1 1 0,0 0 0,0 0 0,0 1 0,1-1 0,-1 0 0,2 1 0,-1-1 0,1 0 0,0 1 0,0-1 0,0 1 0,1-1 0,0 0 0,3 8 0,-3-9-34,1-1 0,-1 0 0,1 1 0,0-1 0,1 0 1,-1-1-1,1 1 0,0 0 0,0-1 0,0 1 0,0-1 0,1 0 1,-1 0-1,1 0 0,0-1 0,-1 1 0,1-1 0,1 0 0,-1 0 1,0 0-1,0-1 0,1 1 0,-1-1 0,1 0 0,7 0 0,1 1-593,-1-2 0,1 1 1,0-2-1,-1 0 0,1 0 0,-1-1 0,1-1 0,-1 0 0,0-1 0,0 0 0,15-8 0,32-22-6989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7.313"/>
    </inkml:context>
    <inkml:brush xml:id="br0">
      <inkml:brushProperty name="width" value="0.025" units="cm"/>
      <inkml:brushProperty name="height" value="0.025" units="cm"/>
    </inkml:brush>
  </inkml:definitions>
  <inkml:trace contextRef="#ctx0" brushRef="#br0">91 363 12139,'0'0'5654,"-9"2"-2980,5-2-2516,0 1-1,0 1 1,0-1-1,0 1 1,0-1-1,0 1 1,0 0-1,1 0 1,-1 1-1,1-1 1,0 1-1,-1 0 1,1-1-1,0 1 1,1 1-1,-1-1 1,1 0-1,-1 1 1,1-1-1,0 1 0,0 0 1,0 0-1,1 0 1,0 0-1,-1 0 1,1 0-1,1 0 1,-1 0-1,1 0 1,-1 0-1,1 5 1,-1-1-17,1 0 0,-1 1 1,1-1-1,1 0 0,0 1 0,0-1 1,0 0-1,6 15 0,-6-20-130,0-1-1,1 0 1,-1 0 0,1 0-1,-1 0 1,1 0 0,0 0-1,0 0 1,0-1 0,0 1-1,0-1 1,1 1 0,-1-1-1,0 0 1,0 0 0,1 0-1,-1 0 1,1 0 0,-1 0-1,1-1 1,0 1-1,-1-1 1,1 0 0,-1 0-1,1 0 1,0 0 0,-1 0-1,1-1 1,-1 1 0,1-1-1,-1 1 1,3-2 0,3-1-1,0 0 0,0 0 0,-1 0 0,1-1 0,-1 0 0,0-1 0,0 1 1,-1-1-1,1-1 0,-1 1 0,0-1 0,-1 0 0,0-1 0,1 1 0,-2-1 1,8-13-1,-4 6-73,-1 0 1,0-1 0,0-1 0,-2 1 0,0-1-1,-1 0 1,4-25 0,-6-60-2015,-2 108 2100,1 0 0,0 0 0,1-1 0,-1 1 0,1 0 0,1-1-1,-1 0 1,1 1 0,0-1 0,1 0 0,-1 0 0,8 8 0,-9-12 0,0 0 0,-1 0-1,1-1 1,0 1 0,0-1 0,0 1 0,0-1 0,0 0 0,1 0 0,-1 0 0,0 0 0,0 0-1,1 0 1,-1-1 0,1 1 0,-1-1 0,1 1 0,-1-1 0,0 0 0,1 0 0,-1 0 0,1 0-1,-1-1 1,1 1 0,-1-1 0,1 0 0,-1 1 0,0-1 0,0 0 0,1 0 0,-1 0 0,0-1-1,0 1 1,0 0 0,0-1 0,0 0 0,0 1 0,3-5 0,2-1 16,0-1 1,-1 0-1,0 0 1,0-1-1,-1 1 1,0-1-1,0-1 0,-1 1 1,0-1-1,-1 0 1,0 1-1,0-1 1,1-12-1,-1 0-23,-1 0-1,-1 1 1,-1-1 0,-1 0-1,-4-25 1,-5 22-94,4 16-69,2 15-194,3 12 364,0 0 1,2-1-1,0 1 1,1-1-1,0 1 0,2-1 1,0 0-1,1 0 0,0 0 1,11 21-1,-11-28-45,0 0 0,1-1-1,0 1 1,0-1 0,1 0-1,0-1 1,1 1 0,-1-2 0,2 1-1,-1-1 1,1 0 0,0-1-1,1 0 1,-1 0 0,1-1-1,0 0 1,17 5 0,-27-10-18,0-1 0,0 1 1,0 0-1,0 0 0,0 0 0,0 0 1,0 0-1,0 0 0,0 0 0,0-1 1,0 1-1,0 0 0,0 0 0,0 0 1,0 0-1,0 0 0,0 0 0,0-1 1,0 1-1,0 0 0,0 0 0,0 0 1,1 0-1,-1 0 0,0 0 0,0 0 1,0 0-1,0-1 0,0 1 0,0 0 1,0 0-1,0 0 0,1 0 0,-1 0 1,0 0-1,0 0 0,0 0 0,0 0 1,0 0-1,0 0 0,0 0 0,1 0 1,-1 0-1,0 0 0,0 0 0,0 0 1,0 0-1,0 0 0,0 0 0,1 0 1,-1 0-1,0 0 0,0 0 0,-15-15-907,-26-16-545,4 10 417,-1 1 1,-46-18-1,45 22 3360,36 11 510,11 0-2025,15-2-847,-21 6 219,46-10 19,0 0-1197,51-20 0,-40 7-3299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452"/>
    </inkml:context>
    <inkml:brush xml:id="br0">
      <inkml:brushProperty name="width" value="0.025" units="cm"/>
      <inkml:brushProperty name="height" value="0.025" units="cm"/>
    </inkml:brush>
  </inkml:definitions>
  <inkml:trace contextRef="#ctx0" brushRef="#br0">0 190 12300,'3'47'9586,"34"116"-6552,-33-150-2821,2 11 150,2-1 1,12 29-1,-18-47-333,0-1 0,0 1-1,1-1 1,-1 0 0,1 0 0,0 0-1,0 0 1,0 0 0,1-1-1,0 0 1,-1 1 0,1-1 0,0-1-1,0 1 1,0 0 0,1-1 0,-1 0-1,6 2 1,-9-4-23,-1 0 0,1 0 0,0 0 0,0 0 0,-1 0 0,1 0 0,0 0 0,-1 0 0,1-1 0,0 1 0,-1 0 0,1 0 0,0-1 0,-1 1 0,1 0 0,0-1 0,-1 1 0,1-1 0,-1 1-1,1-1 1,-1 1 0,1-1 0,-1 1 0,1-1 0,-1 1 0,1-1 0,-1 0 0,0 1 0,1-1 0,-1 0 0,0 1 0,0-1 0,0 0 0,1 1 0,-1-1 0,0 0 0,0 0 0,0 1 0,0-1 0,0 0 0,0 0 0,0 1 0,-1-2 0,-2-36-250,-5 16-188,-1 0 0,-1 1 0,-1 0 0,-1 0 0,0 1 0,-2 1 0,-19-23 0,26 33 292,-17-16-68,12 18 183,11 8 25,1-1 0,0 0-1,0 0 1,-1 0 0,1 0 0,0 1-1,0-1 1,-1 0 0,1 0 0,0 1-1,0-1 1,0 0 0,-1 0 0,1 1-1,0-1 1,0 0 0,0 1 0,0-1-1,0 0 1,-1 1 0,1-1 0,0 0-1,0 1 1,0-1 0,0 0 0,0 1-1,0-1 1,0 0 0,0 1 0,0-1-1,1 0 1,-1 1 0,0-1 0,0 0-1,0 1 1,0-1 0,1 4 12,0-1 0,-1 0 0,1 0 0,0 1 0,0-1 0,1 0 0,-1 0 1,1 0-1,-1-1 0,1 1 0,0 0 0,0 0 0,0-1 0,0 1 0,1-1 0,-1 0 0,1 0 0,-1 0 0,4 2 1,0-1 18,-1-1 1,1 1 0,0-1 0,0 0-1,0-1 1,0 1 0,0-1 0,0-1-1,11 1 1,-4-1 62,0-1 1,0 0-1,0-1 0,-1-1 1,1 0-1,-1 0 1,0-1-1,1-1 0,17-9 1,-17 5-1,0 0 1,0 0 0,-1-2 0,-1 1 0,1-1-1,-2-1 1,0 0 0,15-23 0,-21 28-77,1-1 0,-1 1 0,-1-1 0,0 0 0,0 0 1,0 0-1,-1 0 0,0-1 0,-1 1 0,0 0 0,0-1 0,-1 1 0,0-1 1,0 1-1,-1-1 0,0 1 0,-4-16 0,3 21-14,1-1 0,-1 0-1,1 1 1,-1-1 0,0 1 0,0 0-1,-1-1 1,1 1 0,-1 0 0,1 1-1,-1-1 1,0 0 0,0 1 0,0-1-1,-1 1 1,1 0 0,-1 0 0,-5-2-1,7 3-8,0 1 1,0-1-1,0 1 0,0 0 0,0 0 0,0 0 0,0 0 0,0 0 0,0 0 1,-1 0-1,1 1 0,0-1 0,0 1 0,0-1 0,0 1 0,1 0 0,-1 0 0,0 0 1,0 0-1,0 0 0,1 0 0,-1 1 0,0-1 0,1 1 0,-1-1 0,1 1 1,0-1-1,-1 1 0,1 0 0,0-1 0,0 1 0,0 0 0,0 0 0,1 0 0,-1 0 1,0 3-1,-5 11 50,2 1-1,0-1 1,0 1 0,2 0 0,-1 19 0,2-29 11,1 0 0,0 0 0,0 0 0,1 0-1,-1 0 1,2 0 0,-1 0 0,1-1 0,0 1 0,0-1 0,1 1-1,-1-1 1,2 0 0,-1 1 0,6 6 0,-7-11-52,1 1 1,0-1-1,0 0 0,-1 0 1,1-1-1,0 1 1,1 0-1,-1-1 1,0 0-1,0 0 0,1 0 1,-1 0-1,0 0 1,1-1-1,-1 0 0,1 1 1,-1-1-1,1 0 1,-1-1-1,1 1 1,-1-1-1,0 1 0,1-1 1,-1 0-1,0 0 1,1-1-1,-1 1 0,0-1 1,0 1-1,0-1 1,4-3-1,3-3-118,1 1 0,-1-2 0,0 1 0,-1-2 0,0 1 0,-1-1 0,8-11-1,12-25-382,-26 76-65,-3 3 710,0-18-25,1 0 1,0-1-1,1 1 1,0-1-1,1 1 1,6 19-1,-8-33-170,1 1 1,-1-1-1,1 0 0,0 1 1,0-1-1,-1 0 0,1 1 1,0-1-1,0 0 1,0 0-1,0 0 0,0 0 1,0 0-1,1 0 0,-1 0 1,0 0-1,0-1 0,1 1 1,-1 0-1,0-1 0,1 1 1,-1-1-1,1 1 0,-1-1 1,1 0-1,-1 0 0,1 1 1,-1-1-1,1 0 0,-1 0 1,3-1-1,-2 1-333,-1-1 0,1 1 0,-1-1 0,1 1-1,-1-1 1,0 0 0,1 0 0,-1 0 0,0 0 0,1 0 0,-1 0 0,0 0 0,0 0 0,0 0-1,0 0 1,0-1 0,0 1 0,0 0 0,0-2 0,8-19-9513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839"/>
    </inkml:context>
    <inkml:brush xml:id="br0">
      <inkml:brushProperty name="width" value="0.025" units="cm"/>
      <inkml:brushProperty name="height" value="0.025" units="cm"/>
    </inkml:brush>
  </inkml:definitions>
  <inkml:trace contextRef="#ctx0" brushRef="#br0">1 183 11050,'0'0'12871,"11"-1"-11920,2-1-853,0 0 0,-1-1 0,0-1 0,1 0 0,-2 0 0,1-1 1,0-1-1,-1 0 0,0 0 0,0-1 0,-1 0 0,13-12 0,-18 15-101,-1 0 0,1 0 0,-1 0 0,0-1 0,0 1 0,0-1 0,-1 0 0,1-1 0,-1 1 0,0 0 0,-1-1 0,0 0 0,1 1 0,-2-1 0,3-11 0,-4 16-3,0 0 1,-1 0-1,1 0 0,-1 0 0,1 0 0,-1 1 0,1-1 0,-1 0 0,0 0 1,1 1-1,-1-1 0,0 0 0,0 1 0,1-1 0,-1 1 0,0-1 0,0 1 1,0-1-1,0 1 0,0-1 0,1 1 0,-1 0 0,0 0 0,0-1 0,0 1 1,0 0-1,0 0 0,0 0 0,0 0 0,0 0 0,0 0 0,0 0 0,0 1 1,-2-1-1,-35 8-72,30-3 72,0 1-1,0 0 0,1 0 0,0 1 0,0 0 0,0 0 0,1 1 1,0 0-1,1 0 0,0 0 0,0 0 0,0 1 0,1 0 0,1 0 0,-1 0 1,2 1-1,-1-1 0,1 1 0,1-1 0,-1 13 0,1-20-10,1 1 0,1 0-1,-1-1 1,0 1 0,1-1-1,-1 1 1,1-1 0,0 0-1,0 1 1,0-1 0,0 0-1,0 1 1,0-1 0,1 0-1,-1 0 1,1 0 0,-1 0-1,1 0 1,0 0 0,0-1-1,0 1 1,0 0 0,0-1-1,0 0 1,0 1 0,1-1-1,-1 0 1,0 0 0,1 0-1,-1-1 1,1 1 0,-1 0-1,1-1 1,-1 0 0,1 0-1,-1 1 1,1-1 0,-1-1-1,4 1 1,5-1-808,-1 1 0,1-2-1,-1 0 1,1 0 0,-1 0 0,0-1 0,0-1 0,16-7 0,30-25-9649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212"/>
    </inkml:context>
    <inkml:brush xml:id="br0">
      <inkml:brushProperty name="width" value="0.025" units="cm"/>
      <inkml:brushProperty name="height" value="0.025" units="cm"/>
    </inkml:brush>
  </inkml:definitions>
  <inkml:trace contextRef="#ctx0" brushRef="#br0">84 1 15663,'0'0'8584,"-56"17"-8232,47 4-63,0 4-97,0 4 160,9-1 0,0-3-31,0-5-97,18-6-128,7-10-64,9-4-32,6-4-1153,1-14-1666,4-7-960,0-7-3428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920"/>
    </inkml:context>
    <inkml:brush xml:id="br0">
      <inkml:brushProperty name="width" value="0.025" units="cm"/>
      <inkml:brushProperty name="height" value="0.025" units="cm"/>
    </inkml:brush>
  </inkml:definitions>
  <inkml:trace contextRef="#ctx0" brushRef="#br0">121 88 15759,'-10'10'1591,"1"-2"-1282,-54 60 2802,59-62-2880,-1 0 0,1 0 0,0 1 0,1-1 0,-1 1 0,1 0 0,1 0 0,-1 0 0,1 0 0,0 0 0,-1 12 0,3-19-225,1 1 0,-1 0 0,0 0 0,0 0 0,0 0 0,1 0 0,-1 0 0,0 0 1,1 0-1,-1 0 0,1-1 0,-1 1 0,1 0 0,0 0 0,-1 0 0,1-1 0,0 1 0,-1 0 0,1-1 0,0 1 0,0-1 0,0 1 0,-1-1 0,1 1 0,0-1 0,0 0 0,0 1 0,0-1 0,0 0 0,0 0 0,0 0 0,0 1 0,0-1 0,0 0 0,0 0 0,0 0 0,0-1 0,0 1 0,-1 0 0,1 0 0,0 0 0,2-1 0,3 0-59,1-1-1,-1 1 0,0-1 0,0 0 0,11-5 0,-5-2-533,1 0 0,-1-1 0,0-1 0,-1 1 1,-1-2-1,0 0 0,0 0 0,-1-1 0,0 0 0,8-18 0,-14 25 602,0 0 0,0 0-1,-1 0 1,0 0 0,0 0 0,1-11 0,-13 152 2755,10-134-2762,-1 0 0,2 0 0,-1 0 0,0 0 0,0 0 0,0 0 0,0 0 1,1 0-1,-1 0 0,0 0 0,1 0 0,-1 0 0,1 0 0,-1 0 0,1 0 0,0 0 0,-1 0 0,1 0 0,0-1 0,0 1 0,-1 0 0,1-1 0,0 1 0,0 0 0,0-1 0,0 1 0,0-1 0,0 1 0,0-1 0,0 0 0,0 1 1,0-1-1,0 0 0,0 0 0,0 0 0,0 0 0,0 0 0,0 0 0,2 0 0,-1 0-45,1 0 0,-1-1 0,0 1 0,0-1 0,0 0 0,1 1 1,-1-1-1,0 0 0,0 0 0,0 0 0,0 0 0,-1-1 0,1 1 0,0-1 0,0 1 0,-1-1 0,1 1 1,-1-1-1,2-2 0,4-10-258,-2 0 0,9-29 0,-13 38 358,-1 56 576,4 173 4044,-1-178-3782,2 0-1,21 81 0,-25-119-863,0-6-7,-1 0-1,0 0 1,1 0-1,-1 0 1,1 0 0,0 0-1,0 0 1,0 0-1,0 0 1,0 0-1,0-1 1,0 1 0,1 0-1,2 2 1,-3-26 989,-13-215-252,1-63-1854,11 291 1050,1 0 0,0 0 0,0 0 0,1 0-1,0 0 1,5-13 0,-6 19 28,0 1 0,0 0 0,1 0 0,-1 0 0,1 0 0,-1 0 0,1 0 1,0 0-1,0 0 0,0 1 0,0-1 0,0 1 0,0-1 0,1 1 0,-1 0 0,0 0 0,1 0 0,-1 0 0,1 0 0,-1 1 0,1-1 0,-1 1 0,1-1 0,-1 1 0,1 0 0,3 1 0,-2-2-10,1 1-1,-1 0 1,0 1 0,1-1-1,-1 1 1,0 0 0,0 0-1,1 0 1,-1 1-1,0-1 1,0 1 0,0 0-1,-1 0 1,1 1 0,0-1-1,-1 1 1,0 0-1,1 0 1,-1 0 0,0 0-1,0 0 1,-1 1 0,1-1-1,-1 1 1,0 0-1,0-1 1,0 1 0,0 0-1,-1 0 1,1 1 0,-1-1-1,0 0 1,0 0-1,-1 1 1,1-1 0,-1 0-1,0 1 1,0-1 0,-1 0-1,1 1 1,-1-1-1,0 0 1,0 0 0,0 1-1,-1-1 1,1 0 0,-1 0-1,0-1 1,0 1-1,-1 0 1,1-1 0,-1 1-1,-5 5 1,-2 2 128,-1 0 1,0 0-1,-20 13 1,26-21-59,0 1-1,0-1 1,-1-1 0,1 1-1,-1-1 1,1 0 0,-1 0-1,0 0 1,0-1 0,0 0 0,-10 1-1,15-2-86,0 0-1,1 0 1,-1 0-1,0 0 1,0-1-1,1 1 1,-1 0 0,0 0-1,0 0 1,1-1-1,-1 1 1,0 0-1,0-1 1,1 1-1,-1 0 1,1-1-1,-1 1 1,0-1 0,1 1-1,-1-1 1,1 0-1,-1 1 1,1-1-1,-1 0 1,1 1-1,0-1 1,-1 0-1,1 0 1,-1-26-2047,2 20 1105,1 0-1,0 0 1,1 0-1,-1 0 1,7-11-1,15-12-5870,1-1-4586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252"/>
    </inkml:context>
    <inkml:brush xml:id="br0">
      <inkml:brushProperty name="width" value="0.025" units="cm"/>
      <inkml:brushProperty name="height" value="0.025" units="cm"/>
    </inkml:brush>
  </inkml:definitions>
  <inkml:trace contextRef="#ctx0" brushRef="#br0">0 1 5509,'0'0'20051,"0"63"-18641,0-35-514,0-2-607,0-5-225,9-6-289,4-6-767,-6-6-610,9-3-384,-5-4-448,0-15-1634,0-9-2050,-4-11-4676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621"/>
    </inkml:context>
    <inkml:brush xml:id="br0">
      <inkml:brushProperty name="width" value="0.025" units="cm"/>
      <inkml:brushProperty name="height" value="0.025" units="cm"/>
    </inkml:brush>
  </inkml:definitions>
  <inkml:trace contextRef="#ctx0" brushRef="#br0">1 1 7527,'0'0'12738,"0"13"-11665,-1 32-525,4 99 1634,-2-125-2025,1-1 0,1 1 0,1-1 0,1 0 0,13 34 0,2-10-74,42 63 0,-62-105-79,0 1 0,0-1 1,0 0-1,0 0 0,0 0 0,0 0 0,1 0 1,-1 0-1,0 0 0,0 0 0,0 0 1,0 0-1,0 0 0,1 0 0,-1 0 1,0 0-1,0 0 0,0 0 0,0 0 1,1 0-1,-1 0 0,0 0 0,0 0 1,0 0-1,0 0 0,0 0 0,1 0 1,-1 0-1,0 0 0,0 0 0,0 0 1,0 0-1,0 0 0,0 0 0,1-1 0,-1 1 1,0 0-1,0 0 0,0 0 0,0 0 1,0 0-1,0 0 0,0 0 0,0-1 1,0 1-1,0 0 0,0 0 0,0 0 1,1 0-1,-1 0 0,0-1 0,0 1 1,0 0-1,0 0 0,0 0 0,0 0 1,0 0-1,0-1 0,-1 1 0,1 0 0,0 0 1,0 0-1,0 0 0,0 0 0,0-1 1,0 1-1,0 0 0,3-24 102,-4-26-52,-1 34-47,-1 0 0,-2 0 1,1 0-1,-2 1 0,0 0 0,0 0 0,-2 0 0,-18-27 0,79 40-599,-48 2 389,13 0-1166,0 0 0,0-1 1,0-1-1,18-5 0,3-5-3419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009"/>
    </inkml:context>
    <inkml:brush xml:id="br0">
      <inkml:brushProperty name="width" value="0.025" units="cm"/>
      <inkml:brushProperty name="height" value="0.025" units="cm"/>
    </inkml:brush>
  </inkml:definitions>
  <inkml:trace contextRef="#ctx0" brushRef="#br0">137 379 13645,'0'0'3475,"-10"3"-886,1 0-2173,0 0-1,0 1 0,0 0 1,1 0-1,0 1 0,0 0 1,-12 10-1,15-11-184,2-1 0,-1 1 1,0 0-1,1 0 0,-1 0 0,1 0 0,1 1 1,-1-1-1,0 1 0,1 0 0,0 0 0,0 0 1,1 0-1,-1 0 0,1 0 0,0 0 1,-1 11-1,2-15-222,0 0 0,0 0 0,0 0 0,1 0 0,-1 0 0,0-1 0,0 1 0,0 0 0,1 0 0,-1 0 0,0 0 0,1 0-1,-1 0 1,1-1 0,-1 1 0,1 0 0,-1 0 0,1-1 0,0 1 0,-1 0 0,1-1 0,0 1 0,0 0 0,-1-1 0,1 1 0,0-1 0,0 0 0,0 1 0,1-1 0,1 1-7,0 0 0,0-1 0,0 1 0,0-1 0,0 0 0,0 0 0,0-1 0,0 1 0,5-1 0,-1-1-111,0 0 1,-1 0 0,1 0 0,0-1 0,-1 0 0,0 0 0,0-1 0,8-4 0,-3-4-650,-1 0 0,0-1-1,8-14 1,20-23-1755,-38 49 2505,0 1 0,0-1 0,1 1 0,-1-1 1,0 1-1,0-1 0,1 1 0,-1-1 0,1 1 0,-1 0 1,0-1-1,1 1 0,-1 0 0,1-1 0,-1 1 0,1 0 0,-1 0 1,1-1-1,-1 1 0,1 0 0,-1 0 0,1 0 0,-1 0 1,1-1-1,-1 1 0,1 0 0,-1 0 0,1 0 0,-1 0 0,1 0 1,-1 1-1,1-1 0,-1 0 0,1 0 0,-1 0 0,1 0 1,-1 1-1,1-1 0,0 0 0,9 23 1606,-9-21-1425,-1 1 1,1-1 0,0 1-1,0-1 1,0 0 0,0 0-1,0 1 1,0-1 0,1 0 0,-1 0-1,1 0 1,-1 0 0,4 3-1,-1-4-35,-1 0 0,0 0 0,1 0 0,-1-1 1,1 1-1,-1-1 0,1 1 0,-1-1 0,1 0 0,-1-1 0,1 1 0,-1-1 0,1 1 0,-1-1 0,0 0 0,1 0 0,-1-1 0,0 1 0,0-1 0,0 1 0,0-1 0,0 0 0,5-4 0,4-4-35,0 0 0,-1-1 0,0 0 0,9-13 0,-8 9-88,-1-1 1,0-1-1,-2 0 1,0 0-1,0-1 0,9-32 1,-15 40-23,0 0 0,-1 0 0,0 0 0,0 0 1,-1 0-1,-1-1 0,0 1 0,0 0 0,-1-1 0,0 1 1,-1 0-1,0 0 0,-1 0 0,-5-14 0,7 21-24,-2-1 0,1 0-1,0 0 1,-1 1-1,0 0 1,0-1 0,0 1-1,0 0 1,0 0 0,0 1-1,-5-4 1,6 5 21,1 0 1,-1 0 0,0 1-1,0-1 1,0 0-1,0 0 1,0 1 0,0 0-1,1-1 1,-1 1 0,0 0-1,0 0 1,0 0-1,0 0 1,0 0 0,0 0-1,0 0 1,0 1-1,0-1 1,0 1 0,0 0-1,0-1 1,0 1 0,0 0-1,1 0 1,-4 2-1,-1 3 6,1 0 0,0 0 0,0 0 0,0 0 0,1 1-1,0 0 1,0 0 0,1 0 0,-1 0 0,2 1 0,-1-1 0,-1 11-1,0-3 47,1 0 0,1 0 0,0 0 0,1 0 0,2 25 0,-1-34-30,1-1 1,0 1-1,0-1 1,1 1-1,0-1 0,0 0 1,0 0-1,0 0 1,1 0-1,0 0 1,0-1-1,0 1 0,1-1 1,-1 0-1,1 0 1,0 0-1,0 0 1,0-1-1,1 1 0,-1-1 1,1 0-1,0-1 1,0 1-1,6 1 1,3 1-190,0 0 1,1-2 0,0 0-1,0 0 1,0-1 0,0-1-1,25-1 1,-38 0-63,0 0 1,0 0-1,0-1 0,0 1 1,0 0-1,1-1 0,-1 1 1,0-1-1,0 0 0,0 0 1,0 0-1,-1 0 0,1 0 0,0 0 1,0 0-1,2-3 0,-3 3-63,0 0-1,-1-1 0,1 1 1,0 0-1,-1-1 0,1 1 1,-1-1-1,1 1 0,-1 0 1,0-1-1,0 1 0,0-1 1,1 1-1,-2-1 0,1 1 0,0-1 1,0 1-1,0-1 0,0 1 1,-1 0-1,1-1 0,-1 1 1,1-1-1,-1 1 0,0 0 1,0-2-1,-19-23-6856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374"/>
    </inkml:context>
    <inkml:brush xml:id="br0">
      <inkml:brushProperty name="width" value="0.025" units="cm"/>
      <inkml:brushProperty name="height" value="0.025" units="cm"/>
    </inkml:brush>
  </inkml:definitions>
  <inkml:trace contextRef="#ctx0" brushRef="#br0">1 2 15567,'0'0'2947,"61"4"-4677,-32-10-6182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0.177"/>
    </inkml:context>
    <inkml:brush xml:id="br0">
      <inkml:brushProperty name="width" value="0.025" units="cm"/>
      <inkml:brushProperty name="height" value="0.025" units="cm"/>
      <inkml:brushProperty name="color" value="#004F8B"/>
    </inkml:brush>
  </inkml:definitions>
  <inkml:trace contextRef="#ctx0" brushRef="#br0">1 1 12364,'0'8'1158,"-1"1"-772,1 1 0,0 0 0,1 0 0,0-1 0,1 1 0,0-1 0,1 1 0,5 13-1,-6-18-335,1 0-1,0 0 0,0 0 0,0 0 0,1-1 0,0 1 0,0-1 0,0 0 0,0 0 0,1 0 1,-1 0-1,1-1 0,0 0 0,0 0 0,0 0 0,11 3 0,-4-2-152,0 0 0,0-1 0,1-1-1,23 2 1,-30-3 128,1-1 1,-1 0-1,0 0 0,1-1 0,-1 0 0,0 0 1,0-1-1,1 0 0,-1 0 0,-1 0 0,10-5 1,-10 10 6244,27 6-4714,-24-9-1482,0-1 0,0 0 0,-1-1 0,1 1 0,-1-2 0,1 1 0,-1-1 0,1 0 0,-1-1 0,0 1 0,9-8 0,9-7-269,38-36 1,-46 37-375,2 1 1,28-19-1,-47 35 578,0-1 0,0 1 0,1 0 0,-1 0 0,0 0 0,0 0 0,0-1 0,1 1 0,-1 0 0,0 0 0,0 0 0,1 0 0,-1 0 0,0 0 0,0 0 0,1 0 0,-1 0-1,0 0 1,0 0 0,1 0 0,-1 0 0,0 0 0,0 0 0,1 0 0,-1 0 0,0 0 0,0 0 0,1 0 0,-1 0 0,0 0 0,0 1 0,0-1 0,1 0 0,-1 0 0,0 0 0,0 0 0,0 1 0,1-1 0,-1 0 0,0 0-1,0 0 1,0 1 0,0-1 0,0 0 0,1 1 0,0 16 485,-8 19 805,1-16-602,2-9-343,1 0-1,0 0 0,0 0 0,2 1 0,-2 14 0,3-24-332,0 0 0,0 0-1,1 0 1,-1 0 0,0 0-1,1 0 1,-1 0 0,1 0-1,0 0 1,0 0 0,0 0-1,0 0 1,0 0 0,0-1-1,0 1 1,0 0 0,1-1-1,-1 1 1,1-1-1,-1 1 1,1-1 0,0 0-1,-1 0 1,1 1 0,0-1-1,0 0 1,0-1 0,0 1-1,0 0 1,0-1 0,0 1-1,0-1 1,0 1 0,4-1-1,3 1-169,0 0 0,0-1 0,0 0 0,-1 0 0,1-1 0,0 0 0,0-1 0,0 0 0,-1 0 0,1-1 0,7-3 0,-9 2-1020,0 0 1,0 0-1,-1 0 1,0-1-1,0 1 1,0-2-1,0 1 1,5-8-1,18-25-14648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892"/>
    </inkml:context>
    <inkml:brush xml:id="br0">
      <inkml:brushProperty name="width" value="0.025" units="cm"/>
      <inkml:brushProperty name="height" value="0.025" units="cm"/>
    </inkml:brush>
  </inkml:definitions>
  <inkml:trace contextRef="#ctx0" brushRef="#br0">3 31 9769,'0'0'5429,"-1"12"-2770,0 5-2095,0 1 1,1 0-1,1 0 1,1 0 0,1 0-1,0-1 1,10 31-1,-8-37-391,-1-1-1,1 0 1,1 0 0,-1-1-1,2 0 1,10 14 0,-15-22-108,-1 1 1,1 0-1,-1-1 0,1 1 1,0-1-1,0 0 1,0 0-1,-1 1 1,1-1-1,0 0 1,0-1-1,0 1 1,1 0-1,-1-1 1,0 1-1,0-1 1,0 1-1,0-1 1,1 0-1,-1 0 1,0 0-1,0 0 1,0 0-1,0-1 1,1 1-1,-1-1 1,0 1-1,0-1 0,0 0 1,0 0-1,0 0 1,0 0-1,0 0 1,0 0-1,-1-1 1,1 1-1,0-1 1,-1 1-1,3-4 1,7-8-16,0 0 1,-1-1-1,0-1 1,-1 1-1,-1-2 1,-1 1 0,0-1-1,-1 0 1,0-1-1,-1 1 1,-1-1-1,-1 0 1,-1 0-1,1-25 1,-3 57-76,0 0 1,1 0-1,1 0 1,0-1-1,1 1 0,1 0 1,0-1-1,1 0 1,8 15-1,-13-27 29,1-1-1,0 1 1,0-1 0,1 1-1,-1-1 1,0 0-1,0 0 1,1 0 0,-1 0-1,0 0 1,1 0-1,-1 0 1,1 0 0,0 0-1,-1 0 1,1-1-1,-1 1 1,1-1 0,0 0-1,0 1 1,-1-1-1,1 0 1,0 0 0,0 0-1,1 0 1,0-1 17,0 0 1,1 0 0,-1 0 0,0-1-1,0 1 1,-1-1 0,1 0-1,0 0 1,-1 0 0,1 0-1,-1 0 1,4-4 0,3-5 33,0 0 1,-1 0 0,-1-1 0,1-1 0,4-12-1,-1 1-145,-2 1-1,10-40 0,-19 63 63,0 0 0,0 0 0,0 0 1,0 0-1,0 0 0,0 1 0,0-1 0,0 0 0,0 0 0,0 0 0,1 0 1,-1 0-1,0 0 0,0 0 0,0 0 0,0 0 0,0 0 0,0 0 1,0 0-1,0 0 0,0 0 0,1 0 0,-1 0 0,0 0 0,0 0 0,0 0 1,0 0-1,0 0 0,0 0 0,0 0 0,0 0 0,0 0 0,1 0 1,-1 0-1,0-1 0,0 1 0,0 0 0,0 0 0,0 0 0,0 0 0,0 0 1,0 0-1,0 0 0,0 0 0,0 0 0,0 0 0,0 0 0,0 0 0,0-1 1,0 1-1,0 0 0,0 0 0,0 0 0,0 0 0,0 0 0,0 0 1,0 0-1,0 0 0,0 0 0,0-1 0,0 1 0,0 0 0,6 14-812,5 31-232,-6-24-726,11 11-5052,-8-24 1144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331"/>
    </inkml:context>
    <inkml:brush xml:id="br0">
      <inkml:brushProperty name="width" value="0.025" units="cm"/>
      <inkml:brushProperty name="height" value="0.025" units="cm"/>
    </inkml:brush>
  </inkml:definitions>
  <inkml:trace contextRef="#ctx0" brushRef="#br0">144 186 9801,'0'0'3956,"-10"1"-342,4-1-3275,0 0 1,1 0-1,-1 1 0,1-1 1,-1 2-1,1-1 0,-1 0 1,1 1-1,0 0 0,0 0 0,0 1 1,0 0-1,0-1 0,0 2 1,1-1-1,-1 0 0,1 1 1,0 0-1,0 0 0,0 0 1,1 0-1,0 1 0,-1 0 0,-2 6 1,4-8-233,0 0 0,1 1 0,0-1 0,-1 0 0,1 1 0,0-1 0,0 1 0,1-1 1,-1 1-1,1 0 0,0 7 0,1-10-91,-1 0 1,1 0 0,0 0-1,0 1 1,0-1-1,0 0 1,0 0-1,0 0 1,1 0-1,-1-1 1,0 1 0,0 0-1,1 0 1,-1-1-1,0 1 1,1-1-1,-1 1 1,0-1 0,1 0-1,-1 1 1,1-1-1,-1 0 1,1 0-1,-1 0 1,1 0-1,-1 0 1,1-1 0,-1 1-1,0 0 1,1-1-1,1 0 1,11-1-12,1-1-1,-1-1 1,1 0 0,-1-1 0,15-8 0,-20 8-78,0 1 0,0-1 1,1 2-1,-1 0 1,1 0-1,0 0 0,0 1 1,0 1-1,0 0 1,0 0-1,1 1 0,-1 0 1,14 2-1,-24-1 80,1-1-1,0 0 1,0 1-1,-1-1 1,1 0-1,0 1 1,-1-1-1,1 1 1,-1-1-1,1 1 1,0-1 0,-1 1-1,1-1 1,-1 1-1,1 0 1,-1-1-1,0 1 1,1 0-1,-1 0 1,0-1-1,1 1 1,-1 0-1,0 0 1,0-1-1,0 1 1,1 0-1,-1 0 1,0 0-1,-4 2 468,-3-16-251,-8-30-212,6 21-224,1 0-1,1-1 1,2 0-1,0 0 0,-3-38 1,8 60 99,0-1 0,1 1 0,-1 0 0,1-1 0,-1 1 0,1 0 0,0 0 0,0 0 0,-1 0 0,1-1 0,0 1 0,0 0 0,0 0 0,0 1 0,0-1 1,0 0-1,0 0 0,1 0 0,-1 1 0,0-1 0,0 1 0,0-1 0,1 1 0,-1-1 0,0 1 0,3-1 0,48-9-4716,-23 4-1298,0-3-2098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705"/>
    </inkml:context>
    <inkml:brush xml:id="br0">
      <inkml:brushProperty name="width" value="0.025" units="cm"/>
      <inkml:brushProperty name="height" value="0.025" units="cm"/>
    </inkml:brush>
  </inkml:definitions>
  <inkml:trace contextRef="#ctx0" brushRef="#br0">14 1 14510,'0'0'7313,"-3"12"-6330,0-1-709,0 0 0,2 0 0,-1 0 0,1 0 0,1 1 0,0-1 0,1 0 0,0 1 0,0-1 0,2 0 0,3 13 0,10 19-40,2 0 0,2 0-1,2-2 1,40 57 0,-62-97-193,1 0 0,0 0 0,0 1 0,-1-1 0,1 0 0,0 0 0,0 0 0,0 0 0,0 0 0,0 0 0,1 0 0,-1 0 0,0 0 0,0 0 0,0-1 0,1 1 0,-1-1 0,1 1 0,-1-1 0,0 1 0,1-1 0,-1 0 0,1 1 0,-1-1 0,1 0 0,-1 0 0,0 0 0,1 0 0,-1-1 0,1 1 0,-1 0 0,1 0 0,-1-1 0,0 1 0,1-1 0,-1 0 0,0 1 0,1-1 0,-1 0 0,0 0 0,0 1 0,0-1 0,1 0 0,-1 0 0,0 0 0,0-1 0,-1 1 0,1 0 0,1-2 0,6-8 93,-1 0 1,0-1-1,-1 0 1,6-16-1,-9 21-197,6-18 84,0-1 0,-2 0 0,0 0 0,-2 0 0,3-40 0,-5-22-4130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051"/>
    </inkml:context>
    <inkml:brush xml:id="br0">
      <inkml:brushProperty name="width" value="0.025" units="cm"/>
      <inkml:brushProperty name="height" value="0.025" units="cm"/>
    </inkml:brush>
  </inkml:definitions>
  <inkml:trace contextRef="#ctx0" brushRef="#br0">1 0 14542,'0'0'2562,"4"48"-192,6-31-448,7-2-993,2-6-545,5-3-127,6-5-193,-1-1-897,-4 0-1249,4-12-480,-5-5-6151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503"/>
    </inkml:context>
    <inkml:brush xml:id="br0">
      <inkml:brushProperty name="width" value="0.025" units="cm"/>
      <inkml:brushProperty name="height" value="0.025" units="cm"/>
    </inkml:brush>
  </inkml:definitions>
  <inkml:trace contextRef="#ctx0" brushRef="#br0">0 527 17457,'0'0'5439,"13"6"-4825,-6-1-509,-2-3-72,-1 1 0,0-1 1,1 1-1,-1-1 0,1-1 1,0 1-1,0-1 0,0 1 1,0-1-1,0-1 0,0 1 1,0-1-1,0 0 1,0 0-1,0 0 0,0-1 1,6-1-1,2-2 10,-1-2-1,0 1 1,0-2-1,-1 1 1,0-1-1,17-15 1,-24 19-32,0 0-1,0 0 0,0-1 1,-1 1-1,0-1 1,0 0-1,0 0 1,0 0-1,-1 0 1,1-1-1,-1 1 1,0 0-1,0-1 1,-1 0-1,1 0 0,-1 1 1,0-1-1,0 0 1,-1 0-1,1-8 1,-2 11-7,0 0 1,1 0-1,-1 0 0,0 1 1,0-1-1,0 0 1,0 1-1,0-1 0,-1 1 1,1-1-1,0 1 1,-1-1-1,1 1 1,-1 0-1,1 0 0,-1 0 1,0 0-1,1 0 1,-1 0-1,0 0 0,0 1 1,0-1-1,0 0 1,1 1-1,-1 0 1,0-1-1,-4 1 0,2 0-11,0-1 1,0 1-1,0 0 0,0 0 0,0 1 0,0-1 0,1 1 0,-1 0 0,0 0 0,0 0 0,0 0 0,1 1 0,-7 3 0,4 1 39,0 0 0,0 0 0,0 0 0,1 1 0,0 0 0,0 0 0,1 1 0,0-1-1,0 1 1,1 0 0,0 0 0,0 0 0,1 0 0,-2 17 0,3-21 56,1 1 1,-1 0-1,1-1 1,0 1-1,1-1 1,-1 1-1,1 0 0,0-1 1,0 1-1,0-1 1,1 0-1,3 8 1,-3-9-31,0-1 0,0 1 0,0-1 0,0 1 1,0-1-1,1 0 0,-1 0 0,1 0 0,0 0 1,-1 0-1,1-1 0,0 1 0,0-1 0,0 0 0,0 0 1,0 0-1,0 0 0,0 0 0,7 0 0,-1 0-20,1 0-1,0-1 1,0 0-1,-1-1 1,1 0-1,0-1 0,-1 1 1,1-2-1,-1 0 1,0 0-1,0 0 1,15-9-1,-11 4-10,0 0-1,-1-1 0,0-1 1,-1 1-1,0-2 1,-1 0-1,15-20 0,-7 5-11,-2 0-1,0-1 0,-2-1 0,-2-1 0,0 0 0,-2 0 1,10-46-1,-14 49-85,-2 0 1,0 0-1,-2-1 1,-2-47 0,0 72 64,0 0 1,0 0 0,0 0 0,-1 0 0,1 1-1,-1-1 1,0 0 0,1 0 0,-1 0 0,0 0 0,0 0-1,0 1 1,-2-4 0,2 5 1,0-1 0,1 1 0,-1-1 0,0 1 0,0-1 1,1 1-1,-1-1 0,0 1 0,0 0 0,0-1 0,0 1 0,0 0 0,0 0 0,0 0 0,1-1 0,-1 1 0,0 0 0,0 0 0,0 0 1,0 1-1,-1-1 0,-1 1-3,0 0 1,0 0-1,0 1 1,0-1 0,1 1-1,-1 0 1,0 0-1,1 0 1,-1 0-1,1 0 1,0 0 0,0 1-1,0-1 1,0 1-1,-2 3 1,-3 8 41,0 0 0,1 1 0,1-1 0,1 1 0,0 0 0,0 1 0,2-1 0,0 0 0,0 1 0,2 0 0,0-1 0,0 1 0,5 21 0,-3-26 2,0 0 1,1 0 0,0 0-1,1-1 1,1 1 0,-1-1-1,1 0 1,11 15 0,-11-19-28,-1 0 1,1-1-1,0 0 1,1 0 0,-1 0-1,1 0 1,0-1-1,0 0 1,0-1 0,1 1-1,-1-1 1,1 0-1,0-1 1,8 3 0,-13-4-10,1-1 0,-1 1 0,1 0 0,-1-1 0,1 0 0,-1 0 0,1 0 0,-1 0 0,1 0 0,-1 0 0,1 0 0,-1-1 0,1 1 0,-1-1 0,0 0 0,1 0 0,-1 0 0,0 0 0,1 0 0,-1 0 1,0-1-1,0 1 0,0-1 0,0 1 0,2-3 0,-3 2-61,0-1-1,0 1 1,0 0 0,0-1 0,-1 1 0,1 0 0,-1-1 0,1 1 0,-1 0-1,0-1 1,0 1 0,0-1 0,0 1 0,0-1 0,-1 1 0,1-1 0,-1 1-1,1 0 1,-1-1 0,0 1 0,0 0 0,0 0 0,0 0 0,-1-1 0,1 1-1,-3-3 1,-4-4-508,0 1 0,-1-1 1,0 2-1,-1-1 0,1 1 0,-1 0 0,-1 1 0,1 1 0,-1-1 0,0 2 0,0-1 0,-17-3 0,-51-11 439,30 13 4855,128 2-4154,-1-4 0,104-23 1,-96 15-4255,0 2-4630,-73 13-1121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835"/>
    </inkml:context>
    <inkml:brush xml:id="br0">
      <inkml:brushProperty name="width" value="0.025" units="cm"/>
      <inkml:brushProperty name="height" value="0.025" units="cm"/>
    </inkml:brush>
  </inkml:definitions>
  <inkml:trace contextRef="#ctx0" brushRef="#br0">57 1399 15182,'-10'11'2040,"-28"33"-295,30-31-854,10-9-540,12-8-78,-13 3-213,59-27 1758,96-61 0,-51 27-836,689-343 1888,24 47-2825,-709 312-323,432-187 218,-192 61-4685,-284 134 944,-17 3-2482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30.571"/>
    </inkml:context>
    <inkml:brush xml:id="br0">
      <inkml:brushProperty name="width" value="0.025" units="cm"/>
      <inkml:brushProperty name="height" value="0.025" units="cm"/>
    </inkml:brush>
  </inkml:definitions>
  <inkml:trace contextRef="#ctx0" brushRef="#br0">65 161 4100,'0'0'5023,"-9"3"-2722,-2 1-1549,-10 4 128,-2-5 2853,22-3-2420,16-7 390,40-12-1238,1 1 0,0 4-1,1 1 1,82-6-1,238 1-696,-291 17 303,-176 6 92,1 4-1,0 4 0,1 4 0,1 4 0,0 4 0,2 3 1,-92 45-1,154-62 191,29-12-156,43-17-171,352-136 120,-317 127-230,0 4 0,166-24-1,-221 45-137,-29 2 220,0 0 1,0 1 0,0-1 0,0 0 0,0 0 0,0 0 0,0 0 0,0 0 0,0 0 0,0 0-1,0 1 1,0-1 0,0 0 0,0 0 0,0 0 0,0 0 0,0 0 0,0 0 0,0 0 0,0 1-1,0-1 1,0 0 0,0 0 0,0 0 0,0 0 0,0 0 0,0 0 0,0 0 0,1 0 0,-1 0-1,0 0 1,0 1 0,0-1 0,0 0 0,0 0 0,0 0 0,0 0 0,0 0 0,0 0 0,1 0-1,-1 0 1,0 0 0,0 0 0,0 0 0,0 0 0,0 0 0,0 0 0,0 0 0,1 0 0,-1 0-1,0 0 1,0 0 0,0 0 0,0 0 0,0 0 0,0 0 0,0 0 0,0 0 0,1 0 0,-1 0-1,0 0 1,0 0 0,0-1 0,0 1 0,-38 16 84,28-13-64,-103 32 467,0-6-1,-146 18 0,68-13-345,151-23-81,30-4-390,28-2-1003,-2-4-185,0 0 0,0-1 0,21-4 1,22-11-5145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6.963"/>
    </inkml:context>
    <inkml:brush xml:id="br0">
      <inkml:brushProperty name="width" value="0.025" units="cm"/>
      <inkml:brushProperty name="height" value="0.025" units="cm"/>
    </inkml:brush>
  </inkml:definitions>
  <inkml:trace contextRef="#ctx0" brushRef="#br0">48 525 4036,'0'0'6427,"-7"2"-5290,-2 0-679,-22 10 1631,55-21 1273,6-1-2838,-4-4-147,675-328 3164,-582 292-3281,174-66-626,-375 124-8208,32 1 2382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7.342"/>
    </inkml:context>
    <inkml:brush xml:id="br0">
      <inkml:brushProperty name="width" value="0.025" units="cm"/>
      <inkml:brushProperty name="height" value="0.025" units="cm"/>
    </inkml:brush>
  </inkml:definitions>
  <inkml:trace contextRef="#ctx0" brushRef="#br0">445 1 10378,'-12'1'897,"2"1"-602,-46 5-96,10-5 3711,46 5-3803,-1 0 0,0 0 0,-1 0 0,0 0 0,0 0 0,0-1 0,-1 1 0,1-1 0,-2 1 0,1-1 0,-1 0 0,-6 8 0,-9 9-42,-36 36 0,15-19 480,33-31-393,-17 14 219,2 2 0,1 1 0,0 1 0,2 1 0,2 0 0,-17 36 0,28-31-296,6-32-75,0 0-1,1 0 1,-1 0 0,0 0 0,0 0 0,1 0 0,-1 0-1,0-1 1,1 1 0,-1 0 0,1 0 0,0 0 0,-1-1 0,1 1-1,-1 0 1,1-1 0,0 1 0,0 0 0,-1-1 0,2 1-1,3 1 15,-1-1-1,0 0 0,1-1 0,-1 1 0,0-1 1,1 0-1,-1 0 0,1 0 0,-1 0 0,0-1 0,8-1 1,36-10 381,1-2 1,64-28 0,-2 1-211,69-15-172,-66 21-1702,1-2-4173,-35 8-2963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143"/>
    </inkml:context>
    <inkml:brush xml:id="br0">
      <inkml:brushProperty name="width" value="0.025" units="cm"/>
      <inkml:brushProperty name="height" value="0.025" units="cm"/>
    </inkml:brush>
  </inkml:definitions>
  <inkml:trace contextRef="#ctx0" brushRef="#br0">16 1 16047,'0'0'5221,"13"63"-4612,-13-26-289,0 4-224,0 4-64,0 3 0,0 1-128,0-2-224,0-2-609,0-6-609,0-4-544,0-6-1185,-9-7-544,-11-6-4645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2.321"/>
    </inkml:context>
    <inkml:brush xml:id="br0">
      <inkml:brushProperty name="width" value="0.025" units="cm"/>
      <inkml:brushProperty name="height" value="0.025" units="cm"/>
      <inkml:brushProperty name="color" value="#004F8B"/>
    </inkml:brush>
  </inkml:definitions>
  <inkml:trace contextRef="#ctx0" brushRef="#br0">11 3 10282,'-1'-2'9246,"-3"4"-6616,-1 9-1764,5 8-171,0-1 1,2 1-1,0-1 0,1 0 0,1 0 0,12 35 0,53 106 406,-18-47 102,-49-105-578,6 10-3243,-8-17 2457,0 1 0,0-1 0,1 0 0,-1 0-1,0 0 1,1 0 0,-1 0 0,0 0-1,0 1 1,1-1 0,-1 0 0,0 0-1,1 0 1,-1 0 0,0 0 0,0 0-1,1 0 1,-1 0 0,0 0 0,1 0 0,-1-1-1,0 1 1,0 0 0,1 0 0,-1 0-1,0 0 1,0 0 0,1 0 0,-1-1-1,0 1 1,0 0 0,1 0 0,-1 0-1,0-1 1,0 1 0,0 0 0,1 0 0,-1 0-1,0-1 1,0 1 0,0 0 0,0 0-1,0-1 1,0 1 0,0 0 0,1-1-1,-1 1 1,0 0 0,0 0 0,0-1-1,0 1 1,0 0 0,0-1 0,0 1 0,0 0-1,0 0 1,-1-1 0,6-12-7062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507"/>
    </inkml:context>
    <inkml:brush xml:id="br0">
      <inkml:brushProperty name="width" value="0.025" units="cm"/>
      <inkml:brushProperty name="height" value="0.025" units="cm"/>
    </inkml:brush>
  </inkml:definitions>
  <inkml:trace contextRef="#ctx0" brushRef="#br0">0 239 12492,'0'0'5061,"47"0"-3876,-9-6 256,9-8-224,3-4-640,6-4-449,-7-3-32,-1 0-64,-11 3-192,-10 0-769,-11 1-673,-11 0-1024,-5 1-2147,-11-3-672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838"/>
    </inkml:context>
    <inkml:brush xml:id="br0">
      <inkml:brushProperty name="width" value="0.025" units="cm"/>
      <inkml:brushProperty name="height" value="0.025" units="cm"/>
    </inkml:brush>
  </inkml:definitions>
  <inkml:trace contextRef="#ctx0" brushRef="#br0">0 91 11659,'0'0'10826,"79"-38"-10121,-35 24-545,6 0-96,1 2-320,-5 4-1025,-6 4-1826,-13 4-1794,-5 0-4260</inkml:trace>
  <inkml:trace contextRef="#ctx0" brushRef="#br0" timeOffset="1">422 260 13229,'0'10'2220,"-1"4"-1440,1 48 1982,0-60-2727,1 0 0,-1 0 0,0 0 0,1 0 0,-1 0 0,1 0 0,0 0 0,0 0 0,-1 0 0,1 0 0,0-1 0,1 1 0,-1 0 0,0-1 0,0 1 0,1-1 0,-1 1 0,1-1 0,-1 0 0,1 1 0,0-1 0,-1 0 0,1 0 0,0 0 0,0 0 0,0-1 0,3 2 0,1-1-3,0 0 0,0-1 1,0 0-1,0 0 0,0 0 1,0-1-1,0 0 0,0 0 0,0 0 1,-1-1-1,1 0 0,0 0 0,7-4 1,2-3 39,0 0 1,0-1 0,14-14 0,12-8 257,-41 32-284,0-1-1,1 1 1,-1 0 0,0 0 0,0 0-1,0 0 1,1 0 0,-1-1 0,0 1-1,0 0 1,1 0 0,-1 0 0,0 0-1,1 0 1,-1 0 0,0 0 0,0 0-1,1 0 1,-1 0 0,0 0 0,1 0-1,-1 0 1,0 0 0,0 0 0,1 0-1,-1 0 1,0 1 0,0-1 0,1 0-1,-1 0 1,0 0 0,0 0 0,1 0-1,-1 1 1,0-1 0,0 0 0,0 0 0,1 0-1,-1 1 1,0-1 0,0 0 0,0 0-1,0 1 1,0-1 0,1 0 0,3 22 917,-3 36-528,-2-44-185,1-10-360,0 3 191,0-1 1,1 0-1,-1 0 1,1 0 0,3 11-1,-4-16-162,1 1 0,-1-1-1,1 0 1,-1 0 0,1 0 0,-1 0-1,1 0 1,0 0 0,0 0 0,0 0-1,-1-1 1,1 1 0,0 0 0,0 0 0,0-1-1,0 1 1,0 0 0,1-1 0,-1 1-1,0-1 1,0 0 0,0 1 0,0-1-1,0 0 1,1 0 0,-1 1 0,0-1-1,0 0 1,1 0 0,-1 0 0,0-1-1,0 1 1,0 0 0,0 0 0,1-1 0,1 0-1,8-5-3094,-1-9-2237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9.680"/>
    </inkml:context>
    <inkml:brush xml:id="br0">
      <inkml:brushProperty name="width" value="0.025" units="cm"/>
      <inkml:brushProperty name="height" value="0.025" units="cm"/>
    </inkml:brush>
  </inkml:definitions>
  <inkml:trace contextRef="#ctx0" brushRef="#br0">24 29 11627,'0'0'8584,"-4"9"-7415,0-1-973,1 0 1,0 0-1,0 0 0,1 0 0,-2 12 0,4-17-159,0 1-1,0-1 0,0 1 0,0-1 0,0 1 0,1 0 0,0-1 0,-1 1 0,1-1 0,1 0 1,-1 1-1,0-1 0,1 0 0,0 0 0,-1 0 0,1 0 0,0 0 0,4 4 0,-1-2 21,0 1-1,1-2 0,-1 1 0,1-1 1,12 8-1,-17-11-2,0-1 1,0 1-1,0-1 1,1 1-1,-1-1 1,0 1-1,0-1 0,1 0 1,-1 0-1,0 0 1,0 0-1,1 0 0,-1 0 1,0 0-1,0 0 1,1 0-1,-1 0 1,0-1-1,0 1 0,1-1 1,-1 1-1,0-1 1,0 1-1,0-1 0,0 0 1,0 1-1,0-1 1,0 0-1,0 0 1,0 0-1,0 0 0,0 0 1,0 0-1,0 0 1,-1 0-1,1 0 0,-1 0 1,1 0-1,0-3 1,4-4-16,-1-1 0,-1 1 0,0-1 0,0 0 0,-1 0 0,0 0 0,0-1 0,-1 1 0,0 0 0,-1-1 0,0 1 0,-2-12 0,0 20-63,-1 9 10,0 8-12,3-14 25,0 0 0,0 0 0,0 0-1,0 0 1,1 0 0,-1 0 0,1 0 0,0 0 0,-1-1 0,1 1 0,0 0 0,0 0 0,0 0-1,0-1 1,1 1 0,-1-1 0,0 1 0,1-1 0,-1 1 0,1-1 0,-1 0 0,1 0 0,2 1 0,0 1 7,1-1 1,0 0-1,0 0 1,0-1-1,0 0 1,0 0-1,0 0 1,1 0 0,5-1-1,-1 1 14,0-2-1,1 1 1,-1-1-1,0-1 1,0 0-1,0 0 1,0-1 0,0-1-1,15-6 1,-21 8 6,-1 0 0,1 0 1,0-1-1,-1 1 0,1-1 0,-1 0 1,0 0-1,0 0 0,0 0 0,0-1 1,-1 1-1,1-1 0,-1 0 1,0 1-1,0-1 0,0 0 0,-1 0 1,1-1-1,-1 1 0,0 0 1,0 0-1,-1-1 0,1 1 0,-1 0 1,0-8-1,0 11-9,-1 0 1,1 1-1,-1-1 0,1 0 1,0 1-1,-1-1 0,0 1 1,1-1-1,-1 1 0,1-1 1,-1 1-1,0-1 0,1 1 1,-1-1-1,0 1 0,1 0 1,-1-1-1,0 1 1,0 0-1,1 0 0,-1-1 1,0 1-1,0 0 0,0 0 1,1 0-1,-1 0 0,0 0 1,0 0-1,0 0 0,1 0 1,-1 1-1,0-1 0,-1 1 1,-28 9 129,23-5-129,0 1 0,1 0 1,-1 0-1,1 0 1,1 1-1,-1 0 0,1 0 1,-5 10-1,7-13 3,1 0 1,-1 0-1,1 0 1,0 1-1,1-1 0,-1 1 1,1 0-1,0-1 0,0 1 1,1 0-1,-1-1 0,1 1 1,0 0-1,0 0 0,0 0 1,1-1-1,1 6 1,0-8-55,-1 0 0,1 0 1,0 1-1,0-1 0,0-1 1,0 1-1,0 0 0,0 0 1,1-1-1,-1 1 0,1-1 1,-1 0-1,1 0 0,-1 0 1,1 0-1,0 0 0,-1 0 1,1-1-1,0 1 0,0-1 0,0 0 1,4 0-1,1 1-726,1-1 0,-1 0 0,1-1 0,-1 0 0,1 0 0,10-3 0,-10 0-652,-1 0-1,0-1 1,0 0 0,0 0-1,-1 0 1,0-1 0,0 0-1,0-1 1,10-12 0,13-29-1770,-27 43 3739,-1 0 0,-1 0 0,1 0 1,-1 0-1,0 0 0,0 0 1,1-9-1,-2 14-304,0-1 1,0 1-1,0-1 0,0 1 0,-1-1 1,1 1-1,0-1 0,0 1 0,0-1 1,0 1-1,0 0 0,-1-1 0,1 1 1,0-1-1,0 1 0,-1-1 0,1 1 1,0 0-1,-1-1 0,1 1 0,0 0 1,-1-1-1,1 1 0,0 0 0,-1-1 1,1 1-1,-1 0 0,1 0 0,-1-1 1,-16 3 2457,16-2-2653,-1 1 0,1-1-1,0 1 1,-1 0 0,1-1-1,0 1 1,0 0 0,-1 0 0,1 0-1,0 0 1,0 0 0,0 0 0,0 0-1,0 0 1,0 0 0,0 0 0,1 1-1,-1-1 1,0 0 0,1 1 0,-1-1-1,1 0 1,-1 3 0,1-2-65,1-1 0,-1 0 0,1 1 1,0-1-1,-1 0 0,1 1 0,0-1 1,0 0-1,0 0 0,0 0 0,0 0 0,0 0 1,0 0-1,0 0 0,0 0 0,1 0 0,-1 0 1,0-1-1,0 1 0,1 0 0,-1-1 1,1 0-1,-1 1 0,0-1 0,1 1 0,-1-1 1,1 0-1,2 0 0,59 5-1790,-39-4 1277,-16 0 402,0 0-1,0 1 0,0 0 1,0 0-1,0 0 0,9 6 1,-16-8 165,0 1 0,0-1-1,0 1 1,0-1 0,0 1 0,0 0 0,-1 0 0,1-1 0,0 1 0,0 0-1,-1 0 1,1 0 0,0 0 0,-1 0 0,1 0 0,-1 0 0,1 0 0,-1 0-1,1 0 1,-1 2 0,0-1 70,0 0 0,-1-1-1,1 1 1,0 0 0,-1-1-1,0 1 1,1-1 0,-1 1 0,0 0-1,0-1 1,0 0 0,0 1-1,0-1 1,0 1 0,0-1 0,0 0-1,-1 0 1,-1 2 0,-16 13 989,0-1 0,-23 14-1,34-24-961,1-1-1,-1 1 0,0-1 0,0-1 0,-1 0 0,1 0 0,-1-1 0,0 0 0,-9 1 1,17-3-203,1 1 1,-1-1-1,1-1 1,-1 1-1,1 0 1,-1 0-1,1 0 1,-1 0-1,1 0 1,-1 0-1,1 0 1,-1-1-1,1 1 1,0 0-1,-1 0 1,1-1-1,-1 1 1,1 0-1,0-1 1,-1 1-1,1 0 1,0-1-1,-1 1 1,1 0-1,0-1 1,0 1-1,-1-1 1,1 1-1,0-1 1,0 1-1,0 0 1,0-1-1,-1 1 1,1-1-1,0 1 1,0-2-1,4-24-2310,17-25-3632,4 11-753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059"/>
    </inkml:context>
    <inkml:brush xml:id="br0">
      <inkml:brushProperty name="width" value="0.025" units="cm"/>
      <inkml:brushProperty name="height" value="0.025" units="cm"/>
    </inkml:brush>
  </inkml:definitions>
  <inkml:trace contextRef="#ctx0" brushRef="#br0">144 0 12780,'0'0'4623,"-7"6"-2648,2-3-1741,1 1 0,0-1 0,0 1-1,1 0 1,-1 0 0,1 0 0,0 0-1,0 0 1,0 1 0,1 0 0,-1-1 0,1 1-1,0 0 1,1 0 0,-1 0 0,1 0-1,0 1 1,0 9 0,1 5 4,1 0 0,1 0 1,1 0-1,1-1 0,1 1 1,0-1-1,1 0 0,16 32 1,-13-31-225,0 0 1,-2 1 0,-1 0-1,0 1 1,-1 0 0,3 42-1,-8-63-8,0 0 1,0-1-1,0 1 0,0-1 0,0 1 0,1 0 0,-1-1 0,0 1 0,-1 0 0,1-1 0,0 1 1,0-1-1,0 1 0,0 0 0,0-1 0,-1 1 0,1-1 0,0 1 0,0-1 0,-1 1 0,1 0 1,-1-1-1,1 1 0,0-1 0,-1 0 0,1 1 0,-1-1 0,1 1 0,-1-1 0,1 0 0,-1 1 1,1-1-1,-1 0 0,0 1 0,1-1 0,-1 0 0,0 0 0,-1 0 9,0 0-1,0-1 0,0 0 1,0 1-1,0-1 0,0 0 1,0 0-1,0 0 1,1 0-1,-1-1 0,-2-1 1,-43-44 99,45 45-120,-16-19 12,7 11-5,1 0 0,1-1 0,0-1 1,0 0-1,1 0 0,1-1 1,-10-21-1,17 33 4,0 0 0,0 0 0,0 1 0,0-1-1,0 0 1,0 0 0,0 0 0,0 1 0,0-1 0,1 0 0,-1 0 0,0 1 0,1-1 0,-1 0 0,0 0 0,1 1-1,-1-1 1,1 1 0,-1-1 0,1 0 0,-1 1 0,1-1 0,-1 1 0,1-1 0,0 1 0,-1-1 0,1 1 0,0 0 0,0-1-1,-1 1 1,1 0 0,0-1 0,0 1 0,-1 0 0,1 0 0,0 0 0,1 0 0,38-6 226,-28 6-201,41-6-414,-9 2-2862,59-15 0,-50 4-6993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831"/>
    </inkml:context>
    <inkml:brush xml:id="br0">
      <inkml:brushProperty name="width" value="0.025" units="cm"/>
      <inkml:brushProperty name="height" value="0.025" units="cm"/>
    </inkml:brush>
  </inkml:definitions>
  <inkml:trace contextRef="#ctx0" brushRef="#br0">1 1 6790,'0'0'14969,"3"11"-14168,0 3-566,-1-2-62,0-1 0,1 0-1,0 0 1,1 0 0,0 0 0,1-1 0,9 17 0,-12-25-128,-1-1 0,1 0 0,-1 0 0,1 1 0,0-1 1,0 0-1,-1-1 0,1 1 0,0 0 0,0 0 1,0-1-1,0 1 0,0-1 0,0 1 0,0-1 1,0 0-1,0 0 0,0 0 0,0 0 0,0 0 0,-1 0 1,1-1-1,0 1 0,0-1 0,0 1 0,0-1 1,0 0-1,0 0 0,0 0 0,-1 0 0,4-2 1,6-4 134,0-1 0,0 0 0,14-15 0,-16 15-174,12-13 50,-14 13 53,0 1 0,0 0 0,1 0 0,0 1 0,15-10 0,-23 16-102,1 0-1,0 0 0,-1 0 0,1 0 0,0 0 1,0 0-1,-1 0 0,1 1 0,0-1 1,-1 0-1,1 0 0,0 0 0,-1 1 1,1-1-1,-1 0 0,1 1 0,0-1 0,-1 0 1,1 1-1,-1-1 0,1 1 0,-1-1 1,1 1-1,-1-1 0,1 1 0,-1 0 1,0-1-1,1 1 0,-1-1 0,0 1 1,0 0-1,1-1 0,-1 1 0,0 0 0,0-1 1,0 1-1,0 0 0,0-1 0,0 1 1,0 0-1,0 0 0,0-1 0,0 2 1,3 47 118,-2-29-55,-1-18-67,0 0 0,0-1-1,0 1 1,0 0 0,1 0 0,-1 0-1,1 0 1,-1 0 0,1 0 0,0-1-1,-1 1 1,1 0 0,0-1 0,0 1-1,0 0 1,0-1 0,1 1 0,-1-1-1,0 0 1,1 1 0,-1-1 0,1 0 0,-1 0-1,1 0 1,-1 0 0,1 0 0,0 0-1,-1 0 1,1-1 0,0 1 0,0 0-1,0-1 1,0 0 0,0 1 0,-1-1-1,1 0 1,0 0 0,0 0 0,0 0-1,0 0 1,0-1 0,0 1 0,0-1-1,2 0 1,4-2 23,-1 0 0,0 0 0,0-1 0,0 0 0,-1 0 0,1-1 0,-1 0 0,0 0 0,8-9 0,-3 1-3,21-24 67,-31 36-90,0 0 0,0 0-1,0 0 1,0 0 0,0 0 0,0 0 0,0 1-1,0-1 1,0 0 0,0 1 0,1-1-1,-1 0 1,0 1 0,1 0 0,-1-1 0,0 1-1,1 0 1,-1-1 0,0 1 0,1 0-1,-1 0 1,0 0 0,1 0 0,-1 1 0,0-1-1,2 1 1,0 1 2,-1 0-1,0 0 1,0 0 0,0 1-1,0-1 1,-1 1-1,1-1 1,0 1 0,-1-1-1,0 1 1,0 0-1,0 0 1,0 0 0,0 0-1,0 4 1,0-4-60,-1 0-1,1 1 1,0-1 0,0 0-1,0 0 1,0 0 0,1 0-1,0 0 1,-1 0 0,1 0-1,0 0 1,0-1 0,0 1-1,1-1 1,4 4 0,21 1-3193,-26-7 2809,0 0-1,-1 0 1,1 0-1,0-1 1,0 1-1,-1 0 1,1-1 0,0 1-1,-1-1 1,1 0-1,-1 1 1,1-1-1,-1 0 1,1 0-1,1-2 1,8-13-5740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553"/>
    </inkml:context>
    <inkml:brush xml:id="br0">
      <inkml:brushProperty name="width" value="0.025" units="cm"/>
      <inkml:brushProperty name="height" value="0.025" units="cm"/>
    </inkml:brush>
  </inkml:definitions>
  <inkml:trace contextRef="#ctx0" brushRef="#br0">1 289 14542,'0'0'6037,"7"6"-4931,-2-2-909,0-1 1,0 0-1,0 0 1,1 0-1,-1-1 1,0 0-1,1 0 1,0 0-1,9 1 1,-13-2-145,0-1 1,0 0 0,0 0-1,0 0 1,0 0 0,0-1-1,0 1 1,0 0 0,0-1-1,0 0 1,0 1 0,0-1-1,0 0 1,0 0 0,0 0-1,-1 0 1,1 0 0,0 0-1,-1-1 1,1 1 0,-1-1-1,1 1 1,-1-1 0,0 1-1,1-1 1,-1 0 0,0 0-1,0 1 1,0-1 0,-1 0-1,1 0 1,0 0 0,-1 0-1,1 0 1,-1 0 0,1 0-1,-1-3 1,0 3-42,1 1-1,-1 0 1,0-1 0,1 1 0,-1 0-1,0-1 1,0 1 0,0 0 0,0-1-1,0 1 1,0 0 0,-1-1 0,1 1-1,0 0 1,-1-1 0,1 1-1,-1 0 1,1-1 0,-2-1 0,1 3-11,1-1-1,-1 1 1,0 0 0,0 0 0,1 0 0,-1-1 0,0 1 0,0 0 0,1 0 0,-1 0 0,0 0-1,0 0 1,1 0 0,-1 0 0,0 1 0,1-1 0,-1 0 0,0 0 0,0 1 0,1-1 0,-1 0-1,0 1 1,1-1 0,-2 1 0,-2 2-15,-1 0-1,1 1 1,0-1 0,0 1-1,1-1 1,-1 1 0,1 1-1,-6 7 1,6-5 8,0 0-1,0 0 0,1 0 1,0 0-1,0 1 1,1-1-1,-1 12 0,2-17 6,-1 0 0,1 0-1,0 0 1,0-1 0,0 1-1,1 0 1,-1 0 0,0 0-1,1 0 1,-1-1 0,1 1-1,0 0 1,-1 0-1,1-1 1,0 1 0,0-1-1,0 1 1,0-1 0,0 1-1,1-1 1,-1 1 0,0-1-1,1 0 1,-1 0 0,1 0-1,-1 0 1,1 0-1,-1 0 1,1 0 0,0 0-1,0-1 1,-1 1 0,1 0-1,0-1 1,2 1 0,2 0-58,0-1 0,0 0 1,1 1-1,-1-2 1,0 1-1,0-1 1,1 0-1,-1 0 0,0-1 1,0 0-1,0 0 1,0 0-1,7-5 0,-1 0-803,-1-1 0,0-1 0,0 0 0,18-20 0,-24 35-2729,-5-4 3593,1-1-1,-1 1 1,1 0-1,0-1 1,0 1-1,0-1 1,0 1-1,0-1 0,0 0 1,0 1-1,0-1 1,0 0-1,1 0 1,-1 0-1,0 0 1,1 0-1,-1 0 1,1 0-1,-1 0 1,1-1-1,0 1 1,-1-1-1,1 1 1,0-1-1,-1 1 1,1-1-1,3 0 0,-1-1 42,0-1 0,1 1-1,-1-1 1,0 0-1,0-1 1,0 1-1,-1-1 1,1 1-1,0-1 1,-1 0 0,0 0-1,0-1 1,0 1-1,4-6 1,35-57 1092,-41 63-1083,9-16 149,-1-1 0,0 0-1,-2-1 1,-1 0 0,0 0 0,-2-1-1,0 1 1,-2-1 0,1-42-1,-3 64-188,-1 0-1,1 0 0,0 0 0,0 0 0,0 0 0,0 0 0,0-1 0,0 1 0,0 0 0,0 0 1,-1 0-1,1 0 0,0 0 0,0 0 0,0 0 0,0 0 0,0 0 0,0 0 0,-1 0 1,1 0-1,0 0 0,0-1 0,0 1 0,0 0 0,0 0 0,-1 0 0,1 0 0,0 0 0,0 0 1,0 1-1,0-1 0,0 0 0,-1 0 0,1 0 0,0 0 0,0 0 0,0 0 0,0 0 1,0 0-1,0 0 0,-1 0 0,1 0 0,0 0 0,0 0 0,0 1 0,0-1 0,0 0 0,0 0 1,0 0-1,0 0 0,0 0 0,-1 0 0,1 1 0,0-1 0,0 0 0,0 0 0,0 0 1,0 0-1,0 0 0,0 1 0,0-1 0,0 0 0,0 0 0,0 0 0,0 0 0,0 0 0,0 1 1,0-1-1,0 0 0,-7 13 188,4 5-100,-1 0 0,2 1-1,1-1 1,0 0-1,1 1 1,1-1 0,1 0-1,0 1 1,2-1-1,0 0 1,1 0 0,0-1-1,2 0 1,14 29-1,-10-27-844,1 0 0,0-1 0,30 34 0,-89-106 519,10 11 1670,-45-41-1,73 76-1373,-7-8 2214,18 12-1235,13 2-919,23 4-827,67 11 0,-36-2-3317,2-6-4390,-28-5-3771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913"/>
    </inkml:context>
    <inkml:brush xml:id="br0">
      <inkml:brushProperty name="width" value="0.025" units="cm"/>
      <inkml:brushProperty name="height" value="0.025" units="cm"/>
    </inkml:brush>
  </inkml:definitions>
  <inkml:trace contextRef="#ctx0" brushRef="#br0">17 0 16720,'0'0'6086,"-16"60"-4933,16-47-641,11-1-384,3-2-96,1 2-320,1-4-1281,-7-1-994,0-4-1505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293"/>
    </inkml:context>
    <inkml:brush xml:id="br0">
      <inkml:brushProperty name="width" value="0.025" units="cm"/>
      <inkml:brushProperty name="height" value="0.025" units="cm"/>
    </inkml:brush>
  </inkml:definitions>
  <inkml:trace contextRef="#ctx0" brushRef="#br0">227 37 18129,'0'0'822,"-10"-5"919,-4-1-1202,-1 0 0,1 1 0,-1 1 0,0 0 0,-18-1 0,28 4-438,1 1 0,-1 0 0,0 0 1,1 0-1,-1 0 0,1 1 0,-1 0 0,0 0 1,1 0-1,-1 1 0,-4 2 0,6-3-107,2 0 0,-1 1 0,0-1-1,0 1 1,0-1 0,1 1-1,-1 0 1,1 0 0,-1 0 0,1 0-1,0 0 1,0 0 0,0 0 0,0 0-1,0 0 1,0 1 0,0-1 0,1 0-1,-1 1 1,1-1 0,0 0-1,0 1 1,0-1 0,0 3 0,0-4-10,0 0 1,0 0 0,1-1-1,-1 1 1,0 0 0,1 0-1,-1 0 1,0 0 0,1-1 0,-1 1-1,1 0 1,-1 0 0,1-1-1,0 1 1,-1 0 0,1-1-1,0 1 1,-1-1 0,1 1-1,0-1 1,0 1 0,0-1-1,-1 1 1,1-1 0,0 0-1,0 1 1,0-1 0,0 0 0,1 0-1,33 4-431,-24-3 206,58 0-1365,-52-2 1457,0 1 0,1 1 1,-1 1-1,-1 0 0,18 5 1,-33-7 186,0 0 1,0 0 0,-1 0 0,1 0 0,0 0 0,0 0 0,-1 1 0,1-1 0,0 0 0,-1 1 0,1-1 0,0 0 0,-1 1 0,1-1 0,-1 1 0,1-1 0,-1 1-1,1-1 1,-1 1 0,1-1 0,-1 1 0,1 0 0,-1-1 0,0 1 0,1-1 0,-1 1 0,0 0 0,1 0 0,-1-1 0,0 1 0,0 0 0,0-1 0,0 3 0,0-2 58,-1 1 0,0 0 0,0-1 0,0 1 0,0-1 0,0 1 0,0-1 0,-1 1 0,1-1 0,0 0 0,-1 0 0,-2 3 0,-49 26 1134,-34-2-375,79-26-1050,-1 0 1,0-1-1,0 0 1,0 0-1,0-1 1,0 0-1,0-1 1,-11-1-1,-5-12-3057,4-10-2520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672"/>
    </inkml:context>
    <inkml:brush xml:id="br0">
      <inkml:brushProperty name="width" value="0.025" units="cm"/>
      <inkml:brushProperty name="height" value="0.025" units="cm"/>
    </inkml:brush>
  </inkml:definitions>
  <inkml:trace contextRef="#ctx0" brushRef="#br0">0 0 17200,'0'0'2883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003"/>
    </inkml:context>
    <inkml:brush xml:id="br0">
      <inkml:brushProperty name="width" value="0.025" units="cm"/>
      <inkml:brushProperty name="height" value="0.025" units="cm"/>
    </inkml:brush>
  </inkml:definitions>
  <inkml:trace contextRef="#ctx0" brushRef="#br0">221 169 8936,'0'0'6278,"-8"-7"-3672,6 4-2497,-1 0 0,0 0 0,0 1 1,0 0-1,0-1 0,-1 1 0,1 0 1,-1 0-1,1 1 0,-1-1 0,0 1 1,1 0-1,-1 0 0,0 0 0,0 0 1,0 1-1,0-1 0,0 1 0,0 0 1,1 0-1,-1 1 0,0-1 0,0 1 1,0 0-1,0 0 0,0 0 1,1 0-1,-1 1 0,-4 2 0,0 1-2,1 1-1,-1 0 0,1 0 0,1 1 1,-1 0-1,1 0 0,0 0 1,1 1-1,0-1 0,-8 16 0,10-17-51,0 1-1,0 0 0,0 1 0,0-1 0,1 0 0,1 1 0,-1-1 1,1 1-1,0 0 0,1-1 0,0 1 0,0 0 0,2 11 0,-1-17-44,0-1 0,-1 1-1,1-1 1,0 1-1,0-1 1,0 1 0,0-1-1,0 0 1,1 0-1,-1 1 1,0-1-1,0 0 1,1 0 0,-1 0-1,1 0 1,-1 0-1,1-1 1,-1 1 0,1 0-1,0-1 1,-1 1-1,1-1 1,0 0 0,0 1-1,-1-1 1,1 0-1,0 0 1,-1 0-1,1 0 1,0 0 0,0-1-1,-1 1 1,1 0-1,2-2 1,5 0 56,-1 0 1,0 0-1,0-1 1,-1 0-1,1 0 1,8-6-1,3-4 203,0-2 1,-1 0-1,-1-2 0,-1 0 0,0 0 1,-1-1-1,-1-1 0,-1-1 1,0 0-1,-2-1 0,0 0 0,-1 0 1,-1-1-1,-2 0 0,11-46 0,-29 116-855,2-9 536,1 0 0,-3 50 0,10-71-453,1-5 25,-1 0-1,2 0 1,2 18-1,8-2-3352,-9-27 3347,-1-1 0,0 0-1,0 1 1,0-1-1,1 0 1,-1 0 0,1 0-1,-1 0 1,1 0 0,-1 0-1,1 0 1,0-1-1,-1 1 1,1-1 0,2 1-1,11 0-7373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218"/>
    </inkml:context>
    <inkml:brush xml:id="br0">
      <inkml:brushProperty name="width" value="0.025" units="cm"/>
      <inkml:brushProperty name="height" value="0.025" units="cm"/>
      <inkml:brushProperty name="color" value="#004F8B"/>
    </inkml:brush>
  </inkml:definitions>
  <inkml:trace contextRef="#ctx0" brushRef="#br0">144 0 14286,'0'0'7468,"1"9"-5963,0 13-945,-2 0 0,0-1 0,-1 1 0,-1-1 0,-12 39 0,-43 117 662,42-133-887,-20 55 794,24-68-4020,10-25-3072,9-24-363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335"/>
    </inkml:context>
    <inkml:brush xml:id="br0">
      <inkml:brushProperty name="width" value="0.025" units="cm"/>
      <inkml:brushProperty name="height" value="0.025" units="cm"/>
    </inkml:brush>
  </inkml:definitions>
  <inkml:trace contextRef="#ctx0" brushRef="#br0">3 54 10570,'0'0'11776,"11"5"-11012,-2-1-691,0 0-1,0-1 1,0-1 0,1 1-1,-1-1 1,1-1 0,11 1 0,-19-2-40,1 0 0,-1 0 0,1 0 1,-1 0-1,1 0 0,-1-1 0,0 1 0,1-1 1,-1 1-1,1-1 0,-1 0 0,0 0 1,0 0-1,1 0 0,-1-1 0,0 1 1,0-1-1,0 1 0,0-1 0,-1 0 1,1 1-1,0-1 0,-1 0 0,1 0 0,-1 0 1,1 0-1,-1-1 0,0 1 0,0 0 1,0 0-1,0-1 0,-1 1 0,1-1 1,-1 1-1,1-1 0,-1 1 0,0-1 1,0 1-1,0-5 0,0 6-18,0 1-1,-1-1 1,1 0 0,0 1 0,0-1-1,-1 0 1,1 1 0,0-1 0,0 0-1,-1 1 1,1-1 0,-1 0 0,1 1-1,-1-1 1,1 1 0,-1-1 0,1 1-1,-1-1 1,1 1 0,-1 0 0,0-1-1,1 1 1,-1 0 0,0-1 0,1 1-1,-1 0 1,0 0 0,1-1 0,-1 1-1,0 0 1,1 0 0,-1 0 0,0 0-1,0 0 1,1 0 0,-1 0 0,0 0-1,0 0 1,1 1 0,-2-1 0,-31 11 357,23-4-366,1 0-1,0 1 1,1 0 0,0 1-1,0-1 1,1 1 0,-9 14-1,12-16 0,0-1 0,0 1-1,1 0 1,-1 0 0,2 0 0,-1 0-1,1 1 1,0-1 0,0 1 0,1-1-1,0 1 1,0 9 0,2-16-15,-1 1 0,1-1 0,-1 1 0,1 0 0,-1-1 1,1 0-1,0 1 0,0-1 0,0 1 0,0-1 0,0 0 0,0 1 1,0-1-1,0 0 0,0 0 0,1 0 0,-1 0 0,0 0 0,1 0 1,-1 0-1,1-1 0,-1 1 0,1 0 0,-1-1 0,1 1 1,-1-1-1,1 0 0,3 1 0,50 1-2738,-50-2 2253,34-2-4432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931"/>
    </inkml:context>
    <inkml:brush xml:id="br0">
      <inkml:brushProperty name="width" value="0.025" units="cm"/>
      <inkml:brushProperty name="height" value="0.025" units="cm"/>
    </inkml:brush>
  </inkml:definitions>
  <inkml:trace contextRef="#ctx0" brushRef="#br0">207 84 3940,'0'0'4329,"8"-8"-1398,2 0-1904,-7 5-644,1 0 0,-1 1 0,0-1 0,0 0 0,0-1 0,0 1 0,-1 0 0,1-1 0,-1 0 0,0 1 0,0-1 0,2-5 0,-4 9-270,0-1 1,0 1-1,0-1 1,1 1 0,-1 0-1,0-1 1,0 1-1,0-1 1,0 0 0,0 1-1,0-1 1,0 1 0,0-1-1,0 1 1,0-1-1,0 1 1,0-1 0,-1 1-1,1-1 1,0 1-1,0 0 1,0-1 0,-1 1-1,1-1 1,0 1-1,-1-1 1,1 1 0,0 0-1,-1-1 1,1 1-1,0 0 1,-1-1 0,1 1-1,-1 0 1,0-1-1,-23-2 1179,-27 13-769,36-4-399,1 1 1,1 0-1,-1 1 1,1 1-1,1 0 1,-19 17-1,25-20-51,-1 0 0,1 0 0,0 1 1,1-1-1,0 2 0,0-1 0,0 0 0,1 1 0,0 0 0,0 0 1,1 0-1,0 1 0,-2 9 0,5-16-71,0-1 0,0 0 0,0 0 0,0 1 0,0-1 0,0 0 0,0 0 0,0 1 0,1-1 0,-1 0 0,0 0-1,1 0 1,-1 1 0,1-1 0,-1 0 0,1 0 0,0 0 0,-1 0 0,1 0 0,0 0 0,0 0 0,0 0 0,0-1 0,0 1 0,0 0 0,0 0 0,0-1 0,1 2 0,3-1-53,-1 1 0,0-1 0,1 0 0,-1 0 0,1 0 0,-1 0 0,1-1 0,5 0 0,9-1-484,-1 0 1,1-2-1,19-4 0,32-16-3406,-4-9-3916,-31 8 394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419"/>
    </inkml:context>
    <inkml:brush xml:id="br0">
      <inkml:brushProperty name="width" value="0.025" units="cm"/>
      <inkml:brushProperty name="height" value="0.025" units="cm"/>
    </inkml:brush>
  </inkml:definitions>
  <inkml:trace contextRef="#ctx0" brushRef="#br0">99 1 11819,'0'0'9268,"-9"8"-8174,0 0-906,1 0-1,0 1 1,1 0 0,0 0 0,0 0-1,1 1 1,0 0 0,1 0 0,0 0-1,1 1 1,-6 18 0,7-11-75,0 1 0,2-1 0,0 34 0,1-29 695,4-19 64,4-12-576,5-13-167,-8 6-131,0 0 1,-2-1-1,0 1 1,-1-1-1,0 0 1,-2-30-1,1 48-18,-1 0 1,1-1-1,-1 1 0,1-1 1,0 1-1,0-1 0,0 1 0,0-1 1,0 0-1,0 1 0,0-1 0,0 0 1,0 0-1,1 1 0,-1-1 1,0 0-1,1-1 0,-1 1 0,1 0 1,-1 0-1,1 0 0,-1-1 0,1 1 1,0-1-1,2 1 0,43 8 10,-31-8 9,-1-1 0,0 0 1,1-1-1,-1-1 0,0 0 0,1-2 0,14-4 1,-23 6 13,0-1 1,-1 1 0,1-2 0,-1 1 0,1-1 0,-1 0 0,0 0 0,-1 0 0,1-1-1,-1 0 1,0 0 0,0-1 0,0 1 0,-1-1 0,0 0 0,7-12 0,-7-1 61,-11 12-116,6 7 27,-1 1-1,0-1 1,0 1-1,0-1 1,0 1-1,1-1 1,-1 1-1,0 0 1,0 0-1,1 0 1,-1 0-1,1 0 1,-1 1-1,1-1 1,-2 2-1,-10 9 44,1 1 1,0 0-1,1 1 1,0 0-1,1 0 0,0 2 1,2-1-1,0 1 0,-11 31 1,18-46-31,1 0 0,0 0 1,0 0-1,0 0 1,0 0-1,-1 1 0,2-1 1,-1 0-1,0 0 1,0 0-1,0 0 0,0 0 1,1 0-1,-1 0 1,0 0-1,1 0 0,-1 0 1,1 0-1,-1 0 1,1 0-1,0 0 0,-1 0 1,1 0-1,0 0 1,0-1-1,0 1 0,-1 0 1,1 0-1,0-1 1,0 1-1,1 0 0,2 0-93,0 1 0,0-1 0,0 0 0,0 0-1,0-1 1,1 1 0,-1-1 0,8 0 0,3-1-1047,0-1 0,0-1 0,0 0 0,16-5 0,13-12-5233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751"/>
    </inkml:context>
    <inkml:brush xml:id="br0">
      <inkml:brushProperty name="width" value="0.025" units="cm"/>
      <inkml:brushProperty name="height" value="0.025" units="cm"/>
    </inkml:brush>
  </inkml:definitions>
  <inkml:trace contextRef="#ctx0" brushRef="#br0">117 0 16367,'-10'8'1490,"-1"0"-919,-1 0 461,0 0 1,0 2 0,1 0-1,0 0 1,1 0 0,-15 21-1,25-31-1016,0 1-1,-1-1 0,1 0 1,0 1-1,-1-1 0,1 1 1,0-1-1,0 1 1,0-1-1,0 0 0,-1 1 1,1-1-1,0 1 0,0-1 1,0 1-1,0-1 0,0 1 1,0-1-1,0 1 1,0-1-1,0 1 0,1-1 1,-1 1-1,0-1 0,0 1 1,0-1-1,0 0 0,1 1 1,-1-1-1,0 1 1,0-1-1,1 0 0,-1 1 1,0-1-1,1 1 0,-1-1 1,1 0-1,21 4 240,26-14-101,-40 6-182,-1 0 0,1-1 0,-1 0 0,0 0 0,0-1 0,-1 0 0,0 0 0,0 0 0,0-1 0,-1 0 0,0 0 0,0 0 0,0-1 0,-1 0 0,3-8 0,-9 23 16,0-1 1,-1 0 0,0 1-1,0-1 1,0 0-1,-8 10 1,7-10 28,-1 0 1,1 1-1,1-1 0,-1 1 1,1 0-1,1 0 0,-4 13 1,5-19-28,1 0 0,0 0 0,0 0 0,0-1 1,0 1-1,0 0 0,0 0 0,0 0 1,0 0-1,0 0 0,0 0 0,0 0 1,1 0-1,-1 0 0,0 0 0,1 0 1,-1-1-1,0 1 0,1 0 0,-1 0 1,1 0-1,0-1 0,-1 1 0,1 0 0,0-1 1,-1 1-1,1 0 0,0-1 0,1 1 1,0 0-113,0 0 0,0-1 0,1 1 0,-1-1 0,0 1 0,0-1 0,1 0 1,-1 0-1,0 0 0,1 0 0,3-2 0,3 1-1039,-1-1 0,0-1 0,0 0 1,0 0-1,0 0 0,10-7 0,12-11-6313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083"/>
    </inkml:context>
    <inkml:brush xml:id="br0">
      <inkml:brushProperty name="width" value="0.025" units="cm"/>
      <inkml:brushProperty name="height" value="0.025" units="cm"/>
    </inkml:brush>
  </inkml:definitions>
  <inkml:trace contextRef="#ctx0" brushRef="#br0">192 0 14318,'-8'3'2695,"-16"5"-1307,0 1 0,1 1 0,0 1 0,0 1 0,-34 24 0,56-35-1392,1-1 1,-1 1-1,0-1 0,1 1 0,-1-1 0,1 1 0,-1-1 0,1 1 0,-1-1 0,1 1 0,-1 0 1,1-1-1,-1 1 0,1 0 0,0-1 0,-1 1 0,1 0 0,0 0 0,0-1 0,0 1 0,-1 0 1,1 0-1,0-1 0,0 1 0,0 0 0,0 0 0,0-1 0,1 1 0,-1 0 0,0 0 1,0-1-1,0 1 0,1 0 0,-1 0 0,0-1 0,1 1 0,-1 0 0,0-1 0,1 1 0,-1 0 1,1-1-1,-1 1 0,1-1 0,0 1 0,-1-1 0,1 1 0,-1-1 0,1 1 0,0-1 0,-1 0 1,1 1-1,0-1 0,0 0 0,-1 0 0,1 1 0,0-1 0,0 0 0,-1 0 0,2 0 1,59 13-569,-49-11 342,12 2-200,1 1 0,-1 2 0,36 13 1,-59-20 444,-1 0 1,1 0-1,0 1 0,-1-1 1,1 0-1,-1 0 1,1 1-1,0-1 0,-1 0 1,1 1-1,-1-1 1,1 0-1,-1 1 0,1-1 1,-1 1-1,1-1 1,-1 1-1,0-1 0,1 1 1,-1-1-1,0 1 1,1-1-1,-1 1 0,0 0 1,0-1-1,1 1 1,-1-1-1,0 1 1,0 0-1,0-1 0,0 1 1,0 0-1,0-1 1,0 1-1,0 0 0,0-1 1,0 2-1,-2 0 95,1 0 0,0 0 0,-1-1 0,0 1 0,1-1 0,-1 1 0,0-1 0,0 1-1,0-1 1,0 0 0,-2 1 0,-55 23 1607,58-25-1735,-10 4-16,-25 7 594,12-8-3184,28-8-2400,1 0 3012,14-8-4154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458"/>
    </inkml:context>
    <inkml:brush xml:id="br0">
      <inkml:brushProperty name="width" value="0.025" units="cm"/>
      <inkml:brushProperty name="height" value="0.025" units="cm"/>
    </inkml:brush>
  </inkml:definitions>
  <inkml:trace contextRef="#ctx0" brushRef="#br0">1 10 17553,'0'0'1110,"0"8"801,0 6-1448,1 31 1899,-1-43-2309,1 0-1,-1-1 1,1 1 0,0-1-1,-1 1 1,1-1-1,0 1 1,0-1-1,0 1 1,0-1-1,0 0 1,0 1-1,0-1 1,1 0 0,-1 0-1,0 0 1,1 0-1,-1 0 1,1 0-1,-1-1 1,1 1-1,-1 0 1,1-1-1,-1 1 1,1-1 0,2 1-1,13 1-209,-1-1 0,1-1 0,0-1-1,-1 0 1,1-1 0,-1 0 0,1-2-1,-1 0 1,26-10 0,52-12-801,-90 26 1231,1 0 0,-1 0 0,1 0-1,-1 0 1,1 1 0,-1-1 0,0 1 0,8 3 0,28 3 549,-34-7-1064,0 0 0,-1-1 1,1 0-1,0 0 1,-1 0-1,1-1 1,-1 1-1,6-4 1,-6 3-626,0-1 1,0 0-1,-1 0 1,1 0-1,-1-1 1,0 1-1,0-1 1,6-8-1,5-9-4444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803"/>
    </inkml:context>
    <inkml:brush xml:id="br0">
      <inkml:brushProperty name="width" value="0.025" units="cm"/>
      <inkml:brushProperty name="height" value="0.025" units="cm"/>
    </inkml:brush>
  </inkml:definitions>
  <inkml:trace contextRef="#ctx0" brushRef="#br0">28 32 14221,'0'0'8040,"-22"-21"-10506,22 16 480,-5 0-3908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184"/>
    </inkml:context>
    <inkml:brush xml:id="br0">
      <inkml:brushProperty name="width" value="0.025" units="cm"/>
      <inkml:brushProperty name="height" value="0.025" units="cm"/>
    </inkml:brush>
  </inkml:definitions>
  <inkml:trace contextRef="#ctx0" brushRef="#br0">152 83 7527,'0'0'5878,"2"-9"-2104,-1 6-3647,1-36 3289,-2 37-3275,0 1 0,-1-1 0,1 1 1,-1-1-1,1 1 0,-1-1 0,0 1 0,1-1 0,-1 1 1,0 0-1,0 0 0,0-1 0,0 1 0,0 0 0,0 0 1,-1 0-1,1 0 0,0 0 0,0 0 0,-1 0 0,1 1 1,-1-1-1,1 0 0,-1 1 0,1-1 0,-1 1 0,1 0 1,-1-1-1,-2 1 0,-1 0-92,0 0 1,0 0-1,0 1 1,0-1-1,0 1 0,0 0 1,0 1-1,0-1 1,0 1-1,1 0 1,-1 0-1,1 1 0,-1-1 1,1 1-1,0 0 1,0 0-1,0 1 0,0-1 1,1 1-1,-1 0 1,1-1-1,0 2 0,0-1 1,1 0-1,-1 0 1,1 1-1,0 0 1,0-1-1,0 1 0,1 0 1,0 0-1,0 0 1,0 0-1,0 0 0,1 0 1,0 0-1,0 0 1,1 7-1,-1-10-44,1-1 0,0 1 0,0-1-1,0 1 1,0-1 0,0 1 0,0-1 0,0 0 0,0 0-1,0 1 1,1-1 0,-1 0 0,0 0 0,1 0 0,-1 0-1,1-1 1,-1 1 0,1 0 0,-1-1 0,1 1 0,0-1-1,1 1 1,47 8-509,-30-6-53,-15-2 483,0 0 0,1 1 0,-1-1 0,0 1 0,0 0 0,0 0 0,0 0 0,0 1 1,-1 0-1,1 0 0,-1 0 0,0 0 0,0 1 0,0 0 0,0 0 0,0 0 0,-1 0 0,0 0 0,0 1 0,0-1 0,0 1 0,-1 0 1,0 0-1,0 0 0,0 0 0,-1 0 0,1 1 0,-1-1 0,0 0 0,-1 1 0,1-1 0,-2 11 0,3 15 359,-3 0 0,0 0-1,-11 60 1,10-79 36,-1 0 1,-1-1-1,0 1 0,0-1 1,-1 0-1,-1 0 0,1-1 1,-2 0-1,0 0 0,0 0 1,0-1-1,-1 0 0,-13 11 1,19-17-235,-1-1 1,0 0 0,0 0 0,0 0 0,0-1 0,0 1 0,0-1 0,-1 0 0,1 1-1,0-1 1,-1-1 0,1 1 0,-1 0 0,-3-1 0,5 0-68,1 0 0,-1-1 1,0 1-1,0 0 0,1-1 0,-1 0 1,0 1-1,1-1 0,-1 0 0,0 0 1,1 0-1,-1 0 0,1 0 0,0 0 1,-1 0-1,1 0 0,0-1 1,0 1-1,-1-1 0,1 1 0,0-1 1,0 1-1,1-1 0,-1 1 0,0-1 1,1 0-1,-1 1 0,0-3 0,-3-11-52,0 1-1,1-1 0,1 0 1,0 1-1,1-1 1,0 0-1,1 0 0,1 0 1,5-26-1,-4 31-12,0 1 0,1-1 0,0 0 0,1 1 0,0 0 0,1-1 0,0 2 0,0-1 0,1 1 0,0-1 0,0 2 0,1-1 0,0 1 0,0 0 0,10-7 0,7-2-699,0 2 0,36-15 0,-4 1-4113,-10 3-2478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703"/>
    </inkml:context>
    <inkml:brush xml:id="br0">
      <inkml:brushProperty name="width" value="0.025" units="cm"/>
      <inkml:brushProperty name="height" value="0.025" units="cm"/>
    </inkml:brush>
  </inkml:definitions>
  <inkml:trace contextRef="#ctx0" brushRef="#br0">1 1 10442,'0'0'10698,"16"65"-10218,-16-40-255,5-1-129,-1-4-64,1-5-417,6-4-672,0-5-608,1-6-1794,-1 0-1346,4-3-2306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203"/>
    </inkml:context>
    <inkml:brush xml:id="br0">
      <inkml:brushProperty name="width" value="0.025" units="cm"/>
      <inkml:brushProperty name="height" value="0.025" units="cm"/>
    </inkml:brush>
  </inkml:definitions>
  <inkml:trace contextRef="#ctx0" brushRef="#br0">171 63 11755,'0'0'-459,"-2"-8"245,1 0 161,1 5 12,0 0 0,0 1 0,-1-1-1,1 0 1,-1 1 0,0-1 0,1 0 0,-1 1-1,0-1 1,-1 1 0,1-1 0,0 1 0,-3-4 0,-8 0-668,-13 7 5826,0 9 632,14-2-5331,3 0-178,0 1 0,1 0 0,0 1 0,1-1 0,0 1-1,0 1 1,1-1 0,0 1 0,1 0 0,0 0 0,1 0 0,1 1 0,-1-1 0,2 1 0,0-1 0,0 16 0,1 2-196,1 0 1,1 0-1,2 0 0,1-1 1,13 44-1,12 9-7,-21-60-12,-1 0 0,0 0 1,-2 1-1,0 0 0,-2 0 1,3 35-1,-9-66-9,0 0-1,0 0 1,-1 1 0,-1-1 0,1 1-1,-7-10 1,-4-12 7,6 12 8,-5-11-75,1-1 1,2 0 0,0 0-1,2-1 1,-4-33 0,12 62 29,0 0 1,0 1 0,1-1-1,-1 0 1,0 0-1,1 0 1,-1 1 0,1-1-1,0 0 1,0 1-1,-1-1 1,1 0 0,0 1-1,0-1 1,0 1 0,1-1-1,-1 1 1,0 0-1,1-1 1,-1 1 0,0 0-1,1 0 1,-1 0-1,1 0 1,0 0 0,-1 1-1,1-1 1,0 0-1,0 1 1,-1-1 0,1 1-1,0-1 1,0 1-1,0 0 1,3 0 0,11-2-781,0 2-1,0 0 1,21 2 0,-13-1-1991,-3 0-1122,-4-1-1304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549"/>
    </inkml:context>
    <inkml:brush xml:id="br0">
      <inkml:brushProperty name="width" value="0.025" units="cm"/>
      <inkml:brushProperty name="height" value="0.025" units="cm"/>
      <inkml:brushProperty name="color" value="#004F8B"/>
    </inkml:brush>
  </inkml:definitions>
  <inkml:trace contextRef="#ctx0" brushRef="#br0">1 1 15278,'0'0'6599,"61"38"-4710,-29-23-383,8 1-289,3-2-416,8-1-545,-3-1-192,1-4-32,0-2 0,-10-2-192,-3-3-737,-7 1-1057,-7-2-1985,-6 0-3044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550"/>
    </inkml:context>
    <inkml:brush xml:id="br0">
      <inkml:brushProperty name="width" value="0.025" units="cm"/>
      <inkml:brushProperty name="height" value="0.025" units="cm"/>
    </inkml:brush>
  </inkml:definitions>
  <inkml:trace contextRef="#ctx0" brushRef="#br0">0 1 4420,'0'0'15375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069"/>
    </inkml:context>
    <inkml:brush xml:id="br0">
      <inkml:brushProperty name="width" value="0.025" units="cm"/>
      <inkml:brushProperty name="height" value="0.025" units="cm"/>
    </inkml:brush>
  </inkml:definitions>
  <inkml:trace contextRef="#ctx0" brushRef="#br0">1 1 10410,'0'0'13020,"0"8"-12774,0 6-116,1 0-1,0 0 1,1-1 0,0 1 0,1-1 0,1 0 0,10 26 0,-12-36-119,-1 0-1,1 0 1,0 0 0,0 0 0,0-1 0,0 1 0,1 0-1,-1-1 1,1 0 0,0 1 0,-1-1 0,1 0-1,0 0 1,0-1 0,0 1 0,4 1 0,-3-3 9,0 1 0,0 0 0,0-1 0,0 0 0,0 0 1,0 0-1,0-1 0,0 1 0,-1-1 0,1 0 0,0 0 0,0 0 1,0-1-1,-1 1 0,1-1 0,0 0 0,4-4 0,8-4 45,-2-1 1,0-1-1,15-14 0,29-25 59,-57 51-129,0-1 0,0 1 0,0-1 1,0 1-1,0-1 0,0 1 1,0-1-1,0 1 0,0 0 0,0 0 1,0 0-1,0-1 0,0 1 0,0 0 1,0 0-1,0 0 0,0 0 1,0 1-1,0-1 0,0 0 0,0 0 1,0 1-1,0-1 0,0 1 0,0-1 1,0 1-1,0-1 0,0 1 1,0-1-1,-1 1 0,1 0 0,0-1 1,0 1-1,-1 0 0,1 0 0,0 0 1,-1-1-1,1 1 0,-1 0 1,1 0-1,-1 0 0,1 0 0,-1 0 1,0 0-1,1 2 0,14 54-265,-13-47 261,0 1 32,-1-3 4,1 1 1,0-1 0,0 0-1,1 0 1,6 12 0,-9-18-12,1-1-1,0 0 1,0 0 0,0 0 0,-1 1 0,1-1 0,1 0 0,-1 0 0,0 0 0,0 0 0,0-1 0,0 1 0,1 0 0,-1 0 0,0-1 0,1 1 0,-1-1 0,0 1 0,1-1 0,-1 0 0,1 1 0,-1-1 0,1 0 0,-1 0 0,1 0 0,-1 0 0,0 0 0,1 0 0,-1-1 0,1 1 0,-1 0 0,1-1 0,-1 1 0,0-1 0,1 1 0,-1-1 0,0 0 0,0 0 0,2-1 0,6-4-35,0 0 0,-1-1 1,0-1-1,-1 1 0,1-1 1,-1 0-1,-1-1 0,10-14 1,13-31-3693,-8 3-5778,-10 22-1903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873"/>
    </inkml:context>
    <inkml:brush xml:id="br0">
      <inkml:brushProperty name="width" value="0.025" units="cm"/>
      <inkml:brushProperty name="height" value="0.025" units="cm"/>
    </inkml:brush>
  </inkml:definitions>
  <inkml:trace contextRef="#ctx0" brushRef="#br0">43 1 11659,'0'0'9091,"-6"13"-8632,1-4-357,0 1 60,1-1 1,-1 1-1,2 0 1,-1 0-1,1 0 1,1 0-1,0 1 1,-1 14 0,4 135 1398,0-144-1428,1 0 0,1 0 0,0-1 1,1 1-1,1-1 0,0 0 0,15 29 0,-20-44-134,0 0 0,0 0 0,0 1 0,0-1 0,0 0-1,0 0 1,0 0 0,0 0 0,0 0 0,0 1 0,0-1 0,0 0 0,0 0 0,0 0 0,1 0-1,-1 0 1,0 0 0,0 1 0,0-1 0,0 0 0,0 0 0,0 0 0,0 0 0,0 0 0,1 0-1,-1 0 1,0 0 0,0 0 0,0 1 0,0-1 0,0 0 0,0 0 0,1 0 0,-1 0 0,0 0-1,0 0 1,0 0 0,0 0 0,1 0 0,-1 0 0,0 0 0,0 0 0,0 0 0,0 0 0,0 0-1,1 0 1,-1 0 0,0-1 0,0 1 0,0 0 0,0 0 0,0 0 0,0 0 0,1 0 0,-1 0-1,0 0 1,0 0 0,0 0 0,0-1 0,0 1 0,0 0 0,0 0 0,0 0 0,0 0 0,1-1-1,2-16-168,-2-26-181,-1 41 326,1-19-113,0 16 109,-1-1 0,0 0-1,0 1 1,0-1 0,-1 0 0,1 0 0,-2 1 0,-2-12-1,4 17-178,14 25-454,-9-21 662,1 0 0,0-1 0,0 0 1,0 0-1,0 0 0,0 0 0,1-1 0,-1 0 0,1-1 0,-1 0 0,1 0 0,0 0 0,0 0 0,-1-1 0,13-2 0,-15 2 47,-1 0-1,0-1 1,0 1-1,0-1 1,0 0-1,1 0 1,-1 0-1,0 0 0,0 0 1,-1-1-1,1 0 1,0 1-1,0-1 1,-1 0-1,1 0 0,-1-1 1,0 1-1,0 0 1,1-1-1,-2 1 1,1-1-1,0 0 1,0 0-1,-1 1 0,1-1 1,-1 0-1,0 0 1,0-1-1,0 1 1,-1 0-1,1 0 1,-1 0-1,1-7 0,-1 10-45,0-1 0,0 1-1,0-1 1,0 0-1,0 1 1,0-1-1,0 1 1,0-1-1,-1 1 1,1-1 0,0 1-1,0-1 1,0 1-1,0-1 1,-1 1-1,1-1 1,0 1-1,-1-1 1,1 1 0,0-1-1,-1 1 1,1 0-1,0-1 1,-1 1-1,1 0 1,-1-1-1,1 1 1,-1 0-1,1-1 1,-1 1 0,1 0-1,-1 0 1,1 0-1,-1 0 1,1-1-1,-1 1 1,1 0-1,-1 0 1,0 0 0,1 0-1,-1 0 1,1 0-1,-1 0 1,1 0-1,-1 1 1,1-1-1,-1 0 1,1 0 0,-1 0-1,1 0 1,-1 1-1,1-1 1,-1 0-1,1 1 1,-1-1-1,1 0 1,0 1 0,-2 0-1,-26 22-310,23-15 293,0-1 1,1 1 0,0 1-1,0-1 1,0 0-1,1 1 1,1 0-1,-1 0 1,1 0 0,1 0-1,0 0 1,0 12-1,1-19 16,0 0 1,1-1-1,-1 1 0,1 0 0,0-1 0,-1 1 1,1-1-1,0 1 0,0-1 0,0 1 0,0-1 1,0 0-1,0 0 0,1 1 0,-1-1 0,0 0 1,1 0-1,-1 0 0,0 0 0,1 0 0,-1-1 1,1 1-1,0 0 0,-1-1 0,1 1 0,-1-1 1,1 0-1,0 1 0,0-1 0,-1 0 0,1 0 1,3 0-1,65-1-280,-60 0 65,-2 0 80,-1 1 0,1-1-1,0-1 1,0 0 0,8-3 0,-14 5 189,-1-1 0,1 0-1,0 0 1,-1 1 0,1-1 0,-1 0 0,1 0-1,-1-1 1,0 1 0,1 0 0,-1 0 0,0-1 0,0 1-1,0 0 1,0-1 0,0 1 0,0-1 0,0 0 0,0 1-1,-1-1 1,1 0 0,-1 1 0,1-1 0,-1 0 0,0 0-1,1 1 1,-1-3 0,-1-1 88,1 0 0,-1 0 1,0 0-1,0 0 0,0 0 0,-1 1 0,1-1 1,-1 0-1,0 1 0,-5-8 0,-10-24 425,17 36-571,0 0-1,0 0 0,0 0 0,0 0 1,0-1-1,0 1 0,0 0 0,0 0 1,0 0-1,0 0 0,0-1 0,0 1 1,0 0-1,0 0 0,0 0 0,0 0 1,0 0-1,0-1 0,0 1 0,0 0 1,0 0-1,1 0 0,-1 0 0,0 0 1,0-1-1,0 1 0,0 0 0,0 0 1,0 0-1,0 0 0,1 0 0,-1 0 1,0 0-1,0 0 0,0 0 0,0-1 1,0 1-1,1 0 0,-1 0 0,0 0 1,0 0-1,0 0 0,0 0 0,0 0 1,1 0-1,-1 0 0,0 0 1,0 0-1,0 0 0,0 0 0,1 0 1,-1 0-1,0 0 0,0 1 0,16 3-130,13 9-47,-27-12 161,1 1-1,-1-1 0,0 0 1,1 0-1,-1 0 0,1-1 1,-1 1-1,1-1 1,-1 1-1,1-1 0,0 0 1,-1 0-1,1 0 1,-1 0-1,1 0 0,-1-1 1,1 1-1,0-1 1,4-1-1,-6 1 45,1 0-1,-1-1 1,1 1 0,-1 0-1,0 0 1,0-1 0,1 1-1,-1-1 1,0 1 0,0-1-1,-1 1 1,1-1 0,0 0-1,0 1 1,-1-1 0,1 0-1,-1 0 1,0 1 0,1-1-1,-1 0 1,0 0 0,0 0-1,0 0 1,0 1 0,0-1-1,-1 0 1,1 0 0,-1-3-1,0 5-11,1-1 0,0 0 0,0 0 0,-1 1 0,1-1 0,-1 0 0,1 1 0,0-1 0,-1 1 0,1-1 0,-1 0 0,1 1 0,-1-1 0,0 1 0,1-1 0,-1 1 0,0 0 0,1-1 0,-1 1 0,0 0 0,1-1 0,-1 1 0,0 0 0,0 0-1,1-1 1,-1 1 0,0 0 0,0 0 0,1 0 0,-1 0 0,0 0 0,0 0 0,1 0 0,-1 1 0,-1-1 0,0 0-12,1 1-1,-1-1 1,1 0-1,-1 1 1,1-1 0,0 1-1,-1 0 1,1-1-1,0 1 1,-1 0-1,1 0 1,0 0-1,0 0 1,0 0 0,0 0-1,0 0 1,-1 1-1,-2 7 2,1-1 0,0 1 0,1 0 0,0 0 0,-1 17 0,8 11-2318,-5-36 1947,1 0 1,-1 1 0,1-1 0,0 0-1,0 1 1,-1-1 0,1 0 0,0 0 0,0 0-1,0 0 1,1 0 0,-1 0 0,0 0-1,0 0 1,0-1 0,1 1 0,-1 0-1,0-1 1,1 1 0,1 0 0,15 0-5587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249"/>
    </inkml:context>
    <inkml:brush xml:id="br0">
      <inkml:brushProperty name="width" value="0.025" units="cm"/>
      <inkml:brushProperty name="height" value="0.025" units="cm"/>
    </inkml:brush>
  </inkml:definitions>
  <inkml:trace contextRef="#ctx0" brushRef="#br0">245 21 11211,'0'0'4206,"-12"-4"-859,0 0-2782,-1 1 0,1 0 0,-1 0 1,1 2-1,-18-2 0,23 3-470,0 1 0,0-1 1,0 1-1,1 0 0,-1 0 1,1 1-1,-1 0 0,1 0 1,-1 1-1,1 0 1,0 0-1,0 0 0,0 1 1,-5 4-1,-19 28 447,21-14-397,9-22-142,0 1 0,0-1-1,0 1 1,0-1 0,0 1-1,0-1 1,0 1-1,1-1 1,-1 1 0,0-1-1,0 1 1,0-1 0,0 1-1,1-1 1,-1 1 0,0-1-1,1 0 1,-1 1-1,0-1 1,1 0 0,-1 1-1,0-1 1,1 0 0,-1 1-1,1-1 1,-1 0-1,1 1 1,-1-1 0,1 0-1,-1 0 1,1 0 0,-1 0-1,1 1 1,0-1-1,25 4 100,-1-1-1,31-1 1,-34-1-525,1 0 0,-1 1 0,35 8-1,-55-9 421,-1-1-1,1 0 0,-1 1 0,1-1 0,-1 1 0,0-1 0,1 1 0,-1 0 1,0 0-1,1 0 0,-1-1 0,0 1 0,0 0 0,0 0 0,0 1 0,0-1 1,0 0-1,0 0 0,0 0 0,-1 1 0,1-1 0,0 0 0,-1 1 0,1-1 1,-1 0-1,1 1 0,-1-1 0,0 1 0,0-1 0,1 1 0,-1-1 0,0 1 1,0-1-1,-1 1 0,1-1 0,0 1 0,0-1 0,-1 1 0,1-1 0,-1 0 1,1 1-1,-1-1 0,1 0 0,-1 1 0,0-1 0,0 0 0,0 0 1,-1 2-1,-3 5 79,-1 1 0,0-1 0,-1-1 1,1 1-1,-13 9 0,14-12-106,0-1-1,-1 0 1,1 0-1,-1 0 1,0-1 0,0 0-1,-1 0 1,1 0-1,-1-1 1,1 0 0,-1 0-1,0-1 1,1 0-1,-1 0 1,0 0 0,-13-1-1,18-1-254,1 0 0,-1 1 1,1-1-1,0 0 0,0 0 0,-1 0 0,1 0 0,0 0 0,0 0 0,0 0 0,0 0 1,0 0-1,0-1 0,0 1 0,1 0 0,-1-1 0,0 1 0,1-1 0,-1 1 1,1 0-1,-1-1 0,1 1 0,0-1 0,0 1 0,0-1 0,0 0 0,0 1 1,0-1-1,0 1 0,0-1 0,0 1 0,1-3 0,-1-3-1095,0-24-5479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610"/>
    </inkml:context>
    <inkml:brush xml:id="br0">
      <inkml:brushProperty name="width" value="0.025" units="cm"/>
      <inkml:brushProperty name="height" value="0.025" units="cm"/>
    </inkml:brush>
  </inkml:definitions>
  <inkml:trace contextRef="#ctx0" brushRef="#br0">101 1 16207,'0'0'4778,"-6"9"-3822,-2 6-598,1 0 0,1 1 1,0 0-1,1 0 0,1 0 0,1 1 1,0-1-1,-1 33 0,4-14-202,3 0 0,0-1 1,17 68-1,-7-33-2096,-13-48-1539,-13-48-55,-11-33 1313,-16-45 1561,37 95 1146,1 1 0,0-1 0,0 0 1,1 1-1,0-1 0,1 0 0,0 0 1,3-18-1,-2 26-379,0-1 0,0 1 0,1 0 0,-1 0 0,1 0 0,-1 0 0,1 0 0,0 0 0,0 0 0,0 0 0,0 0 0,0 1 0,0-1 0,0 1 0,1 0 0,-1 0 0,0-1 0,1 1 0,-1 1 0,1-1 0,-1 0 0,1 1 0,-1-1 0,5 1 0,65-6 127,-59 6-514,16 0-777,-9 2-3948,-15-1-1534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955"/>
    </inkml:context>
    <inkml:brush xml:id="br0">
      <inkml:brushProperty name="width" value="0.025" units="cm"/>
      <inkml:brushProperty name="height" value="0.025" units="cm"/>
    </inkml:brush>
  </inkml:definitions>
  <inkml:trace contextRef="#ctx0" brushRef="#br0">0 26 21140,'0'0'160,"65"-22"-5605,-31 18-2114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0.426"/>
    </inkml:context>
    <inkml:brush xml:id="br0">
      <inkml:brushProperty name="width" value="0.025" units="cm"/>
      <inkml:brushProperty name="height" value="0.025" units="cm"/>
    </inkml:brush>
  </inkml:definitions>
  <inkml:trace contextRef="#ctx0" brushRef="#br0">9 0 14670,'0'0'6518,"-2"12"-6465,-1 18 25,0 0 0,2 0 0,1 1 0,2-1-1,1 0 1,11 51 0,-8-74 348,-2-19-140,-3-21-117,-2-6-649,-11-56 0,4 38-557,21 74-4189,34 10 1815,-33-21 2654,-1-1 0,1-1 0,0 0 0,25 3 0,5-6-1661,3-1-1298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200"/>
    </inkml:context>
    <inkml:brush xml:id="br0">
      <inkml:brushProperty name="width" value="0.025" units="cm"/>
      <inkml:brushProperty name="height" value="0.025" units="cm"/>
    </inkml:brush>
  </inkml:definitions>
  <inkml:trace contextRef="#ctx0" brushRef="#br0">146 341 352,'8'-3'1296,"43"-25"5105,-50 27-6094,0 1 1,0-1-1,1 0 1,-1 0-1,0 1 1,0-1-1,0 0 1,0 0-1,0 0 0,0-1 1,0 1-1,-1 0 1,1 0-1,0 0 1,-1 0-1,1-1 0,-1 1 1,1 0-1,-1-1 1,1 1-1,-1 0 1,0-1-1,0 1 1,0-1-1,0 1 0,0 0 1,0-1-1,0 1 1,0-1-1,0 1 1,-1 0-1,1-1 0,-1 1 1,1 0-1,-2-2 1,0 1-256,0 0 0,0 1 0,0-1 0,0 0 0,-1 1 0,1 0 0,0 0 0,-1-1 0,1 2 0,-1-1 0,0 0 0,1 0 0,-1 1 1,0-1-1,1 1 0,-1 0 0,0 0 0,-2 0 0,-3 0-9,0 0 0,0 1 1,0 0-1,0 0 1,-8 3-1,8-1 15,1 0 0,0 1 0,0 0 0,0 0 1,0 1-1,1 0 0,0 0 0,0 0 0,0 1 0,-8 10 0,10-12-23,1 1-1,0 0 1,0-1-1,0 1 0,0 0 1,1 1-1,-1-1 1,2 0-1,-1 1 1,0-1-1,1 1 1,0-1-1,0 1 0,1 0 1,0 8-1,0-12-32,0-1-1,0 1 1,1-1 0,-1 0-1,1 1 1,-1-1-1,1 1 1,0-1-1,0 0 1,-1 0-1,1 0 1,0 1-1,0-1 1,0 0-1,0 0 1,0 0-1,0 0 1,1 0-1,-1-1 1,0 1 0,0 0-1,1 0 1,1 0-1,1 0 9,1 1-1,0-1 1,0 0-1,0 0 1,0 0 0,0-1-1,6 0 1,1 0 2,0-1 0,1-1 1,-1 0-1,0 0 0,15-6 0,-15 3-57,0-1 1,-1 0-1,1 0 0,-1-1 0,-1-1 0,13-11 0,-19 16 16,0-1 0,0 0 0,0-1 0,0 1 1,-1-1-1,1 1 0,-1-1 0,0 0 0,-1 0 0,1-1 0,-1 1 0,0 0 0,-1-1 0,1 1 0,-1-1 0,1-9 0,-2 19-103,-1 0 0,0 0 0,0 0 0,0 0-1,-1 0 1,1 0 0,-4 6 0,-6 17 4,10-21 144,0-1 0,0 0 1,0 1-1,1-1 0,0 1 0,0-1 1,0 1-1,0-1 0,1 1 0,2 7 0,-2-12 10,-1 0-1,0 0 0,1-1 0,-1 1 1,1 0-1,0 0 0,-1 0 0,1 0 1,0 0-1,-1-1 0,1 1 0,0 0 1,0 0-1,0-1 0,0 1 0,0-1 1,0 1-1,0-1 0,0 1 0,0-1 1,0 0-1,1 1 0,1-1 56,0 0 0,0 0 1,-1 0-1,1-1 0,0 1 0,0-1 0,-1 0 0,1 0 0,-1 0 1,1 0-1,-1 0 0,1 0 0,2-3 0,10-6 198,0-1-1,-1-1 1,0 0 0,-1-1-1,-1 0 1,0-1 0,0-1-1,-2 0 1,0 0 0,15-30-1,-14 22-21,-1 0-1,-1-1 0,-1 0 0,-1 0 0,-1-1 0,-2 1 0,3-36 0,-9 47-515,-5 22 36,-5 21 33,2 18 185,1-1 1,2 1 0,2 0 0,2 66-1,4-104 10,0-1 0,1 1-1,-1-1 1,6 14 0,-7-22 6,0 1 1,1-1 0,-1 1 0,0-1-1,1 1 1,-1-1 0,1 0 0,0 1 0,-1-1-1,1 0 1,0 1 0,0-1 0,0 0-1,0 0 1,0 0 0,0 0 0,0 0 0,0 0-1,1 0 1,-1 0 0,0 0 0,0-1 0,1 1-1,-1 0 1,1-1 0,-1 1 0,0-1-1,1 0 1,-1 1 0,1-1 0,-1 0 0,1 0-1,-1 0 1,1 0 0,-1 0 0,3-1-1,-2 0 38,0 0-1,-1-1 0,1 1 0,0-1 0,-1 1 0,1-1 0,-1 0 0,0 0 0,1 1 0,-1-1 0,0 0 0,0 0 0,0 0 0,0-1 1,-1 1-1,1 0 0,-1 0 0,1 0 0,-1-3 0,7-47 69,-7 47-85,1-7 6,2-47-94,-3 55-9,0 0 1,-1 0-1,1-1 0,-1 1 0,0 0 0,0 1 0,0-1 1,-1 0-1,1 0 0,-1 0 0,-3-4 0,5 10-745,0 0 746,-1 1 0,1-1 0,0 1-1,0-1 1,1 0 0,-1 1 0,0-1 0,1 1 0,0-1 0,-1 0 0,1 0-1,0 1 1,0-1 0,2 4 0,2-2 22,-1-1 0,1 1 0,0-1 0,0 0 0,0 0 0,1 0 0,-1-1 0,0 1 1,1-1-1,0-1 0,-1 1 0,1-1 0,0 0 0,0 0 0,0-1 0,0 0 0,0 0 0,0 0 0,0-1 0,-1 0 0,1 0 0,7-2 0,-8 2 83,-1 0-1,1-1 1,-1 0-1,0 1 1,0-1-1,1-1 0,-1 1 1,-1-1-1,1 1 1,0-1-1,-1 0 1,1-1-1,-1 1 1,0 0-1,0-1 0,0 0 1,0 0-1,-1 0 1,0 0-1,0 0 1,0 0-1,0 0 1,0-1-1,-1 1 0,0-1 1,0 1-1,0-1 1,0-8-1,-1 13-36,0-1 0,0 0 0,0 1 0,0-1 0,0 0-1,0 1 1,0-1 0,0 0 0,0 0 0,0 1 0,-1-1 0,1 1 0,0-1-1,0 0 1,-1 1 0,1-1 0,0 0 0,-1 1 0,1-1 0,0 1 0,-1-1-1,1 1 1,-1-1 0,1 1 0,-1-1 0,1 1 0,-1 0 0,0-1-1,1 1 1,-1 0 0,1-1 0,-1 1 0,0 0 0,1 0 0,-1-1 0,0 1-1,1 0 1,-1 0 0,0 0 0,1 0 0,-1 0 0,0 0 0,1 0 0,-1 0-1,0 0 1,1 1 0,-1-1 0,0 0 0,1 0 0,-1 0 0,0 1 0,1-1-1,-1 0 1,1 1 0,-2 0 0,-2 1-37,0 0 0,1 0 0,-1 0 0,0 1 0,1 0-1,-1 0 1,-4 5 0,0 2 66,1 0 1,1 0-1,0 0 0,0 1 0,1 0 0,0 0 0,1 0 1,0 0-1,1 1 0,0-1 0,1 1 0,1 0 0,-1 23 1,2-32-31,0-1 0,0 0 1,1 1-1,-1-1 1,1 1-1,0-1 1,0 0-1,0 0 0,0 1 1,0-1-1,0 0 1,0 0-1,1 0 0,-1 0 1,1 0-1,0 0 1,-1-1-1,1 1 1,0-1-1,2 2 0,1 0-100,-1-1-1,1 1 1,0-2-1,-1 1 0,1 0 1,0-1-1,0 0 1,0 0-1,7 0 0,1 0-839,0-1 0,0-1-1,0 0 1,0 0 0,0-2 0,0 1-1,14-6 1,25-16-5047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531"/>
    </inkml:context>
    <inkml:brush xml:id="br0">
      <inkml:brushProperty name="width" value="0.025" units="cm"/>
      <inkml:brushProperty name="height" value="0.025" units="cm"/>
    </inkml:brush>
  </inkml:definitions>
  <inkml:trace contextRef="#ctx0" brushRef="#br0">82 1 14189,'-10'8'1303,"3"-3"-889,1-2-131,1 0 1,0 1-1,0 0 1,0 0-1,0 0 1,1 0-1,0 1 1,0 0-1,0 0 1,0 0-1,1 0 1,0 1-1,-5 10 1,8-15-265,0 0 1,0 0 0,1 0 0,-1 0-1,0 1 1,1-1 0,-1 0-1,0 0 1,1 0 0,0 0-1,-1 0 1,1 0 0,-1 0-1,1 0 1,0-1 0,0 1 0,0 0-1,-1 0 1,1-1 0,0 1-1,0 0 1,0-1 0,0 1-1,0-1 1,0 1 0,0-1-1,0 1 1,0-1 0,1 0 0,-1 1-1,0-1 1,0 0 0,0 0-1,0 0 1,3 0 0,51 2 242,-45-2-208,2 0-194,0 1 1,1 0-1,-1 1 0,0 0 1,1 0-1,16 8 1,-26-9 130,0 0 0,0 0 0,-1 0 0,1 1 0,0 0 0,-1-1 0,1 1 0,-1 0 0,0 0 0,1 0 0,-1 0 0,0 1 0,0-1 0,-1 1 0,1-1 0,0 1 0,-1 0 0,0-1 0,1 1 0,-1 0 0,0 0 0,-1 0 0,1 0 0,0 0 0,-1 0 0,0 0 0,1 0 0,-1 0 0,-1 0 0,1 0 0,-1 5 0,0-5 103,-1 0 1,1 0 0,-1 0-1,1 0 1,-1-1 0,0 1 0,0 0-1,-1-1 1,1 1 0,0-1-1,-1 0 1,1 0 0,-1 0-1,0 0 1,0 0 0,0-1 0,0 1-1,0-1 1,0 0 0,0 0-1,-7 2 1,4-1-348,0-1 0,0 1-1,0-1 1,-1 0 0,1 0 0,-1-1-1,1 0 1,0 0 0,-1-1 0,1 1-1,-8-3 1,-5-8-6415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2.553"/>
    </inkml:context>
    <inkml:brush xml:id="br0">
      <inkml:brushProperty name="width" value="0.025" units="cm"/>
      <inkml:brushProperty name="height" value="0.025" units="cm"/>
    </inkml:brush>
  </inkml:definitions>
  <inkml:trace contextRef="#ctx0" brushRef="#br0">278 116 12332,'0'0'5109,"-4"-9"-2974,2 6-2011,1 0 0,-1-1 0,0 1 1,0 0-1,0 0 0,-1 0 0,1 0 0,-1 1 0,0-1 1,1 1-1,-1-1 0,0 1 0,0 0 0,-1 0 0,1 0 1,0 1-1,-1-1 0,1 1 0,-1 0 0,1 0 0,-1 0 1,1 0-1,-1 0 0,0 1 0,0 0 0,-5 0 0,1 0-88,-1 1-1,1 0 0,-1 1 0,1 0 1,-1 0-1,1 0 0,0 1 1,0 1-1,0-1 0,1 1 0,-1 1 1,1-1-1,0 1 0,0 1 0,0-1 1,1 1-1,0 0 0,0 1 1,1-1-1,-1 1 0,2 0 0,-1 0 1,1 1-1,0 0 0,0-1 0,1 1 1,-4 14-1,6-21-32,1 0 0,0 0 0,-1 1 0,1-1 0,0 0 0,0 0 0,-1 1 0,1-1 0,0 0 0,0 1 0,0-1 0,1 0 0,-1 0-1,0 1 1,0-1 0,1 0 0,-1 0 0,1 0 0,-1 1 0,1-1 0,-1 0 0,1 0 0,0 0 0,0 0 0,-1 0 0,1 0 0,2 1 0,-1-1 10,0 0-1,0-1 1,0 1-1,0 0 1,0-1 0,0 0-1,0 0 1,0 1 0,0-1-1,1 0 1,-1-1-1,0 1 1,0 0 0,4-2-1,4 0 44,0-1 0,0-1 0,0 0 0,0-1 0,14-8 1,-9 2 13,0-1 1,24-24-1,-35 32-46,0 0-1,0-1 1,-1 1 0,1 0-1,-1-1 1,0 0 0,-1 0-1,1 0 1,-1 0-1,0 0 1,0 0 0,-1-1-1,1 1 1,0-8-1,-21 49-669,13-24 672,0 0 0,1 1-1,0 0 1,1 0 0,0 1-1,2-1 1,-1 1-1,2-1 1,-1 20 0,2-31-2,1-1 1,-1 1 0,1-1-1,-1 0 1,1 1-1,0-1 1,-1 0 0,1 1-1,0-1 1,0 0-1,0 0 1,0 0 0,0 0-1,0 0 1,0 0 0,0 0-1,1 0 1,-1-1-1,0 1 1,1 0 0,-1-1-1,0 1 1,1-1-1,-1 1 1,1-1 0,-1 1-1,0-1 1,1 0 0,-1 0-1,1 0 1,-1 0-1,1 0 1,-1 0 0,1 0-1,-1-1 1,1 1 0,-1 0-1,3-2 1,5 0 56,-1 0 0,0 0 0,0-1 0,0 0 0,11-5 0,-4-2-79,-1 1 0,0-2 0,0 0 0,-1-1 0,-1 0 0,0 0 0,19-28 0,-30 38-252,-8 35-1106,-43 75 1393,83-172 1049,-26 54-1070,-1-1 0,0-1 0,-1 1 0,0-1-1,0 1 1,-1-1 0,-1-1 0,0 1-1,-1 0 1,2-16 0,-1 32-83,0-1 1,1 0-1,0 0 1,0-1-1,0 1 1,0-1-1,0 0 1,0 0-1,0 0 1,5 0-1,-5-1 127,1 0 0,-1 0 0,0-1-1,1 1 1,-1-1 0,0 0 0,0-1 0,1 1-1,-1-1 1,0 0 0,0 0 0,0 0-1,0 0 1,0-1 0,0 0 0,0 0-1,0 0 1,0 0 0,-1 0 0,1-1-1,-1 0 1,0 0 0,0 0 0,0 0 0,0 0-1,0 0 1,-1-1 0,1 1 0,-1-1-1,0 0 1,0 0 0,-1 0 0,1 0-1,-1 0 1,1 0 0,-2 0 0,1 0-1,0-1 1,-1 1 0,1-5 0,-2 9-64,1-1 1,0 1-1,0 0 1,0-1 0,-1 1-1,1 0 1,0-1-1,-1 1 1,1 0-1,0 0 1,-1-1 0,1 1-1,0 0 1,-1 0-1,1 0 1,0 0 0,-1-1-1,1 1 1,-1 0-1,1 0 1,0 0-1,-1 0 1,1 0 0,-1 0-1,1 0 1,0 0-1,-1 0 1,1 0-1,-1 0 1,1 0 0,0 0-1,-1 1 1,1-1-1,0 0 1,-1 0-1,1 0 1,-1 0 0,1 1-1,0-1 1,-1 0-1,1 0 1,0 1-1,0-1 1,-1 0 0,1 1-1,-19 11-143,6 0 125,1 0-1,0 0 1,-15 23-1,23-29 24,0-1 0,1 1 1,0 0-1,0 0 0,0 0 0,1 0 0,0 0 1,0 0-1,1 1 0,-1-1 0,1 1 1,0 9-1,2-14 1,-1 0 1,1-1-1,0 1 0,-1 0 1,1-1-1,0 1 1,0-1-1,0 1 0,0-1 1,0 1-1,0-1 1,1 0-1,-1 0 0,0 0 1,1 1-1,-1-1 1,1-1-1,-1 1 0,1 0 1,-1 0-1,1 0 1,0-1-1,-1 1 1,1-1-1,0 1 0,0-1 1,3 0-1,56 6-289,-56-6 176,95 0-5132,-49-4-1451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036"/>
    </inkml:context>
    <inkml:brush xml:id="br0">
      <inkml:brushProperty name="width" value="0.025" units="cm"/>
      <inkml:brushProperty name="height" value="0.025" units="cm"/>
      <inkml:brushProperty name="color" value="#004F8B"/>
    </inkml:brush>
  </inkml:definitions>
  <inkml:trace contextRef="#ctx0" brushRef="#br0">0 1 18738,'0'0'3267,"0"60"-865,6-25-352,-3 5-641,8 2-448,0-1-448,1-5-385,5-2-64,1-4-64,2-7-32,-2-3-673,3-4-288,-3-7-640,0-5-1122,-5-4-1185,-2 0-2402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342"/>
    </inkml:context>
    <inkml:brush xml:id="br0">
      <inkml:brushProperty name="width" value="0.025" units="cm"/>
      <inkml:brushProperty name="height" value="0.025" units="cm"/>
    </inkml:brush>
  </inkml:definitions>
  <inkml:trace contextRef="#ctx0" brushRef="#br0">0 1 12844,'4'11'8768,"-2"55"-8001,-2 95 754,0-161-1508,0-1 0,0 1 0,0 0-1,0 0 1,1 0 0,-1 0 0,0 0 0,0 0 0,0-1 0,0 1-1,0 0 1,1 0 0,-1 0 0,0 0 0,0 0 0,0 0 0,0 0-1,1 0 1,-1 0 0,0 0 0,0 0 0,0 0 0,1 0 0,-1 0-1,0 0 1,0 0 0,0 0 0,0 0 0,1 0 0,-1 0 0,0 0-1,0 0 1,0 0 0,0 0 0,1 0 0,-1 0 0,0 1 0,0-1 0,0 0-1,0 0 1,0 0 0,1 0 0,-1 0 0,0 0 0,0 1 0,0-1-1,0 0 1,0 0 0,0 0 0,0 1 0,9-19 794,-2-13-588,-2-1 1,-1 0-1,-2 0 1,-2-39 0,0 68-229,2 11-122,-1-1 1,2 0 0,-1 0-1,1-1 1,0 1 0,6 9-1,-2-3 88,-5-8 58,0-1 0,1 1 0,-1-1 0,1 0 0,0 0 0,0 0 0,1 0 0,-1 0 0,1-1 0,-1 0 0,1 1 0,1-1 0,-1-1 0,0 1 0,1-1 0,-1 1 0,1-1 0,-1-1 0,1 1 0,0-1 0,0 1 0,0-1 0,0-1 0,6 1 0,-4-1 87,0-1 0,0 0-1,0 0 1,-1-1 0,1 1-1,0-1 1,-1-1 0,0 0-1,1 0 1,-1 0-1,0 0 1,0-1 0,-1 0-1,1 0 1,-1-1 0,0 0-1,6-7 1,-2 1-60,-1-1 0,0 0-1,-1 0 1,0-1 0,9-23 0,-26 68-446,-26 98 63,32-112 231,1-1 0,1 1 0,0 0 0,2-1 1,2 28-1,-2-44-54,0 0 1,0 1 0,1-1 0,-1 0-1,0 0 1,1 0 0,-1 0-1,1 0 1,0 0 0,-1 0-1,1 0 1,0 0 0,-1 0 0,1 0-1,0 0 1,0 0 0,0-1-1,0 1 1,0 0 0,0-1 0,0 1-1,0-1 1,0 1 0,0-1-1,0 1 1,0-1 0,1 0-1,-1 1 1,0-1 0,0 0 0,0 0-1,1 0 1,-1 0 0,0 0-1,0 0 1,0 0 0,1 0-1,-1-1 1,0 1 0,0 0 0,0-1-1,0 1 1,0-1 0,0 1-1,0-1 1,0 0 0,0 1-1,0-1 1,0 0 0,0 0 0,0 0-1,0 0 1,-1 1 0,1-1-1,1-2 1,14-22-7215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670"/>
    </inkml:context>
    <inkml:brush xml:id="br0">
      <inkml:brushProperty name="width" value="0.025" units="cm"/>
      <inkml:brushProperty name="height" value="0.025" units="cm"/>
    </inkml:brush>
  </inkml:definitions>
  <inkml:trace contextRef="#ctx0" brushRef="#br0">16 1 19859,'0'0'448,"-16"55"-320,16-32 0,6 1 161,13-4-193,7-3 0,8-1-416,0-7-1634,0-6-1858,-1-3-1024,-8 0-2627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017"/>
    </inkml:context>
    <inkml:brush xml:id="br0">
      <inkml:brushProperty name="width" value="0.025" units="cm"/>
      <inkml:brushProperty name="height" value="0.025" units="cm"/>
    </inkml:brush>
  </inkml:definitions>
  <inkml:trace contextRef="#ctx0" brushRef="#br0">229 0 1249,'0'0'12972,"-11"4"-11450,0 0-1039,0 1 0,0 0 0,0 1 0,1 0 1,-1 0-1,1 1 0,1 1 0,0-1 0,-9 10 0,14-12-72,-19 26 1422,23-30-1813,0 0 1,-1 0-1,1 0 1,0-1-1,0 1 1,0 0-1,-1 0 1,1 0-1,0 0 1,0 0-1,1 0 1,-1 0-1,0 0 1,0 0-1,0 0 1,1-1-1,-1 1 1,0 0-1,1 0 1,-1 0-1,1 0 1,-1-1-1,1 1 1,-1 0-1,1 0 1,-1-1-1,1 1 1,0 0-1,-1-1 1,1 1-1,0-1 1,0 1-1,0-1 0,-1 1 1,1-1-1,0 0 1,0 1-1,1-1 1,5 4-22,1 0 1,-1 1-1,0-1 0,0 1 1,-1 1-1,1-1 0,10 13 1,-16-16 20,1-1 1,-1 0 0,0 1-1,0-1 1,0 0 0,0 1-1,-1-1 1,1 1 0,0 0-1,-1-1 1,1 1 0,-1 0-1,1-1 1,-1 1 0,0 0-1,0-1 1,0 1 0,0 0-1,0 0 1,0-1 0,0 1-1,0 0 1,-1-1 0,1 1-1,-1 0 1,1-1-1,-1 1 1,0 0 0,0-1-1,1 1 1,-1-1 0,0 0-1,0 1 1,-1-1 0,1 0-1,0 1 1,0-1 0,-1 0-1,1 0 1,0 0 0,-1 0-1,1 0 1,-1-1 0,1 1-1,-3 1 1,-4 1 85,1 0-1,-1 0 1,0-1-1,0 0 1,0 0 0,0-1-1,0 0 1,0 0-1,-8-1 1,12 0-289,1-1 0,-1 1-1,1-1 1,-1 1 0,1-1 0,0 0 0,-1 0 0,1-1-1,0 1 1,-4-3 0,5 3-199,1 0-1,0 0 1,0 0-1,-1 0 1,1 0-1,0-1 0,0 1 1,0 0-1,0-1 1,0 1-1,1-1 1,-1 1-1,0-1 1,1 1-1,-1-1 1,1 0-1,-1 1 1,1-1-1,0 0 1,0 1-1,0-4 1,0-13-7375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365"/>
    </inkml:context>
    <inkml:brush xml:id="br0">
      <inkml:brushProperty name="width" value="0.025" units="cm"/>
      <inkml:brushProperty name="height" value="0.025" units="cm"/>
    </inkml:brush>
  </inkml:definitions>
  <inkml:trace contextRef="#ctx0" brushRef="#br0">49 1 12043,'0'0'13613,"-7"12"-13090,4-7-480,-25 52 446,26-52-459,0 1-1,0-1 1,1 0 0,0 1 0,0-1-1,0 1 1,1-1 0,0 1 0,0-1-1,0 1 1,1-1 0,1 8 0,-1-12-19,0 1 0,0 0 0,1 0 1,-1-1-1,0 1 0,1-1 0,-1 1 0,1-1 1,0 0-1,-1 1 0,1-1 0,0 0 1,0 0-1,0 0 0,-1 0 0,1-1 0,0 1 1,0 0-1,0-1 0,1 1 0,-1-1 1,0 0-1,0 0 0,0 0 0,0 0 0,0 0 1,0 0-1,0-1 0,0 1 0,3-1 0,4 0 31,0-1 0,0 0-1,1-1 1,-1 0 0,11-5 0,44-34-165,-52 33 63,0 0 0,1 0 0,0 1 1,19-7-1,-31 15 46,-1-1-1,1 1 1,-1 0 0,0 0 0,1 0 0,-1 0 0,1 0-1,-1 1 1,1-1 0,-1 0 0,0 0 0,1 0-1,-1 0 1,1 0 0,-1 0 0,0 1 0,1-1 0,-1 0-1,0 0 1,1 1 0,-1-1 0,0 0 0,1 1-1,-1-1 1,0 0 0,0 1 0,1-1 0,-1 0-1,0 1 1,0-1 0,0 0 0,1 1 0,-1-1 0,0 1-1,0-1 1,0 0 0,0 1 0,0 0 0,5 27-4,3 3 34,-5-28-13,-1-1 1,1 0 0,0 0 0,0 0 0,0 0 0,0 0 0,0-1-1,1 1 1,-1-1 0,0 0 0,1 0 0,-1 0 0,1 0 0,-1-1 0,1 0-1,-1 1 1,1-1 0,-1-1 0,6 1 0,5-1 3,0-1 1,0 0-1,20-7 0,-28 8-193,75-28-1866,-75 26 352,1 0 1,-1-1 0,1 0 0,-1 0 0,7-7 0,-6 2-6127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775"/>
    </inkml:context>
    <inkml:brush xml:id="br0">
      <inkml:brushProperty name="width" value="0.025" units="cm"/>
      <inkml:brushProperty name="height" value="0.025" units="cm"/>
    </inkml:brush>
  </inkml:definitions>
  <inkml:trace contextRef="#ctx0" brushRef="#br0">1 23 19474,'0'0'4645,"72"-23"-5126,-38 29-960,2 3-1890,2 3-3428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106"/>
    </inkml:context>
    <inkml:brush xml:id="br0">
      <inkml:brushProperty name="width" value="0.025" units="cm"/>
      <inkml:brushProperty name="height" value="0.025" units="cm"/>
    </inkml:brush>
  </inkml:definitions>
  <inkml:trace contextRef="#ctx0" brushRef="#br0">195 1 17489,'0'0'3987,"-11"2"-3084,0 1-558,0 1 0,0 1 1,0-1-1,0 2 0,1-1 1,0 1-1,-12 10 0,19-14-262,-1 1 1,1-1-1,-1 1 0,1 0 0,0 0 0,0 0 1,0 1-1,1-1 0,-1 1 0,1-1 1,0 1-1,0 0 0,0 0 0,0 0 0,1 0 1,0 0-1,-1 0 0,1 1 0,1-1 1,-1 0-1,1 0 0,0 1 0,0-1 0,0 0 1,0 1-1,1-1 0,1 5 0,-1-6-89,1-1 0,0 1-1,0-1 1,0 0-1,0 0 1,0 0 0,1 0-1,-1 0 1,0 0 0,1 0-1,0-1 1,-1 0 0,1 1-1,0-1 1,0 0-1,0 0 1,0 0 0,-1-1-1,1 1 1,0-1 0,0 0-1,1 1 1,-1-1 0,5-1-1,3 1-255,0 0-1,1-1 0,-1-1 1,0 1-1,16-6 0,-6-2-507,-17 7 651,0 0 1,0 1-1,0-1 1,1 1-1,-1-1 0,0 1 1,6 0-1,-9 4-5,0-1 0,0 1 0,-1 0 0,1 0 0,-1 0-1,0 0 1,0 0 0,0 0 0,0 4 0,-1-2 68,0 16 158,0 1 0,-2-1 0,-1 1 0,-1-1 0,-1 0 0,0-1 0,-2 0 0,-16 32 0,16-36 306,0 0 0,-2-1 0,0-1 1,-1 0-1,0 0 0,-1-1 0,0 0 0,-1-1 1,-1 0-1,-28 18 0,40-29-360,1 0 0,-1 0 0,1 0 0,-1-1 1,1 1-1,-1 0 0,0 0 0,1-1 0,-1 1 0,0-1 0,1 0 1,-1 0-1,0 1 0,0-1 0,1 0 0,-1 0 0,0 0 0,0-1 0,1 1 1,-3-1-1,3 0-17,0 1 0,0-1 0,0 0 0,0 0 0,1 0 0,-1 0 0,0 0 1,0 0-1,1 0 0,-1 0 0,1 0 0,-1-1 0,1 1 0,-1 0 0,1 0 0,0 0 0,-1-1 0,1 1 1,0 0-1,0 0 0,0-2 0,0-7 11,1 0 0,0 0 1,1-1-1,0 1 0,5-14 0,-2 8-223,1 0-1,0 0 0,1 1 1,1 0-1,1 1 1,0-1-1,0 2 0,2-1 1,22-22-1,-23 28 50,-1 0-1,1 1 1,0 0 0,1 0-1,0 2 1,0-1 0,0 1 0,0 1-1,1 0 1,0 0 0,0 2-1,0-1 1,0 1 0,16 0 0,86 1-4103,-68 1-125,3 0-3968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451"/>
    </inkml:context>
    <inkml:brush xml:id="br0">
      <inkml:brushProperty name="width" value="0.025" units="cm"/>
      <inkml:brushProperty name="height" value="0.025" units="cm"/>
    </inkml:brush>
  </inkml:definitions>
  <inkml:trace contextRef="#ctx0" brushRef="#br0">0 201 14510,'0'0'3155,"19"7"-2344,1 0-430,0-1-1,0-1 0,1 0 1,-1-2-1,1-1 0,0 0 1,39-2-1,406-49 2870,5 0-1509,882-32-3673,-1138 71 1008,58-7-2080,-93 0-5122,-67 3-4174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3.002"/>
    </inkml:context>
    <inkml:brush xml:id="br0">
      <inkml:brushProperty name="width" value="0.025" units="cm"/>
      <inkml:brushProperty name="height" value="0.025" units="cm"/>
    </inkml:brush>
  </inkml:definitions>
  <inkml:trace contextRef="#ctx0" brushRef="#br0">17810 609 5990,'-28'-9'-105,"-1"0"-1,0 2 1,-1 1 0,-58-5 0,-122 10 858,102 3-623,75-1-124,-1-1 1,0-2-1,1-1 0,-1-2 0,1-1 0,-41-14 0,26 3-63,-34-13 54,-2 3 1,-113-21 0,-444-5 474,384 40 150,-2179-60-568,1875 69 90,-999-31 171,-190-42 304,1383 66-567,-1739-60-205,1501 39 87,-481-10 233,-924 94-482,1693-34 404,-491 94 0,570-60-12,3 10 1,-373 152 0,-65 108-174,642-304 95,1 2 0,0 0 0,2 3 0,0 0 0,2 1 0,1 2 0,-27 34 0,41-46 0,0 1-1,1 0 1,1 1-1,1 0 1,0 1 0,1-1-1,0 1 1,2 1-1,0-1 1,1 1 0,1 0-1,0 0 1,2 0-1,0 0 1,1 0-1,2 18 1,1-22-13,0 0 0,1 0 0,1-1 0,0 1 0,0-1 0,2-1 1,0 1-1,0-1 0,1 0 0,0-1 0,1 0 0,1 0 0,-1-1 0,2 0 0,-1-1 0,23 15 0,-1-2-48,2-2-1,0-2 0,1-1 1,72 25-1,435 95 184,-191-55-92,-338-79-36,912 219-376,-37-57-2970,-660-126-704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4.731"/>
    </inkml:context>
    <inkml:brush xml:id="br0">
      <inkml:brushProperty name="width" value="0.025" units="cm"/>
      <inkml:brushProperty name="height" value="0.025" units="cm"/>
    </inkml:brush>
  </inkml:definitions>
  <inkml:trace contextRef="#ctx0" brushRef="#br0">1 1701 7207,'75'37'235,"-28"-14"17,0-2 1,52 16 0,-25-18 37,1-3 0,1-4 0,93 4 0,235-12 666,-238-5-819,384-6 58,634 14-209,-569 29-169,909 39 62,-486-55-666,1046 38 602,355 13 217,117-129-10,-1240-85 32,-1064 95 12,-2-12 1,-4-10-1,273-118 1,-455 160-3,-1-2 0,91-61 0,-128 73-27,0-1-1,-1-2 1,-1 0 0,-1-2 0,-1 0-1,-1-2 1,31-47 0,-44 59 56,-1-1 0,0 0 0,-1 0 0,-1-1 0,0 0 0,-1 0 0,0 0 0,-1-1 0,-1 1 0,-1-1 0,0 1 0,-1-1 0,0 0 1,-1 1-1,-5-22 0,0 12 150,-2 0 1,0 0 0,-2 1 0,-1 0 0,0 0 0,-2 2-1,-1-1 1,-22-27 0,-11-9-184,-3 1-1,-2 3 0,-3 3 1,-2 2-1,-2 2 1,-2 3-1,-1 2 1,-3 4-1,-1 2 0,-2 3 1,-2 3-1,0 4 1,-2 2-1,-91-19 1,16 19-1172,-1 7 0,0 5 1,-253 13-1,140 15-2315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9:24.561"/>
    </inkml:context>
    <inkml:brush xml:id="br0">
      <inkml:brushProperty name="width" value="0.025" units="cm"/>
      <inkml:brushProperty name="height" value="0.025" units="cm"/>
      <inkml:brushProperty name="color" value="#004F8B"/>
    </inkml:brush>
  </inkml:definitions>
  <inkml:trace contextRef="#ctx0" brushRef="#br0">0 163 5605,'0'0'9636,"15"1"-8526,966 14 1529,-897-15-2566,720 15-27,-388-5-33,666 34 285,187 4 98,1778-113-65,-1431-50 1191,-1569 110-1373,-14 2-46,0 0 0,0-2 1,0-2-1,-1-1 0,42-16 0,-73 24-81,1-1-1,-1 1 1,0-1-1,1 0 1,-1 0-1,0 1 1,0-1-1,1 0 1,-1 0-1,0 0 1,0 0-1,0 0 1,0 0-1,0 0 1,0-2-1,-1 2-33,0 1 0,0-1 0,0 1 0,0-1 0,0 1 0,0 0 0,0-1 0,0 1 0,0-1 0,0 1 0,-1-1-1,1 1 1,0-1 0,0 1 0,0 0 0,-1-1 0,1 1 0,0-1 0,-1 1 0,1 0 0,0-1 0,-1 1 0,1 0 0,-1 0 0,1-1-1,0 1 1,-1 0 0,1 0 0,-1-1 0,-49-14-3496,31 11 265,-22-11-5731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709"/>
    </inkml:context>
    <inkml:brush xml:id="br0">
      <inkml:brushProperty name="width" value="0.025" units="cm"/>
      <inkml:brushProperty name="height" value="0.025" units="cm"/>
      <inkml:brushProperty name="color" value="#004F8B"/>
    </inkml:brush>
  </inkml:definitions>
  <inkml:trace contextRef="#ctx0" brushRef="#br0">113 80 17360,'0'0'1949,"-11"2"-300,7-2-1550,0 1-1,-1-1 0,1 1 0,0 0 0,0 1 0,0-1 0,1 1 0,-1-1 0,0 1 0,1 0 0,-1 1 0,1-1 0,-1 1 0,1-1 0,0 1 0,0 0 0,0 0 0,1 0 0,-1 1 0,1-1 0,-1 1 1,1-1-1,0 1 0,1 0 0,-1 0 0,1-1 0,-1 1 0,1 0 0,0 6 0,-3 7 188,0 1 1,2 0-1,0 0 1,1 1-1,1-1 1,0 0-1,6 28 1,-6-41-229,1 1 1,0 0 0,0-1-1,1 1 1,0-1 0,0 0-1,0 1 1,1-1 0,-1 0-1,1 0 1,0-1 0,1 1-1,-1 0 1,1-1 0,0 0-1,0 0 1,0 0 0,1-1-1,-1 1 1,1-1 0,0 0-1,0 0 1,0-1 0,0 1-1,1-1 1,-1 0 0,10 2-1,-5-4-18,0 1 1,0-2-1,-1 1 0,1-1 0,0-1 0,-1 0 0,1 0 0,-1 0 0,0-2 0,0 1 0,0-1 0,0 0 0,0-1 1,-1 0-1,0 0 0,0-1 0,0 0 0,-1 0 0,0-1 0,0 0 0,-1 0 0,11-16 0,-11 15 16,0 0-1,0-1 0,-1 0 1,-1 0-1,1 0 0,-2 0 0,1-1 1,-1 0-1,0 1 0,-1-1 1,-1 0-1,1-1 0,-1 1 1,-1 0-1,0 0 0,0 0 1,-1 0-1,-1 0 0,1 0 0,-2 0 1,1 0-1,-6-11 0,4 12-153,-1 2 0,-1-1 0,1 1 0,-1-1 0,-1 2 0,1-1 0,-1 1 0,0 0 0,-1 0 0,0 1 0,1 0 0,-1 0 0,-1 1 0,1 0 0,-1 0 0,-15-3 0,10 2-706,-1 2 0,0 0 1,0 0-1,-16 1 0,19 1-1029,0 1-1,0 1 1,-1 0 0,-22 6 0,7 4-6329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2.607"/>
    </inkml:context>
    <inkml:brush xml:id="br0">
      <inkml:brushProperty name="width" value="0.025" units="cm"/>
      <inkml:brushProperty name="height" value="0.025" units="cm"/>
    </inkml:brush>
  </inkml:definitions>
  <inkml:trace contextRef="#ctx0" brushRef="#br0">18 6186 4420,'0'0'11446,"-2"-5"-10053,-14-25 3871,54 13-3113,37-34-1379,-52 34-341,45-26 0,2 4-411,107-78 0,52-64 61,59-43-16,119-100-20,-191 144-31,725-591 13,30 39-17,-453 353 23,526-394-16,20 29-8,-264 186-41,-44-57 32,-716 579-11,276-265-442,-316 301 428,17-21-1239,-11 8-1182,-8 3-3733,-10 6-5992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4.923"/>
    </inkml:context>
    <inkml:brush xml:id="br0">
      <inkml:brushProperty name="width" value="0.025" units="cm"/>
      <inkml:brushProperty name="height" value="0.025" units="cm"/>
    </inkml:brush>
  </inkml:definitions>
  <inkml:trace contextRef="#ctx0" brushRef="#br0">34 0 11627,'0'0'6854,"-30"74"-5092,26-42-641,4 1-544,2 0-321,11-7-224,10-5-32,8-7 0,3-9-352,0-5-1,0 0-736,1-11-1217,-10-8-2466,-4-6-3300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268"/>
    </inkml:context>
    <inkml:brush xml:id="br0">
      <inkml:brushProperty name="width" value="0.025" units="cm"/>
      <inkml:brushProperty name="height" value="0.025" units="cm"/>
    </inkml:brush>
  </inkml:definitions>
  <inkml:trace contextRef="#ctx0" brushRef="#br0">118 1 15631,'0'0'2915,"-34"77"-1538,16-36-256,-4 6-96,8 3-449,-6 1-415,13-1-97,5-6-64,2-1-385,0-3-608,4-4-320,1-3-737,0-7-2658,1-2-2211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659"/>
    </inkml:context>
    <inkml:brush xml:id="br0">
      <inkml:brushProperty name="width" value="0.025" units="cm"/>
      <inkml:brushProperty name="height" value="0.025" units="cm"/>
    </inkml:brush>
  </inkml:definitions>
  <inkml:trace contextRef="#ctx0" brushRef="#br0">0 50 13581,'0'0'6406,"72"-5"-5798,-18-5 161,4-1-513,3 2-191,2 1-162,-14 3-1600,-6 4-1442,-18 1-1954,-14 0-576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005"/>
    </inkml:context>
    <inkml:brush xml:id="br0">
      <inkml:brushProperty name="width" value="0.025" units="cm"/>
      <inkml:brushProperty name="height" value="0.025" units="cm"/>
    </inkml:brush>
  </inkml:definitions>
  <inkml:trace contextRef="#ctx0" brushRef="#br0">1 61 11339,'0'0'6790,"70"14"-5573,-20-17-480,8-8-513,9-2-256,-3-1-1922,-2-2-3331,-6-1-6117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351"/>
    </inkml:context>
    <inkml:brush xml:id="br0">
      <inkml:brushProperty name="width" value="0.025" units="cm"/>
      <inkml:brushProperty name="height" value="0.025" units="cm"/>
    </inkml:brush>
  </inkml:definitions>
  <inkml:trace contextRef="#ctx0" brushRef="#br0">1 66 8936,'0'0'14542,"23"56"-14189,0-38-257,10-5-32,3-1 0,2-4-513,1-7-640,1-1-544,-4 0-898,-4-14-1761,-3-6-897</inkml:trace>
  <inkml:trace contextRef="#ctx0" brushRef="#br0" timeOffset="1">422 0 11050,'0'0'8424,"-45"50"-6918,22-17-161,-1 2 32,6 4-352,4 0-448,5 2-385,9 0-96,0-3-64,0-4-480,3-1-962,6-9-736,-1-7-1249,1-12-2755,0-5-1825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712"/>
    </inkml:context>
    <inkml:brush xml:id="br0">
      <inkml:brushProperty name="width" value="0.025" units="cm"/>
      <inkml:brushProperty name="height" value="0.025" units="cm"/>
    </inkml:brush>
  </inkml:definitions>
  <inkml:trace contextRef="#ctx0" brushRef="#br0">24 1 16496,'0'0'3042,"0"60"-2145,-5-22-192,3 2-545,-2 1-96,4-1-32,0-3-256,0-6-577,0-4-448,0-9-769,0-1-480,-5-9-737,-2-7-897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7.074"/>
    </inkml:context>
    <inkml:brush xml:id="br0">
      <inkml:brushProperty name="width" value="0.025" units="cm"/>
      <inkml:brushProperty name="height" value="0.025" units="cm"/>
    </inkml:brush>
  </inkml:definitions>
  <inkml:trace contextRef="#ctx0" brushRef="#br0">1 57 12460,'0'0'5840,"8"-7"-4858,-1 1-803,1 1 0,0 0-1,0 1 1,0 0 0,0 0-1,1 0 1,-1 1 0,1 0-1,0 1 1,0 0-1,0 1 1,0 0 0,1 0-1,15 1 1,25-2 99,106 0 35,-140 2-310,0 2 0,-1 0 0,1 1-1,-1 1 1,1 0 0,-1 1 0,21 10 0,-33-14 1,1 1 1,-1 0-1,0 0 0,0 0 0,1 0 1,-2 1-1,1-1 0,0 1 0,0 0 1,-1 0-1,1 0 0,-1 0 0,0 0 1,0 0-1,0 1 0,-1-1 0,1 1 1,-1-1-1,0 1 0,0 0 0,0-1 1,0 1-1,0 0 0,-1 0 0,0 4 1,0-3 88,-1 0 0,0 1-1,-1-1 1,1 0 0,-1 1 0,0-1 0,0 0 0,0 0 0,-1-1 0,0 1 0,0 0 0,0-1 0,0 0-1,-1 0 1,0 0 0,0 0 0,-4 3 0,-11 8 285,0-2-1,-1 0 1,0-2 0,-1 0 0,-1-1-1,1-1 1,-1-1 0,-1-1-1,1-2 1,-1 0 0,-36 4-1,58-9-442,0 0 0,0 1 0,0-1 0,0 0 0,-1 0-1,1 0 1,0 0 0,0 0 0,0 0 0,0 0 0,0 0-1,-1 0 1,1 0 0,0-1 0,0 1 0,0 0 0,0-1 0,0 1-1,0-1 1,0 1 0,0-1 0,0 1 0,0-1 0,0 0-1,0 0 1,1 1 0,-1-1 0,0 0 0,0 0 0,1 0-1,-1 0 1,1 0 0,-1 0 0,1 0 0,-1 0 0,1 0 0,-1 0-1,1-1 1,-2-28-5369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0.164"/>
    </inkml:context>
    <inkml:brush xml:id="br0">
      <inkml:brushProperty name="width" value="0.025" units="cm"/>
      <inkml:brushProperty name="height" value="0.025" units="cm"/>
    </inkml:brush>
  </inkml:definitions>
  <inkml:trace contextRef="#ctx0" brushRef="#br0">26 2799 4068,'-21'12'6918,"17"-9"-843,19-5-5853,0 0-1,0-1 0,0-1 0,0 0 0,20-9 0,4-1 187,32-9 109,216-64 242,-257 81-526,1 1 0,49-1 0,-50 4-55,1 0 0,55-13 0,596-196 1542,-167 48-1272,104-54-173,-17 4 219,138-37-420,62-13-69,-346 120 12,192-56 4,326-113 6,664-239 21,-1586 535-742,186-50 2239,-117 47-3345,-93 17-765,0 2 1,35 2-1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170"/>
    </inkml:context>
    <inkml:brush xml:id="br0">
      <inkml:brushProperty name="width" value="0.025" units="cm"/>
      <inkml:brushProperty name="height" value="0.025" units="cm"/>
    </inkml:brush>
  </inkml:definitions>
  <inkml:trace contextRef="#ctx0" brushRef="#br0">222 84 2434,'0'0'1671,"9"-5"694,-4 2-1789,34-19 1249,-37 21-1367,0 0 0,0 0 0,0-1 0,0 1 1,-1-1-1,1 0 0,-1 1 0,1-1 0,-1 0 0,1 0 0,-1 0 0,0 0 0,0 0 0,0 0 0,0-1 0,-1 1 0,1 0 0,0-5 0,-1 6-331,0 0 0,-1 1 1,1-1-1,-1 0 0,1 0 0,-1 0 1,1 1-1,-1-1 0,1 0 0,-1 1 0,0-1 1,0 0-1,1 1 0,-1-1 0,0 1 1,0-1-1,1 1 0,-1-1 0,0 1 0,0 0 1,0 0-1,0-1 0,0 1 0,0 0 1,0 0-1,0 0 0,0 0 0,0 0 1,1 0-1,-3 0 0,-37 0 636,32 1-489,-3 0-199,0 0 0,1 1 0,-1 0 1,1 1-1,-1 0 0,1 1 0,0 0 0,0 1 1,1 0-1,-1 0 0,1 1 0,1 0 1,-1 1-1,-11 11 0,13-12-46,1 1 1,0-1-1,0 1 0,1 1 0,0-1 1,0 1-1,0 0 0,1 0 0,1 0 1,-1 0-1,1 1 0,1 0 0,-1-1 1,1 1-1,1 0 0,0 0 0,0 13 1,1-19-115,1-1 1,0 0 0,-1 0 0,1 0 0,0 0 0,0 0 0,0 0 0,0 0 0,1 0 0,-1 0 0,0 0-1,1-1 1,-1 1 0,1 0 0,0-1 0,-1 1 0,1-1 0,0 0 0,0 0 0,0 0 0,0 0 0,0 0-1,0 0 1,0 0 0,1-1 0,-1 1 0,3 0 0,7 1-1977,0 1 1,-1-2-1,24 1 1,-6-2-3417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5.968"/>
    </inkml:context>
    <inkml:brush xml:id="br0">
      <inkml:brushProperty name="width" value="0.025" units="cm"/>
      <inkml:brushProperty name="height" value="0.025" units="cm"/>
      <inkml:brushProperty name="color" value="#004F8B"/>
    </inkml:brush>
  </inkml:definitions>
  <inkml:trace contextRef="#ctx0" brushRef="#br0">283 65 7335,'0'0'6812,"-10"-2"-3663,-5-1-1932,0-2 0,-28-12-1,28 10-627,0 1 1,-1 0-1,0 1 0,0 0 1,-33-3-1,46 8-551,-1 0 0,1 0 0,0 1 0,0 0 0,0-1 0,0 1 0,0 0 0,0 1 1,0-1-1,0 0 0,1 1 0,-1 0 0,0-1 0,1 1 0,-1 0 0,1 1 0,0-1 0,-1 0 0,1 1 0,0-1 0,1 1 1,-1-1-1,0 1 0,1 0 0,-1 0 0,1 0 0,0 0 0,0 0 0,0 0 0,1 0 0,-1 0 0,1 0 0,-1 0 0,1 6 1,-1 0 35,1-1 0,0 0 0,0 0 0,1 1 0,0-1 0,1 0 0,-1 0 0,2 0 0,-1 0 0,1 0 0,0 0 0,8 12 0,-8-15-52,1 0-1,0-1 0,0 1 0,1-1 0,-1 0 0,1 0 1,0-1-1,0 1 0,0-1 0,1 0 0,-1-1 1,1 1-1,-1-1 0,1 0 0,0-1 0,0 1 0,0-1 1,0 0-1,0-1 0,0 1 0,0-1 0,0 0 1,0-1-1,0 1 0,0-1 0,0-1 0,0 1 0,0-1 1,0 0-1,8-4 0,-8 4-5,0-1 1,0 0-1,-1-1 1,1 1-1,-1-1 0,1 0 1,-1 0-1,-1 0 0,1-1 1,0 0-1,-1 0 1,0 0-1,0 0 0,-1-1 1,0 0-1,0 1 1,0-1-1,0 0 0,-1-1 1,0 1-1,0 0 0,-1-1 1,0 1-1,0-1 1,0 1-1,-1-1 0,0 1 1,-1-9-1,1 14-63,0-1-1,-1 1 1,1-1 0,0 0-1,-1 1 1,1-1-1,-1 1 1,0-1 0,1 1-1,-1 0 1,0-1-1,0 1 1,0 0 0,0-1-1,0 1 1,0 0-1,0 0 1,-1 0 0,1 0-1,0 0 1,-1 0-1,1 0 1,0 0 0,-1 1-1,1-1 1,-1 1 0,1-1-1,-1 1 1,1-1-1,-1 1 1,0 0 0,1 0-1,-1 0 1,1-1-1,-1 2 1,0-1 0,-1 0-1,-1 1-365,1-1 0,0 1 0,-1 0 0,1 0 0,0 0 0,0 1 0,0-1 0,0 1 0,0 0 0,0-1 0,0 1 0,1 0 0,-1 1 0,1-1 0,-1 0 0,1 1 0,-2 2 0,-17 32-5993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520"/>
    </inkml:context>
    <inkml:brush xml:id="br0">
      <inkml:brushProperty name="width" value="0.025" units="cm"/>
      <inkml:brushProperty name="height" value="0.025" units="cm"/>
    </inkml:brush>
  </inkml:definitions>
  <inkml:trace contextRef="#ctx0" brushRef="#br0">83 1 7431,'0'0'7079,"-9"9"-6193,7-8-876,-8 9 328,0 1 0,0 1 1,-11 16-1,18-24-119,1 1 0,-1-1-1,1 0 1,0 1 0,0-1 0,1 1-1,-1 0 1,1 0 0,0-1 0,0 1 0,1 0-1,-1 0 1,1 0 0,0 0 0,0 0-1,1 0 1,1 5 0,-1-8-162,0 0 0,1-1 0,-1 1 0,1-1 0,-1 1 0,1-1 0,-1 0 0,1 1 1,0-1-1,0 0 0,0 0 0,0 0 0,-1-1 0,1 1 0,0 0 0,0-1 0,1 1 0,-1-1 0,0 0 0,0 1 0,0-1 0,4-1 0,50-2 740,-52 2-698,1-1-1,-1 0 1,1 0 0,-1 0 0,0-1 0,1 1 0,-1-1 0,-1 0 0,1 0 0,0 0 0,-1-1 0,5-5 0,-6 7 46,0 0 0,-1-1 0,1 1 0,0-1-1,-1 0 1,1 0 0,-1 1 0,0-1 0,0 0 0,0 0 0,-1 0 0,1 0 0,0 0 0,-1 0 0,0-1-1,0 1 1,0 0 0,0 0 0,-1 0 0,0-5 0,0 6-110,0 1 1,0-1-1,-1 0 1,1 1-1,0 0 1,-1-1-1,1 1 1,-1 0-1,0-1 1,1 1-1,-1 0 1,0 0-1,0 0 1,1 0-1,-1 1 1,0-1-1,0 0 1,0 1-1,0 0 1,0-1-1,-4 1 1,-46-3-594,46 3 330,4 0-765,6 0-4570,5 0 3884,-7 0 566,16 0-4658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912"/>
    </inkml:context>
    <inkml:brush xml:id="br0">
      <inkml:brushProperty name="width" value="0.025" units="cm"/>
      <inkml:brushProperty name="height" value="0.025" units="cm"/>
    </inkml:brush>
  </inkml:definitions>
  <inkml:trace contextRef="#ctx0" brushRef="#br0">71 1 13933,'0'0'8371,"-5"8"-7272,-4 4-871,1 0 0,1 0-1,0 0 1,1 1 0,1 0-1,0 0 1,0 0-1,1 1 1,1 0 0,-3 25-1,6-31-314,0 0-1,1 0 1,0 0-1,0 0 1,1 0-1,0-1 1,3 10-1,11 10-4342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254"/>
    </inkml:context>
    <inkml:brush xml:id="br0">
      <inkml:brushProperty name="width" value="0.025" units="cm"/>
      <inkml:brushProperty name="height" value="0.025" units="cm"/>
    </inkml:brush>
  </inkml:definitions>
  <inkml:trace contextRef="#ctx0" brushRef="#br0">0 4 11435,'0'0'9705,"61"-4"-9064,-28 4-481,3 3-96,2-3-1506,-2 0-2209,-2 0-2627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626"/>
    </inkml:context>
    <inkml:brush xml:id="br0">
      <inkml:brushProperty name="width" value="0.025" units="cm"/>
      <inkml:brushProperty name="height" value="0.025" units="cm"/>
    </inkml:brush>
  </inkml:definitions>
  <inkml:trace contextRef="#ctx0" brushRef="#br0">210 9 11851,'0'0'8259,"-11"-2"-7528,10 1-716,-4 0 31,0 0 1,0 0 0,0 0 0,0 0-1,0 1 1,0-1 0,0 1-1,0 1 1,0-1 0,1 1 0,-1 0-1,0 0 1,0 0 0,0 1-1,1-1 1,-1 1 0,1 0 0,-1 1-1,1-1 1,0 1 0,0 0-1,-6 5 1,0 1 140,2 1-1,-1 0 1,1 0-1,1 1 1,0 0-1,0 0 1,1 1-1,1 0 1,-6 17-1,10-26-174,0 1 0,0-1 0,0 1 0,0-1 0,1 1 0,0-1 0,-1 1 0,1 0 0,1-1 0,-1 1 1,0 0-1,1-1 0,0 1 0,0-1 0,0 1 0,0-1 0,1 0 0,-1 1 0,1-1 0,0 0 0,0 0 0,0 0 0,0 0 0,0 0 0,1-1 0,0 1 0,-1-1 0,1 1 0,0-1 0,0 0 0,0 0 0,0 0 0,0-1 0,1 1 0,-1-1 0,0 0 0,8 2 0,-9-2 28,0 0-1,0 0 1,0-1-1,1 1 1,-1-1-1,0 1 1,1-1-1,-1 0 1,0 0-1,1 0 1,-1 0-1,1 0 1,-1-1-1,0 1 1,0-1-1,1 1 1,-1-1-1,3-1 1,-4 1 11,0 0 1,0-1 0,0 1-1,0 0 1,0-1 0,-1 1 0,1-1-1,0 1 1,-1-1 0,1 1-1,-1-1 1,1 1 0,-1-1-1,0 0 1,0 1 0,0-1-1,0 0 1,0 1 0,0-1-1,0 0 1,0 1 0,0-1 0,-1 1-1,1-1 1,-1 0 0,0-1-1,0 2-59,1 1 0,-1-1 0,0 0 0,0 0 0,1 0-1,-1 1 1,0-1 0,0 1 0,0-1 0,0 0 0,0 1 0,0-1-1,0 1 1,0 0 0,0-1 0,0 1 0,0 0 0,0 0-1,0 0 1,-1-1 0,-5 1-262,17 0 87,1-1-4,-1 0-1,1-1 1,-1 0 0,19-6 0,-20 5-153,1 0-1,1 0 1,-1 1 0,18-1 0,-32 34 687,-26 24 1011,24-47-1230,1 0 1,0 0-1,1 1 0,0-1 1,0 1-1,1 0 1,0 0-1,0 0 0,1 0 1,-2 11-1,5-19-263,-1-1 1,0 0-1,0 1 0,0-1 1,0 0-1,0 1 0,1-1 1,-1 0-1,0 0 0,0 1 1,1-1-1,-1 0 0,0 0 1,0 1-1,1-1 0,-1 0 1,0 0-1,1 0 0,-1 0 1,0 1-1,1-1 0,-1 0 1,0 0-1,1 0 0,-1 0 1,0 0-1,1 0 0,-1 0 1,0 0-1,1 0 0,-1 0 1,0 0-1,1 0 0,-1 0 1,0 0-1,1-1 0,9-1-6338,2-9-7909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989"/>
    </inkml:context>
    <inkml:brush xml:id="br0">
      <inkml:brushProperty name="width" value="0.025" units="cm"/>
      <inkml:brushProperty name="height" value="0.025" units="cm"/>
    </inkml:brush>
  </inkml:definitions>
  <inkml:trace contextRef="#ctx0" brushRef="#br0">47 0 14958,'0'0'7784,"-25"62"-6375,16-37-480,4 1-513,1 1-288,4-2-96,-4-4 0,4 0-160,0-6-512,0-2-225,0-5-481,0-3-928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320"/>
    </inkml:context>
    <inkml:brush xml:id="br0">
      <inkml:brushProperty name="width" value="0.025" units="cm"/>
      <inkml:brushProperty name="height" value="0.025" units="cm"/>
    </inkml:brush>
  </inkml:definitions>
  <inkml:trace contextRef="#ctx0" brushRef="#br0">1 25 12268,'0'0'8488,"50"-6"-7175,-16 5-480,4-1-641,7-1-128,-2 1-833,-3-2-3267,-6-2-3587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711"/>
    </inkml:context>
    <inkml:brush xml:id="br0">
      <inkml:brushProperty name="width" value="0.025" units="cm"/>
      <inkml:brushProperty name="height" value="0.025" units="cm"/>
    </inkml:brush>
  </inkml:definitions>
  <inkml:trace contextRef="#ctx0" brushRef="#br0">191 0 9577,'0'0'14958,"-19"63"-14317,15-41-321,-1 3-256,-1 0-32,6 1-32,-2-2-576,2 1-545,-3-4-641,3-3-224,-6-2-640,6-7-1987,-3-2-1441</inkml:trace>
  <inkml:trace contextRef="#ctx0" brushRef="#br0" timeOffset="1">0 283 7783,'0'0'15023,"71"-13"-14479,-35 6-416,0-3-64,0 1-32,-2-2-1313,-7 0-1730,-9-1-224,-2-1-512,-10 0-2371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073"/>
    </inkml:context>
    <inkml:brush xml:id="br0">
      <inkml:brushProperty name="width" value="0.025" units="cm"/>
      <inkml:brushProperty name="height" value="0.025" units="cm"/>
    </inkml:brush>
  </inkml:definitions>
  <inkml:trace contextRef="#ctx0" brushRef="#br0">0 20 13773,'0'0'7687,"56"-6"-6245,-9 6-97,10-1-640,10-1-449,-2 1-192,-2 1 32,0-1-961,-14 0-1505,-10-2-2819,-14-1-4100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405"/>
    </inkml:context>
    <inkml:brush xml:id="br0">
      <inkml:brushProperty name="width" value="0.025" units="cm"/>
      <inkml:brushProperty name="height" value="0.025" units="cm"/>
    </inkml:brush>
  </inkml:definitions>
  <inkml:trace contextRef="#ctx0" brushRef="#br0">172 0 8520,'0'0'13437,"-8"11"-13176,-5 5-166,-19 25 756,-33 59 1,57-87-654,0 1 1,2 0 0,0 0 0,0 1-1,1-1 1,1 1 0,1 0 0,0 1 0,-1 23-1,4-37-195,0 0-1,0 0 1,0 0 0,1 0-1,-1 0 1,1 0-1,-1 0 1,1 0 0,0-1-1,0 1 1,-1 0-1,1 0 1,0-1-1,1 1 1,-1-1 0,0 1-1,0-1 1,1 1-1,-1-1 1,4 2-1,-1 0-75,0-1 0,0 0-1,0 0 1,0 0-1,1-1 1,-1 1-1,1-1 1,8 1-1,42-2-3248,-12-12-4605,-17-3-615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751"/>
    </inkml:context>
    <inkml:brush xml:id="br0">
      <inkml:brushProperty name="width" value="0.025" units="cm"/>
      <inkml:brushProperty name="height" value="0.025" units="cm"/>
    </inkml:brush>
  </inkml:definitions>
  <inkml:trace contextRef="#ctx0" brushRef="#br0">72 0 17264,'0'0'7335,"-38"56"-6790,24-31-289,5 0-160,2-5-96,3-1 32,4-5-64,0-4 32,9-4 32,6-5-384,10-1-1282,-5-3-1441,1-14-3395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6.658"/>
    </inkml:context>
    <inkml:brush xml:id="br0">
      <inkml:brushProperty name="width" value="0.025" units="cm"/>
      <inkml:brushProperty name="height" value="0.025" units="cm"/>
      <inkml:brushProperty name="color" value="#004F8B"/>
    </inkml:brush>
  </inkml:definitions>
  <inkml:trace contextRef="#ctx0" brushRef="#br0">1 0 16047,'0'10'2525,"1"-1"-2088,1 0 0,-1 0 0,2 0 0,-1-1 0,1 1-1,0 0 1,1-1 0,0 0 0,1 0 0,-1 0 0,1-1 0,1 0-1,-1 1 1,1-2 0,1 1 0,-1-1 0,14 10 0,-4-6-215,1-1 0,0-1 0,0 0 1,0-2-1,1 0 0,0 0 0,0-2 0,1-1 1,24 3-1,-17-4-68,1-1 1,-1-1 0,1-2-1,-1 0 1,52-12-1,-58 6 413,-17 1-140,-30-5-32,4 4-502,-37-22-175,-76-33-665,119 57 857,0 0 0,0 2 0,0 0 0,0 0 0,-1 2 1,-21-1-1,38 3 88,-1-1 0,1 1 0,0 0 0,-1 0 0,1 0 0,0 0 0,-1 0 0,1 1 0,0-1 0,-1 0 0,1 1 0,0-1 0,-1 0 0,1 1 0,0 0 0,0-1 0,0 1 0,0 0 0,-1 0 0,1-1 0,0 1 0,0 0 0,0 0 0,1 0 0,-1 0 0,0 0 0,0 0 0,0 1 0,1-1 0,-1 0 0,1 0 0,-1 1 0,1-1 0,-1 0 0,1 0 0,0 1 0,0-1 0,-1 0 0,1 1 0,0-1 0,0 1 0,0-1 0,1 0 0,-1 1 0,0-1 0,0 0 0,1 1 0,-1-1 0,1 0 0,-1 0 0,1 1 0,-1-1 0,1 0 0,0 0 0,1 2 0,2 2 14,-1-1 0,1 1 0,0 0 0,1-1 0,-1 0 0,1 0 0,0 0 0,-1-1 0,2 0 0,-1 0 0,0 0 0,1 0 0,-1-1 0,12 3 0,3 1 6,-1-1-1,1-2 1,26 3 0,-32-5 2,15 2 30,0-1-1,0-1 0,0-2 0,42-6 0,-79 8 115,0-1-1,1 0 0,-1 0 0,0-1 0,-10-1 0,-17-2-138,-29 1-816,-1 3-1,0 3 1,-91 16-1,131-17-1199,20-5-5958,5-9 310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7.142"/>
    </inkml:context>
    <inkml:brush xml:id="br0">
      <inkml:brushProperty name="width" value="0.025" units="cm"/>
      <inkml:brushProperty name="height" value="0.025" units="cm"/>
    </inkml:brush>
  </inkml:definitions>
  <inkml:trace contextRef="#ctx0" brushRef="#br0">1 78 16656,'0'0'8200,"50"-1"-26714</inkml:trace>
  <inkml:trace contextRef="#ctx0" brushRef="#br0" timeOffset="1">146 1 14414,'0'0'7559,"-9"68"-5541,9-41-897,6 7-288,3 3-353,2 5-352,-2 4-64,0 4-32,-4 6-32,-5 5 32,-4 7-32,-15 6-64,-14-1-640,-3-4-1186,-3-8-2338,-5-14-4741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34.185"/>
    </inkml:context>
    <inkml:brush xml:id="br0">
      <inkml:brushProperty name="width" value="0.025" units="cm"/>
      <inkml:brushProperty name="height" value="0.025" units="cm"/>
    </inkml:brush>
  </inkml:definitions>
  <inkml:trace contextRef="#ctx0" brushRef="#br0">45 91 1505,'0'0'15754,"-6"8"-14612,-2-1-726,5-5-233,1 0-1,-1 1 1,1-1-1,-1 1 0,1 0 1,0 0-1,0 0 1,0 0-1,0 0 1,0 0-1,-1 6 1,3-9-66,-1 0 1,1 0 0,0 1 0,0-1 0,0 0-1,0 0 1,-1 0 0,1 0 0,0 1 0,0-1 0,0 0-1,0 0 1,0 0 0,0 1 0,0-1 0,0 0 0,-1 0-1,1 0 1,0 1 0,0-1 0,0 0 0,0 0 0,0 0-1,0 1 1,0-1 0,0 0 0,0 0 0,0 1-1,0-1 1,1 0 0,-1 0 0,0 0 0,0 1 0,0-1-1,0 0 1,0 0 0,0 0 0,0 0 0,1 1 0,-1-1-1,0 0 1,0 0 0,0 0 0,0 0 0,0 0-1,1 1 1,-1-1 0,0 0 0,0 0 0,0 0 0,1 0-1,-1 0 1,0 0 0,14-9 1517,15-22-1685,-28 30 270,98-111 421,-103 164-214,-10-15 669,3-13-2753,9-8-6099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5.831"/>
    </inkml:context>
    <inkml:brush xml:id="br0">
      <inkml:brushProperty name="width" value="0.025" units="cm"/>
      <inkml:brushProperty name="height" value="0.025" units="cm"/>
    </inkml:brush>
  </inkml:definitions>
  <inkml:trace contextRef="#ctx0" brushRef="#br0">291 41 5990,'-2'-25'9584,"-11"13"-5292,9 11-4106,0 0-1,0 1 1,0-1 0,0 1-1,-1 0 1,1 0-1,0 0 1,0 1-1,-5 1 1,0 0-101,1 0 0,0 1 0,0 0 0,1 0 1,-1 1-1,1 0 0,-1 0 0,1 1 0,-11 10 0,-54 56 174,65-64-162,0 1 1,0 1-1,1 0 0,0-1 0,1 2 0,0-1 0,0 1 1,1 0-1,0 0 0,1 0 0,0 0 0,1 0 0,0 1 0,-1 18 1,3-27-102,0 0 1,0 0-1,0 1 1,1-1-1,-1 0 1,1 0-1,0 0 1,-1 1-1,1-1 1,0 0-1,0 0 1,0 0-1,1 0 1,-1 0-1,0-1 1,1 1 0,-1 0-1,1-1 1,0 1-1,2 1 1,0 0-127,1 0 0,0-1 0,-1 1 0,1-1 0,0-1 0,0 1 0,0 0 0,9 0 0,3 0-1186,1-1-1,-1 0 0,1-1 0,28-5 1,7-7-4578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226"/>
    </inkml:context>
    <inkml:brush xml:id="br0">
      <inkml:brushProperty name="width" value="0.025" units="cm"/>
      <inkml:brushProperty name="height" value="0.025" units="cm"/>
    </inkml:brush>
  </inkml:definitions>
  <inkml:trace contextRef="#ctx0" brushRef="#br0">113 1 12236,'-8'3'2215,"-4"2"-1244,0 1 0,1 0 0,0 1 0,-13 10 0,21-16-867,1 1 1,-1-1-1,1 1 1,0 0-1,-1 0 1,1 0 0,0 0-1,1 1 1,-1-1-1,0 0 1,1 1-1,-1 0 1,1-1-1,-1 1 1,1 0 0,0-1-1,1 1 1,-1 0-1,0 0 1,1 0-1,-1 0 1,1 0 0,0 0-1,0-1 1,0 1-1,0 0 1,1 0-1,-1 0 1,3 6 0,-1-7-86,0 0 1,0 0 0,0 0 0,0 0-1,0-1 1,1 1 0,-1-1 0,0 1 0,1-1-1,0 0 1,-1 0 0,1 0 0,0 0-1,-1 0 1,1-1 0,0 1 0,0-1 0,0 1-1,-1-1 1,5-1 0,60-3 718,-60 3-614,0-1 1,-1-1-1,1 1 1,-1-1-1,0 0 1,0-1-1,0 0 1,0 0 0,-1 0-1,7-6 1,-10 8 0,1 0 1,-1 0 0,0 0-1,0 0 1,0 0-1,0-1 1,-1 1 0,1-1-1,-1 1 1,1-1 0,-1 0-1,0 0 1,0 1-1,0-1 1,-1 0 0,1 0-1,0 0 1,-1 0-1,0 0 1,0 0 0,0 0-1,0 0 1,0 0 0,-1 0-1,1 0 1,-2-3-1,0 4-84,0 0 0,0 0 0,0 1 0,0-1 0,0 1-1,0-1 1,0 1 0,0 0 0,-1 0 0,1 0 0,-1 0-1,1 0 1,-1 1 0,1-1 0,-1 1 0,1-1 0,-1 1-1,1 0 1,-6 0 0,-51 4-121,55-3-28,0 1 0,1-1 1,0 1-1,-1 0 0,1 0 0,0 0 0,0 0 0,-4 5 0,8-8 39,-1 1 1,1 0-1,-1 0 0,1 0 0,-1 0 0,0 0 0,1 0 0,-1 0 0,1 0 0,-1 0 0,1 0 0,-1 0 0,1 0 0,-1 0 0,1 0 0,-1 0 0,1 1 0,-1-1 0,1 0 0,-1 0 0,1 1 0,-1-1 1,0 0-1,1 0 0,-1 1 0,0-1 0,1 0 0,-1 1 0,0-1 0,1 1 0,-1-1 0,0 0 0,1 1 0,-1-1 0,0 1 0,0-1 0,0 1 0,0-1 0,1 1 0,-1-1 0,0 1 0,0-1 0,0 1 1,0-1-1,0 1 0,0-1 0,0 1 0,0-1 0,-1 1 0,1-1 0,0 1 0,0-1 0,0 0 0,0 1 0,-1-1 0,1 1 0,0-1 0,0 1 0,-1-1 0,1 0 0,0 1 0,-1-1 0,1 0 0,0 1 0,-1-1 1,1 0-1,-1 1 0,1-1 0,-1 0 0,7 1-1068,1-1 1,0 0 0,-1 0-1,1 0 1,0-1 0,9-3 0,20-12-5431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556"/>
    </inkml:context>
    <inkml:brush xml:id="br0">
      <inkml:brushProperty name="width" value="0.025" units="cm"/>
      <inkml:brushProperty name="height" value="0.025" units="cm"/>
    </inkml:brush>
  </inkml:definitions>
  <inkml:trace contextRef="#ctx0" brushRef="#br0">235 1 14670,'0'0'4548,"-24"76"-2786,8-41-705,9 5 96,-4-4-288,9-1-513,2-3-288,0-4-32,0-2-704,6-4-738,-1-5-640,0-7-800</inkml:trace>
  <inkml:trace contextRef="#ctx0" brushRef="#br0" timeOffset="1">0 170 11115,'0'0'10986,"62"-27"-9705,-17 14-160,5 3-608,4 1-385,-2 2-416,2 2-1987,-7 1-2337,-7 0-3267,-8 0-353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7.344"/>
    </inkml:context>
    <inkml:brush xml:id="br0">
      <inkml:brushProperty name="width" value="0.025" units="cm"/>
      <inkml:brushProperty name="height" value="0.025" units="cm"/>
    </inkml:brush>
  </inkml:definitions>
  <inkml:trace contextRef="#ctx0" brushRef="#br0">294 77 4420,'0'0'6812,"2"-10"-2504,8-32-1281,-10 41-2897,0 1 0,0-1 1,1 0-1,-1 0 0,0 1 0,0-1 1,0 0-1,0 0 0,0 0 0,0 1 1,0-1-1,0 0 0,0 0 0,0 0 1,0 1-1,0-1 0,-1 0 0,1 0 1,0 1-1,-1-1 0,1 0 0,0 0 1,-1 1-1,1-1 0,-1 0 0,1 1 1,-1-1-1,1 1 0,-1-1 0,0 1 1,0-2-1,-1 2-36,0 0 1,0 0 0,1-1-1,-1 1 1,0 0-1,0 0 1,1 1 0,-1-1-1,0 0 1,0 1-1,1-1 1,-1 1 0,-2 0-1,-47 27 318,26-6-286,1 0 0,1 2-1,1 0 1,-26 39 0,37-49 116,1 2 0,1-1 0,1 2 0,0-1 0,1 1 0,1 0 0,0 0-1,1 1 1,-3 26 0,8-41-213,-1-1-1,1 0 0,0 0 1,0 0-1,0 1 0,1-1 1,-1 0-1,1 0 0,-1 0 1,1 1-1,0-1 0,-1 0 1,1 0-1,0 0 0,0 0 1,1 0-1,-1-1 0,0 1 1,1 0-1,-1-1 0,1 1 1,1 1-1,1 0 3,-1-1-1,1 0 1,0-1-1,-1 1 1,1-1-1,0 1 1,0-1-1,0 0 1,0-1-1,0 1 1,6-1-1,1 1 3,1-2-1,-1 0 0,0 0 0,0-1 0,0 0 1,0-1-1,0 0 0,14-7 0,-20 9 12,-1-2-1,1 1 0,-1 0 1,1-1-1,-1 0 1,0 0-1,0 0 0,0-1 1,0 1-1,-1-1 0,0 0 1,1 0-1,-1 0 1,-1 0-1,1-1 0,-1 1 1,1-1-1,-1 0 0,-1 0 1,1 1-1,-1-1 0,1 0 1,0-10-1,-2 14-19,0 0-1,-1 0 1,1 0 0,0 0-1,0 0 1,-1 0-1,1 0 1,-1 1-1,1-1 1,-1 0-1,1 0 1,-1 0 0,1 1-1,-1-1 1,1 0-1,-1 1 1,0-1-1,0 0 1,1 1-1,-1-1 1,0 1 0,0-1-1,0 1 1,1 0-1,-3-1 1,-30-4 208,25 5-227,0 1 0,0 0 1,0 0-1,0 1 0,0 0 0,-7 3 0,-5 7-2,20-12-2,0 0-1,0 0 1,0 0 0,0 0-1,0 0 1,0 0-1,0 0 1,-1 0-1,1 0 1,0 1 0,0-1-1,0 0 1,0 0-1,0 0 1,0 0-1,0 0 1,0 0 0,0 0-1,0 0 1,0 1-1,0-1 1,-1 0 0,1 0-1,0 0 1,0 0-1,0 0 1,0 0-1,0 1 1,0-1 0,0 0-1,0 0 1,0 0-1,0 0 1,0 0-1,0 0 1,1 1 0,-1-1-1,0 0 1,0 0-1,0 0 1,0 0 0,0 0-1,0 0 1,0 0-1,0 1 1,0-1-1,0 0 1,0 0 0,0 0-1,1 0 1,-1 0-1,0 0 1,0 0 0,0 0-1,0 0 1,0 0-1,0 0 1,1 0-1,2 1 6,-1-2-1,1 1 0,0 0 1,0-1-1,0 1 0,0-1 1,0 0-1,0 0 0,-1 0 1,4-2-1,91-51-316,-24 12-408,-72 41 706,1 0 1,-1 0 0,0 0-1,1 1 1,-1-1 0,1 0-1,0 1 1,-1-1-1,1 1 1,0-1 0,-1 1-1,1 0 1,0 0-1,-1 0 1,1 0 0,0 0-1,-1 0 1,1 0 0,0 0-1,-1 1 1,1-1-1,2 2 1,-3-1 1,0 0 0,0 0 0,0 0 0,0 1 0,-1-1-1,1 0 1,0 0 0,-1 1 0,1-1 0,-1 1 0,1-1 0,-1 1 0,0-1 0,0 1 0,1-1 0,-1 0-1,0 1 1,0-1 0,-1 4 0,-1 9 16,0 0-1,-2 1 1,-7 23-1,10-37 4,-1 4-18,-3 9-47,1 0 0,0 0 0,0 0 0,2 0 0,-2 19 0,7-20-2810,5-10-2193,8-3-4656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9.995"/>
    </inkml:context>
    <inkml:brush xml:id="br0">
      <inkml:brushProperty name="width" value="0.025" units="cm"/>
      <inkml:brushProperty name="height" value="0.025" units="cm"/>
    </inkml:brush>
  </inkml:definitions>
  <inkml:trace contextRef="#ctx0" brushRef="#br0">11 9 4228,'1'-1'1828,"7"-7"10460,-9 16-7027,0 3-5986,-4 24 2145,-1 8-483,0 83 0,17-90-746,0-19-1259,2-10-3308,-21-23-11580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0.357"/>
    </inkml:context>
    <inkml:brush xml:id="br0">
      <inkml:brushProperty name="width" value="0.025" units="cm"/>
      <inkml:brushProperty name="height" value="0.025" units="cm"/>
    </inkml:brush>
  </inkml:definitions>
  <inkml:trace contextRef="#ctx0" brushRef="#br0">1 68 11371,'0'0'9769,"50"-18"-8071,-10 9-225,6-2-608,7 1-609,-3 2-192,2 2-1057,-12 3-2562,-6 0-3812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018"/>
    </inkml:context>
    <inkml:brush xml:id="br0">
      <inkml:brushProperty name="width" value="0.025" units="cm"/>
      <inkml:brushProperty name="height" value="0.025" units="cm"/>
    </inkml:brush>
  </inkml:definitions>
  <inkml:trace contextRef="#ctx0" brushRef="#br0">0 35 3619,'0'0'12909,"49"-31"-9899,-38 28-191,3 3-801,-8 2-545,-3 14-448,-3 5-288,0 7-353,0 3-287,0 4-65,-2 0 0,1 3-673,1-4-864,0-4-1250,-4-3-928,2-7-1923,-3-6-1152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407"/>
    </inkml:context>
    <inkml:brush xml:id="br0">
      <inkml:brushProperty name="width" value="0.025" units="cm"/>
      <inkml:brushProperty name="height" value="0.025" units="cm"/>
    </inkml:brush>
  </inkml:definitions>
  <inkml:trace contextRef="#ctx0" brushRef="#br0">63 473 13485,'0'0'6854,"49"-13"-5476,-13 5 191,7 0-416,6-3-480,5 0-385,-7-3-224,-6 3-608,-7-2-1314,-12 2-1249,-15-2-1730,-7-3-896</inkml:trace>
  <inkml:trace contextRef="#ctx0" brushRef="#br0" timeOffset="1">0 108 14189,'0'0'9417,"63"-17"-7815,-9 6-545,6-4-545,6-2-352,3 3-127,-6 2-322,-7 3-1440,-15 4-1859,-8 1-1985,-14 0-3460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7.181"/>
    </inkml:context>
    <inkml:brush xml:id="br0">
      <inkml:brushProperty name="width" value="0.025" units="cm"/>
      <inkml:brushProperty name="height" value="0.025" units="cm"/>
      <inkml:brushProperty name="color" value="#004F8B"/>
    </inkml:brush>
  </inkml:definitions>
  <inkml:trace contextRef="#ctx0" brushRef="#br0">298 30 20211,'-11'13'2573,"-157"210"3954,67-53-5062,89-149-1711,7-19-1146,11-42-755,6 0 792,28-69 0,-17 60 2548,2 1 1,43-61-1,-67 108-1171,-1 0 0,1-1 1,0 1-1,0 0 0,0 0 0,0-1 1,0 1-1,0 0 0,0 0 0,0 0 1,0 0-1,1 0 0,-1 1 0,0-1 0,1 0 1,-1 0-1,0 1 0,3-1 0,-3 1-21,0 0 0,0 0 1,-1 1-1,1-1 0,0 0 0,-1 1 0,1-1 0,0 1 0,-1-1 0,1 1 0,0-1 0,-1 1 0,1-1 0,-1 1 1,1-1-1,-1 1 0,0 0 0,1-1 0,-1 1 0,0 0 0,1-1 0,-1 1 0,0 0 0,0 0 0,1 0 0,1 8-5,0 0-1,-1 0 0,0 0 1,0 14-1,-3 7 80,-1 1 1,-1-1-1,-2 0 0,-1-1 1,-1 1-1,-2-1 0,0-1 1,-23 41-1,-25 60 747,225-453-5857,-54 96 1539,-111 231 3496,-5 12 70,-24 47 150,-3-1 0,-49 75 0,25-47-186,28-42-128,-54 84-2620,60-106-2149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739"/>
    </inkml:context>
    <inkml:brush xml:id="br0">
      <inkml:brushProperty name="width" value="0.025" units="cm"/>
      <inkml:brushProperty name="height" value="0.025" units="cm"/>
    </inkml:brush>
  </inkml:definitions>
  <inkml:trace contextRef="#ctx0" brushRef="#br0">150 0 7719,'0'0'16517,"-6"12"-15887,-14 24-176,-9 16 265,-33 82 0,55-115-710,1 1 0,0-1-1,2 1 1,0 0 0,1 1-1,1-1 1,1 0-1,3 33 1,-2-49-90,1-1 1,-1 1-1,1 0 0,0-1 1,1 1-1,-1-1 0,0 1 1,1-1-1,0 0 0,0 0 1,0 1-1,0-1 0,0-1 1,1 1-1,-1 0 0,1-1 1,0 1-1,0-1 0,0 0 1,0 1-1,0-2 0,0 1 1,0 0-1,1-1 0,3 2 1,2 0-690,0-1 1,1 0 0,-1 0-1,0-1 1,1-1 0,-1 1-1,0-2 1,1 1 0,9-2-1,28-10-6890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067"/>
    </inkml:context>
    <inkml:brush xml:id="br0">
      <inkml:brushProperty name="width" value="0.025" units="cm"/>
      <inkml:brushProperty name="height" value="0.025" units="cm"/>
    </inkml:brush>
  </inkml:definitions>
  <inkml:trace contextRef="#ctx0" brushRef="#br0">46 0 4036,'0'0'22389,"-5"12"-21599,2-4-669,-24 63 599,25-63-677,-1 0-1,2-1 0,-1 1 1,1 0-1,0 0 0,1 0 1,0 1-1,1 10 1,0-17-33,0 0 0,1 0 0,-1 1 1,0-1-1,1 0 0,0 0 1,-1-1-1,1 1 0,0 0 1,0 0-1,0-1 0,0 1 1,0-1-1,0 0 0,0 0 0,1 0 1,-1 0-1,0 0 0,1 0 1,-1 0-1,1-1 0,-1 1 1,1-1-1,-1 0 0,1 0 0,-1 0 1,5 0-1,3 0-231,0 0-1,0 0 0,0-1 1,0-1-1,18-4 1,-22 4-572,-1 0 1,0-1 0,0 0 0,0 0-1,-1 0 1,1 0 0,-1-1 0,1 0 0,3-5-1,14-17-8463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458"/>
    </inkml:context>
    <inkml:brush xml:id="br0">
      <inkml:brushProperty name="width" value="0.025" units="cm"/>
      <inkml:brushProperty name="height" value="0.025" units="cm"/>
    </inkml:brush>
  </inkml:definitions>
  <inkml:trace contextRef="#ctx0" brushRef="#br0">1 0 7815,'0'0'18930,"18"5"-22581,4-1-769,-6 3-3684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804"/>
    </inkml:context>
    <inkml:brush xml:id="br0">
      <inkml:brushProperty name="width" value="0.025" units="cm"/>
      <inkml:brushProperty name="height" value="0.025" units="cm"/>
    </inkml:brush>
  </inkml:definitions>
  <inkml:trace contextRef="#ctx0" brushRef="#br0">1 565 15471,'0'0'11979,"12"0"-10821,-6 0-1039,-1 0-63,1 0 0,-1 0 1,0-1-1,1 0 0,-1 0 1,0 0-1,0 0 0,1-1 1,-1 0-1,0 0 0,-1 0 1,1-1-1,0 1 0,-1-1 1,7-5-1,10-14 10,0-1-1,-1 0 1,27-44 0,-15 22-179,-43 101-1078,7-41 579,0 1-1,0-1 1,2 1-1,0-1 1,1 1 0,1 27-1,0-42 478,0-1 0,-1 1 0,1-1 1,0 1-1,0-1 0,0 1 0,0-1 0,0 1 0,0-1 0,1 1 0,-1-1 0,0 1 0,0-1 0,0 1 0,0-1 0,1 1 0,-1-1 0,0 1 0,0-1 0,1 1 0,-1-1 0,0 0 0,1 1 1,-1-1-1,1 1 0,-1-1 0,0 0 0,1 1 0,-1-1 0,1 0 0,-1 0 0,1 1 0,-1-1 0,1 0 0,-1 0 0,1 0 0,-1 0 0,1 0 0,-1 0 0,1 0 0,-1 0 0,2 0 1,11 1-6577</inkml:trace>
  <inkml:trace contextRef="#ctx0" brushRef="#br0" timeOffset="1">372 1 7944,'0'0'16239,"45"70"-15022,-36-35-608,0 7-193,-8 2-256,-1 8-64,-5 4-32,-18 5-32,-3 1 0,-8-1-32,0-4-576,0-9-1218,-1-11-2658,10-14-9289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4.675"/>
    </inkml:context>
    <inkml:brush xml:id="br0">
      <inkml:brushProperty name="width" value="0.025" units="cm"/>
      <inkml:brushProperty name="height" value="0.025" units="cm"/>
    </inkml:brush>
  </inkml:definitions>
  <inkml:trace contextRef="#ctx0" brushRef="#br0">1 14 5285,'2'-2'2652,"10"-7"6624,-5 7-3894,-6 3-5239,-1 0 1,1 0 0,0 1-1,-1-1 1,1 0 0,-1 1-1,0-1 1,1 0 0,-1 1-1,0-1 1,0 1 0,0-1-1,0 1 1,0-1 0,0 0-1,-1 3 1,9 146 1226,3-51-4507,-10-91 3304,-2-1-4801,0-6 4335,1-1 0,0 0-1,-1 1 1,1-1-1,-1 0 1,1 0 0,0 1-1,-1-1 1,1 0 0,-1 0-1,1 0 1,-1 0-1,1 0 1,-1 0 0,1 0-1,-1 0 1,1 0 0,-1 0-1,1 0 1,0 0 0,-1 0-1,1 0 1,-1 0-1,1 0 1,-1 0 0,1-1-1,-1 1 1,0-1 0,-15-7-5851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006"/>
    </inkml:context>
    <inkml:brush xml:id="br0">
      <inkml:brushProperty name="width" value="0.025" units="cm"/>
      <inkml:brushProperty name="height" value="0.025" units="cm"/>
    </inkml:brush>
  </inkml:definitions>
  <inkml:trace contextRef="#ctx0" brushRef="#br0">0 37 10794,'0'0'12044,"69"-35"-11884,-29 35-128,8 0-577,4 0-2690,1-1-3491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353"/>
    </inkml:context>
    <inkml:brush xml:id="br0">
      <inkml:brushProperty name="width" value="0.025" units="cm"/>
      <inkml:brushProperty name="height" value="0.025" units="cm"/>
    </inkml:brush>
  </inkml:definitions>
  <inkml:trace contextRef="#ctx0" brushRef="#br0">339 3 9961,'0'0'10875,"-13"-1"-9210,2 0-1526,0 1-1,0 0 0,0 1 1,0 0-1,0 1 1,0 0-1,0 1 0,1 0 1,-1 1-1,1 0 1,0 1-1,-12 7 0,1 0-16,0 2 0,0 0 0,-30 28 0,46-36-49,-1-1-1,1 0 1,0 1-1,0 0 0,1 1 1,0-1-1,0 1 1,0-1-1,1 1 0,0 0 1,0 0-1,1 1 1,0-1-1,0 1 0,1-1 1,-1 10-1,2-15-56,1 0 0,-1 0 1,1 1-1,-1-1 0,1 0 0,0 0 0,0 0 0,0 0 0,0 0 0,1 0 0,-1-1 0,0 1 0,1 0 1,-1 0-1,1-1 0,0 1 0,-1-1 0,1 0 0,0 1 0,0-1 0,0 0 0,0 0 0,0 0 0,0 0 1,0-1-1,0 1 0,0 0 0,1-1 0,-1 0 0,4 1 0,11 1-219,0 0 0,33 0-1,-40-2-48,-3 0 51,17 0-1700,0-1 0,35-5 0,-50 4 408,1-1 0,-1 1 0,0-2 0,0 1 0,13-8 0,10-10-6482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713"/>
    </inkml:context>
    <inkml:brush xml:id="br0">
      <inkml:brushProperty name="width" value="0.025" units="cm"/>
      <inkml:brushProperty name="height" value="0.025" units="cm"/>
    </inkml:brush>
  </inkml:definitions>
  <inkml:trace contextRef="#ctx0" brushRef="#br0">28 16 7655,'0'0'9807,"-5"8"-8382,-16 25-565,21-33-846,0 1 1,-1-1-1,1 0 1,0 1-1,0-1 1,0 1 0,0-1-1,0 1 1,0-1-1,-1 1 1,1-1-1,0 0 1,0 1-1,1-1 1,-1 1-1,0-1 1,0 1 0,0-1-1,0 1 1,0-1-1,0 0 1,0 1-1,1-1 1,-1 1-1,0-1 1,0 0 0,1 1-1,-1-1 1,0 1-1,1-1 1,-1 0-1,0 0 1,1 1-1,-1-1 1,0 0-1,1 1 1,-1-1 0,1 0-1,-1 0 1,0 0-1,1 0 1,-1 1-1,1-1 1,-1 0-1,1 0 1,0 0 0,23 3 109,-22-3-78,6 1-277,0-1-1,0 0 1,0-1 0,0 0 0,0 0-1,0 0 1,0-1 0,-1 0 0,1-1-1,0 0 1,-1 0 0,0 0 0,0-1-1,0 0 1,0 0 0,0-1 0,-1 0-1,0 0 1,0-1 0,-1 0 0,10-12-1,-60 81 10266,6 7-6567,33-59-3313,2 1 1,0-1 0,0 1 0,1 0 0,0 0 0,1 0 0,1 0-1,0 0 1,0 0 0,3 24 0,-2-34-201,1 1 1,0-1-1,0 1 0,0-1 0,0 1 0,0-1 1,0 0-1,1 0 0,-1 0 0,1 0 1,0 0-1,0 0 0,-1 0 0,1 0 1,0-1-1,0 1 0,1-1 0,-1 1 1,0-1-1,0 0 0,5 2 0,-5-2-384,0-1 0,0 1 0,0-1 0,0 0 0,0 1 0,0-1-1,-1 0 1,1 0 0,0 0 0,0 0 0,0-1 0,0 1 0,0 0 0,0-1 0,0 1-1,0-1 1,-1 0 0,1 0 0,2-1 0,11-15-10556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285"/>
    </inkml:context>
    <inkml:brush xml:id="br0">
      <inkml:brushProperty name="width" value="0.025" units="cm"/>
      <inkml:brushProperty name="height" value="0.025" units="cm"/>
    </inkml:brush>
  </inkml:definitions>
  <inkml:trace contextRef="#ctx0" brushRef="#br0">33 44 16656,'-7'11'3459,"-2"-4"-160,1 0 96,3-3-1409,1-3 1089,15-1-2915,5-9-128,6-3-224,1-1-769,-1 0-1537,-4 0-2467,-2-1-3587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639"/>
    </inkml:context>
    <inkml:brush xml:id="br0">
      <inkml:brushProperty name="width" value="0.025" units="cm"/>
      <inkml:brushProperty name="height" value="0.025" units="cm"/>
    </inkml:brush>
  </inkml:definitions>
  <inkml:trace contextRef="#ctx0" brushRef="#br0">71 1 5477,'0'0'11366,"-9"3"-7726,4-1-3305,1 1 0,-1 0 0,0 0 0,1 0 0,-1 0-1,1 1 1,0 0 0,0 0 0,0 0 0,-3 5 0,6-7-278,-1 0 0,1-1 1,0 1-1,0 0 0,1-1 1,-1 1-1,0 0 1,1 0-1,-1 0 0,1 0 1,-1-1-1,1 1 0,0 0 1,0 0-1,0 0 0,0 0 1,0 0-1,0 0 0,1 0 1,-1 0-1,0 0 1,1 0-1,0-1 0,-1 1 1,1 0-1,0 0 0,0-1 1,0 1-1,0 0 0,0-1 1,1 1-1,-1-1 0,0 0 1,1 1-1,-1-1 1,1 0-1,-1 0 0,4 2 1,3 2-206,0-1 0,1 0 1,-1 0-1,1-1 1,0 0-1,0-1 1,0 0-1,0 0 0,0-1 1,1 0-1,-1-1 1,0 0-1,0 0 1,1-1-1,-1 0 0,0-1 1,0 0-1,0 0 1,9-4-1,-9 3-649,-1-1 0,1 0 0,-1 0-1,0-1 1,7-6 0,-9 7-364,-1 0-1,0-1 0,0 0 1,0 0-1,-1-1 1,8-11-1,0-4-2804,2 2-1453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2.180"/>
    </inkml:context>
    <inkml:brush xml:id="br0">
      <inkml:brushProperty name="width" value="0.025" units="cm"/>
      <inkml:brushProperty name="height" value="0.025" units="cm"/>
      <inkml:brushProperty name="color" value="#004F8B"/>
    </inkml:brush>
  </inkml:definitions>
  <inkml:trace contextRef="#ctx0" brushRef="#br0">1 0 17809,'0'0'3843,"0"63"-2081,0-25-353,10 8-704,1 1-160,2-3-289,8-5-160,6-8-96,2-6-352,0-7-321,0-7-576,0-9-609,-8-2-800,-8 0-3172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973"/>
    </inkml:context>
    <inkml:brush xml:id="br0">
      <inkml:brushProperty name="width" value="0.025" units="cm"/>
      <inkml:brushProperty name="height" value="0.025" units="cm"/>
    </inkml:brush>
  </inkml:definitions>
  <inkml:trace contextRef="#ctx0" brushRef="#br0">174 5 2755,'0'-4'9064,"-2"11"-4483,-14 17-1763,0 9-672,-4 7-160,-4 4 32,-1 3-352,2 1-481,5-2-417,1-6-255,7-2-321,8-2-192,2-6 64,0-5-833,2-6-1216,7-9-2340,-2-8-4483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358"/>
    </inkml:context>
    <inkml:brush xml:id="br0">
      <inkml:brushProperty name="width" value="0.025" units="cm"/>
      <inkml:brushProperty name="height" value="0.025" units="cm"/>
    </inkml:brush>
  </inkml:definitions>
  <inkml:trace contextRef="#ctx0" brushRef="#br0">15 1 4869,'0'0'11082,"-11"75"-10281,8-37-64,3 5-193,0 5-192,0 4-223,0 3-65,0 1-32,0 3-673,5-1-1889,-5 1-1346,0-4-1729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703"/>
    </inkml:context>
    <inkml:brush xml:id="br0">
      <inkml:brushProperty name="width" value="0.025" units="cm"/>
      <inkml:brushProperty name="height" value="0.025" units="cm"/>
    </inkml:brush>
  </inkml:definitions>
  <inkml:trace contextRef="#ctx0" brushRef="#br0">45 1 10922,'-10'63'513,"-1"-1"-97,2 2-128,7-4-672,0-4-1089,2-6-865,0-7 159,0-3 1987,-3-2 224,1-2-576,-4-1-3108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093"/>
    </inkml:context>
    <inkml:brush xml:id="br0">
      <inkml:brushProperty name="width" value="0.025" units="cm"/>
      <inkml:brushProperty name="height" value="0.025" units="cm"/>
    </inkml:brush>
  </inkml:definitions>
  <inkml:trace contextRef="#ctx0" brushRef="#br0">82 0 11659,'-11'66'1537,"-1"-6"577,4-1-672,-1-9-1218,4-7-192,3-9 64,-1-5-96,3-6 32,0-4-192,0-4-545,0 1-320,0-3-416,0 0-961,0 0-449,0 3-2018</inkml:trace>
  <inkml:trace contextRef="#ctx0" brushRef="#br0" timeOffset="1">37 635 6566,'0'0'3331,"0"59"-1313,-5-36 417,3-2-1154,-2-4-224,-1 0-385,1 0-287,-1-3 191,-1 1 33,3-6-289,3-7-256,-2-2-480,2-9-4357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1.567"/>
    </inkml:context>
    <inkml:brush xml:id="br0">
      <inkml:brushProperty name="width" value="0.025" units="cm"/>
      <inkml:brushProperty name="height" value="0.025" units="cm"/>
    </inkml:brush>
  </inkml:definitions>
  <inkml:trace contextRef="#ctx0" brushRef="#br0">42 274 4676,'0'0'3764,"-9"3"-2088,7-2-1260,-22 8 90,18-5 508,14-2 1588,45-6-1657,0-3 0,-1-1 1,87-27-1,-54 13-685,431-87 345,-59 14-367,-442 89 87,-40 5 198,23 1-511,-105 6 92,1 5 1,-167 40-1,173-31-65,-337 81-65,523-119 82,520-104-198,-570 116 124,152-32-1,-171 30 74,-31 5-34,-33 3-60,-35 5 81,-152 31-1,-77 39-2406,269-64 1337,-44 11-3584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268"/>
    </inkml:context>
    <inkml:brush xml:id="br0">
      <inkml:brushProperty name="width" value="0.025" units="cm"/>
      <inkml:brushProperty name="height" value="0.025" units="cm"/>
    </inkml:brush>
  </inkml:definitions>
  <inkml:trace contextRef="#ctx0" brushRef="#br0">20 0 10186,'-9'59'6278,"2"-6"-4869,3-3-480,4-5-609,0-3-480,9-6-1474,2-6-1505,4 0-768,4-6-1731</inkml:trace>
  <inkml:trace contextRef="#ctx0" brushRef="#br0" timeOffset="1">92 1071 8232,'0'52'320,"0"1"-224,0 3 128,4 0-192,-2 3-32,3 2-192,-5 3-288,0 5-641,0 5 192,0-1 384,0-1-1889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600"/>
    </inkml:context>
    <inkml:brush xml:id="br0">
      <inkml:brushProperty name="width" value="0.025" units="cm"/>
      <inkml:brushProperty name="height" value="0.025" units="cm"/>
    </inkml:brush>
  </inkml:definitions>
  <inkml:trace contextRef="#ctx0" brushRef="#br0">73 1 6983,'-11'72'-1057</inkml:trace>
  <inkml:trace contextRef="#ctx0" brushRef="#br0" timeOffset="1">11 640 12172,'0'74'1057,"0"-4"-993,-5-2 32,5-4-481,-2-10-1793,-1-10-2818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994"/>
    </inkml:context>
    <inkml:brush xml:id="br0">
      <inkml:brushProperty name="width" value="0.025" units="cm"/>
      <inkml:brushProperty name="height" value="0.025" units="cm"/>
    </inkml:brush>
  </inkml:definitions>
  <inkml:trace contextRef="#ctx0" brushRef="#br0">74 0 10954,'0'100'4901,"-1"-17"-4421,-5-15 225,-3-13-288,6-16-1923,-6-12-3074,-2-4-1250</inkml:trace>
  <inkml:trace contextRef="#ctx0" brushRef="#br0" timeOffset="1">6 600 11627,'-5'68'4740,"5"1"-2433,0-2-129,0-9-1602,0-11-512,5-15-608,4-16-1186,-5-16-2370,1-7-4260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4.086"/>
    </inkml:context>
    <inkml:brush xml:id="br0">
      <inkml:brushProperty name="width" value="0.025" units="cm"/>
      <inkml:brushProperty name="height" value="0.025" units="cm"/>
    </inkml:brush>
  </inkml:definitions>
  <inkml:trace contextRef="#ctx0" brushRef="#br0">396 0 5477,'-11'4'3529,"1"0"-3435,0 1 0,1 1 0,-1 0 0,1 0-1,0 1 1,1 0 0,0 0 0,0 1 0,0 0 0,1 0 0,0 1 0,1 0 0,0 0 0,-5 12 0,-15 27 69,-31 87 0,18-34 766,6 3 0,4 0-1,4 2 1,5 0 0,-8 138 0,27-222-752,1 0-1,0 1 1,2-1-1,1 0 1,1 0-1,8 27 1,-10-42-162,0 0-1,1 0 1,0 0 0,1 0 0,0 0 0,0-1 0,0 1 0,1-1 0,0 0 0,0-1 0,0 1 0,1-1 0,-1 0 0,1 0 0,1-1 0,-1 0 0,1 0-1,-1 0 1,1-1 0,0 0 0,11 3 0,-7-3 8,0-2 0,1 1 0,-1-2 0,1 1-1,0-1 1,-1-1 0,1 0 0,-1-1 0,0 0-1,1-1 1,-1 0 0,0-1 0,0 0 0,-1 0 0,1-2-1,-1 1 1,0-1 0,-1 0 0,17-15 0,0-1 209,-2-1 1,0-1 0,-1-1-1,-2-1 1,29-46 0,-23 28-90,-3-1 1,-1-2 0,-3 0 0,-2-2-1,-1 0 1,-3 0 0,-3-2 0,-1 1-1,-2-2 1,-3 1 0,-2-1 0,-2 1-1,-8-61 1,5 96-120,0 1 1,-1-1-1,-1 1 0,0 0 0,-2 0 0,1 0 1,-2 1-1,-9-16 0,12 23-89,-1 0 1,0 1-1,0-1 1,0 1-1,-1 0 0,0 1 1,0 0-1,0 0 1,-1 0-1,0 0 0,0 1 1,0 0-1,0 1 1,-1 0-1,1 0 1,-1 0-1,-10-1 0,-5 1-1031,0 1 1,0 1-1,0 1 0,0 1 0,0 1 0,-30 6 0,3 4-3383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6.707"/>
    </inkml:context>
    <inkml:brush xml:id="br0">
      <inkml:brushProperty name="width" value="0.025" units="cm"/>
      <inkml:brushProperty name="height" value="0.025" units="cm"/>
    </inkml:brush>
  </inkml:definitions>
  <inkml:trace contextRef="#ctx0" brushRef="#br0">847 320 4228,'6'-11'2963,"2"-5"-2313,-1 0-1,-1 0 1,0 0 0,-1-1 0,0 1 0,1-19-1,-5 29-471,0 0 0,0 0 0,-1 0-1,0 0 1,0 0 0,0 0-1,-1 0 1,0 0 0,0 0 0,0 0-1,-1 0 1,0 0 0,0 1-1,-1-1 1,1 1 0,-1 0 0,0-1-1,-1 1 1,1 1 0,-1-1-1,0 0 1,0 1 0,-9-8-1,3 7-139,0 0-1,0 0 0,0 1 0,0 0 0,-1 1 1,1 0-1,-1 0 0,0 1 0,0 1 0,0 0 0,0 0 1,-20 3-1,10-1-31,0 2-1,0 0 1,0 2 0,0 0 0,-33 14-1,15-1 51,0 2 0,2 2 0,0 1 0,1 2 0,2 1 0,1 2 0,0 1 0,3 1 0,-52 67 0,64-73 92,2 1 0,1 0 0,1 2 0,1 0 0,1 0 0,-13 48 0,20-54-55,1-1 0,1 1 1,0 0-1,2 0 0,1 0 0,0 0 1,1 0-1,2 0 0,0 0 0,7 22 0,-7-31-87,2 0 0,-1-1-1,1 0 1,1 0 0,0 0 0,1-1-1,0 0 1,0 0 0,1-1-1,0 0 1,1 0 0,0-1-1,0 0 1,1 0 0,0-1-1,0 0 1,1-1 0,0-1-1,0 1 1,0-2 0,1 1-1,-1-2 1,1 1 0,13 1-1,6 0 111,0-1-1,1-2 0,0-1 1,-1-1-1,1-1 0,-1-2 1,1-2-1,40-10 0,-12-2-35,-2-2 0,0-2-1,-1-3 1,-1-3 0,-1-1-1,-2-4 1,-1-1 0,-2-3-1,-1-2 1,-2-2 0,-1-2-1,46-56 1,-79 82-185,0 0 0,-2 0-1,1-1 1,-2-1 0,-1 0 0,0 0 0,-1-1 0,-1 0 0,-1 0 0,0-1-1,-2 0 1,5-38 0,-9 51-141,0 1 0,0 0 0,0 0 0,-1 0 0,0-1 0,0 1 0,0 0 0,-1 0 0,0 0 0,0 0 0,0 0 0,-1 1 0,0-1 0,0 1-1,0 0 1,-1 0 0,0 0 0,0 0 0,0 0 0,-1 1 0,-7-6 0,-62-38-4404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584"/>
    </inkml:context>
    <inkml:brush xml:id="br0">
      <inkml:brushProperty name="width" value="0.025" units="cm"/>
      <inkml:brushProperty name="height" value="0.025" units="cm"/>
      <inkml:brushProperty name="color" value="#004F8B"/>
    </inkml:brush>
  </inkml:definitions>
  <inkml:trace contextRef="#ctx0" brushRef="#br0">27 416 5765,'0'0'1842,"-3"8"2098,-3 8-2196,-4 9 701,2-8 5863,128-216-3709,-1 2-4580,-112 183-55,1 1-366,-2 0 0,0 0 0,6-20 0,-12 33 297,0 1 0,0-1 0,0 0 0,0 0 0,0 0 0,0 0 0,0 0 0,0 0 0,0 0 0,0 1 0,0-1 0,0 0 0,0 0 0,0 0 0,0 0 0,0 0 0,0 0 0,0 0 0,0 0 0,-1 0 0,1 1 0,0-1 0,0 0 0,0 0 0,0 0 0,0 0 0,0 0 0,0 0 0,-1 0 0,1 0 0,0 0 0,0 0 0,0 0 0,0 0 0,0 0 0,0 0 0,0 0 0,-1 0 0,1 0 0,0 0 0,0 0 0,0 0 0,0 0 0,0 0 0,0 0 0,0 0 0,-1 0 0,1 0 0,0-1 0,0 1 0,0 0 0,0 0 0,0 0 0,0 0 0,0 0 0,0 0 0,0 0 0,0 0 0,0 0 0,-1 0 0,1-1 0,0 1 0,0 0 0,0 0 0,-9 9-3459,-10 11-5954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1.331"/>
    </inkml:context>
    <inkml:brush xml:id="br0">
      <inkml:brushProperty name="width" value="0.025" units="cm"/>
      <inkml:brushProperty name="height" value="0.025" units="cm"/>
    </inkml:brush>
  </inkml:definitions>
  <inkml:trace contextRef="#ctx0" brushRef="#br0">1 1 9033,'0'0'13596,"1"10"-11893,0 3-1320,1 0 0,0 0 0,2 1 0,-1-2 0,8 18 0,-9-26-359,0 1 0,0-1-1,0 1 1,1-1 0,0 0 0,-1 0 0,2 0-1,-1 0 1,0-1 0,1 1 0,0-1 0,0 0-1,0 0 1,0 0 0,0-1 0,0 1-1,1-1 1,-1 0 0,1 0 0,8 2 0,-6-3-162,1 0 0,0-1-1,0 0 1,0 0 0,-1-1 0,1 1 0,0-2 0,0 1 0,12-5 0,-11 3-429,1-1-1,-1 0 1,-1 0 0,1-1 0,0 0 0,-1-1-1,0 0 1,-1 0 0,1-1 0,-1 0-1,0 0 1,-1 0 0,0-1 0,0 0-1,0 0 1,-1-1 0,-1 1 0,1-1 0,-1 0-1,3-12 1,-9 10 4780,-8 18-2196,-12 16-442,-68 111 2109,65-90-3291,2 0 0,-32 87 0,45-92-679,8-13-5076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2.659"/>
    </inkml:context>
    <inkml:brush xml:id="br0">
      <inkml:brushProperty name="width" value="0.025" units="cm"/>
      <inkml:brushProperty name="height" value="0.025" units="cm"/>
    </inkml:brush>
  </inkml:definitions>
  <inkml:trace contextRef="#ctx0" brushRef="#br0">188 0 13997,'-5'15'7042,"-13"11"-5575,6-8-489,-130 213 1963,134-220-2691,5-11-76,8-21-29,14-35-463,26-64-867,-46 156 1070,2-12 203,-15 125 1076,28-169-764,-13 9-412,0 0-1,-1 1 0,0-1 0,-1 0 1,0 0-1,0 1 0,-1-1 0,-1 1 1,0-1-1,0 1 0,-1 0 0,-9-17 1,5 17 23,8 15 15,1-2-23,0-1 0,0 0 0,0 0 1,0 0-1,1 0 0,-1 0 0,1-1 0,-1 1 0,1 0 0,0-1 0,2 3 0,16 7-766,0-1 0,1-1 1,23 8-1,-22-10-767,-2 1 0,1 1 0,25 16 0,-25-9-5570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001"/>
    </inkml:context>
    <inkml:brush xml:id="br0">
      <inkml:brushProperty name="width" value="0.025" units="cm"/>
      <inkml:brushProperty name="height" value="0.025" units="cm"/>
    </inkml:brush>
  </inkml:definitions>
  <inkml:trace contextRef="#ctx0" brushRef="#br0">232 0 14510,'0'0'8781,"-10"5"-7419,-9 7-1107,1 1-1,-1 0 1,2 1 0,0 1 0,1 1 0,1 0 0,-27 36 0,32-36-129,1 0 0,0 0-1,-9 27 1,15-37-105,1 0-1,0 1 1,1-1-1,-1 1 1,1 0-1,0-1 1,1 1-1,0 0 1,0 0-1,0-1 1,1 1-1,0 0 1,2 6-1,-1-10-85,0 0-1,-1 0 1,1-1 0,1 1 0,-1-1-1,0 1 1,1-1 0,-1 0 0,1 0-1,-1 0 1,1 0 0,0 0 0,0-1-1,0 1 1,0-1 0,0 0 0,1 0-1,-1 0 1,0 0 0,0 0 0,1-1-1,-1 1 1,0-1 0,1 0-1,3-1 1,2 2-1162,0-2 1,1 1-1,-1-1 0,0 0 1,0-1-1,0 0 0,-1-1 0,12-4 1,15-14-7689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356"/>
    </inkml:context>
    <inkml:brush xml:id="br0">
      <inkml:brushProperty name="width" value="0.025" units="cm"/>
      <inkml:brushProperty name="height" value="0.025" units="cm"/>
    </inkml:brush>
  </inkml:definitions>
  <inkml:trace contextRef="#ctx0" brushRef="#br0">91 241 16335,'0'0'4965,"-47"45"-3107,34-24-289,-3 4-319,7 0-514,4-3-191,5-3-321,0-3-64,9-6-96,9-9 0,5-1 32,4-6-896,0-14-1635,-4-7-2113,-3-7-4196</inkml:trace>
  <inkml:trace contextRef="#ctx0" brushRef="#br0" timeOffset="1">114 0 17969,'0'0'9513,"20"13"-21204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686"/>
    </inkml:context>
    <inkml:brush xml:id="br0">
      <inkml:brushProperty name="width" value="0.025" units="cm"/>
      <inkml:brushProperty name="height" value="0.025" units="cm"/>
    </inkml:brush>
  </inkml:definitions>
  <inkml:trace contextRef="#ctx0" brushRef="#br0">23 116 3940,'-3'9'11808,"-2"4"-9630,2-7-1499,0-1 0,1 1 0,0 0 0,1 0 0,-3 12-1,4-17-592,0-1 0,0 1 0,0 0 0,0-1 0,0 1 0,1-1-1,-1 1 1,0 0 0,0-1 0,0 1 0,1-1 0,-1 1-1,0-1 1,0 1 0,1-1 0,-1 1 0,0-1 0,1 1 0,-1-1-1,1 0 1,-1 1 0,0-1 0,1 1 0,-1-1 0,1 0-1,-1 1 1,1-1 0,-1 0 0,1 0 0,0 0 0,-1 1-1,1-1 1,-1 0 0,1 0 0,-1 0 0,1 0 0,0 0 0,-1 0-1,1 0 1,-1 0 0,1 0 0,0 0 0,-1 0 0,1 0-1,-1-1 1,1 1 0,0 0 0,32-10 1121,-19 2-1081,0-1 0,-1 0 0,-1 0 0,1-2 0,-2 1 0,12-13 0,59-78-282,-75 93 146,-17 37 517,-1-1-239,1 0 0,2 1 0,-10 52 1,18-80-287,0-1 1,0 0-1,0 0 0,0 0 1,0 0-1,0 1 1,0-1-1,0 0 1,0 0-1,0 0 1,0 1-1,0-1 0,0 0 1,0 0-1,0 0 1,1 1-1,-1-1 1,0 0-1,0 0 0,0 0 1,0 0-1,0 0 1,0 1-1,0-1 1,1 0-1,-1 0 1,0 0-1,0 0 0,0 0 1,0 0-1,1 1 1,-1-1-1,0 0 1,0 0-1,0 0 1,0 0-1,1 0 0,-1 0 1,0 0-1,0 0 1,0 0-1,1 0 1,-1 0-1,0 0 0,0 0 1,0 0-1,1 0 1,-1 0-1,13-7-1484,8-12-2483,-3-10-2730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4.046"/>
    </inkml:context>
    <inkml:brush xml:id="br0">
      <inkml:brushProperty name="width" value="0.025" units="cm"/>
      <inkml:brushProperty name="height" value="0.025" units="cm"/>
    </inkml:brush>
  </inkml:definitions>
  <inkml:trace contextRef="#ctx0" brushRef="#br0">211 0 18193,'0'0'4388,"0"62"-2017,9-29-834,7 3-736,3 7-449,-5 7-192,-3 7-64,-11 8-32,-6 7 1,-26 7-33,-13 8-609,-15-1-832,-3 0-1506,-10-9-4644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945"/>
    </inkml:context>
    <inkml:brush xml:id="br0">
      <inkml:brushProperty name="width" value="0.025" units="cm"/>
      <inkml:brushProperty name="height" value="0.025" units="cm"/>
    </inkml:brush>
  </inkml:definitions>
  <inkml:trace contextRef="#ctx0" brushRef="#br0">19 1 5862,'0'0'17104,"-11"51"-15182,6-29-449,3 4-576,2-1-385,0 0-352,2-6-128,16-4 0,10-6-32,5-8-224,3-1-448,9-4-610,4-14-1280,-1-3-801,-5-7-2018,2-1-3011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3.288"/>
    </inkml:context>
    <inkml:brush xml:id="br0">
      <inkml:brushProperty name="width" value="0.025" units="cm"/>
      <inkml:brushProperty name="height" value="0.025" units="cm"/>
    </inkml:brush>
  </inkml:definitions>
  <inkml:trace contextRef="#ctx0" brushRef="#br0">442 1 5541,'0'0'12428,"-62"64"-10186,26-18-512,-7 9-193,2 6 65,-4 4-417,5 1-609,2-3-415,4-5-129,9-5-32,3-6-129,4-8-896,5-9-960,-3-12-1218,7-10-3684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5.553"/>
    </inkml:context>
    <inkml:brush xml:id="br0">
      <inkml:brushProperty name="width" value="0.025" units="cm"/>
      <inkml:brushProperty name="height" value="0.025" units="cm"/>
    </inkml:brush>
  </inkml:definitions>
  <inkml:trace contextRef="#ctx0" brushRef="#br0">227 0 4292,'0'0'20168,"-5"4"-19794,-22 16-295,1 2 0,1 0 0,1 2 0,-23 30 0,-25 24-100,88-96-903,-1-1 0,21-34-1,-24 34 495,8-7 113,-14 20 311,-1 0 0,-1 0 0,1-1 0,-1 0 0,5-10 0,-42 114 3199,32-93-3086,-8 39 661,8-41-743,1 0 0,-1 0 0,1 0 1,0 0-1,0 0 0,0 0 0,0 0 1,0 0-1,1 0 0,-1 0 0,1 0 1,-1 0-1,1 0 0,0 0 0,-1 0 1,1-1-1,2 3 0,-3-3-15,0-1-1,1 1 1,-1-1-1,0 1 1,1-1 0,-1 1-1,1-1 1,-1 1-1,0-1 1,1 0 0,-1 1-1,1-1 1,0 0-1,-1 1 1,1-1-1,-1 0 1,1 0 0,-1 1-1,1-1 1,0 0-1,-1 0 1,1 0 0,-1 0-1,1 0 1,0 0-1,-1 0 1,1 0 0,-1 0-1,1 0 1,0 0-1,-1 0 1,1-1-1,-1 1 1,1 0 0,-1 0-1,1-1 1,0 1-1,-1 0 1,1-1 0,-1 1-1,0 0 1,1-1-1,-1 1 1,1-1 0,-1 1-1,1-1 1,0-1 2,-1 1 1,1-1-1,0 0 1,-1 1-1,1-1 1,-1 0-1,0 1 1,1-1 0,-1 0-1,0 1 1,0-1-1,0 0 1,0 0-1,-1 1 1,0-4-1,-4-9-43,-1 1 0,0 0 0,-1 0 1,0 0-1,-1 1 0,-1 0 0,0 1 0,0 0 0,-20-17 0,60 32-65,155 32-199,-106-30-3857,-35-5-2190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401"/>
    </inkml:context>
    <inkml:brush xml:id="br0">
      <inkml:brushProperty name="width" value="0.025" units="cm"/>
      <inkml:brushProperty name="height" value="0.025" units="cm"/>
    </inkml:brush>
  </inkml:definitions>
  <inkml:trace contextRef="#ctx0" brushRef="#br0">280 20 3267,'15'-14'12113,"-16"8"-5302,-11 10-3960,-6 10-3646,-22 26 1348,-68 88 0,90-102-236,1 1 1,0 1-1,3 0 1,0 0-1,-10 34 1,21-56-270,1 1 0,0-1-1,1 1 1,0 0 0,0 0 0,0 0 0,1 0 0,0 0 0,1 7-1,-1-11-63,1-1 0,0 0 0,0 1 0,0-1 0,0 0 0,0 0-1,0 0 1,0 0 0,0 0 0,1 0 0,-1 0 0,1-1 0,0 1 0,-1 0-1,1-1 1,0 1 0,0-1 0,0 0 0,0 0 0,0 0 0,0 0-1,1 0 1,-1 0 0,0 0 0,0 0 0,1-1 0,-1 0 0,0 1 0,5-1-1,5 1-922,0 0-1,0-1 1,0 0-1,0-1 1,0 0-1,0-1 1,20-6-1,11-9-6208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913"/>
    </inkml:context>
    <inkml:brush xml:id="br0">
      <inkml:brushProperty name="width" value="0.025" units="cm"/>
      <inkml:brushProperty name="height" value="0.025" units="cm"/>
      <inkml:brushProperty name="color" value="#004F8B"/>
    </inkml:brush>
  </inkml:definitions>
  <inkml:trace contextRef="#ctx0" brushRef="#br0">0 0 13741,'0'0'11851,"53"61"-10858,-16-44-416,3 1-257,2 0-224,-3-2-96,-3-3-320,-2-4-1474,-8-2-2082,-14-7-2177,-5 0-5959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791"/>
    </inkml:context>
    <inkml:brush xml:id="br0">
      <inkml:brushProperty name="width" value="0.025" units="cm"/>
      <inkml:brushProperty name="height" value="0.025" units="cm"/>
    </inkml:brush>
  </inkml:definitions>
  <inkml:trace contextRef="#ctx0" brushRef="#br0">69 1 12364,'0'0'16031,"-5"9"-15951,-8 17-45,5-13-27,1 0-1,0 0 0,2 0 1,-1 1-1,1 0 0,1 0 1,1 1-1,-3 19 0,6-33-16,0 0 0,1 0 0,-1 0 0,0 0 0,0-1 0,1 1 0,-1 0 0,0 0 0,1 0 0,-1 0 0,1-1 0,-1 1 0,1 0 0,0 0-1,-1-1 1,1 1 0,0 0 0,-1-1 0,1 1 0,0-1 0,0 1 0,0-1 0,-1 1 0,1-1 0,0 0 0,0 1 0,0-1 0,0 0 0,0 0 0,0 0-1,-1 1 1,1-1 0,0 0 0,0 0 0,0 0 0,0-1 0,0 1 0,0 0 0,0 0 0,0 0 0,0-1 0,0 1 0,4-1-360,-1 0 0,1 0 0,-1 0 0,0-1 0,1 0 0,-1 0 0,7-4 0,10-14-3891,-2-5-2429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119"/>
    </inkml:context>
    <inkml:brush xml:id="br0">
      <inkml:brushProperty name="width" value="0.025" units="cm"/>
      <inkml:brushProperty name="height" value="0.025" units="cm"/>
    </inkml:brush>
  </inkml:definitions>
  <inkml:trace contextRef="#ctx0" brushRef="#br0">6 7 14125,'0'0'13389,"-6"-7"-14766,15 7-2883,2 0-5478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452"/>
    </inkml:context>
    <inkml:brush xml:id="br0">
      <inkml:brushProperty name="width" value="0.025" units="cm"/>
      <inkml:brushProperty name="height" value="0.025" units="cm"/>
    </inkml:brush>
  </inkml:definitions>
  <inkml:trace contextRef="#ctx0" brushRef="#br0">0 208 11403,'0'0'15113,"9"-6"-14296,22-17-717,-1-2 1,-1-1-1,-1-1 1,-2-1-1,33-45 1,-98 153-368,31-67 229,0 0 1,1 0 0,1 1-1,0 0 1,1 1 0,0-1-1,1 1 1,0 0 0,-1 19-1,5-34-36,1 0 0,-1 0 0,0 1 0,0-1-1,0 0 1,0 0 0,1 1 0,-1-1 0,0 0 0,0 0 0,0 0 0,1 1-1,-1-1 1,0 0 0,0 0 0,1 0 0,-1 0 0,0 1 0,0-1-1,1 0 1,-1 0 0,0 0 0,0 0 0,1 0 0,-1 0 0,0 0 0,1 0-1,-1 0 1,0 0 0,1 0 0,-1 0 0,0 0 0,0 0 0,1 0-1,-1 0 1,0 0 0,0-1 0,1 1 0,-1 0 0,0 0 0,1 0 0,-1 0-1,0 0 1,0-1 0,0 1 0,1 0 0,-1 0 0,0-1 0,0 1-1,0 0 1,0 0 0,1-1 0,-1 1 0,0 0 0,0-1 0,16-13-4215,4-11-3996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826"/>
    </inkml:context>
    <inkml:brush xml:id="br0">
      <inkml:brushProperty name="width" value="0.025" units="cm"/>
      <inkml:brushProperty name="height" value="0.025" units="cm"/>
    </inkml:brush>
  </inkml:definitions>
  <inkml:trace contextRef="#ctx0" brushRef="#br0">116 1 15439,'0'0'6310,"10"10"-4885,6 7-959,50 56 1297,-59-64-1630,0 1 0,0 0 0,-1 0 0,0 0 0,-1 1 0,7 19 0,-8-13-17,-2-1-1,1 1 1,-2 0 0,0-1-1,-1 1 1,-1 0-1,-1 0 1,0-1-1,-1 1 1,-1-1 0,0 0-1,-1 0 1,-1 0-1,0 0 1,-10 16-1,2-6-291,-2-1-1,-36 47 0,29-46-1371,-1 0 0,-28 23-1,14-20-6149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0.923"/>
    </inkml:context>
    <inkml:brush xml:id="br0">
      <inkml:brushProperty name="width" value="0.025" units="cm"/>
      <inkml:brushProperty name="height" value="0.025" units="cm"/>
    </inkml:brush>
  </inkml:definitions>
  <inkml:trace contextRef="#ctx0" brushRef="#br0">63 0 6246,'0'0'11723,"-32"56"-11082,21-26-449,2 3-192,4 3-32,-1 1-289,6 4-511,0-2-674,0 4-640,0 0-1121,0 0-6598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8.128"/>
    </inkml:context>
    <inkml:brush xml:id="br0">
      <inkml:brushProperty name="width" value="0.025" units="cm"/>
      <inkml:brushProperty name="height" value="0.025" units="cm"/>
    </inkml:brush>
  </inkml:definitions>
  <inkml:trace contextRef="#ctx0" brushRef="#br0">67 56 8552,'0'0'9994,"9"-2"-8638,24-6-405,22-5-383,1 1 0,0 3 1,76-2-1,-196 26 51,-260 5 1954,305-15-2404,27-1-68,32 1-29,276-20-430,-331 17-78,-112 13 1153,35 2-5941,81-14-632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1.967"/>
    </inkml:context>
    <inkml:brush xml:id="br0">
      <inkml:brushProperty name="width" value="0.025" units="cm"/>
      <inkml:brushProperty name="height" value="0.025" units="cm"/>
    </inkml:brush>
  </inkml:definitions>
  <inkml:trace contextRef="#ctx0" brushRef="#br0">66 57 3844,'0'0'18476,"11"7"-17531,-2 0-763,-4-4-121,0 1 1,0-1-1,0 0 0,0-1 1,1 1-1,-1-1 0,1 0 1,-1 0-1,1 0 0,0-1 1,0 0-1,0 0 0,6-1 1,26-2 230,0-2 1,0-2 0,0-1 0,-1-2-1,71-27 1,-92 30 628,-28 10-345,-38 11-247,9-9-267,-74 1 1,-19 1 102,118-6 19,1 1-1,-1 1 1,1 0-1,-1 1 1,1 1-1,-17 9 1,27-9 53,15-4-295,18-4-95,7-6 151,0-2 0,60-26 0,-71 25-1,0 1 0,1 1 0,0 2 0,1 0 0,0 1 0,48-3 1,-73 9-1,0-1 0,0 1-1,0 0 1,0 0 0,0 0 0,0 0 0,0 0 0,0 0 0,0 0 0,0 0 0,0 0 0,0 1 0,0-1 0,0 0 0,0 1 0,0-1 0,0 1 0,0-1 0,0 1 0,0-1 0,0 1 0,0 0 0,-1-1 0,1 1 0,0 0 0,0 0 0,-1-1 0,1 1 0,-1 0 0,1 0 0,-1 0 0,1 0 0,-1 0 0,1 0 0,-1 0 0,0 0 0,1 0 0,-1 0 0,0 0 0,0 1 0,0 1 5,-1-1 0,1 1 0,-1-1 0,0 0 0,0 0-1,0 0 1,0 1 0,0-1 0,-1 0 0,1 0 0,0 0 0,-1-1 0,0 1 0,1 0 0,-1-1 0,-2 3 0,-5 1 16,1 0 1,-1 0-1,0-1 0,0 0 1,-1 0-1,1-1 0,-1 0 1,0-1-1,0 0 1,1-1-1,-1 0 0,-18 0 1,19-2-444,0 1 1,0-2 0,0 1-1,0-1 1,0 0 0,-11-5-1,15 5-506,0-1 0,0 0-1,0 0 1,0 0-1,0 0 1,0-1-1,1 1 1,0-1-1,0-1 1,-5-4-1,-7-17-10946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123"/>
    </inkml:context>
    <inkml:brush xml:id="br0">
      <inkml:brushProperty name="width" value="0.025" units="cm"/>
      <inkml:brushProperty name="height" value="0.025" units="cm"/>
    </inkml:brush>
  </inkml:definitions>
  <inkml:trace contextRef="#ctx0" brushRef="#br0">131 0 4740,'0'0'18898,"-11"12"-18257,-3 4-485,1 0 0,0 1 0,1 1 1,1-1-1,1 2 0,0 0 0,-11 33 0,17-40-77,1 1 0,0 0 0,1 0 0,0 0 0,1 18 0,1-28-59,0-1 1,0 1 0,0-1 0,0 1 0,1-1-1,-1 0 1,1 1 0,0-1 0,0 0 0,0 1 0,0-1-1,0 0 1,0 0 0,1 0 0,-1 0 0,1 0-1,-1 0 1,1 0 0,0 0 0,0-1 0,0 1-1,0-1 1,0 1 0,0-1 0,0 0 0,0 0-1,0 0 1,1 0 0,-1 0 0,0 0 0,1-1-1,-1 1 1,1-1 0,-1 0 0,4 1 0,8-1-118,1 1 0,0-2 0,-1 0 0,0-1 0,1 0 1,26-9-1,-25 6-2097,-1-2 0,1 1-1,16-12 1,-8 1-6230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530"/>
    </inkml:context>
    <inkml:brush xml:id="br0">
      <inkml:brushProperty name="width" value="0.025" units="cm"/>
      <inkml:brushProperty name="height" value="0.025" units="cm"/>
    </inkml:brush>
  </inkml:definitions>
  <inkml:trace contextRef="#ctx0" brushRef="#br0">0 239 13485,'0'0'14483,"9"-5"-13602,31-23-627,-1-1 0,51-50 0,9-8-328,-80 77-66,-19 21 67,-24 35 119,18-35 31,-51 113 370,51-108-447,1 1 0,0-1 0,2 1 1,0 0-1,-2 35 0,5-51-93,0 1 1,0 0-1,0-1 0,0 1 1,1-1-1,-1 1 1,0-1-1,1 1 0,0-1 1,-1 1-1,1-1 0,0 1 1,-1-1-1,1 0 0,0 1 1,0-1-1,0 0 1,2 2-1,18 8-6187,0-7-3532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9.634"/>
    </inkml:context>
    <inkml:brush xml:id="br0">
      <inkml:brushProperty name="width" value="0.025" units="cm"/>
      <inkml:brushProperty name="height" value="0.025" units="cm"/>
    </inkml:brush>
  </inkml:definitions>
  <inkml:trace contextRef="#ctx0" brushRef="#br0">89 27 15855,'0'0'587,"-9"-4"65,-21-12 335,29 15-916,-1 1 0,1-1 0,0 0 1,0 1-1,0-1 0,0 1 0,0-1 0,-1 1 1,1 0-1,0-1 0,0 1 0,-1 0 0,1 0 0,0 0 1,-1 0-1,1 0 0,0 0 0,0 0 0,-1 0 1,1 1-1,0-1 0,0 1 0,-1-1 0,1 0 1,0 1-1,0 0 0,0-1 0,0 1 0,0 0 0,0 0 1,0-1-1,-1 3 0,-1 8 79,1 0 0,0 1-1,1-1 1,0 1 0,1 0 0,0-1 0,1 1 0,1-1-1,-1 1 1,2-1 0,0 1 0,0-1 0,1 0 0,7 14-1,-9-20-80,1 0 0,-1-1 0,1 1 0,1-1 0,-1 0 0,1 0 0,-1 0 0,1 0 0,0-1 0,0 1 0,1-1 0,-1 0 0,1 0 0,-1-1 0,1 1 0,0-1 0,0 0 0,0 0 0,1-1 0,-1 1 0,0-1 0,0 0 0,1-1 0,-1 0 0,1 1 0,-1-1 0,0-1 0,1 1 0,-1-1 0,0 0 0,0-1 0,1 1 0,5-3 0,4-1 106,0-1 0,0-1 0,-1 0 0,0-1 0,0-1 0,-1 0 0,0-1 0,-1 0 0,0-1 0,10-12 0,-18 19-136,10-12 218,-9 14-208,-6 9-170,-4 8 88,1 1 1,1-1-1,0 1 0,1-1 0,0 31 0,2-43 41,0 0 0,1 0 0,-1 1-1,1-1 1,0 0 0,0 0 0,0 0 0,0 0 0,1 0 0,-1 0-1,1 0 1,0 0 0,0 0 0,0-1 0,0 1 0,0-1 0,0 0-1,1 1 1,-1-1 0,1 0 0,0 0 0,-1-1 0,1 1 0,0-1-1,0 1 1,0-1 0,0 0 0,0 0 0,1 0 0,-1 0 0,0-1-1,0 1 1,1-1 0,-1 0 0,4 0 0,2 0 118,0 0-1,1-1 1,-1 0 0,0 0 0,0-1-1,0 0 1,0-1 0,0 0 0,0 0-1,-1-1 1,0 0 0,0 0 0,0-1 0,0 0-1,0-1 1,6-6 0,-9 7-37,1 0 0,-1 0 0,-1-1 1,1 0-1,-1 1 0,0-2 0,-1 1 0,1 0 0,-1-1 1,0 0-1,-1 1 0,1-1 0,-2 0 0,1 0 0,-1 0 1,0-1-1,0 1 0,-1 0 0,0 0 0,0-1 0,-1-7 1,0 12-289,1 0 1,-1 1-1,0-1 1,0 1 0,0-1-1,0 1 1,0-1-1,0 1 1,-1 0 0,1 0-1,-1 0 1,1 0-1,-1 0 1,0 0 0,0 0-1,0 0 1,0 0-1,0 1 1,0-1-1,-1 1 1,1 0 0,0 0-1,-1 0 1,1 0-1,-1 0 1,1 0 0,-1 1-1,0-1 1,1 1-1,-1-1 1,0 1 0,1 0-1,-1 0 1,0 0-1,-3 1 1,6 0-288,-1-1 0,0 0 1,1 1-1,-1-1 0,0 1 0,1-1 0,-1 1 1,1 0-1,-1-1 0,1 1 0,-1-1 0,1 1 1,-1 0-1,1 0 0,-1-1 0,1 1 0,0 0 1,0-1-1,-1 1 0,1 0 0,0 0 0,0 1 1,-1 8-9034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288"/>
    </inkml:context>
    <inkml:brush xml:id="br0">
      <inkml:brushProperty name="width" value="0.025" units="cm"/>
      <inkml:brushProperty name="height" value="0.025" units="cm"/>
      <inkml:brushProperty name="color" value="#004F8B"/>
    </inkml:brush>
  </inkml:definitions>
  <inkml:trace contextRef="#ctx0" brushRef="#br0">1 1 11723,'0'0'8712,"5"63"-7046,3-27-865,-1 6 63,4 1-255,-1-3-545,-2-3 128,2-9-160,5-7-896,-6-12-898,0-9-833,-4-4-1985,-5-19-3524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072"/>
    </inkml:context>
    <inkml:brush xml:id="br0">
      <inkml:brushProperty name="width" value="0.025" units="cm"/>
      <inkml:brushProperty name="height" value="0.025" units="cm"/>
    </inkml:brush>
  </inkml:definitions>
  <inkml:trace contextRef="#ctx0" brushRef="#br0">242 62 9513,'0'0'4527,"-4"-9"-1345,-12-27-801,15 34-2234,1 1-1,-1 0 1,0 0 0,0 0 0,-1 0 0,1 0 0,0 0 0,0 0 0,0 0 0,-1 0 0,1 0 0,0 1 0,-1-1 0,1 0 0,-1 1 0,1-1 0,-1 1 0,1 0 0,-1-1 0,1 1 0,-3 0 0,-32 2 200,31-1-196,-4 1-98,1 0 0,1 0 0,-1 1 0,0 0 0,1 0 0,-1 0 0,1 1-1,0 1 1,0-1 0,0 1 0,-11 11 0,14-12 2,-1 0 1,1 1-1,0 0 0,0 0 1,0 0-1,1 0 0,0 0 0,0 1 1,0 0-1,0-1 0,1 1 0,0 0 1,1 0-1,-1 0 0,1 1 1,-1 7-1,2-13-47,1 0 0,-1 0-1,0 0 1,0 0 0,0 0 0,1 1 0,-1-1 0,0 0-1,1 0 1,-1 0 0,1 0 0,-1-1 0,1 1 0,0 0 0,-1 0-1,1 0 1,0 0 0,0-1 0,0 1 0,-1 0 0,1 0-1,0-1 1,0 1 0,2 0 0,34 7 319,-23-7-216,1-2 0,-1 0-1,18-3 1,-23 2-127,0 0 1,-1-1-1,1 0 0,-1 0 1,0-1-1,1 0 0,-2-1 1,1 0-1,0 0 0,-1 0 1,0-1-1,-1 0 0,1 0 1,-1-1-1,8-10 0,-14 16-475,-10 13-8200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671"/>
    </inkml:context>
    <inkml:brush xml:id="br0">
      <inkml:brushProperty name="width" value="0.025" units="cm"/>
      <inkml:brushProperty name="height" value="0.025" units="cm"/>
    </inkml:brush>
  </inkml:definitions>
  <inkml:trace contextRef="#ctx0" brushRef="#br0">72 39 12204,'0'0'2525,"0"-7"640,0 5-2994,0-23 2491,0 20-1331,-1 20-904,-3 37 375,-3 0 0,-18 65 0,16-79-385,0 0 0,3 0-1,1 0 1,1 1-1,3 0 1,3 38 0,-2-75-410,0-1 0,0 1 0,0-1 0,1 1 0,-1-1 0,0 1 1,1-1-1,0 1 0,-1-1 0,1 1 0,0-1 0,-1 0 0,1 1 1,0-1-1,0 0 0,0 0 0,0 0 0,1 0 0,-1 0 0,0 0 1,0 0-1,1 0 0,-1 0 0,3 1 0,-1-1 40,0-1 0,1 1 0,-1-1 0,0 0 0,0 0 0,0 0 0,1 0 1,-1 0-1,0-1 0,0 1 0,5-3 0,4-1 122,0-1 0,0 0-1,0 0 1,-1-2 0,12-7 0,13-14-81,-1-1 0,-1-2 0,54-64 0,-71 80-126,-17 15 30,1 0 1,-1 0 0,0 1 0,0-1-1,1 0 1,-1 0 0,0 0 0,0 0-1,1 1 1,-1-1 0,0 0-1,0 0 1,0 1 0,1-1 0,-1 0-1,0 0 1,0 1 0,0-1 0,0 0-1,0 0 1,0 1 0,1-1 0,-1 0-1,0 1 1,0-1 0,0 0 0,0 0-1,0 1 1,0-1 0,0 0 0,0 1-1,0-1 1,0 0 0,-1 1 0,1-1-1,0 0 1,-10 41-161,-4-9 231,7-16-54,0 0 0,1 0 0,1 0-1,0 0 1,1 1 0,1 0 0,-1 18 0,3-34-70,1-1 0,0 1 0,0 0 1,0 0-1,0 0 0,1-1 1,-1 1-1,0 0 0,0 0 0,0-1 1,1 1-1,-1 0 0,0 0 1,1-1-1,-1 1 0,0 0 0,1-1 1,-1 1-1,1 0 0,-1-1 1,1 1-1,0-1 0,-1 1 0,1-1 1,-1 1-1,1-1 0,0 1 0,-1-1 1,1 0-1,0 1 0,0-1 1,-1 0-1,1 0 0,0 1 0,0-1 1,-1 0-1,1 0 0,0 0 1,0 0-1,0 0 0,-1 0 0,3-1 1,-1 1-427,1-1 0,0 1 0,-1-1 0,1 0 0,-1 0 0,1 0 0,-1 0 0,0 0 0,1-1 0,-1 1 0,0-1 0,2-2 0,14-18-6725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1.348"/>
    </inkml:context>
    <inkml:brush xml:id="br0">
      <inkml:brushProperty name="width" value="0.025" units="cm"/>
      <inkml:brushProperty name="height" value="0.025" units="cm"/>
    </inkml:brush>
  </inkml:definitions>
  <inkml:trace contextRef="#ctx0" brushRef="#br0">144 327 16239,'-8'0'2696,"-3"0"-2133,1 1 0,-1 0 0,0 1 0,0 0 0,1 0 0,-15 6 0,23-7-484,-1 0-1,0 0 1,1 0-1,-1 0 1,1 0-1,0 1 1,-1-1-1,1 1 1,0 0-1,0 0 1,0 0-1,0-1 1,0 2-1,1-1 1,-1 0-1,0 0 1,1 1 0,0-1-1,-1 0 1,1 1-1,0 0 1,0-1-1,1 1 1,-1-1-1,1 1 1,-1 0-1,1 0 1,0-1-1,0 1 1,0 0-1,0 0 1,0-1-1,1 1 1,0 4-1,1-5-69,-1 1 0,1 0 0,0 0 0,0-1 0,0 1 0,0-1 0,0 0 0,1 0 0,-1 0 0,1 0 0,-1 0 0,1 0 0,0-1 0,0 1 0,0-1 0,0 1 0,0-1 0,0 0 0,0-1 0,0 1 0,0 0 0,0-1 0,0 0-1,6 0 1,0 1 20,-1 0-1,1-1 1,0 0-1,-1-1 1,1 0-1,-1 0 1,1-1-1,11-4 1,-15 4-136,1-1 1,-1 0 0,1 0-1,-1 0 1,0-1 0,0 0-1,-1 0 1,1 0 0,-1 0-1,1-1 1,3-5 0,-17 28-1204,7-15 1283,0 1-1,0-1 1,1 0 0,-1 1 0,1 0-1,0-1 1,0 1 0,0 0 0,0 0-1,1-1 1,0 1 0,-1 0-1,1 0 1,1 5 0,0-9 42,-1 1 0,1-1-1,-1 1 1,1-1 0,-1 1 0,1-1 0,-1 1-1,1-1 1,0 1 0,-1-1 0,1 0 0,0 0 0,-1 1-1,1-1 1,0 0 0,0 0 0,-1 0 0,1 0-1,0 1 1,0-1 0,-1 0 0,1-1 0,0 1 0,0 0-1,-1 0 1,1 0 0,1-1 0,21-4 782,-13-1-622,0 0 1,-1-1 0,0 0 0,0 0-1,-1-1 1,0 0 0,13-18-1,-4 3 116,28-50-1,-26 38-139,-3 0 0,0-1 0,-3-1 0,-1 0 0,-1-1 0,6-46 0,-20 76-180,-5 14-40,-6 15-84,3 2 202,1 0 1,1 1-1,1 0 1,1 1-1,1 0 1,1-1-1,1 2 1,2-1-1,0 0 1,2 1-1,1-1 1,1 0 0,1 1-1,1-1 1,1 0-1,1-1 1,11 29-1,-9-32-1562,-21-46-900,2 2 1428,-47-72-2364,-7-16 5208,65 111-1780,-1-1-1,1 1 0,0-1 0,-1 0 0,1 1 0,0-1 0,0 1 1,0-1-1,-1 0 0,1 1 0,0-1 0,0 0 0,0 1 0,0-1 0,0 0 1,0 0-1,0 1 0,0-1 0,0 0 0,1 1 0,-1-1 0,0 1 1,0-1-1,1 0 0,-1 1 0,0-1 0,1 0 0,-1 1 0,0-1 0,1 1 1,-1-1-1,2 0 0,25-7 580,47 13-1570,-61-4 867,92 4-8032,-43-5-2381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411"/>
    </inkml:context>
    <inkml:brush xml:id="br0">
      <inkml:brushProperty name="width" value="0.025" units="cm"/>
      <inkml:brushProperty name="height" value="0.025" units="cm"/>
    </inkml:brush>
  </inkml:definitions>
  <inkml:trace contextRef="#ctx0" brushRef="#br0">2 0 13613,'1'35'7918,"1"171"-7113,-4-158-684,1-32-18,0-1 0,1 0 1,0 0-1,1 0 0,1 1 0,6 26 0,-7-41-84,-1 1-1,1 0 0,0 0 1,0-1-1,0 1 0,0 0 1,0-1-1,0 1 0,0-1 1,1 1-1,-1-1 1,1 0-1,-1 0 0,1 1 1,-1-1-1,1 0 0,-1 0 1,1 0-1,0-1 0,0 1 1,-1 0-1,1-1 0,2 1 1,0 0 55,0-1 1,0 0-1,0 0 1,0-1 0,0 1-1,0-1 1,0 0-1,0 0 1,-1 0-1,7-3 1,5-3 125,0-1 0,0-1 0,26-21 0,-17 9-149,-20 16-52,1 0-1,0 0 1,0 1-1,1 0 0,-1 0 1,1 0-1,0 0 1,7-2-1,-12 8-30,0 1-1,0-1 1,0 1 0,-1-1-1,1 0 1,-1 1-1,1-1 1,-1 1 0,0-1-1,0 1 1,0-1 0,0 1-1,-1 2 1,1-1 15,-5 43 39,4-38-499,-1 0 0,1-1 0,1 1 0,0 0 0,0 0 0,1 0 1,0 0-1,2 11 0,-2-19 268,-1-1 0,1 1-1,0 0 1,-1 0 0,1 0 0,0-1 0,0 1 0,0 0 0,0-1 0,-1 1 0,1 0 0,0-1 0,0 0-1,0 1 1,0-1 0,0 1 0,1-1 0,-1 0 0,0 0 0,0 0 0,0 0 0,0 1 0,0-1 0,0-1-1,0 1 1,0 0 0,2 0 0,28-8-3962,-2-12-831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759"/>
    </inkml:context>
    <inkml:brush xml:id="br0">
      <inkml:brushProperty name="width" value="0.025" units="cm"/>
      <inkml:brushProperty name="height" value="0.025" units="cm"/>
    </inkml:brush>
  </inkml:definitions>
  <inkml:trace contextRef="#ctx0" brushRef="#br0">138 1 12396,'0'0'1681,"-8"4"417,-3 4-1745,1 0-1,0 1 0,0 0 1,1 0-1,0 1 0,0 0 1,2 1-1,-1 0 0,1 0 1,1 1-1,0 0 0,0 0 1,1 0-1,1 0 0,0 1 1,-3 15-1,7-27-330,0 1 0,-1 0-1,1-1 1,0 1 0,0-1 0,0 1-1,0 0 1,0-1 0,0 1 0,0-1-1,1 1 1,-1-1 0,1 1 0,-1 0 0,1-1-1,-1 0 1,1 1 0,0-1 0,0 1-1,0-1 1,0 0 0,0 1 0,0-1-1,2 1 1,-1 0 4,0-1-1,0 0 1,1 0 0,-1 0-1,1-1 1,-1 1-1,1 0 1,-1-1 0,1 0-1,-1 1 1,1-1-1,-1 0 1,6-1 0,1 0 23,1-1 0,-1 0 1,1 0-1,-1-1 0,0-1 1,0 1-1,11-7 0,-7 1-28,0 0-1,0 0 1,13-15-1,-21 20-353,-1-1 0,0 1 0,0-1 1,0 0-1,0 0 0,-1-1 0,0 1 0,0-1 0,-1 0 0,1 1 0,1-8 0,-16 28-6201,-4 6 5573,5 1-1126,1-2-1826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3.106"/>
    </inkml:context>
    <inkml:brush xml:id="br0">
      <inkml:brushProperty name="width" value="0.025" units="cm"/>
      <inkml:brushProperty name="height" value="0.025" units="cm"/>
    </inkml:brush>
  </inkml:definitions>
  <inkml:trace contextRef="#ctx0" brushRef="#br0">140 1 14510,'-5'8'1500,"-7"9"-637,1 2 0,0-1-1,2 1 1,0 0 0,2 1 0,-9 30 0,9-18-335,1 0 0,2 0 0,-1 61 0,5-55-394,-4 105 47,2-125-33,0-1-1,-1 1 1,-1-1-1,-1 0 1,-13 31 0,26-117 2163,27-48-3429,96-218-1,-128 326 1072,4-6-233,0-1 0,2 1 1,-1 0-1,13-16 1,-19 29 215,0 0 1,0-1 0,0 1-1,1 0 1,-1 0 0,0 0-1,1 0 1,0 1-1,-1-1 1,1 1 0,0 0-1,0-1 1,3 0 0,-4 2 35,0 0 0,0 0 0,0 0 0,0 0 0,0 0 0,0 1 0,0-1 0,0 0 0,0 1 1,0 0-1,0-1 0,0 1 0,0 0 0,0 0 0,-1 0 0,1 0 0,0 1 0,-1-1 0,1 0 0,-1 1 1,3 2-1,-1-2 17,-1 0-1,1 1 1,-1-1 0,0 1 0,0 0 0,0-1 0,0 1 0,-1 0 0,1 0 0,-1 0-1,0 0 1,0 1 0,0-1 0,0 0 0,0 0 0,-1 1 0,1-1 0,-1 0 0,0 1 0,0-1-1,0 0 1,0 1 0,-1-1 0,0 0 0,1 1 0,-1-1 0,0 0 0,-3 5 0,1-2 108,-1-1 0,0 1 1,0-1-1,0 0 0,-1 0 1,0 0-1,0-1 0,0 0 1,0 0-1,-1 0 1,1-1-1,-1 1 0,-8 2 1,5-2 61,0 0 0,-1-1 0,1 0 0,-1 0 1,1-1-1,-1-1 0,0 0 0,0 0 0,0 0 0,-16-3 1,25 2-231,1 0 1,-1 0 0,0 0 0,1-1 0,-1 1 0,0 0-1,1 0 1,-1-1 0,1 1 0,-1-1 0,0 1 0,1-1 0,-1 1-1,1-1 1,-1 1 0,1-1 0,0 1 0,-1-1 0,1 0-1,0 1 1,-1-1 0,1 1 0,0-1 0,-1 0 0,1 0-1,0 1 1,0-1 0,0 0 0,0-1 0,3-21-5422,9 5-2617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054"/>
    </inkml:context>
    <inkml:brush xml:id="br0">
      <inkml:brushProperty name="width" value="0.025" units="cm"/>
      <inkml:brushProperty name="height" value="0.025" units="cm"/>
    </inkml:brush>
  </inkml:definitions>
  <inkml:trace contextRef="#ctx0" brushRef="#br0">1 217 4901,'0'-11'880,"0"0"-578,4-92 643,4 30 5053,-1 55-2442,4 21-1262,-8 0-2157,-1 0-1,0 0 0,0 0 0,0 1 0,0-1 0,0 1 0,1 7 1,5 19 180,-1 1 0,-2 1 0,-1-1 1,-1 1-1,-2-1 0,-1 1 0,-5 32 0,-1-15 79,-3-1 0,-1 0 0,-31 83 0,38-126 71,4-19-139,7-22 62,127-395-951,-135 430 564,3-9-151,1 0-1,0 0 1,1 0-1,9-14 1,-14 23 111,1-1 1,0 1 0,-1 0 0,1 0 0,0 0-1,0 0 1,0 0 0,0 0 0,0 0-1,0 0 1,0 0 0,1 0 0,-1 1-1,0-1 1,0 0 0,1 1 0,-1-1-1,0 1 1,1 0 0,-1-1 0,0 1 0,1 0-1,-1 0 1,1 0 0,-1-1 0,0 2-1,1-1 1,-1 0 0,1 0 0,-1 0-1,0 1 1,1-1 0,-1 1 0,0-1-1,1 1 1,-1-1 0,0 1 0,0 0 0,0-1-1,1 1 1,-1 0 0,0 0 0,0 0-1,1 2 1,2 0 8,-1 0-1,0 1 0,0-1 1,-1 1-1,1-1 0,-1 1 1,0 0-1,1 0 1,-2 0-1,1 0 0,0 0 1,-1 0-1,0 0 0,0 1 1,0-1-1,-1 1 1,1-1-1,-1 0 0,0 1 1,0-1-1,-1 1 0,1-1 1,-1 0-1,0 1 1,0-1-1,0 0 0,-1 0 1,0 1-1,0-1 0,0-1 1,0 1-1,0 0 1,-1 0-1,1-1 0,-6 6 1,2-3 102,1 0 0,-1-1 0,1 0 1,-2 0-1,1 0 0,0 0 0,-1-1 0,0-1 1,0 1-1,0-1 0,0 0 0,-1 0 0,1-1 1,-1 0-1,0 0 0,1-1 0,-1 0 0,0-1 1,-12 0-1,19 0-159,0 0 1,1-1 0,-1 1-1,0 0 1,1-1-1,-1 1 1,1-1 0,-1 1-1,0-1 1,1 1-1,-1-1 1,1 1 0,0-1-1,-1 0 1,1 1-1,0-1 1,-1 1-1,1-1 1,0 0 0,-1 0-1,1 1 1,0-1-1,0 0 1,0 1 0,0-1-1,0 0 1,0 0-1,0 1 1,0-1 0,0-1-1,5-22-8872,9 11-566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764"/>
    </inkml:context>
    <inkml:brush xml:id="br0">
      <inkml:brushProperty name="width" value="0.025" units="cm"/>
      <inkml:brushProperty name="height" value="0.025" units="cm"/>
    </inkml:brush>
  </inkml:definitions>
  <inkml:trace contextRef="#ctx0" brushRef="#br0">0 130 8840,'0'0'7074,"3"9"-5387,-2-7-1565,0 1 1,-1-1 0,1 1 0,0-1 0,1 0-1,-1 1 1,0-1 0,1 0 0,-1 0-1,1 0 1,0 0 0,0 0 0,0 0 0,0 0-1,0-1 1,0 1 0,0-1 0,0 1 0,1-1-1,-1 0 1,1 0 0,-1 0 0,1 0-1,-1 0 1,1-1 0,-1 1 0,1-1 0,0 0-1,-1 0 1,1 0 0,-1 0 0,1 0 0,0 0-1,-1-1 1,1 1 0,-1-1 0,1 0-1,-1 1 1,1-1 0,-1 0 0,1-1 0,-1 1-1,0 0 1,0-1 0,4-3 0,2 0 52,0-1-1,0 0 1,-1 0 0,0-1 0,0 0 0,-1 0 0,6-9 0,-9 12-137,-1 0 0,1 0 0,-1 0 1,0 0-1,-1-1 0,1 1 0,-1 0 1,1-1-1,-1 1 0,-1-1 0,1 1 1,-1-1-1,1 0 0,-1 1 0,-1-1 1,1 0-1,-2-4 0,2 7-42,0 1 0,-1 0 0,1-1 0,-1 1 0,1 0 0,-1 0 1,0 0-1,0-1 0,1 1 0,-1 0 0,0 0 0,0 0 0,0 0 0,0 0 0,0 1 0,0-1 0,0 0 1,-1 0-1,1 1 0,0-1 0,0 1 0,0-1 0,-1 1 0,1-1 0,0 1 0,-1 0 0,1-1 0,0 1 1,-1 0-1,1 0 0,-1 0 0,1 0 0,0 0 0,-1 1 0,1-1 0,0 0 0,-1 1 0,1-1 0,-2 1 0,-1 1-22,0-1 0,-1 1 0,1 0 0,0 0 0,0 0 0,1 0 0,-1 1 0,0-1 0,1 1-1,0 0 1,-4 4 0,-1 4-8,1 0-1,0 1 1,-7 15 0,12-23 26,0 0 0,1 0-1,-1 0 1,1 0 0,0 1 0,0-1 0,0 0 0,1 1 0,-1-1 0,1 0 0,0 1-1,1-1 1,0 9 0,1-11 15,-1-1 0,0 1 0,1-1-1,-1 0 1,1 1 0,-1-1 0,1 0 0,0 0-1,0 0 1,-1 0 0,1 0 0,0 0-1,0 0 1,0-1 0,0 1 0,0-1 0,0 1-1,0-1 1,0 0 0,0 0 0,0 0-1,0 0 1,0 0 0,0 0 0,0 0 0,3-1-1,56-11 596,-37 3-502,0 0 1,27-16-1,-34 16-106,1 0 1,0 1-1,1 0 0,0 2 1,20-4-1,-38 10-10,0 0 0,0 0 0,0 1 0,0-1 0,0 1 0,0-1 0,0 1-1,0-1 1,0 1 0,0-1 0,0 1 0,-1 0 0,1 0 0,0-1 0,0 1 0,-1 0 0,1 0 0,0 0 0,-1 0 0,1 0 0,-1 0 0,1 0 0,-1 0-1,0 0 1,1 0 0,-1 0 0,0 0 0,0 0 0,0 0 0,1 0 0,-1 0 0,0 0 0,0 0 0,-1 0 0,1 2 0,-1 56 167,1-42-162,-1-16 12,1 1-1,0-1 0,0 0 1,0 0-1,0 1 0,1-1 1,-1 0-1,0 0 0,0 1 1,1-1-1,-1 0 0,1 0 1,-1 1-1,1-1 0,-1 0 1,1 0-1,0 0 0,0 0 1,-1 0-1,1 0 0,0 0 1,0 0-1,1 0 0,0 0 22,0 0-1,0-1 1,0 1-1,0-1 1,0 0-1,0 0 1,0 0-1,0 0 1,0 0-1,0 0 1,0 0-1,0-1 1,0 1-1,0-1 1,2 0 0,41-19 302,-1 0-2800,-11 15-7592,-24 5 3464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5.158"/>
    </inkml:context>
    <inkml:brush xml:id="br0">
      <inkml:brushProperty name="width" value="0.025" units="cm"/>
      <inkml:brushProperty name="height" value="0.025" units="cm"/>
    </inkml:brush>
  </inkml:definitions>
  <inkml:trace contextRef="#ctx0" brushRef="#br0">163 0 8712,'0'0'6342,"-13"3"-3251,12-3-3024,-70 18 2449,67-17-2431,0 1 0,0-1 0,1 1 0,-1 0 0,1-1 0,-1 2 0,1-1 0,-1 0 0,1 1-1,0-1 1,0 1 0,0 0 0,1 0 0,-1 0 0,1 1 0,0-1 0,0 0 0,0 1 0,-3 5 0,6-8-104,-1-1 1,0 1-1,1 0 1,-1-1-1,0 1 1,1-1-1,-1 1 1,1 0-1,-1-1 1,1 1-1,-1-1 1,1 1-1,-1-1 1,1 0-1,0 1 1,-1-1-1,1 0 1,0 1 0,-1-1-1,1 0 1,0 0-1,-1 1 1,1-1-1,0 0 1,0 0-1,-1 0 1,1 0-1,0 0 1,-1 0-1,3 0 1,36 3-218,-20-2-226,-7 0 155,3 1 192,0-1 0,0 2-1,0 0 1,0 1 0,-1 0 0,0 2 0,24 10 0,-37-15 153,-1-1 1,1 1-1,0-1 0,0 1 0,-1-1 1,1 1-1,-1-1 0,1 1 0,-1-1 1,1 1-1,-1 0 0,1-1 1,-1 1-1,1 0 0,-1-1 0,0 1 1,1 0-1,-1 0 0,0-1 0,0 1 1,1 0-1,-1 0 0,0 0 0,0-1 1,0 1-1,0 0 0,0 0 0,0 0 1,0 0-1,0-1 0,-1 1 0,1 0 1,0 0-1,0-1 0,-1 1 0,1 0 1,0 0-1,-1-1 0,1 1 0,-1 0 1,1-1-1,-1 1 0,1 0 0,-1-1 1,0 1-1,1-1 0,-1 1 0,0-1 1,1 1-1,-1-1 0,-1 1 0,-40 22 2110,40-22-2089,-22 9 938,0-1-1,-43 10 1,51-16-1684,-1-1 0,-30 2 0,42-5-2383,4-3-2353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6.802"/>
    </inkml:context>
    <inkml:brush xml:id="br0">
      <inkml:brushProperty name="width" value="0.025" units="cm"/>
      <inkml:brushProperty name="height" value="0.025" units="cm"/>
    </inkml:brush>
  </inkml:definitions>
  <inkml:trace contextRef="#ctx0" brushRef="#br0">3 336 15503,'0'0'7110,"-1"9"-7200,1 1 113,-1 4-45,1 1 0,0 0-1,1 0 1,1-1 0,3 15-1,-4-26 2,-1 1-1,1-1 0,0 0 0,1 0 1,-1 0-1,0 0 0,1 0 0,0-1 1,-1 1-1,1 0 0,0-1 0,1 1 0,-1-1 1,0 0-1,1 1 0,-1-1 0,1 0 1,-1-1-1,1 1 0,0 0 0,0-1 1,0 0-1,0 1 0,0-1 0,0-1 1,0 1-1,1 0 0,-1-1 0,0 1 1,6-1-1,-7 0-1,0-1 0,0 1 0,0 0 0,0-1 0,0 1 0,-1-1 0,1 0 0,0 0-1,0 0 1,-1 0 0,1 0 0,0 0 0,-1 0 0,1 0 0,-1-1 0,0 1 0,1-1 0,-1 1 0,0-1 0,0 1 0,0-1 0,2-2 0,19-51-394,-3 8 2181,22-9-1308,-12 18 224,42-73-1,-64 97-623,0-1 0,-1 0 0,0 0 0,-1-1 0,-1 1 0,-1-1 0,0 0 0,-1 0 0,0-19 0,-2 34-58,0 1 0,0-1 0,0 1 0,0-1 0,0 0 0,0 1 0,0-1 0,-1 1 0,1-1 0,0 1 0,0-1 0,-1 1 0,1 0 0,0-1 0,0 1 0,-1-1 0,1 1 0,-1 0 0,1-1 0,0 1 0,-1 0 0,1-1 0,-1 1 0,1 0 0,-1-1 0,1 1 0,-1 0-1,1 0 1,-1 0 0,1 0 0,-1-1 0,1 1 0,-1 0 0,1 0 0,-1 0 0,1 0 0,-1 0 0,1 0 0,-1 0 0,0 0 0,1 1 0,-1-1 0,1 0 0,-1 0 0,1 0 0,-1 0 0,1 1 0,-1-1 0,1 0 0,0 1 0,-1-1 0,1 0 0,-1 1 0,1-1 0,-29 21-287,15-3 271,1 1-1,1 0 1,1 1 0,1 0-1,0 1 1,2 0 0,-8 28 0,-30 158 9,45-202 9,-10 70 53,3 1 1,2 86-1,8-143-191,3-26-195,2-32-418,-7 4-119,-2 0 0,-1 1-1,-1 0 1,-13-45 0,6 28 2173,11 51-1265,0 0 0,1-1 0,-1 1 0,0-1 1,0 1-1,0 0 0,0-1 0,0 1 1,1 0-1,-1-1 0,0 1 0,0 0 0,0 0 1,1-1-1,-1 1 0,0 0 0,1 0 1,-1-1-1,0 1 0,0 0 0,1 0 1,-1 0-1,0-1 0,1 1 0,-1 0 0,1 0 1,-1 0-1,0 0 0,1 0 0,-1 0 1,0 0-1,1 0 0,-1 0 0,0 0 1,1 0-1,-1 0 0,1 0 0,-1 0 0,0 0 1,1 0-1,-1 0 0,0 0 0,1 1 1,-1-1-1,0 0 0,1 0 0,20 6-153,1 3-145,38 11 538,-56-19-793,0 0 0,0 0 0,-1-1 0,1 0 0,0 1 0,0-1 1,-1 0-1,1-1 0,0 1 0,0-1 0,-1 0 0,1 0 0,4-1 0,7-13-7514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838"/>
    </inkml:context>
    <inkml:brush xml:id="br0">
      <inkml:brushProperty name="width" value="0.025" units="cm"/>
      <inkml:brushProperty name="height" value="0.025" units="cm"/>
      <inkml:brushProperty name="color" value="#004F8B"/>
    </inkml:brush>
  </inkml:definitions>
  <inkml:trace contextRef="#ctx0" brushRef="#br0">161 126 7911,'0'0'2707,"-9"-1"-209,-2 0-1663,1 1 0,0 0 0,-1 0 0,1 1-1,-1 0 1,-13 4 0,21-4-678,-1 0 0,1 0 0,0 0-1,-1 1 1,1-1 0,0 1 0,0 0 0,0 0 0,0 0 0,1 0-1,-1 0 1,0 1 0,1-1 0,0 1 0,-1 0 0,1 0 0,0 0-1,0 0 1,1 0 0,-1 0 0,1 0 0,-1 1 0,1-1 0,0 0 0,1 1-1,-2 4 1,2-6-114,-1 0-1,1 0 0,0 0 1,-1 0-1,1 0 1,0 0-1,1 0 0,-1-1 1,0 1-1,0 0 0,1 0 1,-1 0-1,1 0 1,0 0-1,-1-1 0,1 1 1,0 0-1,0 0 0,0-1 1,0 1-1,0-1 1,1 1-1,-1-1 0,0 1 1,3 0-1,-2 0 0,1-1 0,0 0 0,0 0 0,0 0 0,1 0 0,-1-1 0,0 1 0,0-1 0,0 0 0,0 0-1,1 0 1,-1 0 0,6-2 0,4 0 87,-1-1-1,0-1 1,0 0 0,0-1-1,0 0 1,19-12-1,-18 8-6,0-1-1,-1-1 0,-1 0 0,0 0 1,11-15-1,-19 23-49,0-1 1,0 0-1,0 1 1,0-1-1,-1 0 1,0-1-1,0 1 1,0 0-1,-1-1 1,1 1-1,-1-1 1,0 1-1,0-1 1,0 0-1,-1 1 1,0-1-1,0 0 1,0 1-1,0-1 1,-1 0-1,-2-7 1,2 10-59,-1-1 0,0 1 0,0 0 1,0-1-1,0 1 0,0 0 0,0 0 1,-1 1-1,1-1 0,-1 0 0,1 1 1,-1-1-1,0 1 0,0 0 1,1 0-1,-1 0 0,0 0 0,0 1 1,0-1-1,0 1 0,0 0 0,0 0 1,-4 0-1,2 0-21,1 0 0,0 0 0,-1 0 0,1 0 0,-1 1 0,1 0 0,0 0 0,-1 0-1,1 1 1,0 0 0,0-1 0,0 1 0,0 0 0,0 1 0,-4 2 0,5 0-116,-1-1 0,1 1 0,0 0 0,0 0 0,0 0 0,1 0 0,0 1 1,0-1-1,0 1 0,0-1 0,1 1 0,-1 9 0,1-1-1521,0 0 0,1 0 0,1 0 1,2 16-1,6 6-6946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153"/>
    </inkml:context>
    <inkml:brush xml:id="br0">
      <inkml:brushProperty name="width" value="0.025" units="cm"/>
      <inkml:brushProperty name="height" value="0.025" units="cm"/>
    </inkml:brush>
  </inkml:definitions>
  <inkml:trace contextRef="#ctx0" brushRef="#br0">0 0 14862,'0'0'1377,"51"28"-11082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688"/>
    </inkml:context>
    <inkml:brush xml:id="br0">
      <inkml:brushProperty name="width" value="0.025" units="cm"/>
      <inkml:brushProperty name="height" value="0.025" units="cm"/>
    </inkml:brush>
  </inkml:definitions>
  <inkml:trace contextRef="#ctx0" brushRef="#br0">1 212 7175,'0'-9'7191,"0"1"-6874,0-1 0,0 1 0,1 0 0,0 0 0,0 0 0,1 0 0,0 0 0,1 1 0,0-1 0,0 0 0,0 1 0,9-13 0,-8 13-158,1 0 1,-1 1-1,1-1 1,1 1-1,-1 0 1,1 0-1,0 1 1,0 0-1,1 0 1,0 0-1,0 1 1,0 0-1,0 0 1,1 1-1,10-4 1,-17 7-153,0-1 1,1 1 0,-1 0-1,0 0 1,0 0-1,0 0 1,0 1 0,0-1-1,0 0 1,0 0 0,0 1-1,0-1 1,0 0 0,0 1-1,0-1 1,0 1 0,0-1-1,0 1 1,0 0 0,0-1-1,0 1 1,0 0-1,-1 0 1,1 0 0,0 0-1,-1-1 1,1 1 0,0 0-1,-1 0 1,1 0 0,-1 0-1,0 0 1,1 0 0,-1 0-1,0 1 1,0-1 0,1 0-1,-1 0 1,0 2 0,-1 51 243,0-45-162,-1 11 13,-2-1 0,-1 1 0,-11 29 0,9-29-111,1-1 0,1 1 1,-3 25-1,7-43 14,1-1 1,0 0-1,0 1 0,0-1 1,0 1-1,0-1 0,0 0 1,0 1-1,0-1 0,0 1 0,1-1 1,-1 0-1,0 1 0,1-1 1,-1 0-1,1 0 0,0 1 0,-1-1 1,1 0-1,0 0 0,0 0 1,0 0-1,0 0 0,0 0 0,1 1 1,0-1 69,0 0 1,0 0-1,0-1 0,0 1 1,0-1-1,0 0 1,1 0-1,-1 0 1,0 0-1,0 0 0,0 0 1,0 0-1,0-1 1,0 1-1,2-1 1,5-2 180,0 0 0,-1-1 1,1 0-1,-1 0 0,0-1 1,12-9-1,-7 3-148,0 0 0,-1-2 0,10-13 0,-18 22-44,-1-1 0,0 1 0,0-1 0,0 0 1,0 0-1,-1-1 0,0 1 0,0 0 0,-1-1 0,1 0 0,-1 1 0,1-10 0,-2 15-61,-1 0-1,1 0 1,0-1-1,0 1 1,0 0-1,-1 0 1,1 0 0,0 0-1,0-1 1,0 1-1,-1 0 1,1 0-1,0 0 1,0 0-1,0 0 1,-1 0-1,1 0 1,0 0-1,0 0 1,-1 0-1,1 0 1,0 0-1,0 0 1,-1 0-1,1 0 1,0 0-1,0 0 1,-1 0-1,1 0 1,0 0 0,0 0-1,-1 0 1,1 1-1,0-1 1,0 0-1,0 0 1,-1 0-1,1 0 1,0 0-1,0 1 1,0-1-1,0 0 1,0 0-1,-1 0 1,1 1-1,0-1 1,0 0-1,0 0 1,0 1-1,0-1 1,0 0-1,0 0 1,0 1 0,0-1-1,-12 12-45,8-4 28,0 1-1,1-1 1,0 1-1,0-1 0,1 1 1,0 0-1,0 0 1,1 0-1,0 12 0,0-18 23,1 0-1,0-1 0,0 1 1,1 0-1,-1 0 0,0-1 0,1 1 1,-1 0-1,1-1 0,0 1 1,0-1-1,0 1 0,0-1 0,1 1 1,-1-1-1,1 0 0,-1 0 1,1 1-1,0-1 0,0 0 0,0-1 1,0 1-1,0 0 0,0 0 1,0-1-1,1 1 0,-1-1 0,1 0 1,-1 0-1,1 0 0,-1 0 1,1 0-1,0-1 0,3 1 1,0 0 70,-1-1 1,1 0-1,-1 0 1,0-1-1,1 0 1,-1 0-1,0 0 1,1 0-1,-1-1 1,0 0-1,0 0 1,0 0-1,-1-1 1,1 1-1,0-1 1,-1-1-1,0 1 1,0 0-1,0-1 1,0 0-1,0 0 1,5-8-1,-5 6-62,1-1-1,-1 0 0,-1-1 0,1 1 1,-1-1-1,-1 1 0,1-1 0,-1 0 1,0 0-1,-1 0 0,0 0 0,-1 0 1,1-1-1,-2-14 0,-7 8-189,-1 19-94,9-3 260,-1 0 0,1 0 1,-1 0-1,1 0 0,-1-1 0,1 1 0,0 0 0,0 0 0,-1 0 0,1 0 1,0 0-1,0 0 0,0 0 0,0 0 0,0 0 0,0 0 0,0 0 0,1 0 1,-1 0-1,0 0 0,1 0 0,-1 0 0,0 0 0,1 0 0,-1 0 0,1 0 1,-1-1-1,1 1 0,0 0 0,-1 0 0,1-1 0,1 2 0,3 1 17,0 0 0,0-1 0,0 0 0,0 0 0,1-1 0,-1 1 0,0-1-1,1 0 1,-1 0 0,1-1 0,-1 0 0,1 0 0,7-1 0,0 0 12,0-1 1,1 0 0,-1-1-1,20-7 1,-11 2 10,1-2 0,37-24 0,-53 30-17,-1 0 1,0 0 0,0-1 0,-1 0-1,1 0 1,-1 0 0,0-1 0,-1 1-1,1-1 1,-1 0 0,0-1-1,-1 1 1,5-12 0,-7 17-10,-1 1 1,0-1 0,0 1-1,0-1 1,0 0-1,0 1 1,0-1-1,0 1 1,-1-1-1,1 1 1,0-1 0,0 0-1,0 1 1,-1-1-1,1 1 1,0-1-1,0 1 1,-1-1-1,1 1 1,0-1 0,-1 1-1,1 0 1,-1-1-1,1 1 1,-1 0-1,1-1 1,-1 1-1,1 0 1,-1-1 0,1 1-1,-1 0 1,1 0-1,-1-1 1,1 1-1,-1 0 1,1 0 0,-1 0-1,0 0 1,1 0-1,-1 0 1,1 0-1,-1 0 1,0 0-1,1 0 1,-2 0 0,-28 3 62,30-3-66,-13 4 72,-1 1 0,1 0 1,1 1-1,-1 0 0,1 1 1,0 1-1,0 0 1,1 0-1,0 1 0,1 1 1,0-1-1,0 2 0,1-1 1,-15 24-1,22-31-74,0 0-1,0 0 0,0 0 1,1 0-1,-1 0 1,1 0-1,0 1 0,0-1 1,0 1-1,1-1 1,-1 0-1,1 1 0,-1-1 1,1 1-1,0-1 1,1 1-1,-1-1 0,0 1 1,3 5-1,-2-6 10,1 0 0,0 0 0,0 0-1,0 0 1,0-1 0,1 1 0,-1 0 0,1-1-1,-1 0 1,1 0 0,0 0 0,0 0 0,0 0-1,0 0 1,0-1 0,5 2 0,2 1-405,1-1 0,1 0 0,-1 0 0,19 1 0,41-4-6004,-24-7-3951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319"/>
    </inkml:context>
    <inkml:brush xml:id="br0">
      <inkml:brushProperty name="width" value="0.025" units="cm"/>
      <inkml:brushProperty name="height" value="0.025" units="cm"/>
    </inkml:brush>
  </inkml:definitions>
  <inkml:trace contextRef="#ctx0" brushRef="#br0">118 312 12940,'3'-7'999,"-2"6"-967,1-5 501,1 0-1,-1 0 1,0-1 0,-1 1 0,1-1 0,-1 1 0,-1-1 0,1 1-1,-1-1 1,-1-6 0,1 12-436,-1 0 1,1 0-1,-1 0 0,1 0 1,-1 0-1,0 0 0,1 0 1,-1 1-1,0-1 0,0 0 1,1 1-1,-1-1 1,0 0-1,0 1 0,0-1 1,0 1-1,0-1 0,0 1 1,0 0-1,0-1 0,0 1 1,0 0-1,0 0 0,0 0 1,0 0-1,0 0 0,0 0 1,0 0-1,0 0 0,0 0 1,-1 0-1,1 0 0,0 1 1,0-1-1,0 0 0,0 1 1,0-1-1,1 1 0,-2 0 1,-39 20 257,34-14-348,0 0 0,0 1 0,1-1-1,-9 16 1,13-20-10,0 0-1,0 1 1,0-1-1,1 1 1,0-1 0,-1 1-1,1-1 1,0 1-1,1 0 1,-1 0-1,1-1 1,-1 1-1,1 0 1,0 0 0,1 4-1,0-7 5,0 1-1,-1-1 1,1 0-1,0 1 1,0-1 0,0 0-1,0 0 1,0 0-1,0 0 1,1 0-1,-1 0 1,0 0 0,0 0-1,1 0 1,-1 0-1,1-1 1,-1 1-1,1-1 1,-1 1-1,1-1 1,-1 1 0,1-1-1,-1 0 1,1 0-1,-1 0 1,3 0 0,42-2 191,-34-2-72,1 1-1,-1-1 0,0-1 0,0 0 1,0-1-1,-1 0 0,1-1 0,-2 0 1,1-1-1,12-12 0,2-3 131,0-2-1,35-46 1,-49 57-108,0-1 1,-1 0-1,0 0 0,-1-1 1,-1 0-1,0-1 0,-2 1 1,8-27-1,-14 42-143,0 1-1,0 0 1,0 0-1,1 0 0,-1 0 1,0 0-1,0-1 1,0 1-1,0 0 1,0 0-1,0 0 1,0 0-1,0 0 1,1-1-1,-1 1 1,0 0-1,0 0 1,0 0-1,0-1 0,0 1 1,0 0-1,0 0 1,0 0-1,0 0 1,0-1-1,0 1 1,0 0-1,-1 0 1,1 0-1,0 0 1,0-1-1,0 1 1,0 0-1,0 0 0,0 0 1,0 0-1,0-1 1,0 1-1,-1 0 1,1 0-1,0 0 1,0 0-1,0 0 1,0 0-1,0 0 1,-1-1-1,1 1 1,0 0-1,0 0 0,0 0 1,0 0-1,-1 0 1,1 0-1,0 0 1,0 0-1,0 0 1,0 0-1,-1 0 1,1 0-1,0 0 1,-1 0-1,-10 13-160,-12 23-51,10-13 0,2 2-1,1-1 1,1 1-1,2 1 1,0-1-1,1 1 1,2 1-1,0-1 1,1 42-1,3-66-18,0 0 0,0 0 0,1 0 0,-1 0 0,0 0 0,1 0-1,-1 0 1,1 0 0,0 0 0,0 0 0,0 0 0,0-1 0,0 1 0,0 0 0,0 0 0,0-1 0,1 1 0,-1-1-1,1 0 1,-1 1 0,1-1 0,-1 0 0,1 0 0,0 0 0,0 0 0,0 0 0,-1 0 0,1 0 0,0-1 0,0 1 0,0-1-1,0 1 1,0-1 0,0 0 0,0 1 0,0-1 0,4-1 0,20 1-5192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708"/>
    </inkml:context>
    <inkml:brush xml:id="br0">
      <inkml:brushProperty name="width" value="0.025" units="cm"/>
      <inkml:brushProperty name="height" value="0.025" units="cm"/>
    </inkml:brush>
  </inkml:definitions>
  <inkml:trace contextRef="#ctx0" brushRef="#br0">22 136 13325,'0'0'3795,"1"9"-1766,-2-7-1935,1 0 1,1 0-1,-1 0 0,0 0 1,1 0-1,-1 0 1,1 0-1,-1 0 1,1 0-1,0 0 0,0 0 1,0 0-1,0 0 1,0-1-1,0 1 0,3 2 1,-2-3 23,1 1-1,-1-1 1,0-1 0,1 1 0,-1 0 0,1 0 0,-1-1-1,1 0 1,0 1 0,-1-1 0,1 0 0,-1 0 0,1 0-1,-1-1 1,1 1 0,-1-1 0,1 1 0,4-3-1,4 0 60,0-1 0,-1-1-1,1 0 1,-1 0 0,0-1 0,-1 0-1,18-14 1,-22 15-86,1 1 0,-1-1-1,-1 0 1,1 0 0,-1-1 0,1 1 0,-2-1 0,1 0-1,-1 0 1,0 0 0,0-1 0,0 1 0,-1-1 0,2-8-1,-4 13-78,1 1-1,-1 0 0,0 0 1,0 0-1,0-1 1,0 1-1,0 0 0,0 0 1,-1 0-1,1-1 0,0 1 1,0 0-1,-1 0 1,1 0-1,-1 0 0,1 0 1,-1 0-1,0 0 0,1 0 1,-1 0-1,0 0 1,0 0-1,1 0 0,-1 0 1,0 0-1,0 1 0,0-1 1,0 0-1,0 1 1,0-1-1,0 1 0,-1-1 1,1 1-1,0-1 0,0 1 1,0 0-1,0 0 0,-1-1 1,1 1-1,0 0 1,0 0-1,0 0 0,-1 0 1,1 0-1,0 1 0,0-1 1,0 0-1,0 1 1,-1-1-1,1 0 0,-1 2 1,-5-1-46,0 1 0,0 0 0,1 1 0,-1 0 0,1 0 0,0 0 1,-10 7-1,-2 6 11,1 0 0,0 1-1,-24 34 1,35-43-1,0 1 0,0 0 0,1 0 0,0 1 0,1-1 0,0 1-1,0 0 1,1 0 0,1 0 0,-3 20 0,5-28-43,0-1 0,0 1 1,0-1-1,1 1 0,-1-1 0,1 0 0,-1 1 1,1-1-1,0 1 0,0-1 0,-1 0 0,1 1 1,0-1-1,0 0 0,0 0 0,0 0 0,0 0 1,1 0-1,-1 0 0,0 0 0,0 0 0,1 0 1,-1-1-1,0 1 0,1 0 0,-1-1 1,1 1-1,-1-1 0,1 0 0,-1 1 0,1-1 1,-1 0-1,1 0 0,-1 0 0,3 0 0,6 0-528,0 1 0,0-2-1,0 0 1,16-3 0,23-13-3873,3-6-3342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038"/>
    </inkml:context>
    <inkml:brush xml:id="br0">
      <inkml:brushProperty name="width" value="0.025" units="cm"/>
      <inkml:brushProperty name="height" value="0.025" units="cm"/>
    </inkml:brush>
  </inkml:definitions>
  <inkml:trace contextRef="#ctx0" brushRef="#br0">219 0 14670,'-51'20'1954,"-1"1"544,7 5-1633,9 0-64,9-1-225,20-3-544,7-2-256,12-5 224,16-6 32,2-3 128,8-5-384,2-1-833,-4 0-1345,-2-6-1602,0-9-1697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398"/>
    </inkml:context>
    <inkml:brush xml:id="br0">
      <inkml:brushProperty name="width" value="0.025" units="cm"/>
      <inkml:brushProperty name="height" value="0.025" units="cm"/>
    </inkml:brush>
  </inkml:definitions>
  <inkml:trace contextRef="#ctx0" brushRef="#br0">116 1 16688,'0'0'1724,"-10"8"-26,0 0-1393,1 1 0,0-1 1,1 2-1,-1-1 0,2 1 1,-1 0-1,1 1 1,1-1-1,0 1 0,1 1 1,0-1-1,0 1 0,1 0 1,-4 22-1,9 19-203,0-52-96,-1 1 0,0-1 0,0 0 0,0 0-1,1 0 1,-1 0 0,0 0 0,1 0 0,-1 0-1,1 0 1,0 0 0,-1 0 0,1 0 0,0 0 0,-1 0-1,1 0 1,1 1 0,-1-2 13,0 0 0,0 0 0,-1 0 0,1 0 1,0 0-1,0 0 0,0 0 0,0-1 0,-1 1 0,1 0 0,0 0 0,0-1 0,0 1 1,-1 0-1,1-1 0,0 1 0,0-1 0,-1 1 0,1-1 0,0 1 0,-1-1 0,1 0 1,-1 1-1,1-1 0,-1 0 0,1 1 0,0-2 0,13-18-1,0-1 0,-2 0-1,0-1 1,-1 0 0,9-31 0,-20 57-77,-1 1 1,0 0 0,1 0-1,0-1 1,0 1-1,0 0 1,2 7 0,-2-10 39,0 1 0,1-1 0,-1 0 0,1 0-1,-1 0 1,1 0 0,0 0 0,0 0 0,0 0 0,0 0 0,0 0 0,0 0 0,1-1 0,-1 1 0,0 0 0,1-1 0,0 1 0,-1-1 0,1 1 0,0-1 0,2 1 0,4 0 72,1 0 1,0 0 0,0-1-1,0 0 1,0-1-1,0 0 1,0-1 0,0 0-1,0 0 1,-1 0 0,1-1-1,0-1 1,-1 0 0,1 0-1,14-8 1,-13 6 15,0 0 0,0-1 0,-1 0 0,0-1 0,0 0 0,-1 0 0,0-1 1,0 0-1,-1 0 0,0-1 0,0 0 0,7-13 0,-13 21-65,-1 0 0,1-1 0,0 1 0,-1 0-1,1-1 1,-1 1 0,0-1 0,1 1 0,-1-1 0,0 1 0,0-1 0,0 1-1,0-1 1,0 1 0,0-3 0,-1 3-6,1 1 0,0-1 0,0 0 0,-1 1 1,1-1-1,-1 1 0,1-1 0,-1 1 0,1-1 0,-1 1 0,1 0 0,-1-1 0,1 1 0,-1 0 0,1-1 1,-1 1-1,1 0 0,-1 0 0,0-1 0,1 1 0,-1 0 0,0 0 0,1 0 0,-2 0 0,-2 0-6,1 0 0,-1 0-1,1 1 1,-1-1 0,1 1-1,-1 0 1,1 0 0,-1 0 0,1 1-1,0-1 1,-5 3 0,-6 6 25,0 0 0,1 0 0,0 1 0,0 1 1,-13 17-1,21-24 5,1-1 1,0 1 0,0 0 0,1 0-1,0 1 1,0-1 0,0 1 0,0 0-1,1 0 1,0-1 0,0 2 0,1-1-1,0 0 1,0 0 0,0 0 0,1 0-1,0 12 1,1-16-63,0 0 1,1 0-1,-1-1 1,1 1-1,-1 0 0,1 0 1,0-1-1,-1 1 1,1-1-1,0 0 0,0 1 1,0-1-1,0 0 1,0 0-1,0 0 0,1 0 1,-1-1-1,0 1 1,0-1-1,1 1 0,-1-1 1,0 0-1,0 0 1,1 0-1,4 0 0,61-4-6414,-34-7-791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810"/>
    </inkml:context>
    <inkml:brush xml:id="br0">
      <inkml:brushProperty name="width" value="0.025" units="cm"/>
      <inkml:brushProperty name="height" value="0.025" units="cm"/>
    </inkml:brush>
  </inkml:definitions>
  <inkml:trace contextRef="#ctx0" brushRef="#br0">184 14 12139,'0'0'9044,"-12"-3"-8655,4 0-333,5 2-42,-1 0 0,1-1 0,0 1 0,-1 1 0,1-1 0,0 0 0,-1 1 0,1 0 0,-1 0-1,1 0 1,-1 0 0,1 0 0,-1 1 0,1 0 0,0-1 0,-1 1 0,1 1 0,0-1 0,0 0 0,0 1 0,-4 2 0,-5 5 433,0 1 0,1 0 0,-16 18 0,24-25-369,1 0-1,0-1 1,0 1 0,-1 0 0,2 1 0,-1-1 0,0 0-1,1 1 1,-1-1 0,1 0 0,0 1 0,0 0 0,1-1-1,-1 1 1,1-1 0,-1 1 0,1 0 0,0-1 0,1 1 0,0 6-1,0-9-57,1 1-1,-1-1 1,1 1-1,-1-1 1,1 1-1,0-1 1,-1 0-1,1 0 1,0 0-1,0 0 1,0 0-1,0 0 1,0-1-1,0 1 1,0-1-1,0 1 1,0-1 0,0 0-1,0 0 1,0 0-1,0 0 1,4 0-1,50-4 675,-46 3-655,0-2 0,-1 1 0,1-1 0,-1-1 0,0 0 0,0 0 0,0-1-1,0 0 1,14-11 0,0-3 60,38-41 0,-88 86-484,-31 30-1461,55-52 1697,0 0 1,0 0-1,0 0 0,1 1 0,-1-1 1,1 1-1,0-1 0,0 1 0,1 0 1,-1 0-1,1 0 0,0 0 0,0 7 1,1-11-3,0-1 0,0 1 1,0 0-1,0-1 0,0 1 1,0-1-1,0 1 0,0 0 1,0-1-1,0 1 0,1-1 1,-1 1-1,0-1 0,0 1 1,1 0-1,-1-1 0,0 1 1,1-1-1,-1 1 0,1-1 1,-1 0-1,0 1 0,1-1 1,-1 1-1,1-1 0,-1 0 1,1 1-1,0-1 0,-1 0 1,1 0-1,-1 1 0,1-1 1,-1 0-1,1 0 0,0 0 1,-1 0-1,1 0 0,-1 0 1,1 0-1,0 0 0,-1 0 1,1 0-1,0 0 0,0 0 1,24 0-5402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153"/>
    </inkml:context>
    <inkml:brush xml:id="br0">
      <inkml:brushProperty name="width" value="0.025" units="cm"/>
      <inkml:brushProperty name="height" value="0.025" units="cm"/>
    </inkml:brush>
  </inkml:definitions>
  <inkml:trace contextRef="#ctx0" brushRef="#br0">185 1 14734,'0'0'2392,"-8"-1"-294,-2 2-1912,0 0 1,0 1-1,1 0 1,-1 1-1,1 0 1,0 0-1,0 1 1,0 0 0,0 1-1,1 0 1,-1 0-1,1 1 1,1 0-1,-1 0 1,1 0 0,0 1-1,0 1 1,-8 12-1,14-19-187,0 0 0,1 0 0,-1 0 0,0 0-1,1 0 1,-1 0 0,1 0 0,0 1 0,-1-1 0,1 0 0,0 0-1,0 0 1,-1 1 0,1-1 0,0 0 0,0 0 0,1 1-1,-1-1 1,0 0 0,0 0 0,0 1 0,1-1 0,-1 0 0,1 0-1,-1 0 1,1 0 0,-1 0 0,1 0 0,0 0 0,0 0-1,-1 0 1,1 0 0,0 0 0,0 0 0,0 0 0,0 0 0,0-1-1,0 1 1,0 0 0,0-1 0,0 1 0,0-1 0,1 1 0,-1-1-1,1 1 1,9 2-208,0 0 1,0-1-1,0 0 0,14 0 0,-4 1-696,0 0 83,-10-2 601,0 0 1,0 1-1,-1 0 1,0 1-1,1 0 0,-1 1 1,0 0-1,17 10 0,-27-14 268,1 0 0,-1 1 0,1-1 0,-1 0 0,1 1 0,-1-1 0,0 0 0,1 1 0,-1-1 0,0 1 0,1-1 0,-1 1 0,0-1 0,1 0 0,-1 1 0,0-1-1,0 1 1,0 0 0,1-1 0,-1 1 0,0-1 0,0 1 0,0-1 0,0 1 0,0-1 0,0 1 0,0-1 0,0 1 0,0-1 0,0 1 0,0 0 0,-1-1 0,1 1 0,0-1 0,0 1 0,-1 0-1,-19 13 1454,-28 2 84,-16-9-718,33-12-2375,30 4 1182,-1 1-1,1-1 1,0 0 0,0 1-1,0-1 1,0 0 0,0 0-1,0 1 1,1-1 0,-1 0 0,0 0-1,0 0 1,0 0 0,1 0-1,-1 0 1,1 0 0,-1-1-1,1 1 1,-1 0 0,0-1-1,0-16-12083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488"/>
    </inkml:context>
    <inkml:brush xml:id="br0">
      <inkml:brushProperty name="width" value="0.025" units="cm"/>
      <inkml:brushProperty name="height" value="0.025" units="cm"/>
    </inkml:brush>
  </inkml:definitions>
  <inkml:trace contextRef="#ctx0" brushRef="#br0">89 150 15054,'0'0'3107,"12"-3"667,4-2-2800,1 0-1,-1-2 0,29-15 0,-39 19-922,-1 0 0,0 0 0,0 0 0,1-1 1,-2 0-1,1 0 0,0 0 0,-1-1 0,0 1 0,0-1 0,0 0 1,-1 0-1,0-1 0,0 1 0,0-1 0,4-11 0,-7 17-48,0-1 0,0 1-1,0-1 1,0 0 0,0 1-1,0-1 1,0 0 0,-1 1-1,1-1 1,0 1 0,0-1-1,0 0 1,0 1 0,-1-1-1,1 1 1,0-1 0,-1 1-1,1-1 1,0 1 0,-1-1-1,1 1 1,-1-1 0,1 1-1,-1 0 1,1-1 0,-1 1-1,1 0 1,-1-1 0,1 1-1,-1-1 1,-26-5-40,-27 8-9,43-1 40,1 2 0,-1-1 0,1 1-1,0 1 1,0 0 0,0 0 0,0 1 0,1 0 0,-17 12-1,21-13 47,0 0-1,0 0 0,0 1 1,1-1-1,-1 1 0,1 0 1,0 0-1,1 0 0,-1 1 1,1-1-1,0 1 0,0 0 1,1 0-1,0 0 0,0 0 1,0 0-1,-1 11 0,3-14-22,1 0 1,-1 0-1,1 0 0,-1-1 1,1 1-1,0 0 0,0 0 0,0-1 1,1 1-1,-1 0 0,0-1 1,1 1-1,0-1 0,0 0 0,0 0 1,0 1-1,0-1 0,0-1 1,0 1-1,1 0 0,-1 0 1,1-1-1,-1 1 0,1-1 0,-1 0 1,6 2-1,7 2 34,0 0 1,0 0-1,29 3 1,-9-3-875,61-1 0,-9-10-6740,-11-10-10379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988"/>
    </inkml:context>
    <inkml:brush xml:id="br0">
      <inkml:brushProperty name="width" value="0.025" units="cm"/>
      <inkml:brushProperty name="height" value="0.025" units="cm"/>
    </inkml:brush>
  </inkml:definitions>
  <inkml:trace contextRef="#ctx0" brushRef="#br0">87 1 16624,'0'0'2594,"-1"10"-1542,-5 14-160,-2-1 0,-14 36 1,12-39-769,2 1 0,0 0 0,2 0 0,0 1 1,-5 41-1,11-60-114,0 0 1,0 0 0,0 0 0,0 1-1,1-1 1,-1 0 0,1 0-1,0 0 1,0 0 0,0 0-1,0-1 1,1 1 0,-1 0-1,1 0 1,-1-1 0,1 1-1,0-1 1,0 1 0,0-1 0,1 0-1,-1 0 1,0 0 0,1 0-1,-1 0 1,1-1 0,0 1-1,0-1 1,-1 1 0,1-1-1,5 1 1,3 1 50,-1-1 1,1-1-1,0 0 1,-1 0-1,1-1 0,0-1 1,19-3-1,-25 4-213,1-2 0,-1 1 0,0 0 0,0-1 0,0 0 0,0 0 0,-1-1 0,1 0 0,-1 1 0,1-1 0,-1-1 0,0 1 0,4-5 0,-3 3-657,-1 0 0,0 0 1,-1 0-1,1-1 0,-1 0 1,0 1-1,0-1 0,-1 0 1,0 0-1,3-9 0,2-36-10215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6.376"/>
    </inkml:context>
    <inkml:brush xml:id="br0">
      <inkml:brushProperty name="width" value="0.025" units="cm"/>
      <inkml:brushProperty name="height" value="0.025" units="cm"/>
      <inkml:brushProperty name="color" value="#004F8B"/>
    </inkml:brush>
  </inkml:definitions>
  <inkml:trace contextRef="#ctx0" brushRef="#br0">123 0 10666,'-5'6'1602,"-1"2"287,1 2 386,3 3-1122,0 5-64,-3 5-192,-6 5-385,0 7-288,-1 2 161,-3 3 95,1-2-192,-1-7-128,5-1-95,4-10-1,3-10-289,3-28-11017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319"/>
    </inkml:context>
    <inkml:brush xml:id="br0">
      <inkml:brushProperty name="width" value="0.025" units="cm"/>
      <inkml:brushProperty name="height" value="0.025" units="cm"/>
    </inkml:brush>
  </inkml:definitions>
  <inkml:trace contextRef="#ctx0" brushRef="#br0">1 1 15503,'0'0'6021,"48"47"-5860,-13-30-610,-1 0-2466,-5-5-4484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712"/>
    </inkml:context>
    <inkml:brush xml:id="br0">
      <inkml:brushProperty name="width" value="0.025" units="cm"/>
      <inkml:brushProperty name="height" value="0.025" units="cm"/>
    </inkml:brush>
  </inkml:definitions>
  <inkml:trace contextRef="#ctx0" brushRef="#br0">0 212 17008,'0'0'4773,"14"-4"-3567,20-7-653,-1-1 0,-1-2 1,44-24-1,-56 27-578,-2-1 1,0 0 0,0-1-1,-1-1 1,-1-1 0,0 0-1,19-25 1,-46 56-322,1 1-1,1 0 1,0 1-1,2 0 1,0 0-1,1 1 1,-4 20 0,-6 70-2198,12-38-2983,4-20-3351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125"/>
    </inkml:context>
    <inkml:brush xml:id="br0">
      <inkml:brushProperty name="width" value="0.025" units="cm"/>
      <inkml:brushProperty name="height" value="0.025" units="cm"/>
    </inkml:brush>
  </inkml:definitions>
  <inkml:trace contextRef="#ctx0" brushRef="#br0">94 0 17136,'0'0'3582,"-9"8"-2648,1 0-773,0 0-1,1 0 0,0 1 0,0 0 0,1 1 0,1 0 1,-1 0-1,1 0 0,1 0 0,0 1 0,1-1 0,0 1 0,0 0 1,-1 19-1,2-12-148,0-1-1,2 1 1,0 0 0,1 0 0,0-1 0,2 1-1,0-1 1,1 0 0,1 0 0,0 0 0,2 0 0,0-1-1,11 20 1,2 5-2809,-15-28-903,-12-17-5487,-7-14 2765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472"/>
    </inkml:context>
    <inkml:brush xml:id="br0">
      <inkml:brushProperty name="width" value="0.025" units="cm"/>
      <inkml:brushProperty name="height" value="0.025" units="cm"/>
    </inkml:brush>
  </inkml:definitions>
  <inkml:trace contextRef="#ctx0" brushRef="#br0">15 62 9097,'0'0'6085,"-15"-53"-3298,15 47-1057,15 4-737,5 2-737,8 0-192,7 0-64,13 4-32,3 3-1506,-3-5-3362,6-2-3620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843"/>
    </inkml:context>
    <inkml:brush xml:id="br0">
      <inkml:brushProperty name="width" value="0.025" units="cm"/>
      <inkml:brushProperty name="height" value="0.025" units="cm"/>
    </inkml:brush>
  </inkml:definitions>
  <inkml:trace contextRef="#ctx0" brushRef="#br0">263 0 16688,'-13'0'1356,"-11"0"-463,0 1 0,-1 1 0,-44 10 0,61-10-675,0 1 0,1-1 0,-1 2 1,1-1-1,0 1 0,-1 0 0,-11 9 0,16-10-149,0 0 0,0 0-1,0 0 1,0 0 0,1 1 0,-1-1-1,1 1 1,0 0 0,0-1 0,0 1-1,1 0 1,-1 0 0,1 0 0,0 1-1,0-1 1,0 6 0,1-8-53,-1 1-1,1-1 1,0 1 0,0 0 0,1-1 0,-1 1-1,1-1 1,-1 1 0,1-1 0,0 1-1,0-1 1,0 1 0,0-1 0,0 0 0,0 1-1,1-1 1,-1 0 0,1 0 0,0 0 0,-1 0-1,5 2 1,-2 0 31,1-1 0,0 0-1,0-1 1,0 1 0,0-1-1,0 0 1,1-1 0,-1 1 0,11 1-1,-3-2 85,0 0-1,1 0 0,-1-1 0,0-1 0,0 0 0,1-1 0,-1 0 1,15-5-1,-20 4-77,0-1 0,-1 0 0,0 0 0,0 0 0,0-1 0,0 0 1,-1 0-1,12-13 0,-15 15-5,0 1 0,-1-1-1,0 0 1,0-1 0,0 1 0,0 0 0,0-1 0,0 1 0,-1-1 0,0 1 0,0-1 0,0 0 0,0 1 0,0-1-1,-1 0 1,0 0 0,0 0 0,0 1 0,0-1 0,0 0 0,-2-6 0,1 8-92,0-1 0,-1 1 0,1 0-1,-1 0 1,1 0 0,-1 1 0,0-1 0,1 0 0,-1 1 0,0-1 0,0 1-1,0-1 1,-1 1 0,1 0 0,0 0 0,0 0 0,-1 0 0,1 0 0,0 1 0,-1-1-1,1 1 1,-5-1 0,2 0-643,0 1 0,0-1 0,0 1 0,0 0-1,0 0 1,0 1 0,0-1 0,0 1 0,0 1 0,-6 1-1,2 3-5301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840"/>
    </inkml:context>
    <inkml:brush xml:id="br0">
      <inkml:brushProperty name="width" value="0.025" units="cm"/>
      <inkml:brushProperty name="height" value="0.025" units="cm"/>
    </inkml:brush>
  </inkml:definitions>
  <inkml:trace contextRef="#ctx0" brushRef="#br0">1 1 15022,'0'0'6727,"43"58"-6695,-11-37-1986,1-4-3299,-8-6-4452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465"/>
    </inkml:context>
    <inkml:brush xml:id="br0">
      <inkml:brushProperty name="width" value="0.025" units="cm"/>
      <inkml:brushProperty name="height" value="0.025" units="cm"/>
    </inkml:brush>
  </inkml:definitions>
  <inkml:trace contextRef="#ctx0" brushRef="#br0">36 1 3683,'0'0'20692,"-3"13"-19891,-2 8-537,-2 3-149,1 0 0,0 1 1,2 0-1,1 0 0,1 48 0,2-71-100,1 1-1,-1-1 0,1 0 0,0 1 1,-1-1-1,1 0 0,0 1 0,0-1 1,1 0-1,-1 0 0,0 0 0,1 0 0,-1 0 1,1 0-1,0 0 0,0 0 0,-1-1 1,1 1-1,0-1 0,0 1 0,1-1 1,-1 0-1,0 0 0,0 0 0,1 0 1,-1 0-1,0 0 0,1-1 0,-1 1 1,1-1-1,-1 0 0,1 0 0,-1 0 1,1 0-1,-1 0 0,1 0 0,-1 0 0,4-2 1,1 1-94,-1-1 0,0 1 0,1-1 0,-1-1 0,0 1 0,0-1 0,-1 0 0,1-1 0,-1 1 0,1-1 0,-1 0 0,0 0 0,7-8 1,-8 6-573,0 0 1,-1-1 0,1 1 0,-1-1-1,-1 1 1,1-1 0,-1 0 0,0 0 0,1-12-1,-1-29-5232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5.172"/>
    </inkml:context>
    <inkml:brush xml:id="br0">
      <inkml:brushProperty name="width" value="0.025" units="cm"/>
      <inkml:brushProperty name="height" value="0.025" units="cm"/>
    </inkml:brush>
  </inkml:definitions>
  <inkml:trace contextRef="#ctx0" brushRef="#br0">0 86 16752,'0'0'5045,"3"-8"-3113,-2 4-1803,1 0-1,-1 0 1,1 0-1,1 1 1,-1-1 0,0 1-1,1-1 1,0 1-1,0 0 1,0 0-1,0 0 1,0 0-1,0 0 1,1 1 0,0 0-1,-1 0 1,1 0-1,0 0 1,0 0-1,0 1 1,0-1 0,0 1-1,8-1 1,1-1 39,0 0-1,0 1 1,0 0 0,1 1 0,-1 0 0,0 1-1,16 2 1,-26-1-164,-1-1 0,1 0 0,0 1 0,-1 0 0,1-1 0,-1 1 0,1 0 1,-1 0-1,1 1 0,-1-1 0,0 0 0,0 1 0,0-1 0,0 1 0,0 0 0,0 0 0,0 0 0,0 0 0,-1 0 0,1 0 0,-1 0 0,1 0 0,-1 1 0,0-1 0,0 1 0,0-1 0,0 1 0,0-1 0,-1 1 0,1-1 0,-1 1 0,0 0 0,0-1 0,0 1 1,0 0-1,0-1 0,0 1 0,-1-1 0,1 1 0,-1 0 0,0-1 0,-2 5 0,0 3 36,-1 0 1,0-1-1,-1 1 1,-1-1-1,1 0 1,-1-1-1,0 0 1,-15 15-1,-69 60 301,63-60-235,13-12-35,11-9-46,-1 0 0,1 1-1,-1-1 1,1 1 0,0 0-1,0 0 1,0 0 0,0 0-1,1 1 1,-1-1 0,1 1-1,0-1 1,-3 8 0,6-10-22,0 0 0,0 0 0,0-1 0,0 1 0,0 0 1,0-1-1,1 1 0,-1-1 0,0 1 0,0-1 0,1 1 0,-1-1 1,0 0-1,0 0 0,1 0 0,-1 0 0,0 0 0,1 0 0,-1 0 1,0 0-1,1 0 0,1-1 0,3 1 21,72-3-224,104-15 0,-11-14-6906,-92 13-4825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180"/>
    </inkml:context>
    <inkml:brush xml:id="br0">
      <inkml:brushProperty name="width" value="0.025" units="cm"/>
      <inkml:brushProperty name="height" value="0.025" units="cm"/>
    </inkml:brush>
  </inkml:definitions>
  <inkml:trace contextRef="#ctx0" brushRef="#br0">20 732 4356,'0'-15'-982,"7"-76"3128,4 0 0,4 0 0,4 1 0,4 1 0,4 1 0,39-87 0,-66 175-2090,0 0 0,0 0 0,0 0 0,0 0 0,0 0 0,0 0 0,0 0 0,0 0 0,0 0 0,0 0 0,0 0 0,0 0 0,1 0 0,-1 0 0,0 0 0,0 0 0,0 0 0,0 0 0,0 0 0,0 0 0,0 0 0,0 0 0,0 0 0,0 0-1,0 0 1,1 0 0,-1 0 0,0 0 0,0 0 0,0 0 0,0 0 0,0 0 0,0 0 0,0 0 0,0 0 0,0 0 0,0 0 0,0 0 0,0-1 0,0 1 0,0 0 0,0 0 0,1 0 0,-1 0 0,0 0 0,0 15 416,-4 22-551,-15 63 259,-69 521 2107,88-612-2558,-1 14-1371,-1-20 665,0-13 162,-56-233-13284,41 183 8969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539"/>
    </inkml:context>
    <inkml:brush xml:id="br0">
      <inkml:brushProperty name="width" value="0.025" units="cm"/>
      <inkml:brushProperty name="height" value="0.025" units="cm"/>
    </inkml:brush>
  </inkml:definitions>
  <inkml:trace contextRef="#ctx0" brushRef="#br0">75 151 1634,'-1'-2'769,"-24"-44"4916,6 31-1807,19 15-3744,-1-1 1,0 1 0,1 0 0,-1 0 0,0 0 0,1 0 0,-1 0 0,1 0 0,-1 1-1,0-1 1,1 0 0,-1 0 0,0 0 0,1 1 0,-1-1 0,1 0 0,-1 0 0,0 1-1,1-1 1,-1 1 0,1-1 0,-1 0 0,1 1 0,-1-1 0,1 1 0,0-1 0,-1 1 0,1 0-1,0-1 1,-1 1 0,1 0 0,-3 7 95,0 1 0,1 0 0,1 0 0,-1 0 0,1 0-1,1 0 1,0 0 0,0-1 0,2 17 0,0 8 455,-1 9-331,2 0 0,2-1 1,1 0-1,2 0 0,3 0 0,0-1 0,3-1 0,35 72 0,-44-102-327,0-1-1,0 0 1,1-1-1,0 1 0,9 8 1,-13-14 16,0 0 0,0-1 0,0 1 0,0-1 0,0 1 0,0-1 0,0 0 0,0 0 0,1 0 0,-1 0 0,0 0 0,1 0-1,-1-1 1,0 1 0,1-1 0,-1 0 0,1 1 0,-1-1 0,1 0 0,-1-1 0,1 1 0,-1 0 0,1-1 0,-1 1 0,4-2 0,1-2 102,0 0-1,0-1 0,0 1 1,-1-1-1,0 0 1,0-1-1,0 0 1,5-7-1,41-59 263,-31 42-320,151-242-1044,-70 83-5902,-37 61-5147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091"/>
    </inkml:context>
    <inkml:brush xml:id="br0">
      <inkml:brushProperty name="width" value="0.025" units="cm"/>
      <inkml:brushProperty name="height" value="0.025" units="cm"/>
      <inkml:brushProperty name="color" value="#004F8B"/>
    </inkml:brush>
  </inkml:definitions>
  <inkml:trace contextRef="#ctx0" brushRef="#br0">0 1 11627,'0'0'6406,"63"51"-4516,-28-38-449,4-2-160,1-5-320,3 2-448,-2-2-321,-3 0-192,-3 3 32,-12 1-993,-7-1-961,-10 0-2786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14.110"/>
    </inkml:context>
    <inkml:brush xml:id="br0">
      <inkml:brushProperty name="width" value="0.025" units="cm"/>
      <inkml:brushProperty name="height" value="0.025" units="cm"/>
      <inkml:brushProperty name="color" value="#E71224"/>
    </inkml:brush>
  </inkml:definitions>
  <inkml:trace contextRef="#ctx0" brushRef="#br0">866 164 3459,'-3'-11'860,"-1"0"-1,-1 0 1,0 1 0,-1 0-1,0 0 1,0 0 0,-1 1-1,0 0 1,-1 0-1,-9-8 1,10 12-691,0 0 0,0 0-1,-1 0 1,0 1 0,0 0 0,0 1 0,0-1 0,-1 2-1,1-1 1,-1 1 0,0 0 0,0 1 0,-14 0-1,-2 1 98,1 1 1,-1 2-1,1 0 0,0 1 0,0 2 0,0 1 0,0 0 0,1 2 0,1 0 0,-1 2 0,2 1 0,-1 0 0,2 2 0,0 0 0,0 1 0,2 1 0,-27 28 0,20-16-147,1 0-1,2 1 1,0 1 0,2 2 0,2-1 0,1 2-1,1 1 1,2 0 0,1 0 0,2 2 0,-7 39-1,11-37-104,3 0 0,1 0 0,2 1 0,1-1 0,2 0 0,2 0 0,1 0-1,2 0 1,23 69 0,-23-87-14,1 0 1,0 0-1,2-1 0,1 0 1,0-1-1,1 0 0,1-1 0,1 0 1,0-1-1,1-1 0,1 0 0,0-1 1,1-1-1,0 0 0,1-1 0,1-1 1,0-1-1,0-1 0,21 8 0,-12-9 20,1-1 0,0-2 0,0 0 0,1-2 0,-1-2 0,1 0 0,-1-2 0,1-1 0,-1-1 0,0-2 0,0-1 0,42-14 0,-25 4 246,-1-2 1,-1-2-1,-1-2 1,-1-2-1,-1-1 1,71-59-1,-81 57 247,-1-1 0,-1-2 0,-2-1 0,-1-1 0,-1-1 0,35-63 0,-48 74-486,-2-1 0,0 1 0,-1-2-1,-2 1 1,0-1 0,-2 0 0,0 0 0,-2-1 0,0 0-1,-2 1 1,-1-1 0,-4-37 0,1 47-170,0 0-1,-1 0 1,-1 1 0,0-1 0,-1 1 0,-1 0-1,0 1 1,-1 0 0,0 0 0,-1 0 0,0 1 0,-1 0-1,-1 1 1,0 0 0,0 1 0,-1 0 0,0 1-1,-26-15 1,10 9-668,-1 1-1,-1 1 0,0 2 1,0 1-1,-1 1 0,-1 1 1,0 2-1,-33-2 0,-44 3-6421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27.096"/>
    </inkml:context>
    <inkml:brush xml:id="br0">
      <inkml:brushProperty name="width" value="0.025" units="cm"/>
      <inkml:brushProperty name="height" value="0.025" units="cm"/>
      <inkml:brushProperty name="color" value="#E71224"/>
    </inkml:brush>
  </inkml:definitions>
  <inkml:trace contextRef="#ctx0" brushRef="#br0">1888 249 15022,'-86'-23'40,"-1"3"0,-1 4-1,0 4 1,-1 3-1,0 5 1,-133 10 0,174-2-38,0 1 1,1 3-1,0 1 1,0 3-1,-69 27 1,84-25-5,0 1 0,1 2 1,1 1-1,0 1 0,2 2 1,0 1-1,1 1 0,-30 34 1,8 1 288,3 2 1,2 2-1,3 2 1,3 2-1,-55 133 1,54-95-60,5 1 0,4 1 0,-23 156 0,42-190-214,4-1 1,3 1-1,2 0 0,4 0 1,3 0-1,20 97 0,-16-132-2,1 0-1,2-1 1,2 0-1,1-1 1,34 57-1,-32-67 16,0 0 0,2-1 0,1-1 0,1-1 0,1-1 0,0 0-1,50 32 1,-50-39-13,1-1 1,0-1-1,0-1 0,1-2 0,1 0 0,0-2 0,0 0 0,0-2 0,0 0 1,1-2-1,0-1 0,0-1 0,0-1 0,0-2 0,-1 0 0,28-7 0,-21 2-9,0-2-1,-1-1 0,0-2 0,-1-1 0,-1-1 0,0-2 0,-1 0 0,0-2 0,-2-1 1,0-2-1,-1 0 0,29-33 0,-13 6 177,-2-2 0,-3-2 0,-2-1 0,-2-1 1,26-62-1,98-301 2042,-12-132-1064,-116 401-1389,16-265 0,-42 359-282,-2 0 0,-3 0 0,-11-64 0,11 100-60,-1-1 1,-1 1 0,0 1-1,-2-1 1,0 1 0,-1 0-1,0 0 1,-1 1 0,-1 1-1,-1-1 1,0 2 0,-24-24-1,14 20-2222,-41-26-1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6.855"/>
    </inkml:context>
    <inkml:brush xml:id="br0">
      <inkml:brushProperty name="width" value="0.025" units="cm"/>
      <inkml:brushProperty name="height" value="0.025" units="cm"/>
      <inkml:brushProperty name="color" value="#E71224"/>
    </inkml:brush>
  </inkml:definitions>
  <inkml:trace contextRef="#ctx0" brushRef="#br0">104 0 4676,'-10'2'5008,"-52"7"-1227,31-7 1759,441-2-2774,-125 0-7347,-277 0 3735,12-2-3241,-22 2 1087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184"/>
    </inkml:context>
    <inkml:brush xml:id="br0">
      <inkml:brushProperty name="width" value="0.025" units="cm"/>
      <inkml:brushProperty name="height" value="0.025" units="cm"/>
      <inkml:brushProperty name="color" value="#E71224"/>
    </inkml:brush>
  </inkml:definitions>
  <inkml:trace contextRef="#ctx0" brushRef="#br0">114 25 10666,'-50'18'2178,"10"-4"-192,20 1-288,17-2-769,8-6-97,33-3 417,16-2-95,23-2-258,17 0-607,14-7-193,0-3-96,0-5-609,-11 0-1024,-8-7-2403,-26-6-929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548"/>
    </inkml:context>
    <inkml:brush xml:id="br0">
      <inkml:brushProperty name="width" value="0.025" units="cm"/>
      <inkml:brushProperty name="height" value="0.025" units="cm"/>
      <inkml:brushProperty name="color" value="#E71224"/>
    </inkml:brush>
  </inkml:definitions>
  <inkml:trace contextRef="#ctx0" brushRef="#br0">80 30 8232,'0'0'7361,"12"-4"-6506,16-3-568,1 1 0,0 1 1,0 1-1,39 1 0,134 7 215,-172-3-508,-23-1 9,156 13 57,-148-11-55,0 1-1,0 0 0,0 1 0,0 1 1,-1 0-1,1 1 0,-1 0 0,16 11 0,-28-15 4,1 0-1,-1 0 0,0 0 1,1 0-1,-1 1 0,0-1 0,-1 0 1,1 1-1,0-1 0,-1 1 1,1 0-1,-1 0 0,0-1 0,0 1 1,0 0-1,0 0 0,-1 0 1,1 0-1,-1 0 0,1 0 0,-1 0 1,0 1-1,0-1 0,-1 0 1,1 0-1,-1 0 0,1 0 0,-1 0 1,0 0-1,0-1 0,0 1 1,-1 0-1,1 0 0,-2 2 0,-5 8 151,0-1 0,0 0 0,-1 0-1,-1-1 1,-19 18 0,-45 32 797,-2-4 1,-147 84 0,-14 9 4,210-130-788,-50 45-1,69-56-390,1-1 0,-1 1 0,-10 19 0,15-24-204,1 1-1,0 0 0,0-1 0,0 1 0,0 0 0,1 0 0,0 0 0,0 0 0,0 9 0,2 2-7103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404"/>
    </inkml:context>
    <inkml:brush xml:id="br0">
      <inkml:brushProperty name="width" value="0.025" units="cm"/>
      <inkml:brushProperty name="height" value="0.025" units="cm"/>
      <inkml:brushProperty name="color" value="#E71224"/>
    </inkml:brush>
  </inkml:definitions>
  <inkml:trace contextRef="#ctx0" brushRef="#br0">96 1 7623,'0'0'10613,"1"8"-7853,1 36-2054,-3 1 1,-1 0-1,-12 67 0,-4 47-627,18-3 44,3-102-940,-3 0 0,-15 108 0,15-158 365,-1-1-1,0 1 0,0-1 0,0 1 1,0-1-1,-1 1 0,1-1 0,-1 1 1,0-1-1,0 0 0,0 0 0,0 0 1,0 0-1,-1-1 0,-3 4 0,-16 8-6380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763"/>
    </inkml:context>
    <inkml:brush xml:id="br0">
      <inkml:brushProperty name="width" value="0.025" units="cm"/>
      <inkml:brushProperty name="height" value="0.025" units="cm"/>
      <inkml:brushProperty name="color" value="#E71224"/>
    </inkml:brush>
  </inkml:definitions>
  <inkml:trace contextRef="#ctx0" brushRef="#br0">1 303 12396,'0'0'9705,"63"3"-7559,0-16-480,21-4-545,14-3-577,4 0-352,10 0-128,-9-1-288,-10 0-256,-10 3-577,-13-4-353,-8 1 97,-16-4-865,-8-2-993,-9-2-2018,-13-2-352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6.142"/>
    </inkml:context>
    <inkml:brush xml:id="br0">
      <inkml:brushProperty name="width" value="0.025" units="cm"/>
      <inkml:brushProperty name="height" value="0.025" units="cm"/>
      <inkml:brushProperty name="color" value="#E71224"/>
    </inkml:brush>
  </inkml:definitions>
  <inkml:trace contextRef="#ctx0" brushRef="#br0">1 64 16464,'0'0'5188,"88"-13"-3554,-16 9 96,27-3-513,9 1-673,4-2-448,1 3-32,-5 1-672,-5 0-1955,-15 0-992,-19 1-1570,-15-3-5861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7.987"/>
    </inkml:context>
    <inkml:brush xml:id="br0">
      <inkml:brushProperty name="width" value="0.025" units="cm"/>
      <inkml:brushProperty name="height" value="0.025" units="cm"/>
      <inkml:brushProperty name="color" value="#E71224"/>
    </inkml:brush>
  </inkml:definitions>
  <inkml:trace contextRef="#ctx0" brushRef="#br0">76 1 15182,'1'0'151,"0"1"0,0-1 0,1 1-1,-1 0 1,0 0 0,0-1-1,0 1 1,0 0 0,0 0 0,0 0-1,0 0 1,-1 0 0,1 0-1,0 0 1,-1 0 0,1 1 0,0-1-1,-1 0 1,1 0 0,-1 1-1,0-1 1,1 0 0,-1 0 0,0 1-1,0-1 1,0 0 0,0 1-1,0 1 1,-1 51 2176,0-39-1615,-3 26-65,-2 1 1,-2-1-1,-18 52 1,-9 52-478,26-55 401,5-56-3314,4-28-1853,-1-12-3082,1-23-1082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8.347"/>
    </inkml:context>
    <inkml:brush xml:id="br0">
      <inkml:brushProperty name="width" value="0.025" units="cm"/>
      <inkml:brushProperty name="height" value="0.025" units="cm"/>
      <inkml:brushProperty name="color" value="#E71224"/>
    </inkml:brush>
  </inkml:definitions>
  <inkml:trace contextRef="#ctx0" brushRef="#br0">6 423 7976,'0'0'12972,"-1"-9"-10650,0 4-2058,0 3-177,0 0 0,1 0 0,-1 0 0,1 0 0,0 0 0,-1 0 0,1 0 0,0 0 0,0 0 0,0 0 0,1 0 0,-1 0 0,0 0 0,1 0 0,-1 0 0,1 0 0,0 0-1,0 0 1,0 1 0,0-1 0,0 0 0,0 0 0,0 1 0,0-1 0,1 1 0,-1-1 0,1 1 0,-1-1 0,1 1 0,-1 0 0,1 0 0,2-1 0,54-32 795,88-68 0,-129 87-939,0 0 1,-1-1-1,0 0 0,-2-1 1,0-1-1,0 0 0,-2-1 1,18-37-1,-17 34-21,-13 22 74,0 0-1,0 0 1,0 0 0,1-1 0,-1 1 0,0 0-1,0 0 1,0 0 0,0 0 0,1 0 0,-1 0-1,0 0 1,0-1 0,0 1 0,1 0 0,-1 0-1,0 0 1,0 0 0,0 0 0,1 0 0,-1 0-1,0 0 1,0 0 0,0 0 0,1 0 0,-1 0-1,0 0 1,0 0 0,1 0 0,-1 0 0,0 1-1,0-1 1,0 0 0,0 0 0,1 0 0,-1 0-1,0 0 1,0 0 0,0 0 0,0 1 0,1-1-1,-1 0 1,0 0 0,0 1 0,10 37-243,-9-30 270,14 90-369,22 109 1059,-30-175-2047,2 0 0,1-1-1,2 0 1,20 37-1,-7-31-5786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805"/>
    </inkml:context>
    <inkml:brush xml:id="br0">
      <inkml:brushProperty name="width" value="0.025" units="cm"/>
      <inkml:brushProperty name="height" value="0.025" units="cm"/>
      <inkml:brushProperty name="color" value="#004F8B"/>
    </inkml:brush>
  </inkml:definitions>
  <inkml:trace contextRef="#ctx0" brushRef="#br0">1 0 6822,'0'0'17105,"49"3"-16433,-30 24 1,1 8-65,7 8-287,2 4-225,0 4-32,3-1-64,-1-4 64,-4-5-64,-4-6-801,-1-8-832,-8-10-994,-8-12-2017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415"/>
    </inkml:context>
    <inkml:brush xml:id="br0">
      <inkml:brushProperty name="width" value="0.025" units="cm"/>
      <inkml:brushProperty name="height" value="0.025" units="cm"/>
      <inkml:brushProperty name="color" value="#E71224"/>
    </inkml:brush>
  </inkml:definitions>
  <inkml:trace contextRef="#ctx0" brushRef="#br0">1 1 9417,'0'0'6726,"3"71"-5092,-3-29 95,0 5-383,0 4-449,0 4-353,0-2-192,0 1-223,6-4-97,1-3-257,-2-8-896,-1-5-160,-4-10-641,0-6-2594,-9-7-1794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758"/>
    </inkml:context>
    <inkml:brush xml:id="br0">
      <inkml:brushProperty name="width" value="0.025" units="cm"/>
      <inkml:brushProperty name="height" value="0.025" units="cm"/>
      <inkml:brushProperty name="color" value="#E71224"/>
    </inkml:brush>
  </inkml:definitions>
  <inkml:trace contextRef="#ctx0" brushRef="#br0">1 272 3748,'0'0'16367,"72"-49"-14862,-7 39-383,14 0-354,7-3-159,5 0-417,-7-5-160,-8-3-609,-10 0-800,-19-5-705,-20 0-1473,-19-5-1698,-8-3-3011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107"/>
    </inkml:context>
    <inkml:brush xml:id="br0">
      <inkml:brushProperty name="width" value="0.025" units="cm"/>
      <inkml:brushProperty name="height" value="0.025" units="cm"/>
      <inkml:brushProperty name="color" value="#E71224"/>
    </inkml:brush>
  </inkml:definitions>
  <inkml:trace contextRef="#ctx0" brushRef="#br0">0 99 9897,'0'0'9577,"90"-19"-8039,-27 8-705,15-2-577,3 4-160,5 1-480,-7-1-2595,-8 3-5830</inkml:trace>
  <inkml:trace contextRef="#ctx0" brushRef="#br0" timeOffset="1">940 1 14862,'0'0'5072,"-10"9"-4827,-12 14 105,1 0-1,0 1 1,2 2 0,1 0-1,-27 52 1,33-52-321,1 1 0,1 0 0,2 1-1,0 0 1,2 0 0,1 0 0,1 1 0,2 0 0,1 37-1,1-60-22,1-1 0,0 1-1,1-1 1,-1 0-1,1 0 1,0 0 0,0 0-1,1 0 1,0 0 0,-1 0-1,1-1 1,1 1-1,-1-1 1,1 0 0,0 0-1,0 0 1,0-1 0,0 1-1,1-1 1,-1 0-1,1 0 1,0-1 0,0 1-1,0-1 1,0 0-1,10 2 1,-1 0-666,0-1 0,1 0 0,24 1 0,39-5-6450,-19-7-1213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654"/>
    </inkml:context>
    <inkml:brush xml:id="br0">
      <inkml:brushProperty name="width" value="0.025" units="cm"/>
      <inkml:brushProperty name="height" value="0.025" units="cm"/>
      <inkml:brushProperty name="color" value="#E71224"/>
    </inkml:brush>
  </inkml:definitions>
  <inkml:trace contextRef="#ctx0" brushRef="#br0">9 1 14382,'0'0'14440,"1"14"-13944,0 9-397,0 1 0,-2-1 0,-4 24-1,5-46-106,-2 13 35,0 0 0,1 0 0,1 0 0,1 19 0,-1-31-44,0 0 0,0 0 0,1 0 0,-1 0 0,0 0 1,1 0-1,-1 0 0,1 0 0,0-1 0,0 1 0,0 0 0,0 0 0,0-1 0,0 1 0,0 0 0,0-1 1,0 1-1,1-1 0,-1 0 0,1 1 0,-1-1 0,1 0 0,0 0 0,-1 0 0,1 0 0,0 0 0,0-1 1,0 1-1,-1 0 0,1-1 0,0 1 0,0-1 0,0 0 0,0 0 0,0 1 0,0-1 0,0 0 0,0-1 0,3 1 1,-4-1-115,0 1-1,0 0 1,1-1 0,-1 1 0,0-1 0,0 1 0,0-1 0,1 1 0,-1-1 0,0 0 0,0 0-1,0 0 1,0 0 0,0 1 0,-1-1 0,1 0 0,0 0 0,0-1 0,-1 1 0,1 0 0,0 0 0,-1 0-1,1-3 1,6-31-4976,-6-3-2062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983"/>
    </inkml:context>
    <inkml:brush xml:id="br0">
      <inkml:brushProperty name="width" value="0.025" units="cm"/>
      <inkml:brushProperty name="height" value="0.025" units="cm"/>
      <inkml:brushProperty name="color" value="#E71224"/>
    </inkml:brush>
  </inkml:definitions>
  <inkml:trace contextRef="#ctx0" brushRef="#br0">0 15 7271,'0'0'19058,"47"-15"-19026,-13 25-705,0 3-2402,-1 0-3555,-4 4-7912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342"/>
    </inkml:context>
    <inkml:brush xml:id="br0">
      <inkml:brushProperty name="width" value="0.025" units="cm"/>
      <inkml:brushProperty name="height" value="0.025" units="cm"/>
      <inkml:brushProperty name="color" value="#E71224"/>
    </inkml:brush>
  </inkml:definitions>
  <inkml:trace contextRef="#ctx0" brushRef="#br0">0 318 18449,'0'0'3962,"8"-3"-2671,12-5-1024,-1-1-1,0-2 0,-1 1 1,0-2-1,-1-1 1,0 0-1,-1-1 0,20-22 1,-16 15-224,0-2 1,-2 0-1,-1 0 1,-1-2-1,24-48 1,-94 213-15,47-117-17,1 0-1,1 0 0,0 1 0,-1 45 0,6-67-116,0-1 0,0 1-1,0 0 1,0 0 0,0 0-1,1 0 1,-1 0 0,0 0-1,1 0 1,0-1-1,-1 1 1,1 0 0,0 0-1,0-1 1,0 1 0,0 0-1,0-1 1,1 1 0,-1-1-1,0 0 1,1 1 0,-1-1-1,1 0 1,1 1 0,-1-1-229,-1-1 1,0 0-1,1 1 1,-1-1-1,1 0 1,-1 0 0,1 0-1,-1-1 1,0 1-1,1 0 1,-1 0 0,1-1-1,-1 1 1,0-1-1,1 1 1,-1-1-1,0 1 1,1-1 0,-1 0-1,0 0 1,0 0-1,0 0 1,0 0-1,0 0 1,0 0 0,0 0-1,0 0 1,0 0-1,0 0 1,-1-1 0,2-1-1,15-28-11528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669"/>
    </inkml:context>
    <inkml:brush xml:id="br0">
      <inkml:brushProperty name="width" value="0.025" units="cm"/>
      <inkml:brushProperty name="height" value="0.025" units="cm"/>
      <inkml:brushProperty name="color" value="#E71224"/>
    </inkml:brush>
  </inkml:definitions>
  <inkml:trace contextRef="#ctx0" brushRef="#br0">87 1 6598,'0'0'13896,"12"6"-12204,14 9-1438,0 1 0,-1 1 0,0 1 0,-2 1 0,0 1 0,30 35 0,-47-47-212,1 0 0,-1 1 0,0-1 0,0 1 0,-1 1 0,-1-1 0,0 1 0,0 0 0,-1 0 0,0 0 0,0 0 0,-1 1 1,-1-1-1,0 1 0,0-1 0,-1 1 0,0 0 0,-1-1 0,0 1 0,-1-1 0,0 1 0,0-1 0,-7 15 0,1-6-22,-2-1 1,0 0 0,-1-1-1,-1 0 1,0 0-1,-2-1 1,-28 27-1,2-8 18,-82 55 0,114-84-395,-25 14-306,10-14-5924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986"/>
    </inkml:context>
    <inkml:brush xml:id="br0">
      <inkml:brushProperty name="width" value="0.025" units="cm"/>
      <inkml:brushProperty name="height" value="0.025" units="cm"/>
      <inkml:brushProperty name="color" value="#E71224"/>
    </inkml:brush>
  </inkml:definitions>
  <inkml:trace contextRef="#ctx0" brushRef="#br0">476 0 14157,'0'0'6583,"-1"10"-4528,-1-2-1793,0 0 0,0 0 1,-1 0-1,0-1 0,-1 1 1,1-1-1,-1 0 0,-1 0 1,1 0-1,-1 0 0,0-1 0,-1 0 1,0 0-1,-12 10 0,-46 33-109,-1-4-1,-82 43 1,43-27-120,103-60-33,-1 0 0,0-1 0,1 1 0,0 0 0,-1 0 0,1 0 0,-1 0 0,1 1 0,0-1 0,0 0 0,0 0 0,0 1-1,0-1 1,0 1 0,0-1 0,-1 3 0,2-3 2,0 0 0,0-1 0,1 1 1,-1-1-1,0 1 0,0 0 0,1-1 0,-1 1 0,0-1 0,1 1 0,-1-1 0,1 1 0,-1-1 1,1 0-1,-1 1 0,1-1 0,-1 1 0,1-1 0,-1 0 0,1 1 0,0-1 0,-1 0 0,1 0 1,-1 1-1,1-1 0,0 0 0,-1 0 0,2 0 0,66 6 209,-57-6-167,127 2-17,59 2-426,-68 9-6030,-92-5-2390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425"/>
    </inkml:context>
    <inkml:brush xml:id="br0">
      <inkml:brushProperty name="width" value="0.025" units="cm"/>
      <inkml:brushProperty name="height" value="0.025" units="cm"/>
      <inkml:brushProperty name="color" value="#E71224"/>
    </inkml:brush>
  </inkml:definitions>
  <inkml:trace contextRef="#ctx0" brushRef="#br0">0 26 2915,'0'0'1761,"9"-4"2969,-5 1-4474,38-14 5299,-41 16-5351,0 1-1,0 0 0,1-1 0,-1 1 0,0 0 1,1 0-1,-1 0 0,0 0 0,1 0 0,-1 0 1,0 1-1,1-1 0,-1 0 0,0 1 0,0-1 1,1 1-1,-1-1 0,0 1 0,0 0 1,0-1-1,0 1 0,0 0 0,0 0 0,0 0 1,0-1-1,0 1 0,0 0 0,0 1 0,-1-1 1,1 0-1,0 0 0,-1 0 0,1 0 1,-1 0-1,1 1 0,0 0 0,2 10 627,0 1 1,-1-1-1,0 0 0,0 25 0,-4 2-316,-10 57-1,0 2-438,11 5-2273,1-64-1182,-1-20-256,-8-9-2647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771"/>
    </inkml:context>
    <inkml:brush xml:id="br0">
      <inkml:brushProperty name="width" value="0.025" units="cm"/>
      <inkml:brushProperty name="height" value="0.025" units="cm"/>
      <inkml:brushProperty name="color" value="#E71224"/>
    </inkml:brush>
  </inkml:definitions>
  <inkml:trace contextRef="#ctx0" brushRef="#br0">1 82 11179,'0'0'7046,"70"-12"-4515,-10 7-449,8-3-225,20 0-543,10-1-642,2 3-448,-10-1-192,-10 0-608,-21 2-1410,-25 0-544,-16 1-417,-18-2-2787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8.541"/>
    </inkml:context>
    <inkml:brush xml:id="br0">
      <inkml:brushProperty name="width" value="0.025" units="cm"/>
      <inkml:brushProperty name="height" value="0.025" units="cm"/>
      <inkml:brushProperty name="color" value="#004F8B"/>
    </inkml:brush>
  </inkml:definitions>
  <inkml:trace contextRef="#ctx0" brushRef="#br0">3 503 4773,'0'0'19469,"-2"-9"-18033,2-2-1235,0-1 1,0 0-1,1 0 1,1 0-1,0 1 1,0-1-1,1 1 1,0-1-1,1 1 1,1 0-1,10-19 1,11-19-216,18-35-534,55-81 0,-76 137-1607,-11 18-3095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102"/>
    </inkml:context>
    <inkml:brush xml:id="br0">
      <inkml:brushProperty name="width" value="0.025" units="cm"/>
      <inkml:brushProperty name="height" value="0.025" units="cm"/>
      <inkml:brushProperty name="color" value="#E71224"/>
    </inkml:brush>
  </inkml:definitions>
  <inkml:trace contextRef="#ctx0" brushRef="#br0">0 56 7271,'0'0'10410,"68"-27"-8456,-12 15 63,16 2-511,11 5-449,7 3-705,2 2-320,-9 0-1473,-9 0-3588,-15 2-9417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540"/>
    </inkml:context>
    <inkml:brush xml:id="br0">
      <inkml:brushProperty name="width" value="0.025" units="cm"/>
      <inkml:brushProperty name="height" value="0.025" units="cm"/>
      <inkml:brushProperty name="color" value="#E71224"/>
    </inkml:brush>
  </inkml:definitions>
  <inkml:trace contextRef="#ctx0" brushRef="#br0">245 0 6983,'0'0'14349,"-12"10"-13692,-10 9-376,1 1 0,1 1 0,1 0 0,1 1 1,-19 32-1,17-18-43,-28 66 0,42-86-214,1 0-1,0 0 1,2 0 0,-1 1 0,2-1 0,1 1 0,0 19 0,1-31-34,0-1 0,1 1 0,0-1 0,0 1-1,0-1 1,1 1 0,-1-1 0,1 0 0,0 1 0,0-1 0,1 0 0,-1-1 0,1 1 0,0 0-1,0-1 1,0 1 0,0-1 0,1 0 0,-1 0 0,1 0 0,0-1 0,0 1 0,0-1-1,0 0 1,0 0 0,0 0 0,1-1 0,-1 1 0,1-1 0,7 1 0,11 2-1318,2-2 1,-1 0-1,0-1 1,36-4-1,-7-2-5878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914"/>
    </inkml:context>
    <inkml:brush xml:id="br0">
      <inkml:brushProperty name="width" value="0.025" units="cm"/>
      <inkml:brushProperty name="height" value="0.025" units="cm"/>
      <inkml:brushProperty name="color" value="#E71224"/>
    </inkml:brush>
  </inkml:definitions>
  <inkml:trace contextRef="#ctx0" brushRef="#br0">44 0 7175,'0'0'10362,"0"10"-7314,0-9-2952,1 13 670,-1-1 0,-1 0 0,0 0 0,0 1 0,-8 24 0,2-20-682,1 0 0,1 1-1,0 0 1,2 0-1,-3 32 1,6-50-109,0 0 1,0 1-1,0-1 0,0 0 0,0 0 1,0 0-1,0 0 0,1 1 0,-1-1 1,0 0-1,1 0 0,-1 0 0,1 0 1,0 0-1,-1 0 0,1 0 0,0 0 1,-1 0-1,1 0 0,0 0 0,0 0 1,0 0-1,0-1 0,0 1 0,0 0 1,0-1-1,2 2 0,0-2-73,0 1 0,-1 0-1,1-1 1,0 0 0,0 1 0,0-1-1,0-1 1,0 1 0,0 0-1,0-1 1,4 0 0,0-1-657,-1 0-1,1 0 1,-1-1 0,0 0-1,0 0 1,0 0 0,0-1 0,0 0-1,-1 0 1,7-6 0,7-18-6452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274"/>
    </inkml:context>
    <inkml:brush xml:id="br0">
      <inkml:brushProperty name="width" value="0.025" units="cm"/>
      <inkml:brushProperty name="height" value="0.025" units="cm"/>
      <inkml:brushProperty name="color" value="#E71224"/>
    </inkml:brush>
  </inkml:definitions>
  <inkml:trace contextRef="#ctx0" brushRef="#br0">0 1 7175,'0'0'18353,"43"4"-20115,-18 12-1857,-1-1-2659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604"/>
    </inkml:context>
    <inkml:brush xml:id="br0">
      <inkml:brushProperty name="width" value="0.025" units="cm"/>
      <inkml:brushProperty name="height" value="0.025" units="cm"/>
      <inkml:brushProperty name="color" value="#E71224"/>
    </inkml:brush>
  </inkml:definitions>
  <inkml:trace contextRef="#ctx0" brushRef="#br0">35 399 9801,'0'0'14788,"9"-8"-13203,4-4-1075,1 1-1,24-16 1,-32 24-473,0 0-1,-1 0 1,1 0 0,0 1 0,0 0 0,0 0 0,0 0 0,1 1-1,-1 0 1,0 0 0,1 1 0,-1-1 0,8 2 0,-13-1-42,0 0 0,0 0 0,0 0 0,1 1 0,-1-1 0,0 0 0,0 1 0,0-1 0,0 1 0,0-1 0,0 1 0,0-1 0,0 1 0,0 0 0,0 0 0,0-1 0,-1 1 0,1 0 0,0 0 0,0 0 0,-1 0 0,1 0 0,-1 0 0,1 0 0,0 2 0,0 0-15,-1-1-1,0 1 1,1 0-1,-1 0 1,0-1-1,0 1 1,-1 0-1,1-1 1,-1 1-1,-1 5 1,0 0-6,-1-1-1,0 1 1,-1-1 0,0 1-1,0-1 1,-10 11 0,-12 9 45,-2-2 1,-45 32-1,31-26 40,40-30-39,1 0 0,0 0 1,-1 0-1,1 0 0,0 0 0,-1 0 1,1 0-1,0 0 0,0 1 0,0-1 0,0 0 1,0 1-1,0-1 0,0 1 0,1-1 1,-1 1-1,0-1 0,1 2 0,0-2-5,0 0-1,1-1 1,-1 1-1,1-1 1,-1 1-1,1-1 1,0 1-1,-1-1 1,1 0 0,0 1-1,-1-1 1,1 0-1,0 1 1,-1-1-1,1 0 1,0 0-1,-1 1 1,1-1-1,0 0 1,0 0-1,-1 0 1,1 0-1,0 0 1,0 0-1,-1 0 1,2-1 0,10 1 53,-1-2 1,1 1 0,18-6 0,-8 0-737,-1-1 0,0-1 1,28-17-1,20-22-7541,-24 8-2457</inkml:trace>
  <inkml:trace contextRef="#ctx0" brushRef="#br0" timeOffset="1">397 0 5894,'0'0'13773,"22"47"-11115,-1-20-640,3 8-609,-3 6-608,-1 6-481,-9 8-127,-11 3-161,0 4 32,-24 5-32,-12 0 0,-9-1 32,-10-3-32,-3-5-256,0-8-1250,4-14-1953,13-17-4901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559"/>
    </inkml:context>
    <inkml:brush xml:id="br0">
      <inkml:brushProperty name="width" value="0.025" units="cm"/>
      <inkml:brushProperty name="height" value="0.025" units="cm"/>
      <inkml:brushProperty name="color" value="#E71224"/>
    </inkml:brush>
  </inkml:definitions>
  <inkml:trace contextRef="#ctx0" brushRef="#br0">1 47 3587,'0'0'8964,"8"-6"-6589,1-3-1574,-6 5-487,0 1 0,0-1-1,1 1 1,-1 0 0,1 1 0,0-1-1,0 1 1,8-4 0,-11 5-183,-1 1 1,1 0-1,-1 0 1,1 0-1,0-1 1,-1 1-1,1 0 1,-1 0-1,1 0 1,0 0-1,-1 0 1,1 0-1,0 0 1,-1 0-1,1 1 1,0-1-1,-1 0 1,1 0-1,-1 0 1,1 1-1,0-1 1,-1 0-1,1 1 1,-1-1-1,1 0 1,-1 1-1,1-1 1,-1 1-1,1-1 1,-1 1-1,0-1 1,1 1-1,-1-1 0,0 1 1,1-1-1,-1 1 1,0-1-1,0 1 1,1 0-1,-1-1 1,0 1-1,0 0 1,0-1-1,0 1 1,0-1-1,0 1 1,0 0-1,0-1 1,0 1-1,0 0 1,0-1-1,0 1 1,-1-1-1,1 2 1,-6 46 378,5-39 22,-8 38 15,4-28-490,1 0 0,1 0 0,1 0 0,1 0 0,1 1-1,3 37 1,-2-53-51,1 0 0,-1-1 0,1 1 0,0 0 0,0 0 0,0-1 0,0 0 0,1 1 0,0-1 0,-1 0-1,1 0 1,0 0 0,0 0 0,1-1 0,-1 1 0,1-1 0,-1 0 0,1 0 0,0 0 0,-1-1 0,1 1 0,0-1 0,0 0-1,0 0 1,0 0 0,0 0 0,1-1 0,4 0 0,-2 1-313,0-1 0,-1 0 1,1 0-1,0 0 0,-1-1 0,1 0 0,0-1 0,-1 0 0,1 0 1,-1 0-1,0 0 0,1-1 0,-1 0 0,-1-1 0,1 1 0,9-8 1,9-24-5609,-8-6-5835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935"/>
    </inkml:context>
    <inkml:brush xml:id="br0">
      <inkml:brushProperty name="width" value="0.025" units="cm"/>
      <inkml:brushProperty name="height" value="0.025" units="cm"/>
      <inkml:brushProperty name="color" value="#E71224"/>
    </inkml:brush>
  </inkml:definitions>
  <inkml:trace contextRef="#ctx0" brushRef="#br0">1 0 4100,'0'0'19058,"37"14"-29820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6.264"/>
    </inkml:context>
    <inkml:brush xml:id="br0">
      <inkml:brushProperty name="width" value="0.025" units="cm"/>
      <inkml:brushProperty name="height" value="0.025" units="cm"/>
      <inkml:brushProperty name="color" value="#E71224"/>
    </inkml:brush>
  </inkml:definitions>
  <inkml:trace contextRef="#ctx0" brushRef="#br0">48 49 13741,'0'0'11008,"9"-7"-9706,-4 2-1236,-1 1 0,1 1-1,0-1 1,0 1 0,0 0-1,0 0 1,1 0 0,-1 0-1,1 1 1,0 0 0,0 1-1,-1-1 1,1 1 0,0 0-1,0 0 1,0 1 0,0 0-1,1 0 1,9 2 0,-14-2-81,-1 0 1,0 1 0,0-1 0,0 1-1,0-1 1,0 1 0,1-1 0,-1 1 0,0 0-1,0-1 1,0 1 0,-1 0 0,1 0-1,0 0 1,0 0 0,0-1 0,-1 1-1,1 1 1,0-1 0,-1 0 0,1 0 0,-1 0-1,1 0 1,-1 0 0,1 0 0,-1 1-1,0-1 1,0 0 0,0 0 0,0 0 0,0 1-1,0-1 1,0 0 0,0 0 0,0 1-1,0-1 1,-1 0 0,1 0 0,0 0 0,-1 0-1,1 1 1,-1-1 0,1 0 0,-1 0-1,0 0 1,-1 1 0,-2 5 15,0 0 0,-1-1 0,0 1 0,0-1 0,-11 9 1,-41 25 188,45-33-12,1 0-1,0 1 1,0 0 0,1 1 0,0 0-1,1 0 1,-9 12 0,17-21-162,1 1 0,-1-1 1,1 1-1,-1 0 0,1-1 0,-1 1 1,1-1-1,0 1 0,-1 0 0,1 0 1,0-1-1,0 1 0,-1 0 1,1-1-1,0 1 0,0 0 0,0 0 1,0-1-1,0 1 0,0 0 0,0 0 1,0-1-1,0 1 0,1 0 0,-1-1 1,0 1-1,0 0 0,0 0 1,1-1-1,-1 1 0,1 0 0,-1-1 1,0 1-1,1-1 0,-1 1 0,1-1 1,-1 1-1,1 0 0,-1-1 0,1 0 1,0 1-1,-1-1 0,1 1 1,0-1-1,-1 0 0,1 1 0,0-1 1,-1 0-1,2 0 0,42 6 272,-38-6-231,154 3-361,-53-6-5253,-59-1-1079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7.005"/>
    </inkml:context>
    <inkml:brush xml:id="br0">
      <inkml:brushProperty name="width" value="0.025" units="cm"/>
      <inkml:brushProperty name="height" value="0.025" units="cm"/>
      <inkml:brushProperty name="color" value="#E71224"/>
    </inkml:brush>
  </inkml:definitions>
  <inkml:trace contextRef="#ctx0" brushRef="#br0">191 8 8008,'12'-1'4954,"-8"0"-4748,13-2 1120,1 1 1,0 1-1,25 1 0,-41 0-1087,1 1 0,0-1-1,0 0 1,0 1 0,0 0 0,-1 0 0,1 0 0,0 0 0,-1 0-1,1 0 1,-1 1 0,1-1 0,4 4 0,-6-3-156,-1-1 0,1 0 0,0 1 0,0-1 1,-1 1-1,1-1 0,-1 1 0,0-1 0,1 1 0,-1 0 1,0-1-1,0 1 0,0-1 0,0 1 0,0 0 0,0-1 1,0 1-1,-1-1 0,1 1 0,-1-1 0,1 1 0,-1-1 1,1 1-1,-1-1 0,0 1 0,0-1 0,-1 3 0,-2 2 68,-1 0-1,0 0 0,1-1 0,-2 0 0,1 0 0,-1 0 0,1 0 0,-1-1 0,0 0 0,-10 5 0,-75 32 502,61-29-365,-25 9 278,36-15-248,1 1 0,-31 17 0,48-24-315,0 0 0,1 0 0,-1 1 0,0-1 0,1 0 0,-1 1 0,0-1 0,1 1 0,-1-1 0,1 1 0,-1-1 0,1 1 0,-1-1 0,1 1 0,-1-1 0,1 1-1,-1 0 1,1-1 0,0 1 0,-1 0 0,1-1 0,0 1 0,0 0 0,0 0 0,-1-1 0,1 1 0,0 0 0,0-1 0,0 1 0,0 1 0,1 0 0,0-1 0,0 0 0,0 0 0,0 0 0,0 0 0,0 0 0,0 0 0,0 0 0,0 0 0,1 0-1,-1 0 1,0-1 0,1 1 0,1 0 0,53 15 62,-54-15-58,217 32-467,-72-21-5281,-84-10-1668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638"/>
    </inkml:context>
    <inkml:brush xml:id="br0">
      <inkml:brushProperty name="width" value="0.025" units="cm"/>
      <inkml:brushProperty name="height" value="0.025" units="cm"/>
      <inkml:brushProperty name="color" value="#E71224"/>
    </inkml:brush>
  </inkml:definitions>
  <inkml:trace contextRef="#ctx0" brushRef="#br0">98 0 3876,'0'0'20750,"-8"13"-20654,-5 8 116,1 1 1,1 0-1,1 1 0,1-1 1,0 2-1,2-1 0,1 1 1,-5 48-1,10-66-154,1-1-1,0 0 1,0 1-1,0-1 0,1 1 1,0-1-1,0 0 1,0 1-1,1-1 1,-1 0-1,1 0 1,5 8-1,-5-10-25,1 0 0,0 0 0,0 0 0,0-1 0,0 1 0,1-1 1,-1 0-1,1 0 0,-1 0 0,1 0 0,0 0 0,0-1 0,0 0 0,0 0 0,0 0 0,0 0 0,7 0 0,5 1-115,0 0 0,0-2 1,1 0-1,-1 0 0,17-4 0,-27 3-407,0 0 1,0-1-1,0 0 0,0 0 0,0-1 0,11-6 1,-14 7-240,0 0 0,0-1 0,0 1 0,0-1 0,0 0 0,0 0 0,-1 0 0,1-1 0,-1 1 0,0 0 0,3-8 0,4-21-10936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9.034"/>
    </inkml:context>
    <inkml:brush xml:id="br0">
      <inkml:brushProperty name="width" value="0.025" units="cm"/>
      <inkml:brushProperty name="height" value="0.025" units="cm"/>
      <inkml:brushProperty name="color" value="#004F8B"/>
    </inkml:brush>
  </inkml:definitions>
  <inkml:trace contextRef="#ctx0" brushRef="#br0">0 1 9865,'0'0'13325,"58"33"-12332,-24-14-320,6 0-321,-3 1-288,3 0 32,-4-6-64,2 0-192,-4-6-1346,-9-6-1440,-1-2-2852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980"/>
    </inkml:context>
    <inkml:brush xml:id="br0">
      <inkml:brushProperty name="width" value="0.025" units="cm"/>
      <inkml:brushProperty name="height" value="0.025" units="cm"/>
      <inkml:brushProperty name="color" value="#E71224"/>
    </inkml:brush>
  </inkml:definitions>
  <inkml:trace contextRef="#ctx0" brushRef="#br0">0 0 8904,'0'0'15183,"45"11"-18675,-27-11-3362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10.155"/>
    </inkml:context>
    <inkml:brush xml:id="br0">
      <inkml:brushProperty name="width" value="0.025" units="cm"/>
      <inkml:brushProperty name="height" value="0.025" units="cm"/>
      <inkml:brushProperty name="color" value="#E71224"/>
    </inkml:brush>
  </inkml:definitions>
  <inkml:trace contextRef="#ctx0" brushRef="#br0">37 321 3427,'-13'14'10232,"10"-12"-9359,1 0 1,0 0-1,0-1 0,1 2 1,-1-1-1,0 0 0,1 0 1,-1 0-1,1 1 0,0-1 1,0 1-1,0-1 0,-1 4 1,29-11 2825,-9-6-3374,-1 0-1,-1-1 1,0-1-1,0-1 1,15-18-1,-7 8-226,29-30 9,-2-2-1,56-81 1,-143 217-149,12-35 9,10-22-27,1 2 0,1-1 0,1 2-1,1-1 1,1 2 0,-9 47 0,18-73-39,0 0-1,-1 0 1,1 0 0,0 1 0,0-1 0,0 0 0,0 0 0,1 0-1,-1 0 1,0 1 0,0-1 0,1 0 0,-1 0 0,0 0 0,1 0-1,-1 0 1,1 0 0,0 0 0,-1 0 0,1 0 0,0 0-1,0 0 1,-1 0 0,1-1 0,0 1 0,2 1 0,-1-1-963,1 0 1,0 0-1,-1-1 0,1 1 1,0-1-1,0 1 1,-1-1-1,1 0 1,5-1-1,14-1-15690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3.300"/>
    </inkml:context>
    <inkml:brush xml:id="br0">
      <inkml:brushProperty name="width" value="0.025" units="cm"/>
      <inkml:brushProperty name="height" value="0.025" units="cm"/>
      <inkml:brushProperty name="color" value="#E71224"/>
    </inkml:brush>
  </inkml:definitions>
  <inkml:trace contextRef="#ctx0" brushRef="#br0">521 26 3619,'-13'-4'4410,"-5"-1"-3864,0 0-1,0 1 1,0 1 0,-20 0-1,27 2-409,0 1 0,1 0 0,-1 1 0,1 0 0,-1 1-1,1 0 1,-1 1 0,1 0 0,0 1 0,-11 5 0,6 0 159,0 0 0,1 1 1,0 0-1,1 2 0,0-1 1,1 2-1,0-1 0,-18 26 1,16-16-36,0 2 1,2-1 0,0 1-1,2 1 1,-8 28 0,2 6-80,4 1 1,2 1 0,2 0-1,1 72 1,6-88-149,2 1 0,2-1 0,2 0 0,18 78 0,-19-106 52,1-1 0,1 0 0,1 0 0,0 0 0,0-1 0,2 0 0,0 0 1,1-1-1,0 0 0,1-1 0,0 0 0,1-1 0,1 0 0,0-1 0,24 16 1,-28-22-8,0 0-1,0 0 1,1-1 0,0-1 0,-1 1 0,1-2 0,0 1 0,1-1 0,-1-1 0,0 0 0,1 0 0,15-2 0,-12-1 84,-1 0-1,1-1 1,-1-1 0,1 0-1,-1 0 1,0-2 0,0 0-1,16-10 1,-2-2 23,-1-2 1,0 0-1,-2-2 0,0-1 0,-2-1 1,0 0-1,20-33 0,-22 28-9,-2-1 0,-1-1 0,-1 0 1,-2-2-1,-1 1 0,-1-2 0,-2 1 0,-1-1 0,-2-1 1,-2 0-1,-1 0 0,-1 0 0,-2 0 0,-2 0 0,-7-53 1,6 73-106,-2 1 0,1-1 1,-2 1-1,0 0 1,0 0-1,-1 1 0,-1 0 1,0 0-1,-1 0 0,-1 1 1,-10-13-1,12 18-139,-1-1 0,1 2 1,-1-1-1,-1 1 0,1 0 0,-1 1 0,-10-6 0,10 7-361,-1 1 0,1 0-1,0 0 1,-1 1 0,0 0-1,0 0 1,0 1 0,-10 1 0,-4 0-2716,-1 0-2097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009"/>
    </inkml:context>
    <inkml:brush xml:id="br0">
      <inkml:brushProperty name="width" value="0.025" units="cm"/>
      <inkml:brushProperty name="height" value="0.025" units="cm"/>
      <inkml:brushProperty name="color" value="#E71224"/>
    </inkml:brush>
  </inkml:definitions>
  <inkml:trace contextRef="#ctx0" brushRef="#br0">1 66 4324,'0'0'7693,"4"-8"-7571,0-1 37,-2 3 153,0 0 0,1 0 0,-1 0 1,2 0-1,-1 1 0,7-9 0,-8 44 3329,1-10-3086,7 195 2199,20 316-2673,-29-514-4508,-4-36-1220,-6-14-3871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357"/>
    </inkml:context>
    <inkml:brush xml:id="br0">
      <inkml:brushProperty name="width" value="0.025" units="cm"/>
      <inkml:brushProperty name="height" value="0.025" units="cm"/>
      <inkml:brushProperty name="color" value="#E71224"/>
    </inkml:brush>
  </inkml:definitions>
  <inkml:trace contextRef="#ctx0" brushRef="#br0">1 318 10474,'0'0'7703,"10"-1"-6224,6-2-1186,-1 1-1,0-2 1,0 0 0,0 0-1,-1-2 1,1 0 0,-1 0 0,-1-2-1,1 1 1,-1-2 0,16-13-1,-20 14-255,0 0 0,-1 0 1,0-1-1,-1 0 0,1-1 0,-2 0 0,1 0 0,-2-1 0,1 1 0,-1-1 0,-1 0 0,0 0 0,-1-1 0,0 1 0,0-1 0,0-14 1,-2-15 63,-1 34-194,0 26-161,0 22 99,3-1 0,0 1 0,3-1 0,20 72 0,-18-86-1932,2 0 0,17 32 0,-4-18-7543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6.074"/>
    </inkml:context>
    <inkml:brush xml:id="br0">
      <inkml:brushProperty name="width" value="0.025" units="cm"/>
      <inkml:brushProperty name="height" value="0.025" units="cm"/>
      <inkml:brushProperty name="color" value="#E71224"/>
    </inkml:brush>
  </inkml:definitions>
  <inkml:trace contextRef="#ctx0" brushRef="#br0">51 1 3011,'0'0'1697,"-51"9"-4291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7.172"/>
    </inkml:context>
    <inkml:brush xml:id="br0">
      <inkml:brushProperty name="width" value="0.025" units="cm"/>
      <inkml:brushProperty name="height" value="0.025" units="cm"/>
      <inkml:brushProperty name="color" value="#E71224"/>
    </inkml:brush>
  </inkml:definitions>
  <inkml:trace contextRef="#ctx0" brushRef="#br0">48 2332 2242,'0'0'5488,"-7"2"-4607,2-2-616,2 0-153,1 0 1,-1 1 0,1-1-1,-1 0 1,1 1 0,0-1-1,-1 1 1,1 0-1,0 0 1,-1 0 0,1 0-1,0 0 1,-3 2 0,57 0 4782,-28-6-4601,0 0 0,0-2 0,-1 0 0,42-17-1,5 0 122,656-156 1278,-376 70 1135,-80 19-2379,26 12 320,212-55-657,9-2-5,1390-317 208,-514 102-278,-745 169 47,529-117 147,-291 108-514,-604 116-106,-268 66-1179,-16-4-2480,-9-1-2951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9.612"/>
    </inkml:context>
    <inkml:brush xml:id="br0">
      <inkml:brushProperty name="width" value="0.025" units="cm"/>
      <inkml:brushProperty name="height" value="0.025" units="cm"/>
      <inkml:brushProperty name="color" value="#E71224"/>
    </inkml:brush>
  </inkml:definitions>
  <inkml:trace contextRef="#ctx0" brushRef="#br0">227 16 4036,'0'0'17851,"-11"-3"-17093,3 0-634,5 1-86,0 1 1,0 0-1,0 0 1,0 0-1,-1 0 1,1 0 0,0 1-1,-1-1 1,1 1-1,-1 0 1,1 0-1,0 0 1,-1 0-1,1 1 1,0 0 0,-1-1-1,1 1 1,0 0-1,0 1 1,-1-1-1,-2 2 1,-6 5 189,0 1 0,1 0 1,0 1-1,1 0 0,0 0 0,-17 24 0,22-26-126,0 0-1,0 0 0,1 0 1,0 1-1,1-1 0,0 1 1,0 0-1,1 0 0,0 1 1,0-1-1,0 16 0,2-23-89,0 0 1,1 0-1,-1 0 0,0 0 0,1 0 0,-1 0 0,1-1 0,0 1 0,-1 0 1,1 0-1,0-1 0,0 1 0,0 0 0,0-1 0,0 1 0,1-1 0,-1 1 1,0-1-1,4 3 0,-1-2-62,0 1 0,0-1 0,1 0 0,-1 0 0,1 0 0,0 0 0,8 1 0,6 0-1875,0 0 0,39-1 0,-53-2 1142,38 0-6440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318"/>
    </inkml:context>
    <inkml:brush xml:id="br0">
      <inkml:brushProperty name="width" value="0.025" units="cm"/>
      <inkml:brushProperty name="height" value="0.025" units="cm"/>
      <inkml:brushProperty name="color" value="#E71224"/>
    </inkml:brush>
  </inkml:definitions>
  <inkml:trace contextRef="#ctx0" brushRef="#br0">168 64 5605,'0'0'16186,"-11"-6"-14648,-39-18-369,48 24-1133,-1-1-1,0 1 1,0-1 0,1 1 0,-1 0 0,0 0 0,0 1-1,0-1 1,1 0 0,-1 1 0,0 0 0,1 0 0,-1-1-1,0 2 1,1-1 0,-1 0 0,1 0 0,0 1 0,-1-1-1,1 1 1,0 0 0,0 0 0,0 0 0,-3 3 0,1 0-35,-1 1 0,1-1 1,0 1-1,0 0 1,1 0-1,-1 1 1,-2 8-1,5-13 19,0-1 0,0 1 0,0 0 0,1-1 0,-1 1 0,1 0 0,-1 0 0,1-1-1,0 1 1,-1 0 0,1 0 0,0-1 0,0 1 0,1 0 0,-1 0 0,0 0 0,0-1-1,1 1 1,-1 0 0,1 0 0,0-1 0,-1 1 0,1 0 0,0-1 0,0 1 0,0-1 0,0 1-1,0-1 1,0 0 0,1 1 0,-1-1 0,0 0 0,1 0 0,-1 0 0,1 0 0,-1 0-1,1 0 1,-1 0 0,1-1 0,0 1 0,-1 0 0,1-1 0,0 1 0,0-1 0,-1 0-1,1 0 1,0 1 0,0-1 0,0 0 0,-1-1 0,4 1 0,4-1 84,0 0-1,0 0 1,-1 0 0,1-1-1,-1-1 1,1 1 0,-1-2-1,0 1 1,13-8 0,-16 9-77,0-1-1,-1 0 1,0 0 0,1 0 0,-1 0 0,-1-1 0,1 1 0,0-1 0,-1 0 0,0 0 0,0 0 0,0-1-1,0 1 1,-1-1 0,1 1 0,-1-1 0,-1 0 0,1 0 0,0 0 0,-1 0 0,0 0 0,-1 0-1,1-1 1,-1-4 0,-1 7-37,0 1-1,0 0 0,0 0 1,0 0-1,-1 0 1,1 0-1,-1 1 0,0-1 1,1 0-1,-1 1 1,0-1-1,0 1 0,0-1 1,0 1-1,0 0 0,0 0 1,0 0-1,0 0 1,-1 0-1,1 1 0,0-1 1,-1 0-1,1 1 0,-5 0 1,5-1-240,-1 0-1,1 1 1,-1-1 0,0 1 0,1 0-1,-1 0 1,1 0 0,-1 0-1,0 0 1,1 1 0,-1-1 0,0 1-1,1-1 1,-1 1 0,1 0 0,-1 0-1,1 0 1,0 1 0,0-1-1,-1 0 1,1 1 0,-2 2 0,2 2-3016,13-4-14155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650"/>
    </inkml:context>
    <inkml:brush xml:id="br0">
      <inkml:brushProperty name="width" value="0.025" units="cm"/>
      <inkml:brushProperty name="height" value="0.025" units="cm"/>
      <inkml:brushProperty name="color" value="#E71224"/>
    </inkml:brush>
  </inkml:definitions>
  <inkml:trace contextRef="#ctx0" brushRef="#br0">65 0 16784,'0'0'5157,"-45"64"-3844,34-31-192,6 2-673,1-2-287,4-1-97,4-5 0,3-2-64,4-7-160,-2-1-705,-7-6-1025,-2-3-1153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205"/>
    </inkml:context>
    <inkml:brush xml:id="br0">
      <inkml:brushProperty name="width" value="0.025" units="cm"/>
      <inkml:brushProperty name="height" value="0.025" units="cm"/>
      <inkml:brushProperty name="color" value="#004F8B"/>
    </inkml:brush>
  </inkml:definitions>
  <inkml:trace contextRef="#ctx0" brushRef="#br0">49 5 12588,'-9'-4'1569,"-5"3"1282,3 1-801,6 0-865,1 0 0,-1 5-192,5 9-416,0 7-321,9 7-128,7 7-32,2 2-64,7 5 32,-1-3-64,-1 0-800,1-3-1090,-6-7-1345,-4-5-2050,-3-9-1346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995"/>
    </inkml:context>
    <inkml:brush xml:id="br0">
      <inkml:brushProperty name="width" value="0.025" units="cm"/>
      <inkml:brushProperty name="height" value="0.025" units="cm"/>
      <inkml:brushProperty name="color" value="#E71224"/>
    </inkml:brush>
  </inkml:definitions>
  <inkml:trace contextRef="#ctx0" brushRef="#br0">0 103 8104,'0'0'12620,"81"-22"-12076,-37 13-320,3-4-256,3-3-1633,-5-3-3044,-4-5-3490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340"/>
    </inkml:context>
    <inkml:brush xml:id="br0">
      <inkml:brushProperty name="width" value="0.025" units="cm"/>
      <inkml:brushProperty name="height" value="0.025" units="cm"/>
      <inkml:brushProperty name="color" value="#E71224"/>
    </inkml:brush>
  </inkml:definitions>
  <inkml:trace contextRef="#ctx0" brushRef="#br0">187 1 15695,'0'0'2269,"-8"4"-396,-5 4-1354,0 1 0,1 0 0,0 1 0,1 1-1,0-1 1,0 2 0,1-1 0,1 2 0,0-1-1,-13 26 1,15-26-488,1 0 1,0 1-1,1 0 0,0 0 0,1 1 0,0-1 1,1 1-1,1 0 0,0 0 0,1 0 0,1 0 1,1 26-1,0-38-27,-1-1 0,1 1 0,-1-1 0,1 1 0,-1-1 0,1 0 0,0 1 0,0-1 0,-1 0 0,1 1 0,0-1 0,0 0 0,0 0 0,1 0 0,-1 0 0,0 0 0,0 0 0,1 0 0,-1 0 1,0 0-1,1-1 0,-1 1 0,0-1 0,1 1 0,-1-1 0,1 1 0,-1-1 0,1 0 0,0 0 0,-1 0 0,1 0 0,-1 0 0,1 0 0,-1 0 0,1 0 0,-1 0 0,3-1 0,0 0 23,0 0 1,0 0-1,1 0 0,-1-1 0,0 1 0,0-1 1,0 0-1,-1 0 0,1-1 0,0 1 1,-1-1-1,5-4 0,-5 4-27,0 0 0,0 0 0,0-1 0,0 0 0,-1 1 0,1-1 0,-1 0 0,0 0 0,0-1 0,0 1 0,-1 0 0,0 0 0,0-1 0,0 1 0,0-1 0,-1 1 0,1-1 0,-1-8 0,-1 12-6,0 1 1,0-1-1,0 0 1,0 0-1,0 1 1,-1-1-1,1 0 1,0 1-1,0-1 1,0 1-1,0 0 1,-1-1-1,1 1 1,0 0-1,-1 0 0,1 0 1,0 0-1,0 0 1,-1 0-1,1 0 1,0 0-1,0 0 1,-2 1-1,-31 5-85,30-5 99,1 0 1,0 0 0,-1 1-1,1 0 1,0-1 0,0 1-1,0 0 1,0 1 0,0-1-1,0 0 1,0 1 0,1 0-1,-1-1 1,1 1-1,0 0 1,0 0 0,0 0-1,0 1 1,1-1 0,-3 7-1,6-9 0,0-1 0,-1 1 0,1 0 0,0 0 1,0-1-1,0 1 0,0-1 0,0 0 0,0 0 0,0 1 0,0-1 0,0 0 0,0-1 0,0 1 0,2-1 0,2 1 23,5-1-88,-1 0 0,1-1-1,-1 0 1,0-1-1,1 0 1,9-5-1,-9 4-271,0 0-1,1 1 1,-1 0-1,17-2 1,-27 5 312,-1 0 0,0 0 0,1 0 0,-1 0 0,1 0 0,-1 0 0,1 0 0,-1 0 0,1 0 0,-1 0 0,1 0 0,-1 1 0,0-1 0,1 0 0,-1 0 0,1 0 0,-1 1 1,0-1-1,1 0 0,-1 1 0,0-1 0,1 0 0,-1 1 0,0-1 0,1 0 0,-1 1 0,0-1 0,0 0 0,0 1 0,1-1 0,-1 1 0,0-1 0,0 0 0,0 1 0,-1 21 35,-14 18 461,2-17-298,8-15-193,0 0 1,1 0-1,0 0 0,0 1 1,1 0-1,0-1 0,1 1 1,0 1-1,-2 10 1,12-22-9316,4-13-4173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673"/>
    </inkml:context>
    <inkml:brush xml:id="br0">
      <inkml:brushProperty name="width" value="0.025" units="cm"/>
      <inkml:brushProperty name="height" value="0.025" units="cm"/>
      <inkml:brushProperty name="color" value="#E71224"/>
    </inkml:brush>
  </inkml:definitions>
  <inkml:trace contextRef="#ctx0" brushRef="#br0">69 1 6182,'0'0'18572,"6"11"-17168,-1-3-1133,-3-5-180,0 0-1,0 0 1,0 1-1,0-1 1,-1 0 0,0 1-1,1-1 1,-1 1-1,0-1 1,-1 1-1,1 0 1,-1-1-1,1 1 1,-1 0 0,0 0-1,0-1 1,-1 1-1,1 0 1,-1-1-1,-2 7 1,-3 7 120,0 1 0,1-1 0,1 1 1,-2 20-1,4-14-5394,1 1-5445</inkml:trace>
  <inkml:trace contextRef="#ctx0" brushRef="#br0" timeOffset="1">0 98 13164,'0'0'9353,"53"0"-8424,-21-1-801,0-1-96,3-2-1345,-5-1-2499,-1-3-4323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021"/>
    </inkml:context>
    <inkml:brush xml:id="br0">
      <inkml:brushProperty name="width" value="0.025" units="cm"/>
      <inkml:brushProperty name="height" value="0.025" units="cm"/>
      <inkml:brushProperty name="color" value="#E71224"/>
    </inkml:brush>
  </inkml:definitions>
  <inkml:trace contextRef="#ctx0" brushRef="#br0">215 0 8008,'0'0'14253,"-34"51"-11915,30-27-352,-1 5-1057,1 2-449,4 2-351,0-2-97,0-1-128,6-4-1314,-3-1-1344,-1-4-513,-2-5-65,0-2-1792,-12-6-2500</inkml:trace>
  <inkml:trace contextRef="#ctx0" brushRef="#br0" timeOffset="1">1 310 10954,'0'0'16176,"58"-12"-15312,-19 7-607,3-3-129,-3-1-128,-3 0-64,-5-3-961,-8-1-897,-10-4-961,-9 0-1249,-4-3-4388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352"/>
    </inkml:context>
    <inkml:brush xml:id="br0">
      <inkml:brushProperty name="width" value="0.025" units="cm"/>
      <inkml:brushProperty name="height" value="0.025" units="cm"/>
      <inkml:brushProperty name="color" value="#E71224"/>
    </inkml:brush>
  </inkml:definitions>
  <inkml:trace contextRef="#ctx0" brushRef="#br0">0 8 13325,'0'0'11274,"79"0"-9448,-35 0-1057,1 0-417,3 0-288,-5 0-192,-5 0-1762,-5 0-2530,-8 0-2627,-7-7-5861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695"/>
    </inkml:context>
    <inkml:brush xml:id="br0">
      <inkml:brushProperty name="width" value="0.025" units="cm"/>
      <inkml:brushProperty name="height" value="0.025" units="cm"/>
      <inkml:brushProperty name="color" value="#E71224"/>
    </inkml:brush>
  </inkml:definitions>
  <inkml:trace contextRef="#ctx0" brushRef="#br0">200 1 15951,'0'0'3582,"-8"8"-368,-21 22-1589,0 1 0,-41 60 0,61-78-1342,1 1 0,1 0 0,0 0-1,0 1 1,2-1 0,0 1 0,1 1 0,0-1 0,1 1-1,1-1 1,-1 22 0,3-33-318,0 0 1,0 1-1,1-1 1,-1 1-1,1-1 0,0 0 1,0 1-1,0-1 1,1 0-1,-1 0 1,4 5-1,-3-7-21,-1 0-1,1 0 1,0 0-1,0 0 1,0 0 0,0 0-1,1-1 1,-1 1-1,0-1 1,1 0 0,-1 0-1,1 0 1,-1 0 0,1 0-1,0 0 1,-1-1-1,1 1 1,0-1 0,4 0-1,40 1-3602,-41-1 2668,-1-1 0,1 0 0,-1 0 0,1 0 0,-1-1 0,7-2 0,18-15-7284</inkml:trace>
  <inkml:trace contextRef="#ctx0" brushRef="#br0" timeOffset="1">272 125 15375,'0'0'11739,"2"9"-10891,0 7-577,-1-1 0,-1 1 0,0 0 0,0 0 0,-2-1 0,0 1 0,-5 19 0,5-31-257,1 0 1,0 0 0,0 0-1,0 0 1,0 1-1,1-1 1,0 0-1,0 0 1,0 0 0,1 6-1,-1-9-18,0 0 1,0 0-1,1-1 0,-1 1 1,0 0-1,1-1 0,-1 1 0,1 0 1,-1-1-1,1 1 0,-1 0 1,1-1-1,-1 1 0,1-1 1,-1 1-1,1-1 0,0 1 0,-1-1 1,1 0-1,0 1 0,0-1 1,0 1-1,1-1-42,1 0 0,-1 0 0,0 0 0,0 0 0,0 0 0,0 0 0,0-1 0,0 1 0,0 0 0,0-1 0,0 0 0,3-1 0,-2 0-363,1 0 0,-1 0 1,1-1-1,-1 0 1,0 1-1,0-1 0,0 0 1,0 0-1,-1-1 0,1 1 1,-1-1-1,3-5 1,0 0-2291,-1-1 1,1 0-1,4-19 1,-2-12-9201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040"/>
    </inkml:context>
    <inkml:brush xml:id="br0">
      <inkml:brushProperty name="width" value="0.025" units="cm"/>
      <inkml:brushProperty name="height" value="0.025" units="cm"/>
      <inkml:brushProperty name="color" value="#E71224"/>
    </inkml:brush>
  </inkml:definitions>
  <inkml:trace contextRef="#ctx0" brushRef="#br0">0 0 16944,'0'0'10698,"34"38"-11691,-14-27-2562,-5 1-3396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370"/>
    </inkml:context>
    <inkml:brush xml:id="br0">
      <inkml:brushProperty name="width" value="0.025" units="cm"/>
      <inkml:brushProperty name="height" value="0.025" units="cm"/>
      <inkml:brushProperty name="color" value="#E71224"/>
    </inkml:brush>
  </inkml:definitions>
  <inkml:trace contextRef="#ctx0" brushRef="#br0">0 391 20499,'0'0'10923,"9"-3"-10528,29-14-337,-28 11-301,0 1 1,0 1 0,0-1 0,1 2 0,-1-1 0,1 2 0,14-3 0,-25 5 222,1 0-1,0 1 1,-1-1 0,1 0 0,0 0 0,-1 1 0,1-1 0,-1 1 0,1-1 0,-1 0-1,1 1 1,-1-1 0,1 1 0,-1-1 0,1 1 0,-1 0 0,0-1 0,1 1 0,-1-1 0,0 1-1,1 0 1,-1-1 0,0 1 0,0 0 0,0-1 0,0 1 0,1 0 0,-1-1 0,0 1-1,0 0 1,0-1 0,-1 1 0,1 0 0,0 0 0,0-1 0,0 1 0,0-1 0,-1 1-1,1 0 1,0 0 0,-10 30 241,-2-6 15,-13 26 479,24-49-684,0 0 1,1 1-1,-1-1 1,0 0-1,1 1 0,0-1 1,-1 0-1,1 1 1,0-1-1,0 1 1,0-1-1,1 1 0,-1-1 1,1 0-1,-1 1 1,1-1-1,2 5 1,-3-6-65,1 0 0,0-1 0,0 1 0,0 0 0,0-1 0,0 1 0,0-1 0,0 1 0,0-1 1,0 1-1,0-1 0,0 0 0,1 0 0,-1 1 0,0-1 0,0 0 0,0 0 0,0 0 0,0 0 1,0 0-1,1 0 0,-1-1 0,0 1 0,0 0 0,0-1 0,0 1 0,0 0 0,0-1 0,0 1 1,0-1-1,0 0 0,0 1 0,1-2 0,2 0-696,-1 0 0,1 0 0,0-1 0,-1 0 0,0 1 0,0-1 0,5-6 0,6-18-6590,2-8-4938</inkml:trace>
  <inkml:trace contextRef="#ctx0" brushRef="#br0" timeOffset="1">166 0 10666,'0'0'8392,"18"57"-5093,-4-29-961,-1 5-544,-2 5-737,0 6-128,-10 6-481,-1 4-95,-5 6-225,-15 1-64,-5 5-32,-6 0-96,-1-2-1153,8-6-2243,3-4-5732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4.660"/>
    </inkml:context>
    <inkml:brush xml:id="br0">
      <inkml:brushProperty name="width" value="0.025" units="cm"/>
      <inkml:brushProperty name="height" value="0.025" units="cm"/>
      <inkml:brushProperty name="color" value="#E71224"/>
    </inkml:brush>
  </inkml:definitions>
  <inkml:trace contextRef="#ctx0" brushRef="#br0">194 1 4004,'0'0'17120,"-9"2"-17029,-2 2-46,-1 1 0,1 1 0,0 0 0,1 0 0,-1 1 0,1 1 0,1-1 0,-1 2 0,1-1 0,1 1 0,-8 10 0,10-12 52,0 0 1,1 0-1,0 0 0,0 1 0,0-1 0,1 1 1,0 0-1,1 1 0,0-1 0,0 1 0,1-1 1,0 1-1,1 0 0,-1 0 0,2-1 1,-1 1-1,2 12 0,0-19-91,0 0 1,0 0-1,0 0 1,0 0-1,0 0 1,1 0-1,-1-1 1,1 1-1,-1 0 1,1-1 0,0 1-1,-1-1 1,1 1-1,0-1 1,0 0-1,0 0 1,0 0-1,0 0 1,0 0-1,1 0 1,-1-1-1,0 1 1,0-1-1,1 1 1,-1-1-1,3 0 1,72 3-219,-60-4-30,12 0-889,-1-1-1,37-7 1,14-12-5938,-20 2-4446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036"/>
    </inkml:context>
    <inkml:brush xml:id="br0">
      <inkml:brushProperty name="width" value="0.025" units="cm"/>
      <inkml:brushProperty name="height" value="0.025" units="cm"/>
      <inkml:brushProperty name="color" value="#E71224"/>
    </inkml:brush>
  </inkml:definitions>
  <inkml:trace contextRef="#ctx0" brushRef="#br0">164 3 8136,'0'0'11344,"-11"-1"-9246,5 0-1990,0 1 0,0-1 0,0 1 0,0 1 0,0-1-1,0 1 1,1 0 0,-1 0 0,0 0 0,0 1 0,1 0 0,-1 0 0,1 1 0,-1 0 0,1 0 0,0 0 0,0 0 0,0 1 0,1-1 0,-1 1 0,1 1 0,0-1 0,0 1 0,0-1 0,1 1 0,-6 9 0,8-11-66,-1 0 0,1-1 1,0 1-1,0 0 0,0 0 1,1 0-1,-1 0 0,1 0 1,-1 0-1,1 0 0,0 0 1,0 0-1,0 0 0,1 0 1,-1 0-1,1 0 0,1 5 1,-1-6-25,0 0 1,1 0 0,-1-1 0,1 1-1,-1 0 1,1-1 0,-1 1 0,1-1-1,0 1 1,0-1 0,0 0-1,0 0 1,0 0 0,0 0 0,0 0-1,0 0 1,0-1 0,0 1 0,0 0-1,1-1 1,-1 0 0,0 0 0,3 0-1,5 1 113,1-1 0,-1-1 0,0 0 0,0 0-1,0-1 1,0 0 0,0-1 0,-1 0 0,19-9-1,-23 10-53,-1 0-1,0-1 0,1 1 0,-1-1 0,0 0 0,0 0 0,-1-1 0,1 1 1,-1-1-1,0 1 0,0-1 0,0 0 0,0-1 0,-1 1 0,1 0 0,-1-1 0,0 1 1,-1-1-1,1 0 0,-1 1 0,0-1 0,1-8 0,-2 11-108,0 1-1,0-1 1,0 1 0,0-1-1,-1 1 1,1 0-1,-1-1 1,1 1-1,-1-1 1,1 1-1,-1 0 1,0 0 0,1-1-1,-1 1 1,0 0-1,0 0 1,0 0-1,0 0 1,0 0 0,0 0-1,-1 0 1,1 0-1,0 1 1,0-1-1,0 0 1,-1 1 0,1-1-1,0 1 1,-1-1-1,1 1 1,-1-1-1,1 1 1,-1 0 0,1 0-1,0 0 1,-1 0-1,-2 0 1,-27 6-3965,29-5 3388,1 0 0,-1 0 0,0-1 0,1 1 0,-1 0-1,1 1 1,-1-1 0,1 0 0,0 0 0,-1 1 0,1-1 0,0 1-1,-1 1 1,1 3-5236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614"/>
    </inkml:context>
    <inkml:brush xml:id="br0">
      <inkml:brushProperty name="width" value="0.025" units="cm"/>
      <inkml:brushProperty name="height" value="0.025" units="cm"/>
      <inkml:brushProperty name="color" value="#004F8B"/>
    </inkml:brush>
  </inkml:definitions>
  <inkml:trace contextRef="#ctx0" brushRef="#br0">141 117 9769,'0'0'3374,"0"-9"-1714,1-1-1211,0 7-280,-1 0 1,1-1-1,-1 1 1,0 0-1,-1-1 1,1 1-1,0 0 1,-1-1-1,0 1 1,0 0-1,-1-4 1,2 7-121,0-1 1,0 1-1,0 0 1,0 0-1,0-1 1,-1 1-1,1 0 1,0-1-1,0 1 0,0 0 1,0 0-1,-1-1 1,1 1-1,0 0 1,0 0-1,-1-1 1,1 1-1,0 0 1,0 0-1,-1 0 1,1 0-1,0-1 1,-1 1-1,1 0 1,0 0-1,-1 0 1,1 0-1,0 0 1,0 0-1,-1 0 0,1 0 1,0 0-1,-1 0 1,1 0-1,0 0 1,-1 0-1,1 0 1,0 0-1,-1 0 1,1 0-1,0 1 1,-1-1-1,1 0 1,0 0-1,0 0 1,-1 0-1,1 1 1,0-1-1,0 0 1,-1 0-1,1 0 0,0 1 1,0-1-1,0 0 1,-1 1-1,1-1 1,0 1-1,-11 17 247,6-2-92,1 0-1,0 0 1,2 1-1,0-1 1,0 34-1,2-39-119,0 0 0,1 0 0,1 0 0,-1 0 0,2 0 0,0 0 0,0-1 0,1 1 0,8 16 0,-11-25-69,0 0 0,0 0 0,0 0 1,0 0-1,0 0 0,1 0 0,-1-1 0,1 1 0,-1 0 0,1-1 1,-1 1-1,1-1 0,0 0 0,0 0 0,0 0 0,0 1 1,0-2-1,0 1 0,0 0 0,0 0 0,0-1 0,0 1 0,0-1 1,0 1-1,1-1 0,-1 0 0,0 0 0,0 0 0,1 0 0,-1-1 1,0 1-1,0 0 0,0-1 0,0 0 0,0 1 0,0-1 1,0 0-1,0 0 0,0 0 0,0 0 0,0-1 0,1 0 0,3-3 25,0 0-1,-1-1 0,0 1 0,-1-1 0,1 0 0,-1 0 0,0 0 1,0 0-1,-1-1 0,0 0 0,3-9 0,-3 6-23,0 0-1,-1 0 1,-1-1 0,0 1-1,0-1 1,-1 1 0,0 0-1,-1-1 1,0 1 0,0-1-1,-1 1 1,-1 0 0,0 0-1,0 0 1,-6-11 0,6 15-17,-1-1 0,0 1 1,0 0-1,0 1 0,0-1 1,-1 1-1,0 0 0,-1 0 1,1 0-1,-1 1 0,1 0 0,-1 0 1,-1 0-1,1 1 0,0 0 1,-1 0-1,0 1 0,0-1 1,1 1-1,-1 1 0,0 0 1,-14-2-1,17 3-2,0 0 0,0 0 0,0 0 0,0 1 0,0-1 0,0 1 0,0 0 0,0 0 0,0 1 0,0-1 0,1 1 0,-1-1 0,0 1 0,1 0 0,0 1 0,-1-1 0,1 1 0,0-1 0,0 1 0,0 0 0,1 0 0,-1 0 0,1 1 0,-1-1 0,1 0 0,0 1 0,0 0 0,1-1 0,-1 1 0,1 0 0,0 0 0,0 0 0,0 0 0,0 7 0,0-4-177,0 1-1,0 0 1,1-1 0,1 1-1,-1 0 1,1-1-1,0 1 1,1-1-1,0 1 1,0-1-1,1 1 1,-1-1 0,2 0-1,-1 0 1,1-1-1,0 1 1,9 11-1,26 12-4159,3-9-3731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366"/>
    </inkml:context>
    <inkml:brush xml:id="br0">
      <inkml:brushProperty name="width" value="0.025" units="cm"/>
      <inkml:brushProperty name="height" value="0.025" units="cm"/>
      <inkml:brushProperty name="color" value="#E71224"/>
    </inkml:brush>
  </inkml:definitions>
  <inkml:trace contextRef="#ctx0" brushRef="#br0">63 1 17040,'0'0'4388,"-48"55"-3875,37-20 608,7 3-256,4 0-321,0-2-224,9-6-223,11-4-33,-6-4-417,1-6-480,-4-7-512,-8-5-993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723"/>
    </inkml:context>
    <inkml:brush xml:id="br0">
      <inkml:brushProperty name="width" value="0.025" units="cm"/>
      <inkml:brushProperty name="height" value="0.025" units="cm"/>
      <inkml:brushProperty name="color" value="#E71224"/>
    </inkml:brush>
  </inkml:definitions>
  <inkml:trace contextRef="#ctx0" brushRef="#br0">1 91 13581,'0'0'7014,"54"-17"-6629,-6 8-321,12-4-64,8-9-2370,10-7-7528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481"/>
    </inkml:context>
    <inkml:brush xml:id="br0">
      <inkml:brushProperty name="width" value="0.025" units="cm"/>
      <inkml:brushProperty name="height" value="0.025" units="cm"/>
      <inkml:brushProperty name="color" value="#E71224"/>
    </inkml:brush>
  </inkml:definitions>
  <inkml:trace contextRef="#ctx0" brushRef="#br0">191 7 8680,'0'0'10314,"-8"-3"-9241,6 3-1027,0-1 0,0 0 0,0 1 1,-1-1-1,1 1 0,0 0 0,0 0 0,-1 0 1,1 0-1,0 0 0,0 0 0,0 0 0,-1 1 0,1-1 1,0 1-1,0 0 0,0 0 0,0-1 0,0 1 0,0 1 1,-2 0-1,-3 4 94,1 0 0,1 0 1,-1 1-1,1-1 0,-8 15 1,0-3 103,2 1 0,0 0 0,1 0 0,1 1 0,1 1 0,1 0 1,1 0-1,1 0 0,0 1 0,-2 35 0,7-55-234,0 0 0,0 0 0,1 0-1,-1 0 1,0 0 0,1 0 0,-1 0 0,1 0 0,0 0 0,-1 0-1,1-1 1,0 1 0,0 0 0,0 0 0,0-1 0,1 1 0,-1-1 0,0 1-1,1-1 1,-1 1 0,1-1 0,0 0 0,-1 0 0,1 0 0,0 0-1,0 0 1,-1 0 0,1 0 0,0 0 0,0-1 0,0 1 0,0-1-1,0 1 1,0-1 0,0 0 0,0 0 0,0 0 0,0 0 0,0 0 0,0 0-1,0-1 1,0 1 0,2-2 0,4 1 62,-1 0-1,1-1 1,-1 0 0,0-1-1,0 1 1,0-2 0,0 1-1,0-1 1,-1 0 0,11-8-1,-14 9-30,0 0 0,1-1 0,-1 0 0,-1 0 0,1 0-1,0 0 1,-1 0 0,0-1 0,0 1 0,0-1 0,-1 1-1,1-1 1,0-9 0,-1 13-27,-1 0-1,0 0 1,0-1-1,-1 1 1,1 0-1,0 0 1,0 0-1,0 0 1,-1 0-1,1 0 1,0 0 0,-1 0-1,1 0 1,-1 0-1,1 0 1,-1 0-1,0 0 1,1 1-1,-1-1 1,0 0-1,0 0 1,1 0-1,-3 0 1,1 0-3,0 0-1,-1 0 1,1 1 0,0-1-1,-1 1 1,1 0 0,0 0 0,-1 0-1,1 0 1,-1 0 0,1 0-1,0 0 1,-1 1 0,1-1-1,-4 2 1,1 1-15,0 0 1,0 0-1,0 0 0,0 0 1,0 1-1,-7 7 0,10-10 2,1 1-1,-1-1 1,1 0 0,-1 0-1,1 1 1,0-1 0,0 1-1,-1-1 1,1 1-1,0-1 1,1 1 0,-1 0-1,0-1 1,0 1 0,1 0-1,-1 0 1,1 0-1,-1-1 1,1 1 0,0 0-1,0 0 1,0 0-1,0 0 1,0 3 0,1-4 1,0-1 1,0 1-1,0 0 1,0-1-1,0 1 1,0-1-1,0 1 1,0-1-1,0 0 1,0 1-1,1-1 1,-1 0-1,0 0 1,0 0-1,0 0 1,0 0-1,0 0 1,1 0-1,-1 0 1,0 0-1,0 0 1,0-1-1,2 1 1,26-9-4,-14 1-38,0-1 0,0 0 0,21-19 1,18-11-65,-54 39 100,0 0 0,1 0 0,-1-1-1,0 1 1,1 0 0,-1 0 0,0 0-1,1 0 1,-1 0 0,0-1 0,1 1-1,-1 0 1,0 0 0,1 0 0,-1 0 0,0 0-1,1 0 1,-1 0 0,0 0 0,1 0-1,-1 0 1,0 0 0,1 1 0,-1-1-1,0 0 1,1 0 0,-1 0 0,0 0-1,1 0 1,-1 1 0,0-1 0,1 0-1,-1 0 1,0 1 0,0-1 0,1 1-1,4 16-114,-7 31 102,2-42 38,-4 34-15,2-19-402,0 1-1,1-1 0,3 21 0,-2-41 203,0 0 0,0 0 1,0 0-1,0 0 0,0 0 0,1 0 0,-1-1 0,0 1 0,0 0 0,1 0 0,-1 0 1,1 0-1,-1-1 0,1 1 0,-1 0 0,1-1 0,0 1 0,-1 0 0,1-1 0,0 2 1,12 1-5413,4-3-7236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858"/>
    </inkml:context>
    <inkml:brush xml:id="br0">
      <inkml:brushProperty name="width" value="0.025" units="cm"/>
      <inkml:brushProperty name="height" value="0.025" units="cm"/>
      <inkml:brushProperty name="color" value="#E71224"/>
    </inkml:brush>
  </inkml:definitions>
  <inkml:trace contextRef="#ctx0" brushRef="#br0">27 1 18225,'0'0'6983,"-23"55"-6407,19-31 97,4 1-353,0-2-256,6-3-32,8-5-416,-5-3-993,2 0-1218,-2-7-544,-9-1-1089,-9-4-8007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204"/>
    </inkml:context>
    <inkml:brush xml:id="br0">
      <inkml:brushProperty name="width" value="0.025" units="cm"/>
      <inkml:brushProperty name="height" value="0.025" units="cm"/>
      <inkml:brushProperty name="color" value="#E71224"/>
    </inkml:brush>
  </inkml:definitions>
  <inkml:trace contextRef="#ctx0" brushRef="#br0">60 223 5093,'0'0'9032,"-54"-35"-5092,48 22-1057,6-2-577,0 4-192,11-2-705,12 1-544,12-2-609,8-1-224,7 0-64,4-5-1633,4-7-4485,7-5-13645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551"/>
    </inkml:context>
    <inkml:brush xml:id="br0">
      <inkml:brushProperty name="width" value="0.025" units="cm"/>
      <inkml:brushProperty name="height" value="0.025" units="cm"/>
      <inkml:brushProperty name="color" value="#E71224"/>
    </inkml:brush>
  </inkml:definitions>
  <inkml:trace contextRef="#ctx0" brushRef="#br0">1 1 11691,'0'0'12908,"3"46"-11434,3-16-65,-3 3-736,3 0-417,-1-3-128,6-4-96,1-1-64,3-4-833,1 0-1025,-12 3-1473,-4 2-1281,-4 2-2403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914"/>
    </inkml:context>
    <inkml:brush xml:id="br0">
      <inkml:brushProperty name="width" value="0.025" units="cm"/>
      <inkml:brushProperty name="height" value="0.025" units="cm"/>
      <inkml:brushProperty name="color" value="#E71224"/>
    </inkml:brush>
  </inkml:definitions>
  <inkml:trace contextRef="#ctx0" brushRef="#br0">63 588 11851,'0'0'9801,"79"-60"-8391,-39 41-161,10 1-160,3-2-512,4 2-417,-3 0-96,-5 2-352,-11 3-1314,-15-1-384,-12 2-96,-11 0-1185,-13 0-3395</inkml:trace>
  <inkml:trace contextRef="#ctx0" brushRef="#br0" timeOffset="1">0 111 9065,'0'0'15502,"67"-36"-15470,-17 24-64,2 2-448,10-2-1602,-5-1-961,-3 0-2370,-3-1-4965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263"/>
    </inkml:context>
    <inkml:brush xml:id="br0">
      <inkml:brushProperty name="width" value="0.025" units="cm"/>
      <inkml:brushProperty name="height" value="0.025" units="cm"/>
      <inkml:brushProperty name="color" value="#E71224"/>
    </inkml:brush>
  </inkml:definitions>
  <inkml:trace contextRef="#ctx0" brushRef="#br0">177 1 14414,'0'0'5904,"-8"4"-4441,-4 4-1294,1 0 1,0 1 0,0 0 0,0 1 0,2 0 0,-1 1 0,1 0-1,1 0 1,0 1 0,0 0 0,1 0 0,-9 24 0,9-20-54,0 0 0,2 1 0,0-1 0,1 1 1,0 0-1,2 0 0,0 0 0,0 0 0,2 1 0,3 31 1,-2-44-132,1 0 1,0 0-1,0 0 1,0 0 0,1 0-1,-1-1 1,1 1 0,0-1-1,0 1 1,1-1 0,-1 0-1,1-1 1,0 1-1,0-1 1,0 1 0,1-1-1,-1 0 1,1-1 0,0 1-1,0-1 1,0 0 0,0 0-1,0 0 1,0-1-1,9 2 1,2 0-949,1 0-1,29 1 1,26-6-5708,-38-5 1941,-5-6 22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626"/>
    </inkml:context>
    <inkml:brush xml:id="br0">
      <inkml:brushProperty name="width" value="0.025" units="cm"/>
      <inkml:brushProperty name="height" value="0.025" units="cm"/>
      <inkml:brushProperty name="color" value="#E71224"/>
    </inkml:brush>
  </inkml:definitions>
  <inkml:trace contextRef="#ctx0" brushRef="#br0">55 264 18578,'0'0'3683,"-49"66"-2402,43-41-288,6-3 0,0-3-384,18-8-257,8-1-96,8-7-128,4-3 1,-2 0-65,-2-5-64,-2-8-641,-5-1-1377,-12-7-1665,-4-5-2659,-8-4-6086</inkml:trace>
  <inkml:trace contextRef="#ctx0" brushRef="#br0" timeOffset="1">60 0 15695,'0'0'9481,"45"15"-9801,-18 1-1891,-2 1-1728,-5 0-3845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971"/>
    </inkml:context>
    <inkml:brush xml:id="br0">
      <inkml:brushProperty name="width" value="0.025" units="cm"/>
      <inkml:brushProperty name="height" value="0.025" units="cm"/>
      <inkml:brushProperty name="color" value="#E71224"/>
    </inkml:brush>
  </inkml:definitions>
  <inkml:trace contextRef="#ctx0" brushRef="#br0">1 60 10346,'0'0'12091,"11"-6"-10340,2-2-1393,1 0 0,-1 2-1,1 0 1,1 0 0,-1 1-1,1 1 1,0 1 0,0 0-1,19-1 1,-33 4-355,0 0-1,0 0 1,0 0-1,0 1 1,0-1 0,0 0-1,-1 0 1,1 1 0,0-1-1,0 1 1,0-1-1,0 1 1,0-1 0,-1 1-1,1-1 1,0 1 0,0 0-1,-1-1 1,1 1 0,-1 0-1,1 0 1,-1 0-1,1-1 1,-1 1 0,1 0-1,-1 0 1,1 0 0,-1 0-1,0 0 1,0 0-1,0 0 1,1 0 0,-1 0-1,0 0 1,0 0 0,0 0-1,0 0 1,-1-1-1,1 1 1,0 0 0,0 0-1,0 0 1,-1 0 0,0 1-1,0 3 17,0-1-1,0 1 1,-1 0 0,0-1-1,0 1 1,0-1-1,-6 7 1,-32 30 494,30-33-153,1 1 1,0 0-1,-12 16 0,21-24-344,-1-1 1,1 0 0,0 0-1,0 1 1,0-1 0,0 0 0,-1 0-1,1 1 1,0-1 0,0 0-1,0 0 1,0 1 0,0-1-1,0 0 1,0 1 0,0-1 0,0 0-1,0 0 1,0 1 0,0-1-1,0 0 1,0 1 0,0-1-1,0 0 1,0 0 0,0 1 0,1-1-1,-1 0 1,0 0 0,0 1-1,0-1 1,0 0 0,1 0-1,-1 1 1,0-1 0,0 0 0,0 0-1,1 0 1,-1 0 0,0 1-1,0-1 1,1 0 0,-1 0-1,0 0 1,1 0 0,21 4 160,26-6-279,-32-1-664,-1 0-1,1-2 1,22-8-1,15-13-5536,-21 5-839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223"/>
    </inkml:context>
    <inkml:brush xml:id="br0">
      <inkml:brushProperty name="width" value="0.025" units="cm"/>
      <inkml:brushProperty name="height" value="0.025" units="cm"/>
      <inkml:brushProperty name="color" value="#004F8B"/>
    </inkml:brush>
  </inkml:definitions>
  <inkml:trace contextRef="#ctx0" brushRef="#br0">1 503 13901,'0'0'10122,"52"-83"-9193,-18 34-577,2-10-288,4-4-32,-6-2-64,-7 7-480,-9 8-610,-9 12-703,-9 12-674,0 15-704,-14 11-929,3 9-1761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332"/>
    </inkml:context>
    <inkml:brush xml:id="br0">
      <inkml:brushProperty name="width" value="0.025" units="cm"/>
      <inkml:brushProperty name="height" value="0.025" units="cm"/>
      <inkml:brushProperty name="color" value="#E71224"/>
    </inkml:brush>
  </inkml:definitions>
  <inkml:trace contextRef="#ctx0" brushRef="#br0">1 0 16944,'0'0'6182,"63"40"-4517,-31-21-223,4 9-866,-1 3-255,-1 11-225,-13 3-64,-10 5-32,-11 4-32,-7 2-192,-24-1-353,-6-5-1473,-3-11-2402,2-13-7784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804"/>
    </inkml:context>
    <inkml:brush xml:id="br0">
      <inkml:brushProperty name="width" value="0.025" units="cm"/>
      <inkml:brushProperty name="height" value="0.025" units="cm"/>
      <inkml:brushProperty name="color" value="#E71224"/>
    </inkml:brush>
  </inkml:definitions>
  <inkml:trace contextRef="#ctx0" brushRef="#br0">10 1 18257,'0'0'4613,"-9"71"-4549,9-38-32,5 2-32,10 1 32,8-3 0,2-2-64,1-6-192,-5-6-705,-5-5-737,-5-6 65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149"/>
    </inkml:context>
    <inkml:brush xml:id="br0">
      <inkml:brushProperty name="width" value="0.025" units="cm"/>
      <inkml:brushProperty name="height" value="0.025" units="cm"/>
      <inkml:brushProperty name="color" value="#E71224"/>
    </inkml:brush>
  </inkml:definitions>
  <inkml:trace contextRef="#ctx0" brushRef="#br0">1 84 7591,'0'0'13549,"66"-18"-12716,-13 10-417,13-1-416,5-3 96,2 1-1217,5-1-2658,-15-2-2435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526"/>
    </inkml:context>
    <inkml:brush xml:id="br0">
      <inkml:brushProperty name="width" value="0.025" units="cm"/>
      <inkml:brushProperty name="height" value="0.025" units="cm"/>
      <inkml:brushProperty name="color" value="#E71224"/>
    </inkml:brush>
  </inkml:definitions>
  <inkml:trace contextRef="#ctx0" brushRef="#br0">221 14 9769,'0'0'12006,"-12"-3"-10789,3 0-1079,6 2-110,0-1 1,0 1 0,0 0 0,0 1-1,0-1 1,-1 0 0,1 1 0,0 0-1,0 0 1,-1 0 0,1 0 0,0 0-1,0 1 1,-1-1 0,1 1 0,0 0 0,0 0-1,0 0 1,0 0 0,0 1 0,0-1-1,0 1 1,-4 3 0,-4 3 26,1 1 1,0 1-1,1 0 0,-1 0 1,2 1-1,0 0 1,0 1-1,1 0 0,0 0 1,1 0-1,1 1 1,0 0-1,0 0 0,1 0 1,-3 25-1,6-35-56,1 1 0,0-1 0,1 0 0,-1 0 0,0 1 1,1-1-1,0 0 0,-1 0 0,1 0 0,1 0 0,-1 0 0,0 0 0,1 0 0,-1 0 0,1 0 0,0 0 0,0-1 1,3 4-1,0-2 17,0 0 0,0 0 0,1 0-1,-1 0 1,1-1 0,0 0 0,0-1 0,11 5 0,58 8-1603,-9-11-3625,-24-4-2411</inkml:trace>
  <inkml:trace contextRef="#ctx0" brushRef="#br0" timeOffset="1">376 228 6374,'0'0'7452,"-10"6"-3870,-31 22-1115,40-27-2334,-1 0-1,1 0 1,-1 0 0,1 0 0,0 0-1,0 1 1,-1-1 0,1 0 0,0 1-1,0-1 1,0 1 0,0-1 0,1 1-1,-1-1 1,-1 3 0,3-4-107,-1 1 1,0-1-1,0 1 0,0-1 1,0 1-1,0-1 0,0 1 1,1-1-1,-1 1 0,0-1 1,1 1-1,-1-1 1,0 1-1,1-1 0,-1 1 1,0-1-1,1 0 0,-1 1 1,1-1-1,-1 0 0,0 1 1,1-1-1,-1 0 0,1 0 1,-1 1-1,1-1 0,-1 0 1,1 0-1,0 0 0,45 5 210,-44-5-199,9 0-410,1 0 1,-1-2 0,0 1-1,0-1 1,0-1 0,0 0-1,0 0 1,-1-1 0,1 0-1,-1-1 1,0-1 0,0 1-1,-1-2 1,1 1 0,14-15-1,-23 21 443,-1 0-1,1 0 1,-1-1-1,0 1 1,1 0-1,-1-1 1,1 1-1,-1 0 1,1-1-1,-1 1 1,0 0-1,1-1 1,-1 1-1,0-1 1,1 1-1,-1-1 1,0 1-1,0-1 1,1 1-1,-1-1 1,0 1-1,0-1 1,0 1-1,0-1 1,0 1-1,0-1 1,0 1-1,0-1 1,0 1-1,0-1 1,0 0-1,0 1 1,0-1-1,0 0 1,-2 2 96,1-1 0,0 1 0,0 0 0,0-1 1,0 1-1,0 0 0,0 0 0,0 0 0,0 0 1,1 0-1,-1 0 0,0 0 0,0 0 0,1 0 0,-1 0 1,1 0-1,-1 2 0,-14 25 1258,3 1 0,-14 43 0,22-60-1268,1 0 0,0 1-1,1-1 1,1 0 0,0 1 0,0-1-1,2 1 1,-1-1 0,4 16 0,-3-25-277,-1-1 1,1 1 0,0-1 0,0 0 0,1 1 0,-1-1 0,0 0 0,1 0-1,0 0 1,-1 0 0,1 0 0,0 0 0,4 2 0,16 12-6879,-16-13 4020,6 5-10228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308"/>
    </inkml:context>
    <inkml:brush xml:id="br0">
      <inkml:brushProperty name="width" value="0.025" units="cm"/>
      <inkml:brushProperty name="height" value="0.025" units="cm"/>
      <inkml:brushProperty name="color" value="#E71224"/>
    </inkml:brush>
  </inkml:definitions>
  <inkml:trace contextRef="#ctx0" brushRef="#br0">1 82 16528,'0'0'13613,"63"-34"-17169,-29 13-1793,0-5-4516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814"/>
    </inkml:context>
    <inkml:brush xml:id="br0">
      <inkml:brushProperty name="width" value="0.025" units="cm"/>
      <inkml:brushProperty name="height" value="0.025" units="cm"/>
      <inkml:brushProperty name="color" value="#E71224"/>
    </inkml:brush>
  </inkml:definitions>
  <inkml:trace contextRef="#ctx0" brushRef="#br0">288 50 18129,'0'0'3032,"-7"-8"-629,4 5-2314,1-1 0,-1 1 0,0 0 0,0 0 0,-1 0 0,1 0 0,-1 1 0,1-1 0,-1 1 0,0 0 1,0 0-1,0 0 0,0 1 0,0 0 0,0-1 0,0 1 0,-1 1 0,1-1 0,0 0 0,-1 1 0,1 0 0,0 0 1,-1 1-1,1-1 0,0 1 0,-1 0 0,1 0 0,0 0 0,0 0 0,0 1 0,-6 3 0,-2 3-39,0 2-1,1-1 1,0 1-1,0 1 1,1 0-1,1 1 1,0 0-1,0 0 1,1 1-1,1 0 1,0 0-1,1 1 1,0 0-1,1 0 1,1 0-1,0 1 1,1-1-1,0 1 1,1 0-1,1 0 1,1 17-1,0-28-37,1 1 0,0 0 0,0 0 0,1-1 0,-1 1 0,1-1 0,0 1 0,0-1 0,0 0 0,1 0 0,0 0 0,0 0 0,0 0 0,0 0 0,0-1 0,1 0 0,-1 1 0,1-1 0,0-1 0,0 1 0,0 0 0,0-1 0,1 0 0,-1 0 0,1 0 0,-1-1 0,1 1 0,6 0 0,4 1 34,0 0 0,1-1 0,-1-1 0,1 0 0,-1-1 0,1-1 0,25-4 0,7-12 60,-46 17-93,0-1 1,0 0 0,-1 0 0,1 0-1,0-1 1,0 1 0,-1 0 0,1-1 0,-1 1-1,1-1 1,-1 1 0,0-1 0,0 0-1,1 0 1,-1 1 0,0-1 0,-1 0-1,1 0 1,0 0 0,0-3 0,-1 4 0,0 0 1,-1 0 0,1 0 0,0 0 0,-1 0-1,1 0 1,-1 0 0,0 0 0,1 0-1,-1 0 1,0 0 0,1 0 0,-1 0-1,0 1 1,0-1 0,0 0 0,0 1-1,1-1 1,-1 0 0,0 1 0,0-1-1,0 1 1,-1 0 0,1-1 0,0 1-1,0 0 1,0 0 0,0-1 0,0 1-1,0 0 1,-3 0 0,-42-2 46,40 2-55,-14 0 15,14-1-26,0 0 1,0 0-1,0 1 1,0 0-1,1 1 0,-1-1 1,0 1-1,0 0 1,0 0-1,1 1 0,-1 0 1,1 0-1,-1 0 0,-5 4 1,33-7-17,3-5-31,-1 0 0,0-2 0,0-1 0,40-21 0,-32 15-117,50-18 0,-82 33 163,1 0 0,-1-1 1,1 1-1,0-1 0,-1 1 0,1 0 1,0 0-1,-1-1 0,1 1 1,0 0-1,-1 0 0,1 0 1,0 0-1,-1-1 0,1 1 0,0 0 1,-1 0-1,1 1 0,0-1 1,0 0-1,-1 0 0,1 0 1,0 0-1,-1 1 0,1-1 0,-1 0 1,1 0-1,0 1 0,-1-1 1,1 1-1,-1-1 0,1 0 1,0 1-1,-1-1 0,0 1 0,1-1 1,-1 1-1,1 0 0,-1-1 1,0 1-1,1-1 0,-1 1 1,0 0-1,1-1 0,-1 1 0,0 0 1,0-1-1,0 1 0,0 0 1,0-1-1,0 1 0,0 0 1,0 0-1,0-1 0,0 1 0,0 1 1,-16 45 79,12-36 91,-1 2-400,-13 31 469,3 1-1,-11 48 0,17-12-6858,9-67-3988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003"/>
    </inkml:context>
    <inkml:brush xml:id="br0">
      <inkml:brushProperty name="width" value="0.025" units="cm"/>
      <inkml:brushProperty name="height" value="0.025" units="cm"/>
      <inkml:brushProperty name="color" value="#E71224"/>
    </inkml:brush>
  </inkml:definitions>
  <inkml:trace contextRef="#ctx0" brushRef="#br0">29 0 9449,'0'0'1730,"-18"63"-1634,13-28-64,0 0-32,5 1-64,0 2-481,7 0-448,0 2-736,4-1-2339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351"/>
    </inkml:context>
    <inkml:brush xml:id="br0">
      <inkml:brushProperty name="width" value="0.025" units="cm"/>
      <inkml:brushProperty name="height" value="0.025" units="cm"/>
      <inkml:brushProperty name="color" value="#E71224"/>
    </inkml:brush>
  </inkml:definitions>
  <inkml:trace contextRef="#ctx0" brushRef="#br0">60 0 6758,'0'88'1218,"-1"0"-33,-5 1-256,1 2-417,-3-1-160,3-4-63,0-1-129,1-4 0,4-1-96,0 1-160,0-3-865,4-1-1153,6-4-1121</inkml:trace>
  <inkml:trace contextRef="#ctx0" brushRef="#br0" timeOffset="1">50 1435 3235,'-2'81'6726,"-6"2"-4836,-6 3-416,7 2-962,0-7-416,1-3-96,3-7 32,1-7-32,2-2 0,0-2 32,0-1-32,0 0-929,0 1-1185,0-1-1857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709"/>
    </inkml:context>
    <inkml:brush xml:id="br0">
      <inkml:brushProperty name="width" value="0.025" units="cm"/>
      <inkml:brushProperty name="height" value="0.025" units="cm"/>
      <inkml:brushProperty name="color" value="#E71224"/>
    </inkml:brush>
  </inkml:definitions>
  <inkml:trace contextRef="#ctx0" brushRef="#br0">18 1 5445,'-1'11'2456,"-16"297"1275,17-286-3065,1 0-1,1 1 1,7 34-1,13 23-5750,-16-58 1706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231"/>
    </inkml:context>
    <inkml:brush xml:id="br0">
      <inkml:brushProperty name="width" value="0.025" units="cm"/>
      <inkml:brushProperty name="height" value="0.025" units="cm"/>
      <inkml:brushProperty name="color" value="#E71224"/>
    </inkml:brush>
  </inkml:definitions>
  <inkml:trace contextRef="#ctx0" brushRef="#br0">66 0 17905,'0'0'1489,"-5"11"-101,-7 16-505,1 1 0,2 0 1,1 0-1,-5 34 0,10-50-799,1-1 0,1 1 0,0-1 0,1 1-1,0 0 1,1 0 0,0-1 0,1 1 0,0-1 0,1 1 0,0-1 0,1 0 0,0 0 0,8 15 0,-9-21-98,1 0 0,-1-1 1,1 0-1,0 0 0,0 0 0,0 0 0,1-1 0,-1 1 1,1-1-1,0 0 0,0 0 0,0-1 0,0 0 0,1 0 1,-1 0-1,0 0 0,1-1 0,-1 0 0,1 0 0,0 0 1,-1-1-1,1 0 0,0 0 0,-1 0 0,1-1 0,9-2 1,-6 1-475,0-1 1,1 0 0,-1 0 0,0-1 0,-1 0 0,14-8 0,-14 6-711,0 0-1,0 0 1,0-1 0,-1 0-1,0 0 1,6-9 0,16-28-6554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602"/>
    </inkml:context>
    <inkml:brush xml:id="br0">
      <inkml:brushProperty name="width" value="0.025" units="cm"/>
      <inkml:brushProperty name="height" value="0.025" units="cm"/>
      <inkml:brushProperty name="color" value="#004F8B"/>
    </inkml:brush>
  </inkml:definitions>
  <inkml:trace contextRef="#ctx0" brushRef="#br0">0 0 12332,'0'0'9288,"74"54"-8455,-25-30-288,5 0-289,5-6-128,-5-6-64,2-8-544,-9-4-1474,-9-12-3011,-9-14-7591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610"/>
    </inkml:context>
    <inkml:brush xml:id="br0">
      <inkml:brushProperty name="width" value="0.025" units="cm"/>
      <inkml:brushProperty name="height" value="0.025" units="cm"/>
      <inkml:brushProperty name="color" value="#E71224"/>
    </inkml:brush>
  </inkml:definitions>
  <inkml:trace contextRef="#ctx0" brushRef="#br0">348 1 14670,'0'0'2402,"-40"55"-544,15-13 704,-9 10-1216,-4 8 255,2 6-416,2 7-640,0 0-449,5-1-64,4-2-160,10-6-769,-1-7-929,7-10-864,2-9-2595,1-15-6118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122"/>
    </inkml:context>
    <inkml:brush xml:id="br0">
      <inkml:brushProperty name="width" value="0.025" units="cm"/>
      <inkml:brushProperty name="height" value="0.025" units="cm"/>
      <inkml:brushProperty name="color" value="#E71224"/>
    </inkml:brush>
  </inkml:definitions>
  <inkml:trace contextRef="#ctx0" brushRef="#br0">173 1 13293,'0'0'7708,"-5"9"-7462,-163 295 2807,229-421-2330,-54 103-788,-1-1 0,-1-1 0,0 1 0,-1-1 0,-1 1 0,0-1 0,0-18 0,-3 34 64,0-1 0,0 1 0,0 0 0,0 0 0,0 0 0,0-1 1,0 1-1,0 0 0,1 0 0,-1 0 0,-1-1 0,1 1 0,0 0 0,0 0 0,0-1 0,0 1 0,0 0 0,0 0 0,0 0 0,0-1 0,0 1 0,0 0 0,0 0 0,0 0 0,-1 0 1,1-1-1,0 1 0,0 0 0,0 0 0,0 0 0,-1 0 0,1 0 0,0-1 0,0 1 0,0 0 0,0 0 0,-1 0 0,1 0 0,0 0 0,0 0 0,0 0 0,-1 0 0,1 0 1,0 0-1,0 0 0,-1 0 0,1 0 0,0 0 0,-12 8-64,-8 15-5,14-10 71,0 0 1,1 0-1,1 1 1,0-1 0,0 1-1,1 0 1,1 0-1,1 0 1,-1 19 0,2-33-2,0 1 0,0-1 0,0 0-1,-1 1 1,1-1 0,0 0 0,0 1 0,0-1 0,0 0 0,0 1 0,0-1 0,0 1 0,0-1 0,0 0 0,0 1 0,0-1 0,1 0 0,-1 1 0,0-1 0,0 0 0,0 1 0,0-1 0,0 0-1,1 1 1,-1-1 0,0 0 0,0 1 0,1-1 0,-1 0 0,0 0 0,0 1 0,1-1 0,-1 0 0,0 0 0,1 0 0,-1 1 0,0-1 0,1 0 0,-1 0 0,0 0 0,1 0 0,-1 0 0,0 0-1,1 0 1,-1 0 0,1 0 0,-1 0 0,0 0 0,1 0 0,-1 0 0,0 0 0,1 0 0,-1 0 0,0 0 0,1 0 0,-1 0 0,0-1 0,1 1 0,-1 0 0,0 0 0,1 0 0,-1-1-1,2 0-8,-1 0 0,0 0 0,0 0 0,0 0 0,0 0 0,0 0-1,0 0 1,0-1 0,0 1 0,0 0 0,-1-1 0,1 1 0,0-1 0,-1 1-1,1-2 1,1-8 1,-2 1 0,1-1 0,-1 1-1,0-1 1,-1 1 0,-1-1 0,1 1 0,-2-1 0,1 1-1,-2 0 1,1 0 0,-1 0 0,-1 1 0,-9-17-1,13 34 799,11 10-795,-2-12 7,0 0 0,0 0-1,0-1 1,1 0 0,0-1-1,0 0 1,0 0 0,1-1-1,-1 0 1,1-1 0,16 3-1,46 1-2034,-3-5-3870,-44-1 2256,6 0-3042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452"/>
    </inkml:context>
    <inkml:brush xml:id="br0">
      <inkml:brushProperty name="width" value="0.025" units="cm"/>
      <inkml:brushProperty name="height" value="0.025" units="cm"/>
      <inkml:brushProperty name="color" value="#E71224"/>
    </inkml:brush>
  </inkml:definitions>
  <inkml:trace contextRef="#ctx0" brushRef="#br0">229 57 6406,'0'0'3934,"8"-8"-1547,23-28-140,-16 24 1210,-12 19-1119,-11 18-1059,-17 20-585,-48 66 0,1-4 298,68-99-926,-66 121 554,64-115-581,0 0 0,1 1 0,1 0 0,0 0 0,1 0 1,1 0-1,-1 22 0,3-35-71,0 0 1,1 0-1,-1 0 1,1 0-1,-1 1 1,1-1-1,0 0 1,0 0-1,0-1 1,0 1-1,0 0 1,0 0-1,0 0 1,1-1-1,-1 1 1,1-1-1,-1 1 1,1-1-1,0 1 1,0-1-1,-1 0 1,1 0-1,0 0 1,0 0-1,0 0 1,0 0-1,0-1 1,0 1-1,0-1 1,1 1-1,-1-1 1,0 0-1,0 0 1,3 0-1,6 1-911,0-1-1,1 0 1,-1-1-1,0 0 1,16-4-1,17-10-5099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813"/>
    </inkml:context>
    <inkml:brush xml:id="br0">
      <inkml:brushProperty name="width" value="0.025" units="cm"/>
      <inkml:brushProperty name="height" value="0.025" units="cm"/>
      <inkml:brushProperty name="color" value="#E71224"/>
    </inkml:brush>
  </inkml:definitions>
  <inkml:trace contextRef="#ctx0" brushRef="#br0">115 0 13805,'0'0'8611,"-7"11"-6930,2-2-1519,-62 107 1710,61-105-1760,1 0-1,0 1 1,1-1 0,0 1-1,1 0 1,0 0-1,1 0 1,0 0 0,1 20-1,1-31-113,0 0 0,1 0 0,-1 0 0,1 0 0,0 0 0,-1 0 0,1 0-1,0 0 1,0 0 0,0 0 0,-1 0 0,1 0 0,0-1 0,0 1 0,0 0 0,0-1 0,0 1 0,1-1 0,-1 1 0,0-1-1,0 0 1,0 1 0,0-1 0,0 0 0,1 0 0,-1 1 0,0-1 0,0 0 0,0 0 0,1-1 0,-1 1 0,0 0-1,2-1 1,44-8-445,-38 5-143,0-1 0,-1 0-1,1 0 1,-1 0-1,0-1 1,0 0 0,-1-1-1,10-10 1,-11 10-1178,1-2 0,-1 1 1,0-1-1,7-15 0,5-19-7606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210"/>
    </inkml:context>
    <inkml:brush xml:id="br0">
      <inkml:brushProperty name="width" value="0.025" units="cm"/>
      <inkml:brushProperty name="height" value="0.025" units="cm"/>
      <inkml:brushProperty name="color" value="#E71224"/>
    </inkml:brush>
  </inkml:definitions>
  <inkml:trace contextRef="#ctx0" brushRef="#br0">67 8 11050,'0'0'7880,"-54"-8"-4421,47 8-1793,1 2-257,6 4-608,0 3-705,13-1 0,3 0-929,2-2-2274,2-3-2850</inkml:trace>
  <inkml:trace contextRef="#ctx0" brushRef="#br0" timeOffset="1">90 364 18097,'0'0'6038,"8"-6"-5307,4-2-635,-1 1-1,1 0 1,0 1 0,1 1-1,0-1 1,-1 2 0,2 0-1,-1 1 1,0 0 0,1 1-1,24-1 1,-36 3-96,0 0 0,-1 0 0,1 0-1,0 0 1,-1 0 0,1 1 0,0-1 0,-1 1 0,1 0 0,-1-1-1,1 1 1,-1 0 0,1 0 0,-1 0 0,1 0 0,-1 0 0,0 0 0,0 0-1,1 0 1,-1 1 0,0-1 0,0 0 0,1 2 0,-1 0 8,0 0 1,0 0-1,0 0 1,-1 0-1,1 0 1,-1 0-1,1 0 1,-1 0 0,0 0-1,0 0 1,-1 6-1,-1 0 90,0-1-1,0 0 1,0 1-1,-1-1 1,-1 0-1,1 0 1,-1 0-1,-6 8 1,-96 102 2299,106-118-2384,-1 0 0,1 0-1,0 1 1,0-1 0,-1 0 0,1 0 0,0 0 0,0 1 0,-1-1 0,1 0-1,0 0 1,0 1 0,0-1 0,0 0 0,-1 1 0,1-1 0,0 0 0,0 0-1,0 1 1,0-1 0,0 0 0,0 1 0,0-1 0,0 0 0,0 1 0,0-1-1,0 0 1,0 1 0,0-1 0,0 0 0,0 1 0,0-1 0,0 0 0,1 0-1,-1 1 1,0-1 0,0 0 0,0 1 0,0-1 0,1 0 0,-1 0 0,0 0-1,0 1 1,0-1 0,1 0 0,18 2 138,24-11-537,18-17-2953,-24 0-2343,-8-2-1813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556"/>
    </inkml:context>
    <inkml:brush xml:id="br0">
      <inkml:brushProperty name="width" value="0.025" units="cm"/>
      <inkml:brushProperty name="height" value="0.025" units="cm"/>
      <inkml:brushProperty name="color" value="#E71224"/>
    </inkml:brush>
  </inkml:definitions>
  <inkml:trace contextRef="#ctx0" brushRef="#br0">226 0 12172,'0'0'10121,"-3"69"-8167,15-34-160,4 7-609,-3 2-545,0 6-319,-8 4-225,-5 6 0,-2 3-32,-21 7-32,-11 3-352,-15 7-33,-2-1-864,-8-7-1602,-4-10-3426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603"/>
    </inkml:context>
    <inkml:brush xml:id="br0">
      <inkml:brushProperty name="width" value="0.025" units="cm"/>
      <inkml:brushProperty name="height" value="0.025" units="cm"/>
      <inkml:brushProperty name="color" value="#E71224"/>
    </inkml:brush>
  </inkml:definitions>
  <inkml:trace contextRef="#ctx0" brushRef="#br0">69 1 4676,'0'0'6246,"-27"93"-5861,11-26 576,2 10 160,5 4-96,7 4-32,2-5-257,0 1-447,11 1-354,3 0-2113,-5 3-1986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283"/>
    </inkml:context>
    <inkml:brush xml:id="br0">
      <inkml:brushProperty name="width" value="0.025" units="cm"/>
      <inkml:brushProperty name="height" value="0.025" units="cm"/>
      <inkml:brushProperty name="color" value="#E71224"/>
    </inkml:brush>
  </inkml:definitions>
  <inkml:trace contextRef="#ctx0" brushRef="#br0">44 1 11883,'-9'59'2146,"-6"-6"-3043,4-4-352,2-2-1345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657"/>
    </inkml:context>
    <inkml:brush xml:id="br0">
      <inkml:brushProperty name="width" value="0.025" units="cm"/>
      <inkml:brushProperty name="height" value="0.025" units="cm"/>
      <inkml:brushProperty name="color" value="#E71224"/>
    </inkml:brush>
  </inkml:definitions>
  <inkml:trace contextRef="#ctx0" brushRef="#br0">35 1 12172,'-9'46'192,"-2"-6"544,5-7 1410,3-6-896,-3-5-193,6-5-32,0-5-737,0 0-384,0-2-513,6 1-640,1 0-1121,0 2-641,-3-2-1121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9.831"/>
    </inkml:context>
    <inkml:brush xml:id="br0">
      <inkml:brushProperty name="width" value="0.025" units="cm"/>
      <inkml:brushProperty name="height" value="0.025" units="cm"/>
      <inkml:brushProperty name="color" value="#E71224"/>
    </inkml:brush>
  </inkml:definitions>
  <inkml:trace contextRef="#ctx0" brushRef="#br0">3 1 13325,'0'0'8135,"-2"54"-6085,9-36-352,4 3-545,7-2-448,7-2-449,-5-1-192,9-3 32,0-4-96,3-4-577,0-5-768,-1 0-1217,3-10-898,-5-7-1440,-5-7-385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500"/>
    </inkml:context>
    <inkml:brush xml:id="br0">
      <inkml:brushProperty name="width" value="0.025" units="cm"/>
      <inkml:brushProperty name="height" value="0.025" units="cm"/>
      <inkml:brushProperty name="color" value="#004F8B"/>
    </inkml:brush>
  </inkml:definitions>
  <inkml:trace contextRef="#ctx0" brushRef="#br0">194 0 14606,'0'0'8968,"-6"8"-8562,-14 27-295,0 0 0,3 1 0,1 1 0,-17 58 0,10-29 103,8-25-238,1 0 0,3 1 0,-7 49 0,19-77-1143,6-14-956,12-18-2237,5-18-1593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210"/>
    </inkml:context>
    <inkml:brush xml:id="br0">
      <inkml:brushProperty name="width" value="0.025" units="cm"/>
      <inkml:brushProperty name="height" value="0.025" units="cm"/>
      <inkml:brushProperty name="color" value="#E71224"/>
    </inkml:brush>
  </inkml:definitions>
  <inkml:trace contextRef="#ctx0" brushRef="#br0">251 0 10314,'0'0'7463,"-47"34"-4612,20 0-609,3 9-481,-5 6-191,1 7-353,-1 0-512,7 0-481,1-5-192,8-3-32,2-10-545,11-5-736,0-14-1409,0-7-1891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742"/>
    </inkml:context>
    <inkml:brush xml:id="br0">
      <inkml:brushProperty name="width" value="0.025" units="cm"/>
      <inkml:brushProperty name="height" value="0.025" units="cm"/>
      <inkml:brushProperty name="color" value="#E71224"/>
    </inkml:brush>
  </inkml:definitions>
  <inkml:trace contextRef="#ctx0" brushRef="#br0">256 60 12876,'0'0'2680,"3"-8"133,11-28-384,-14 36-2372,0-1 0,0 1-1,1 0 1,-1-1 0,0 1-1,0 0 1,0-1 0,1 1-1,-1 0 1,0-1 0,0 1-1,0 0 1,0-1 0,0 1-1,1 0 1,-1-1 0,0 1-1,0-1 1,0 1 0,0 0-1,0-1 1,0 1 0,-1-1 0,1 1-1,0 0 1,0-1 0,0 1-1,0 0 1,0-1 0,0 1-1,-1 0 1,1-1 0,0 1-1,0 0 1,-1-1 0,1 1-1,0 0 1,0-1 0,-1 1-1,1 0 1,0 0 0,-1-1-1,1 1 1,0 0 0,-1 0-1,1 0 1,0 0 0,-1-1-1,1 1 1,-1 0 0,1 0-1,0 0 1,-1 0 0,-17 6 454,8 0-482,0 1 1,0 0-1,1 1 1,-1 0-1,2 0 1,-11 13 0,-45 62-8,45-56-16,2 0-1,-24 50 0,35-62-3,0-1 0,1 2 0,1-1 0,1 0 0,0 1 0,1 0 0,-1 23 0,3-35-50,0-1 0,1 1 1,-1-1-1,1 1 0,0-1 0,0 0 0,0 1 0,0-1 0,0 0 0,1 0 0,-1 0 0,1 0 1,0 0-1,0 0 0,0 0 0,0 0 0,1-1 0,-1 1 0,1-1 0,0 0 0,-1 0 0,1 0 0,0 0 1,0 0-1,0-1 0,0 1 0,1-1 0,4 2 0,1 0-311,1-1 0,0 0 0,0-1-1,0 0 1,-1 0 0,1-1 0,0 0 0,0-1 0,11-2 0,32-12-5103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073"/>
    </inkml:context>
    <inkml:brush xml:id="br0">
      <inkml:brushProperty name="width" value="0.025" units="cm"/>
      <inkml:brushProperty name="height" value="0.025" units="cm"/>
      <inkml:brushProperty name="color" value="#E71224"/>
    </inkml:brush>
  </inkml:definitions>
  <inkml:trace contextRef="#ctx0" brushRef="#br0">74 0 9161,'0'0'13036,"-21"57"-11146,6-28-833,-5 2-449,11-1-319,0-4-225,9-4-32,0-7-32,13-7-32,12-7 32,0-1-545,8-7-704,-3-10-1185,-3-7-1474,-5-5-3235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419"/>
    </inkml:context>
    <inkml:brush xml:id="br0">
      <inkml:brushProperty name="width" value="0.025" units="cm"/>
      <inkml:brushProperty name="height" value="0.025" units="cm"/>
      <inkml:brushProperty name="color" value="#E71224"/>
    </inkml:brush>
  </inkml:definitions>
  <inkml:trace contextRef="#ctx0" brushRef="#br0">0 1 13261,'0'0'8007,"24"28"-19570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888"/>
    </inkml:context>
    <inkml:brush xml:id="br0">
      <inkml:brushProperty name="width" value="0.025" units="cm"/>
      <inkml:brushProperty name="height" value="0.025" units="cm"/>
      <inkml:brushProperty name="color" value="#E71224"/>
    </inkml:brush>
  </inkml:definitions>
  <inkml:trace contextRef="#ctx0" brushRef="#br0">77 33 14734,'0'0'10308,"11"-6"-9523,-11 6-759,46-22 446,-17 17-251,-28 6-216,0-1-1,0 0 0,-1 0 1,1 1-1,0-1 0,0 0 1,-1 1-1,1-1 0,0 0 1,0 1-1,-1-1 0,1 1 0,-1 0 1,1-1-1,0 1 0,-1-1 1,1 1-1,-1 0 0,1 0 1,-1-1-1,0 1 0,1 0 1,-1 0-1,0-1 0,1 1 1,-1 0-1,0 0 0,0 0 1,0 1-1,1 3 5,-1 0-1,0 0 1,0 0 0,0 1 0,-1-1-1,0 0 1,0 0 0,0 0 0,0 0-1,-1 0 1,0 0 0,0 0-1,0 0 1,-1-1 0,0 1 0,0-1-1,-6 8 1,-5 3 19,-1 0-1,0-1 1,-23 15-1,22-17 108,0 1 0,-19 20 1,37-32-92,0 0 1,1-1 0,-1 1 0,0-1-1,0 1 1,1-1 0,-1 0 0,0 0-1,0 0 1,1 0 0,-1 0 0,5-1-1,26-6-170,46-16 0,-8-6-5136,-39 12-1267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090"/>
    </inkml:context>
    <inkml:brush xml:id="br0">
      <inkml:brushProperty name="width" value="0.025" units="cm"/>
      <inkml:brushProperty name="height" value="0.025" units="cm"/>
      <inkml:brushProperty name="color" value="#E71224"/>
    </inkml:brush>
  </inkml:definitions>
  <inkml:trace contextRef="#ctx0" brushRef="#br0">163 17 6022,'0'0'3897,"9"-2"-1330,3-3-1654,-7 3-472,-1 1 0,1-1-1,0 1 1,0 0 0,0 0 0,0 0-1,0 1 1,6-1 0,-11 2-318,1-1 0,0 0 0,0 1 0,-1-1 0,1 0-1,0 1 1,-1-1 0,1 1 0,0-1 0,-1 1 0,1-1 0,-1 1 0,1-1 0,-1 1 0,1-1 0,-1 1 0,1 0 0,-1-1 0,0 1 0,1 0 0,-1 0 0,0-1 0,1 1 0,-1 0 0,0 0 0,0-1 0,0 1-1,0 0 1,0 0 0,0 0 0,0-1 0,0 1 0,0 0 0,0 0 0,0 0 0,-1-1 0,1 2 0,-9 33 1333,0-20-1175,-1 1 0,0-2 0,-1 1 0,-1-2 0,-17 17 0,-3 0 339,-38 26 0,67-53-583,1-1 1,-1 0 0,0 0-1,1 0 1,-1-1 0,0 1 0,0-1-1,0 1 1,0-1 0,0 0-1,-1 0 1,1-1 0,0 1 0,0-1-1,-5 1 1,7-5-61,1-1-1,0 1 1,0-1 0,0 1-1,0 0 1,0-1 0,1 1 0,0 0-1,0-1 1,2-5 0,1-3-342,1 1 0,0-1 0,1 1 1,0 0-1,1 0 0,0 1 0,1 0 0,0 0 1,1 1-1,0 0 0,20-17 0,-29 27 363,0 0 0,1-1 0,-1 1 0,0 0 0,1 0 0,-1 0 0,1 0 0,-1 0 0,0 0 0,1 0 1,-1 0-1,1 0 0,-1 0 0,1 0 0,-1 0 0,0 0 0,1 0 0,-1 0 0,1 0 0,-1 0 0,0 0 0,1 1 0,-1-1 0,0 0 0,1 0 0,-1 0 0,0 1 0,1-1 0,-1 0 0,0 1 0,1-1 0,-1 0 0,0 0 0,0 1 0,1-1 0,-1 1 0,0-1 0,0 0 0,0 1 0,0-1 0,1 0 0,-1 1 0,0-1 0,0 1 1,0-1-1,0 0 0,0 1 0,0-1 0,0 1 0,0-1 0,0 1 0,0-1 0,0 1 0,-1 32 128,1-24-18,0 116 2231,0-124-2332,0-1 1,0 0 0,0 1-1,0-1 1,0 1 0,0-1-1,0 0 1,0 1 0,0-1 0,0 1-1,0-1 1,0 0 0,1 1-1,-1-1 1,0 1 0,0-1 0,0 0-1,1 1 1,-1-1 0,0 0-1,0 1 1,1-1 0,-1 0 0,0 0-1,1 1 1,-1-1 0,0 0-1,1 0 1,-1 1 0,0-1-1,1 0 1,-1 0 0,0 0 0,1 0-1,-1 0 1,1 1 0,-1-1-1,0 0 1,1 0 0,-1 0 0,1 0-1,-1 0 1,0 0 0,1 0-1,-1-1 1,1 1 0,-1 0 0,1 0-1,-1 0 1,0 0 0,1 0-1,-1-1 1,0 1 0,1 0-1,-1-1 1,2 1 3,-1-1 0,0 0-1,1 1 1,-1-1 0,0 0-1,0 0 1,0 0 0,0 0 0,0 0-1,0-1 1,0 1 0,0 0 0,0 0-1,-1-1 1,1 1 0,0-2-1,0-5-13,0 1-1,-1-1 1,0 0-1,0 0 0,-1 1 1,0-1-1,0 0 1,-1 1-1,0-1 0,0 1 1,0 0-1,-1 0 0,-1 0 1,1 0-1,-9-11 1,0-6 114,63 24-47,67 31-1571,12 3-5036,-68-24-264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702"/>
    </inkml:context>
    <inkml:brush xml:id="br0">
      <inkml:brushProperty name="width" value="0.025" units="cm"/>
      <inkml:brushProperty name="height" value="0.025" units="cm"/>
      <inkml:brushProperty name="color" value="#E71224"/>
    </inkml:brush>
  </inkml:definitions>
  <inkml:trace contextRef="#ctx0" brushRef="#br0">65 0 3587,'0'0'12845,"45"36"-10892,-16-7-223,2 7-257,0 8-480,-3 3-256,-10 9 160,-9 4-192,-9 7-193,-10 6-128,-19 4-287,-15 6-33,-4 3-577,-12-1-1697,-4-1-3139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0.025"/>
    </inkml:context>
    <inkml:brush xml:id="br0">
      <inkml:brushProperty name="width" value="0.025" units="cm"/>
      <inkml:brushProperty name="height" value="0.025" units="cm"/>
      <inkml:brushProperty name="color" value="#E71224"/>
    </inkml:brush>
  </inkml:definitions>
  <inkml:trace contextRef="#ctx0" brushRef="#br0">1814 395 9385,'0'0'870,"0"-12"-128,2 0-355,-2 1 0,1-1 0,-2 0 0,0 1 0,0-1 0,-1 1 0,0-1 0,-1 1 0,0 0 0,-1 0 0,-5-10 0,-1 6-231,0 0 0,-1 1-1,-1 0 1,0 1 0,-1 1-1,0 0 1,-1 1 0,0 0-1,-1 1 1,0 0 0,0 2-1,-1 0 1,-1 0 0,1 2-1,-27-8 1,-13-1-621,-1 3 0,0 2 0,-84-3-1,83 9 479,1 3 0,0 3 0,0 2 0,0 2 0,0 3 0,-74 22 0,58-8 50,0 3 0,2 3 0,-115 66-1,156-78 66,1 2-1,1 1 0,0 2 0,2 0 0,1 2 0,0 0 0,2 2 0,1 1 0,1 0 1,-27 50-1,39-59-63,1 0 1,1 1-1,0 0 1,2 0-1,0 0 1,1 1-1,1 0 1,1 0 0,1 0-1,0 0 1,2 0-1,0 0 1,1 0-1,6 22 1,-1-17-78,0-1 0,2 0 0,0-1 1,2 1-1,1-2 0,0 0 0,2 0 1,0-1-1,1-1 0,31 31 0,-15-23-140,1 0 0,1-2 0,1-2 0,2-1 0,0-1 0,1-2 0,1-2 0,1-2 0,0-1 0,1-2 0,72 14 0,-61-18 124,0-3 0,1-1 0,0-3 0,0-2 1,0-3-1,0-1 0,-1-3 0,0-2 0,58-19 0,6-12 490,-1-5 0,-3-4 0,-2-6 0,-2-4 0,183-137 0,-265 177-50,-1 0-1,-2-1 1,0-2 0,-1 0 0,-1-2-1,-1 0 1,24-40 0,-36 51-228,0 0 0,-1-1-1,-1 1 1,0-1 0,-1-1 0,-1 1 0,0 0-1,-1-1 1,-1 0 0,0 1 0,-1-1 0,0 0 0,-1 0-1,-1 1 1,0-1 0,-1 1 0,-8-23 0,2 13-158,-1 1 0,-2 0 0,0 1 1,-1 0-1,-1 1 0,-1 0 1,-1 1-1,-1 1 0,-1 1 0,0 0 1,-1 2-1,-1 0 0,-1 1 0,0 1 1,-1 0-1,0 2 0,-1 1 0,-35-12 1,24 11-527,1 2 0,-1 1 1,-1 2-1,1 1 0,-54-1 1,55 7-659,-1 0 1,1 3-1,1 1 0,-1 1 1,-57 17-1,-5 12-4692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6.344"/>
    </inkml:context>
    <inkml:brush xml:id="br0">
      <inkml:brushProperty name="width" value="0.025" units="cm"/>
      <inkml:brushProperty name="height" value="0.025" units="cm"/>
      <inkml:brushProperty name="color" value="#E71224"/>
    </inkml:brush>
  </inkml:definitions>
  <inkml:trace contextRef="#ctx0" brushRef="#br0">6 1 10730,'0'0'8873,"-2"8"-7181,1-6-1600,1 0 0,-1 0 0,1 0 0,-1 1 0,1-1 0,0 0 0,0 0 0,0 0 0,0 1 0,0-1 0,1 0 0,-1 0 0,0 0 0,1 0 0,0 0 0,0 1 0,-1-1 0,1 0 0,0 0 0,0-1 0,1 1 0,-1 0 0,0 0 0,1-1 0,-1 1 0,1 0 0,-1-1 0,1 0 0,0 1 0,0-1 0,0 0 0,0 0 0,0 0 0,0 0 0,0 0 0,0 0 0,0-1 0,0 1 0,0-1 0,0 1 0,0-1 0,4 0 0,52 9 527,1-3 1,0-2-1,0-3 1,66-7-1,25 2-572,-110 8-1883,-24-2-2750,-7-1-2557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119"/>
    </inkml:context>
    <inkml:brush xml:id="br0">
      <inkml:brushProperty name="width" value="0.025" units="cm"/>
      <inkml:brushProperty name="height" value="0.025" units="cm"/>
      <inkml:brushProperty name="color" value="#E71224"/>
    </inkml:brush>
  </inkml:definitions>
  <inkml:trace contextRef="#ctx0" brushRef="#br0">98 1 13965,'0'0'4319,"-9"10"-2702,0 2-1363,0-1 0,1 2-1,1-1 1,0 1-1,0 0 1,2 0 0,-8 24-1,6-6 11,1 1 0,1 0-1,2 0 1,1 37 0,2-67-248,0 0 1,0 0 0,1 1 0,-1-1 0,1 0 0,0 0-1,-1 0 1,1 1 0,0-1 0,0 0 0,0 0 0,1 0-1,-1-1 1,0 1 0,1 0 0,-1 0 0,1-1 0,0 1-1,0-1 1,-1 1 0,1-1 0,0 0 0,0 0 0,0 0-1,0 0 1,0 0 0,1 0 0,-1 0 0,0-1 0,0 1-1,1-1 1,-1 0 0,0 1 0,0-1 0,1 0 0,-1 0-1,0-1 1,1 1 0,2-1 0,3 0-120,0 0 1,0-1 0,0 1-1,0-2 1,-1 1-1,1-1 1,-1 0-1,1 0 1,-1-1-1,9-6 1,-8 3-827,0-1 0,-1 0 0,0 0 0,0 0 0,-1-1 1,6-10-1,9-21-6235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860"/>
    </inkml:context>
    <inkml:brush xml:id="br0">
      <inkml:brushProperty name="width" value="0.025" units="cm"/>
      <inkml:brushProperty name="height" value="0.025" units="cm"/>
      <inkml:brushProperty name="color" value="#004F8B"/>
    </inkml:brush>
  </inkml:definitions>
  <inkml:trace contextRef="#ctx0" brushRef="#br0">0 1 12876,'0'0'8499,"12"4"-7084,47 16-91,113 42 951,-150-52-2386,-1 0-1,0 1 1,-1 1-1,0 1 1,30 26-1,-20-6-2235,-19-19-1086,-4-5-465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509"/>
    </inkml:context>
    <inkml:brush xml:id="br0">
      <inkml:brushProperty name="width" value="0.025" units="cm"/>
      <inkml:brushProperty name="height" value="0.025" units="cm"/>
      <inkml:brushProperty name="color" value="#E71224"/>
    </inkml:brush>
  </inkml:definitions>
  <inkml:trace contextRef="#ctx0" brushRef="#br0">0 1 13773,'0'0'6951,"54"47"-12300,-29-46-161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855"/>
    </inkml:context>
    <inkml:brush xml:id="br0">
      <inkml:brushProperty name="width" value="0.025" units="cm"/>
      <inkml:brushProperty name="height" value="0.025" units="cm"/>
      <inkml:brushProperty name="color" value="#E71224"/>
    </inkml:brush>
  </inkml:definitions>
  <inkml:trace contextRef="#ctx0" brushRef="#br0">1 51 15278,'0'0'3695,"12"-3"-1715,21-9-860,-14 5-531,1 0-1,0 1 0,0 1 0,0 1 1,29-3-1,-48 8-573,1-1 0,-1 1 0,1-1 0,-1 1 0,1-1 0,-1 1 0,0-1-1,1 1 1,-1 0 0,0 0 0,1 0 0,-1 0 0,0 0 0,0 0 0,0 0 0,0 0 0,0 1 0,0-1 0,0 0 0,-1 1 0,1-1 0,0 0 0,-1 1 0,1-1 0,-1 1 0,1-1 0,-1 1 0,0-1-1,1 1 1,-1-1 0,0 1 0,0 2 0,0 5 198,0 0 0,0 0 1,-1 0-1,-3 16 0,-1-9 31,0 0 0,-1-1 0,0 1 0,-1-1 1,-1 0-1,-1-1 0,-19 26 0,11-19-36,-1-1 1,-1 0-1,-1-1 0,-26 18 1,97-35-877,-5-3 230,-1-2 0,60-12 0,23-17-8033,-72 14-439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952"/>
    </inkml:context>
    <inkml:brush xml:id="br0">
      <inkml:brushProperty name="width" value="0.025" units="cm"/>
      <inkml:brushProperty name="height" value="0.025" units="cm"/>
      <inkml:brushProperty name="color" value="#E71224"/>
    </inkml:brush>
  </inkml:definitions>
  <inkml:trace contextRef="#ctx0" brushRef="#br0">150 0 15951,'-11'70'449,"-1"-4"415,-1 0 674,8-5-962,-1-8-448,6 0-96,0-3-64,0-4-1345,6-2-2146,-1-2-1634</inkml:trace>
  <inkml:trace contextRef="#ctx0" brushRef="#br0" timeOffset="1">69 1098 6054,'-14'90'1569,"1"-3"-576,1 0-448,1-2-65,2-2 257,5 2 160,1-2 64,1 2 288,2-2-513,0-1-383,0 1-33,0-6-224,0-3-64,0-8-865,0-7-1249,0-9-1153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1.175"/>
    </inkml:context>
    <inkml:brush xml:id="br0">
      <inkml:brushProperty name="width" value="0.025" units="cm"/>
      <inkml:brushProperty name="height" value="0.025" units="cm"/>
      <inkml:brushProperty name="color" value="#E71224"/>
    </inkml:brush>
  </inkml:definitions>
  <inkml:trace contextRef="#ctx0" brushRef="#br0">108 185 4484,'0'0'21776,"-6"0"-21627,4-1-149,0 0 0,0 1 0,0 0 1,0-1-1,0 1 0,0 0 0,0 0 0,0 0 0,0 0 0,0 0 1,0 1-1,0-1 0,0 0 0,0 1 0,0 0 0,0-1 0,0 1 1,0 0-1,1 0 0,-1 0 0,0 0 0,1 1 0,-1-1 0,1 0 0,-1 1 1,1-1-1,-1 1 0,1-1 0,0 1 0,0-1 0,0 1 0,0 0 1,0 0-1,0 0 0,0 0 0,1-1 0,-1 4 0,-1 0-10,1 0-1,1 0 0,-1-1 0,1 1 0,0 0 0,0 0 1,0 0-1,2 8 0,-2-12 11,0 0-1,0 0 1,1 0 0,-1 0 0,0 0-1,1 0 1,-1-1 0,1 1-1,0 0 1,-1 0 0,1 0-1,-1 0 1,1-1 0,0 1-1,0 0 1,-1-1 0,1 1 0,0 0-1,0-1 1,0 1 0,0-1-1,0 1 1,0-1 0,0 0-1,0 1 1,0-1 0,0 0-1,0 0 1,0 0 0,0 0-1,0 0 1,0 0 0,0 0 0,0 0-1,0 0 1,0 0 0,0 0-1,0-1 1,0 1 0,0 0-1,0-1 1,0 1 0,0-1-1,-1 1 1,1-1 0,0 1 0,1-2-1,2-1 26,0 1-1,-1-1 0,1 0 1,-1 0-1,1-1 0,-1 1 1,0-1-1,-1 0 0,1 0 1,0 0-1,-1 0 0,0 0 1,0 0-1,0 0 0,-1-1 1,0 1-1,2-6 1,-1 0 69,0-1 1,0 1-1,-1-1 0,-1 0 1,0 1-1,-2-18 1,2 25-63,-1 0 0,0 1 1,0-1-1,0 0 0,0 1 0,0-1 1,0 1-1,-1 0 0,0-1 0,1 1 1,-1 0-1,0 0 0,0 0 0,0 0 1,0 0-1,0 0 0,0 1 1,-1-1-1,1 1 0,-1-1 0,1 1 1,-1 0-1,1 0 0,-1 0 0,0 1 1,0-1-1,1 0 0,-1 1 0,0 0 1,-4 0-1,5-1-30,-1 1 0,1 0 0,-1 0 1,1 1-1,0-1 0,-1 1 0,1-1 0,0 1 0,-1-1 1,1 1-1,0 0 0,0 0 0,-1 0 0,1 1 0,0-1 1,0 0-1,0 1 0,1-1 0,-1 1 0,0 0 1,0 0-1,1-1 0,-1 1 0,1 0 0,0 0 0,0 1 1,-1-1-1,1 0 0,1 0 0,-1 0 0,0 1 1,0-1-1,1 0 0,0 1 0,-1 2 0,1-3 7,0-1 0,-1 1 1,1-1-1,0 1 0,0-1 0,0 1 0,1-1 0,-1 1 0,0-1 0,1 1 0,-1-1 0,1 1 0,-1-1 1,1 1-1,0-1 0,-1 0 0,1 1 0,0-1 0,0 0 0,0 0 0,0 0 0,0 0 0,0 0 0,0 0 1,0 0-1,1 0 0,-1 0 0,2 1 0,-1-2 6,0 1-1,1-1 1,-1 0 0,0 0-1,0 0 1,0 0 0,0 0 0,0 0-1,0-1 1,0 1 0,0-1-1,0 1 1,0-1 0,0 0 0,0 0-1,0 0 1,0 0 0,0 0-1,0 0 1,-1-1 0,3-1 0,-1 1 0,1-1-3,1 0 0,-1-1 0,0 1-1,0-1 1,0 0 0,0 0 0,-1 0 0,1-1 0,-1 1 0,0-1-1,-1 1 1,1-1 0,2-9 0,-7 14 3,-1 0 1,0 1-1,0-1 1,0 0-1,1 1 1,-1 0-1,0 0 1,1 0-1,-6 2 1,-3 4-10,1 0 1,-1 0-1,2 1 0,-12 11 1,18-16 9,0 0 0,0 1 0,1-1 0,-1 1 0,0-1 0,1 1 0,0 0 0,0 0 0,0 0 0,1 0 0,-1 1 0,1-1 0,0 0 0,0 1 0,0 4 0,1-8-13,1 0-1,-1-1 1,0 1 0,0 0-1,1-1 1,-1 1-1,0 0 1,1-1 0,-1 1-1,1 0 1,-1-1 0,1 1-1,-1-1 1,1 1-1,-1-1 1,1 1 0,0-1-1,-1 0 1,1 1 0,-1-1-1,1 0 1,0 1 0,-1-1-1,1 0 1,0 0-1,0 0 1,-1 0 0,1 1-1,0-1 1,-1 0 0,1 0-1,0 0 1,0 0-1,-1-1 1,1 1 0,0 0-1,0 0 1,-1 0 0,1-1-1,1 1 1,31-11 87,-25 7-72,-1-1 1,0 0 0,0 0 0,0 0 0,-1 0 0,0-1-1,0 0 1,0-1 0,-1 1 0,0-1 0,0 0 0,-1-1-1,0 1 1,0-1 0,0 1 0,-1-1 0,-1 0-1,4-14 1,-6 21-6,0 0-1,1 0 1,-1 0-1,0 0 0,0 1 1,0-1-1,0 0 1,0 0-1,-1 0 1,1 0-1,0 1 0,0-1 1,0 0-1,-1 0 1,1 0-1,0 1 1,-1-1-1,1 0 0,-1 0 1,1 1-1,-1-1 1,1 1-1,-1-1 1,1 0-1,-1 1 0,0-1 1,1 1-1,-1-1 1,0 0-1,-1 1 0,0-1 0,0 1 0,0 0 0,0-1 0,0 1 0,0 0 0,0 0 0,0 0 0,1 0-1,-1 1 1,0-1 0,-3 1 0,0 1-8,-1 0 0,0 0 0,1 0 1,-1 0-1,1 1 0,0 0 0,-9 7 0,9-4-2,0 0 0,0 0 0,0 1 0,1 0 0,0 0 0,-4 11 0,7-17-1,0 0-1,0 0 1,1 0-1,-1 0 1,1 1-1,-1-1 1,1 0-1,-1 0 1,1 1-1,0-1 1,0 0-1,0 1 1,0-1-1,0 0 1,0 1-1,0-1 1,0 0-1,0 1 1,0-1-1,1 0 1,-1 0-1,0 1 1,1-1-1,-1 0 1,1 0-1,0 0 1,-1 0-1,1 1 0,0-1 1,0 0-1,0 0 1,0 0-1,0-1 1,0 1-1,0 0 1,0 0-1,0 0 1,0-1-1,0 1 1,0 0-1,0-1 1,1 0-1,-1 1 1,0-1-1,1 1 1,1-1-1,4 0 3,0 0 0,0 0-1,0-1 1,0 1 0,0-2-1,0 1 1,0-1 0,0 0-1,0-1 1,-1 1 0,1-1-1,-1-1 1,0 1 0,0-1-1,0 0 1,9-9 0,-8 7-6,0 0 0,0 0 1,-1-1-1,0 0 0,-1 0 1,1 0-1,-1-1 0,-1 0 1,1 0-1,-1 0 0,-1 0 1,5-17-1,-7 24-14,-1 1 0,0-1 0,0 0-1,1 1 1,-1-1 0,0 1 0,0-1 0,0 0 0,0 1 0,0-1 0,0 0 0,0 1 0,0-1 0,0 0-1,0 1 1,0-1 0,0 1 0,0-1 0,0 0 0,-1 1 0,1-1 0,0 1 0,-1-1 0,1 0-1,0 1 1,-1-1 0,1 1 0,0-1 0,-1 1 0,0-1 0,-16 8-613,-18 28-949,25-18 375,0-1-1,1 1 1,-9 23-1,-4 25-7531,12-32-2272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9.716"/>
    </inkml:context>
    <inkml:brush xml:id="br0">
      <inkml:brushProperty name="width" value="0.025" units="cm"/>
      <inkml:brushProperty name="height" value="0.025" units="cm"/>
    </inkml:brush>
  </inkml:definitions>
  <inkml:trace contextRef="#ctx0" brushRef="#br0">83 74 6470,'0'0'4762,"-2"12"-2066,0-4-2504,-1 5 816,0-1 1,1 0-1,1 1 0,0 23 0,1-34-888,0 0 0,0 0-1,0 0 1,0 0 0,1 0-1,-1 0 1,1 0-1,-1 0 1,1 0 0,0 0-1,-1-1 1,1 1 0,0 0-1,0 0 1,0-1 0,1 1-1,-1-1 1,0 1-1,1-1 1,-1 0 0,1 1-1,-1-1 1,1 0 0,-1 0-1,1 0 1,0 0 0,0 0-1,-1 0 1,1-1-1,0 1 1,0 0 0,0-1-1,0 0 1,0 1 0,0-1-1,0 0 1,0 0 0,0 0-1,0 0 1,0-1-1,0 1 1,3-1 0,-1 0-39,-1-1 0,0 1 0,1-1 1,-1 0-1,0 0 0,0 0 0,0 0 1,0 0-1,0-1 0,-1 0 0,1 1 0,-1-1 1,0 0-1,1 0 0,-1 0 0,0 0 1,-1-1-1,1 1 0,-1 0 0,1-1 1,-1 1-1,0-1 0,0-3 0,2-5 69,0 1-1,-1-1 0,0 0 0,-1 1 1,-1-25-1,0 33-122,-1 0 1,1 0-1,-1 0 0,1 0 1,-1 1-1,0-1 0,0 0 0,0 0 1,0 1-1,-1-1 0,1 0 1,-1 1-1,0 0 0,1-1 1,-1 1-1,0 0 0,0 0 1,-1 0-1,1 0 0,0 0 0,-1 0 1,1 1-1,-1-1 0,1 1 1,-1 0-1,0 0 0,0 0 1,1 0-1,-1 0 0,0 0 1,0 1-1,0 0 0,0-1 0,0 1 1,0 0-1,0 0 0,0 1 1,0-1-1,0 1 0,1-1 1,-1 1-1,0 0 0,0 0 1,0 0-1,1 0 0,-1 1 0,1-1 1,-1 1-1,1 0 0,-1 0 1,-2 2-1,0 4-19,0 0-1,0 0 1,1 0-1,0 0 1,0 1-1,1-1 1,0 1-1,1 0 1,0 0-1,0 0 1,1 0-1,0 0 1,0 0 0,1 1-1,1-1 1,1 12-1,-2-20-8,0 1 1,0 0-1,0-1 0,0 1 1,1-1-1,-1 1 0,0-1 1,1 0-1,-1 1 0,1-1 1,0 1-1,-1-1 0,1 0 1,0 1-1,0-1 0,0 0 1,0 0-1,0 0 1,0 0-1,0 0 0,0 0 1,1 0-1,-1 0 0,0 0 1,0 0-1,1-1 0,-1 1 1,1 0-1,-1-1 0,1 1 1,-1-1-1,1 0 0,-1 1 1,1-1-1,-1 0 0,1 0 1,-1 0-1,1 0 0,-1 0 1,4-1-1,-2 0 15,0 0 0,0 0 0,0 0 0,0 0 0,0-1 0,0 1 0,0-1 0,0 0 1,0 0-1,-1 0 0,1 0 0,-1 0 0,1 0 0,-1-1 0,0 1 0,0-1 0,0 0 0,2-3 0,-1-1 31,0 0 0,0 0-1,-1 0 1,0-1-1,0 1 1,-1-1-1,0 1 1,0-1 0,-1 1-1,-1-13 1,1 18-30,0 0 0,0 0 1,-1 0-1,0 1 0,1-1 1,-1 0-1,0 0 1,0 1-1,0-1 0,0 0 1,0 1-1,0-1 0,0 1 1,0-1-1,-1 1 0,1 0 1,-1-1-1,-1 0 1,0 1-7,1-1 0,-1 2 0,0-1 1,0 0-1,1 0 0,-1 1 0,0 0 1,0 0-1,0-1 0,0 1 0,1 1 1,-1-1-1,0 0 0,0 1 0,0 0 1,-2 0-1,-1 2-12,1-1 1,0 1-1,0 0 1,0 0-1,0 0 1,1 0-1,-1 1 0,1 0 1,0 0-1,0 0 1,1 1-1,-1-1 1,1 1-1,0 0 1,0 0-1,0 0 0,1 0 1,-1 1-1,1-1 1,1 1-1,-1-1 1,1 1-1,0 0 0,-1 10 1,3-15-58,-1 0 0,0 1 0,0-1 0,1 0 1,-1 0-1,1 1 0,-1-1 0,1 0 0,0 0 0,-1 0 0,1 0 1,0 0-1,0 0 0,0 0 0,-1 0 0,1 0 0,0 0 0,0 0 1,1-1-1,-1 1 0,0 0 0,0-1 0,0 1 0,0-1 0,1 1 1,-1-1-1,0 0 0,0 1 0,1-1 0,-1 0 0,0 0 0,0 0 1,1 0-1,-1 0 0,0 0 0,2 0 0,3 0-1133,-1-1 0,1 1 0,-1-1-1,1 0 1,-1 0 0,0-1 0,9-3-1,12-11-10998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2.613"/>
    </inkml:context>
    <inkml:brush xml:id="br0">
      <inkml:brushProperty name="width" value="0.025" units="cm"/>
      <inkml:brushProperty name="height" value="0.025" units="cm"/>
      <inkml:brushProperty name="color" value="#008C3A"/>
    </inkml:brush>
  </inkml:definitions>
  <inkml:trace contextRef="#ctx0" brushRef="#br0">0 32 6919,'0'0'15908,"9"5"-14387,3 0-1331,0-1-1,1 0 1,-1-1 0,1 0-1,0-1 1,0-1-1,0 0 1,0 0-1,25-3 1,133-25 1745,-83 11-1543,-25 8-3899,93 0-1,-139 8-2481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335"/>
    </inkml:context>
    <inkml:brush xml:id="br0">
      <inkml:brushProperty name="width" value="0.025" units="cm"/>
      <inkml:brushProperty name="height" value="0.025" units="cm"/>
      <inkml:brushProperty name="color" value="#008C3A"/>
    </inkml:brush>
  </inkml:definitions>
  <inkml:trace contextRef="#ctx0" brushRef="#br0">93 1 6919,'0'0'18246,"-5"11"-18102,-18 43 101,-20 66-1,37-102-230,2 0-1,0 1 0,1-1 0,0 1 1,2 0-1,0-1 0,1 1 1,5 29-1,-5-46-26,0 0-1,1 0 1,-1 0 0,1 0 0,0 0-1,0 0 1,0 0 0,0 0 0,0 0-1,0 0 1,0-1 0,0 1 0,1 0 0,-1-1-1,1 1 1,-1-1 0,1 0 0,0 1-1,-1-1 1,1 0 0,0 0 0,0 0-1,0 0 1,0-1 0,0 1 0,0 0-1,0-1 1,0 1 0,0-1 0,0 0-1,0 0 1,1 0 0,-1 0 0,0 0 0,0 0-1,0 0 1,0-1 0,0 1 0,3-2-1,1 1-468,0-1-1,0 0 1,0 0-1,0-1 0,-1 0 1,1 0-1,0 0 1,-1-1-1,0 0 0,0 0 1,8-8-1,14-25-5373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710"/>
    </inkml:context>
    <inkml:brush xml:id="br0">
      <inkml:brushProperty name="width" value="0.025" units="cm"/>
      <inkml:brushProperty name="height" value="0.025" units="cm"/>
      <inkml:brushProperty name="color" value="#008C3A"/>
    </inkml:brush>
  </inkml:definitions>
  <inkml:trace contextRef="#ctx0" brushRef="#br0">0 0 18417,'0'0'4965,"62"4"-7527,-30-2-1666,-9 4-3107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4.077"/>
    </inkml:context>
    <inkml:brush xml:id="br0">
      <inkml:brushProperty name="width" value="0.025" units="cm"/>
      <inkml:brushProperty name="height" value="0.025" units="cm"/>
      <inkml:brushProperty name="color" value="#008C3A"/>
    </inkml:brush>
  </inkml:definitions>
  <inkml:trace contextRef="#ctx0" brushRef="#br0">91 0 7207,'0'0'14648,"7"4"-12843,-3-3-1692,0 0 1,-1 1-1,0-1 0,1 1 1,-1 0-1,0 0 1,0 0-1,0 1 1,0-1-1,0 1 1,0-1-1,-1 1 0,1 0 1,-1 0-1,0 0 1,0 0-1,0 0 1,0 1-1,-1-1 1,1 1-1,-1-1 0,0 1 1,0-1-1,0 1 1,0 0-1,-1 0 1,1 7-1,-2 13 226,0-1-1,-1 1 1,-2 0 0,0 0 0,-2-1-1,0 0 1,-2 0 0,-19 41-1,37-70-530,1-1 0,-1 2 0,1 0 0,0 0-1,1 1 1,-1 0 0,14-2 0,-23 6 159,0 0 1,0-1 0,-1 1-1,1 1 1,0-1-1,0 0 1,0 0 0,-1 1-1,1-1 1,0 1-1,0-1 1,-1 1 0,1 0-1,0 0 1,-1 0-1,1 0 1,-1 0 0,1 0-1,-1 0 1,0 0-1,1 0 1,1 3 0,-1 0 13,0-1 0,-1 0 0,1 1 0,-1-1 0,0 1 0,0-1 0,0 1 1,0 0-1,-1 0 0,1 6 0,-1 1 91,0 0 1,-1 1-1,-1-1 1,1 0-1,-2 0 0,0-1 1,-4 13-1,0-7 378,-1 0-1,0-1 0,-1 0 1,-1 0-1,0-1 1,-15 16-1,21-26-395,1 0 0,-1 0-1,-1 0 1,1-1 0,0 1 0,-1-1-1,0 0 1,1-1 0,-1 1 0,0-1-1,0 0 1,-1 0 0,1-1 0,0 1 0,-1-1-1,1 0 1,-1-1 0,1 1 0,-1-1-1,1 0 1,-1 0 0,1-1 0,-10-2-1,-8-11-2050,16 7-1506,4 0-4081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6.827"/>
    </inkml:context>
    <inkml:brush xml:id="br0">
      <inkml:brushProperty name="width" value="0.025" units="cm"/>
      <inkml:brushProperty name="height" value="0.025" units="cm"/>
      <inkml:brushProperty name="color" value="#008C3A"/>
    </inkml:brush>
  </inkml:definitions>
  <inkml:trace contextRef="#ctx0" brushRef="#br0">2 22 13741,'0'14'705,"-1"11"-270,0-5-186,1 0 0,1 0 1,0 0-1,1 0 0,6 21 0,-7-37-235,0 1 0,0-1 0,1 0 0,0 0 0,-1 0-1,1 0 1,0-1 0,1 1 0,-1 0 0,1-1 0,0 1 0,0-1 0,0 0 0,0 0 0,0 0 0,1-1 0,-1 1-1,1-1 1,-1 0 0,1 0 0,0 0 0,0 0 0,0-1 0,0 1 0,1-1 0,-1 0 0,0 0 0,0-1 0,1 1-1,-1-1 1,7-1 0,-2 0 97,0 0 0,-1-1 0,1-1 0,0 1 0,-1-2 0,0 1 0,0-1 0,0 0 0,0-1 0,0 1 0,-1-2 0,0 1 0,0-1 0,0 0 0,-1 0 0,8-11 0,-2 3-27,-2 0-1,0 0 1,0-1 0,-2 0 0,0-1 0,0 0 0,8-27-1,-12 18 75,-3 14 110,0 15 737,-1 22-531,-1-1-300,1 1 1,1-1-1,1 1 1,2-1 0,7 29-1,-10-49-112,1 0-1,0 0 0,0 0 1,0-1-1,0 1 1,1-1-1,-1 1 0,1-1 1,1 0-1,-1 0 1,0 0-1,1 0 0,0-1 1,0 1-1,0-1 1,0 0-1,0 0 0,1-1 1,-1 1-1,1-1 1,0 0-1,0 0 0,0 0 1,0-1-1,0 0 1,0 0-1,0 0 0,0-1 1,1 1-1,-1-1 1,10-2-1,-7 1 50,0-1 0,0 0 0,0 0-1,0-1 1,0 0 0,-1 0 0,0-1 0,1 0 0,-1 0 0,0-1-1,-1 0 1,1 0 0,-1-1 0,0 0 0,-1 0 0,1 0 0,-1 0-1,0-1 1,-1 0 0,6-10 0,-6 10-113,0 0 1,-1-1 0,0 1-1,0-1 1,-1 1-1,1-1 1,-2 0-1,1 0 1,-1 0-1,0 0 1,-1 0-1,0 0 1,0 0-1,-1 0 1,0 0-1,0 0 1,-1 0-1,0 0 1,0 0-1,-1 1 1,-3-8-1,-13-12-844,18 26 692,1 0 1,-1 0-1,0 0 0,0 1 1,0-1-1,0 0 1,1 1-1,-1-1 0,0 0 1,0 1-1,0-1 0,0 1 1,0-1-1,-1 1 1,1 0-1,0-1 0,0 1 1,0 0-1,0 0 1,0 0-1,0 0 0,0 0 1,-1 0-1,-1 1 0,2 8-6342,3-3 474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3.300"/>
    </inkml:context>
    <inkml:brush xml:id="br0">
      <inkml:brushProperty name="width" value="0.025" units="cm"/>
      <inkml:brushProperty name="height" value="0.025" units="cm"/>
      <inkml:brushProperty name="color" value="#004F8B"/>
    </inkml:brush>
  </inkml:definitions>
  <inkml:trace contextRef="#ctx0" brushRef="#br0">1 1 11659,'0'0'10026,"9"75"-9002,-4-26 33,4 5-384,2 6-289,5 0-191,2-4 95,6-4-160,3-7-64,0-10-32,-4-9-865,-1-11-1217,-8-11-1793,-3-4-3812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172"/>
    </inkml:context>
    <inkml:brush xml:id="br0">
      <inkml:brushProperty name="width" value="0.025" units="cm"/>
      <inkml:brushProperty name="height" value="0.025" units="cm"/>
      <inkml:brushProperty name="color" value="#008C3A"/>
    </inkml:brush>
  </inkml:definitions>
  <inkml:trace contextRef="#ctx0" brushRef="#br0">82 1 16111,'0'0'2408,"-9"6"-1490,4-2-868,-1 1-1,1-1 0,0 1 1,1 0-1,-1 0 1,1 1-1,0-1 1,0 1-1,0 0 1,1 0-1,0 0 0,0 0 1,1 1-1,0-1 1,0 1-1,0 0 1,1 0-1,-1 10 1,-1 9 38,1 0 0,1 0 1,1 0-1,1 0 1,7 37-1,-7-57-78,0-1-1,0 1 1,1-1-1,0 0 1,0 1 0,0-1-1,0 0 1,1 0 0,0 0-1,0-1 1,0 1-1,1-1 1,-1 0 0,1 0-1,0 0 1,0 0-1,1 0 1,-1-1 0,1 0-1,-1 0 1,1 0 0,0-1-1,0 1 1,1-1-1,-1 0 1,0-1 0,1 1-1,-1-1 1,1 0 0,-1-1-1,10 1 1,-7-1 76,1-1 1,-1 0-1,0 0 1,0 0-1,0-1 1,0-1-1,0 1 1,0-1-1,0-1 1,-1 1-1,1-1 1,-1-1-1,0 1 0,10-10 1,-17 14-58,0 0 0,1-1-1,-1 1 1,0 0 0,1-1 0,-1 1 0,0 0 0,1 0 0,-1-1-1,1 1 1,-1 0 0,0 0 0,1 0 0,-1 0 0,1-1-1,-1 1 1,1 0 0,-1 0 0,0 0 0,1 0 0,-1 0-1,1 0 1,-1 0 0,1 0 0,-1 0 0,1 0 0,-1 1-1,0-1 1,1 0 0,-1 0 0,1 0 0,-1 0 0,1 1-1,-1-1 1,7 18 489,-7 37-111,0-41-200,-1-8-191,1 0 0,1 1 1,-1-1-1,1 0 1,1 1-1,-1-1 0,1 0 1,0 0-1,0 0 1,0 0-1,5 5 0,-6-9-67,1 0 0,-1 0-1,1 0 1,0 0 0,0-1-1,0 1 1,0-1-1,0 1 1,0-1 0,1 0-1,-1 0 1,0 0 0,1 0-1,-1 0 1,0 0 0,1-1-1,-1 1 1,1-1 0,-1 0-1,1 0 1,-1 0 0,1 0-1,0 0 1,-1 0-1,1-1 1,-1 1 0,0-1-1,1 0 1,-1 0 0,1 0-1,2-1 1,1-2-618,1 0 0,0 0 0,-1 0 0,0-1 0,0 0-1,0 0 1,0-1 0,8-11 0,18-23-6265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805"/>
    </inkml:context>
    <inkml:brush xml:id="br0">
      <inkml:brushProperty name="width" value="0.025" units="cm"/>
      <inkml:brushProperty name="height" value="0.025" units="cm"/>
      <inkml:brushProperty name="color" value="#008C3A"/>
    </inkml:brush>
  </inkml:definitions>
  <inkml:trace contextRef="#ctx0" brushRef="#br0">128 330 11243,'-13'13'3731,"-95"103"2109,102-106-5519,12-11-111,15-13-95,-17 10-96,8-6-109,0-1-1,0-1 1,-2 0 0,1 0-1,-2-1 1,12-19-1,-19 24 1,-21 85 47,18-70 48,0 1 1,0-1-1,1 1 0,0 0 1,1-1-1,0 1 0,0-1 1,0 1-1,5 13 0,-4-18-11,-1-1 1,1 1-1,0-1 0,0 1 1,0-1-1,0 0 0,0 0 0,1 0 1,-1 0-1,0 0 0,1-1 1,0 1-1,-1-1 0,1 1 0,0-1 1,0 0-1,0 0 0,-1 0 1,1 0-1,0-1 0,0 1 0,1-1 1,-1 0-1,0 0 0,0 0 1,0 0-1,4-1 0,0 0-142,0-1 0,-1 1 1,1-1-1,0-1 0,-1 1 0,0-1 0,0 0 0,0 0 0,0-1 0,0 0 0,0 0 1,-1 0-1,0-1 0,0 1 0,0-1 0,-1-1 0,1 1 0,-1-1 0,-1 1 0,1-1 1,5-11-1,1-5-193,-1 0 1,0-1 0,-2 1-1,0-1 1,3-27-1,2-23 1001,3-139-1,-36 282 2432,8 0-2465,-3 84 0,15-131-558,1-1 0,1 1 0,1-1 0,1 0 0,1 0-1,1 0 1,1 0 0,8 21 0,-2-26 47,-7-30 369,-6-32 145,-3 29-594,-2 0 1,1 0-1,-2 0 1,0 1-1,-1 1 0,0-1 1,-2 1-1,1 0 1,-2 1-1,-21-22 1,30 33 126,0 1 0,0-1 1,0 1-1,0-1 1,-1 1-1,1 0 1,0 0-1,-1 0 1,1 0-1,0 0 0,-1 0 1,1 1-1,-6-1 1,8 1-134,0 1 1,0 0 0,0-1-1,0 1 1,0 0 0,0-1 0,0 1-1,0-1 1,0 1 0,1 0-1,-1-1 1,0 1 0,0-1-1,1 1 1,-1 0 0,0-1-1,1 1 1,-1-1 0,1 1-1,-1-1 1,0 0 0,1 1-1,-1-1 1,2 1 0,5 3-98,0 0-1,1 0 1,0 0 0,0-1 0,0-1-1,1 1 1,-1-1 0,0-1-1,13 1 1,83 0-3745,-70-3 1849,20-1-3150,-4-8-2995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8.652"/>
    </inkml:context>
    <inkml:brush xml:id="br0">
      <inkml:brushProperty name="width" value="0.025" units="cm"/>
      <inkml:brushProperty name="height" value="0.025" units="cm"/>
      <inkml:brushProperty name="color" value="#008C3A"/>
    </inkml:brush>
  </inkml:definitions>
  <inkml:trace contextRef="#ctx0" brushRef="#br0">56 138 8456,'-3'-25'1209,"1"1"0,2-37 0,0 33 1821,0 33-2255,0 50 5170,-1-17-4242,-9 58 1,4-62-1218,-7 41 1062,-7 138 0,20-213-1538,0 1-1,0-1 1,0 1 0,0-1-1,0 1 1,0 0 0,0-1-1,0 1 1,0-1 0,0 1-1,1-1 1,-1 1 0,0-1-1,0 1 1,1-1 0,-1 1-1,0-1 1,1 1 0,-1-1-1,1 1 1,-1-1 0,0 0-1,1 1 1,-1-1 0,1 0-1,-1 1 1,1-1 0,-1 0-1,1 1 1,0-1 0,-1 0-1,1 0 1,-1 0 0,1 0-1,-1 0 1,1 0 0,0 0-1,-1 0 1,1 0 0,-1 0-1,1 0 1,-1 0 0,1 0-1,0 0 1,-1 0 0,1 0 0,-1-1-1,1 1 1,-1 0 0,1 0-1,-1-1 1,1 1 0,-1 0-1,1-1 1,-1 1 0,1-1-1,30-21 230,17-34-100,-40 45-149,1-1-1,0 1 1,1 1 0,0 0 0,0 0 0,1 1 0,0 1 0,18-11 0,-29 19 4,1-1-1,0 1 1,-1 0 0,1-1-1,0 1 1,-1 0 0,1 0-1,0-1 1,0 1-1,-1 0 1,1 0 0,0 0-1,0 0 1,-1 0 0,1 0-1,0 0 1,0 0-1,-1 0 1,1 1 0,0-1-1,-1 0 1,1 0 0,0 1-1,-1-1 1,1 0 0,0 1-1,-1-1 1,1 0-1,0 1 1,-1-1 0,1 1-1,-1-1 1,1 1 0,-1 0-1,1-1 1,0 2 0,0 1 2,0 0 0,0 0 0,0 0-1,-1 0 1,1 1 0,-1-1 0,0 0 0,0 0 0,0 5 0,-1 6-201,-1 1 0,-7 29 0,3 0-3821,8-43 313,8-5 1234,5-14-2667,3-8-1789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
    </inkml:context>
    <inkml:brush xml:id="br0">
      <inkml:brushProperty name="width" value="0.025" units="cm"/>
      <inkml:brushProperty name="height" value="0.025" units="cm"/>
      <inkml:brushProperty name="color" value="#008C3A"/>
    </inkml:brush>
  </inkml:definitions>
  <inkml:trace contextRef="#ctx0" brushRef="#br0">125 0 15118,'-8'7'2397,"-6"5"-1410,0 1 1,0 0-1,-17 24 0,26-30-738,0-1-1,0 1 1,1 0-1,0 1 1,1-1-1,-1 1 1,1-1 0,1 1-1,0 0 1,0 0-1,0 0 1,0 11-1,2-18-223,0 0 0,0 1-1,0-1 1,0 0 0,0 0-1,0 1 1,0-1 0,1 0-1,-1 0 1,1 0 0,-1 0-1,1 0 1,-1 1 0,1-1 0,-1 0-1,1 0 1,0 0 0,0 0-1,-1-1 1,1 1 0,0 0-1,0 0 1,0 0 0,0-1-1,0 1 1,2 1 0,0-1-5,0-1 0,-1 1 1,1-1-1,0 1 0,0-1 1,-1 0-1,1 0 0,0 0 1,0-1-1,0 1 0,4-2 1,1 0-4,-1 0 1,1-1 0,0 0-1,-1 0 1,1-1 0,-1 0-1,11-8 1,-12 8-30,-1-1 0,1 0 0,-1 0 0,0-1 0,-1 1 0,0-1 0,1 0 0,-2 0 0,1 0 0,-1-1 0,0 1 0,0-1 0,-1 0 0,0 0 0,2-8 0,-4 15 10,0-1-1,0 1 1,0 0 0,0 0 0,0 0 0,0 0 0,0 0-1,0 0 1,0 0 0,0 0 0,0-1 0,0 1 0,0 0-1,0 0 1,0 0 0,0 0 0,0 0 0,0 0-1,0 0 1,-1 0 0,1 0 0,0 0 0,0 0 0,0-1-1,0 1 1,0 0 0,0 0 0,0 0 0,0 0-1,0 0 1,0 0 0,-1 0 0,1 0 0,0 0 0,0 0-1,0 0 1,0 0 0,0 0 0,0 0 0,0 0-1,0 0 1,0 0 0,-1 0 0,1 0 0,0 0 0,0 0-1,0 0 1,0 0 0,0 0 0,0 0 0,0 0 0,0 0-1,0 1 1,-1-1 0,1 0 0,0 0 0,0 0-1,0 0 1,0 0 0,0 0 0,0 0 0,0 0 0,0 0-1,0 0 1,0 0 0,0 0 0,0 1 0,0-1-1,-10 10-9,-6 12 127,10-10-24,0 0 0,0 0 1,1 1-1,-5 22 0,9-32-111,0 1 0,1-1-1,0 0 1,-1 1-1,1-1 1,1 1-1,-1-1 1,0 0-1,1 1 1,1 5-1,-1-7-41,0-1 1,0 0-1,-1 1 0,1-1 0,0 0 0,0 1 0,0-1 0,1 0 0,-1 0 0,0 0 0,0 0 0,1 0 0,-1 0 0,1 0 1,-1 0-1,0 0 0,1-1 0,-1 1 0,1-1 0,0 1 0,-1-1 0,1 0 0,2 1 0,1 0-451,1 0-1,0-1 0,0 0 0,0 0 1,0 0-1,0-1 0,0 1 1,-1-2-1,1 1 0,0 0 0,-1-1 1,11-5-1,13-12-5177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408"/>
    </inkml:context>
    <inkml:brush xml:id="br0">
      <inkml:brushProperty name="width" value="0.025" units="cm"/>
      <inkml:brushProperty name="height" value="0.025" units="cm"/>
      <inkml:brushProperty name="color" value="#008C3A"/>
    </inkml:brush>
  </inkml:definitions>
  <inkml:trace contextRef="#ctx0" brushRef="#br0">199 0 16303,'0'0'1842,"-8"8"-395,-2 3-976,-1 0 1,2 1 0,-1 1-1,2-1 1,0 1-1,0 1 1,1-1-1,1 1 1,0 0-1,1 1 1,-5 21 0,7 7-151,1 48 0,4-65-308,-2 0 1,-1 1-1,-1-1 1,-2 0-1,0 0 1,-9 29-1,7-39 11,4-8 41,0 1 1,-1-1-1,0 0 0,0 0 0,-1-1 1,0 1-1,-1 0 0,1-1 1,-1 0-1,-10 9 0,15-15-61,0-1 1,0 0-1,0 0 0,-1 0 0,1 0 0,0 0 0,0 1 0,-1-1 0,1 0 1,0 0-1,0 0 0,-1 0 0,1 0 0,0 0 0,0 0 0,-1 0 0,1 0 1,0 0-1,0 0 0,-1 0 0,1 0 0,0 0 0,0 0 0,-1 0 0,1 0 1,0-1-1,0 1 0,-1 0 0,1 0 0,0 0 0,0 0 0,0 0 0,-1-1 1,1 1-1,0 0 0,0 0 0,0 0 0,-1 0 0,1-1 0,0 1 0,0 0 1,0 0-1,0-1 0,0 1 0,0 0 0,0 0 0,0-1 0,-1 1 1,1 0-1,0 0 0,0-1 0,0 1 0,0 0 0,0 0 0,0-1 0,0 1 1,0 0-1,1-1 0,0-20 115,-1 16-113,4-27-433,1 1 0,1 0 0,2 0 0,22-55 0,64-111-4394,-79 170 4877,0 1 0,29-37 0,-40 57 38,0 1 0,0 0 0,1 0 0,0 0 0,0 0 1,0 1-1,0 0 0,1 0 0,-1 1 0,1-1 1,0 1-1,0 0 0,1 1 0,-1-1 0,0 1 0,1 1 1,12-3-1,-18 4-94,0 0 0,0 0-1,0 1 1,0-1 0,-1 0 0,1 0 0,0 1 0,0-1 0,0 0-1,-1 1 1,1-1 0,0 1 0,-1-1 0,1 1 0,0-1 0,-1 1-1,1 0 1,-1-1 0,1 1 0,-1 0 0,1-1 0,-1 1 0,1 0-1,-1 0 1,1-1 0,-1 1 0,0 0 0,0 0 0,1 0 0,-1-1-1,0 1 1,0 0 0,0 0 0,0 0 0,0 0 0,0 0 0,0-1-1,0 1 1,-1 0 0,1 0 0,0 0 0,0 0 0,-1-1 0,1 1-1,0 0 1,-1 0 0,0 0 0,-19 41 66,4-23-25,-1 0 0,-2-1 0,1-1 0,-2 0 0,0-2 1,-40 24-1,58-38-115,-1 1-1,0-1 1,1 0 0,-1 1 0,0-1-1,1 0 1,-1-1 0,0 1 0,0 0-1,-4-1 1,19-20-5206,12-8 43,9-3-1425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757"/>
    </inkml:context>
    <inkml:brush xml:id="br0">
      <inkml:brushProperty name="width" value="0.025" units="cm"/>
      <inkml:brushProperty name="height" value="0.025" units="cm"/>
      <inkml:brushProperty name="color" value="#008C3A"/>
    </inkml:brush>
  </inkml:definitions>
  <inkml:trace contextRef="#ctx0" brushRef="#br0">249 10 10762,'-7'15'3999,"-77"155"2114,-23 48-1568,96-192-4658,2-1 0,1 1-1,1 1 1,2-1 0,0 1-1,-1 46 1,8-116-440,1 1 0,2 0 0,2 0 0,2 0 0,16-46 0,-14 55 231,2-1-1,1 2 1,2 0 0,1 1 0,1 0 0,36-44 0,-49 69 444,0 0-1,0 0 1,0 0 0,0 1 0,1 0 0,0 0 0,0 1 0,1-1 0,-1 1 0,1 1 0,0-1-1,0 1 1,0 0 0,0 1 0,1-1 0,-1 2 0,14-3 0,-20 4-104,0 0 0,-1 0 1,1 0-1,0 0 0,0 0 1,-1 0-1,1 0 0,0 0 0,0 1 1,-1-1-1,1 0 0,0 0 1,-1 1-1,1-1 0,0 0 1,-1 1-1,1-1 0,0 1 1,-1-1-1,1 1 0,-1-1 0,1 1 1,-1-1-1,1 1 0,-1-1 1,1 1-1,-1 0 0,1-1 1,-1 1-1,0 0 0,1 1 0,-1 0 21,0 0-1,0 0 0,0 1 0,0-1 0,0 0 0,0 0 0,-1 1 0,1-1 1,-1 0-1,-1 4 0,-2 3 25,0-1-1,0 1 1,-1-1 0,-9 11-1,-5 3-19,0-2-1,-38 31 0,46-43-29,-1 0 0,1 0 0,-1-1 0,-1 0-1,1-1 1,-1-1 0,-20 7 0,33-13-45,0 1 0,1 0 0,-1 0 0,0-1 0,0 1 0,0 0 0,0 0 0,1-1 0,-1 1 0,0 0 0,0-1 0,0 1 0,0 0 0,0 0 0,0-1 0,0 1 0,0 0 1,0-1-1,0 1 0,0 0 0,0-1 0,0 1 0,0 0 0,0 0 0,0-1 0,-1 1 0,1 0 0,0-1 0,0 1 0,0 0 0,0 0 0,-1-1 0,1 1 0,0 0 0,0 0 0,0 0 0,-1-1 0,1 1 0,0 0 0,0 0 0,-1 0 0,1 0 0,0-1 0,0 1 0,-1 0 0,1 0 1,0 0-1,-1 0 0,1 0 0,0 0 0,-1 0 0,1 0 0,0 0 0,0 0 0,-1 0 0,1 0 0,0 0 0,-1 0 0,1 0 0,0 0 0,-1 0 0,1 0 0,0 1 0,0-1 0,-1 0 0,1 0 0,0 0 0,0 0 0,-1 1 0,15-22-3762,14-6-3040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088"/>
    </inkml:context>
    <inkml:brush xml:id="br0">
      <inkml:brushProperty name="width" value="0.025" units="cm"/>
      <inkml:brushProperty name="height" value="0.025" units="cm"/>
      <inkml:brushProperty name="color" value="#008C3A"/>
    </inkml:brush>
  </inkml:definitions>
  <inkml:trace contextRef="#ctx0" brushRef="#br0">14 105 15375,'0'0'9192,"15"7"-8188,-5-2-857,-4-1-105,0-1 1,0 0-1,0 0 0,1-1 0,-1 1 0,1-1 0,0-1 1,-1 1-1,1-1 0,0-1 0,0 1 0,0-1 0,0 0 1,0-1-1,6 0 0,10-5-73,0 0 1,29-14-1,-44 17-24,-1 0 0,0 0 0,0-1 0,-1 0 0,1-1 0,-1 1 0,0-1 0,0 0-1,0-1 1,-1 1 0,6-8 0,-11 12 51,1 0 1,0 0-1,-1 1 0,1-1 0,0 0 0,-1 0 1,1 0-1,-1 0 0,1 0 0,-1 0 0,0 0 1,1 0-1,-1 0 0,0 0 0,0 0 0,0 0 0,0 0 1,1 0-1,-1 0 0,-1 0 0,1 0 0,0 0 1,0 0-1,0 0 0,-1 0 0,1 0 0,0 0 1,-1 0-1,1 0 0,-1 0 0,1 0 0,-1 0 1,1 0-1,-1 0 0,0 0 0,1 1 0,-1-1 0,0 0 1,0 1-1,0-1 0,0 0 0,1 1 0,-1-1 1,0 1-1,0-1 0,0 1 0,0 0 0,0-1 1,0 1-1,-1 0 0,-7-2-6,0 0 1,0 1 0,0 1-1,-16 0 1,16 0 21,-11 0 6,1 1 1,-1 1 0,0 1 0,-28 8-1,40-9 44,-1 1-1,1 0 0,0 0 1,0 1-1,0 0 1,1 1-1,-1-1 0,1 2 1,0-1-1,1 1 0,-1 0 1,-7 9-1,12-13-57,1-1 0,0 1 0,-1-1 0,1 1 0,0 0 0,0 0 0,0-1 0,0 1-1,0 0 1,1 0 0,-1 0 0,0 0 0,1 0 0,0 0 0,-1 0 0,1 0 0,0 0 0,0 0 0,0 0 0,0 0 0,0 1-1,1-1 1,-1 0 0,1 0 0,-1 0 0,1 0 0,0-1 0,0 1 0,0 0 0,0 0 0,0 0 0,0-1 0,0 1-1,0 0 1,1-1 0,-1 1 0,1-1 0,-1 0 0,1 1 0,0-1 0,-1 0 0,1 0 0,0 0 0,0 0 0,3 1 0,7 3-1054,0 0 0,0 0 0,1-2 1,-1 1-1,26 2 0,1-2-5137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435"/>
    </inkml:context>
    <inkml:brush xml:id="br0">
      <inkml:brushProperty name="width" value="0.025" units="cm"/>
      <inkml:brushProperty name="height" value="0.025" units="cm"/>
      <inkml:brushProperty name="color" value="#008C3A"/>
    </inkml:brush>
  </inkml:definitions>
  <inkml:trace contextRef="#ctx0" brushRef="#br0">38 0 15439,'0'0'2071,"-4"11"-5,1-3-1903,-4 9 1022,1 1 0,1-1 1,-4 20-1,8-33-1042,0-1 1,1 0 0,-1 0 0,1 1 0,-1-1 0,1 0-1,0 0 1,1 1 0,-1-1 0,0 0 0,1 1-1,0-1 1,0 0 0,0 0 0,0 0 0,0 0 0,1 0-1,-1 0 1,1 0 0,0 0 0,0 0 0,0-1 0,0 1-1,0-1 1,1 0 0,2 3 0,3-1-151,0-1-1,0 0 1,0 0 0,0-1 0,0 0 0,0-1-1,0 0 1,1 0 0,-1-1 0,0 0-1,1 0 1,-1-1 0,0 0 0,1 0 0,-1-1-1,0 0 1,0-1 0,11-4 0,12-7-328,0-1 1,-1-1-1,30-23 0,-51 33 359,1 2 965,-8 9-209,-10 21 266,-4 15-433,12-40-604,-1 0 0,1-1 0,0 1 0,0 0 0,0 0 1,0 0-1,0 0 0,0 0 0,0-1 0,0 1 0,0 0 0,0 0 0,0 0 0,0 0 0,1-1 0,-1 1 0,0 0 0,0 0 0,1 0 1,-1-1-1,1 1 0,-1 0 0,1 0 0,-1-1 0,1 1 0,-1-1 0,1 1 0,0 0 0,-1-1 0,1 1 0,0-1 0,0 1 1,0 0-1,35 3-868,0-5-3877,-11-1-1707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796"/>
    </inkml:context>
    <inkml:brush xml:id="br0">
      <inkml:brushProperty name="width" value="0.025" units="cm"/>
      <inkml:brushProperty name="height" value="0.025" units="cm"/>
      <inkml:brushProperty name="color" value="#008C3A"/>
    </inkml:brush>
  </inkml:definitions>
  <inkml:trace contextRef="#ctx0" brushRef="#br0">134 53 17969,'0'0'1730,"-3"-8"26,-6-27-539,9 35-1194,0-1 0,0 1 0,0 0 1,-1-1-1,1 1 0,0-1 0,0 1 0,0 0 0,0-1 0,0 1 0,0 0 0,0-1 0,-1 1 0,1 0 1,0-1-1,0 1 0,-1 0 0,1-1 0,0 1 0,0 0 0,-1 0 0,1-1 0,0 1 0,-1 0 1,1 0-1,0-1 0,-1 1 0,1 0 0,0 0 0,-1 0 0,1 0 0,0 0 0,-1 0 0,1 0 1,-1 0-1,1-1 0,0 1 0,-1 0 0,1 1 0,-1-1 0,1 0 0,0 0 0,-1 0 0,1 0 0,0 0 1,-1 0-1,1 0 0,0 0 0,-1 1 0,1-1 0,0 0 0,-1 0 0,1 1 0,0-1 0,-1 0 1,1 0-1,0 1 0,0-1 0,-1 0 0,1 1 0,0-1 0,0 0 0,0 1 0,-1-1 0,1 0 1,0 1-1,0-1 0,0 1 0,-15 24 571,15-24-465,-3 4-13,1 0 0,-1 0 0,1 0-1,0 1 1,1-1 0,-1 0 0,1 1 0,0 0 0,0-1 0,1 1-1,0-1 1,0 1 0,1 6 0,0-9-113,0 1 0,0-1 1,1 0-1,0 1 0,0-1 0,-1 0 0,2 0 1,-1 0-1,0 0 0,1-1 0,-1 1 0,1-1 0,0 1 1,0-1-1,0 0 0,0 0 0,0 0 0,0 0 1,0-1-1,1 1 0,3 0 0,60 15-1412,-57-16 1048,0 1 0,0 0 0,0 1 0,0 0 0,0 1 0,-1 0 0,12 6 0,-20-9 361,0-1 0,0 1 0,0-1 0,0 1 0,0-1 0,0 1-1,-1 0 1,1 0 0,0-1 0,-1 1 0,1 0 0,0 0 0,-1 0 0,1 0 0,-1 0 0,1 0 0,-1 0 0,0 0 0,1 0 0,-1 0 0,0 0 0,0 0 0,0 0 0,1 0 0,-1 0-1,-1 2 1,1-2 73,-1 1 0,0 0 0,1-1-1,-1 1 1,0-1 0,0 1-1,0-1 1,-1 1 0,1-1-1,0 0 1,0 1 0,-1-1-1,-2 2 1,-5 3 418,-1-1-1,0 0 1,-18 7 0,-73 18 887,90-27-1894,0-1 0,-1-1 1,0 0-1,1 0 0,-1-1 1,-22-3-1,12-5-6856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216"/>
    </inkml:context>
    <inkml:brush xml:id="br0">
      <inkml:brushProperty name="width" value="0.025" units="cm"/>
      <inkml:brushProperty name="height" value="0.025" units="cm"/>
      <inkml:brushProperty name="color" value="#008C3A"/>
    </inkml:brush>
  </inkml:definitions>
  <inkml:trace contextRef="#ctx0" brushRef="#br0">0 1 18097,'0'0'2979,"16"48"-2242,-16-10-129,0 3-416,0-4-128,0 0-32,0-10-192,4-7-192,5-11-481,7-9-448,-1-7-897,-8-20-3171,-5-8-6534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4.270"/>
    </inkml:context>
    <inkml:brush xml:id="br0">
      <inkml:brushProperty name="width" value="0.025" units="cm"/>
      <inkml:brushProperty name="height" value="0.025" units="cm"/>
      <inkml:brushProperty name="color" value="#004F8B"/>
    </inkml:brush>
  </inkml:definitions>
  <inkml:trace contextRef="#ctx0" brushRef="#br0">90 20 3812,'0'0'4164,"-52"-20"-3844,43 20-160,6 0-96,-1 0-32,2 0-64,-1 3-32,1 1 64,-2 1 0,4-2 32,-2-1-32,-1 1 0,-3-3-352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593"/>
    </inkml:context>
    <inkml:brush xml:id="br0">
      <inkml:brushProperty name="width" value="0.025" units="cm"/>
      <inkml:brushProperty name="height" value="0.025" units="cm"/>
      <inkml:brushProperty name="color" value="#008C3A"/>
    </inkml:brush>
  </inkml:definitions>
  <inkml:trace contextRef="#ctx0" brushRef="#br0">14 0 14478,'0'0'2338,"-14"46"-1697,14-31-225,13-1-288,10-6-160,6-6-1473,5-2-2691,4-9-5189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955"/>
    </inkml:context>
    <inkml:brush xml:id="br0">
      <inkml:brushProperty name="width" value="0.025" units="cm"/>
      <inkml:brushProperty name="height" value="0.025" units="cm"/>
      <inkml:brushProperty name="color" value="#008C3A"/>
    </inkml:brush>
  </inkml:definitions>
  <inkml:trace contextRef="#ctx0" brushRef="#br0">267 1 14125,'0'0'3006,"-8"8"-2974,-29 28-27,34-31 1,-1 0 1,1 0-1,0 0 0,1 1 0,-1-1 0,1 1 0,0-1 0,0 1 0,1 0 1,-1 0-1,1 0 0,1 0 0,-1 0 0,1 0 0,1 10 0,-2 3 46,-5 75 548,0-19 1230,2 1 1,11 120-1,-2-172-1730,1 0 0,0 0 1,2 0-1,1-1 0,0 0 0,2-1 1,1 0-1,15 21 0,-75-69-3308,19 7 3025,2-1 1,0-2 0,1 0 0,1-2-1,1 0 1,-30-41 0,52 63 280,0 0 1,1 0 0,-1-1-1,1 1 1,0 0-1,-1-1 1,1 1-1,0-1 1,0 1 0,1-1-1,-1 1 1,0-1-1,1 0 1,0 1 0,-1-1-1,1 0 1,0 1-1,0-1 1,1 0 0,-1 0-1,1 1 1,-1-1-1,1 1 1,0-1 0,0 1-1,0-1 1,0 1-1,0-1 1,1 1-1,-1 0 1,1-1 0,-1 1-1,1 0 1,0 0-1,0 0 1,0 1 0,0-1-1,0 0 1,0 1-1,1-1 1,2 0 0,10-6 113,1 1 0,0 1 0,0 1 1,1 0-1,21-2 0,-34 6-208,174-30-3020,-121 18-2205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3.328"/>
    </inkml:context>
    <inkml:brush xml:id="br0">
      <inkml:brushProperty name="width" value="0.025" units="cm"/>
      <inkml:brushProperty name="height" value="0.025" units="cm"/>
      <inkml:brushProperty name="color" value="#008C3A"/>
    </inkml:brush>
  </inkml:definitions>
  <inkml:trace contextRef="#ctx0" brushRef="#br0">0 0 6342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622"/>
    </inkml:context>
    <inkml:brush xml:id="br0">
      <inkml:brushProperty name="width" value="0.025" units="cm"/>
      <inkml:brushProperty name="height" value="0.025" units="cm"/>
      <inkml:brushProperty name="color" value="#008C3A"/>
    </inkml:brush>
  </inkml:definitions>
  <inkml:trace contextRef="#ctx0" brushRef="#br0">1 88 1089,'6'-28'7468,"-4"22"-6657,1 0 1,-1 0-1,1 1 1,0-1-1,0 1 1,1-1-1,0 1 1,-1 0-1,6-4 1,-8 9-720,-1 0 0,0 0 0,0 0 0,0 0 0,1 0 0,-1 0 0,0 0 0,0 0 1,1 0-1,-1 0 0,0 0 0,0 0 0,0 0 0,1 0 0,-1 0 0,0 0 0,0 0 0,0 1 0,1-1 0,-1 0 1,0 0-1,0 0 0,0 0 0,0 1 0,1-1 0,-1 0 0,0 0 0,0 0 0,0 0 0,0 1 0,0-1 1,0 0-1,0 0 0,0 1 0,0-1 0,0 0 0,0 0 0,1 0 0,-1 1 0,0-1 0,0 0 0,-1 0 0,1 1 1,0-1-1,0 0 0,0 0 0,0 0 0,0 1 0,0-1 0,0 0 0,0 1 0,0 15 252,0-16-282,-2 29 766,-2-1 0,-10 40 0,9-46-751,0 0 1,1 0-1,2 0 0,0 1 0,2 31 0,0-52-73,0-1 0,0 1 0,0 0 0,0 0 0,1-1 0,-1 1 0,1 0 0,0-1 0,-1 1 0,1-1 0,0 1 0,0 0 0,0-1 0,0 0 0,0 1 0,0-1 0,0 0 1,0 1-1,1-1 0,-1 0 0,0 0 0,1 0 0,-1 0 0,3 1 0,-1-1 7,0-1 0,0 1 0,1 0 0,-1-1 1,0 0-1,0 0 0,1 0 0,-1 0 0,0 0 0,1-1 0,-1 1 1,4-2-1,3-1 12,-1 0 0,1-1 1,0 0-1,-1-1 0,0 0 1,0 0-1,11-9 0,76-91 159,-93 142 512,-3-34-670,0 1 0,0-1 0,0 1 0,0-1-1,1 1 1,-1-1 0,1 1 0,0-1 0,0 1 0,0-1 0,0 0 0,1 1 0,-1-1 0,4 5 0,-3-6 6,1-1 1,-1 0-1,0 1 0,1-1 0,-1 0 1,0 0-1,1-1 0,-1 1 0,1 0 1,0-1-1,-1 0 0,1 1 0,-1-1 1,1 0-1,0 0 0,-1-1 0,1 1 1,-1-1-1,1 1 0,0-1 0,3-1 1,6-2 31,0-1 1,-1 0-1,0-1 0,0 0 1,0-1-1,-1 0 1,13-11-1,17-10 5,-40 27-64,1 0 0,0 0 0,0 1 1,0-1-1,0 0 0,0 1 1,0-1-1,0 1 0,1-1 0,-1 1 1,0-1-1,0 1 0,0 0 0,0 0 1,1-1-1,-1 1 0,0 0 1,0 0-1,0 0 0,0 1 0,1-1 1,-1 0-1,0 0 0,0 0 1,0 1-1,2 0 0,-2 0 2,0 0 0,0 0-1,0 1 1,-1-1 0,1 0-1,0 1 1,-1-1 0,1 1-1,-1-1 1,1 1 0,-1-1 0,1 1-1,-1-1 1,0 1 0,0-1-1,0 1 1,0 1 0,-1 9 13,0-1 1,0 1 0,-1 0 0,-4 11-1,1-6-586,-3 12 86,6-21-3866,1 0-3920,1-22-1624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953"/>
    </inkml:context>
    <inkml:brush xml:id="br0">
      <inkml:brushProperty name="width" value="0.025" units="cm"/>
      <inkml:brushProperty name="height" value="0.025" units="cm"/>
      <inkml:brushProperty name="color" value="#008C3A"/>
    </inkml:brush>
  </inkml:definitions>
  <inkml:trace contextRef="#ctx0" brushRef="#br0">0 1 12332,'0'0'8840,"47"1"-9865,-25 7-2562,3-4-4389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6.809"/>
    </inkml:context>
    <inkml:brush xml:id="br0">
      <inkml:brushProperty name="width" value="0.025" units="cm"/>
      <inkml:brushProperty name="height" value="0.025" units="cm"/>
      <inkml:brushProperty name="color" value="#008C3A"/>
    </inkml:brush>
  </inkml:definitions>
  <inkml:trace contextRef="#ctx0" brushRef="#br0">94 0 18770,'0'0'5157,"-6"11"-4143,-4 11-611,1-1 0,1 1 0,1 0 0,1 1 0,1 0 0,1 0 0,-1 26 0,-3 309-509,10-354 429,2-11 50,4-15 174,-5 8-555,0-1 0,-2 1 0,0-1 0,0 1-1,-1-1 1,-1 0 0,-1 1 0,0-1-1,-1 1 1,0 0 0,-1 0 0,-6-15 0,-5 12-288,15 17 290,-1 0 1,1 0 0,0 0 0,-1 0-1,1 0 1,0 0 0,0 0 0,-1 0-1,1 0 1,0 0 0,-1 0 0,1 0 0,0 0-1,0 0 1,-1 0 0,1 1 0,0-1-1,0 0 1,-1 0 0,1 0 0,0 0-1,0 0 1,0 1 0,-1-1 0,1 0 0,0 0-1,0 1 1,0-1 0,0 0 0,-1 0-1,1 1 1,0-1 0,0 0 0,0 0-1,0 1 1,0-1 0,0 0 0,0 1-1,0 1 1,-1-1 0,1 1-1,0 0 1,1 0-1,-1 0 1,0-1 0,0 1-1,1 0 1,-1 0-1,1-1 1,0 1 0,-1 0-1,1-1 1,0 1-1,0-1 1,0 1 0,0-1-1,0 1 1,0-1-1,1 0 1,-1 1-1,2 0 1,7 5-6,-1-2 0,1 1 0,-1-2 0,1 1 0,1-1 0,-1-1 0,1 1 0,-1-2 0,18 3 0,-12-3 22,1-1 0,-1 0 1,0-1-1,1-1 0,30-5 0,-41 4-4,0 0 0,1 0-1,-1-1 1,0 0 0,0 0-1,0 0 1,-1-1-1,1 0 1,-1 0 0,6-5-1,-9 7 2,0 0-1,0 0 1,-1 0-1,1 0 0,0 0 1,-1 0-1,1 0 1,-1 0-1,0-1 1,0 1-1,0-1 0,0 1 1,0-1-1,0 1 1,-1-1-1,1 1 0,-1-1 1,0 0-1,1 1 1,-1-1-1,-1 0 1,1 1-1,0-1 0,-1 0 1,1 1-1,-1-1 1,0 1-1,-1-4 1,1 4-10,0 1 0,-1-1 1,1 0-1,-1 0 0,0 1 1,1-1-1,-1 1 1,0 0-1,0-1 0,0 1 1,0 0-1,0 0 0,0 0 1,0 0-1,0 1 0,-1-1 1,1 0-1,0 1 1,0 0-1,-1-1 0,1 1 1,0 0-1,-1 0 0,1 0 1,0 1-1,0-1 0,-1 1 1,1-1-1,0 1 0,0 0 1,-4 1-1,-2 1 5,0 0-1,0 0 1,0 1-1,0 0 1,1 1-1,-1-1 1,-7 8 0,11-9 10,0 0 0,0 1 0,0 0 0,0-1 0,0 1 0,1 1 0,0-1 0,0 0 0,0 1 0,0 0 0,1-1 0,0 1 0,0 0 0,0 0 0,1 1 0,-1-1 0,0 10 0,2-13-11,1-1-1,-1 0 0,1 1 0,-1-1 0,1 0 0,0 0 0,0 0 0,-1 0 0,1 0 0,0 0 1,0 0-1,0 0 0,0 0 0,0 0 0,0 0 0,0-1 0,1 1 0,-1 0 0,0-1 0,0 1 1,0-1-1,1 1 0,-1-1 0,2 1 0,42 8-194,-26-6-165,-12-1 219,-1 0 1,1 1-1,0 0 0,-1 0 0,0 0 1,0 1-1,0 0 0,0 0 0,0 1 0,-1-1 1,0 1-1,9 10 0,-13-13 168,1-1 0,0 0 0,-1 0-1,1 0 1,0 0 0,0 0 0,0 0 0,0-1 0,-1 1 0,1 0 0,0-1 0,0 0-1,0 1 1,0-1 0,1 0 0,-1 0 0,0 0 0,0 0 0,0 0 0,0-1 0,0 1-1,0-1 1,0 1 0,0-1 0,-1 0 0,1 0 0,0 1 0,0-1 0,0-1 0,-1 1 0,1 0-1,2-3 1,4-2 75,-1 0-1,0 0 1,0-1 0,0 0-1,8-13 1,-10 13-68,0 1-1,0-1 1,-1 0 0,0 0 0,-1-1 0,0 1-1,0-1 1,0 0 0,-1 1 0,0-1 0,0 0-1,-1-1 1,0 1 0,-1 0 0,0 0 0,-1-12-1,1 19-36,-1-1-1,1 1 0,0-1 1,-1 1-1,0-1 0,1 1 1,-1 0-1,0-1 0,0 1 1,0 0-1,0 0 1,0 0-1,0 0 0,0 0 1,0 0-1,0 0 0,0 0 1,-1 0-1,1 0 0,0 1 1,-1-1-1,1 0 0,-1 1 1,1-1-1,0 1 1,-1 0-1,1-1 0,-1 1 1,1 0-1,-1 0 0,1 0 1,-1 0-1,1 0 0,-1 0 1,-1 1-1,-1-1-3,1 1 0,0 0 0,0 0 0,0 0 0,0 0 0,0 0 0,0 1 0,0-1 0,0 1 0,1 0 0,-1 0 0,0 0 0,1 0 0,0 0 1,-4 4-1,-27 53-32,31-55 34,1 0 1,-1 0 0,1 1-1,0-1 1,0 0 0,0 1-1,1-1 1,0 0 0,0 1-1,0-1 1,0 1 0,0-1-1,2 6 1,-1-9 4,-1 0 0,1 0 0,-1 0 0,1 1 0,-1-1 0,1 0-1,0 0 1,-1 0 0,1 0 0,0 0 0,0-1 0,0 1 0,0 0 0,0 0 0,0 0 0,0-1 0,0 1 0,0-1-1,0 1 1,0-1 0,1 1 0,-1-1 0,0 1 0,0-1 0,0 0 0,1 0 0,-1 0 0,0 0 0,0 0-1,1 0 1,-1 0 0,0 0 0,0 0 0,2-1 0,48-15 58,-31 8-85,-16 7 22,0 0 1,1 0 0,-1 0 0,0 0-1,0 1 1,1 0 0,-1 0 0,0 0-1,1 0 1,6 2 0,-9-1 0,-1 0 1,1 0-1,-1 0 0,1 0 1,-1 0-1,0 1 1,0-1-1,0 0 0,1 1 1,-1-1-1,0 1 1,-1-1-1,1 1 1,0 0-1,0-1 0,-1 1 1,1 0-1,-1-1 1,0 1-1,1 0 0,-1 0 1,0-1-1,0 1 1,0 0-1,0 0 0,0-1 1,-1 3-1,-3 59 406,1-54 203,1-42-310,1 20-315,0 1 0,-1-1 0,0 1 0,-7-19 1,-2-9-2164,7-1-5019,14 41 860,1 0 951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156"/>
    </inkml:context>
    <inkml:brush xml:id="br0">
      <inkml:brushProperty name="width" value="0.025" units="cm"/>
      <inkml:brushProperty name="height" value="0.025" units="cm"/>
      <inkml:brushProperty name="color" value="#008C3A"/>
    </inkml:brush>
  </inkml:definitions>
  <inkml:trace contextRef="#ctx0" brushRef="#br0">165 46 17136,'-1'-2'359,"0"0"0,1 0 0,-1-1 0,-1 1 0,1 0 0,0 0 0,0 0 0,-1 1 0,1-1-1,-1 0 1,1 0 0,-1 1 0,0-1 0,0 1 0,0-1 0,0 1 0,0 0 0,-4-2 0,1 1-91,0 0 1,0 1-1,0-1 1,0 1 0,0 0-1,0 1 1,0-1-1,0 1 1,-6 0-1,8 0-268,0 0 0,0 0 0,0 0 0,0 0 0,0 1 0,0-1 0,0 1 0,0 0 0,0 0-1,0 0 1,1 0 0,-1 0 0,0 1 0,1-1 0,-1 1 0,1 0 0,-1-1 0,1 1 0,0 0 0,-1 1 0,1-1 0,0 0-1,1 1 1,-1-1 0,0 1 0,1-1 0,-1 1 0,1 0 0,0 0 0,0-1 0,0 1 0,0 0 0,0 4 0,1-5-64,1 0 0,-1-1 0,1 1 1,-1-1-1,1 1 0,0-1 0,0 1 1,0-1-1,-1 1 0,1-1 0,1 0 1,-1 0-1,0 1 0,0-1 0,0 0 1,1 0-1,-1 0 0,0 0 0,1 0 1,-1-1-1,1 1 0,-1 0 0,3 0 1,44 16-1181,-32-12 718,-1 0 148,-1-1 37,0 0 0,0 1 0,0 1 0,-1 1 0,0 0 0,22 15 0,-34-21 413,1 0 0,-1 0-1,0 0 1,0 0 0,-1 0 0,1 0 0,0 0-1,0 0 1,0 0 0,-1 1 0,1-1-1,-1 0 1,1 0 0,-1 1 0,1-1-1,-1 0 1,0 1 0,1-1 0,-1 1 0,0-1-1,0 0 1,0 1 0,0-1 0,-1 1-1,1-1 1,0 0 0,0 1 0,-1-1-1,1 0 1,-1 1 0,1-1 0,-1 0 0,0 0-1,1 1 1,-1-1 0,0 0 0,0 0-1,0 0 1,0 0 0,0 0 0,0 0 0,0 0-1,0-1 1,0 1 0,0 0 0,-1 0-1,-1 0 1,-6 5 285,0-1 1,-1 0-1,0-1 0,-17 6 1,14-6-405,0-1-1,-1-1 1,0 0 0,1 0 0,-25-2 0,38 0-52,-1 0 0,0 0 0,1 0 0,-1 0 0,0 0 0,1 0 0,-1 0-1,0-1 1,1 1 0,-1 0 0,1 0 0,-1-1 0,1 1 0,-1-1 0,0 1 0,1 0 0,0-1 0,-1 1 0,1-1 0,-1 1 0,1-1 0,-1 1 0,1-1 0,0 1 0,-1-1 0,1 0 0,0 1 0,0-1 0,0 0 0,-1 1 0,1-1-1,0 1 1,0-1 0,0 0 0,0 1 0,0-1 0,0 0 0,0 1 0,0-1 0,0 0 0,0 1 0,1-1 0,-1 0 0,0 0 0,15-32-5112,6 5-74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503"/>
    </inkml:context>
    <inkml:brush xml:id="br0">
      <inkml:brushProperty name="width" value="0.025" units="cm"/>
      <inkml:brushProperty name="height" value="0.025" units="cm"/>
      <inkml:brushProperty name="color" value="#008C3A"/>
    </inkml:brush>
  </inkml:definitions>
  <inkml:trace contextRef="#ctx0" brushRef="#br0">194 0 15022,'0'0'8376,"-10"9"-7132,3-3-1058,-1 1 0,1 0 0,1 0 0,0 1 0,0 0 0,0 0 1,1 0-1,0 1 0,1 0 0,-1 0 0,2 0 0,0 0 0,-3 11 0,2 3-58,1 1 0,1-1 0,1 1-1,1-1 1,5 47 0,-2-55-398,0 0 1,1 0-1,0-1 0,1 1 1,1-1-1,0 0 0,1-1 1,0 0-1,1 0 0,12 15 1,-7-19-2794,-12-9 2990,-1-1 1,0 1-1,0 0 1,1-1-1,-1 1 0,0 0 1,0 0-1,0-1 0,0 1 1,1 0-1,-1-1 1,0 1-1,0 0 0,0-1 1,0 1-1,0 0 1,0-1-1,0 1 0,0 0 1,0-1-1,0 1 1,0-1-1,0 1 0,0 0 1,0-1-1,0 1 0,0 0 1,0-1-1,-1 1 1,1 0-1,0-1 0,0 1 1,0 0-1,-1 0 1,1-1-1,0 1 0,0 0 1,-1 0-1,1-1 0,0 1 1,-1 0-1,-10-18 146,-1 1 0,-1 1-1,-1 0 1,-15-14-1,7 8 1698,-26-36-1,43 52-1413,0-1 1,1 0-1,0 0 0,0-1 0,1 1 1,0-1-1,0 1 0,1-1 0,0 0 1,-1-10-1,3 17-309,0 0 0,0 0 0,0 0 1,0 0-1,1 0 0,-1 0 0,0 0 0,0-1 0,1 1 1,-1 0-1,1 0 0,-1 0 0,1 0 0,-1 1 0,1-1 1,0 0-1,-1 0 0,1 0 0,0 0 0,0 1 0,0-1 1,0 0-1,-1 1 0,1-1 0,0 0 0,0 1 0,0-1 1,0 1-1,0 0 0,0-1 0,1 1 0,-1 0 0,0 0 1,0-1-1,1 1 0,49-1-28,-36 1 36,157 13-4395,-111-12-1559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8.369"/>
    </inkml:context>
    <inkml:brush xml:id="br0">
      <inkml:brushProperty name="width" value="0.025" units="cm"/>
      <inkml:brushProperty name="height" value="0.025" units="cm"/>
      <inkml:brushProperty name="color" value="#008C3A"/>
    </inkml:brush>
  </inkml:definitions>
  <inkml:trace contextRef="#ctx0" brushRef="#br0">71 169 8968,'0'0'15183,"-9"-6"-14585,7 4-555,-1 0 1,0 0 0,0 1-1,-1-1 1,1 1 0,0-1 0,-1 1-1,1 0 1,-7-1 0,9 2-30,1 0 1,-1 0 0,0 0 0,0 1-1,0-1 1,1 0 0,-1 0 0,0 0 0,0 1-1,1-1 1,-1 1 0,0-1 0,0 0-1,1 1 1,-1-1 0,0 1 0,1-1 0,-1 1-1,1 0 1,-1-1 0,1 1 0,-1 0 0,0 2 15,-1-1 0,2 0 0,-1 1 1,0-1-1,0 1 0,1 0 1,-1-1-1,1 1 0,0-1 1,0 6-1,0-7-25,0 1-1,0-1 0,1 0 1,-1 0-1,0 1 0,1-1 1,-1 0-1,1 0 1,-1 0-1,1 0 0,0 1 1,-1-1-1,1 0 1,0 0-1,0 0 0,0 0 1,0-1-1,0 1 1,0 0-1,0 0 0,0 0 1,0-1-1,0 1 0,0-1 1,0 1-1,1-1 1,-1 1-1,0-1 0,0 0 1,1 1-1,-1-1 1,0 0-1,0 0 0,1 0 1,-1 0-1,0 0 1,1 0-1,-1 0 0,0-1 1,3 0-1,3 0 23,0 0 0,1-1 0,-1 1 0,0-2 0,0 1 0,8-5-1,-4 1-6,-1 0 0,0-1 0,0-1 0,0 0 0,-1 0-1,0 0 1,-1-1 0,0-1 0,0 1 0,-1-1 0,0 0-1,-1-1 1,9-20 0,-25 50 45,-18 39-18,27-55-47,-8 51 36,8-53-35,1 1 1,0-1 0,0 0-1,0 1 1,0-1-1,0 1 1,0-1-1,1 0 1,-1 1 0,0-1-1,1 0 1,-1 0-1,1 1 1,-1-1-1,1 0 1,-1 0 0,1 0-1,0 1 1,0-1-1,0 0 1,-1 0-1,1 0 1,0 0 0,0-1-1,1 1 1,-1 0-1,0 0 1,0-1 0,0 1-1,0 0 1,1-1-1,-1 1 1,0-1-1,3 1 1,6 0 17,0-1 0,0 0 1,0 0-1,0-1 0,0-1 0,-1 1 0,19-7 0,-23 7-15,0-1 0,-1 0 0,1 0-1,-1 0 1,1 0 0,-1-1-1,0 0 1,0 1 0,0-2 0,0 1-1,-1 0 1,1-1 0,-1 1 0,0-1-1,0 0 1,0 0 0,-1-1-1,3-3 1,-5 8-6,0 0 1,0 0-1,-1 0 0,1 0 1,0 0-1,0 0 0,0 0 1,0 0-1,0 0 0,0 0 1,0 0-1,0 1 0,0-1 1,-1 0-1,1 0 0,0 0 1,0 0-1,0 0 0,0 0 1,0 0-1,0 0 0,0 0 1,-1 0-1,1 0 0,0 0 1,0 0-1,0 0 0,0 0 1,0 0-1,0 0 0,0 0 1,-1 0-1,1 0 0,0-1 1,0 1-1,0 0 1,0 0-1,0 0 0,0 0 1,0 0-1,0 0 0,0 0 1,-1 0-1,1 0 0,0 0 1,0 0-1,0-1 0,0 1 1,0 0-1,0 0 0,0 0 1,0 0-1,0 0 0,0 0 1,0 0-1,0 0 0,0-1 1,0 1-1,0 0 0,0 0 1,-8 6-15,7-5 17,0 0 1,0 0-1,0 1 0,0-1 1,1 0-1,-1 0 1,0 0-1,1 1 0,-1-1 1,1 0-1,0 1 1,-1-1-1,1 0 0,0 1 1,0-1-1,0 0 1,0 1-1,0-1 0,0 1 1,0-1-1,0 0 1,0 1-1,1-1 1,-1 0-1,1 1 0,-1-1 1,1 0-1,-1 0 1,1 1-1,0-1 0,-1 0 1,1 0-1,0 0 1,0 0-1,0 0 0,0 0 1,0 0-1,0 0 1,0 0-1,0 0 1,1-1-1,-1 1 0,0 0 1,0-1-1,1 1 1,-1-1-1,0 0 0,1 1 1,-1-1-1,0 0 1,3 0-1,6 2 81,-1-1 0,1-1-1,-1 0 1,1 0 0,-1-1 0,14-2 0,-5-2-30,-1 0 0,0-1 0,0-1 0,0-1 0,-1 0 0,0-1 0,16-13 0,-20 14-36,0-1 0,-1-1 0,0 0 0,0 0 0,-1-1 0,-1 0 0,0-1 0,-1 0 0,9-17 0,-11 8 89,-16 23 106,-21 28 18,-9 30 466,38-55-637,-1-1 0,1 1 0,0 0 1,1 0-1,-1 0 0,1-1 0,0 1 0,1 0 1,-1 1-1,1-1 0,0 0 0,0 5 1,1-8-55,-1-1 0,1 0 0,-1 0 0,1 0-1,-1 0 1,1 1 0,0-1 0,0 0 0,0 0 0,0-1 0,0 1 0,0 0 0,0 0 0,0 0 0,0-1 0,0 1 0,0 0 0,0-1 0,0 1 0,1-1 0,-1 1-1,0-1 1,0 0 0,1 0 0,-1 1 0,0-1 0,2 0 0,44 1 82,-33-2-58,36-3-87,-48 4 2,0 0 0,-1 0 0,1 0 0,0-1-1,-1 1 1,1 0 0,-1-1 0,1 1 0,-1-1-1,1 0 1,-1 1 0,1-1 0,-1 0 0,1 0-1,-1 0 1,0 0 0,0 0 0,1 0 0,-1 0-1,0-1 1,0 1 0,0 0 0,0 0 0,-1-1-1,1 1 1,0-1 0,0-2 0,-1 4-201,0-1 0,-1 1 0,1-1 0,-1 1 0,1-1 1,-1 1-1,0 0 0,1-1 0,-1 1 0,1 0 0,-1-1 0,0 1 0,1 0 1,-1 0-1,0-1 0,1 1 0,-1 0 0,0 0 0,1 0 0,-1 0 1,0 0-1,0 0 0,1 0 0,-1 0 0,0 0 0,1 0 0,-1 1 1,-1-1-1,-3 0-1633,-16 0-7345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327"/>
    </inkml:context>
    <inkml:brush xml:id="br0">
      <inkml:brushProperty name="width" value="0.025" units="cm"/>
      <inkml:brushProperty name="height" value="0.025" units="cm"/>
      <inkml:brushProperty name="color" value="#008C3A"/>
    </inkml:brush>
  </inkml:definitions>
  <inkml:trace contextRef="#ctx0" brushRef="#br0">87 0 16528,'-11'14'281,"2"0"0,-1 1 0,2 0 1,0 0-1,0 1 0,2 0 1,0 0-1,1 1 0,0 0 0,2 0 1,0 0-1,1 0 0,0 0 0,1 1 1,3 28-1,-1-42-248,0 0-1,-1 0 1,1 0 0,1-1-1,-1 1 1,1 0 0,-1-1-1,1 1 1,0-1 0,0 0-1,1 0 1,-1 0 0,1 0-1,-1 0 1,1 0 0,0-1-1,0 1 1,0-1-1,0 0 1,1 1 0,-1-2-1,0 1 1,1 0 0,0-1-1,-1 1 1,1-1 0,0 0-1,0-1 1,0 1 0,-1 0-1,1-1 1,0 0 0,6 0-1,3-1-1,0 1 0,0-1 0,0-1 0,0 0 0,0-1-1,0-1 1,0 0 0,22-11 0,-12 3-16,-1-2 0,0-1 0,-1-1 0,28-26 0,-49 41-17,0 1 1,1 0 0,-1-1 0,0 1 0,0 0 0,0 0-1,1-1 1,-1 1 0,0 0 0,1 0 0,-1 0 0,0-1-1,0 1 1,1 0 0,-1 0 0,0 0 0,1 0-1,-1-1 1,1 1 0,-1 0 0,0 0 0,1 0 0,-1 0-1,0 0 1,1 0 0,-1 0 0,0 0 0,1 0 0,-1 0-1,0 0 1,1 0 0,-1 1 0,1-1 0,-1 0 0,0 0-1,0 0 1,1 0 0,-1 1 0,0-1 0,1 0-1,5 20 249,-6 40 738,0-46-583,0-5-203,-1-2-36,1 1 0,0-1 0,1 1 0,0-1 0,0 1 0,0-1 0,5 12-1,-6-17-135,1-1-1,0 0 1,0 1-1,0-1 1,0 0-1,0 1 1,0-1-1,0 0 0,0 0 1,1 0-1,-1 0 1,0 0-1,1 0 1,-1-1-1,0 1 0,3 1 1,0-2 17,-1 1 0,0 0-1,0-1 1,1 0 0,-1 0 0,0 0 0,1 0 0,-1-1 0,0 1 0,7-2-1,0-2 6,0-1 0,-1 1-1,1-1 1,-1-1-1,0 0 1,0 0 0,-1-1-1,15-13 1,-16 12-257,0 1 0,1 1 1,-1-1-1,2 2 0,-1-1 1,1 1-1,0 0 0,0 1 1,0 0-1,12-4 0,-21 8 54,1 0 0,0 0-1,-1 0 1,1 0 0,0 0 0,-1 0-1,1 0 1,0 0 0,-1 0-1,1 0 1,0 1 0,-1-1-1,1 0 1,0 0 0,-1 1 0,1-1-1,0 0 1,-1 1 0,1-1-1,-1 1 1,1-1 0,-1 1 0,1-1-1,-1 1 1,1-1 0,-1 1-1,0-1 1,1 1 0,-1-1-1,0 1 1,1 0 0,-1-1 0,0 1-1,0 0 1,1-1 0,-1 1-1,0 0 1,0 1 0,-3 16-8071,-3-13-306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0.701"/>
    </inkml:context>
    <inkml:brush xml:id="br0">
      <inkml:brushProperty name="width" value="0.025" units="cm"/>
      <inkml:brushProperty name="height" value="0.025" units="cm"/>
      <inkml:brushProperty name="color" value="#004F8B"/>
    </inkml:brush>
  </inkml:definitions>
  <inkml:trace contextRef="#ctx0" brushRef="#br0">156 1 14606,'-11'4'1158,"2"-1"-1001,1 1 0,-1 0-1,1 1 1,0 0 0,0 0-1,1 1 1,0 0 0,0 0-1,0 0 1,1 1 0,0 0-1,0 1 1,0-1 0,1 1-1,1 0 1,-1 0 0,1 1 0,0-1-1,-2 10 1,2-3-25,1 0 0,0 0 0,1 0 0,1 1 1,0-1-1,1 0 0,3 27 0,-3-38-96,1-1-1,-1 1 1,1-1 0,0 1-1,0-1 1,0 1 0,0-1-1,0 0 1,1 1 0,0-1-1,-1 0 1,1 0 0,0 0-1,1 0 1,-1-1 0,0 1 0,1 0-1,0-1 1,-1 0 0,1 0-1,0 0 1,0 0 0,0 0-1,1 0 1,-1-1 0,0 1-1,1-1 1,-1 0 0,1 0-1,-1 0 1,1-1 0,-1 1-1,1-1 1,-1 0 0,1 0-1,0 0 1,5-2 0,-1 1 158,-1-2 0,-1 1 0,1-1 0,0 0 0,-1 0 1,1-1-1,-1 1 0,0-2 0,0 1 0,-1-1 0,1 1 0,-1-2 0,0 1 1,0 0-1,-1-1 0,1 0 0,-2 0 0,1 0 0,0-1 0,-1 0 0,4-11 1,-3 8 11,0-1 1,-1 1 0,0-1 0,0 1-1,-2-1 1,1 0 0,-1 0 0,-1 0-1,0 0 1,0 0 0,-1 0 0,0 0 0,-1 1-1,-4-14 1,3 19-168,1 0 0,-1-1 0,0 2 0,0-1-1,-1 0 1,1 1 0,-1-1 0,0 1 0,-8-7 0,9 9-88,1 0 0,0 1 1,-1-1-1,0 1 0,1-1 0,-1 1 0,0 0 1,1 0-1,-1 0 0,0 0 0,0 0 1,0 1-1,0-1 0,0 1 0,0 0 1,0 0-1,0 0 0,0 0 0,0 0 1,-6 2-1,8-1-78,-1 0 1,1 0-1,0 0 1,-1 0-1,1 1 0,0-1 1,0 0-1,0 1 1,0-1-1,0 1 0,0-1 1,0 1-1,0-1 1,0 1-1,1 0 1,-1-1-1,1 1 0,-1 0 1,1 0-1,0-1 1,0 1-1,0 0 0,0 2 1,1 47-3625,-1-45 3018,6 29-4130,2-1-2536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690"/>
    </inkml:context>
    <inkml:brush xml:id="br0">
      <inkml:brushProperty name="width" value="0.025" units="cm"/>
      <inkml:brushProperty name="height" value="0.025" units="cm"/>
      <inkml:brushProperty name="color" value="#008C3A"/>
    </inkml:brush>
  </inkml:definitions>
  <inkml:trace contextRef="#ctx0" brushRef="#br0">4 51 11307,'0'0'3939,"-4"-50"-2337,15 50-1090,7 0-512,9 8-960,3 4-2436,5 3-3138</inkml:trace>
  <inkml:trace contextRef="#ctx0" brushRef="#br0" timeOffset="1">558 197 18257,'0'0'4041,"-9"0"-2882,-2 0-1046,3-1 8,0 0 1,0 1 0,-1 1-1,1-1 1,0 1-1,0 1 1,0 0-1,0 0 1,0 0 0,0 1-1,1 0 1,-1 0-1,-10 8 1,12-7-31,0 1-1,0 0 1,1 1 0,0-1 0,0 1-1,0 0 1,1 1 0,-1-1 0,1 1-1,1 0 1,0 0 0,0 0 0,0 0-1,1 0 1,0 1 0,0-1 0,1 1-1,0 0 1,0-1 0,0 1 0,2 12-1,0-17-89,0-1 0,0 1 0,1 0-1,-1 0 1,1-1 0,-1 1 0,1-1-1,0 1 1,0-1 0,0 0-1,1 0 1,-1 0 0,0 0 0,1 0-1,-1 0 1,1 0 0,0-1 0,-1 0-1,1 1 1,0-1 0,0 0-1,0 0 1,0-1 0,0 1 0,0-1-1,0 1 1,4-1 0,11 2-314,0-2 1,-1 1 0,24-4-1,-39 3 235,9-2-776,0 0 1,-1 0 0,1-1 0,0 0 0,-1 0 0,0-1 0,0-1 0,0 0 0,16-11 0,2-9-5014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177"/>
    </inkml:context>
    <inkml:brush xml:id="br0">
      <inkml:brushProperty name="width" value="0.025" units="cm"/>
      <inkml:brushProperty name="height" value="0.025" units="cm"/>
      <inkml:brushProperty name="color" value="#008C3A"/>
    </inkml:brush>
  </inkml:definitions>
  <inkml:trace contextRef="#ctx0" brushRef="#br0">45 61 15919,'0'0'2579,"-5"8"-396,-1 1-1758,1 1 0,1 0 0,-1 0 0,1 0 1,1 0-1,0 1 0,0-1 0,1 1 0,1 0 0,-1 16 0,1-23-454,1-1 1,0 1-1,0-1 0,0 1 0,0-1 0,0 1 1,1-1-1,0 1 0,0-1 0,0 1 0,0-1 0,0 0 1,1 1-1,-1-1 0,1 0 0,0 0 0,0 0 0,0 0 1,4 3-1,-6-6 24,1-1 0,0 1 1,-1-1-1,1 0 0,0 1 1,-1-1-1,1 0 1,-1 1-1,1-1 0,-1 0 1,1 0-1,-1 0 0,1 1 1,-1-1-1,0 0 0,1 0 1,-1 0-1,0 0 0,0 0 1,0 1-1,0-1 0,0 0 1,0 0-1,0 0 0,0-2 1,4-34 37,-4 33-31,3-64-12,-3 41 227,0 23 140,0 9 238,-1-3-572,1 1 0,0 0 1,0-1-1,0 1 0,0 0 0,1-1 1,-1 1-1,1 0 0,-1-1 0,1 1 1,0 0-1,0-1 0,0 0 0,0 1 1,1-1-1,-1 1 0,1-1 0,-1 0 1,1 0-1,0 0 0,0 0 0,0 0 1,0 0-1,0-1 0,3 2 0,1 0 0,0 0 0,0-1 0,1 0 0,-1-1-1,1 1 1,-1-1 0,1 0 0,0-1 0,9 0 0,-2 0 14,0-1 1,1 0-1,-1-1 1,0-1 0,0 0-1,-1-1 1,27-10 0,-32 10-40,0 0 1,0-1 0,0 0-1,0 0 1,-1 0 0,0-1 0,0 0-1,0-1 1,-1 1 0,0-1-1,-1-1 1,1 1 0,5-12 0,-9 17 1,-1-1 1,0 0 0,0 0 0,0 1 0,0-1 0,0 0 0,-1 0 0,1 0 0,-1 0-1,1 0 1,-1 0 0,0 1 0,-1-1 0,0-6 0,1 8-1,-1 0 1,1 0-1,-1 0 0,0 0 1,1 0-1,-1 0 0,0 0 1,0 0-1,0 0 1,0 0-1,1 1 0,-1-1 1,0 0-1,0 1 0,-1-1 1,1 1-1,0-1 0,0 1 1,0-1-1,0 1 0,0 0 1,-1-1-1,1 1 1,0 0-1,0 0 0,0 0 1,-1 0-1,1 0 0,0 0 1,0 0-1,0 1 0,0-1 1,-1 0-1,1 1 1,0-1-1,-2 1 0,-3 2 11,0 0 0,1-1 1,-1 2-1,0-1 0,1 1 0,0 0 0,0 0 0,0 0 0,1 1 0,-1 0 1,1 0-1,0 0 0,-3 6 0,-5 7 272,0 0-1,-13 33 1,23-47-212,0-1 0,1 1 1,-1 0-1,1 0 0,0 0 1,0 0-1,0 0 0,0 1 0,1-1 1,-1 0-1,1 0 0,1 0 1,-1 1-1,0-1 0,1 0 0,0 0 1,2 7-1,-1-8-117,0-1 0,0 1 0,0-1 0,0 0-1,0 1 1,1-1 0,-1 0 0,1-1 0,0 1 0,0 0 0,-1-1 0,1 1-1,0-1 1,0 0 0,0 0 0,0 0 0,0 0 0,1-1 0,-1 1-1,0-1 1,0 0 0,0 0 0,5 0 0,-8 0 39,68-3-3949,-24-11-2886,-6-8-3194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758"/>
    </inkml:context>
    <inkml:brush xml:id="br0">
      <inkml:brushProperty name="width" value="0.025" units="cm"/>
      <inkml:brushProperty name="height" value="0.025" units="cm"/>
      <inkml:brushProperty name="color" value="#008C3A"/>
    </inkml:brush>
  </inkml:definitions>
  <inkml:trace contextRef="#ctx0" brushRef="#br0">141 52 18449,'-8'5'2168,"-10"7"-885,0 1 1,-27 24 0,41-33-1075,-1 0 0,1 0 0,0 1 0,0 0 0,0-1 0,1 1 0,-1 0 0,1 1 0,1-1 0,-1 1 0,1-1 0,0 1 0,0 0 0,0-1 0,1 1 0,-1 9 0,2-14-201,0 0 0,0 0 0,1-1 0,-1 1-1,0 0 1,0 0 0,1-1 0,-1 1 0,0 0 0,1-1 0,-1 1-1,1-1 1,-1 1 0,1 0 0,-1-1 0,1 1 0,0-1 0,-1 1 0,1-1-1,-1 0 1,1 1 0,0-1 0,0 0 0,-1 1 0,1-1 0,1 0-1,29 4 60,30-11-319,-48 2 51,0 0 0,0-1 0,0 0 0,-1-1 0,1 0 0,10-10 1,-16 12 158,0 0 1,-1 0 0,0-1 0,0 0 0,0 0-1,-1 0 1,0-1 0,0 0 0,0 0 0,-1 0 0,4-11-1,-7 16 117,-11 23 245,4-11-263,1 0-1,0 0 0,0 1 1,1-1-1,0 1 0,1 0 1,1 0-1,0 0 0,0 0 0,0 16 1,2-26-78,0 0 0,0 0 0,0-1 0,1 1 0,-1 0 0,0 0-1,0 0 1,1 0 0,-1 0 0,1 0 0,-1 0 0,1-1 0,-1 1 0,1 0 0,0 0 0,-1-1 0,1 1 0,0 0 0,-1-1 0,1 1 0,0-1 0,0 1 0,0-1 0,-1 1 0,1-1 0,1 1 0,32 3-1352,-25-5 844,-1 0 0,1-1 0,-1 0 0,1 0 0,14-7 1,-11 2-640,-1 0 0,0-1 0,0 0 0,0-1 0,-1 0 0,0 0 0,-1-2 0,10-13 0,-12 15 783,-1-1-1,0 0 0,0-1 1,3-11-1,-6 15 910,0-1 0,-1 0 0,-1 0 0,1 0 0,-1 0 1,0-10-1,-1 17-328,0 0 1,1 0 0,-1 0 0,0 0 0,0-1 0,0 1 0,0 0 0,-1 0 0,1 0 0,0 0 0,0 0 0,-1 0-1,1 0 1,0 0 0,-1 0 0,1 0 0,-1 0 0,0 0 0,1 0 0,-1 0 0,0 1 0,1-1 0,-1 0-1,0 0 1,0 1 0,0-1 0,0 0 0,-1 0 0,0 1-17,0 0-1,0 0 1,0 0 0,1 0 0,-1 0-1,0 0 1,0 1 0,0-1-1,0 1 1,1-1 0,-1 1-1,0 0 1,0-1 0,-2 3-1,-5 3 292,0 0-1,1 0 0,-1 1 0,-11 12 0,15-14-188,1 0 0,0 1 0,-1 0 0,2 0 0,-1 0 0,1 0 0,0 0-1,-4 13 1,7-17-268,-1 0-1,1-1 1,0 1-1,0 0 0,0 0 1,0 0-1,0-1 0,0 1 1,1 0-1,-1 0 1,1-1-1,-1 1 0,1 0 1,-1-1-1,1 1 0,0 0 1,0-1-1,0 1 1,0-1-1,0 1 0,0-1 1,1 0-1,-1 1 1,0-1-1,1 0 0,-1 0 1,0 0-1,1 0 0,0 0 1,-1 0-1,1-1 1,-1 1-1,1 0 0,0-1 1,0 1-1,-1-1 1,1 0-1,3 1 0,59 9-716,-51-9 330,-1 0 1,1 1 0,0 1-1,-1 0 1,0 0 0,20 10 0,-31-13 375,0 0 1,0 1 0,0-1 0,0 1 0,1 0 0,-1-1 0,-1 1 0,1 0 0,0-1 0,0 1 0,0 0 0,0 0 0,0 0-1,-1 0 1,1 0 0,0 0 0,-1 0 0,1 0 0,-1 0 0,1 0 0,-1 0 0,0 1 0,1-1 0,-1 0 0,0 0 0,0 0 0,0 1-1,0-1 1,0 2 0,-1 0 32,0-1 0,0 1-1,0-1 1,-1 1 0,1-1-1,-1 0 1,0 0-1,1 0 1,-1 0 0,0 0-1,0 0 1,-4 2 0,-6 5 87,-1-1 0,1-1 0,-25 11 0,28-15-152,0 0 1,0 0 0,0-1 0,0 0-1,0-1 1,-12 1 0,21-2-76,-1 0 0,1 0 0,0 0 0,0 0 0,-1 0 0,1 0 0,0 0 0,0 0 0,-1 0 0,1 0 0,0 0 0,0 0 0,-1 0 0,1 0 0,0 0 0,0 0 0,-1 0 0,1-1 0,0 1 0,0 0 0,-1 0 0,1 0 0,0 0 0,0-1 0,0 1 0,0 0 0,-1 0 0,1 0 0,0-1 0,0 1 0,0 0 0,0 0 0,0-1 0,0 1 0,-1 0 0,1 0 0,0-1 0,0 1 0,0 0 0,0 0 0,0-1 0,0 1 0,0 0 0,0-1 0,8-15-3252,14-11-2221,5 1-1048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105"/>
    </inkml:context>
    <inkml:brush xml:id="br0">
      <inkml:brushProperty name="width" value="0.025" units="cm"/>
      <inkml:brushProperty name="height" value="0.025" units="cm"/>
      <inkml:brushProperty name="color" value="#008C3A"/>
    </inkml:brush>
  </inkml:definitions>
  <inkml:trace contextRef="#ctx0" brushRef="#br0">3 0 17649,'0'0'5829,"0"9"-4062,-1 16-1233,0-15-152,0 1 1,1-1-1,1 1 1,2 17-1,-3-26-342,1 1 0,-1-1 0,1 0 0,0 0 0,-1 0 0,1 1 0,0-1 0,1 0 0,-1 0 0,0 0 0,1-1 0,-1 1 0,1 0 0,-1 0 0,1-1 0,0 1 0,-1-1 0,1 1 0,0-1 0,0 0 0,0 0 0,0 0 0,1 0 0,-1 0 0,0 0 0,0-1 0,4 1 0,13 1-218,-1-2 1,1 0-1,-1-1 0,1-1 0,-1 0 0,0-2 1,1 0-1,27-11 0,-20 7-430,0 1 1,0 1-1,27-2 1,-52 8 650,0 0 1,0-1 0,1 1 0,-1 0-1,0 0 1,0 0 0,0 0-1,0 0 1,0 0 0,0 1-1,0-1 1,1 0 0,-1 1 0,0-1-1,0 0 1,0 1 0,0-1-1,0 1 1,0 0 0,-1-1-1,1 1 1,0 0 0,0-1-1,0 1 1,0 0 0,-1 0 0,1 0-1,0 0 1,-1 0 0,1 1-1,1 33 2104,-3-15-1773,0-19-341,1 0 0,0 0 0,0 0-1,0-1 1,0 1 0,0 0-1,0 0 1,1 0 0,-1-1-1,0 1 1,0 0 0,1 0-1,-1-1 1,0 1 0,1 0-1,-1 0 1,0-1 0,1 1 0,-1 0-1,1-1 1,0 1 0,-1-1-1,1 1 1,-1-1 0,1 1-1,0-1 1,-1 1 0,1-1-1,0 0 1,-1 1 0,1-1 0,1 1-1,1-1-17,0 0-1,-1 0 1,1 0-1,0 0 0,-1-1 1,1 1-1,-1-1 1,1 0-1,-1 1 1,4-3-1,57-31-1481,-9-7-2469,-21 11-1609,-9 4-2639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432"/>
    </inkml:context>
    <inkml:brush xml:id="br0">
      <inkml:brushProperty name="width" value="0.025" units="cm"/>
      <inkml:brushProperty name="height" value="0.025" units="cm"/>
      <inkml:brushProperty name="color" value="#008C3A"/>
    </inkml:brush>
  </inkml:definitions>
  <inkml:trace contextRef="#ctx0" brushRef="#br0">51 110 11819,'0'0'2755,"-32"-53"896,21 31-1633,6 4-416,3 6 576,2 7 480,11 5-2594,1 4-96,1 5-768,1-4-2852,-7-1-5733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111"/>
    </inkml:context>
    <inkml:brush xml:id="br0">
      <inkml:brushProperty name="width" value="0.025" units="cm"/>
      <inkml:brushProperty name="height" value="0.025" units="cm"/>
      <inkml:brushProperty name="color" value="#008C3A"/>
    </inkml:brush>
  </inkml:definitions>
  <inkml:trace contextRef="#ctx0" brushRef="#br0">229 1 12780,'-9'0'3956,"0"0"-3157,0 1 0,-1 0 0,1 0 0,0 1 0,0 0 0,0 1 0,-17 7 1,17-6-589,1 1 0,-1 0 0,1 1 1,0-1-1,-9 10 0,5-5-137,7-5-38,-1-1 0,1 0 0,0 1-1,1 0 1,-1 0 0,1 1 0,0-1 0,0 1-1,0 0 1,1 0 0,0 0 0,-4 11 0,8-16-36,-1-1 1,0 1 0,1 0 0,-1-1 0,0 1 0,1-1-1,-1 1 1,1-1 0,-1 1 0,1-1 0,-1 1 0,1-1-1,-1 1 1,1-1 0,0 1 0,-1-1 0,1 0-1,0 1 1,-1-1 0,1 0 0,0 0 0,-1 0 0,1 1-1,0-1 1,-1 0 0,1 0 0,0 0 0,0 0 0,-1 0-1,1 0 1,0 0 0,-1-1 0,1 1 0,0 0 0,-1 0-1,1 0 1,0-1 0,0 1 0,33-8-17,-11-2-164,0-1 1,-1-1 0,-1-1 0,30-23 0,-11 7-111,-39 28 292,0 0 0,-1 1 0,1-1 0,0 0 0,0 1 0,0-1 0,-1 0 0,1 1 0,0-1 0,0 1 0,0-1 0,0 1 0,0 0 0,0-1 0,0 1 0,0 0 0,0 0 0,1 0 0,-1 0 0,0 0 0,0 0 0,0 0 0,0 0 0,0 0 0,0 0 0,0 0 0,0 1 0,0-1 0,0 0 0,0 1 0,0-1 0,0 1 0,0-1 0,0 1 0,0 0 0,-1-1 0,1 1 0,0 0 0,0 0 0,-1-1 0,1 1 0,0 0 0,-1 0 0,1 0 0,-1 0-1,1 0 1,-1 0 0,1 0 0,-1 0 0,0 0 0,1 0 0,-1 0 0,0 0 0,0 0 0,0 0 0,0 2 0,2 11 143,-1 0-1,-1 0 0,-1 23 0,0-16 58,0 16 29,-2 0 0,-1 0 1,-2 0-1,-17 58 0,17-74 58,-1-1 1,-1 0 0,-1 0-1,0-1 1,-2 0-1,0 0 1,-1-2 0,-1 1-1,-21 21 1,32-36-260,0-1 0,0 0 0,-1 1 0,1-1 0,-1 0 0,0 0 0,0 0 0,1-1 0,-1 1 0,0-1 0,0 1 0,0-1 0,-1 0 0,1 0 0,0 0 0,0-1 0,-1 1-1,1-1 1,0 0 0,-1 0 0,1 0 0,0 0 0,0-1 0,-5 0 0,5-1-29,0 1-1,1-1 0,-1-1 0,0 1 0,0 0 0,1-1 0,-1 1 0,1-1 1,0 1-1,0-1 0,0 0 0,0 0 0,0 0 0,1 0 0,-1-1 1,1 1-1,0 0 0,0-1 0,0 1 0,1-1 0,-1 1 0,1-5 1,-3-5-77,2 0 1,0 0 0,0-1 0,1 1 0,1 0 0,0-1-1,1 1 1,1 0 0,4-16 0,-3 20 21,0-1-1,1 1 1,0 0 0,1 0 0,-1 0-1,2 1 1,-1 0 0,1 0-1,0 1 1,1-1 0,0 2-1,14-11 1,8-2-1038,2 2 0,40-18 0,-23 13-2342,24-14-5337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488"/>
    </inkml:context>
    <inkml:brush xml:id="br0">
      <inkml:brushProperty name="width" value="0.025" units="cm"/>
      <inkml:brushProperty name="height" value="0.025" units="cm"/>
      <inkml:brushProperty name="color" value="#008C3A"/>
    </inkml:brush>
  </inkml:definitions>
  <inkml:trace contextRef="#ctx0" brushRef="#br0">75 0 21556,'0'0'1890,"-26"51"-545,12-15-736,-2 3-513,3 2-32,8-8-64,5-6 0,2-10 0,25-9-64,9-8 192,7-1-64,4-17-32,-2-10-1409,-9-10-2018,-8-8-5285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830"/>
    </inkml:context>
    <inkml:brush xml:id="br0">
      <inkml:brushProperty name="width" value="0.025" units="cm"/>
      <inkml:brushProperty name="height" value="0.025" units="cm"/>
      <inkml:brushProperty name="color" value="#008C3A"/>
    </inkml:brush>
  </inkml:definitions>
  <inkml:trace contextRef="#ctx0" brushRef="#br0">0 1 17809,'0'0'5029,"74"40"-9033,-40-32-4356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190"/>
    </inkml:context>
    <inkml:brush xml:id="br0">
      <inkml:brushProperty name="width" value="0.025" units="cm"/>
      <inkml:brushProperty name="height" value="0.025" units="cm"/>
      <inkml:brushProperty name="color" value="#008C3A"/>
    </inkml:brush>
  </inkml:definitions>
  <inkml:trace contextRef="#ctx0" brushRef="#br0">218 23 22005,'0'0'5904,"12"-3"-5931,-2 0 27,56-11-24,-61 13-13,0 0 1,-1 1-1,1 0 0,0 0 1,0 0-1,0 0 0,-1 0 0,1 1 1,0 0-1,0 0 0,-1 1 0,8 2 1,-11-3 33,1 1 0,-1-1 0,1 1 0,-1-1 0,0 1 0,0 0 0,0-1 0,0 1 0,0 0 0,0 0 0,0 0 0,0 0 0,-1 0 0,1 0 0,-1 0 0,0 0 0,1 0 1,-1 0-1,0 0 0,0 0 0,0 0 0,0 0 0,-1 0 0,1 0 0,-1 0 0,0 3 0,-1 2 88,0 0-1,0-1 1,-1 1-1,0-1 1,0 1-1,-7 8 1,-32 35 824,32-40-677,1 1 0,0 0 0,0 0 0,1 1 0,-12 21 0,20-33-236,0 1-1,0-1 1,0 0 0,0 0 0,0 0 0,0 0-1,0 0 1,0 1 0,0-1 0,0 0-1,0 0 1,0 0 0,0 0 0,0 1-1,0-1 1,0 0 0,0 0 0,0 0 0,0 0-1,0 1 1,0-1 0,0 0 0,0 0-1,0 0 1,0 0 0,0 0 0,0 1 0,0-1-1,0 0 1,0 0 0,1 0 0,-1 0-1,0 0 1,0 0 0,0 0 0,0 1 0,0-1-1,0 0 1,1 0 0,-1 0 0,0 0-1,0 0 1,0 0 0,0 0 0,0 0-1,1 0 1,-1 0 0,0 0 0,0 0 0,0 0-1,0 0 1,1 0 0,-1 0 0,15-2-563,14-9-867,-28 10 1351,9-3-378,1 0 0,0 1-1,0 0 1,0 1 0,0 0-1,1 0 1,-1 1 0,22 1-1,-30 1 461,1-1-1,-1 0 0,0 1 0,0-1 1,0 1-1,0 0 0,0 0 0,-1 0 0,1 0 1,0 1-1,0-1 0,-1 1 0,1 0 1,-1 0-1,1 0 0,-1 0 0,0 0 1,0 0-1,0 0 0,0 1 0,0-1 1,0 1-1,-1 0 0,1-1 0,-1 1 0,0 0 1,0 0-1,0 0 0,0 0 0,0 0 1,-1 0-1,1 0 0,-1 0 0,0 0 1,0 0-1,0 5 0,-1-1 226,-1-1-1,1 0 1,-1 0 0,0 1-1,-1-1 1,1-1 0,-1 1-1,0 0 1,-1-1 0,1 1-1,-1-1 1,0 0-1,-1-1 1,1 1 0,-1-1-1,0 1 1,0-1 0,0-1-1,0 1 1,-1-1 0,-9 5-1,-5 2 372,-1-1 0,0 0 0,0-2 0,-44 10 1,37-12-286,-1-1 1,-37 1-1,59-5-400,-1 0 0,1 0-1,-1 0 1,1-1 0,-1 0 0,1-1 0,0 1-1,-1-2 1,1 1 0,0-1 0,0 0-1,0 0 1,1-1 0,-7-4 0,11 6-355,-1-1 0,1 1 1,0-1-1,1 0 0,-1 0 0,0 1 1,1-1-1,0 0 0,-1 0 0,1 0 0,0-1 1,1 1-1,-1 0 0,1 0 0,-1-5 1,0-21-6571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644"/>
    </inkml:context>
    <inkml:brush xml:id="br0">
      <inkml:brushProperty name="width" value="0.025" units="cm"/>
      <inkml:brushProperty name="height" value="0.025" units="cm"/>
      <inkml:brushProperty name="color" value="#008C3A"/>
    </inkml:brush>
  </inkml:definitions>
  <inkml:trace contextRef="#ctx0" brushRef="#br0">0 0 11851,'0'0'8659,"13"8"-7212,30 15-613,2-2 0,0-3 0,71 20 0,185 42-1106,-299-80 273,-1 0 1,0 0-1,1 0 0,-1 1 0,1-1 1,-1 0-1,0 1 0,0-1 1,1 1-1,-1 0 0,0-1 1,0 1-1,1 0 0,-1 0 0,0-1 1,0 1-1,0 0 0,0 0 1,0 0-1,0 0 0,-1 1 0,1-1 1,0 0-1,0 2 0,-1-2 19,-1 1-1,0-1 1,1 0-1,-1 0 1,0 0-1,0 0 1,0 0-1,0 0 1,0 0-1,0 0 1,0 0 0,-1-1-1,1 1 1,0 0-1,0-1 1,-1 1-1,1-1 1,-3 1-1,-77 21 650,78-22-668,-124 22 1166,-58 12-80,151-25-2281,-47 18 1,74-24-317,12-3-5607,19-3-2722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047"/>
    </inkml:context>
    <inkml:brush xml:id="br0">
      <inkml:brushProperty name="width" value="0.025" units="cm"/>
      <inkml:brushProperty name="height" value="0.025" units="cm"/>
      <inkml:brushProperty name="color" value="#004F8B"/>
    </inkml:brush>
  </inkml:definitions>
  <inkml:trace contextRef="#ctx0" brushRef="#br0">1 582 15278,'0'0'9028,"8"-2"-7363,-3 1-1512,0-1-1,0 0 1,0-1 0,-1 1-1,1-1 1,0 0-1,-1 0 1,0 0 0,0-1-1,0 1 1,0-1-1,0 0 1,-1 0-1,0 0 1,0-1 0,5-8-1,8-17 170,20-48 0,-32 68-271,127-349-683,-120 326-338,-10 26-321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507"/>
    </inkml:context>
    <inkml:brush xml:id="br0">
      <inkml:brushProperty name="width" value="0.025" units="cm"/>
      <inkml:brushProperty name="height" value="0.025" units="cm"/>
      <inkml:brushProperty name="color" value="#008C3A"/>
    </inkml:brush>
  </inkml:definitions>
  <inkml:trace contextRef="#ctx0" brushRef="#br0">0 2 16271,'0'0'7207,"51"-1"-7079,-17 9-192,4-4-1761,0 2-3781,-1-3-7462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147"/>
    </inkml:context>
    <inkml:brush xml:id="br0">
      <inkml:brushProperty name="width" value="0.025" units="cm"/>
      <inkml:brushProperty name="height" value="0.025" units="cm"/>
      <inkml:brushProperty name="color" value="#008C3A"/>
    </inkml:brush>
  </inkml:definitions>
  <inkml:trace contextRef="#ctx0" brushRef="#br0">93 0 12684,'0'0'10063,"-4"11"-8814,-27 69 123,-12 29-263,40-98-1006,0 1 0,0-1 0,1 1 0,0 0 0,1 0 0,1 0 0,1 18 0,-1-28-89,1 0 0,-1 0 0,0 0 0,1 0 1,0 0-1,-1 0 0,1 0 0,0-1 1,0 1-1,0 0 0,0 0 0,0-1 1,1 1-1,-1-1 0,0 1 0,1-1 1,-1 0-1,1 1 0,-1-1 0,1 0 1,3 2-1,0-1 11,-1-1-1,0 0 1,1 0 0,-1 0 0,1 0 0,-1 0-1,1-1 1,-1 0 0,8 0 0,-1-2-19,1 1 0,-1-1 0,1-1 0,-1 0 0,0-1 0,21-9 0,-26 10-296,0-1 0,-1 0 1,1 0-1,-1 0 0,0-1 0,0 1 1,0-1-1,0 0 0,-1-1 0,4-6 1,-5 6-521,0 1 1,0-1-1,-1-1 1,0 1-1,0 0 1,0 0-1,-1-1 1,0 1-1,0-1 1,-1-10-1,0-33-8340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836"/>
    </inkml:context>
    <inkml:brush xml:id="br0">
      <inkml:brushProperty name="width" value="0.025" units="cm"/>
      <inkml:brushProperty name="height" value="0.025" units="cm"/>
      <inkml:brushProperty name="color" value="#008C3A"/>
    </inkml:brush>
  </inkml:definitions>
  <inkml:trace contextRef="#ctx0" brushRef="#br0">1 360 16015,'0'0'5050,"10"-5"-2776,35-19-1628,-1-2 0,-2-2-1,54-46 1,115-116 1040,-205 184-1684,-6 5-2,0 1 0,0 0 0,1 0 0,-1-1-1,0 1 1,0 0 0,0-1 0,0 1 0,1 0 0,-1 0 0,0-1 0,0 1-1,1 0 1,-1 0 0,0-1 0,0 1 0,1 0 0,-1 0 0,0 0 0,1 0-1,-1-1 1,0 1 0,1 0 0,-1 0 0,0 0 0,1 0 0,-1 0-1,0 0 1,1 0 0,-1 0 0,0 0 0,1 0 0,-1 0 0,0 0 0,1 0-1,-1 0 1,0 0 0,1 0 0,-1 1 0,1-1 0,-4 16-4,-15 28 70,17-42-53,-27 62 401,-23 77 1,42-109-318,1 0 1,2 1 0,1 0 0,-1 54 0,6-84-310,-1-1-1,1 1 1,0 0-1,0 0 1,0 0-1,1 0 0,-1 0 1,1 0-1,-1 0 1,1 0-1,0 0 1,0 0-1,0 0 1,1-1-1,-1 1 1,1 0-1,-1-1 1,1 0-1,0 1 1,3 2-1,15 6-7122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3.971"/>
    </inkml:context>
    <inkml:brush xml:id="br0">
      <inkml:brushProperty name="width" value="0.025" units="cm"/>
      <inkml:brushProperty name="height" value="0.025" units="cm"/>
      <inkml:brushProperty name="color" value="#008C3A"/>
    </inkml:brush>
  </inkml:definitions>
  <inkml:trace contextRef="#ctx0" brushRef="#br0">0 2821 7207,'0'0'5888,"9"-3"-4585,144-59 3073,96-39-3873,-131 57-270,146-34 0,98-34 422,172-85 1518,456-162-1442,-725 261 190,471-110 0,186-51-1186,-206 50 119,1412-456 680,-1529 458-356,15 54-170,-554 141-97,-27 4-65,0 2 1,58-3 0,-91 9 13,1 0 0,-1 0 1,0-1-1,0 1 1,1 0-1,-1 0 1,0 0-1,0 0 0,0 0 1,1 0-1,-1 0 1,0 0-1,0-1 1,0 1-1,1 0 0,-1 0 1,0 0-1,0-1 1,0 1-1,0 0 1,1 0-1,-1 0 0,0-1 1,0 1-1,0 0 1,0 0-1,0 0 0,0-1 1,0 1-1,0 0 1,0 0-1,0-1 1,0 1-1,0 0 0,0 0 1,0-1-1,0 1 1,0 0-1,0 0 1,0-1-1,0 1 0,0 0 1,0 0-1,-1-1 1,1-3-1951,0-14-9126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8.264"/>
    </inkml:context>
    <inkml:brush xml:id="br0">
      <inkml:brushProperty name="width" value="0.025" units="cm"/>
      <inkml:brushProperty name="height" value="0.025" units="cm"/>
      <inkml:brushProperty name="color" value="#008C3A"/>
    </inkml:brush>
  </inkml:definitions>
  <inkml:trace contextRef="#ctx0" brushRef="#br0">0 1 15695,'11'59'3991,"-9"-42"-3223,1 0 0,0 1 0,2-1 1,9 27-1,-11-40-746,-1 1 0,0-1 0,1 0-1,0 1 1,0-1 0,0 0 0,1-1 0,-1 1-1,1-1 1,0 1 0,0-1 0,0 0 0,0 0 0,1-1-1,-1 0 1,1 1 0,0-1 0,-1-1 0,1 1 0,8 1-1,-7-2-320,0 0 0,0 0-1,0 0 1,1-1 0,-1 0 0,0-1-1,0 1 1,0-1 0,0 0-1,0-1 1,9-2 0,-10 2-286,-1-1 1,0 1-1,0-1 1,1 0-1,-1 0 1,-1 0-1,1 0 1,0-1-1,-1 0 1,0 0-1,0 1 1,0-2-1,0 1 1,-1 0 0,0-1-1,1 1 1,-2-1-1,1 1 1,0-1-1,-1 0 1,0 0-1,1-5 1,0-5-116,4-25 117,-4 13 8453,-5 38-3096,-9 11-3241,3-5-617,-52 110 2405,33-72-2693,2 1 0,-20 67 0,35-60-1393,11-21-3246,0-38 3320,0 10-5266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387"/>
    </inkml:context>
    <inkml:brush xml:id="br0">
      <inkml:brushProperty name="width" value="0.025" units="cm"/>
      <inkml:brushProperty name="height" value="0.025" units="cm"/>
      <inkml:brushProperty name="color" value="#008C3A"/>
    </inkml:brush>
  </inkml:definitions>
  <inkml:trace contextRef="#ctx0" brushRef="#br0">15 0 14542,'0'0'7591,"-4"53"-7271,-1-28-224,-1 0-64,6-3-160,0-4-608,0-4-642,0-6-640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736"/>
    </inkml:context>
    <inkml:brush xml:id="br0">
      <inkml:brushProperty name="width" value="0.025" units="cm"/>
      <inkml:brushProperty name="height" value="0.025" units="cm"/>
      <inkml:brushProperty name="color" value="#008C3A"/>
    </inkml:brush>
  </inkml:definitions>
  <inkml:trace contextRef="#ctx0" brushRef="#br0">19 34 11403,'0'0'5707,"12"-5"-4789,7-1-570,0 0 0,0 1 0,0 1 1,1 1-1,29-1 0,-37 3-287,0 1 0,0 0-1,0 1 1,1 0 0,-1 1 0,-1 0 0,1 1-1,0 1 1,-1-1 0,1 2 0,17 9-1,-28-14-61,1 1 0,-1 0-1,1 0 1,-1 0 0,1 0-1,-1 1 1,0-1-1,0 0 1,0 1 0,0-1-1,0 0 1,0 1 0,0-1-1,0 1 1,0-1-1,-1 1 1,1 0 0,0-1-1,-1 1 1,0 0 0,1-1-1,-1 1 1,0 3 0,0-2 26,-1 0 1,0-1 0,0 1 0,0-1-1,0 1 1,0 0 0,-1-1 0,1 0-1,-1 1 1,1-1 0,-1 0-1,0 0 1,-3 3 0,-8 6 198,0-1-1,-1 0 1,-27 15-1,35-22-179,-23 14 519,0-1 0,-1-2 0,-1 0 0,-1-3 1,-54 14-1,75-24-1253,9-4-193,18-7-1371,31-12-3555,-10 5-949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109"/>
    </inkml:context>
    <inkml:brush xml:id="br0">
      <inkml:brushProperty name="width" value="0.025" units="cm"/>
      <inkml:brushProperty name="height" value="0.025" units="cm"/>
      <inkml:brushProperty name="color" value="#008C3A"/>
    </inkml:brush>
  </inkml:definitions>
  <inkml:trace contextRef="#ctx0" brushRef="#br0">271 1 9577,'0'0'11755,"-11"2"-11477,9-2-266,-4 0 58,0 1 0,0 0 0,0 1 0,0-1 0,0 1 0,0 0 0,1 1 0,-1 0 1,1-1-1,-1 2 0,1-1 0,0 1 0,-8 6 0,-10 13 716,2 1-1,0 0 1,-33 52 0,47-63-638,0 0-1,0 1 1,1 0 0,1 0-1,0 0 1,1 1-1,1 0 1,0 0 0,1 0-1,0 21 1,2-32-146,0 1-1,0 0 1,1-1-1,0 1 1,0-1 0,0 1-1,0-1 1,1 1 0,0-1-1,-1 0 1,2 0 0,-1 0-1,0 0 1,1 0 0,0 0-1,0-1 1,0 1-1,0-1 1,0 0 0,1 0-1,0 0 1,-1 0 0,1-1-1,0 1 1,0-1 0,1 0-1,6 2 1,5 1-931,0-1-1,0 0 1,0-1 0,1-1-1,-1 0 1,24-2-1,8 0-6047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989"/>
    </inkml:context>
    <inkml:brush xml:id="br0">
      <inkml:brushProperty name="width" value="0.025" units="cm"/>
      <inkml:brushProperty name="height" value="0.025" units="cm"/>
      <inkml:brushProperty name="color" value="#008C3A"/>
    </inkml:brush>
  </inkml:definitions>
  <inkml:trace contextRef="#ctx0" brushRef="#br0">98 0 12748,'0'0'2114,"-5"7"705,-10 7-769,-3 8-1186,-3 3-287,3 1-225,5 0-95,6 0-65,7-4 64,2-5 0,16-8-32,10-5 33,5-4-97,6-2-96,1-13-64,-6-3-1634,-5-3-1633,-7-6-3459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1.322"/>
    </inkml:context>
    <inkml:brush xml:id="br0">
      <inkml:brushProperty name="width" value="0.025" units="cm"/>
      <inkml:brushProperty name="height" value="0.025" units="cm"/>
      <inkml:brushProperty name="color" value="#008C3A"/>
    </inkml:brush>
  </inkml:definitions>
  <inkml:trace contextRef="#ctx0" brushRef="#br0">1 0 15855,'0'0'7431,"48"35"-15919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422"/>
    </inkml:context>
    <inkml:brush xml:id="br0">
      <inkml:brushProperty name="width" value="0.025" units="cm"/>
      <inkml:brushProperty name="height" value="0.025" units="cm"/>
      <inkml:brushProperty name="color" value="#004F8B"/>
    </inkml:brush>
  </inkml:definitions>
  <inkml:trace contextRef="#ctx0" brushRef="#br0">8 1 12268,'0'0'6085,"-7"59"-3490,26-37-641,16-1-97,8-2-63,9 1-481,6-5-608,5-3-545,0-3-96,-6-4-640,-3-2-1218,-12-3-1954,-10 0-1953,-14 0-9738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108"/>
    </inkml:context>
    <inkml:brush xml:id="br0">
      <inkml:brushProperty name="width" value="0.025" units="cm"/>
      <inkml:brushProperty name="height" value="0.025" units="cm"/>
      <inkml:brushProperty name="color" value="#008C3A"/>
    </inkml:brush>
  </inkml:definitions>
  <inkml:trace contextRef="#ctx0" brushRef="#br0">108 42 9225,'0'0'4623,"8"-6"-1927,-2 2-2305,-1 0 1,1 0 0,0 1 0,0-1-1,0 1 1,0 1 0,1-1 0,0 1-1,-1 0 1,1 1 0,0-1 0,10 0-1,-9 2-9,-1 0-1,0 0 0,1 1 0,-1 0 0,0 0 0,13 4 0,-19-5-324,1 1 1,-1 0-1,1 0 1,-1 0-1,1 0 0,-1 0 1,0 0-1,1 0 1,-1 0-1,0 0 0,0 1 1,0-1-1,0 0 1,0 1-1,0-1 0,0 1 1,-1-1-1,1 1 1,0 0-1,-1-1 0,1 1 1,-1 0-1,0-1 1,1 1-1,-1 0 0,0-1 1,0 1-1,0 0 1,0 0-1,-1-1 0,1 1 1,0 0-1,-1-1 1,0 3-1,-1 1 15,0 1-1,-1-1 1,0 0 0,0 0-1,0-1 1,-1 1 0,0-1-1,0 1 1,0-1 0,0 0-1,0 0 1,-1-1 0,0 0 0,-7 5-1,1-1-30,0-1-1,0 0 1,-1-1-1,1 0 1,-24 5-1,41-10-109,77 6-571,-78-6 617,-1 0 0,1 1 0,-1 0 0,1 0 0,-1 0 0,1 0 0,-1 1-1,0 0 1,0 0 0,0 0 0,0 0 0,0 1 0,0-1 0,0 1 0,-1 0 0,0 0 0,1 1 0,2 3 0,-5-6 27,-1 0-1,0 0 1,1 0 0,-1 0 0,0 0-1,0-1 1,1 1 0,-1 0 0,0 0-1,0 0 1,0 0 0,0 0 0,0 0 0,-1 0-1,1 0 1,0 0 0,0 0 0,-1-1-1,1 1 1,0 0 0,-1 0 0,1 0 0,-1 0-1,1-1 1,-1 1 0,0 1 0,-25 15 445,-32 2 393,37-14-640,0-1 0,0 0 1,-1-2-1,1 0 0,-1-2 0,0 0 0,-26-4 1,47 4-281,0 0 0,0 0 0,0 0 0,0 0 0,0 0 1,0 0-1,0 0 0,0-1 0,1 1 0,-1 0 0,0-1 1,0 1-1,0 0 0,0-1 0,1 1 0,-1-1 0,0 1 1,0-1-1,1 0 0,-1 1 0,0-1 0,1 0 0,-1 1 1,1-1-1,-1 0 0,1 0 0,-1 1 0,1-1 0,-1 0 1,1 0-1,0 0 0,0 0 0,-1 1 0,1-1 0,0 0 1,0 0-1,0 0 0,0 0 0,0 0 0,0 0 0,0 0 1,0 0-1,0 0 0,1 1 0,-1-1 0,0 0 0,0 0 1,1 0-1,-1 0 0,1 0 0,0-1 0,3-3-1525,0 0-1,0 1 0,0-1 1,1 1-1,-1-1 0,7-3 0,17-12-9414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456"/>
    </inkml:context>
    <inkml:brush xml:id="br0">
      <inkml:brushProperty name="width" value="0.025" units="cm"/>
      <inkml:brushProperty name="height" value="0.025" units="cm"/>
      <inkml:brushProperty name="color" value="#008C3A"/>
    </inkml:brush>
  </inkml:definitions>
  <inkml:trace contextRef="#ctx0" brushRef="#br0">183 1 9897,'0'0'6695,"54"29"-3716,-27-4-1058,2 9-223,-6 9-129,-1 7-415,-12 6-418,-10 7-223,-3 6-129,-22 0-64,-19 3-159,-4-1-129,-12-3-32,1-7-673,1-10-3011,8-12-6405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065"/>
    </inkml:context>
    <inkml:brush xml:id="br0">
      <inkml:brushProperty name="width" value="0.025" units="cm"/>
      <inkml:brushProperty name="height" value="0.025" units="cm"/>
      <inkml:brushProperty name="color" value="#008C3A"/>
    </inkml:brush>
  </inkml:definitions>
  <inkml:trace contextRef="#ctx0" brushRef="#br0">43 1 6598,'0'0'11403,"-28"59"-10666,20-25-289,3 9-448,3 6-865,2 11-256,0 5-544,0 10 351,0 5 1,0 2 160,4 2 160,1-1-544,-5-5-1955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460"/>
    </inkml:context>
    <inkml:brush xml:id="br0">
      <inkml:brushProperty name="width" value="0.025" units="cm"/>
      <inkml:brushProperty name="height" value="0.025" units="cm"/>
      <inkml:brushProperty name="color" value="#008C3A"/>
    </inkml:brush>
  </inkml:definitions>
  <inkml:trace contextRef="#ctx0" brushRef="#br0">222 1 15599,'0'66'1409,"0"-1"-1025,0 2-287,0-2-1347,4-1-3362,1-2-1506</inkml:trace>
  <inkml:trace contextRef="#ctx0" brushRef="#br0" timeOffset="1">137 1314 7143,'-14'109'961,"-6"5"-97,6 1-479,-2-2-385,3-2-1570,2-3-992,2-5 1441,0-10-160,4-5-33,-1-5 1667,1 0 1601,0 1-1250,-4 2-4419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806"/>
    </inkml:context>
    <inkml:brush xml:id="br0">
      <inkml:brushProperty name="width" value="0.025" units="cm"/>
      <inkml:brushProperty name="height" value="0.025" units="cm"/>
      <inkml:brushProperty name="color" value="#008C3A"/>
    </inkml:brush>
  </inkml:definitions>
  <inkml:trace contextRef="#ctx0" brushRef="#br0">2 0 8360,'-2'115'1986,"2"-3"-705,0-2-416,0-5-641,0-3-192,2-9-96,7-9-32,-5-8 96,5-7-32,-2-8-1313,-2 2-3748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168"/>
    </inkml:context>
    <inkml:brush xml:id="br0">
      <inkml:brushProperty name="width" value="0.025" units="cm"/>
      <inkml:brushProperty name="height" value="0.025" units="cm"/>
      <inkml:brushProperty name="color" value="#008C3A"/>
    </inkml:brush>
  </inkml:definitions>
  <inkml:trace contextRef="#ctx0" brushRef="#br0">74 0 11691,'6'199'1595,"-31"317"-1,1-164 2525,13-98-4567,6-220-1165,-1-15-2353,-2-5-4394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738"/>
    </inkml:context>
    <inkml:brush xml:id="br0">
      <inkml:brushProperty name="width" value="0.025" units="cm"/>
      <inkml:brushProperty name="height" value="0.025" units="cm"/>
      <inkml:brushProperty name="color" value="#008C3A"/>
    </inkml:brush>
  </inkml:definitions>
  <inkml:trace contextRef="#ctx0" brushRef="#br0">55 0 13549,'0'0'7911,"-45"58"-6469,38-32 31,5 3-320,2 2-256,0-3-673,9-5-128,7-3-64,6-6 32,5-9-64,1-5-32,7 0-832,1-11-1347,2-8-1632,-8-7-3876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6.114"/>
    </inkml:context>
    <inkml:brush xml:id="br0">
      <inkml:brushProperty name="width" value="0.025" units="cm"/>
      <inkml:brushProperty name="height" value="0.025" units="cm"/>
      <inkml:brushProperty name="color" value="#008C3A"/>
    </inkml:brush>
  </inkml:definitions>
  <inkml:trace contextRef="#ctx0" brushRef="#br0">285 1 15471,'0'0'2498,"-59"66"-480,21-17 288,-2 5-416,1 7 128,5 1-1025,5-1-673,5-4-288,8-5-64,11-9-705,5-9-1056,0-10-1635,0-14-3394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8.787"/>
    </inkml:context>
    <inkml:brush xml:id="br0">
      <inkml:brushProperty name="width" value="0.025" units="cm"/>
      <inkml:brushProperty name="height" value="0.025" units="cm"/>
      <inkml:brushProperty name="color" value="#008C3A"/>
    </inkml:brush>
  </inkml:definitions>
  <inkml:trace contextRef="#ctx0" brushRef="#br0">21 38 5509,'0'0'15855,"9"-6"-15166,-5 3-606,0-1-30,0 1 0,0 1 1,0-1-1,0 0 0,1 1 0,-1 0 0,1 0 1,-1 0-1,1 1 0,0 0 0,0-1 0,-1 2 1,1-1-1,0 0 0,5 1 0,-9 0-37,0 1-1,0-1 0,0 0 1,0 1-1,-1-1 1,1 1-1,0-1 1,0 1-1,0-1 0,-1 1 1,1-1-1,0 1 1,-1 0-1,1-1 1,0 1-1,-1 0 0,1 0 1,-1-1-1,1 1 1,-1 0-1,0 0 1,1 0-1,-1 0 1,0 0-1,1-1 0,-1 1 1,0 0-1,0 0 1,0 0-1,0 0 1,0 0-1,0 0 0,0 0 1,0 0-1,0 0 1,-1 0-1,1-1 1,0 1-1,-1 0 0,1 0 1,0 0-1,-1 0 1,1 0-1,-1 0 1,-20 38 1077,13-31-834,0 0-1,0 0 1,-1-1-1,-15 9 1,-22 19 349,51-33-666,0 1 0,-1-2 1,1 1-1,0 0 0,0-1 0,7 1 1,-11-2 50,3 1-27,28 8-193,-31-9 232,0 0 1,0 1-1,0-1 1,0 0 0,0 1-1,0 0 1,0-1-1,0 1 1,-1 0-1,1-1 1,0 1-1,0 0 1,0 0-1,-1 0 1,1-1-1,0 1 1,-1 0-1,1 0 1,-1 0-1,1 0 1,-1 0-1,1 0 1,-1 0-1,0 1 1,1 0-1,-51-1 1971,49-1-2073,1 1 1,-1-1-1,0 0 0,1 0 1,-1 1-1,1-1 1,-1 0-1,1 1 1,-1-1-1,0 0 1,1 1-1,-1-1 0,1 1 1,0-1-1,-1 1 1,1-1-1,-1 1 1,1-1-1,0 1 1,-1-1-1,1 1 0,0 0 1,0-1-1,-1 2 1,1-1-288,-1 0 0,1 0 0,-1 0 0,1 0 1,0 0-1,0 1 0,-1-1 0,1 0 0,0 0 0,0 0 1,0 0-1,0 0 0,0 1 0,1-1 0,-1 0 0,0 0 1,0 0-1,1 0 0,-1 0 0,1 0 0,0 2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9.401"/>
    </inkml:context>
    <inkml:brush xml:id="br0">
      <inkml:brushProperty name="width" value="0.025" units="cm"/>
      <inkml:brushProperty name="height" value="0.025" units="cm"/>
      <inkml:brushProperty name="color" value="#008C3A"/>
    </inkml:brush>
  </inkml:definitions>
  <inkml:trace contextRef="#ctx0" brushRef="#br0">206 0 10314,'0'0'12726,"-9"13"-11797,-18 28-148,3 2 0,1 1 0,-20 55-1,26-55-539,2 1-1,2 1 0,2 0 0,2 0 0,-5 82 1,14-124-232,0-1 1,0 1 0,0 0 0,1-1-1,-1 1 1,1-1 0,0 1 0,0-1-1,1 1 1,-1-1 0,1 1 0,-1-1-1,1 0 1,0 0 0,0 0 0,1 0-1,-1 0 1,0-1 0,4 4 0,-2-3-14,1-1 0,-1 1 0,1 0 0,0-1 1,0 0-1,0 0 0,0-1 0,0 1 0,0-1 1,0 0-1,0 0 0,7-1 0,-2 1-489,1-1 1,-1-1-1,1 0 0,-1-1 0,20-5 0,-22 5-725,0-1 0,-1 0 0,1 0 0,0-1-1,-1 0 1,13-10 0,6-11-7425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752"/>
    </inkml:context>
    <inkml:brush xml:id="br0">
      <inkml:brushProperty name="width" value="0.025" units="cm"/>
      <inkml:brushProperty name="height" value="0.025" units="cm"/>
      <inkml:brushProperty name="color" value="#004F8B"/>
    </inkml:brush>
  </inkml:definitions>
  <inkml:trace contextRef="#ctx0" brushRef="#br0">11 1 17649,'0'0'5605,"-11"44"-5349,11-14 129,0 1 95,11 1-224,5-4-192,-1-2-32,12-4 0,2-2-32,3-2-256,4-1-416,4-2-738,-1-5-1505,-3-4-2946,-1-6-5830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207"/>
    </inkml:context>
    <inkml:brush xml:id="br0">
      <inkml:brushProperty name="width" value="0.025" units="cm"/>
      <inkml:brushProperty name="height" value="0.025" units="cm"/>
      <inkml:brushProperty name="color" value="#008C3A"/>
    </inkml:brush>
  </inkml:definitions>
  <inkml:trace contextRef="#ctx0" brushRef="#br0">114 1 12139,'0'0'9668,"-9"8"-8701,-5 8-519,1 0 1,1 0 0,-16 27 0,22-33-271,1 0 0,0 0 0,1 0 0,0 1 1,1-1-1,0 1 0,0 0 0,1 0 0,-1 17 0,3-26-178,0-1 1,1 1-1,-1-1 0,0 0 0,0 1 1,1-1-1,-1 1 0,1-1 0,-1 0 0,1 1 1,0-1-1,-1 0 0,1 0 0,0 0 0,0 1 1,0-1-1,0 0 0,0 0 0,0 0 0,0 0 1,0-1-1,1 1 0,-1 0 0,0 0 0,0-1 1,1 1-1,-1-1 0,0 1 0,1-1 1,-1 1-1,1-1 0,-1 0 0,1 0 0,-1 0 1,0 0-1,1 0 0,-1 0 0,1 0 0,-1 0 1,1 0-1,-1-1 0,0 1 0,3-2 0,2 1-556,-1 0-1,1 0 1,-1-1-1,0 0 1,1 0-1,-1-1 1,0 1-1,0-1 1,-1 0-1,8-6 1,14-20-6742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533"/>
    </inkml:context>
    <inkml:brush xml:id="br0">
      <inkml:brushProperty name="width" value="0.025" units="cm"/>
      <inkml:brushProperty name="height" value="0.025" units="cm"/>
      <inkml:brushProperty name="color" value="#008C3A"/>
    </inkml:brush>
  </inkml:definitions>
  <inkml:trace contextRef="#ctx0" brushRef="#br0">17 26 13100,'0'0'14382,"-16"-26"-18322,23 33-224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1.020"/>
    </inkml:context>
    <inkml:brush xml:id="br0">
      <inkml:brushProperty name="width" value="0.025" units="cm"/>
      <inkml:brushProperty name="height" value="0.025" units="cm"/>
      <inkml:brushProperty name="color" value="#008C3A"/>
    </inkml:brush>
  </inkml:definitions>
  <inkml:trace contextRef="#ctx0" brushRef="#br0">87 0 2659,'0'0'20547,"2"17"-19581,-13 30 251,-2-1 1,-35 85-1,48-130-1164,2-6-141,0 0 0,1 0 0,0 1 1,-1-1-1,1 1 0,1 0 0,-1 0 0,7-7 0,-2 2-370,38-50-1784,-63 101 1948,-7-8 321,15-22 115,0 1 0,1-1 0,0 2-1,1-1 1,0 1 0,-6 18 0,13-31-94,1-6-43,-1 0 1,2 0-1,-1 0 0,0 0 1,1 0-1,0 1 1,3-6-1,7-23-171,-8 8 189,-1-1 0,0-33 0,-3 59-15,0-1-1,0 1 1,0-1-1,1 1 0,-1 0 1,0-1-1,0 1 1,0-1-1,1 1 0,-1 0 1,0-1-1,1 1 1,-1 0-1,0-1 0,1 1 1,-1 0-1,0 0 1,1-1-1,-1 1 0,0 0 1,1 0-1,-1-1 1,1 1-1,-1 0 0,0 0 1,1 0-1,-1 0 1,1 0-1,-1 0 0,1 0 1,-1 0-1,1 0 1,-1 0-1,0 0 0,1 0 1,-1 0-1,1 0 1,-1 0-1,1 0 1,-1 0-1,0 1 0,1-1 1,-1 0-1,1 0 1,-1 1-1,0-1 0,1 0 1,-1 0-1,1 1 1,22 11-112,-23-12 104,20 12-341,0-1 0,37 14 0,12-7-5218,-17-12-3110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139"/>
    </inkml:context>
    <inkml:brush xml:id="br0">
      <inkml:brushProperty name="width" value="0.025" units="cm"/>
      <inkml:brushProperty name="height" value="0.025" units="cm"/>
      <inkml:brushProperty name="color" value="#008C3A"/>
    </inkml:brush>
  </inkml:definitions>
  <inkml:trace contextRef="#ctx0" brushRef="#br0">88 36 10442,'0'-1'336,"1"0"1,-1-1 0,0 1-1,0 0 1,1 0 0,-1-1-1,0 1 1,1 0-1,-1 0 1,1 0 0,0 0-1,-1 0 1,1-1-1,0 1 1,0 0 0,0 1-1,0-1 1,-1 0 0,1 0-1,0 0 1,1 0-1,-1 1 1,2-2 0,0 0 36,1 1 0,-1 0 0,1 0 0,0 0 0,-1 0 0,1 0 1,0 1-1,6-1 0,-7 1-269,1 0 0,-1 0 0,0 0 0,1 0 0,-1 0 0,0 1 0,0-1 0,1 1 0,-1 0 0,0 0 0,0 1 0,0-1 0,0 0 0,0 1 0,0 0 0,-1 0 0,1-1 0,-1 2 0,1-1 0,-1 0 0,4 5 0,-4-3-6,-1 0 0,0 0 0,0 0 0,0 1-1,0-1 1,-1 0 0,1 1 0,-1-1 0,0 1 0,-1-1 0,1 0 0,-1 1 0,0-1 0,0 0 0,0 0 0,0 1 0,-1-1-1,-2 4 1,-1 1 60,0 0-1,-1-1 1,1 0-1,-1-1 1,-1 1-1,-14 12 1,21-20-158,0 1 0,-1-1 0,1 1 1,-1 0-1,1-1 0,-1 0 0,1 1 0,-1-1 1,0 1-1,1-1 0,-1 0 0,1 1 0,-1-1 1,0 0-1,1 1 0,-1-1 0,0 0 0,1 0 1,-1 0-1,0 0 0,1 0 0,-1 0 1,0 0-1,0 0 0,1 0 0,-1 0 0,0 0 1,1 0-1,-1 0 0,0-1 0,1 1 0,-2-1 1,2 1-32,0-1 1,0 1 0,0-1 0,1 1-1,-1-1 1,0 1 0,0-1 0,1 1-1,-1-1 1,0 1 0,1-1 0,-1 1-1,1-1 1,-1 1 0,0 0 0,1-1-1,-1 1 1,1 0 0,-1-1 0,1 1-1,-1 0 1,1 0 0,-1-1 0,1 1-1,-1 0 1,1 0 0,0 0 0,-1 0-1,1 0 1,-1 0 0,1 0 0,-1 0-1,1 0 1,-1 0 0,1 0 0,0 0-1,-1 0 1,1 0 0,-1 1 0,2-1-1,1 1 17,0-1 0,0 1 0,0 0-1,0 0 1,0 0 0,0 0-1,0 0 1,-1 1 0,1-1 0,0 1-1,-1-1 1,1 1 0,-1 0-1,0 0 1,1 1 0,-1-1 0,0 0-1,0 1 1,0-1 0,-1 1-1,1 0 1,1 3 0,0-1 62,-1 0 0,1 1 1,-1-1-1,0 1 0,-1-1 1,1 1-1,-1 0 0,0 0 1,-1 0-1,1-1 0,-2 10 0,0-12 58,1-1-1,-2 1 1,1-1-1,0 1 0,0-1 1,-1 1-1,1-1 1,-1 0-1,0 0 1,0 0-1,0 0 0,0 0 1,0 0-1,0 0 1,0-1-1,-1 1 0,1-1 1,-1 1-1,1-1 1,-1 0-1,1 0 1,-1 0-1,0-1 0,0 1 1,1-1-1,-5 1 1,-9 2 239,-1-1-1,-32 0 1,-4-9-43,51 7-402,0-1 1,0 1-1,1-1 0,-1 1 1,0-1-1,1 0 0,-1 1 1,1-1-1,-1 0 0,1 0 1,-1 0-1,1 0 0,0 0 0,-1-1 1,1 1-1,0 0 0,0-1 1,0 1-1,0-1 0,0 1 1,0-1-1,1 1 0,-1-1 1,0 1-1,1-1 0,-1 0 1,1 0-1,-1-1 0,10-8-5223,19-2 1445,-15 7 999,16-10-3640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470"/>
    </inkml:context>
    <inkml:brush xml:id="br0">
      <inkml:brushProperty name="width" value="0.025" units="cm"/>
      <inkml:brushProperty name="height" value="0.025" units="cm"/>
      <inkml:brushProperty name="color" value="#008C3A"/>
    </inkml:brush>
  </inkml:definitions>
  <inkml:trace contextRef="#ctx0" brushRef="#br0">142 1 15663,'0'0'1377,"11"0"427,-6-1-1588,1 1-1,-1 0 0,1 1 1,0-1-1,-1 1 0,1 0 1,-1 1-1,0-1 0,1 1 1,-1 0-1,0 0 0,0 1 1,0 0-1,0 0 0,-1 0 1,1 0-1,6 7 0,-5-3-44,1 0 1,-1 1-1,-1 0 0,0 0 1,0 1-1,0-1 0,-1 1 1,-1 0-1,1 0 0,-1 0 0,2 14 1,-3-8 15,0 1-1,-1-1 1,-1 1 0,-1-1 0,0 1-1,-4 21 1,-5 3 33,-1 0 0,-3-1 0,0 0 0,-28 50 0,-51 74-180,21-64-3219,43-68-2261,5-16-4804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209"/>
    </inkml:context>
    <inkml:brush xml:id="br0">
      <inkml:brushProperty name="width" value="0.025" units="cm"/>
      <inkml:brushProperty name="height" value="0.025" units="cm"/>
      <inkml:brushProperty name="color" value="#008C3A"/>
    </inkml:brush>
  </inkml:definitions>
  <inkml:trace contextRef="#ctx0" brushRef="#br0">1 1 12139,'0'0'5382,"0"46"-4133,5-21-64,6 7 352,3-1-480,8 3-288,0-4-288,3-5-353,4-10-32,7-9-32,2-6-385,1-7-575,1-14-1154,-2-3-1762,-8-1-2114,-8 3-1537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533"/>
    </inkml:context>
    <inkml:brush xml:id="br0">
      <inkml:brushProperty name="width" value="0.025" units="cm"/>
      <inkml:brushProperty name="height" value="0.025" units="cm"/>
      <inkml:brushProperty name="color" value="#008C3A"/>
    </inkml:brush>
  </inkml:definitions>
  <inkml:trace contextRef="#ctx0" brushRef="#br0">172 1 10954,'0'0'4677,"-53"77"-1538,21-33-1442,9 0-287,-3-2-481,7-3-193,6-9-479,8-5-193,5-8-545,3-12-1473,8-5-1313,2-8-3683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942"/>
    </inkml:context>
    <inkml:brush xml:id="br0">
      <inkml:brushProperty name="width" value="0.025" units="cm"/>
      <inkml:brushProperty name="height" value="0.025" units="cm"/>
      <inkml:brushProperty name="color" value="#008C3A"/>
    </inkml:brush>
  </inkml:definitions>
  <inkml:trace contextRef="#ctx0" brushRef="#br0">158 0 11915,'0'0'10271,"-6"11"-9737,-145 256 2541,151-265-2619,8-10-591,24-26-1337,27-28-1899,-52 55 3045,-6 5 276,1 0 1,0 0 0,0 0-1,0 0 1,0 0-1,1 1 1,-1-1 0,0 1-1,1-1 1,-1 1-1,1 0 1,0 0 0,-1 0-1,5-1 1,-5 36 97,-2-25 147,-1 1 0,0-1 0,0 1 0,-1-1 0,-1 0 0,-4 13 0,-17 24 3549,23-53-3674,0 1 1,0-1 0,0 0 0,-1 1-1,1-1 1,-2 1 0,-2-7 0,-6-11-241,-2 2 0,0-1 0,-2 2 0,-20-24 1,34 44 185,12 1-240,5 2-39,0 0 0,0 1 0,-1 1 0,1 1 0,-1 0 0,24 12 0,-2-2-3347,-13-6-2166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334"/>
    </inkml:context>
    <inkml:brush xml:id="br0">
      <inkml:brushProperty name="width" value="0.025" units="cm"/>
      <inkml:brushProperty name="height" value="0.025" units="cm"/>
      <inkml:brushProperty name="color" value="#008C3A"/>
    </inkml:brush>
  </inkml:definitions>
  <inkml:trace contextRef="#ctx0" brushRef="#br0">142 0 10762,'0'0'10175,"5"9"-8824,-4-6-1264,0 0-25,1-1-1,-1 1 1,0-1 0,0 1 0,0 0-1,0 0 1,0 0 0,-1-1 0,1 1-1,-1 0 1,0 0 0,0 0-1,0 0 1,0 0 0,0 0 0,-1 0-1,1 0 1,-1-1 0,0 1 0,0 0-1,0 0 1,0-1 0,0 1 0,-1 0-1,-1 2 1,-24 33 377,-1 1 270,-24 48-1,45-75-632,2 0-1,0 0 1,0 0-1,1 1 1,0 0-1,1 0 1,1 0-1,-2 25 1,4-36-108,0 1-1,1-1 1,-1 0 0,1 1 0,-1-1 0,1 0-1,0 1 1,0-1 0,0 0 0,0 0 0,0 0-1,1 0 1,-1 0 0,1 0 0,-1 0 0,1-1-1,0 1 1,-1 0 0,1-1 0,0 1 0,0-1-1,0 0 1,0 0 0,0 0 0,0 0 0,1 0-1,-1 0 1,0 0 0,1-1 0,-1 1 0,0-1-1,5 1 1,5 0-1339,1 0 0,-1 0 0,1-2 0,-1 1 0,14-4 0,12-5-6631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691"/>
    </inkml:context>
    <inkml:brush xml:id="br0">
      <inkml:brushProperty name="width" value="0.025" units="cm"/>
      <inkml:brushProperty name="height" value="0.025" units="cm"/>
      <inkml:brushProperty name="color" value="#008C3A"/>
    </inkml:brush>
  </inkml:definitions>
  <inkml:trace contextRef="#ctx0" brushRef="#br0">60 1 15246,'0'0'4421,"-29"48"-2468,18-24-447,0 4-65,8-2-384,-3-1-352,6-4-129,0-6-287,9-4-129,11-7-32,0-4-32,7 0-96,0-7-1057,-9-7-1633,-2-7-1763,-7-5-3202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2.125"/>
    </inkml:context>
    <inkml:brush xml:id="br0">
      <inkml:brushProperty name="width" value="0.025" units="cm"/>
      <inkml:brushProperty name="height" value="0.025" units="cm"/>
      <inkml:brushProperty name="color" value="#004F8B"/>
    </inkml:brush>
  </inkml:definitions>
  <inkml:trace contextRef="#ctx0" brushRef="#br0">225 1 12107,'0'0'2728,"-7"10"144,-12 20-1289,2 2 0,1 0 0,-18 51 0,24-51-1076,-108 284 1062,114-311-5145,5-15-1704,7-12-3523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032"/>
    </inkml:context>
    <inkml:brush xml:id="br0">
      <inkml:brushProperty name="width" value="0.025" units="cm"/>
      <inkml:brushProperty name="height" value="0.025" units="cm"/>
      <inkml:brushProperty name="color" value="#008C3A"/>
    </inkml:brush>
  </inkml:definitions>
  <inkml:trace contextRef="#ctx0" brushRef="#br0">1 0 16367,'0'0'6150,"65"43"-19250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375"/>
    </inkml:context>
    <inkml:brush xml:id="br0">
      <inkml:brushProperty name="width" value="0.025" units="cm"/>
      <inkml:brushProperty name="height" value="0.025" units="cm"/>
      <inkml:brushProperty name="color" value="#008C3A"/>
    </inkml:brush>
  </inkml:definitions>
  <inkml:trace contextRef="#ctx0" brushRef="#br0">66 87 15150,'0'0'6828,"5"-10"-5862,-3 5-885,1 0 1,0 0-1,0 0 0,0 1 0,1-1 0,-1 1 0,1 0 0,0 0 0,1 0 0,-1 0 1,1 1-1,-1 0 0,1 0 0,0 0 0,0 0 0,0 1 0,1 0 0,-1 0 0,0 0 0,1 1 1,-1 0-1,1 0 0,0 0 0,-1 1 0,10 0 0,-14 0-77,0 0 0,0 0 0,0 0 0,1 0 0,-1 0-1,0 0 1,0 0 0,0 0 0,0 1 0,0-1 0,0 1 0,0-1 0,0 1 0,0-1 0,0 1-1,0-1 1,0 1 0,0 0 0,0-1 0,0 1 0,0 0 0,0 0 0,-1 0 0,1 0 0,0 0-1,-1 0 1,2 1 0,-2 1 15,1 0 0,-1-1-1,1 1 1,-1-1-1,0 1 1,0 0 0,0-1-1,-1 1 1,1 0 0,0-1-1,-3 6 1,1 0 128,-2 1 0,1 0 0,-1-1 0,0 0 0,-1 0-1,-9 12 1,6-11 137,0 0-1,0-1 1,-1 1-1,0-2 1,0 0-1,-1 0 1,0 0 0,-12 5-1,49-21-833,-19 5 43,1 1 0,-1 0 0,1 1 0,0 0-1,0 0 1,16 0 0,-23 2 417,1 0 0,0 0 0,0 0 0,-1 0 0,1 0 0,0 1 0,-1-1 0,1 1 0,0 0 0,-1 0 0,1 0 0,-1 0 0,1 0 0,-1 1 0,0-1 0,3 3 0,-3-3 117,-1 1 0,0 0 0,0 1 0,0-1 0,0 0 1,0 0-1,0 0 0,-1 1 0,1-1 0,-1 0 0,1 1 0,-1-1 0,0 0 0,0 1 1,0-1-1,0 0 0,-1 1 0,1-1 0,-1 0 0,0 3 0,-1 2 269,-1-1-1,0 1 0,0-1 1,0 0-1,-1 1 1,0-2-1,0 1 0,0 0 1,-1-1-1,0 0 1,0 0-1,0 0 0,-1-1 1,-6 5-1,2-1 34,-1-1 0,0-1 0,0 1 0,-1-2 0,0 0 0,0 0 0,-13 3 0,20-7-297,0 0 0,0 0 0,1 0 0,-1-1 0,0 0 0,0 0 0,0 0 0,0 0 0,-9-3 0,12 3-213,1-1 1,0 0-1,-1 0 1,1 0-1,0 0 0,0 0 1,0 0-1,-1 0 1,1 0-1,0 0 1,1 0-1,-1-1 0,0 1 1,0 0-1,0-1 1,1 1-1,-1-1 1,1 1-1,-1-1 0,1 1 1,-1-1-1,1 1 1,0-1-1,0 1 0,0-1 1,0 1-1,0-1 1,0 1-1,0-1 1,1 1-1,-1-1 0,0 1 1,1-1-1,0-2 1,9-17-5399,8-1-3464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722"/>
    </inkml:context>
    <inkml:brush xml:id="br0">
      <inkml:brushProperty name="width" value="0.025" units="cm"/>
      <inkml:brushProperty name="height" value="0.025" units="cm"/>
      <inkml:brushProperty name="color" value="#008C3A"/>
    </inkml:brush>
  </inkml:definitions>
  <inkml:trace contextRef="#ctx0" brushRef="#br0">15 1 9673,'0'0'6054,"43"59"-4421,-16-25 225,2 5-448,2 4-289,-8 3-417,-1 5-351,-11 6-97,-10 4 32,-1 4-128,-19 5-96,-10 2-32,-5-2-32,-6-7-1505,0-11-2691,1-10-9769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9.145"/>
    </inkml:context>
    <inkml:brush xml:id="br0">
      <inkml:brushProperty name="width" value="0.025" units="cm"/>
      <inkml:brushProperty name="height" value="0.025" units="cm"/>
      <inkml:brushProperty name="color" value="#008C3A"/>
    </inkml:brush>
  </inkml:definitions>
  <inkml:trace contextRef="#ctx0" brushRef="#br0">87 51 3555,'0'0'8878,"-8"5"-6780,-24 16-69,31-20-1889,0-1 0,0 1 1,0 0-1,0-1 0,0 1 1,0 0-1,0-1 0,0 1 1,0 0-1,1 0 0,-1 0 1,0 0-1,1 0 0,-1 0 1,1 0-1,-1 0 0,1 0 1,-1 0-1,1 0 0,0 0 1,0 1-1,-1-1 0,1 0 1,0 0-1,0 0 0,0 0 1,0 0-1,0 1 0,1-1 1,-1 0-1,0 0 0,0 0 1,1 0-1,-1 0 0,1 0 1,-1 0-1,1 0 0,0 2 1,0-3-59,-1 1 0,0-1 0,1 0 1,-1 1-1,0-1 0,1 0 0,-1 0 0,0 1 1,1-1-1,-1 0 0,1 0 0,-1 0 0,0 0 1,1 0-1,-1 1 0,1-1 0,-1 0 0,1 0 1,-1 0-1,0 0 0,1 0 0,-1 0 0,1 0 1,-1 0-1,1 0 0,-1-1 0,0 1 0,1 0 1,-1 0-1,1 0 0,0-1-4,0 0 1,-1 0-1,1 0 1,-1 1-1,1-1 0,0 0 1,-1 0-1,0 0 1,1 0-1,-1 0 0,1 0 1,-1 0-1,0 0 1,0 0-1,0 0 0,0 0 1,0 0-1,0 0 1,0 0-1,0-1 0,-4-44 1571,3 45-1625,1-1 0,0 1 0,-1-1 0,1 1 0,-1-1 1,0 1-1,1-1 0,-1 1 0,0-1 0,0 1 0,0 0 1,0 0-1,0-1 0,0 1 0,0 0 0,-1 0 1,1 0-1,0 0 0,0 0 0,-1 1 0,1-1 0,-1 0 1,1 1-1,-1-1 0,1 1 0,-3-1 0,3 1-16,0 0-1,1 0 1,-1 1 0,0-1-1,0 0 1,0 1-1,0-1 1,0 1 0,1-1-1,-1 1 1,0-1-1,0 1 1,1-1-1,-1 1 1,0 0 0,1-1-1,-1 1 1,1 0-1,-1 0 1,1 0-1,-1-1 1,1 1 0,0 0-1,-1 0 1,1 0-1,0 0 1,0 0-1,-1 0 1,1 0 0,0-1-1,0 3 1,-3 34-82,3-35 81,0 1 0,2 54-34,-2-56 28,0 1 1,1-1 0,-1 1 0,1-1-1,-1 1 1,1-1 0,-1 0-1,1 1 1,0-1 0,-1 0-1,1 1 1,0-1 0,0 0-1,1 1 1,-1-1 3,0-1-1,0 0 1,-1 1-1,1-1 1,0 0-1,0 0 0,0 0 1,-1 0-1,1 0 1,0 0-1,0 0 1,-1 0-1,1 0 1,0 0-1,0 0 1,0-1-1,-1 1 1,1 0-1,0 0 1,0-1-1,-1 1 1,1 0-1,0-1 0,-1 1 1,1-1-1,-1 1 1,1-1-1,0 1 1,0-2-1,2-1 83,-1 0-1,1-1 1,-1 1-1,0-1 1,0 1-1,0-1 1,0 0-1,-1 0 1,1 0-1,-1 0 1,0 0-1,0 0 1,-1 0-1,1-6 1,1-61 724,-2 70-803,0 0-1,0 0 1,1 0 0,-1 0-1,-1 0 1,1 0 0,0 0 0,0 0-1,0 0 1,0 0 0,-1 0-1,1 0 1,0 0 0,-1 0 0,1 1-1,-1-1 1,1 0 0,-1 0-1,1 0 1,-1 0 0,0 1 0,0-1-1,1 0 1,-1 1 0,0-1-1,0 1 1,1-1 0,-1 1 0,0-1-1,0 1 1,0-1 0,0 1-1,-2-1 1,2 1-34,0 1-1,0-1 0,0 0 1,0 1-1,1-1 1,-1 1-1,0-1 1,0 1-1,0 0 1,0-1-1,1 1 1,-1 0-1,0-1 0,1 1 1,-1 0-1,0 0 1,1 0-1,-1 0 1,1-1-1,-1 1 1,1 0-1,0 0 1,-1 0-1,1 0 0,0 0 1,0 0-1,-1 0 1,1 0-1,0 0 1,0 0-1,0 0 1,1 2-1,-2 2-306,1 1 1,0-1-1,1 0 0,-1 1 1,1-1-1,0 0 0,1 0 1,2 8-1,12 8-3023,12-10-3768,-3-10-6953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25.874"/>
    </inkml:context>
    <inkml:brush xml:id="br0">
      <inkml:brushProperty name="width" value="0.025" units="cm"/>
      <inkml:brushProperty name="height" value="0.025" units="cm"/>
    </inkml:brush>
  </inkml:definitions>
  <inkml:trace contextRef="#ctx0" brushRef="#br0">1 0 6342,'0'0'5600,"7"9"-5141,33 33 1795,79 65 0,-29-28-1637,31 32 330,4-4-1,260 166 1,-358-257-726,495 278 1101,-431-243-314,168 128 0,-164-108-991,117 66 0,24 21 110,10 4-100,-1-31 12,182 102 35,244 221 639,-364-234-476,-158-117-208,476 346 166,-386-258-159,312 222 88,47-70-89,120 78 74,-579-326 390,-52-33-394,159 85 1,-201-131-67,-3 0-3676,-37-11-788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2.729"/>
    </inkml:context>
    <inkml:brush xml:id="br0">
      <inkml:brushProperty name="width" value="0.025" units="cm"/>
      <inkml:brushProperty name="height" value="0.025" units="cm"/>
    </inkml:brush>
  </inkml:definitions>
  <inkml:trace contextRef="#ctx0" brushRef="#br0">30 5742 3683,'0'0'9465,"-7"-9"-9384,5 6-79,0 1 3,0 0-1,0 0 0,0-1 1,1 1-1,-1-1 1,1 1-1,-1-1 1,1 0-1,0 1 1,0-1-1,0 0 1,0 0-1,1 0 0,-1 0 1,1 0-1,-1 0 1,1 0-1,0 0 1,1 0-1,-1 0 1,0 1-1,1-1 0,-1 0 1,1 0-1,0 0 1,2-4-1,22-44 295,1 1 0,41-56 0,76-88 1014,-89 123-1120,921-1139 371,108 94-93,-678 762 168,16 19 1,14 18-1,746-408 0,-72 170-744,21 55 2346,-1087 481-2406,45-18 957,-36 26-6106,-81 13-2128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3.331"/>
    </inkml:context>
    <inkml:brush xml:id="br0">
      <inkml:brushProperty name="width" value="0.025" units="cm"/>
      <inkml:brushProperty name="height" value="0.025" units="cm"/>
    </inkml:brush>
  </inkml:definitions>
  <inkml:trace contextRef="#ctx0" brushRef="#br0">215 1 4676,'0'0'13341,"-2"9"-13026,-12 42-276,-2 1 0,-25 51 0,-6 21-7,-25 116 1389,65-207-1032,1 1-1,1-1 1,2 1 0,1 0 0,4 45-1,-1-76-364,-1 1 0,0-1 0,1 0-1,-1 0 1,1 1 0,0-1 0,0 0 0,0 0-1,0 0 1,1 0 0,-1 0 0,1 0-1,0-1 1,0 1 0,0 0 0,0-1-1,0 1 1,1-1 0,-1 0 0,1 0 0,4 3-1,-3-4 15,0 1-1,1 0 1,0-1 0,-1 0-1,1 0 1,0-1-1,-1 1 1,1-1-1,0 0 1,-1 0-1,1-1 1,0 1 0,6-3-1,11-3 170,0-1 0,-1-1 0,1-1 0,-1-1 0,19-12 0,311-195 897,-12 7-2267,-197 126-1667,-10 6-2535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4.321"/>
    </inkml:context>
    <inkml:brush xml:id="br0">
      <inkml:brushProperty name="width" value="0.025" units="cm"/>
      <inkml:brushProperty name="height" value="0.025" units="cm"/>
    </inkml:brush>
  </inkml:definitions>
  <inkml:trace contextRef="#ctx0" brushRef="#br0">9 0 15887,'0'0'1703,"-2"10"-1340,-2 20-94,2-1-1,1 0 1,1 1 0,2-1-1,1 1 1,1-1 0,1 0 0,11 33-1,-14-57-180,-1 0-1,1-1 0,0 1 1,0-1-1,1 0 0,-1 0 1,1 0-1,0 0 1,0 0-1,6 6 0,-7-9-12,0 1 0,0-1 0,0 0 0,0 0 0,0 0 0,0 0 0,0 0 0,0-1 0,0 1 0,0 0 0,1-1-1,-1 0 1,0 1 0,0-1 0,0 0 0,1 0 0,-1-1 0,0 1 0,0 0 0,1-1 0,-1 1 0,0-1 0,0 0 0,0 1 0,0-1-1,3-2 1,5-3 160,0 0 0,-1-1 0,1-1 0,-1 1 0,-1-1 0,1-1 0,7-11 0,52-73 216,-59 79-395,79-135 929,-82 139-673,-6 11-299,0-1 0,0 0 0,0 0-1,0 0 1,0 0 0,0 0 0,0 0 0,0 0 0,0 1 0,0-1 0,0 0 0,0 0-1,0 0 1,0 0 0,1 0 0,-1 0 0,0 0 0,0 0 0,0 0 0,0 0 0,0 1-1,0-1 1,0 0 0,0 0 0,1 0 0,-1 0 0,0 0 0,0 0 0,0 0-1,0 0 1,0 0 0,0 0 0,0 0 0,1 0 0,-1 0 0,0 0 0,0 0 0,0 0-1,0 0 1,0 0 0,0 0 0,0 0 0,1 0 0,-1 0 0,0 0 0,0 0 0,0 0-1,0 0 1,0-1 0,0 1 0,0 0 0,0 0 0,1 0 0,-1 0 0,0 0 0,0 0-1,0 0 1,0 0 0,0 0 0,0-1 0,0 1 0,0 0 0,0 0 0,0 0 0,0 0-1,3 17 195,-2 22-164,-9 42 50,4-54-169,2 0 1,1 53-1,1-79 3,0 0-1,0 0 1,0 0-1,0 0 1,1 1-1,-1-1 1,0 0-1,0 0 1,1 0-1,-1 0 1,1 0-1,-1 0 1,1 0-1,-1 0 1,1 0-1,0 0 1,-1-1-1,1 1 1,0 0-1,0 0 1,-1-1-1,1 1 1,0 0-1,0-1 1,0 1-1,0-1 1,0 1-1,0-1 1,0 1-1,0-1 1,0 0-1,0 1 1,0-1-1,1 0 1,-1 0-1,2 0 1,-1 0-336,1-1 1,-1 1 0,1-1 0,-1 1 0,1-1 0,-1 0 0,1 0 0,-1-1 0,0 1 0,0 0 0,1-1 0,-1 1 0,0-1 0,3-3 0,16-23-6714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5.094"/>
    </inkml:context>
    <inkml:brush xml:id="br0">
      <inkml:brushProperty name="width" value="0.025" units="cm"/>
      <inkml:brushProperty name="height" value="0.025" units="cm"/>
    </inkml:brush>
  </inkml:definitions>
  <inkml:trace contextRef="#ctx0" brushRef="#br0">9 228 13357,'-1'9'2242,"-5"27"-70,5-35-2052,1 0 0,0 0 0,0 0-1,0 0 1,0 0 0,0 0-1,0 0 1,0 0 0,0 0-1,0 0 1,0 0 0,0 0 0,1 0-1,-1 0 1,0 0 0,1 0-1,-1 0 1,1 0 0,-1 0-1,1 0 1,0 0 0,-1-1 0,1 1-1,0 0 1,-1 0 0,3 1-1,-1-2-52,-1 1 1,1-1-1,0 1 0,0-1 0,0 1 0,0-1 0,0 0 0,0 0 0,-1 0 0,1 0 0,0 0 0,0 0 1,3-1-1,3-1-28,0-1 1,-1 1 0,1-1 0,0 0-1,10-7 1,-5 1 44,-1 0-1,-1 0 1,0-1 0,0 0 0,-1-1-1,-1 0 1,12-17 0,-16 20 102,0-1 1,-1 1 0,0-1-1,0 0 1,-1 0 0,0 0-1,0-1 1,-1 1 0,0-1-1,-1 1 1,0-1 0,-1-11-1,0 20-163,0 0-1,1 1 1,-1-1-1,0 0 1,0 0-1,-1 0 1,1 1-1,0-1 1,0 0-1,0 0 1,0 1-1,-1-1 1,1 0 0,0 0-1,-1 1 1,1-1-1,0 0 1,-1 1-1,1-1 1,-1 0-1,1 1 1,-1-1-1,0 1 1,1-1-1,-1 1 1,1-1-1,-1 1 1,0 0-1,1-1 1,-1 1-1,0 0 1,0-1-1,1 1 1,-1 0-1,0 0 1,0 0-1,1-1 1,-1 1-1,0 0 1,0 0 0,0 0-1,1 0 1,-1 1-1,0-1 1,-1 0-1,0 1-7,-1 0 1,1 0-1,-1 0 0,0 0 0,1 0 0,0 1 0,-1-1 1,1 1-1,0 0 0,0 0 0,0 0 0,-3 3 0,-5 9-1,0 1-1,1 0 1,0 0-1,2 1 0,-1 1 1,-8 29-1,13-32-9,-1-1 0,2 1 0,-1-1 0,2 1 0,0 0 0,1-1 0,0 1 0,1 0 0,3 19 0,-3-31-4,0 1 0,-1 0 1,1 0-1,0-1 0,1 1 0,-1-1 1,0 1-1,1-1 0,-1 1 0,1-1 1,0 0-1,0 0 0,0 0 0,0 0 1,0 0-1,0 0 0,0 0 0,1-1 1,-1 1-1,1-1 0,-1 0 0,1 0 1,0 0-1,-1 0 0,1 0 0,0 0 1,0-1-1,-1 1 0,1-1 0,0 0 1,0 0-1,0 0 0,0 0 0,-1 0 1,5-2-1,1 1-10,-1-1 0,1 0 1,-1 0-1,0-1 0,0 0 1,0 0-1,0-1 0,0 1 0,-1-2 1,0 1-1,0-1 0,7-6 0,-4 1-16,0-1 1,-1 0-1,0-1 0,0 0 0,-2 0 0,1 0 0,8-26 0,-4 0 92,10-56 0,-10 40 196,-21 94 56,4-16-218,0-1-1,2 1 1,1 0-1,0 0 1,2 1-1,2 32 1,0-54-90,-1 0 0,1 1 1,0-1-1,0 0 0,0 0 1,1 0-1,-1 0 0,1 0 1,-1 0-1,1 0 0,0-1 1,0 1-1,0-1 0,1 1 1,-1-1-1,1 0 0,-1 0 1,1 0-1,0 0 0,-1 0 1,1-1-1,0 1 0,0-1 1,1 0-1,-1 0 0,0 0 1,0 0-1,0 0 0,1-1 1,-1 1-1,0-1 0,1 0 1,-1 0-1,0 0 0,1-1 1,5 0-1,0-1 0,-1 1 1,1-1-1,0 0 1,-1-1-1,1 0 0,-1-1 1,0 1-1,0-1 1,0-1-1,-1 0 1,1 0-1,11-11 0,-9 4-4,-1 0-1,-1-1 0,0 0 1,-1 0-1,0-1 0,-1 0 1,-1 0-1,0 0 0,-1-1 1,0 1-1,-1-1 0,-1 0 1,1-28-1,-3 43-6,-1 0 1,1 0-1,0 0 0,0 0 0,0 0 1,0 0-1,0 0 0,0 0 0,-1 0 1,1 0-1,0 0 0,0 0 0,0 0 1,0 0-1,0 0 0,0 0 0,-1 0 1,1 0-1,0 0 0,0 0 0,0 0 1,0 0-1,0 0 0,0 0 0,-1 0 1,1 0-1,0 0 0,0-1 0,0 1 1,0 0-1,0 0 0,0 0 0,0 0 0,0 0 1,0 0-1,-1 0 0,1 0 0,0-1 1,0 1-1,0 0 0,0 0 0,0 0 1,0 0-1,0 0 0,0 0 0,0-1 1,0 1-1,0 0 0,0 0 0,0 0 1,0 0-1,0 0 0,0 0 0,0-1 1,0 1-1,0 0 0,0 0 0,0 0 1,0 0-1,0 0 0,0 0 0,0 0 1,1-1-1,-1 1 0,0 0 0,0 0 1,0 0-1,0 0 0,-8 13-28,-7 22 46,11-22 25,0 1 0,1-1 0,0 1 0,1 0 0,0 0 0,1 0 0,1 0 0,2 26 0,-1-36-21,-1 1 0,1-1-1,1 1 1,-1-1 0,1 0 0,0 1 0,0-1 0,0 0 0,0 0 0,1 0-1,-1-1 1,1 1 0,0-1 0,0 1 0,1-1 0,-1 0 0,1 0 0,-1 0-1,1-1 1,0 1 0,0-1 0,0 0 0,0 0 0,1 0 0,-1-1 0,0 0 0,1 1-1,-1-1 1,1-1 0,7 1 0,-5 0 36,1 0 0,0-1 0,-1 0-1,1 0 1,0-1 0,-1 0 0,1-1 0,-1 1 0,1-1-1,-1-1 1,0 1 0,0-1 0,0-1 0,0 1 0,-1-1-1,1 0 1,-1-1 0,0 0 0,0 0 0,-1 0 0,1 0-1,-1-1 1,0 0 0,-1 0 0,1 0 0,-1-1 0,-1 1-1,1-1 1,-1 0 0,0 0 0,0 0 0,-1-1 0,2-11 0,-1 5 15,-1 0 0,0 0 0,-1 0 0,-1 0 1,0-1-1,-1 1 0,-4-21 0,4 31-60,1 0 0,-1 1 0,0-1 0,0 0-1,0 0 1,0 1 0,-1-1 0,0 1 0,1-1-1,-1 1 1,-1 0 0,1 0 0,0 0 0,-1 0-1,1 0 1,-1 0 0,0 1 0,0 0 0,0-1-1,0 1 1,-1 0 0,1 0 0,-1 1 0,1-1-1,-1 1 1,1-1 0,-1 1 0,0 0 0,1 1-1,-1-1 1,-6 0 0,11 1-84,0 0 1,1 0-1,-1 1 1,0-1-1,0 0 0,0 0 1,0 1-1,0-1 1,0 1-1,0-1 0,0 1 1,0-1-1,0 1 1,0-1-1,0 1 0,0 0 1,-1 0-1,1-1 0,0 1 1,0 0-1,-1 0 1,1 0-1,-1 0 0,1 0 1,-1 0-1,1 0 1,-1 0-1,1 0 0,-1 0 1,0 0-1,0 0 1,1 0-1,-1 0 0,0 1 1,0-1-1,0 0 0,0 0 1,0 0-1,-1 0 1,1 0-1,0 0 0,0 0 1,-1 0-1,1 0 1,-1 0-1,1 0 0,-1 0 1,1 0-1,-1 0 1,1 0-1,-1 0 0,0 0 1,0 0-1,1 0 0,-1-1 1,0 1-1,0 0 1,0-1-1,0 1 0,0-1 1,0 1-1,0-1 1,0 1-1,0-1 0,0 0 1,0 1-1,0-1 1,0 0-1,-2 0 0,30 0-6200,1-8-5836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186"/>
    </inkml:context>
    <inkml:brush xml:id="br0">
      <inkml:brushProperty name="width" value="0.025" units="cm"/>
      <inkml:brushProperty name="height" value="0.025" units="cm"/>
    </inkml:brush>
  </inkml:definitions>
  <inkml:trace contextRef="#ctx0" brushRef="#br0">128 132 9161,'0'-22'966,"0"-38"2862,0 57-3426,0 0 1,-1 1 0,1-1 0,-1 0-1,1 0 1,-1 0 0,0 1-1,0-1 1,0 0 0,-1 1-1,1-1 1,-1 1 0,1-1 0,-1 1-1,-3-4 1,4 5-325,0 1 0,1 0 0,-1-1 0,0 1 0,0 0 0,1-1-1,-1 1 1,0 0 0,0 0 0,1 0 0,-1 0 0,0 0 0,0 0 0,0 0 0,1 0 0,-1 0 0,0 0 0,0 0 0,1 0 0,-1 0-1,0 1 1,0-1 0,1 0 0,-1 1 0,0-1 0,1 0 0,-1 1 0,0-1 0,1 1 0,-1-1 0,0 1 0,1 0 0,-1-1 0,1 1-1,-1-1 1,1 1 0,-1 1 0,-15 28 655,6-3-343,1 1 0,1 0 0,1 1 0,-5 57 0,6 120 1235,6-187-1484,4 57 276,24 135 0,1 5-328,-29-196-11,-2-24 263,-4-36 68,-7-80-690,-37-162 1,46 265 264,10 22-81,14 15 66,-12-15-80,1-1 0,0 0 0,-1 0-1,2 0 1,-1-1 0,0-1 0,1 0 0,-1 0 0,1 0 0,-1-2 0,1 1-1,0-1 1,0 0 0,-1-1 0,1 0 0,-1-1 0,10-2 0,-13 2 88,-1 1 0,1-1 0,-1-1 0,0 1 0,0-1 0,0 0 0,0 0 0,0 0 0,0 0 0,-1-1 0,0 0 0,0 0 0,0 0 0,0-1 0,-1 1 0,1-1 0,-1 0 0,0 0 0,-1 0 0,1 0 0,-1 0-1,0-1 1,0 1 0,-1-1 0,1 1 0,-1-1 0,-1 0 0,1 0 0,-1-6 0,-1 18 202,0 0-1,0 0 0,1 1 0,0-1 0,0 0 0,0 1 1,1-1-1,0 0 0,0 0 0,0 0 0,1 1 0,0-1 1,1-1-1,-1 1 0,5 8 0,-3-11-162,-1 0 1,1 0-1,-1 0 0,1 0 0,0-1 0,0 1 1,0-1-1,1 0 0,-1 0 0,0-1 0,1 1 1,-1-1-1,1 0 0,0 0 0,-1 0 0,1-1 0,0 0 1,-1 0-1,1 0 0,0 0 0,-1-1 0,1 0 1,0 0-1,-1 0 0,1 0 0,-1-1 0,7-3 1,6-3 5,1-1 0,-1 0 1,-1-1-1,0-1 0,18-16 0,-24 18-49,-8 6-44,1 0-1,1 1 1,-1-1-1,0 0 1,1 1 0,-1 0-1,1 0 1,0 0-1,-1 0 1,1 0 0,0 1-1,8-2 1,-10 4-177,0 1 1,0-1-1,-1 1 1,1 0-1,0-1 1,0 1-1,-1 0 1,1 0-1,-1 0 1,0 0-1,2 4 0,16 19-3219,-15-24 2678,1 1 0,-1-1 0,0 1 0,0-1 0,1 0 1,-1-1-1,0 1 0,1-1 0,-1 0 0,1 0 0,-1 0 0,8-2 1,17-3-5111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443"/>
    </inkml:context>
    <inkml:brush xml:id="br0">
      <inkml:brushProperty name="width" value="0.025" units="cm"/>
      <inkml:brushProperty name="height" value="0.025" units="cm"/>
      <inkml:brushProperty name="color" value="#004F8B"/>
    </inkml:brush>
  </inkml:definitions>
  <inkml:trace contextRef="#ctx0" brushRef="#br0">6 19 8392,'2'-15'13178,"3"11"-5573,11 22-3857,6 26-7107,-17-32 5153,6 23-1358,-7-23 206,-15-35-311,-12-18-358,21 39 24,1 1 0,0-1 0,0 0 0,-1 0 0,1 1 0,-1-1 0,1 1 0,-1-1-1,0 1 1,0 0 0,0 0 0,1-1 0,-1 1 0,0 0 0,0 1 0,-1-1 0,1 0 0,-3 0 0,16 32-184,30 8-1548,-24-30-2059,1-5-4376,-8-4-1625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542"/>
    </inkml:context>
    <inkml:brush xml:id="br0">
      <inkml:brushProperty name="width" value="0.025" units="cm"/>
      <inkml:brushProperty name="height" value="0.025" units="cm"/>
    </inkml:brush>
  </inkml:definitions>
  <inkml:trace contextRef="#ctx0" brushRef="#br0">194 7 8392,'0'0'16106,"-11"-2"-15578,6 0-482,0 1 0,0 0 0,-1 1-1,1-1 1,-1 1 0,1 0 0,0 1-1,-1-1 1,1 1 0,0 0 0,0 0-1,-1 1 1,1-1 0,0 1 0,0 0-1,0 1 1,1-1 0,-1 1 0,1 0 0,-5 4-1,1-1-26,1 0 0,0 0 0,1 1-1,0 0 1,0 0 0,0 1 0,1 0 0,-9 16-1,13-22-15,0 0 0,0 1 0,0-1 0,1 0 0,-1 1-1,0-1 1,1 1 0,0-1 0,-1 1 0,1-1 0,0 1 0,0-1-1,0 0 1,1 1 0,-1-1 0,1 1 0,-1-1 0,1 1 0,0-1-1,0 0 1,0 1 0,0-1 0,0 0 0,0 0 0,1 0 0,-1 0-1,1 0 1,0 0 0,-1 0 0,1-1 0,0 1 0,0-1 0,0 1-1,0-1 1,0 1 0,0-1 0,5 1 0,2 2-178,1 0 1,-1-1-1,1-1 1,0 0-1,0 0 1,0-1-1,0 0 1,0 0-1,0-1 1,0-1-1,0 0 1,0 0-1,0-1 1,0 0-1,17-7 1,-12 4-1056,-1-1 0,0 0 0,0-2 0,-1 1 0,0-2 0,0 0 0,-1 0 0,0-1 0,17-19 0,-1-7-6420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954"/>
    </inkml:context>
    <inkml:brush xml:id="br0">
      <inkml:brushProperty name="width" value="0.025" units="cm"/>
      <inkml:brushProperty name="height" value="0.025" units="cm"/>
    </inkml:brush>
  </inkml:definitions>
  <inkml:trace contextRef="#ctx0" brushRef="#br0">55 0 15407,'0'0'4169,"-8"8"-3027,4-4-1026,0-1-1,1 1 1,-1-1-1,1 1 0,0 0 0,0 0 0,0 0 1,0 0-1,1 1 0,0-1 0,-1 1 0,2 0 1,-1-1-1,0 1 0,1 0 0,-1 6 0,1 38 1001,2-1 0,2 0 0,18 92 0,-5-34-946,-9-49 951,-1 63 0,-2-146-1040,-2 0-1,-1 0 0,-4-37 0,2 51-81,-1-1-1,0 1 0,0 0 1,-2 0-1,1 0 0,-2 0 1,1 1-1,-2-1 0,-8-13 1,9 18-33,6 9-59,15 10 22,-2-5 45,0-1 0,1-1 0,-1-1 1,1 0-1,0-1 0,0 0 0,0-2 0,1 1 0,-1-2 0,0 0 0,1-1 1,25-4-1,-35 3 19,-1 0 0,1-1 0,0 1 0,-1-1 0,0 0 0,9-7 0,-12 9 28,0-1 0,0 1 0,1-1 0,-2 0-1,1 0 1,0 0 0,0 0 0,-1 0-1,1-1 1,-1 1 0,1 0 0,-1-1 0,0 1-1,0-1 1,0 1 0,0-1 0,0-5-1,-26 44 536,21-25-458,0 0 1,0 1-1,1-1 1,1 1 0,0 0-1,0 0 1,1 21-1,1-30-89,0 0 0,0 0-1,0 0 1,1 0 0,0 0-1,-1 0 1,1 0 0,0 0-1,0 0 1,1-1 0,-1 1-1,1 0 1,-1-1-1,1 1 1,2 2 0,-2-4-17,0 1 0,0-1 0,0 0 0,0 0 1,0 0-1,1 0 0,-1 0 0,0-1 0,0 1 1,1-1-1,-1 1 0,1-1 0,-1 0 0,0 0 0,1 0 1,-1 0-1,0 0 0,1-1 0,-1 1 0,0-1 1,1 1-1,3-2 0,-2 0-294,0-1 1,0 1-1,0-1 1,-1 1-1,1-1 0,-1 0 1,1 0-1,-1-1 1,0 1-1,0-1 1,0 1-1,-1-1 0,1 0 1,-1 0-1,0 0 1,0-1-1,0 1 1,-1 0-1,1-1 0,-1 1 1,1-9-1,2-12-3858,0 0 0,0-39 0,-4 63 4035,0-59-9985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314"/>
    </inkml:context>
    <inkml:brush xml:id="br0">
      <inkml:brushProperty name="width" value="0.025" units="cm"/>
      <inkml:brushProperty name="height" value="0.025" units="cm"/>
    </inkml:brush>
  </inkml:definitions>
  <inkml:trace contextRef="#ctx0" brushRef="#br0">24 0 16752,'0'0'8872,"-23"66"-8680,39-43-160,6 0-288,-2-4-1730,7-1-1313,0-6-2562,-2-3-6567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658"/>
    </inkml:context>
    <inkml:brush xml:id="br0">
      <inkml:brushProperty name="width" value="0.025" units="cm"/>
      <inkml:brushProperty name="height" value="0.025" units="cm"/>
    </inkml:brush>
  </inkml:definitions>
  <inkml:trace contextRef="#ctx0" brushRef="#br0">63 1 11915,'0'0'8825,"-3"8"-6904,-14 25-236,10-21-905,0 1-1,1 0 1,0 0 0,1 1 0,1 0-1,-3 14 1,7-26-769,-1-1 1,1 0-1,0 1 0,0-1 0,1 0 0,-1 1 1,0-1-1,0 0 0,1 1 0,-1-1 0,1 0 1,-1 1-1,1-1 0,-1 0 0,1 0 0,0 0 1,0 0-1,0 0 0,-1 0 0,1 0 0,0 0 0,0 0 1,0 0-1,1 0 0,-1 0 0,2 1 0,1-1-1,0 1-1,1-1 1,-1 1-1,0-1 0,1-1 1,-1 1-1,0-1 0,8 1 1,4-2-126,-1 0 1,1-1 0,29-8-1,18-14-659,-52 18 748,1 0 0,0 2-1,0-1 1,1 2 0,-1-1 0,1 2 0,15-2 0,-27 4 97,0 1 0,0 0 0,0-1 1,-1 1-1,1 0 0,0 0 1,0-1-1,-1 1 0,1 0 0,0 0 1,-1 0-1,1 0 0,-1 0 1,1 0-1,-1 0 0,0 0 0,1 0 1,-1 0-1,0 0 0,0 0 1,0 0-1,0 0 0,0 0 0,0 0 1,0 0-1,0 0 0,0 0 1,0 1-1,0-1 0,-1 2 0,0-2-33,1 1-1,0 0 1,0 0-1,0 0 0,0-1 1,0 1-1,0 0 0,0 0 1,0 0-1,1-1 0,-1 1 1,1 0-1,-1 0 0,1-1 1,0 1-1,0 0 1,0-1-1,0 1 0,0-1 1,0 1-1,2 2 0,2-3-17,0 1 0,0-1 0,0 0 0,0 0 0,0 0 0,0-1 0,0 1 0,0-1 0,0 0-1,0-1 1,0 0 0,6-1 0,63-22-340,-61 19 140,1 0-1,-1 1 1,1 0 0,20-3-1,-33 7 183,0 0-1,0-1 1,-1 1-1,1 0 1,0 0 0,0 0-1,0 0 1,0 0-1,0 0 1,0 0 0,0 0-1,0 0 1,0 0-1,0 1 1,0-1 0,0 0-1,0 1 1,0-1-1,0 1 1,0-1 0,-1 1-1,1-1 1,0 1-1,0 0 1,0-1 0,-1 1-1,1 0 1,-1-1-1,1 1 1,0 0 0,-1 0-1,1 0 1,-1 0-1,1-1 1,-1 1 0,0 0-1,0 0 1,1 0-1,-1 0 1,0 0-1,0 0 1,0 0 0,0 0-1,0 0 1,0 0-1,0 0 1,0 0 0,0 1-1,-1 1-28,2-1-1,-1 1 1,0-1-1,0 1 1,1-1-1,-1 0 1,1 1-1,0-1 1,0 0-1,0 1 0,0-1 1,1 2-1,7 2-2582,-2-5-1910,2-1-5509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581"/>
    </inkml:context>
    <inkml:brush xml:id="br0">
      <inkml:brushProperty name="width" value="0.025" units="cm"/>
      <inkml:brushProperty name="height" value="0.025" units="cm"/>
    </inkml:brush>
  </inkml:definitions>
  <inkml:trace contextRef="#ctx0" brushRef="#br0">1 1 12812,'0'0'4885,"10"9"-2398,2 4-1901,-1 1 0,0 0 0,-1 0 0,0 1 0,-1 1 0,-1-1 0,10 26 0,-8-11-297,-3-7-174,1-2-1,1 1 1,20 33-1,-26-50-108,0 1 0,1-1-1,0-1 1,0 1-1,1 0 1,-1-1 0,1 0-1,0 0 1,0-1-1,0 1 1,0-1 0,1 0-1,0 0 1,-1-1-1,1 0 1,0 0-1,0 0 1,10 1 0,-9-2-174,-1 0 1,1-1-1,-1 0 0,1 0 1,0 0-1,-1-1 1,1 0-1,-1-1 0,1 1 1,-1-1-1,0 0 1,0-1-1,0 1 1,0-1-1,0-1 0,0 1 1,-1-1-1,0 0 1,6-4-1,-7 3-603,-1 1-1,1-1 1,-1 0 0,1 0 0,-1 0-1,-1 0 1,1 0 0,-1-1 0,0 1-1,0-1 1,0 0 0,-1 1-1,0-1 1,0-7 0,2-29-7087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942"/>
    </inkml:context>
    <inkml:brush xml:id="br0">
      <inkml:brushProperty name="width" value="0.025" units="cm"/>
      <inkml:brushProperty name="height" value="0.025" units="cm"/>
    </inkml:brush>
  </inkml:definitions>
  <inkml:trace contextRef="#ctx0" brushRef="#br0">121 1 1922,'0'0'18161,"0"46"-15983,-9-9-737,-6 10 1,3 12-545,-4 10-417,-1 8-384,-1 7-32,8 0-32,-1-5-64,2-6-769,5-12-608,4-15-288,0-15-1250,9-13-2498,4-11-7432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291"/>
    </inkml:context>
    <inkml:brush xml:id="br0">
      <inkml:brushProperty name="width" value="0.025" units="cm"/>
      <inkml:brushProperty name="height" value="0.025" units="cm"/>
    </inkml:brush>
  </inkml:definitions>
  <inkml:trace contextRef="#ctx0" brushRef="#br0">137 0 12556,'0'0'5990,"-5"14"-4015,-41 112 617,-18 57-1027,58-161-1467,1 0 0,0 0 0,2 1-1,1 0 1,1-1 0,2 32 0,0-50-86,-1 0 1,1 0-1,-1 0 1,1 0 0,1-1-1,-1 1 1,0-1-1,1 1 1,0-1-1,0 1 1,0-1 0,0 0-1,0 0 1,1 0-1,-1 0 1,1 0 0,5 4-1,-3-4 26,0 0 1,0 0-1,0-1 0,1 1 1,-1-1-1,1 0 0,0-1 1,-1 0-1,1 0 0,10 1 1,0-1-179,-1-2 0,1 0 1,0 0-1,-1-2 1,1 0-1,-1 0 0,0-2 1,15-6-1,-7 2-2114,-1-2-1,40-26 0,-13 1-4941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621"/>
    </inkml:context>
    <inkml:brush xml:id="br0">
      <inkml:brushProperty name="width" value="0.025" units="cm"/>
      <inkml:brushProperty name="height" value="0.025" units="cm"/>
    </inkml:brush>
  </inkml:definitions>
  <inkml:trace contextRef="#ctx0" brushRef="#br0">94 228 12908,'0'0'7207,"-27"74"-4324,22-41-1058,-1 2-1056,6-4-320,0-2-353,15-9-64,-1-5-449,6-8-1569,-6-6-480,1-1-1153,-10-11-3236</inkml:trace>
  <inkml:trace contextRef="#ctx0" brushRef="#br0" timeOffset="1">0 0 14862,'0'0'7527,"73"14"-15855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982"/>
    </inkml:context>
    <inkml:brush xml:id="br0">
      <inkml:brushProperty name="width" value="0.025" units="cm"/>
      <inkml:brushProperty name="height" value="0.025" units="cm"/>
    </inkml:brush>
  </inkml:definitions>
  <inkml:trace contextRef="#ctx0" brushRef="#br0">180 1 15503,'0'0'5125,"26"47"-3011,-7-21-769,0 5-192,6 8-513,-4 8-351,-3 9-161,-7 7 0,-11 5-64,-5 3 64,-20 7 0,-13 0 32,-7 3-95,-4-3-65,-5-6-801,2-9-2626,1-15-4421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051"/>
    </inkml:context>
    <inkml:brush xml:id="br0">
      <inkml:brushProperty name="width" value="0.025" units="cm"/>
      <inkml:brushProperty name="height" value="0.025" units="cm"/>
    </inkml:brush>
  </inkml:definitions>
  <inkml:trace contextRef="#ctx0" brushRef="#br0">121 53 5830,'-30'8'416,"21"-7"864,0 1 0,1 0 0,-1 1 0,0 0 0,1 0 0,-1 1 0,1 0 0,-14 9 0,25-12-893,1 1-1,0-1 1,-1 0-1,1-1 1,0 1-1,-1-1 1,1 1-1,0-1 1,4 0-1,68-5 1071,0-2 0,136-32-1,-138 22-2774,2 3 0,140-6 1,-217 20 1243,1 0 0,0 0 0,0 0 1,0 0-1,0 0 0,0 0 0,0 0 1,0 1-1,0-1 0,-1 0 0,1 0 1,0 0-1,0 0 0,0 0 0,0 1 1,0-1-1,0 0 0,0 0 1,0 0-1,0 0 0,0 0 0,0 1 1,0-1-1,0 0 0,0 0 0,0 0 1,0 0-1,0 1 0,0-1 0,0 0 1,0 0-1,1 0 0,-1 0 0,0 0 1,0 1-1,0-1 0,0 0 0,0 0 1,0 0-1,0 0 0,0 0 1,1 0-1,-1 0 0,0 1 0,0-1 1,0 0-1,0 0 0,0 0 0,0 0 1,1 0-1,-1 0 0,0 0 0,0 0 1,0 0-1,1 0 0,-16 8-1925,-50 9-4455,19-8 1057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959"/>
    </inkml:context>
    <inkml:brush xml:id="br0">
      <inkml:brushProperty name="width" value="0.025" units="cm"/>
      <inkml:brushProperty name="height" value="0.025" units="cm"/>
      <inkml:brushProperty name="color" value="#004F8B"/>
    </inkml:brush>
  </inkml:definitions>
  <inkml:trace contextRef="#ctx0" brushRef="#br0">1 1 9161,'0'0'18422,"9"2"-17023,35 8-564,1-2-1,65 4 1,-51-12-2298,-58 0 246,-36 2-7880,10-1 3161,-2-1-2232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412"/>
    </inkml:context>
    <inkml:brush xml:id="br0">
      <inkml:brushProperty name="width" value="0.025" units="cm"/>
      <inkml:brushProperty name="height" value="0.025" units="cm"/>
    </inkml:brush>
  </inkml:definitions>
  <inkml:trace contextRef="#ctx0" brushRef="#br0">53 88 7783,'0'0'3748,"-52"57"-1026,52-47-704,27-9-608,11-1 447,23-5-159,13-16-513,12-5-608,8 0-193,-11 1-192,-4 4-64,-16 6-128,-14 4-1153,-24 8-1121,-11 0-2210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751"/>
    </inkml:context>
    <inkml:brush xml:id="br0">
      <inkml:brushProperty name="width" value="0.025" units="cm"/>
      <inkml:brushProperty name="height" value="0.025" units="cm"/>
    </inkml:brush>
  </inkml:definitions>
  <inkml:trace contextRef="#ctx0" brushRef="#br0">0 423 14157,'0'0'3807,"9"3"-1912,-2 0-1649,1-1 0,0 0 0,0-1 0,0 0 1,0 0-1,0-1 0,0 0 0,0 0 0,0-1 0,0 0 1,0 0-1,-1-1 0,1 0 0,0 0 0,-1-1 0,1 0 0,10-6 1,28-16 218,0-1 1,75-58 0,-95 63-449,-1 0 0,-1-2 0,-2-1 1,0 0-1,30-46 0,-47 64-38,-1-1 1,0 0 0,0-1-1,-1 1 1,0-1-1,0 1 1,-1-1 0,0 0-1,0 0 1,0-11 0,-20 31-1112,13-4 1105,0-1 0,1 1 0,0 0 0,0 1-1,1-1 1,0 1 0,1 0 0,-1-1 0,0 15 0,-5 86-17,8-104 44,0 9-68,0 0 0,1 1 1,1-1-1,0 0 0,1 0 1,8 24-1,-8-30-186,1 0 0,-1-1 0,1 1 1,1-1-1,-1 0 0,1 0 0,0 0 0,1-1 0,0 0 0,0 0 0,0 0 0,11 7 1,23 6-7376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035"/>
    </inkml:context>
    <inkml:brush xml:id="br0">
      <inkml:brushProperty name="width" value="0.025" units="cm"/>
      <inkml:brushProperty name="height" value="0.025" units="cm"/>
    </inkml:brush>
  </inkml:definitions>
  <inkml:trace contextRef="#ctx0" brushRef="#br0">212 5 4644,'0'0'7159,"-11"-1"-3753,6-1-3155,-1 1-1,1 1 1,0-1 0,-1 1-1,1 0 1,-1 1 0,1-1-1,-1 1 1,1 0 0,-1 0-1,1 1 1,0-1 0,0 1-1,0 0 1,0 1-1,0-1 1,0 1 0,1 0-1,-1 0 1,-4 5 0,-2 4 19,1 0-1,0 0 1,1 1 0,0 0 0,-9 19 0,15-25-129,0 0 1,0-1-1,0 1 0,1 1 1,0-1-1,1 0 0,-1 0 1,1 1-1,1-1 0,-1 1 1,1-1-1,1 1 0,1 9 1,-2-16-120,1 1 0,0-1 0,-1 0 0,1 0 0,0 0 1,0 0-1,0 0 0,0 0 0,0 0 0,0-1 0,0 1 0,0 0 1,0-1-1,0 1 0,0 0 0,1-1 0,-1 1 0,0-1 0,0 0 1,1 1-1,-1-1 0,0 0 0,1 0 0,-1 0 0,0 0 0,1 0 1,0 0-1,39-5 351,-31 1-290,-1 0 0,-1 0-1,1-1 1,-1 0 0,1-1 0,-2 0 0,1 0 0,-1 0 0,0-1 0,0 0 0,10-15 0,-9 12 20,-1-1 1,0 0-1,0 0 1,-1 0 0,-1-1-1,0 0 1,-1 0-1,5-20 1,-9 28-52,1 1 1,-1-1 0,1 1-1,-1-1 1,0 1 0,-1 0-1,1-1 1,-1 1-1,1-1 1,-2-3 0,2 7-51,0-1 1,0 1 0,-1 0-1,1 0 1,0 0 0,0 0 0,0-1-1,0 1 1,0 0 0,0 0-1,0 0 1,-1 0 0,1 0-1,0-1 1,0 1 0,0 0-1,0 0 1,0 0 0,-1 0-1,1 0 1,0 0 0,0 0 0,0 0-1,-1 0 1,1-1 0,0 1-1,0 0 1,0 0 0,-1 0-1,1 0 1,0 0 0,0 0-1,0 0 1,-1 1 0,1-1-1,0 0 1,0 0 0,0 0 0,0 0-1,-1 0 1,1 0 0,0 0-1,0 0 1,0 0 0,0 0-1,-1 1 1,1-1 0,0 0-1,-11 21-23,5-3 12,1 0 1,1 0 0,0 1-1,2-1 1,0 1 0,1 0-1,0-1 1,5 36 0,-3-52-95,-1 1 0,1-1 0,-1 0 0,1 0 0,0 0 0,0 0 1,0 0-1,0 0 0,0 0 0,1 0 0,-1-1 0,0 1 0,1 0 0,0-1 1,-1 1-1,1-1 0,0 1 0,-1-1 0,1 0 0,0 0 0,0 0 0,0 0 0,0 0 1,0 0-1,1 0 0,-1-1 0,0 1 0,0-1 0,0 0 0,1 1 0,2-1 0,0 0-272,-1-1-1,0 1 0,1 0 0,-1-1 1,0 0-1,0 0 0,1 0 0,-1-1 0,0 0 1,0 1-1,-1-1 0,1 0 0,0-1 1,0 1-1,3-4 0,19-25-5336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411"/>
    </inkml:context>
    <inkml:brush xml:id="br0">
      <inkml:brushProperty name="width" value="0.025" units="cm"/>
      <inkml:brushProperty name="height" value="0.025" units="cm"/>
    </inkml:brush>
  </inkml:definitions>
  <inkml:trace contextRef="#ctx0" brushRef="#br0">40 65 14382,'0'0'2658,"-6"13"-154,0 1-1992,0 1 1,1 1-1,0-1 1,2 1-1,0 0 1,0 0-1,0 20 1,4-20-429,-1 0 1,2 0-1,0 0 1,1 0-1,1 0 1,8 21-1,-11-33-95,0 0-1,1 1 0,0-1 0,0 0 1,0-1-1,0 1 0,1 0 0,-1-1 1,1 1-1,0-1 0,0 0 0,0 1 1,1-2-1,-1 1 0,1 0 0,0-1 1,-1 1-1,1-1 0,0 0 0,0-1 1,1 1-1,-1-1 0,0 1 0,0-1 1,1-1-1,-1 1 0,1-1 0,3 1 1,-3-2 14,-1 0 0,0-1 0,1 1 0,-1-1 0,0 0 0,0 0 0,0 0 0,-1-1 0,1 1 0,-1-1 0,1 0 0,-1 0 0,0 0 0,0-1 0,0 1 0,0-1 0,-1 1 0,1-1 0,-1 0 0,0 0 0,3-8 0,5-11-14,-1 0-1,9-36 1,-6-6 4,6-82 1,-14 102 109,-10 79 223,-16 127 1377,21-142-1519,0 1 1,1-1 0,1 1-1,1-1 1,1 0-1,6 24 1,-7-38-208,0 0 1,0 0-1,0 0 1,1 0-1,-1 0 1,1 0-1,0-1 1,0 1 0,1-1-1,0 0 1,5 6-1,-7-9-427,1 1-1,-1 0 1,1-1 0,0 1-1,-1-1 1,1 0 0,0 0-1,0 0 1,0 0-1,-1 0 1,1-1 0,0 1-1,0-1 1,4 0 0,15-1-8300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3.742"/>
    </inkml:context>
    <inkml:brush xml:id="br0">
      <inkml:brushProperty name="width" value="0.025" units="cm"/>
      <inkml:brushProperty name="height" value="0.025" units="cm"/>
    </inkml:brush>
  </inkml:definitions>
  <inkml:trace contextRef="#ctx0" brushRef="#br0">2 39 12684,'0'0'4004,"-1"9"-2595,1 25-706,2 0 0,2 0 1,1-1-1,15 56 0,0 1-599,4 91 114,-19-60 2868,-8-270-2576,1-72 497,4 182-875,2 0 0,2 0 0,16-61 0,-20 95-141,-1 0-1,1 0 1,0 1 0,0-1 0,1 1 0,0-1 0,-1 1 0,1 0 0,1 0 0,-1 0 0,0 1 0,1-1-1,0 1 1,0 0 0,6-4 0,-7 5 1,-1 1 1,1 0-1,-1 0 0,1 0 0,0 1 0,-1-1 1,1 1-1,0-1 0,-1 1 0,1 0 1,0 0-1,0 0 0,-1 1 0,1-1 0,0 0 1,-1 1-1,1 0 0,-1 0 0,1-1 0,0 2 1,-1-1-1,0 0 0,1 0 0,-1 1 1,0-1-1,0 1 0,0 0 0,0 0 0,3 3 1,-2-3-14,-1 1 1,0-1-1,0 1 1,0 0 0,0-1-1,-1 1 1,1 0-1,-1 0 1,0 0-1,0 0 1,0 0 0,0 0-1,0 1 1,-1-1-1,1 0 1,-1 0 0,0 0-1,0 1 1,0-1-1,0 0 1,-1 0 0,1 1-1,-1-1 1,0 0-1,0 0 1,0 0-1,0 0 1,-1 0 0,1 0-1,-1 0 1,0-1-1,1 1 1,-1 0 0,0-1-1,-1 1 1,1-1-1,-5 4 1,1-1 29,0 1 0,0-1 0,-1 0 0,1-1 0,-1 1 0,0-1 0,-1-1 0,1 1 0,-1-1 0,1-1 0,-1 1 0,0-1 0,0-1 0,-9 2 0,16-3-73,0 0-1,0 1 1,0-1 0,0 0-1,1 0 1,-1 0 0,0 0-1,0 0 1,0 0 0,0 0 0,0-1-1,0 1 1,0 0 0,1 0-1,-1-1 1,0 1 0,0 0-1,0-1 1,1 1 0,-1-1-1,0 1 1,0-1 0,1 1-1,-1-1 1,0 0 0,1 1 0,-1-1-1,1 0 1,-1 1 0,1-1-1,-1 0 1,1 0 0,0 0-1,-1 1 1,1-1 0,0 0-1,-1 0 1,1 0 0,0 0-1,0 0 1,0 0 0,0 1 0,0-1-1,0 0 1,0 0 0,0 0-1,0 0 1,1 0 0,-1 0-1,0 0 1,0 1 0,1-1-1,-1 0 1,1 0 0,-1 0-1,1 0 1,1-3-874,0 0 0,1 0-1,-1 1 1,1-1 0,-1 1 0,1-1-1,0 1 1,0 0 0,1 1 0,4-5-1,13-2-5355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088"/>
    </inkml:context>
    <inkml:brush xml:id="br0">
      <inkml:brushProperty name="width" value="0.025" units="cm"/>
      <inkml:brushProperty name="height" value="0.025" units="cm"/>
    </inkml:brush>
  </inkml:definitions>
  <inkml:trace contextRef="#ctx0" brushRef="#br0">111 83 11403,'0'0'6977,"-3"-9"-4772,3 6-1998,-11-27 949,10 29-1124,1 1 0,-1-1 0,1 0 0,-1 0 0,0 1-1,1-1 1,-1 0 0,0 1 0,0-1 0,0 1-1,1-1 1,-1 1 0,0-1 0,0 1 0,0-1 0,0 1-1,0 0 1,0 0 0,0-1 0,0 1 0,0 0 0,0 0-1,0 0 1,0 0 0,0 0 0,0 0 0,0 1-1,0-1 1,0 0 0,1 0 0,-1 1 0,0-1 0,0 0-1,0 1 1,0-1 0,-1 2 0,-3 1 22,0 1 1,1 0-1,0 0 0,0 1 1,0-1-1,0 1 0,1 0 1,0 0-1,0 0 0,0 0 1,0 0-1,1 1 1,0-1-1,0 1 0,-1 6 1,1-3 78,0 0 0,0 0 0,1 0-1,0 0 1,0 0 0,1 0 0,0 0 0,1 0 0,2 12 0,-2-19-108,0 0 0,0 0 1,0 0-1,0 0 0,0 0 0,0 0 0,1 0 0,-1 0 0,1 0 0,0-1 0,-1 1 0,1-1 1,0 1-1,0-1 0,0 1 0,0-1 0,0 0 0,0 0 0,0 0 0,1 0 0,-1-1 0,0 1 1,0-1-1,1 1 0,-1-1 0,0 0 0,1 0 0,-1 0 0,4 0 0,-1 0 51,0 0 0,0-1 0,0 0 0,0 0 0,0 0 0,0 0 0,0-1 0,0 0 0,0 0 0,-1 0 0,1-1 0,7-5 0,-5 2 3,0-1 1,0 0-1,-1 0 1,0 0-1,0-1 1,0 0 0,-1 0-1,-1-1 1,1 1-1,-1-1 1,-1 0-1,0 0 1,0 0 0,-1-1-1,0 1 1,0 0-1,-1-1 1,0 0-1,-1 1 1,-1-13 0,1 20-75,0 0 0,0 1 0,0-1 0,0 1 0,0-1 0,-1 0 0,1 1 0,0-1 0,-1 1 0,1-1 0,-1 1 0,0-1 0,1 1 0,-1 0 0,0-1 0,0 1 1,0 0-1,0-1 0,0 1 0,0 0 0,0 0 0,0 0 0,-1 0 0,1 0 0,0 0 0,-1 0 0,1 1 0,0-1 0,-1 0 0,1 1 0,-1-1 0,0 1 1,1-1-1,-1 1 0,1 0 0,-1 0 0,1 0 0,-1 0 0,0 0 0,1 0 0,-1 0 0,-2 1 0,2-1-180,-1 1-1,1 0 1,0 0-1,0 0 1,0 0 0,-1 0-1,1 0 1,0 0-1,0 1 1,0-1 0,1 1-1,-1-1 1,0 1-1,1 0 1,-1 0 0,1-1-1,-1 1 1,1 0-1,0 1 1,0-1-1,0 0 1,0 0 0,0 0-1,0 1 1,1-1-1,-1 0 1,1 1 0,-1-1-1,1 3 1,1 8-7166,4-12 1880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462"/>
    </inkml:context>
    <inkml:brush xml:id="br0">
      <inkml:brushProperty name="width" value="0.025" units="cm"/>
      <inkml:brushProperty name="height" value="0.025" units="cm"/>
    </inkml:brush>
  </inkml:definitions>
  <inkml:trace contextRef="#ctx0" brushRef="#br0">107 1 15054,'0'0'10330,"-10"2"-9994,3 0-308,0 0-1,0 1 0,0 0 0,0 0 1,0 0-1,1 1 0,-7 4 0,10-6-24,1 0 0,-1 1 0,0-1 0,1 1 0,-1 0-1,1-1 1,0 1 0,0 0 0,0 1 0,0-1 0,1 0-1,-1 0 1,1 1 0,0-1 0,0 1 0,0-1 0,0 1-1,0 0 1,1-1 0,0 5 0,0-7-6,1 1 0,-1-1 0,1 1 0,-1-1 0,1 1 0,0-1 0,0 0 0,0 1 0,-1-1 0,1 0 0,1 0 0,-1 0-1,0 0 1,0 1 0,0-2 0,0 1 0,1 0 0,-1 0 0,0 0 0,1 0 0,-1-1 0,1 1 0,-1-1 0,1 1 0,-1-1 0,1 0 0,-1 1 0,1-1 0,0 0 0,1 0 0,59 3-314,-53-3 125,136 0-892,-145 0 1096,1 0 0,0 0 0,-1 0 0,1 0-1,0 1 1,-1-1 0,1 0 0,0 0 0,-1 1 0,1-1 0,0 0 0,-1 1 0,1-1-1,-1 0 1,1 1 0,-1-1 0,1 1 0,-1-1 0,1 1 0,-1-1 0,1 1 0,-1 0-1,0-1 1,1 1 0,-1-1 0,0 1 0,0 0 0,1-1 0,-1 1 0,0 0 0,0 0-1,0-1 1,0 1 0,0 0 0,0-1 0,0 1 0,0 0 0,0-1 0,0 1 0,0 0-1,0-1 1,-1 1 0,1 0 0,0-1 0,0 1 0,-1 0 0,1-1 0,0 1 0,-1-1-1,1 1 1,-1 0 0,1-1 0,-2 1 0,-23 33 974,16-25-813,0-1 0,0-1 0,0 1 0,-1-1 0,0-1 0,0 0 0,-1 0 0,0-1 0,0 0 0,0-1 0,-1-1 0,1 0 0,-1 0 0,-16 1 0,28-4-451,0 0 1,-1-1-1,1 1 1,0 0 0,-1-1-1,1 1 1,0 0-1,0-1 1,0 1-1,-1-1 1,1 1 0,0-1-1,0 1 1,0 0-1,0-1 1,0 1-1,0-1 1,0 1 0,0-1-1,0 1 1,0-1-1,0 1 1,0 0-1,0-1 1,0 1 0,0-1-1,0 1 1,0-1-1,0 1 1,1 0-1,-1-2 1,6-11-8297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250"/>
    </inkml:context>
    <inkml:brush xml:id="br0">
      <inkml:brushProperty name="width" value="0.025" units="cm"/>
      <inkml:brushProperty name="height" value="0.025" units="cm"/>
    </inkml:brush>
  </inkml:definitions>
  <inkml:trace contextRef="#ctx0" brushRef="#br0">68 129 3459,'0'0'4912,"5"-8"-4672,32-44 1279,-6 15 5914,-30 36-7212,-1 0 0,1 1 0,0-1-1,-1 0 1,1 1 0,0-1 0,-1 0 0,1 0-1,-1 0 1,1 1 0,-1-1 0,0 0-1,1 0 1,-1 0 0,0 0 0,1 0 0,-1 0-1,0 0 1,0 0 0,0 0 0,0 0-1,0 1 1,0-1 0,0 0 0,-1-2 0,1 3-119,-1-1 1,0 0 0,0 1 0,1-1 0,-1 0-1,0 1 1,0-1 0,0 1 0,0 0 0,0-1 0,0 1-1,0 0 1,0-1 0,0 1 0,0 0 0,0 0-1,0 0 1,0 0 0,-1 0 0,-4 0 27,0 0 0,0 0-1,0 1 1,0 0 0,0 0 0,1 1 0,-8 2-1,7-2-91,1 1 0,-1 0-1,1 1 1,0-1 0,0 1 0,0 0-1,0 0 1,1 0 0,-1 1-1,1 0 1,1 0 0,-1 0-1,0 0 1,1 0 0,-4 9 0,7-13-41,1-1 1,-1 1 0,0 0 0,0-1 0,0 1-1,0 0 1,1-1 0,-1 1 0,0 0 0,1-1 0,-1 1-1,1-1 1,-1 1 0,0-1 0,1 1 0,-1-1 0,1 1-1,-1-1 1,1 1 0,0-1 0,-1 0 0,1 1 0,-1-1-1,1 0 1,0 0 0,-1 1 0,1-1 0,0 0-1,-1 0 1,1 0 0,0 0 0,-1 0 0,1 0 0,0 0-1,-1 0 1,1 0 0,0 0 0,0 0 0,37-1-124,-33 1 75,59-7-438,-48 4 323,0 1 0,0 1 0,0 0 0,25 2 0,-39-1 161,-1 0 0,1 0-1,-1 0 1,1 0-1,-1 1 1,0-1-1,1 0 1,-1 1-1,1-1 1,-1 1 0,0-1-1,1 1 1,-1 0-1,0-1 1,0 1-1,0 0 1,1 0 0,-1 0-1,0 0 1,0 0-1,0 0 1,0 0-1,-1 0 1,1 0-1,0 1 1,0-1 0,-1 0-1,1 1 1,0-1-1,-1 0 1,0 1-1,1-1 1,-1 0 0,0 1-1,0-1 1,1 1-1,-1-1 1,0 1-1,-1-1 1,1 1-1,0-1 1,0 0 0,-1 1-1,1-1 1,0 1-1,-1-1 1,1 0-1,-2 2 1,-1 4 39,0-1-1,-1 0 1,0 0 0,0 0 0,0 0-1,-1 0 1,0-1 0,-7 7 0,3-4 76,0-1 1,0 0-1,-1-1 1,1 0-1,-2 0 1,1-1-1,-1 0 0,1-1 1,-1 0-1,-1-1 1,1 0-1,-22 2 1,33-5-131,-1 0 1,1 0 0,0 0-1,0 0 1,0 0-1,-1 0 1,1 0-1,0 0 1,0 0 0,0 0-1,-1 0 1,1 0-1,0 0 1,0 0 0,0 0-1,-1 0 1,1 0-1,0-1 1,0 1-1,0 0 1,0 0 0,-1 0-1,1 0 1,0 0-1,0 0 1,0-1 0,0 1-1,0 0 1,-1 0-1,1 0 1,0-1-1,0 1 1,0 0 0,0 0-1,0 0 1,0-1-1,0 1 1,0 0 0,0 0-1,0 0 1,0-1-1,0 1 1,0 0-1,0 0 1,0 0 0,0-1-1,0 1 1,0 0-1,0 0 1,0-1 0,9-14-1185,16-11-1695,6-1-1697,5-3-2937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612"/>
    </inkml:context>
    <inkml:brush xml:id="br0">
      <inkml:brushProperty name="width" value="0.025" units="cm"/>
      <inkml:brushProperty name="height" value="0.025" units="cm"/>
    </inkml:brush>
  </inkml:definitions>
  <inkml:trace contextRef="#ctx0" brushRef="#br0">49 1 17392,'0'0'5446,"-40"59"-3364,31-45-833,9-1-737,0-7-416,4-6-128,12 0-448,2-12-1986,-2-6-866,-1-7-2145,-6-4-1249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941"/>
    </inkml:context>
    <inkml:brush xml:id="br0">
      <inkml:brushProperty name="width" value="0.025" units="cm"/>
      <inkml:brushProperty name="height" value="0.025" units="cm"/>
    </inkml:brush>
  </inkml:definitions>
  <inkml:trace contextRef="#ctx0" brushRef="#br0">13 86 12396,'0'0'9160,"-13"-59"-7526,13 46-801,0 4-737,0 5-64,6 8-5958,-4 6 577,3 5-2242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336"/>
    </inkml:context>
    <inkml:brush xml:id="br0">
      <inkml:brushProperty name="width" value="0.025" units="cm"/>
      <inkml:brushProperty name="height" value="0.025" units="cm"/>
      <inkml:brushProperty name="color" value="#004F8B"/>
    </inkml:brush>
  </inkml:definitions>
  <inkml:trace contextRef="#ctx0" brushRef="#br0">124 1 12139,'0'0'11574,"-6"9"-10389,-43 90 234,30-58-2441,-30 51 1,51-109-15502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288"/>
    </inkml:context>
    <inkml:brush xml:id="br0">
      <inkml:brushProperty name="width" value="0.025" units="cm"/>
      <inkml:brushProperty name="height" value="0.025" units="cm"/>
    </inkml:brush>
  </inkml:definitions>
  <inkml:trace contextRef="#ctx0" brushRef="#br0">86 1 15951,'0'0'7442,"0"9"-6663,-2 48 363,4 93 418,-1-135-1491,1-1 0,0 1-1,1-1 1,0 1-1,2-1 1,0 0 0,12 24-1,-17-36-62,1 0 0,0 0 1,0 0-1,0 0 0,1 0 0,-1 0 0,0 0 0,1-1 0,-1 1 0,1 0 0,-1-1 0,1 1 1,0-1-1,-1 0 0,1 0 0,0 1 0,0-1 0,0-1 0,0 1 0,0 0 0,0 0 0,1-1 1,-1 1-1,0-1 0,0 1 0,0-1 0,0 0 0,3 0 0,0-2-76,-1 0 0,1 0 0,-1 0 0,1 0 0,-1-1 0,0 0 1,0 0-1,0 0 0,0 0 0,6-7 0,-26 52-133,10-33 243,-1 0-1,0 0 1,0 0 0,-1-1 0,0-1-1,-1 1 1,1-1 0,-12 6 0,14-10-21,1 1 0,0-2 0,-1 1 0,0-1 0,1 0 0,-1 0 1,0 0-1,0-1 0,0 0 0,0 0 0,-1 0 0,1-1 1,0 0-1,0 0 0,0-1 0,-9-1 0,14 1-114,-1 1 1,1 0-1,0-1 0,0 0 0,0 1 0,-1-1 1,1 0-1,0 1 0,0-1 0,0 0 0,0 0 1,0 0-1,1 0 0,-1 0 0,0 0 1,0 0-1,1 0 0,-1-1 0,0 1 0,1 0 1,-1 0-1,1 0 0,0-1 0,-1 1 0,1 0 1,0-1-1,0 1 0,0 0 0,0 0 0,0-1 1,0 1-1,0 0 0,0-1 0,0 1 0,1 0 1,0-3-1,0-1-580,1 0 1,-1 1 0,1-1-1,0 0 1,0 1-1,1 0 1,0-1 0,5-6-1,15-14-5432</inkml:trace>
  <inkml:trace contextRef="#ctx0" brushRef="#br0" timeOffset="1">267 47 9289,'0'0'15807,"2"13"-14478,0 23-738,-1 0 1,-7 56-1,2-47-549,1 0 0,5 53 0,-1-94-110,0 0 1,0-1-1,0 1 0,0 0 0,1 0 0,-1-1 0,1 1 0,0-1 0,0 1 0,3 3 0,14 7-2727,-17-13 2373,-1-1 0,0 0 1,1 0-1,-1 0 0,0 0 0,1 1 0,-1-2 0,0 1 0,1 0 0,-1 0 1,0 0-1,1-1 0,-1 1 0,0 0 0,1-1 0,0 0 0,11-10-7516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659"/>
    </inkml:context>
    <inkml:brush xml:id="br0">
      <inkml:brushProperty name="width" value="0.025" units="cm"/>
      <inkml:brushProperty name="height" value="0.025" units="cm"/>
    </inkml:brush>
  </inkml:definitions>
  <inkml:trace contextRef="#ctx0" brushRef="#br0">1 116 12812,'0'0'5317,"12"6"-3123,-6-2-1934,0-1-1,1 0 1,-1 0-1,1 0 1,0 0 0,0-1-1,0-1 1,0 1-1,0-1 1,0 0-1,0 0 1,0-1-1,1 0 1,-1 0-1,0-1 1,0 0 0,0 0-1,0-1 1,0 0-1,10-4 1,-3-1 150,-2-1-1,1 0 1,20-18 0,-29 23-365,-1 0 1,0 0-1,1-1 0,-1 1 0,-1-1 0,1 0 0,0 0 1,-1 1-1,0-2 0,0 1 0,0 0 0,0 0 1,-1-1-1,0 1 0,0-1 0,1-6 0,-2 10-31,0 0-1,-1 0 1,1 0-1,-1 1 1,1-1-1,0 0 1,-1 1-1,0-1 1,1 0-1,-1 1 1,1-1-1,-1 1 1,0-1 0,1 1-1,-1-1 1,0 1-1,1-1 1,-1 1-1,0 0 1,0-1-1,1 1 1,-1 0-1,0 0 1,0 0-1,0-1 1,0 1-1,1 0 1,-1 0-1,0 0 1,0 0-1,0 0 1,0 1-1,1-1 1,-1 0-1,0 0 1,0 0-1,0 1 1,1-1-1,-2 1 1,-37 13-5,22-3-13,0 1-1,1 0 1,0 2-1,1 0 1,-19 23-1,28-31 15,1 1 0,-1 0-1,1 0 1,1 1 0,-1 0-1,1-1 1,0 1 0,1 1-1,0-1 1,1 0 0,-1 1 0,2 0-1,-1-1 1,1 1 0,0 9-1,2-15-6,-1-1-1,1 0 1,0 0-1,0 1 1,0-1-1,0 0 1,0 0-1,0 0 1,1 0-1,-1 0 0,1 0 1,0 0-1,-1-1 1,1 1-1,0-1 1,0 1-1,0-1 1,0 0-1,0 1 1,0-1-1,1 0 1,-1 0-1,0-1 1,0 1-1,1 0 0,-1-1 1,4 1-1,10 2-18,0-1 0,31 1 1,-36-3-39,72-1-2290,-26-10-2294,-4-5-3786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8.767"/>
    </inkml:context>
    <inkml:brush xml:id="br0">
      <inkml:brushProperty name="width" value="0.025" units="cm"/>
      <inkml:brushProperty name="height" value="0.025" units="cm"/>
    </inkml:brush>
  </inkml:definitions>
  <inkml:trace contextRef="#ctx0" brushRef="#br0">91 10 8840,'0'0'13362,"2"10"-12454,3 44-595,-3-1-1,-2 1 1,-12 95 0,2-26-139,-1-71-381,10-51 203,1 0-1,0 0 1,0 0-1,0-1 0,-1 1 1,1 0-1,0 0 1,-1 0-1,1 0 1,-1 0-1,1-1 0,-1 1 1,1 0-1,-1 0 1,0-1-1,1 1 1,-1 0-1,0-1 0,1 1 1,-1-1-1,0 1 1,0-1-1,0 1 1,1-1-1,-1 0 0,0 1 1,0-1-1,0 0 1,0 1-1,0-1 1,0 0-1,0 0 0,0 0 1,0 0-1,0 0 1,0 0-1,1 0 1,-1-1-1,0 1 0,0 0 1,0 0-1,0-1 1,0 1-1,0 0 1,0-1-1,1 1 0,-1-1 1,0 1-1,0-1 1,1 0-1,-1 1 1,0-1-1,0 0 0,-2-3-11,0 1-1,1-1 0,0 1 1,-1-1-1,1 0 1,1 0-1,-1 0 0,1 0 1,-1 0-1,1-1 0,0 1 1,0 0-1,0-6 0,-1-64-79,2 58 89,0-4-86,2 1 0,0-1 0,1 1 0,1-1 0,1 1 0,1 0 0,0 1 0,1-1 0,1 1 0,1 1 0,21-32 0,-25 41 106,2-1 0,-1 1 1,1 1-1,0-1 0,1 1 0,0 0 1,0 1-1,1 0 0,-1 0 1,1 1-1,0 0 0,1 0 0,-1 1 1,1 0-1,0 1 0,0 0 0,0 1 1,0 0-1,1 1 0,-1-1 0,0 2 1,1 0-1,-1 0 0,11 2 0,-17-2 13,-1 1 1,0-1-1,0 1 0,0 0 0,0 0 0,0 0 0,0 0 0,0 0 0,0 1 0,0-1 0,-1 1 0,1 0 0,-1 0 0,1 0 0,-1 0 1,0 0-1,1 1 0,-1-1 0,0 1 0,-1-1 0,1 1 0,0 0 0,-1-1 0,1 1 0,-1 0 0,0 0 0,0 0 0,0 0 0,0 0 0,-1 0 1,1 1-1,-1-1 0,0 0 0,0 0 0,0 0 0,0 1 0,-1-1 0,1 0 0,-1 0 0,0 0 0,0 0 0,0 0 0,0 0 0,0 0 1,-1 0-1,1 0 0,-1-1 0,0 1 0,0-1 0,0 1 0,0-1 0,0 0 0,0 1 0,-1-1 0,1 0 0,-1-1 0,0 1 0,1 0 0,-5 1 1,-6 3 178,0 0 0,-1-1 1,0 0-1,0-1 0,0-1 0,0 0 1,-1-1-1,0 0 0,1-1 1,-1-1-1,1-1 0,-21-2 1,33 3-222,0-1 0,0 1 1,1-1-1,-1 0 0,0 1 1,0-1-1,0 0 0,1 0 1,-1 0-1,0 0 0,1 0 1,-1-1-1,1 1 0,-1 0 1,1-1-1,0 1 0,-1-1 1,1 1-1,0-1 0,0 0 1,0 1-1,0-1 0,1 0 1,-1 0-1,0-2 0,0 2-113,1 1 0,0-1 0,0 1 0,0-1 0,0 1 0,0-1 0,0 1 0,1-1 0,-1 1 0,1-1 0,-1 1-1,1-1 1,-1 1 0,1-1 0,0 1 0,-1 0 0,1 0 0,0-1 0,0 1 0,0 0 0,0 0 0,0 0 0,0 0 0,0 0 0,1 0 0,-1 0-1,0 0 1,1 0 0,-1 1 0,0-1 0,3 0 0,7-3-2160,-1 1 0,1 0 1,22-2-1,4 2-5190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570"/>
    </inkml:context>
    <inkml:brush xml:id="br0">
      <inkml:brushProperty name="width" value="0.025" units="cm"/>
      <inkml:brushProperty name="height" value="0.025" units="cm"/>
    </inkml:brush>
  </inkml:definitions>
  <inkml:trace contextRef="#ctx0" brushRef="#br0">150 42 801,'0'0'24887,"-8"-3"-23888,6 1-944,-1 1 1,1 0 0,-1 0 0,0 0 0,1 1-1,-1-1 1,0 1 0,0-1 0,1 1 0,-1 0-1,0 0 1,0 0 0,0 1 0,1-1 0,-1 1-1,0-1 1,-3 2 0,0 1 4,1-1-1,0 1 1,0 0 0,1 0 0,-1 1-1,1-1 1,0 1 0,0 0-1,-7 8 1,7-5-50,-1-1 0,1 1-1,0-1 1,0 1 0,1 1 0,0-1 0,-3 10-1,5-16-8,1 1-1,-1-1 1,1 0-1,-1 1 0,1-1 1,0 1-1,-1-1 1,1 1-1,0-1 0,0 1 1,0-1-1,0 1 1,1 0-1,-1-1 1,0 1-1,0-1 0,1 0 1,-1 1-1,1-1 1,0 1-1,-1-1 0,1 0 1,0 1-1,0-1 1,0 0-1,0 0 1,0 0-1,0 0 0,0 1 1,0-2-1,0 1 1,0 0-1,1 0 0,-1 0 1,0 0-1,1-1 1,-1 1-1,1-1 1,-1 1-1,0-1 0,1 1 1,2-1-1,3 1 14,1-1-1,-1 1 1,1-2 0,-1 1-1,1-1 1,-1 0 0,0-1-1,0 0 1,1 0 0,-1 0-1,0-1 1,-1 0 0,1 0-1,-1-1 1,1 0-1,-1 0 1,0 0 0,0-1-1,-1 0 1,1 0 0,-1-1-1,0 1 1,-1-1 0,1 0-1,-1 0 1,0-1 0,-1 1-1,0-1 1,0 0-1,0 0 1,-1 0 0,0 0-1,0 0 1,-1-1 0,2-9-1,-4 17-10,1-1 0,0 1 1,0 0-1,0 0 0,0 0 0,0-1 0,0 1 0,0 0 0,0 0 0,0 0 0,0-1 0,-1 1 0,1 0 0,0 0 0,0 0 0,0 0 1,0-1-1,0 1 0,-1 0 0,1 0 0,0 0 0,0 0 0,0 0 0,-1 0 0,1-1 0,0 1 0,0 0 0,-1 0 0,1 0 0,0 0 1,0 0-1,0 0 0,-1 0 0,1 0 0,0 0 0,0 0 0,-1 0 0,1 0 0,0 0 0,0 0 0,0 1 0,-1-1 0,1 0 0,0 0 1,0 0-1,0 0 0,-1 0 0,1 0 0,0 0 0,0 1 0,0-1 0,0 0 0,-1 0 0,1 0 0,0 0 0,0 1 0,-12 8-28,-23 46 48,34-52-24,-1 0 0,1 0 0,-1-1 0,1 1 0,0 0 0,0 0 1,1 0-1,-1 0 0,1 1 0,-1-1 0,1 0 0,0 0 0,0 0 0,0 0 0,1 0 0,-1 0 0,1 0 0,1 6 0,0-8 3,-1 0 1,1 0-1,-1 0 0,1 0 1,-1 0-1,1 0 0,-1 0 1,1-1-1,0 1 0,-1-1 1,1 1-1,0-1 0,-1 0 1,1 1-1,0-1 0,0 0 1,-1 0-1,1 0 0,0-1 1,0 1-1,-1 0 0,1-1 1,0 1-1,-1-1 0,4-1 1,1 1 7,-1-1 1,1 0-1,-1-1 0,1 1 1,-1-1-1,7-5 1,-2-4-85,0 1 1,-2-1-1,1 0 1,10-24 0,-18 34-270,-22 41 263,17-33 108,1-1 0,0 1 0,-1 0 0,2-1 0,-1 1 0,1 1 1,0-1-1,0 0 0,0 0 0,0 14 0,2-20-21,0 0 1,0 1-1,0-1 0,0 1 0,0-1 1,0 1-1,0-1 0,1 0 1,-1 1-1,0-1 0,0 0 0,0 1 1,1-1-1,-1 1 0,0-1 0,0 0 1,1 0-1,-1 1 0,0-1 0,1 0 1,-1 1-1,0-1 0,1 0 0,-1 0 1,0 0-1,1 1 0,-1-1 1,1 0-1,-1 0 0,0 0 0,1 0 1,-1 0-1,1 0 0,-1 0 0,1 0 1,23-2 111,20-15-51,2-12-294,-37 22 193,1 0-1,0 0 1,1 1 0,-1 1 0,1 0 0,0 0 0,12-3-1,-23 8 37,1 0-1,-1 0 1,0 0-1,1 0 0,-1 0 1,1 0-1,-1 0 0,0 0 1,1 1-1,-1-1 0,1 0 1,-1 0-1,0 0 0,1 0 1,-1 1-1,0-1 1,1 0-1,-1 0 0,0 1 1,1-1-1,-1 0 0,0 0 1,0 1-1,1-1 0,-1 0 1,0 1-1,0-1 0,1 0 1,-1 1-1,0-1 1,0 1-1,0-1 0,0 0 1,0 1-1,0-1 0,0 0 1,0 2-1,2 23 39,0 2 6,-2-27-44,0 1 1,0-1-1,1 1 1,-1-1-1,0 1 1,0-1-1,0 1 1,0-1-1,1 1 1,-1-1-1,0 1 0,0-1 1,1 1-1,-1-1 1,0 1-1,1-1 1,-1 1-1,1-1 1,-1 0-1,1 1 1,-1-1-1,0 0 1,1 1-1,-1-1 0,1 0 1,0 0-1,-1 0 1,1 1-1,-1-1 1,1 0-1,0 0 1,1-5 11,0 1 1,-1-1-1,0 0 1,0 0-1,0 0 1,0 0-1,-1 0 1,0 0-1,0-7 1,0-92-2792,17 104-9364,-2 0 4218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914"/>
    </inkml:context>
    <inkml:brush xml:id="br0">
      <inkml:brushProperty name="width" value="0.025" units="cm"/>
      <inkml:brushProperty name="height" value="0.025" units="cm"/>
    </inkml:brush>
  </inkml:definitions>
  <inkml:trace contextRef="#ctx0" brushRef="#br0">1 1 15310,'0'0'5574,"58"42"-6663,-30-30-2371,3 1-2914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292"/>
    </inkml:context>
    <inkml:brush xml:id="br0">
      <inkml:brushProperty name="width" value="0.025" units="cm"/>
      <inkml:brushProperty name="height" value="0.025" units="cm"/>
    </inkml:brush>
  </inkml:definitions>
  <inkml:trace contextRef="#ctx0" brushRef="#br0">174 1 16464,'0'0'7292,"-11"5"-5370,-5 1-1546,-2 0 249,2 1 0,-1 1 0,1 0 0,0 2 0,-25 18 0,41-28-681,-1 1-1,1-1 1,-1 1 0,1 0-1,0 0 1,-1-1 0,1 1-1,0 0 1,0 0 0,-1-1-1,1 1 1,0 0 0,0 0-1,0 0 1,0-1-1,0 1 1,0 0 0,0 0-1,0 0 1,0-1 0,0 1-1,1 0 1,-1 0 0,0 0-1,0-1 1,1 1 0,-1 0-1,1-1 1,-1 1-1,0 0 1,1-1 0,-1 1-1,1 0 1,0-1 0,-1 1-1,1-1 1,0 1 0,-1-1-1,1 1 1,0-1 0,-1 1-1,1-1 1,0 0-1,0 0 1,-1 1 0,2-1-1,47 21-2657,-37-16 1837,-9-4 677,48 25-2172,-48-25 2331,-1 0-1,0 0 1,0 0 0,0 1-1,0-1 1,0 1-1,0 0 1,0-1 0,0 1-1,-1 0 1,1 0 0,0 0-1,-1 0 1,0 0-1,0 1 1,1-1 0,-1 0-1,1 4 1,-3-5 120,1 0 1,0 0 0,-1-1-1,1 1 1,-1 0 0,1 0-1,-1 0 1,1-1 0,-1 1-1,0 0 1,1 0 0,-1-1-1,0 1 1,0-1 0,1 1-1,-1-1 1,0 1 0,0-1-1,0 1 1,0-1 0,0 1-1,0-1 1,1 0 0,-1 0-1,0 0 1,0 1 0,-2-1-1,-33 4 107,30-4-56,-90 0-2073,74-3-3876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879"/>
    </inkml:context>
    <inkml:brush xml:id="br0">
      <inkml:brushProperty name="width" value="0.025" units="cm"/>
      <inkml:brushProperty name="height" value="0.025" units="cm"/>
    </inkml:brush>
  </inkml:definitions>
  <inkml:trace contextRef="#ctx0" brushRef="#br0">165 293 16239,'0'0'2589,"-4"-9"113,4 6-2579,-1 1 1,0-1 0,0 0-1,0 1 1,-1-1 0,1 1 0,-1-1-1,1 1 1,-1 0 0,0-1-1,0 1 1,0 0 0,0 0-1,0 0 1,0 1 0,0-1-1,-1 0 1,1 1 0,-1 0 0,1-1-1,-1 1 1,0 0 0,1 0-1,-1 1 1,0-1 0,0 0-1,0 1 1,1 0 0,-1 0 0,0 0-1,0 0 1,0 0 0,0 0-1,1 1 1,-1-1 0,0 1-1,0 0 1,1 0 0,-1 0-1,-3 2 1,1-1-84,0 1-1,0 0 1,1 1 0,-1-1-1,1 1 1,-1 0 0,1 0-1,1 0 1,-6 7 0,7-9-34,0 0 0,1 1 0,-1-1 1,1 1-1,-1-1 0,1 1 1,0-1-1,0 1 0,0 0 0,0 0 1,1-1-1,-1 1 0,1 0 1,-1 0-1,1 0 0,0 0 0,0-1 1,1 1-1,-1 0 0,2 5 1,-1-6-5,0-1 0,0 0 0,0 0 0,0 0 0,0 0 0,0 0 0,0-1 0,1 1 0,-1 0 1,0 0-1,1-1 0,-1 1 0,0-1 0,1 1 0,-1-1 0,1 0 0,-1 0 0,0 1 0,1-1 0,-1 0 1,1 0-1,1-1 0,34-2 110,-27 0-74,0 0 0,0-1 0,0 0 0,-1-1 0,0 0 0,0 0-1,0-1 1,0 0 0,-1 0 0,0-1 0,0 0 0,-1-1 0,0 0 0,8-12 0,7-11 181,-3-2 0,26-54 1,-37 70-75,-2 100-460,-6-80 317,1-1 0,0 0 0,0 0 0,0 1 1,0-1-1,0 0 0,0 0 0,0 0 0,1 0 0,-1 0 0,1-1 1,-1 1-1,1 0 0,0-1 0,0 1 0,0-1 0,0 1 0,0-1 1,0 0-1,0 0 0,0 0 0,0 0 0,1 0 0,-1-1 0,0 1 1,1-1-1,-1 1 0,0-1 0,1 0 0,-1 0 0,1 0 0,-1 0 1,0 0-1,1-1 0,-1 1 0,0-1 0,3 0 0,4-1 10,0 0 0,-1 0-1,1-1 1,-1 0 0,1-1 0,-1 1-1,0-2 1,12-8 0,-8 3 4,-1 0 1,-1 0 0,0-1 0,0-1 0,7-12-1,-13 17 36,1 1 0,-2-1 0,1 0 0,-1-1 0,0 1 0,0 0 0,-1-1 0,0 0 0,-1 1 0,2-17 0,-3 25-53,0-1 0,0 0 0,0 0 0,-1 0 0,1 1-1,0-1 1,0 0 0,0 0 0,0 1 0,0-1 0,-1 0 0,1 0-1,0 0 1,0 0 0,0 1 0,-1-1 0,1 0 0,0 0-1,0 0 1,0 0 0,-1 0 0,1 0 0,0 0 0,0 0 0,-1 0-1,1 1 1,0-1 0,0 0 0,-1 0 0,1 0 0,0 0 0,0-1-1,-1 1 1,1 0 0,0 0 0,0 0 0,-1 0 0,1 0 0,0 0-1,0 0 1,-1 0 0,1 0 0,0-1 0,0 1 0,0 0-1,-1 0 1,1 0 0,0 0 0,0-1 0,0 1 0,0 0 0,-1 0-1,1 0 1,0-1 0,0 1 0,0 0 0,0 0 0,0-1 0,0 1-1,0 0 1,0 0 0,0-1 0,0 1 0,-1 0 0,1 0 0,0-1-1,1 1 1,-1 0 0,0-1 0,-15 18-116,-4 13 87,2 1 0,2 0 0,-21 60-1,-18 107 248,48-158-246,1-1 0,3 2 0,3 58 0,0-31-960,-1-67 991,0-1 0,0 1 0,0 0 0,0-1 0,1 1 0,-1-1 0,0 1-1,0-1 1,0 1 0,0 0 0,0-1 0,0 1 0,-1-1 0,1 1 0,0 0 0,0-1 0,0 1 0,0-1 0,-1 1 0,1-1 0,0 1 0,-1-1 0,1 1 0,0-1 0,-1 1 0,1-1 0,-1 1 0,1-1-1,0 0 1,-1 1 0,1-1 0,-1 0 0,1 1 0,-1-1 0,0 0 0,1 0 0,-1 1 0,1-1 0,-1 0 0,1 0 0,-1 0 0,0 0 0,1 0 0,-1 0 0,1 0 0,-1 0 0,0 0 0,1 0 0,-1 0-1,1 0 1,-1 0 0,1-1 0,-1 1 0,0 0 0,1 0 0,-1-1 0,1 1 0,-1 0 0,1 0 0,-1-1 0,1 1 0,0-1 0,-1 0 0,-3-1 59,0-1 0,1 0 0,0 0 0,0 0 0,0 0 0,0 0 1,-4-7-1,2 0-30,0 0 0,0 0 0,1 0 1,1-1-1,0 1 0,0-1 0,1 0 1,0 0-1,1 0 0,0-1 0,1 1 0,0 0 1,1 0-1,0 0 0,1 0 0,3-12 1,-2 14-36,0 1 1,1 0-1,0-1 1,0 2 0,1-1-1,0 0 1,0 1-1,1 0 1,0 0-1,0 0 1,1 1 0,-1 0-1,1 0 1,1 1-1,-1 0 1,1 0 0,0 1-1,0 0 1,0 0-1,12-3 1,-2 2-317,1 1 0,0 0 0,32-1 0,24-5-7096,-31 0-3128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1.761"/>
    </inkml:context>
    <inkml:brush xml:id="br0">
      <inkml:brushProperty name="width" value="0.025" units="cm"/>
      <inkml:brushProperty name="height" value="0.025" units="cm"/>
    </inkml:brush>
  </inkml:definitions>
  <inkml:trace contextRef="#ctx0" brushRef="#br0">33 35 6983,'6'-26'6417,"-5"18"-2243,-4 18 524,-1 4-4339,-5 17 512,1 0 1,-7 62-1,15-90-848,-1-1 1,2 0-1,-1 0 0,0 0 0,0 1 0,0-1 0,1 0 0,0 0 0,-1 0 1,1 0-1,0 0 0,0 0 0,0 0 0,0 0 0,0 0 0,0 0 1,1-1-1,-1 1 0,1 0 0,-1-1 0,1 1 0,-1-1 0,1 0 1,0 1-1,0-1 0,0 0 0,0 0 0,0 0 0,0 0 0,0-1 1,0 1-1,0 0 0,0-1 0,0 1 0,1-1 0,-1 0 0,0 0 1,0 0-1,0 0 0,5-1 0,5 1 95,0-2-1,-1 1 1,1-1 0,0-1-1,-1 0 1,17-7 0,33-23 37,-49 26-147,1-1-1,0 2 1,0 0-1,0 0 1,0 1-1,24-5 1,-36 10-2,0 0 0,-1 0 0,1 0 1,0 1-1,0-1 0,0 0 0,0 1 1,0-1-1,0 0 0,-1 1 0,1-1 1,0 1-1,0-1 0,0 1 0,-1 0 1,1-1-1,0 1 0,-1 0 0,1-1 1,-1 1-1,1 0 0,-1 0 0,1 0 1,-1-1-1,0 1 0,1 0 0,-1 0 1,0 0-1,1 0 0,-1 0 0,0 0 1,0 0-1,0 0 0,0 0 0,0-1 0,0 3 1,0 50 294,0-24-123,0-28-164,1 0 0,0 0 0,-1 0 0,1 0-1,0-1 1,0 1 0,-1 0 0,1-1 0,0 1 0,0 0 0,0-1 0,0 1 0,0-1 0,0 1 0,0-1 0,0 0 0,0 1 0,0-1 0,0 0-1,0 0 1,0 0 0,0 0 0,0 0 0,0 0 0,0 0 0,0 0 0,0 0 0,1 0 0,-1 0 0,0-1 0,0 1 0,0-1 0,1 0 0,39-13 361,30-36-243,-58 40-126,0-1 1,1 2 0,0 0-1,29-14 1,-43 23-13,1 0 0,-1-1 0,1 1-1,-1 0 1,1 0 0,-1 0 0,1 0 0,-1 0 0,1 0-1,0-1 1,-1 1 0,1 1 0,-1-1 0,1 0 0,-1 0 0,1 0-1,-1 0 1,1 0 0,-1 0 0,1 0 0,0 1 0,-1-1-1,1 0 1,-1 1 0,0-1 0,1 0 0,-1 1 0,1-1 0,-1 0-1,1 1 1,-1-1 0,0 1 0,1-1 0,-1 0 0,0 1-1,0-1 1,1 1 0,-1-1 0,0 2 0,3 29-36,-16 34-279,8-49 853,3-8-5030,9-28-8383,-2-4 2028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104"/>
    </inkml:context>
    <inkml:brush xml:id="br0">
      <inkml:brushProperty name="width" value="0.025" units="cm"/>
      <inkml:brushProperty name="height" value="0.025" units="cm"/>
    </inkml:brush>
  </inkml:definitions>
  <inkml:trace contextRef="#ctx0" brushRef="#br0">0 0 11627,'0'0'10282,"15"48"-10282,1-37-1922,7-4-2755,2-5-5860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687"/>
    </inkml:context>
    <inkml:brush xml:id="br0">
      <inkml:brushProperty name="width" value="0.025" units="cm"/>
      <inkml:brushProperty name="height" value="0.025" units="cm"/>
    </inkml:brush>
  </inkml:definitions>
  <inkml:trace contextRef="#ctx0" brushRef="#br0">134 0 15054,'0'0'2584,"-10"13"-369,-7 13-1068,0 0 0,2 0 0,1 2 0,1 0 0,-15 47 0,22-51-952,1-1 0,1 1 0,2 0 0,0 0 0,1 0 1,2 0-1,0 0 0,10 44 0,-14-89-368,1 0 1,1 0-1,3-25 0,-1 2-380,-1 44 549,-1-1 1,1 1-1,0 0 0,0-1 0,0 1 1,0 0-1,0 0 0,0-1 0,0 1 1,0 0-1,0-1 0,0 1 1,0 0-1,0 0 0,1-1 0,-1 1 1,0 0-1,0-1 0,0 1 0,0 0 1,0 0-1,0-1 0,1 1 0,-1 0 1,0 0-1,0-1 0,0 1 0,1 0 1,-1 0-1,0 0 0,0 0 0,1-1 1,-1 1-1,0 0 0,0 0 1,1 0-1,-1 0 0,0 0 0,1 0 1,-1 0-1,0 0 0,0 0 0,1 0 1,-1-1-1,0 2 0,1-1 0,-1 0 1,0 0-1,0 0 0,1 0 0,-1 0 1,0 0-1,1 0 0,-1 0 1,0 0-1,0 0 0,1 1 0,-1-1 1,0 0-1,1 0 0,22 18 16,-2-2 23,-9-11-24,-1 0 1,1-1 0,0-1 0,0 0 0,1 0-1,-1-1 1,1-1 0,-1 0 0,1-1-1,16-1 1,-19 0-4,0 0-1,0-1 1,0 0-1,-1 0 1,1-1-1,0 0 1,-1-1-1,0 0 1,0 0-1,0-1 1,-1 0-1,1-1 1,9-8-1,-17 13-2,0 1-1,0-1 1,-1 1-1,1-1 0,0 1 1,0-1-1,0 0 1,-1 1-1,1-1 0,0 0 1,-1 0-1,1 0 0,0 0 1,-1 1-1,1-1 1,-1 0-1,0 0 0,1 0 1,-1 0-1,0 0 0,1 0 1,-1 0-1,0 0 1,0 0-1,0 0 0,0 0 1,0 0-1,0 0 1,0 0-1,0 0 0,-1 0 1,1-2-1,-2 2 2,1 1 1,-1-1-1,1 1 0,-1 0 1,0-1-1,1 1 0,-1 0 0,1 0 1,-1 0-1,1 0 0,-1 0 1,1 1-1,-1-1 0,1 0 0,-1 1 1,1-1-1,-1 1 0,1 0 1,-1-1-1,1 1 0,-2 1 0,-10 5 48,1 1 0,0 1-1,0-1 1,1 2 0,-16 17-1,22-22-26,0 0-1,0 0 1,1 1 0,0-1-1,0 1 1,0 0-1,1 0 1,0 0-1,0 1 1,1-1 0,0 1-1,0 0 1,-2 12-1,4-19-27,0 1-1,0 0 0,0-1 0,0 1 1,0 0-1,0-1 0,1 1 0,-1-1 1,0 1-1,0 0 0,0-1 0,1 1 1,-1-1-1,0 1 0,1-1 0,-1 1 1,0-1-1,1 1 0,-1-1 0,1 1 0,-1-1 1,1 1-1,-1-1 0,1 0 0,-1 1 1,1-1-1,-1 0 0,1 0 0,0 1 1,-1-1-1,1 0 0,0 0 0,28-2-406,22-18-161,-44 16 611,0 0 1,0 0 0,-1-1 0,0 0-1,0 0 1,0 0 0,0-1-1,-1 0 1,0 0 0,0 0 0,-1-1-1,0 0 1,0 0 0,0 0-1,-1 0 1,0 0 0,0-1 0,-1 0-1,0 1 1,0-1 0,0-10-1,-2 17-35,0 0 0,0 0 0,0 1 0,0-1 0,0 0 0,0 0 0,-1 1-1,1-1 1,0 0 0,0 0 0,-1 1 0,1-1 0,0 0 0,-1 1 0,1-1-1,-1 0 1,1 1 0,-1-1 0,1 1 0,-1-1 0,1 1 0,-1-1 0,0 1 0,1-1-1,-1 1 1,0-1 0,1 1 0,-1 0 0,0-1 0,0 1 0,1 0 0,-1 0 0,0 0-1,0 0 1,1-1 0,-1 1 0,-1 0 0,2 2-9,1-1 1,-1 1 0,1-1-1,0 1 1,0-1-1,-1 0 1,1 1 0,0-1-1,0 0 1,0 0-1,1 0 1,-1 1-1,0-1 1,2 1 0,12 4 28,1-1 1,-1 0 0,1-1 0,0 0-1,0-1 1,0-1 0,1-1 0,-1 0-1,1-1 1,-1-1 0,0 0 0,0-2-1,1 0 1,16-5 0,-23 5-51,-1-1 1,1-1-1,-1 1 1,0-1-1,0-1 1,9-7-1,-15 11 26,0 0 1,-1 0-1,1 0 0,-1 0 0,0-1 0,0 1 1,0-1-1,0 1 0,0-1 0,0 0 1,-1 0-1,0 0 0,1 0 0,-1 0 1,0 0-1,0 0 0,-1 0 0,1-1 1,-1 1-1,1 0 0,-1 0 0,0-1 1,-1-5-1,0 8-2,1 0 0,-1 0 0,0 0 0,1 0 0,-1 0 0,0 0 0,0 0-1,0 1 1,0-1 0,0 0 0,0 0 0,0 1 0,0-1 0,0 1 0,-1-1 0,1 1 0,0-1 0,0 1 0,0 0 0,-1-1 0,1 1 0,0 0 0,0 0 0,-1 0 0,1 0 0,0 0 0,0 0-1,-1 0 1,1 1 0,-2-1 0,-40 11 34,35-8-9,-1 2-1,1-1 1,0 1-1,0 1 1,1-1-1,0 1 1,-13 13 0,16-15-35,1 1 1,-1-1 0,1 0-1,0 1 1,1 0 0,-1 0-1,1 0 1,0 0 0,0 0 0,0 0-1,0 0 1,1 1 0,0-1-1,0 9 1,1-12-114,0-1 0,0 1 1,1-1-1,-1 0 0,0 1 0,1-1 0,0 1 0,-1-1 1,1 0-1,0 1 0,-1-1 0,1 0 0,0 0 1,0 1-1,0-1 0,0 0 0,0 0 0,0 0 0,0 0 1,1-1-1,-1 1 0,0 0 0,0 0 0,1-1 0,-1 1 1,1 0-1,-1-1 0,2 1 0,44 5-6354,-20-6 459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759"/>
    </inkml:context>
    <inkml:brush xml:id="br0">
      <inkml:brushProperty name="width" value="0.025" units="cm"/>
      <inkml:brushProperty name="height" value="0.025" units="cm"/>
      <inkml:brushProperty name="color" value="#004F8B"/>
    </inkml:brush>
  </inkml:definitions>
  <inkml:trace contextRef="#ctx0" brushRef="#br0">17 336 7015,'0'0'10121,"-1"-1"-9826,0 1 0,0-1 0,-1 0 0,1 1 0,0-1 0,0 0 0,0 0 0,0 1 0,0-1 0,0 0 0,0 0 0,1 0 0,-1 0-1,0-1 1,0 0 0,2-5 86,1 1 0,0-1 0,0 1 0,1-1 0,0 1 0,0 0 0,0 0 0,1 0-1,0 1 1,0-1 0,0 1 0,1 0 0,8-7 0,12-17 228,-8 6-289,26-44 0,-38 58-302,-1 0 1,-1 1-1,1-1 0,-1-1 0,-1 1 0,0 0 1,0-1-1,-1 1 0,1-13 0,-2 22-42,0 0-1,0 0 0,0 0 1,0-1-1,0 1 1,0 0-1,0 0 1,0-1-1,0 1 1,0 0-1,0 0 1,0-1-1,0 1 1,0 0-1,0 0 1,0-1-1,0 1 1,0 0-1,0 0 1,0 0-1,0-1 1,-1 1-1,1 0 0,0 0 1,0 0-1,0-1 1,0 1-1,0 0 1,-1 0-1,1 0 1,0 0-1,0-1 1,0 1-1,-1 0 1,1 0-1,0 0 1,0 0-1,0 0 1,-1 0-1,1 0 1,0 0-1,0 0 1,-1 0-1,1 0 0,0 0 1,-1 0-1,-10 9-1510,-8 18-1382,5 13-2731,6-24-475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062"/>
    </inkml:context>
    <inkml:brush xml:id="br0">
      <inkml:brushProperty name="width" value="0.025" units="cm"/>
      <inkml:brushProperty name="height" value="0.025" units="cm"/>
    </inkml:brush>
  </inkml:definitions>
  <inkml:trace contextRef="#ctx0" brushRef="#br0">149 14 18065,'0'0'2402,"-11"-3"129,5 2-2385,-4-2 268,0 1-1,0 0 1,0 1 0,0 0-1,-13 0 1,21 1-337,-1 0 0,0 1 0,1-1 0,-1 0 0,1 1 0,0 0 0,-1 0 1,1-1-1,-1 1 0,1 0 0,0 1 0,0-1 0,0 0 0,-1 1 0,1-1 0,1 1 0,-1 0 1,0 0-1,0 0 0,1-1 0,-1 2 0,1-1 0,-1 0 0,1 0 0,0 0 0,0 1 0,0-1 1,0 0-1,0 1 0,0 3 0,1-5-91,0 1 0,0-1 1,0 1-1,0-1 0,0 1 0,1-1 0,-1 0 1,0 1-1,1-1 0,-1 1 0,1-1 1,0 0-1,-1 1 0,1-1 0,0 0 0,0 0 1,0 0-1,0 1 0,0-1 0,0 0 1,0 0-1,0 0 0,0-1 0,1 1 0,-1 0 1,0 0-1,0-1 0,1 1 0,-1-1 1,3 2-1,49 13-969,-44-13 855,58 10-1344,-42-8 617,-1 0 1,40 14 0,-63-18 871,-1 0 0,1 0 1,0 0-1,0 1 0,0-1 0,0 0 1,-1 1-1,1-1 0,0 1 1,0-1-1,-1 1 0,1-1 1,0 1-1,-1-1 0,1 1 1,0 0-1,-1-1 0,1 1 0,-1 0 1,1-1-1,-1 1 0,0 0 1,1 0-1,0 1 0,-2-1 54,1 0-1,0 0 0,0 0 1,-1 0-1,1 0 0,-1-1 1,1 1-1,-1 0 0,1 0 1,-1-1-1,0 1 0,1 0 1,-1-1-1,0 1 0,1 0 1,-1-1-1,0 1 0,-1 0 0,-44 18 1509,18-10-1821,0-2 1,0-1-1,-54 5 0,81-11 126,1 0 0,0 0 0,-1 0 0,1 0-1,0 0 1,0 0 0,-1 0 0,1 0 0,0 0-1,-1 0 1,1 0 0,0 0 0,0 0-1,-1 0 1,1 0 0,0 0 0,0 0 0,-1-1-1,1 1 1,0 0 0,0 0 0,-1 0 0,1 0-1,0 0 1,0-1 0,0 1 0,-1 0-1,1 0 1,0 0 0,0-1 0,0 1 0,0 0-1,-1 0 1,1-1 0,0 1 0,0 0 0,0-1-1,0 1 1,0 0 0,0 0 0,0-1-1,0 1 1,0 0 0,0 0 0,0-1 0,0 1-1,0 0 1,0-1 0,0 1 0,0 0 0,0-1-1,9-14-5114,10-6-1624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441"/>
    </inkml:context>
    <inkml:brush xml:id="br0">
      <inkml:brushProperty name="width" value="0.025" units="cm"/>
      <inkml:brushProperty name="height" value="0.025" units="cm"/>
    </inkml:brush>
  </inkml:definitions>
  <inkml:trace contextRef="#ctx0" brushRef="#br0">118 1 15310,'0'0'8739,"-5"9"-7698,-7 18-477,1 0 0,2 1 0,0 0-1,-6 42 1,7-20-495,3 1 1,2-1-1,3 58 1,4-87-13,-1-30 35,0-33-81,-4 17-19,-2 0-1,-1 0 1,-13-44 0,10 44 2,1 0-1,2 0 1,-4-45-1,8 68 10,1 1 0,-1 0 0,1 0-1,-1-1 1,1 1 0,0 0 0,0 0 0,-1 0 0,1 0-1,0 0 1,0 0 0,0 0 0,0 0 0,0 1 0,0-1-1,0 0 1,0 1 0,1-1 0,-1 0 0,0 1-1,0-1 1,0 1 0,1 0 0,-1-1 0,0 1 0,1 0-1,-1 0 1,0 0 0,0 0 0,1 0 0,-1 0 0,0 0-1,1 0 1,-1 1 0,2-1 0,53 8-889,-55-8 800,70 12-6817,-33-11-1697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036"/>
    </inkml:context>
    <inkml:brush xml:id="br0">
      <inkml:brushProperty name="width" value="0.025" units="cm"/>
      <inkml:brushProperty name="height" value="0.025" units="cm"/>
    </inkml:brush>
  </inkml:definitions>
  <inkml:trace contextRef="#ctx0" brushRef="#br0">166 76 9673,'0'0'3054,"7"-10"159,2-1-2072,-6 7-642,1 0 1,-1 0 0,0-1-1,0 1 1,0-1 0,-1 0-1,1 0 1,1-7 0,-4 12-413,0-1 1,-1 1 0,1 0 0,0-1-1,-1 1 1,1-1 0,0 1-1,-1 0 1,1-1 0,0 1 0,-1 0-1,1-1 1,-1 1 0,1 0-1,-1 0 1,1 0 0,-1-1 0,1 1-1,-1 0 1,1 0 0,-1 0-1,1 0 1,-1 0 0,1 0 0,-1 0-1,1 0 1,-1 0 0,1 0-1,-1 0 1,1 0 0,-1 0-1,1 0 1,-1 1 0,1-1 0,-1 0-1,0 1 1,-23 3 398,10 2-425,0 0-1,1 1 1,-1 1-1,2 0 1,-1 1-1,1 0 1,1 0-1,0 2 1,0-1-1,1 1 1,-16 23-1,25-33-58,0 0-1,0 0 0,1 0 0,-1 0 1,1 0-1,-1 0 0,1 0 1,-1 0-1,1 0 0,0 0 0,-1 0 1,1 0-1,0 0 0,0 1 1,0-1-1,0 0 0,0 0 0,0 0 1,0 0-1,1 3 0,0-4 2,-1 1-1,1-1 0,-1 1 0,1 0 1,0-1-1,-1 1 0,1-1 0,0 0 1,0 1-1,-1-1 0,1 0 1,0 1-1,0-1 0,0 0 0,-1 0 1,1 1-1,0-1 0,0 0 0,0 0 1,0 0-1,1 0 0,54-11 27,-47 8-65,10-2-32,-1 1 0,1 1 0,-1 0 1,1 1-1,0 2 0,0-1 0,0 2 0,0 1 1,24 5-1,-41-7 57,0 1-1,1-1 1,-1 1 0,0 0 0,0 0 0,0 0 0,0 0 0,0 0 0,0 1 0,0-1-1,0 1 1,-1-1 0,1 1 0,0-1 0,-1 1 0,1 0 0,-1 0 0,0 0 0,0 0-1,0 0 1,0 0 0,0 0 0,0 0 0,0 1 0,-1-1 0,1 0 0,-1 0 0,1 1-1,-1 2 1,0-2 24,-1 0 0,1-1 0,-1 1 0,0 0 0,0 0 0,0 0 0,0-1 0,0 1 0,-1 0 0,1-1 0,-1 1 0,0-1 0,0 0 0,0 0 0,0 1 0,0-1 0,0 0 0,0-1 0,-1 1 0,1 0 0,-6 2 0,-9 4 90,-1-1 1,-1 0-1,1-1 1,-1-1-1,0-1 1,-1-1 0,1-1-1,0 0 1,-37-2-1,55 0-149,1 0-1,-1 0 1,1 0-1,-1 0 1,0 0-1,1 0 1,-1 0-1,0 0 1,1 0-1,-1 0 1,1 0-1,-1 0 0,0 0 1,1 0-1,-1 0 1,1-1-1,-1 1 1,1 0-1,-1 0 1,1-1-1,-1 1 1,1-1-1,-1 1 1,1 0-1,-1-1 1,1 1-1,-1-1 1,1 1-1,0-1 1,-1 1-1,1-1 0,0 1 1,0-1-1,-1 1 1,1-1-1,0 1 1,0-1-1,0 0 1,-1 1-1,1-1 1,0 1-1,0-1 1,0 0-1,0 1 1,0-1-1,0 1 1,1-1-1,-1 0 1,0 0-1,1-1-327,0 0 0,0 0 1,0 0-1,1 0 0,-1 0 0,1 0 0,-1 1 1,1-1-1,0 0 0,-1 1 0,4-2 1,20-11-4784,3 4-2499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677"/>
    </inkml:context>
    <inkml:brush xml:id="br0">
      <inkml:brushProperty name="width" value="0.025" units="cm"/>
      <inkml:brushProperty name="height" value="0.025" units="cm"/>
    </inkml:brush>
  </inkml:definitions>
  <inkml:trace contextRef="#ctx0" brushRef="#br0">1 1 9065,'0'0'6368,"1"7"-3971,6 63 1507,-5-34-2431,3 0 0,9 42 0,-13-75-1424,0 0-1,0-1 1,0 1 0,0 0 0,0 0-1,1 0 1,-1-1 0,1 1 0,0-1-1,0 1 1,0-1 0,0 0 0,0 1-1,4 2 1,-4-4-22,0 0-1,-1-1 0,1 1 0,0 0 1,0-1-1,-1 1 0,1-1 1,0 0-1,0 1 0,0-1 1,0 0-1,-1 0 0,1 0 0,0 0 1,0 0-1,0-1 0,0 1 1,2-1-1,0-1-1,0 0 1,0 0-1,0-1 1,0 1-1,-1-1 0,1 1 1,-1-1-1,0 0 0,0 0 1,0-1-1,0 1 1,0-1-1,-1 1 0,1-1 1,-1 0-1,0 0 1,0 0-1,2-7 0,-1 0 5,-1-1 1,0 0-1,-1 1 0,0-1 0,-1-22 0,0 29-54,0 1-1,0 0 1,-1-1-1,1 1 1,-1-1 0,0 1-1,0 0 1,-1 0-1,0 0 1,1 0 0,-1 0-1,0 0 1,-1 0-1,1 0 1,-1 1 0,0-1-1,1 1 1,-5-3-1,7 5 7,0 1 0,-1 0 0,1 0 0,0 0 0,-1 0 0,1 0 0,-1 0 0,1 0-1,0 0 1,-1 0 0,1 0 0,0 0 0,-1 0 0,1 0 0,0 0 0,-1 0 0,1 0-1,0 0 1,-1 0 0,1 1 0,0-1 0,-1 0 0,1 0 0,0 0 0,0 1 0,-1-1-1,1 0 1,0 0 0,0 1 0,-1-1 0,1 0 0,0 0 0,0 1 0,0-1-1,-1 0 1,1 1 0,0-1 0,0 0 0,0 1 0,0-1 0,0 0 0,0 1 0,0-1-1,0 0 1,0 1 0,0-1 0,0 0 0,0 1 0,0-1 0,0 0 0,0 1 0,0-1-1,0 0 1,0 1 0,0-1 0,0 0 0,1 1 0,3 23-827,-1-20 346,1 1-1,-1-2 0,1 1 1,0 0-1,0-1 0,0 0 1,1 0-1,-1 0 0,1 0 1,0-1-1,-1 0 0,1 0 1,0 0-1,10 2 0,22 2-5233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419"/>
    </inkml:context>
    <inkml:brush xml:id="br0">
      <inkml:brushProperty name="width" value="0.025" units="cm"/>
      <inkml:brushProperty name="height" value="0.025" units="cm"/>
    </inkml:brush>
  </inkml:definitions>
  <inkml:trace contextRef="#ctx0" brushRef="#br0">125 242 12492,'0'0'2269,"-11"2"373,6-1-2411,-1 0-1,0 1 1,1 0 0,-1 0-1,1 0 1,0 0 0,-1 1-1,1 0 1,1 0 0,-1 1-1,0-1 1,1 1 0,-1 0-1,1 0 1,0 0 0,1 1-1,-1-1 1,1 1 0,0 0-1,0 0 1,0 0 0,1 1-1,-4 9 1,5-11-92,-1 1-1,1-1 0,0 0 1,0 0-1,1 1 1,-1-1-1,1 0 1,0 1-1,0-1 1,1 1-1,-1-1 1,3 7-1,-2-9-110,0 0 0,0 0 0,0 0 0,0 0 0,1-1-1,-1 1 1,1 0 0,-1-1 0,1 1 0,0-1 0,-1 0 0,1 0 0,0 1-1,0-1 1,0 0 0,0 0 0,0-1 0,0 1 0,0 0 0,0-1 0,0 1 0,1-1-1,-1 0 1,0 0 0,4 0 0,2 1-65,0-1 0,0 0 1,1-1-1,-1 0 0,-1 0 0,1-1 0,0 0 1,0 0-1,0 0 0,-1-1 0,0-1 0,1 1 0,-1-1 1,0 0-1,-1-1 0,1 1 0,-1-2 0,0 1 1,0 0-1,0-1 0,-1 0 0,0-1 0,0 1 0,-1-1 1,0 0-1,0 0 0,0 0 0,4-15 0,3-21-1015,-7 26-232,-4 17 1206,0 0 0,0 0-1,0 0 1,0 0 0,1 0-1,-1 0 1,0 0 0,0 0-1,0 0 1,0 0 0,0 0 0,0 0-1,0 0 1,0 0 0,0 0-1,0 0 1,0 0 0,0 0-1,0 0 1,0 0 0,1 0-1,-1 0 1,0 3 126,0 0 0,0-1 0,0 1-1,0 0 1,1 0 0,-1-1 0,1 1 0,0 0 0,0 0-1,0-1 1,0 1 0,0-1 0,1 1 0,1 2 0,-1-4-25,-1 0 0,0 0 1,1 0-1,-1 0 0,0 0 1,1-1-1,-1 1 1,1 0-1,-1-1 0,1 1 1,0-1-1,-1 0 0,1 1 1,0-1-1,-1 0 1,1 0-1,-1 0 0,1 0 1,0 0-1,-1-1 1,1 1-1,0 0 0,-1-1 1,1 1-1,-1-1 0,1 1 1,2-3-1,1 1 62,0-1-1,0-1 1,0 1-1,0-1 1,-1 0 0,1 0-1,-1 0 1,0-1-1,0 1 1,-1-1-1,1 0 1,-1 0 0,0 0-1,0 0 1,-1-1-1,0 1 1,0-1-1,0 0 1,0 0-1,0-6 1,3-12 397,-2-1 1,-1-1-1,0-32 0,-7 22-544,5 35 56,0 0 0,0 1 0,0-1 0,0 0 0,0 1 0,0-1 0,0 0 0,0 1 0,-1-1 0,1 0 0,0 1 0,0-1 0,-1 1 0,1-1 0,-1 1 0,1-1 0,0 1 0,-1-1 0,1 1 0,-1-1 0,1 1 0,-1-1 0,1 1 0,-1 0 0,1-1 0,-1 1 0,1 0 0,-1-1 0,0 1 0,1 0 0,-1 0 0,0 0 0,1-1 0,-1 1 0,0 0 0,1 0 0,-1 0 0,1 0 0,-1 0 0,0 0 0,1 0 0,-1 1 0,0-1 0,1 0 0,-1 0 0,0 0 0,1 1 0,-1-1 0,1 0 0,-2 1 0,-1 3-1,1-1 1,-1 1 0,1 0 0,0 0 0,0 0 0,0 0-1,1 0 1,-1 0 0,1 1 0,0-1 0,0 0 0,1 1 0,-1-1-1,1 6 1,-3 8 35,-3 11 231,2-1 1,0 1 0,2 0-1,1 0 1,6 56 0,-5-82-243,0 0-1,1-1 1,-1 1 0,1 0 0,-1-1-1,1 1 1,0-1 0,0 1 0,0-1 0,0 1-1,1-1 1,-1 0 0,1 1 0,-1-1 0,1 0-1,0 0 1,0 0 0,0 0 0,0-1 0,0 1-1,0-1 1,1 1 0,-1-1 0,0 1 0,1-1-1,-1 0 1,1 0 0,-1-1 0,1 1 0,0 0-1,-1-1 1,1 1 0,0-1 0,-1 0 0,1 0-1,2 0 1,0-1 23,-1 0 0,0 0 0,0-1 0,0 1 0,0-1 0,0 0 0,0 0 0,-1 0-1,1-1 1,-1 1 0,1-1 0,-1 0 0,0 0 0,0 0 0,0 0 0,0 0 0,-1-1 0,1 1 0,-1-1 0,0 0 0,3-7 0,-2 3-16,-1 1 1,0 0 0,0-1-1,-1 1 1,0-1 0,0 1 0,-1-1-1,0 1 1,0-1 0,-2-10-1,2 18-27,0 0-1,0-1 1,0 1-1,0 0 1,0-1-1,0 1 1,0 0-1,0 0 1,0-1-1,0 1 1,0 0-1,0-1 1,0 1-1,0 0 1,0 0-1,0-1 1,0 1-1,0 0 0,-1 0 1,1-1-1,0 1 1,0 0-1,0 0 1,-1-1-1,1 1 1,0 0-1,0 0 1,0 0-1,-1 0 1,1-1-1,0 1 1,0 0-1,-1 0 1,1 0-1,0 0 1,0 0-1,-1 0 0,1 0 1,0 0-1,-1 0 1,1 0-1,0 0 1,0 0-1,-1 0 1,1 0-1,0 0 1,-1 0-1,1 0 1,0 0-1,0 0 1,-1 0-1,1 0 1,0 0-1,-1 0 1,1 1-1,0-1 1,0 0-1,0 0 0,-1 0 1,1 0-1,0 1 1,-8 17-66,8-15 66,0-1-1,1 1 1,-1 0-1,1-1 1,-1 1-1,1 0 1,0-1-1,0 1 1,0-1-1,0 1 1,0-1-1,1 1 1,-1-1-1,1 0 1,0 0-1,-1 0 1,1 0-1,0 0 1,0 0-1,3 2 1,1-1 6,-1 1 1,1-1-1,0 0 1,0-1-1,1 1 1,-1-1-1,0 0 1,9 1-1,-1-1 6,-1-1 0,1 0-1,-1 0 1,1-1-1,-1-1 1,1-1 0,-1 1-1,16-6 1,-21 4-2,-1 0 0,1-1 0,-1 0 0,0 0 0,0-1 0,0 1 0,10-11 0,-16 14-3,1 0 0,0-1 0,-1 1 0,1-1 0,-1 0 0,1 1 0,-1-1 0,0 0 0,0 0 0,0 0 0,0 0 0,0 0 0,0 0 0,0 0 0,-1 0 0,1 0 0,-1 0 0,0 0 1,1 0-1,-1-1 0,0 1 0,0 0 0,0 0 0,-1 0 0,1-1 0,-1 1 0,1 0 0,-1 0 0,1 0 0,-1 0 0,0 0 0,0 0 0,0 0 0,-2-3 0,0 3 15,0-1 0,0 1 0,0-1-1,0 1 1,-1 0 0,1 0 0,-1 0 0,1 1-1,-1-1 1,0 1 0,1 0 0,-1 0 0,0 0-1,0 1 1,0-1 0,0 1 0,0 0 0,1 0-1,-1 0 1,0 1 0,0-1 0,0 1 0,0 0-1,-4 1 1,2 0 28,1-1-1,0 1 1,-1 0-1,1 0 1,0 1-1,0-1 1,0 1-1,1 0 1,-1 0-1,1 1 1,-1 0-1,1-1 1,0 1-1,1 1 1,-1-1-1,-5 8 1,8-9-21,-1 0 0,1 0 0,0 1 0,-1-1-1,1 0 1,1 0 0,-1 1 0,0-1 0,1 0 0,0 1 0,-1-1 0,1 1 0,1-1 0,-1 0 0,0 1 0,1-1 0,0 0 0,0 1 0,0-1 0,2 6 0,0-6 4,-1 1 1,1-1-1,0 0 1,0 0-1,0 0 1,1 0-1,-1 0 1,1-1-1,0 1 1,-1-1-1,1 0 1,0 0-1,0 0 1,5 1-1,4 0-417,-1 1 1,1-1-1,0-1 0,19 1 1,44-6-6252,-11-14-5065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801"/>
    </inkml:context>
    <inkml:brush xml:id="br0">
      <inkml:brushProperty name="width" value="0.025" units="cm"/>
      <inkml:brushProperty name="height" value="0.025" units="cm"/>
    </inkml:brush>
  </inkml:definitions>
  <inkml:trace contextRef="#ctx0" brushRef="#br0">92 0 11915,'0'0'9134,"-9"12"-7036,-1-1-1712,1 0 1,1 1-1,0 0 0,1 1 0,0-1 0,1 1 0,0 1 0,1-1 1,0 1-1,1 0 0,-3 22 0,7-30-278,-1 0 0,1 0-1,0 0 1,1 0 0,-1 1 0,1-1 0,0 0-1,1-1 1,-1 1 0,1 0 0,0 0 0,1-1-1,3 7 1,-3-8-94,1 0 0,-1 0 1,1 0-1,0 0 0,0-1 0,1 0 0,-1 0 0,0 0 0,1 0 0,0-1 0,0 0 0,0 0 1,0 0-1,0 0 0,8 1 0,1 0-274,0-1 1,0 0-1,0 0 0,0-1 0,0-1 1,0-1-1,0 0 0,0 0 1,19-6-1,-26 5-291,0 0 0,0-1 0,0 0 0,-1 0 0,1-1 0,-1 1 0,0-1 0,9-8 0,-10 7-185,-1 1 0,0 0 0,0-1 0,-1 0 0,0 0 0,1 0 0,-2-1-1,1 1 1,0-1 0,-1 1 0,2-10 0,2-34-7939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156"/>
    </inkml:context>
    <inkml:brush xml:id="br0">
      <inkml:brushProperty name="width" value="0.025" units="cm"/>
      <inkml:brushProperty name="height" value="0.025" units="cm"/>
    </inkml:brush>
  </inkml:definitions>
  <inkml:trace contextRef="#ctx0" brushRef="#br0">45 20 14958,'0'0'5285,"-45"-20"-2947,45 29-1185,0 13-192,13 1-640,5 0-289,3 0-1922,1-8-4068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754"/>
    </inkml:context>
    <inkml:brush xml:id="br0">
      <inkml:brushProperty name="width" value="0.025" units="cm"/>
      <inkml:brushProperty name="height" value="0.025" units="cm"/>
    </inkml:brush>
  </inkml:definitions>
  <inkml:trace contextRef="#ctx0" brushRef="#br0">8 0 11787,'0'0'5782,"-1"8"-5030,-1 6-476,0-2 75,0 1 1,1 0-1,1 0 0,2 21 1,-2-31-313,0 0 1,1-1-1,-1 1 1,1 0 0,0-1-1,0 1 1,0 0-1,0-1 1,0 0-1,1 1 1,-1-1-1,1 0 1,-1 1 0,1-1-1,0 0 1,0 0-1,0 0 1,0-1-1,0 1 1,0 0-1,1-1 1,-1 1 0,0-1-1,1 0 1,-1 0-1,1 0 1,-1 0-1,1 0 1,4 0-1,1 0 68,-1-1-1,1 1 0,0-2 0,0 1 0,-1-1 1,1 0-1,0-1 0,-1 1 0,1-2 0,-1 1 1,1-1-1,-1 0 0,0 0 0,-1-1 0,9-5 1,1-3-27,0-1 1,-1 0 0,-1-1 0,22-27 0,-17 27-30,-19 14-53,1-1 0,-1 1 0,1 0 0,-1 0 0,0 0 0,1 0 0,-1 1 0,1-1 0,-1 0 0,0 0-1,1 0 1,-1 0 0,1 0 0,-1 0 0,0 1 0,1-1 0,-1 0 0,1 0 0,-1 1 0,0-1 0,0 0 0,1 0 0,-1 1-1,0-1 1,1 0 0,-1 1 0,0-1 0,0 1 0,1 0 0,8 41-157,-7-23 201,-1-10 2,0-1 1,1 0-1,0 0 1,1 0-1,-1 0 1,2 0-1,-1-1 1,8 13-1,-9-17-9,0-1-1,1 0 0,-1 0 1,1 0-1,-1 0 0,1 0 0,0 0 1,0 0-1,0-1 0,0 1 0,0-1 1,0 0-1,0 0 0,0 0 1,0-1-1,1 1 0,-1-1 0,0 1 1,0-1-1,1 0 0,-1-1 0,0 1 1,0 0-1,1-1 0,4-1 0,1-1-203,0 1 0,-1-2 0,1 1-1,-1-1 1,0-1 0,0 1 0,0-1-1,9-8 1,0-1-2389,0-1 0,19-23-1,-15 10-2640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7.143"/>
    </inkml:context>
    <inkml:brush xml:id="br0">
      <inkml:brushProperty name="width" value="0.025" units="cm"/>
      <inkml:brushProperty name="height" value="0.025" units="cm"/>
    </inkml:brush>
  </inkml:definitions>
  <inkml:trace contextRef="#ctx0" brushRef="#br0">94 150 6662,'0'0'16031,"-10"7"-15470,0 2-475,1-1 0,-1 1 0,2 1 0,-12 13 0,17-18-43,0 0 0,0 0 1,0 1-1,0-1 0,1 1 1,0-1-1,0 1 0,1 0 0,-1 0 1,1 0-1,0 0 0,1-1 0,0 13 1,0-16-38,0-1 0,0 1 0,1-1 0,-1 1 0,0-1 0,1 1 0,0-1 0,-1 1 0,1-1 0,0 0 0,-1 1 0,1-1 0,0 0 0,0 0 0,0 1 0,0-1 0,0 0 0,1 0 0,-1 0 0,0 0 0,0-1 0,3 3 0,0-2 10,0 1 0,0-1 0,0 0-1,0 0 1,1 0 0,-1 0-1,0-1 1,7 0 0,0 0 40,0-1 1,0 0-1,0-1 1,0 0-1,20-7 1,-16 2 37,-1 0 1,-1-1-1,1-1 1,-1 0 0,-1 0-1,0-1 1,0-1-1,-1 0 1,0-1-1,-1 0 1,0 0-1,-1-1 1,-1-1-1,0 1 1,-1-1-1,0-1 1,-1 1 0,0-1-1,-2 0 1,0 0-1,0-1 1,-1 1-1,1-26 1,-4 40-94,0 1 1,0 0-1,0-1 1,0 1 0,0-1-1,0 1 1,0 0-1,0-1 1,0 1 0,0-1-1,0 1 1,0-1-1,0 1 1,0 0 0,0-1-1,-1 1 1,1 0-1,0-1 1,0 1 0,0-1-1,-1 1 1,1 0-1,0-1 1,0 1-1,-1 0 1,1 0 0,0-1-1,-1 1 1,1 0-1,0 0 1,-1-1 0,1 1-1,0 0 1,-1 0-1,1 0 1,-1-1 0,1 1-1,0 0 1,-1 0-1,1 0 1,-1 0-1,1 0 1,0 0 0,-1 0-1,1 0 1,-1 0-1,1 0 1,0 0 0,-1 0-1,1 0 1,-1 1-1,1-1 1,0 0 0,-1 0-1,1 0 1,-1 1-1,1-1 1,0 0 0,-1 0-1,1 1 1,0-1-1,0 0 1,-1 0-1,1 1 1,0-1 0,0 0-1,-1 1 1,-20 23 66,17-14-69,0-1-1,1 1 1,0 0 0,1 1 0,0-1 0,0 0-1,1 1 1,0-1 0,1 0 0,2 14 0,-2-20-31,0 1 0,1-1 0,0 0 0,0 1 0,0-1 0,1 0 0,-1 1 0,1-1 0,0 0 0,0 0 0,0 0 0,1 0 0,-1-1 1,1 1-1,0-1 0,0 0 0,1 1 0,-1-1 0,0-1 0,1 1 0,0 0 0,0-1 0,0 0 0,0 0 0,5 2 0,0-1-942,-1-2 0,0 1 0,1-1-1,-1 0 1,0-1 0,1 0 0,16-2-1,24-8-7043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050"/>
    </inkml:context>
    <inkml:brush xml:id="br0">
      <inkml:brushProperty name="width" value="0.025" units="cm"/>
      <inkml:brushProperty name="height" value="0.025" units="cm"/>
    </inkml:brush>
  </inkml:definitions>
  <inkml:trace contextRef="#ctx0" brushRef="#br0">11 39 4644,'0'0'-715,"-2"-8"1163,1-3-1384,-2-8 9082,1 40-958,1 32-4577,0-26-1702,1 0 0,6 53 0,-6-77-859,1-1-1,0 1 0,-1 0 0,1-1 0,0 1 0,0-1 1,1 1-1,-1-1 0,1 0 0,-1 1 0,1-1 0,0 0 0,-1 0 1,1 0-1,0 0 0,0-1 0,1 1 0,-1 0 0,0-1 1,1 1-1,-1-1 0,0 0 0,1 0 0,0 0 0,-1 0 0,1-1 1,-1 1-1,1 0 0,0-1 0,0 0 0,-1 0 0,1 0 1,0 0-1,0 0 0,-1 0 0,6-2 0,3 0 36,-1-1-1,1 1 0,-1-2 1,0 1-1,0-2 1,0 1-1,0-1 1,9-7-1,-1-1-51,-1-1 1,0-1 0,-1 0-1,0-2 1,-1 1-1,13-21 1,-27 90-125,-3-40 100,1-7-5,0 0 1,1 0-1,0 0 1,0 0-1,0 0 1,2 10-1,-2-15 11,1 0 0,-1 0 0,1 1 1,0-1-1,-1 0 0,1 0 0,0 0 0,-1 0 0,1 0 0,0 0 0,0 0 0,0-1 0,0 1 1,0 0-1,0 0 0,0-1 0,0 1 0,1-1 0,-1 1 0,0-1 0,0 1 0,0-1 0,1 0 1,-1 1-1,0-1 0,0 0 0,1 0 0,-1 0 0,0 0 0,0 0 0,1 0 0,-1-1 0,0 1 1,0 0-1,1 0 0,-1-1 0,2 0 0,3-2 11,1 1-1,-1-1 1,-1 0 0,1-1 0,0 1-1,-1-1 1,1 0 0,-1 0-1,0-1 1,-1 0 0,7-7 0,-6 6-9,0 0 1,1 1-1,0-1 1,0 1-1,1 0 0,-1 1 1,13-7-1,-18 11-23,0-1 0,0 1 0,0 0-1,0 0 1,1-1 0,-1 1 0,0 0-1,0 0 1,0 0 0,1 0-1,-1 0 1,0 1 0,0-1 0,0 0-1,0 0 1,1 1 0,-1-1 0,0 1-1,0-1 1,0 1 0,0-1 0,0 1-1,0 0 1,0 0 0,0-1-1,0 1 1,-1 0 0,1 0 0,0 0-1,0 0 1,-1 0 0,1 0 0,0 0-1,-1 0 1,1 0 0,-1 0 0,0 0-1,1 1 1,-1-1 0,0 0-1,0 0 1,1 0 0,-1 1 0,0-1-1,0 2 1,1 11-196,0-1 0,0 1 0,-2 16 0,1-17-116,-1-1-800,0 7-1242,2-11-8976,-6-16 2389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168"/>
    </inkml:context>
    <inkml:brush xml:id="br0">
      <inkml:brushProperty name="width" value="0.025" units="cm"/>
      <inkml:brushProperty name="height" value="0.025" units="cm"/>
      <inkml:brushProperty name="color" value="#004F8B"/>
    </inkml:brush>
  </inkml:definitions>
  <inkml:trace contextRef="#ctx0" brushRef="#br0">0 1 9545,'0'0'17884,"14"6"-17137,230 88-662,-226-92-2816,-18-3 2446,0 1-1,1 0 0,-1-1 1,0 1-1,1-1 1,-1 1-1,0-1 1,0 1-1,1-1 0,-1 1 1,0-1-1,0 1 1,0-1-1,0 1 0,1-1 1,-1 1-1,0-1 1,0 1-1,0-1 1,0 0-1,0 1 0,-1-1 1,1 1-1,0-1 1,0 1-1,-1-2 1,-3-16-8118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410"/>
    </inkml:context>
    <inkml:brush xml:id="br0">
      <inkml:brushProperty name="width" value="0.025" units="cm"/>
      <inkml:brushProperty name="height" value="0.025" units="cm"/>
    </inkml:brush>
  </inkml:definitions>
  <inkml:trace contextRef="#ctx0" brushRef="#br0">1 1 11531,'0'0'7143,"9"54"-8040,3-35-2691,6-1-3170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771"/>
    </inkml:context>
    <inkml:brush xml:id="br0">
      <inkml:brushProperty name="width" value="0.025" units="cm"/>
      <inkml:brushProperty name="height" value="0.025" units="cm"/>
    </inkml:brush>
  </inkml:definitions>
  <inkml:trace contextRef="#ctx0" brushRef="#br0">215 34 14830,'0'0'7169,"-8"-6"-4467,6 5-2610,0-2 12,-1 0 1,0 1 0,0 0-1,0-1 1,-1 1 0,1 1-1,0-1 1,-1 0 0,1 1-1,-1 0 1,0 0 0,1 0-1,-1 0 1,0 0 0,1 1-1,-1-1 1,0 1 0,0 0-1,0 1 1,1-1 0,-1 1-1,0-1 1,0 1 0,1 0-1,-4 2 1,-1 1-44,0 1 0,0 0 1,1 1-1,0 0 0,0 0 0,0 1 0,1-1 1,0 1-1,0 1 0,-7 12 0,9-14-18,1 0 0,-1 1 0,1 0 0,1-1 0,-1 1 0,1 0 0,0 0 0,1 0 1,0 1-1,0-1 0,0 0 0,1 0 0,0 1 0,1 7 0,0-13-41,0 0 0,0 1 1,0-1-1,1 1 0,-1-1 0,0 0 1,1 0-1,0 0 0,-1 0 1,1 0-1,0 0 0,0-1 1,0 1-1,0 0 0,1-1 0,-1 0 1,0 1-1,0-1 0,1 0 1,-1 0-1,1 0 0,-1-1 1,1 1-1,-1-1 0,1 1 0,0-1 1,3 0-1,12 2-229,0-1 1,33-3-1,-41 1 10,2 0-413,0-1 1,0 0 0,1-1-1,-2 0 1,13-5-1,-9 1-2096,0 0 0,-1 0 0,18-13 0,0-4-5276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143"/>
    </inkml:context>
    <inkml:brush xml:id="br0">
      <inkml:brushProperty name="width" value="0.025" units="cm"/>
      <inkml:brushProperty name="height" value="0.025" units="cm"/>
    </inkml:brush>
  </inkml:definitions>
  <inkml:trace contextRef="#ctx0" brushRef="#br0">136 1 12940,'-8'0'3299,"-3"2"-2244,0 0 0,0 0 0,1 1 0,-19 7-1,26-9-870,-1 0-1,1 1 1,0-1-1,0 1 1,-1 0-1,1 0 1,0 0-1,0 1 1,1-1-1,-1 0 0,0 1 1,1 0-1,0 0 1,0 0-1,0 0 1,0 0-1,0 0 1,0 0-1,1 1 1,-1-1-1,0 4 1,2-6-171,1 0 0,-1 0 0,0 0 1,1 0-1,-1 0 0,1 0 0,-1-1 1,1 1-1,-1 0 0,1 0 0,-1 0 1,1-1-1,0 1 0,0 0 0,-1-1 1,1 1-1,0-1 0,0 1 0,0-1 1,0 1-1,-1-1 0,1 0 0,0 1 1,0-1-1,0 0 0,0 0 0,0 1 1,0-1-1,0 0 0,0 0 0,0 0 1,0 0-1,0 0 0,0-1 0,1 1 1,42-3 122,-34 0-115,1 0 0,-1 0 0,0-1 0,-1 0 0,1-1 0,-1 0 0,14-10 0,-11 6-1,1 2 1,0 0 0,15-7 0,-27 14-15,-1 0 0,1 0 0,0 0 0,-1-1 0,1 1 0,-1 0 0,1 0 0,-1 0 1,1 0-1,-1 0 0,1 0 0,0 0 0,-1 0 0,1 0 0,-1 1 0,1-1 0,-1 0 0,1 0 0,-1 0 0,1 1 0,0-1 0,-1 0 0,0 0 0,1 1 0,-1-1 0,1 0 0,-1 1 0,1-1 0,-1 1 0,0-1 0,1 1 0,-1-1 0,0 1 0,1-1 0,-1 1 0,0-1 0,0 1 0,1-1 0,-1 1 0,0-1 0,0 2 0,5 35 352,-6-33-342,1 0 0,1 0 0,-1 0-1,0 0 1,1 0 0,0 0 0,0 0 0,0 0-1,0-1 1,4 7 0,-3-8-1,1 0 0,0 0 1,0 0-1,0 0 0,1 0 0,-1 0 0,0-1 1,1 0-1,-1 0 0,1 0 0,-1 0 0,1 0 0,-1-1 1,1 1-1,0-1 0,-1 0 0,1 0 0,0-1 0,-1 1 1,6-2-1,10-2 2,-1 0 1,29-12-1,-35 12-36,2-1-82,1 0 0,1 0-1,-1 2 1,1 0-1,23-2 1,-38 5 107,0 0 0,0 0 1,0 0-1,0 0 0,-1 0 0,1 1 0,0-1 1,0 0-1,0 0 0,0 1 0,-1-1 1,1 0-1,0 1 0,0-1 0,-1 1 0,1-1 1,0 1-1,-1-1 0,1 1 0,0 0 1,-1-1-1,1 1 0,-1 0 0,1-1 1,-1 1-1,0 0 0,1 0 0,-1-1 0,0 1 1,1 0-1,-1 0 0,0 1 0,1 31 789,-2-20-546,2-13-227,-1 1 1,0-1-1,1 1 1,-1 0-1,1-1 0,-1 1 1,1-1-1,-1 1 0,1-1 1,-1 1-1,1-1 1,0 0-1,-1 1 0,1-1 1,0 0-1,-1 1 0,1-1 1,0 0-1,-1 0 1,1 0-1,0 0 0,-1 1 1,1-1-1,0 0 0,0 0 1,-1 0-1,1-1 1,0 1-1,-1 0 0,1 0 1,0 0-1,-1 0 0,2-1 1,28-6 305,-15 0-285,0-2-1,23-16 1,27-15-228,-60 37 134,0 1 0,1-1 1,-1 1-1,1 1 1,-1-1-1,1 1 0,0 0 1,-1 0-1,1 1 1,7-1-1,-12 6 42,0-1 0,0 1 0,-1 0 0,1-1 0,-1 1-1,0 0 1,-1 8 0,1-12 13,-2 12-82,3 18-362,8-27-2835,10-13-4095,-6-1-200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472"/>
    </inkml:context>
    <inkml:brush xml:id="br0">
      <inkml:brushProperty name="width" value="0.025" units="cm"/>
      <inkml:brushProperty name="height" value="0.025" units="cm"/>
    </inkml:brush>
  </inkml:definitions>
  <inkml:trace contextRef="#ctx0" brushRef="#br0">0 111 11627,'0'0'14745,"12"-1"-14292,15 1-345,-5 0-7,-1-1-1,1-1 1,32-6 0,-49 7-46,0 0-1,0-1 1,-1 1-1,1-1 1,0 0 0,-1 0-1,1 0 1,-1-1 0,0 1-1,0-1 1,0 0-1,0-1 1,0 1 0,-1 0-1,1-1 1,-1 0 0,0 0-1,0 0 1,-1 0-1,1-1 1,-1 1 0,2-6-1,-3 10-31,-1-1 0,0 0-1,1 1 1,-1-1-1,0 0 1,0 1-1,0-1 1,0 0 0,0 1-1,0-1 1,0 0-1,0 1 1,0-1-1,0 0 1,0 0 0,0 1-1,0-1 1,-1 0-1,1 1 1,0-1-1,0 1 1,-1-1 0,1 0-1,-1 1 1,1-1-1,0 1 1,-1-1 0,1 1-1,-1-1 1,1 1-1,-1-1 1,1 1-1,-1-1 1,0 1 0,-2-1-1,1 0 0,0 0 0,-1 1 0,1-1 0,-1 1 0,1 0 0,-1 0 1,1 0-1,-1 0 0,-2 1 0,-5 0-22,1 0 1,0 2-1,0-1 1,-17 8-1,17-5 7,0 0 0,0 1 0,0 0-1,1 1 1,0 0 0,-12 14 0,17-18-5,0 0 0,1 0 1,0 1-1,-1-1 0,1 0 0,1 1 0,-1-1 1,0 1-1,1 0 0,0 0 0,0-1 0,0 1 0,0 0 1,1 0-1,-1 0 0,1 0 0,0 0 0,0 0 1,1 0-1,-1 0 0,2 5 0,-1-6-69,1 0-1,0-1 1,0 1-1,0-1 1,0 1-1,0-1 1,0 0-1,1 0 1,-1 0-1,1 0 1,0 0-1,-1-1 1,1 1-1,0-1 1,0 0-1,0 1 1,0-1-1,0-1 1,0 1-1,0 0 1,0-1-1,7 1 1,5 0-972,1 0 1,0 0-1,21-4 0,10-4-5586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0.102"/>
    </inkml:context>
    <inkml:brush xml:id="br0">
      <inkml:brushProperty name="width" value="0.025" units="cm"/>
      <inkml:brushProperty name="height" value="0.025" units="cm"/>
    </inkml:brush>
  </inkml:definitions>
  <inkml:trace contextRef="#ctx0" brushRef="#br0">18 16 16367,'0'0'2712,"-2"10"-315,0 0-1905,-2 7 224,0 1 0,2 0 0,0 0 0,1 0 0,0 0 0,3 24 0,0-40-699,-1 1 0,0-1 0,1 1 0,-1-1 0,1 0 0,-1 0 0,1 0 0,0 0 0,0 0 0,0 0 0,0 0 0,1-1 0,-1 1 0,0-1 0,1 1 0,-1-1 0,1 0 0,-1 0 0,1 0-1,-1-1 1,1 1 0,0 0 0,-1-1 0,1 0 0,0 1 0,0-1 0,5-1 0,7 1 19,-1-1 0,1 0 0,28-7 0,-22 2-229,-1 0 0,0-2-1,0-1 1,-1 0 0,0-1-1,0-1 1,-1-1 0,-1-1 0,0 0-1,-1-1 1,0-1 0,-1 0-1,26-35 1,-30 30-1009,-12 20 1184,1 0 0,0 0 0,0 0 1,0 0-1,0 0 0,0 0 0,0 0 1,0 0-1,0 0 0,0 0 0,0 0 0,0 0 1,0 0-1,-1 0 0,1 0 0,0 0 0,0 0 1,0 0-1,0 0 0,0 0 0,0 0 1,0 0-1,0 0 0,0 0 0,0 0 0,0 0 1,0 0-1,0 0 0,0 0 0,0 0 0,0 0 1,0-1-1,-1 1 0,1 0 0,0 0 1,0 0-1,0 0 0,0 0 0,0 0 0,0 0 1,0 0-1,0 0 0,0 0 0,0 0 1,0 0-1,0-1 0,0 1 0,0 0 0,0 0 1,0 0-1,1 0 0,-23 31-295,-130 314 4454,149-336-3990,-1-1-240,-12 36 811,15-42-914,0 0 0,1 0 0,-1 1 0,1-1 0,0 0 0,-1 1 0,1-1 0,0 0 0,0 1 0,1-1 0,-1 0 0,0 1 0,1-1 0,-1 0 0,2 3 0,3-3-4207,2-2-3176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260"/>
    </inkml:context>
    <inkml:brush xml:id="br0">
      <inkml:brushProperty name="width" value="0.025" units="cm"/>
      <inkml:brushProperty name="height" value="0.025" units="cm"/>
    </inkml:brush>
  </inkml:definitions>
  <inkml:trace contextRef="#ctx0" brushRef="#br0">103 31 5061,'-13'-5'-160,"2"0"-1,-1 1 161,-4 0 225,5 1 479,-4 2 642,6-3-97,-1 2-512,4 1-353,6 0 545,0 3-865,0 5-64,4 1-288,1-1-1250,2-2-1505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624"/>
    </inkml:context>
    <inkml:brush xml:id="br0">
      <inkml:brushProperty name="width" value="0.025" units="cm"/>
      <inkml:brushProperty name="height" value="0.025" units="cm"/>
    </inkml:brush>
  </inkml:definitions>
  <inkml:trace contextRef="#ctx0" brushRef="#br0">1 1 11147,'0'0'14926,"5"59"-14734,-5-27-160,0 0 0,0-1-448,4-6-1442,1-6-1377,6-6-1698,3-9-2402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6.815"/>
    </inkml:context>
    <inkml:brush xml:id="br0">
      <inkml:brushProperty name="width" value="0.025" units="cm"/>
      <inkml:brushProperty name="height" value="0.025" units="cm"/>
    </inkml:brush>
  </inkml:definitions>
  <inkml:trace contextRef="#ctx0" brushRef="#br0">0 405 1345,'11'-27'2852,"11"-20"5632,-12 32-1784,-21 52-4840,4-17-1671,2-8-147,0 0 0,2 0-1,-1 0 1,2 0 0,-1 1-1,0 15 1,4-27-26,-1-1 0,0 1 0,0 0 0,1 0 0,-1-1 0,0 1 0,1 0 0,-1 0 0,1-1 0,-1 1 0,1 0 0,-1-1 0,1 1 0,0-1 0,-1 1 0,1-1 0,0 1 0,-1-1 0,1 1 0,0-1 0,-1 1 0,1-1 0,0 0 0,0 0 0,0 1 0,-1-1 0,1 0 0,0 0 0,0 0 0,0 0 0,0 0 0,-1 0 0,1 0 0,0 0 0,0 0 0,0 0 0,1-1 0,36-7 855,-12-4-620,-1 0 1,-1-2-1,0 0 1,-1-2-1,-1 0 1,-1-2-1,0 0 1,28-33-1,-32 30-222,-2-1 0,0-1 0,-1 0-1,-2-1 1,0 0 0,-2-1 0,0 0 0,-2-1 0,10-51-1,-18 76-27,1 1-1,-1-1 0,0 1 0,0-1 1,1 0-1,-1 1 0,0-1 0,0 0 1,0 1-1,0-1 0,0 0 0,0 1 1,0-1-1,0 0 0,0 1 1,0-1-1,-1 0 0,1 1 0,0-1 1,0 0-1,0 1 0,-1-1 0,1 1 1,0-1-1,-1 1 0,1-1 0,-1 1 1,0-2-1,-13 15-49,-16 37-19,29-47 76,-25 48 23,4 0 0,1 2 0,2 0-1,-17 89 1,-15 226 397,51-353-381,-1 20-122,1-34 109,0 0 0,0-1 1,0 1-1,0 0 0,0 0 0,0 0 0,0-1 0,0 1 0,0 0 0,0 0 1,-1 0-1,1-1 0,0 1 0,0 0 0,-1 0 0,1-1 0,-1 1 0,1 0 0,-1-1 1,1 1-1,-1-1 0,1 1 0,-1-1 0,1 1 0,-2 0 0,-1-3 12,0-1 0,0 0 0,0 0 1,1 0-1,-1 0 0,1 0 0,0-1 0,-1 1 0,2-1 0,-4-6 0,2 4-3,-3-3-34,1 0 0,0 0 0,1-1 0,0 1 1,1-1-1,0 0 0,0 0 0,1 0 0,-1-16 0,9 24-10,0 0 0,1 0 1,-1 0-1,1 1 0,0 0 0,10 0 1,-14 1 1,-1-1 0,1 1 0,-1-1 0,1 0 1,-1 0-1,1 0 0,-1 0 0,0 0 1,0-1-1,1 1 0,-1-1 0,0 1 0,0-1 1,0 0-1,-1 0 0,1 0 0,2-3 1,30-47 60,-18 28-29,39-48 137,-39 53-287,0 0 0,-2-2-1,0 1 1,21-45 0,-34 61 324,0 1-2528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180"/>
    </inkml:context>
    <inkml:brush xml:id="br0">
      <inkml:brushProperty name="width" value="0.025" units="cm"/>
      <inkml:brushProperty name="height" value="0.025" units="cm"/>
    </inkml:brush>
  </inkml:definitions>
  <inkml:trace contextRef="#ctx0" brushRef="#br0">0 0 17168,'0'0'8616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988"/>
    </inkml:context>
    <inkml:brush xml:id="br0">
      <inkml:brushProperty name="width" value="0.025" units="cm"/>
      <inkml:brushProperty name="height" value="0.025" units="cm"/>
    </inkml:brush>
  </inkml:definitions>
  <inkml:trace contextRef="#ctx0" brushRef="#br0">0 0 8456,'0'0'5413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564"/>
    </inkml:context>
    <inkml:brush xml:id="br0">
      <inkml:brushProperty name="width" value="0.025" units="cm"/>
      <inkml:brushProperty name="height" value="0.025" units="cm"/>
      <inkml:brushProperty name="color" value="#004F8B"/>
    </inkml:brush>
  </inkml:definitions>
  <inkml:trace contextRef="#ctx0" brushRef="#br0">0 1 9673,'0'0'12588,"1"8"-11072,2 8-863,0-1 0,2 1 0,8 21 0,-12-31-577,2 0 0,-1 0 0,1-1-1,0 1 1,0-1 0,0 0 0,1 0-1,0 0 1,0 0 0,0-1 0,1 1-1,-1-1 1,11 7 0,-1-9-1420,-13-2 1133,-1 0 1,0 0 0,1-1-1,-1 1 1,0 0 0,1 0-1,-1-1 1,0 1-1,1 0 1,-1 0 0,0-1-1,0 1 1,1 0 0,-1-1-1,0 1 1,0 0 0,0-1-1,1 1 1,-1 0-1,0-1 1,0 1 0,0 0-1,0-1 1,0 1 0,0-1-1,0 1 1,0 0-1,0-1 1,0 0 0,0-12-5780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0.551"/>
    </inkml:context>
    <inkml:brush xml:id="br0">
      <inkml:brushProperty name="width" value="0.025" units="cm"/>
      <inkml:brushProperty name="height" value="0.025" units="cm"/>
    </inkml:brush>
  </inkml:definitions>
  <inkml:trace contextRef="#ctx0" brushRef="#br0">22 46 9033,'0'0'8947,"-2"9"-7362,-9 85 832,2 178-1,9-270-2396,16-75 1437,-11 40-1425,-2 1 0,-1-1 0,-3-45 0,-2 69-80,0 18-12,-1 19-19,3-23 78,1 1-1,1-1 0,-1 1 0,1-1 0,0 1 0,0-1 0,0 1 0,1-1 0,0 0 1,0 1-1,0-1 0,1 0 0,-1 0 0,1-1 0,1 1 0,5 6 0,-5-8 2,0 0 0,0 0 0,1 0 0,-1-1 0,1 1 0,0-1 0,-1 0 0,1 0 0,0-1 0,0 0 0,1 0 0,-1 0 0,0 0 0,0-1 0,0 0 0,1 0 0,-1 0 0,7-2 0,-2 1 18,-1-1 0,1 0-1,-1-1 1,1 0 0,-1-1-1,0 0 1,0 0 0,0-1-1,-1 0 1,0 0 0,0-1-1,0 0 1,-1-1-1,0 0 1,0 0 0,0 0-1,6-11 1,-6 8 17,0 0 1,-1-1-1,-1 1 0,1-1 0,-2 0 1,0 0-1,0-1 0,-1 1 0,0-1 1,-1 0-1,-1 0 0,1 0 1,-2-23-1,0 33-19,0 0 0,0 0 0,0 1 0,0-1 0,-1 0 0,1 0 0,0 0 0,-1 0 1,1 0-1,-1 1 0,0-1 0,0 0 0,1 1 0,-1-1 0,0 0 0,-1 1 0,1-1 0,0 1 0,0-1 0,-1 1 1,1 0-1,0 0 0,-1 0 0,1-1 0,-1 1 0,0 1 0,1-1 0,-1 0 0,-3-1 0,2 2-14,1 0 1,-1 0-1,1 1 0,0-1 0,-1 1 0,1-1 0,0 1 0,0 0 1,-1 0-1,1 0 0,0 0 0,0 0 0,0 0 0,0 1 0,0-1 1,0 1-1,1-1 0,-1 1 0,0 0 0,1 0 0,-1 0 0,1 0 1,-2 2-1,-9 17-2,0 0 0,1 0 0,1 1 0,1 1 0,1-1 0,1 1 0,1 1 0,1-1 0,1 1 0,-1 28 0,5-49-1,0-1 0,0 1 0,0 0 0,0-1 0,0 1 0,0-1 0,1 1 0,-1-1 0,1 1 0,0-1 0,0 1 0,0-1 0,0 1 0,0-1 0,0 0 1,1 0-1,-1 1 0,1-1 0,-1 0 0,1-1 0,0 1 0,0 0 0,4 3 0,-3-4 0,1 1 0,-1-1 0,1 0 1,-1 0-1,1 0 0,-1-1 0,1 1 0,-1-1 0,1 0 0,0 0 0,-1 0 1,1 0-1,-1-1 0,1 1 0,0-1 0,5-2 0,-2 0 4,-1-1 0,0 1-1,0-2 1,0 1 0,0 0-1,-1-1 1,1 0 0,-1-1-1,-1 1 1,1-1 0,-1 0-1,0 0 1,4-8 0,-4 77-238,-4-60 233,0-1 0,0 1-1,0 0 1,0 0 0,0 0 0,1-1 0,-1 1 0,1 0 0,0-1 0,0 1 0,0 0 0,0-1 0,2 4-1,-1-5 3,-1 0-1,0 0 1,1 0-1,-1 0 1,1-1-1,0 1 1,-1 0-1,1-1 0,0 1 1,-1-1-1,1 0 1,0 1-1,-1-1 1,1 0-1,0 0 1,0 0-1,-1 0 0,1-1 1,0 1-1,0 0 1,-1-1-1,1 1 1,2-2-1,3-1 19,-1 1 0,0-1 0,0-1-1,-1 1 1,1-1 0,-1 0 0,1 0 0,-1-1 0,-1 1-1,1-1 1,0 0 0,5-10 0,-3 5 42,0 0 0,0-1 0,-1 1 0,-1-2-1,0 1 1,4-14 0,-7 4 73,-12 24 120,-16 31-110,21-25-123,1 1-1,0-1 1,0 1 0,1 0-1,1 0 1,-1 0 0,0 15-1,3-22-59,-1-1-1,1 0 0,0 1 0,0-1 1,1 1-1,-1-1 0,1 1 0,-1-1 1,1 0-1,0 1 0,-1-1 0,1 0 1,0 0-1,1 1 0,-1-1 0,0 0 1,1 0-1,-1 0 0,1-1 0,-1 1 0,1 0 1,0 0-1,0-1 0,0 1 0,0-1 1,0 0-1,0 0 0,0 1 0,1-1 1,-1-1-1,0 1 0,0 0 0,1 0 1,-1-1-1,1 0 0,3 1 0,28 1-4020,-11-5-2021,6-8-8342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053"/>
    </inkml:context>
    <inkml:brush xml:id="br0">
      <inkml:brushProperty name="width" value="0.025" units="cm"/>
      <inkml:brushProperty name="height" value="0.025" units="cm"/>
    </inkml:brush>
  </inkml:definitions>
  <inkml:trace contextRef="#ctx0" brushRef="#br0">215 85 5926,'0'0'9758,"3"-8"-6325,-2 4-2939,7-26 1388,-8 29-1760,0-1-1,0 1 1,0 0 0,0 0-1,0-1 1,0 1-1,0 0 1,0 0 0,0 0-1,-1-1 1,1 1-1,0 0 1,-1 0 0,1 0-1,-1 0 1,0-1 0,1 1-1,-1 0 1,0 0-1,0 0 1,1 1 0,-1-1-1,0 0 1,0 0-1,0 0 1,0 0 0,-1 0-1,-4-1-34,1 0-1,0 0 1,0 1-1,0 0 1,-1-1-1,1 2 1,-1-1-1,1 1 1,0 0-1,-1 0 1,1 0-1,-1 1 1,1 0-1,0 0 1,-1 0-1,1 1 1,0-1-1,0 1 1,0 1-1,0-1 1,0 1-1,0 0 1,1 0-1,0 0 1,-1 0-1,1 1 1,-4 4-1,2-1-54,-1-1 0,1 1 0,1 0 0,-1 1-1,1 0 1,1-1 0,-1 1 0,1 1-1,1-1 1,0 1 0,0-1 0,0 1 0,1 0-1,0 0 1,0 15 0,2-21-45,0-1-1,0 0 1,0 0-1,1 0 1,-1 0-1,1 0 1,-1 0 0,1 0-1,0 0 1,-1 0-1,1 0 1,0 0-1,1 0 1,-1 0-1,0 0 1,0-1 0,1 1-1,-1-1 1,1 1-1,-1-1 1,3 2-1,1 0-149,-1-1 0,0 0 0,0 0 0,1-1 0,-1 1 0,1-1 0,-1 0 0,1 0 0,7 0 0,2 0-928,1-1 0,-1-1 0,0-1 0,0 0 0,27-7 0,6-11-4589,0-5-2552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588"/>
    </inkml:context>
    <inkml:brush xml:id="br0">
      <inkml:brushProperty name="width" value="0.025" units="cm"/>
      <inkml:brushProperty name="height" value="0.025" units="cm"/>
    </inkml:brush>
  </inkml:definitions>
  <inkml:trace contextRef="#ctx0" brushRef="#br0">95 0 13741,'0'0'3054,"-9"6"-492,1-2-2023,2-1-144,0 0 1,0 0-1,0 1 1,0-1-1,0 1 1,1 1-1,0-1 0,0 1 1,0 0-1,1 0 1,-1 0-1,1 1 1,-4 7-1,8-12-381,0-1 1,0 1-1,0-1 0,0 1 0,1 0 0,-1-1 1,0 1-1,0 0 0,1-1 0,-1 1 1,0-1-1,1 1 0,-1-1 0,1 1 1,-1-1-1,0 1 0,1-1 0,-1 1 0,1-1 1,0 0-1,-1 1 0,1-1 0,-1 0 1,1 1-1,-1-1 0,1 0 0,0 0 1,-1 0-1,1 1 0,0-1 0,-1 0 0,1 0 1,0 0-1,-1 0 0,1 0 0,-1 0 1,1 0-1,0 0 0,-1-1 0,1 1 0,0 0 1,-1 0-1,2-1 0,33-3 33,-16-1-20,1-2 0,24-11-1,38-14-9,-76 30-17,1 1 0,0-1 0,0 1 0,-1 1-1,1-1 1,0 1 0,0 1 0,0-1 0,-1 1 0,9 2 0,-13-3 4,-1 1 1,0-1-1,0 1 1,0 0-1,1-1 1,-1 1-1,0 0 1,0 0-1,0 0 1,0 0-1,0 0 1,0 0-1,-1 0 1,1 0-1,0 1 1,0-1-1,-1 0 1,1 0-1,-1 1 1,1-1-1,-1 0 1,0 1-1,1-1 1,-1 0-1,0 3 1,0 40 392,0-28-276,0-16-117,0 1 0,0-1 0,0 1 0,0-1 0,0 1 0,0-1 0,1 0 0,-1 1 0,0-1 0,0 1 0,0-1 0,1 0 0,-1 1 0,0-1 0,1 0 0,-1 1 0,0-1 0,1 0 0,-1 0 0,0 1 0,1-1-1,-1 0 1,0 0 0,1 0 0,-1 1 0,1-1 0,-1 0 0,0 0 0,1 0 0,-1 0 0,1 0 0,-1 0 0,1 0 0,-1 0 0,1 0 0,-1 0 0,0 0 0,1 0 0,-1 0 0,1 0 0,-1 0 0,1-1 0,-1 1 0,0 0 0,1 0 0,-1 0 0,0-1 0,1 1 0,-1 0 0,0 0 0,1-1 0,23-12 109,8-16-52,-26 23-61,0 0 1,0 0 0,1 0 0,-1 1-1,1 0 1,1 1 0,-1-1 0,0 1-1,1 1 1,0-1 0,13-3 0,-20 7-3,1 1 0,-1-1 1,0 0-1,0 0 0,0 0 1,0 1-1,1-1 0,-1 1 1,0-1-1,0 1 0,0-1 1,0 1-1,0 0 0,0-1 1,0 1-1,-1 0 0,1 0 1,0 0-1,0 0 0,0 0 1,-1 0-1,1 0 0,-1 0 1,1 0-1,0 0 0,-1 0 1,0 0-1,1 0 1,-1 0-1,0 1 0,0-1 1,1 0-1,-1 0 0,0 0 1,0 0-1,0 2 0,0 56 170,-1-43-45,1-13-114,-1-1 0,1 1 0,0-1-1,0 1 1,0 0 0,0-1 0,1 1-1,-1-1 1,1 1 0,0-1 0,-1 1 0,1-1-1,0 0 1,0 1 0,1-1 0,-1 0-1,0 0 1,1 1 0,2 2 0,-1-4 44,0-1 0,-1 1 0,1-1 0,0 1 0,0-1 1,0 0-1,-1 0 0,1 0 0,0 0 0,0-1 0,0 1 0,-1-1 1,1 0-1,0 1 0,-1-1 0,1-1 0,-1 1 0,5-3 0,74-42 330,-1-2-354,-72 44-86,-1 1-1,1 0 0,0 0 1,0 1-1,0 0 0,0 0 1,0 0-1,11 1 1,-18 1 45,0 0 1,0 0-1,-1 1 1,1-1-1,0 0 1,-1 1-1,1-1 1,0 0 0,-1 1-1,1-1 1,0 1-1,-1-1 1,1 1-1,-1 0 1,1-1-1,-1 1 1,1-1-1,-1 1 1,1 0 0,-1-1-1,0 1 1,1 0-1,-1 0 1,0-1-1,0 1 1,1 0-1,-1 0 1,0-1-1,0 1 1,0 0 0,0 0-1,0 0 1,0-1-1,0 1 1,0 0-1,-1 0 1,1-1-1,0 1 1,0 0-1,-1 0 1,1-1 0,0 1-1,-1 0 1,0 0-1,-16 46-61,12-35-278,5-12 177,0 1-1,-1-1 0,1 1 1,0-1-1,-1 1 1,1-1-1,0 1 1,0-1-1,0 1 0,-1-1 1,1 1-1,0 0 1,0-1-1,0 1 0,0-1 1,0 1-1,0 0 1,0-1-1,0 1 1,0-1-1,0 1 0,1-1 1,-1 1-1,0-1 1,0 1-1,0 0 1,1-1-1,-1 1 0,0-1 1,1 1-1,17-10-6841,0-9 1139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981"/>
    </inkml:context>
    <inkml:brush xml:id="br0">
      <inkml:brushProperty name="width" value="0.025" units="cm"/>
      <inkml:brushProperty name="height" value="0.025" units="cm"/>
    </inkml:brush>
  </inkml:definitions>
  <inkml:trace contextRef="#ctx0" brushRef="#br0">69 1 9001,'0'0'13399,"-9"11"-12139,4-3-1057,-2-1 214,1 1-1,1-1 0,-1 1 1,1 1-1,0-1 0,1 1 1,0 0-1,1 0 0,0 0 1,-4 17-1,8-25-405,-1 0 0,1 0 0,-1 0 0,1-1 0,-1 1 1,1 0-1,0-1 0,-1 1 0,1 0 0,0-1 0,-1 1 0,1-1 0,0 1 0,0-1 0,0 1 1,0-1-1,-1 0 0,1 1 0,0-1 0,0 0 0,0 0 0,0 0 0,0 0 0,0 0 0,0 0 1,0 0-1,0 0 0,0 0 0,0 0 0,-1 0 0,1-1 0,0 1 0,0 0 0,2-1 0,35-10 108,15-26-71,-48 32-79,0 0 0,1 1 0,-1 0 0,1 0 1,0 0-1,0 0 0,0 1 0,1 0 0,-1 0 0,1 1 0,-1 0 0,1 0 1,7-1-1,-13 7 22,0 0 0,0 0 0,0 1 0,-1-1 0,0 0 1,0 0-1,0 1 0,-1 3 0,1-4-2,0-2 20,0 0 0,0 0 1,0 0-1,0 0 0,1 0 0,-1 0 1,0 0-1,1 0 0,0 0 0,-1 0 1,1 0-1,0 0 0,0-1 0,0 1 0,0 0 1,0 0-1,0-1 0,1 1 0,-1-1 1,0 1-1,1-1 0,-1 0 0,1 0 1,0 1-1,2 0 0,0-1 11,0 1 1,0-1-1,0 0 0,1 0 0,-1-1 1,1 1-1,-1-1 0,0 0 0,1 0 1,-1 0-1,6-2 0,8-1 4,0-2 0,0 0 0,-1-1 0,28-13 0,-39 15-77,1 1 1,0 0-1,-1 0 0,1 1 0,0 0 0,0 0 1,1 0-1,10 0 0,-17 2 38,-1 0 1,1 0-1,-1 0 1,1 1-1,-1-1 1,0 0-1,1 0 1,-1 1-1,1-1 0,-1 0 1,0 1-1,1-1 1,-1 0-1,0 1 1,1-1-1,-1 0 0,0 1 1,0-1-1,1 1 1,-1-1-1,0 1 1,0-1-1,0 1 0,0-1 1,0 0-1,1 1 1,-1-1-1,0 1 1,0-1-1,0 1 0,0-1 1,0 1-1,-1 27 804,1-2-2364,0-26 1345,0 0-1,0 1 1,0-1 0,0 1-1,0-1 1,0 1 0,0-1-1,0 1 1,0-1-1,1 1 1,-1-1 0,0 0-1,0 1 1,0-1 0,0 1-1,1-1 1,-1 0 0,0 1-1,0-1 1,1 1 0,-1-1-1,0 0 1,1 1 0,-1-1-1,0 0 1,1 0 0,-1 1-1,1-1 1,-1 0-1,1 0 1,10 1-8754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2.531"/>
    </inkml:context>
    <inkml:brush xml:id="br0">
      <inkml:brushProperty name="width" value="0.025" units="cm"/>
      <inkml:brushProperty name="height" value="0.025" units="cm"/>
    </inkml:brush>
  </inkml:definitions>
  <inkml:trace contextRef="#ctx0" brushRef="#br0">193 83 13741,'0'0'5381,"-11"-4"-3571,-37-9-849,44 13-856,1-1 1,-1 1 0,1 0-1,-1 0 1,1 0 0,-1 1-1,0-1 1,1 1 0,0 0-1,-1 0 1,1 0 0,0 1-1,-1-1 1,1 1 0,0-1-1,0 1 1,-6 5 0,2-1 206,-1 1 1,1 0-1,1 0 1,-8 11-1,11-15-242,0 0 0,1 1 0,0-1 0,0 1 0,0-1 0,0 1 0,1 0 0,-1-1 0,1 1 0,0 0 0,0 0 0,0 0 0,1 0 0,-1 0 0,1 6 1,0-9-58,0 0 0,1 0 1,-1 0-1,1 1 1,-1-1-1,1 0 1,-1 0-1,1 0 1,-1 0-1,1 0 1,0 0-1,0 0 1,-1 0-1,1 0 1,0 0-1,0-1 0,0 1 1,0 0-1,2 0 1,-1 0-4,1 1 0,0-2 0,0 1 0,0 0 0,-1-1 0,1 1 1,0-1-1,0 0 0,0 0 0,0 0 0,3-1 0,6-1 43,-1 0-1,0-1 1,0-1 0,0 0-1,-1 0 1,1-1 0,-1 0-1,0-1 1,17-14 0,-14 11 26,0-2-1,-1 0 1,-1 0 0,1-1 0,-2-1 0,14-20-1,-21 28-27,0 0 0,-1-1 0,0 1 0,0-1 0,2-10 0,-3 15-58,-1 0-1,0 1 1,0-1-1,0 0 1,1 1-1,-1-1 1,0 1-1,0-1 0,0 0 1,0 1-1,0-1 1,0 0-1,-1 1 1,1-1-1,0 0 1,0 1-1,0-1 1,-1 0-1,1 1 1,0-1-1,0 1 1,-1-1-1,1 1 0,-1-1 1,1 1-1,0-1 1,-1 1-1,1-1 1,-1 1-1,1-1 1,-1 1-1,0 0 1,1-1-1,-1 1 1,1 0-1,-1-1 1,1 1-1,-1 0 1,0 0-1,1 0 0,-1 0 1,0-1-1,1 1 1,-1 0-1,0 0 1,1 0-1,-1 0 1,0 1-1,1-1 1,-1 0-1,0 0 1,1 0-1,-1 0 1,1 1-1,-1-1 0,0 0 1,1 1-1,-1-1 1,1 0-1,-1 1 1,1-1-1,-1 1 1,0 0-1,-2 0-77,0 1-1,0 0 0,0 0 0,0 1 0,0-1 1,0 1-1,1-1 0,-1 1 0,1 0 1,0 0-1,0 0 0,0 0 0,0 0 1,0 1-1,1-1 0,-1 0 0,-1 6 1,1 1-440,-1 0 0,1 0 0,1 1 0,0-1 1,0 11-1,1-19 284,0-1-1,0 1 1,0 0 0,0-1 0,0 1 0,1 0 0,-1-1-1,1 1 1,-1 0 0,1-1 0,0 1 0,-1-1 0,1 1-1,0-1 1,0 1 0,0-1 0,0 0 0,0 0-1,1 1 1,-1-1 0,0 0 0,1 0 0,-1 0 0,0 0-1,3 1 1,0-1-446,0 1-1,1-1 1,-1 0-1,0 0 1,1 0-1,-1-1 1,0 0-1,1 0 1,8 0-1,45-12-4741,-15-5 3494,-4-7 552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003"/>
    </inkml:context>
    <inkml:brush xml:id="br0">
      <inkml:brushProperty name="width" value="0.025" units="cm"/>
      <inkml:brushProperty name="height" value="0.025" units="cm"/>
    </inkml:brush>
  </inkml:definitions>
  <inkml:trace contextRef="#ctx0" brushRef="#br0">147 137 6022,'3'-8'4110,"0"2"-2902,-1 4-845,-1 0 0,1-1 0,-1 1 0,0-1 0,0 0 0,0 1 0,0-1-1,-1 0 1,1 0 0,-1 1 0,1-1 0,-1 0 0,0 0 0,0 0 0,-1-3 0,1 5-308,0 1-1,-1-1 1,1 1 0,-1-1-1,1 1 1,-1-1 0,1 1-1,-1 0 1,1-1 0,-1 1 0,1 0-1,-1-1 1,0 1 0,1 0-1,-1 0 1,0-1 0,1 1-1,-1 0 1,1 0 0,-1 0-1,0 0 1,1 0 0,-1 0 0,0 0-1,1 0 1,-1 0 0,0 0-1,1 1 1,-1-1 0,0 0-1,1 0 1,-1 1 0,1-1 0,-1 0-1,1 0 1,-1 1 0,0-1-1,1 1 1,-1-1 0,0 1-1,-23 16 843,10-4-620,1 0 0,1 1 1,0 1-1,-18 29 0,25-36-41,0 0-1,1 0 1,0 1-1,1-1 1,0 1-1,0 0 1,1 0-1,0 0 0,0 0 1,1 1-1,0 14 1,1-23-211,0 0 1,0 1-1,1-1 1,-1 0-1,0 0 1,0 0-1,1 0 1,-1 0-1,1 0 1,-1 0-1,1 0 1,-1 0-1,1 0 1,0 0-1,-1 0 1,1 0-1,0-1 1,0 1-1,0 0 1,-1 0-1,1-1 1,0 1-1,0-1 1,2 2-1,0-1-3,0 0-1,0-1 1,0 1-1,0-1 0,0 0 1,-1 1-1,1-1 1,0-1-1,5 0 1,2 0 22,0-1 1,-1-1 0,0 0 0,1 0 0,9-6 0,2-3 37,0 0 1,-2-1-1,1-1 1,-2-1-1,0-1 0,22-25 1,-31 31-3,0-1 1,-1 0-1,0 0 1,-1-1-1,0 0 1,-1 0-1,-1-1 0,0 0 1,0 0-1,-1 0 1,-1 0-1,3-19 1,-6 32-81,0-1-1,0 1 1,0-1 0,0 1 0,0-1 0,1 1 0,-1-1-1,0 1 1,0-1 0,0 1 0,0-1 0,-1 1-1,1-1 1,0 0 0,0 1 0,0-1 0,0 1 0,0-1-1,-1 1 1,1-1 0,0 1 0,-1 0 0,1-1-1,0 1 1,-1-1 0,1 1 0,0-1 0,-1 1 0,1 0-1,-1-1 1,1 1 0,0 0 0,-1 0 0,1-1-1,-1 1 1,1 0 0,-1 0 0,1 0 0,-1-1 0,0 1-1,1 0 1,-1 0 0,1 0 0,-1 0 0,1 0-1,-1 0 1,1 0 0,-1 0 0,1 0 0,-1 0 0,1 1-1,-1-1 1,1 0 0,-1 0 0,1 0 0,-1 1-1,1-1 1,-1 0 0,1 1 0,-1-1 0,1 0 0,-1 1-1,1-1 1,0 0 0,-1 1 0,1-1 0,-1 1-1,-30 27 89,19-11-47,1 0 1,1 0-1,-12 29 1,19-40 7,0 0 1,1 1-1,0-1 0,0 1 1,1-1-1,0 1 1,0 0-1,0 0 1,1-1-1,0 1 0,0 0 1,1 0-1,0 0 1,2 8-1,-1-12-41,-1-1 0,1 0 0,0 0 0,0 0 1,-1 0-1,1 0 0,0 0 0,1-1 0,-1 1 0,0 0 0,0-1 0,1 0 0,-1 0 0,1 1 1,-1-2-1,1 1 0,-1 0 0,1 0 0,0-1 0,-1 1 0,1-1 0,0 0 0,-1 0 1,1 0-1,0 0 0,5-1 0,0 0 8,0 0 0,0 0 0,0-1 0,0 0 0,0 0 0,-1 0 0,15-8 0,-12 3-8,0 0 0,-1 0 0,0-1-1,13-14 1,-19 18-4,1 0-1,-1 0 0,0 0 1,0 0-1,0 0 0,-1-1 0,0 1 1,1-1-1,-2 0 0,1 0 1,0 1-1,-1-1 0,1-8 0,-17 52-120,14-34 117,-1 2-41,0 0-1,0 0 0,1 0 1,0 0-1,0 0 0,0 0 1,1 0-1,0 0 0,2 7 1,-2-13-77,1 0 1,-1 0 0,1-1-1,0 1 1,-1 0 0,1 0 0,0-1-1,0 1 1,0-1 0,-1 1-1,1-1 1,0 1 0,0-1 0,0 1-1,0-1 1,0 0 0,0 0-1,0 1 1,0-1 0,0 0-1,0 0 1,0 0 0,0 0 0,0 0-1,0 0 1,0 0 0,0 0-1,0-1 1,0 1 0,-1 0 0,1-1-1,0 1 1,0 0 0,0-1-1,1 0 1,33-16-3609,-14 1 619,-1-2 0,-1 0 0,25-29 0,-5 1-3230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583"/>
    </inkml:context>
    <inkml:brush xml:id="br0">
      <inkml:brushProperty name="width" value="0.025" units="cm"/>
      <inkml:brushProperty name="height" value="0.025" units="cm"/>
    </inkml:brush>
  </inkml:definitions>
  <inkml:trace contextRef="#ctx0" brushRef="#br0">187 0 9865,'0'0'8109,"-12"12"-6032,-9 9-1418,1 1-1,0 1 1,-19 31 0,29-38-164,0-1-1,1 1 1,1 1 0,1 0 0,0 0-1,2 0 1,-8 33 0,13-47-468,-4 51 137,3-52-176,1-1 0,0 0-1,0 1 1,0-1 0,0 0 0,0 1 0,0-1-1,0 1 1,0-1 0,0 0 0,1 1 0,-1-1 0,1 0-1,-1 0 1,1 1 0,-1-1 0,1 0 0,0 0-1,-1 0 1,1 1 0,0-1 0,0 0 0,0 0-1,0 0 1,0-1 0,0 1 0,0 0 0,0 0-1,0 0 1,3 0 0,-3-1 12,1-1-1,-1 1 1,1-1-1,-1 0 1,1 1 0,-1-1-1,0 0 1,1 0-1,-1 0 1,0 0-1,0 0 1,1 0 0,-1-1-1,0 1 1,0 0-1,0-1 1,-1 1 0,1 0-1,0-1 1,0 1-1,-1-1 1,1 1-1,-1-1 1,1-3 0,12-44-293,-12 43 249,1-1-9,-1 3 4,0 0-1,0 0 1,0 0-1,0 0 1,-1 0 0,0 0-1,1-1 1,-2 1-1,1 0 1,0 0 0,-2-6-1,2 10 46,-1 0 0,1 0 1,0 0-1,-1 0 0,1 0 0,0 0 0,-1 0 0,1 1 0,0-1 1,0 0-1,-1 0 0,1 0 0,0 0 0,0 1 0,-1-1 1,1 0-1,0 0 0,0 1 0,-1-1 0,1 0 0,0 0 0,0 1 1,0-1-1,0 0 0,0 1 0,-1-1 0,1 0 0,0 1 1,0-1-1,0 0 0,0 0 0,0 1 0,0-1 0,0 0 0,0 1 1,0-1-1,0 0 0,0 1 0,0-1 0,1 0 0,-1 1 1,-3 16 57,3-14-53,0 0 0,0 0 0,0 0 0,1 0 0,-1 0-1,1-1 1,-1 1 0,1 0 0,0 0 0,0-1 0,0 1-1,0 0 1,1-1 0,-1 1 0,1-1 0,-1 1 0,1-1 0,3 3-1,-1-3 2,-1 1 0,1-1 1,0 0-1,0-1 0,-1 1 0,2-1 0,-1 1 0,0-1 0,0 0 0,0-1 0,0 1 0,7-1 0,1 1 12,0-2-1,-1 1 1,1-2 0,-1 1-1,1-2 1,-1 1 0,0-1-1,20-9 1,-23 8-19,-1 1 0,1-2 0,-1 1 0,1-1 0,-1 0 0,-1 0 0,1-1 0,-1 0 0,0 0 1,0-1-1,-1 1 0,8-13 0,-35 56-59,14-25 161,1 1 0,0-1-1,0 1 1,1 0-1,1 1 1,0 0 0,1 0-1,-4 25 1,7-26-29,0-1 0,1 1 0,0 0 0,1 0 0,0-1 0,2 1 0,-1 0 0,1-1 0,1 0 0,0 0 1,9 19-1,-8-21-167,0-1 0,-1 2 0,-1-1 1,0 0-1,0 1 0,-1-1 0,0 1 1,0 17-1,-2-24 99,0-1 1,0 1-1,-1-1 1,0 1-1,1-1 1,-1 1-1,0-1 0,-1 0 1,1 0-1,-1 0 1,1 1-1,-1-1 0,0-1 1,0 1-1,0 0 1,0 0-1,-1-1 1,1 1-1,-1-1 0,0 0 1,1 0-1,-1 0 1,0 0-1,0 0 1,-1-1-1,1 1 0,0-1 1,0 0-1,-1 0 1,-3 1-1,2-1 100,0 1 1,-1-1-1,1 0 0,-1-1 0,1 1 0,-1-1 1,1 0-1,-1-1 0,1 1 0,-1-1 1,1 0-1,-1 0 0,1-1 0,0 0 0,0 0 1,0 0-1,0 0 0,0-1 0,0 0 1,0 0-1,-6-5 0,6 3-35,0-1-1,0 0 1,0 0 0,1 0 0,0-1-1,0 1 1,0-1 0,1 0 0,0 0-1,1-1 1,-1 1 0,1 0-1,1-1 1,-1 1 0,1-10 0,-1 5-141,1 0 1,0 0 0,1 0 0,0 0-1,1 0 1,0 0 0,1 0 0,0 0-1,1 1 1,1-1 0,0 1 0,0 0-1,1 0 1,0 0 0,1 0 0,1 1-1,-1 0 1,1 0 0,1 1 0,13-13-1,-12 14-285,4-4-1026,-1 1-1,0-2 1,-1 1 0,-1-2-1,10-14 1,-2-12-5238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974"/>
    </inkml:context>
    <inkml:brush xml:id="br0">
      <inkml:brushProperty name="width" value="0.025" units="cm"/>
      <inkml:brushProperty name="height" value="0.025" units="cm"/>
    </inkml:brush>
  </inkml:definitions>
  <inkml:trace contextRef="#ctx0" brushRef="#br0">0 1 16335,'0'0'1186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387"/>
    </inkml:context>
    <inkml:brush xml:id="br0">
      <inkml:brushProperty name="width" value="0.025" units="cm"/>
      <inkml:brushProperty name="height" value="0.025" units="cm"/>
    </inkml:brush>
  </inkml:definitions>
  <inkml:trace contextRef="#ctx0" brushRef="#br0">14 1 12043,'0'0'11905,"0"11"-10789,-5 38-405,0-20-471,3 0 0,1 56-1,1-84-233,0 0-1,1 0 0,-1 1 0,0-1 0,1 0 0,-1 0 1,1 0-1,0 0 0,-1 0 0,1 0 0,0 0 0,0 0 1,-1 0-1,1 0 0,0 0 0,0 0 0,0 0 1,0-1-1,0 1 0,0 0 0,1-1 0,-1 1 0,0-1 1,0 1-1,0-1 0,0 0 0,1 1 0,-1-1 0,0 0 1,0 0-1,1 0 0,-1 0 0,0 0 0,0 0 0,1 0 1,0-1-1,4 1 42,-1-1 1,0 0-1,1 0 1,-1-1-1,0 0 1,0 0-1,7-4 1,8-6 44,-1-2 0,-1 0 0,0-1 0,-1-1 0,-1-1 0,-1 0 0,27-38 0,-42 54-76,0 1 0,1-1-1,-1 1 1,0-1-1,0 1 1,1-1 0,-1 1-1,0-1 1,1 1-1,-1-1 1,0 1 0,1-1-1,-1 1 1,1-1-1,-1 1 1,1 0 0,-1-1-1,1 1 1,-1 0-1,1 0 1,-1-1 0,1 1-1,-1 0 1,1 0 0,0 0-1,0-1 1,1 16 75,-10 25-65,4-29-17,1 1 0,0-1 0,1 0-1,0 1 1,1 0 0,0-1-1,1 14 1,1-24-5,-1 0 0,1 0-1,-1 0 1,1 0 0,-1 0 0,1-1 0,0 1 0,-1 0 0,1 0-1,0 0 1,0 0 0,0-1 0,-1 1 0,1 0 0,0-1-1,0 1 1,0-1 0,0 1 0,0-1 0,0 1 0,0-1 0,1 0-1,-1 0 1,0 1 0,0-1 0,0 0 0,0 0 0,0 0-1,0 0 1,0 0 0,1 0 0,-1-1 0,1 1 0,40-11 175,-29 4-160,0-1 0,-1 0 0,0-1 0,0-1 1,-1 1-1,12-14 0,11-17-2358,-33 71-8066,-1-14 4965,0-2-2284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752"/>
    </inkml:context>
    <inkml:brush xml:id="br0">
      <inkml:brushProperty name="width" value="0.025" units="cm"/>
      <inkml:brushProperty name="height" value="0.025" units="cm"/>
    </inkml:brush>
  </inkml:definitions>
  <inkml:trace contextRef="#ctx0" brushRef="#br0">111 98 10826,'0'0'4575,"-1"-8"-1521,1 7-2958,-9-34 1629,8 34-1673,0 0 1,1 0-1,-1 0 0,0 0 0,1 0 1,-1 0-1,0 0 0,0 1 0,0-1 0,0 0 1,0 0-1,0 1 0,0-1 0,0 1 1,0-1-1,0 1 0,0-1 0,0 1 1,0 0-1,-1 0 0,1-1 0,0 1 1,0 0-1,0 0 0,0 0 0,-1 0 0,1 0 1,0 0-1,0 1 0,0-1 0,0 0 1,-1 1-1,1-1 0,0 0 0,0 1 1,0-1-1,-1 2 0,-3 2-6,0-1 0,0 1 0,1 1 0,0-1 0,0 0 0,0 1 0,0 0 0,1 0 0,0 0 0,0 1 0,0-1 0,1 0 0,-1 1 0,1 0 0,1 0 0,-1 0 0,1-1 0,0 1 0,0 0 0,1 11 0,0-16-38,0-1-1,0 1 0,0 0 0,1 0 0,-1-1 1,0 1-1,0 0 0,1-1 0,-1 1 0,0-1 1,1 1-1,-1 0 0,1-1 0,-1 1 0,1-1 1,-1 1-1,1-1 0,-1 1 0,1-1 0,0 0 1,-1 1-1,1-1 0,0 0 0,-1 1 0,1-1 1,0 0-1,-1 0 0,1 0 0,0 1 0,-1-1 1,1 0-1,1 0 0,30 0 234,-20 0-143,176-9-2185,-184 9 2227,-1-2 1892,-3-15-1626,1 13-401,0 0-1,0 1 1,0-1 0,0 0-1,0 1 1,1-1 0,0 1 0,0 0-1,0 0 1,0 0 0,0 0-1,1 0 1,-1 0 0,1 0-1,0 1 1,-1-1 0,1 1-1,5-3 1,7-4-833,1 1 0,31-12 0,17-10-7139,-36 11 2426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930"/>
    </inkml:context>
    <inkml:brush xml:id="br0">
      <inkml:brushProperty name="width" value="0.025" units="cm"/>
      <inkml:brushProperty name="height" value="0.025" units="cm"/>
      <inkml:brushProperty name="color" value="#004F8B"/>
    </inkml:brush>
  </inkml:definitions>
  <inkml:trace contextRef="#ctx0" brushRef="#br0">91 93 8232,'0'0'3416,"-3"-8"-1350,-11-26-245,14 33-1674,-1 0 1,1 0 0,0 0 0,-1 0-1,1 1 1,0-1 0,-1 0 0,1 0 0,-1 1-1,1-1 1,-1 0 0,0 0 0,1 1-1,-1-1 1,0 1 0,1-1 0,-1 1-1,0-1 1,0 1 0,0-1 0,-9 9 1164,2 23-437,8-26-683,-2 12 368,0-1 0,2 1 0,0 0 0,3 22 0,-3-38-517,0 1 0,1 0-1,-1 0 1,0 0 0,1 0 0,-1 0 0,1 0-1,-1 0 1,1-1 0,0 1 0,0 0-1,0-1 1,0 1 0,0 0 0,0-1-1,0 1 1,0-1 0,1 0 0,-1 1-1,1-1 1,-1 0 0,1 0 0,-1 0-1,1 0 1,0 0 0,-1 0 0,1 0-1,0-1 1,0 1 0,0 0 0,0-1 0,0 0-1,-1 1 1,1-1 0,0 0 0,0 0-1,0 0 1,0 0 0,0-1 0,0 1-1,0 0 1,0-1 0,-1 1 0,1-1-1,0 0 1,0 0 0,-1 1 0,1-1-1,3-2 1,1-2 11,0 1-1,0-1 0,-1 0 1,1 0-1,-1-1 1,-1 0-1,1 0 0,-1 0 1,1 0-1,-2-1 0,1 1 1,-1-1-1,0 0 1,0 0-1,-1 0 0,0 0 1,-1-1-1,1 1 1,-1-1-1,0 1 0,-1-1 1,0 1-1,0-1 0,-3-11 1,2 16-40,-1 0 0,0 0 1,0 0-1,-1 0 0,1 0 0,0 1 1,-1-1-1,0 1 0,1 0 1,-1-1-1,0 1 0,0 0 0,-1 1 1,1-1-1,0 1 0,-1-1 0,1 1 1,0 0-1,-1 0 0,1 0 1,-7 0-1,5 0-19,1 1 0,-1-1 1,1 1-1,-1-1 0,1 2 1,-1-1-1,1 0 0,0 1 1,-1 0-1,1 0 0,-1 0 1,1 0-1,0 1 0,0 0 0,0 0 1,0 0-1,-6 4 0,6-2 8,0 1-1,1-1 1,0 1-1,-1 0 1,2 0-1,-1 0 1,0 0 0,1 1-1,-3 10 1,4-13-282,0 0 0,1 1 1,-1-1-1,1 0 1,-1 0-1,1 1 0,0-1 1,0 0-1,1 1 1,-1-1-1,1 0 1,-1 0-1,1 1 0,0-1 1,0 0-1,1 0 1,-1 0-1,1 0 0,2 4 1,16 9-6897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126"/>
    </inkml:context>
    <inkml:brush xml:id="br0">
      <inkml:brushProperty name="width" value="0.025" units="cm"/>
      <inkml:brushProperty name="height" value="0.025" units="cm"/>
    </inkml:brush>
  </inkml:definitions>
  <inkml:trace contextRef="#ctx0" brushRef="#br0">123 0 10314,'0'0'11002,"-9"4"-10303,4-1-600,-1 1 0,1-1 0,0 1 0,0 0 0,1 0 0,-1 0 0,1 1 0,0 0 0,0 0 0,0 0-1,0 0 1,1 1 0,0-1 0,1 1 0,-1 0 0,1 0 0,0 0 0,-2 8 0,-5 12 381,1 1 1,1-1-1,2 1 0,0 0 1,0 38-1,4-64-466,1 0 0,0 1 0,0-1 0,1 0 0,-1 1 0,0-1 0,0 0 0,1 1 0,-1-1 0,1 0-1,-1 0 1,1 1 0,-1-1 0,1 0 0,0 0 0,-1 0 0,1 0 0,0 0 0,0 0 0,0 0 0,0 0 0,0 0-1,0 0 1,0-1 0,0 1 0,0 0 0,1-1 0,-1 1 0,0-1 0,0 1 0,1-1 0,-1 1 0,0-1 0,0 0-1,1 0 1,-1 0 0,0 0 0,1 0 0,-1 0 0,0 0 0,1 0 0,-1 0 0,2-1 0,4 0 60,-1-1 0,1 1 1,-1-1-1,1-1 0,-1 1 0,0-1 1,9-5-1,1-4 50,-1 0 0,0-1 0,0 0 0,-1-1 0,-1-1 0,0 0 0,-1 0 0,-1-2 0,0 1 0,-1-1 0,-1-1 0,12-33 0,-18 37-332,-7 16-741,-18 30-3447,-12 16-8105,18-35 7621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471"/>
    </inkml:context>
    <inkml:brush xml:id="br0">
      <inkml:brushProperty name="width" value="0.025" units="cm"/>
      <inkml:brushProperty name="height" value="0.025" units="cm"/>
    </inkml:brush>
  </inkml:definitions>
  <inkml:trace contextRef="#ctx0" brushRef="#br0">0 0 8712,'0'0'5445,"7"62"-3138,2-42-1571,-2 0-319,8-5-321,-1-4 0,2-6-1121,2-5-1986,4 0-512,0-12-3044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804"/>
    </inkml:context>
    <inkml:brush xml:id="br0">
      <inkml:brushProperty name="width" value="0.025" units="cm"/>
      <inkml:brushProperty name="height" value="0.025" units="cm"/>
    </inkml:brush>
  </inkml:definitions>
  <inkml:trace contextRef="#ctx0" brushRef="#br0">38 307 609,'0'0'19709,"-2"8"-19020,-7 26 53,9-33-725,-1 0 1,1-1 0,0 1-1,0 0 1,0 0 0,0-1-1,0 1 1,0 0 0,1 0 0,-1 0-1,0-1 1,0 1 0,0 0-1,1-1 1,-1 1 0,0 0 0,1 0-1,-1-1 1,1 1 0,-1-1-1,1 1 1,-1 0 0,1-1-1,-1 1 1,1-1 0,-1 1 0,1-1-1,0 0 1,-1 1 0,1-1-1,0 1 1,0-1 0,-1 0-1,1 0 1,0 1 0,0-1 0,-1 0-1,1 0 1,0 0 0,0 0-1,-1 0 1,1 0 0,0 0-1,0 0 1,-1 0 0,1 0 0,0-1-1,1 1 1,0 0 25,0-1-1,0 1 1,0 0-1,0-1 1,0 1-1,0-1 1,0 0 0,-1 0-1,1 0 1,0 0-1,0 0 1,-1 0-1,1 0 1,0 0-1,-1-1 1,1 1 0,1-2-1,-2-1 98,1 1 0,-1-1 0,0 1 0,0-1-1,-1 0 1,1 1 0,-1-1 0,1-4 0,-1 7-133,0 0 1,-1 1 0,1-1-1,0 0 1,0 1-1,0-1 1,0 0 0,-1 1-1,1-1 1,0 0 0,-1 1-1,1-1 1,0 0-1,-1 1 1,1-1 0,-1 1-1,1-1 1,-1 1-1,1-1 1,-1 1 0,0-1-1,1 1 1,-1 0-1,1-1 1,-1 1 0,0 0-1,1 0 1,-1-1-1,0 1 1,1 0 0,-1 0-1,0 0 1,0 0-1,1 0 1,-1 0 0,0 0-1,1 0 1,-1 0-1,0 0 1,1 0 0,-1 0-1,0 0 1,0 1-1,1-1 1,-1 0 0,1 1-1,-1-1 1,0 0-1,0 1 1,-3 1-13,0 1 1,0-1-1,1 1 0,-1-1 0,1 1 1,-1 0-1,1 1 0,0-1 0,0 1 1,1-1-1,-1 1 0,1 0 0,0 0 1,-1 0-1,0 4 0,0-3 19,1 1 0,0-1 0,0 1 0,0-1 0,1 1-1,0-1 1,0 1 0,0 0 0,1 0 0,0 0 0,1 9 0,-1-14-2,1 1 0,-1 0 0,1-1 1,-1 1-1,1-1 0,0 1 0,-1-1 0,1 1 1,0-1-1,0 0 0,0 1 0,0-1 0,0 0 1,1 0-1,-1 0 0,0 1 0,0-2 0,1 1 1,-1 0-1,1 0 0,-1 0 0,1 0 1,1 0-1,1 0 26,0 0 1,0-1-1,1 1 1,-1-1-1,0 0 1,0 0-1,0 0 1,0-1-1,6-1 1,1 0 48,0-2 1,0 1 0,-1-1 0,1-1-1,-1 0 1,12-8 0,2-7 123,-1 0 1,0-2 0,-2 0-1,-1-2 1,-1 0-1,-1-1 1,-1-1 0,-1-1-1,-1 0 1,-2-1 0,-1 0-1,-1-1 1,9-36-1,-15 27-208,-5 38-3,0 0-1,0 0 0,0 0 1,0 0-1,0-1 1,0 1-1,0 0 1,0 0-1,0 0 1,0 0-1,0-1 1,0 1-1,0 0 1,0 0-1,0 0 1,0 0-1,0 0 1,0-1-1,0 1 1,0 0-1,0 0 1,-1 0-1,1 0 0,0 0 1,0 0-1,0-1 1,0 1-1,0 0 1,0 0-1,-1 0 1,1 0-1,0 0 1,0 0-1,0 0 1,0 0-1,0 0 1,-1 0-1,1 0 1,0 0-1,0 0 1,0 0-1,0 0 0,-1 0 1,1 0-1,0 0 1,0 0-1,0 0 1,0 0-1,0 0 1,-1 0-1,-12 15-60,-2 9 96,1 1-1,1 0 1,1 0 0,1 1 0,1 1-1,2 0 1,1 0 0,0 1-1,3 0 1,0 0 0,2 0-1,0 0 1,4 35 0,8-30-221,-10-32 157,0-1 0,0 1-1,0 0 1,1-1 0,-1 1 0,0 0 0,0-1 0,1 1 0,-1 0-1,0-1 1,1 1 0,-1 0 0,1-1 0,-1 1 0,0-1 0,1 1 0,-1-1-1,1 1 1,0-1 0,-1 1 0,1-1 0,-1 0 0,1 1 0,0-1-1,-1 0 1,1 1 0,0-1 0,-1 0 0,1 0 0,0 0 0,0 0-1,-1 0 1,1 0 0,0 0 0,-1 0 0,1 0 0,0 0 0,0 0-1,-1 0 1,1 0 0,0 0 0,-1-1 0,2 1 0,-1-2-129,0 0 0,0 0 0,0-1 1,0 1-1,-1 0 0,1 0 0,0 0 1,-1-1-1,0 1 0,0 0 0,1-1 0,-1 1 1,-1 0-1,1-3 0,-3-38-1148,3 42 1258,-3-13-29,-1 0 0,0 0 0,0 0 0,-1 1 0,-14-25 0,12 26 424,1-1 1,0 0-1,1 0 1,1-1-1,-5-21 1,9 34-294,0 1 0,0-1 1,1 0-1,-1 0 0,0 1 0,1-1 1,-1 0-1,0 1 0,1-1 0,-1 0 1,1 1-1,-1-1 0,1 1 0,-1-1 1,1 1-1,-1-1 0,1 1 0,-1-1 1,1 1-1,0-1 0,-1 1 1,1 0-1,0-1 0,0 1 0,-1 0 1,1 0-1,0-1 0,0 1 0,-1 0 1,1 0-1,0 0 0,0 0 0,-1 0 1,1 0-1,0 0 0,0 0 0,-1 1 1,2-1-1,34 4 77,61 19 67,0 0-2423,-31-16-6291,-31-6-6218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358"/>
    </inkml:context>
    <inkml:brush xml:id="br0">
      <inkml:brushProperty name="width" value="0.025" units="cm"/>
      <inkml:brushProperty name="height" value="0.025" units="cm"/>
    </inkml:brush>
  </inkml:definitions>
  <inkml:trace contextRef="#ctx0" brushRef="#br0">1 1 13965,'0'0'5830,"25"46"-2659,-21-14-993,-4 8-1249,0-2-737,-4 1-128,-1-2-32,1-7-513,4-8-736,0-8-640,0-9-802,0-23-4996,0-9 3203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687"/>
    </inkml:context>
    <inkml:brush xml:id="br0">
      <inkml:brushProperty name="width" value="0.025" units="cm"/>
      <inkml:brushProperty name="height" value="0.025" units="cm"/>
    </inkml:brush>
  </inkml:definitions>
  <inkml:trace contextRef="#ctx0" brushRef="#br0">1 0 11723,'0'0'10378,"5"40"-12396,15-29-192,9-5-1121,9-6-1346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049"/>
    </inkml:context>
    <inkml:brush xml:id="br0">
      <inkml:brushProperty name="width" value="0.025" units="cm"/>
      <inkml:brushProperty name="height" value="0.025" units="cm"/>
    </inkml:brush>
  </inkml:definitions>
  <inkml:trace contextRef="#ctx0" brushRef="#br0">153 0 12204,'0'0'7308,"-10"11"-5643,-129 123 973,139-134-2633,0 0 1,0 0 0,-1 0 0,1 1 0,0-1 0,0 0 0,-1 0 0,1 0 0,0 1 0,0-1 0,0 0 0,-1 0 0,1 1 0,0-1 0,0 0 0,0 0 0,0 1-1,0-1 1,-1 0 0,1 0 0,0 1 0,0-1 0,0 0 0,0 1 0,0-1 0,0 0 0,0 0 0,0 1 0,0-1 0,0 0 0,0 1 0,0-1 0,0 0 0,0 0-1,1 1 1,-1-1 0,0 0 0,0 1 0,0-1 0,0 0 0,1 1 0,15 0-135,36-13-538,-37 9 498,-1 0 92,0 2-1,1 0 1,-1 1-1,0 0 1,0 1 0,0 0-1,27 7 1,-37-6 86,1-1 1,-1 1-1,1-1 0,-1 1 1,0 0-1,0 1 1,0-1-1,0 1 1,-1 0-1,1 0 1,-1 0-1,5 5 1,-6-5 21,-1-1 0,1 1 0,-1 0 0,1 0 0,-1 0 0,0 0 0,0 0 0,-1 0 0,1 0 0,-1 0 0,1 0 0,-1 0 0,0 1 0,0-1 0,0 0 0,-1 0 0,1 0 0,-1 0 0,1 0 0,-3 4 0,1-1 133,-1 0-1,-1 0 1,1-1-1,-1 1 1,0-1-1,0 0 1,0 0-1,-1 0 1,1-1-1,-1 1 0,-1-1 1,1 0-1,0-1 1,-7 4-1,-6 3-24,0-1-1,0 0 0,-25 7 1,8-10-434,34-6 209,1 0 1,-1 0-1,1 0 1,-1 0-1,1 0 1,-1 0-1,1 0 1,-1 0-1,0-1 1,1 1 0,-1 0-1,1 0 1,-1-1-1,1 1 1,0 0-1,-1-1 1,1 1-1,-1 0 1,1-1-1,-1 1 1,1 0-1,0-1 1,-1 1-1,1-1 1,0 1-1,0-1 1,-1 1-1,1-1 1,0 1-1,0-1 1,0 1-1,-1-1 1,1 1-1,0-1 1,0 1-1,0-1 1,0 0-1,0 1 1,0-1-1,0 1 1,0-1-1,0 1 1,1-1-1,-1 1 1,0-1-1,0 1 1,0-1-1,1 1 1,-1-1-1,0 1 1,0-1 0,1 1-1,-1-1 1,0 1-1,1-1 1,-1 1-1,1-1 1,14-16-3903,5-3-2237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426"/>
    </inkml:context>
    <inkml:brush xml:id="br0">
      <inkml:brushProperty name="width" value="0.025" units="cm"/>
      <inkml:brushProperty name="height" value="0.025" units="cm"/>
    </inkml:brush>
  </inkml:definitions>
  <inkml:trace contextRef="#ctx0" brushRef="#br0">105 185 13357,'0'0'3165,"-9"9"-1019,-3 1-1446,1 1-1,0 0 1,1 1 0,-12 17-1,18-24-516,0 1-1,1 0 0,0 0 1,0-1-1,1 2 1,0-1-1,0 0 1,0 0-1,1 1 0,-1-1 1,2 1-1,-1-1 1,1 1-1,0-1 1,1 11-1,0-15-165,-1-1 0,1 1 0,0-1-1,-1 0 1,1 1 0,0-1 0,0 0 0,0 0-1,0 1 1,0-1 0,0 0 0,0 0 0,1 0 0,-1 0-1,0-1 1,0 1 0,1 0 0,-1 0 0,1-1 0,-1 1-1,0-1 1,1 1 0,-1-1 0,1 0 0,-1 0 0,1 1-1,-1-1 1,1 0 0,0 0 0,-1 0 0,1-1-1,1 1 1,4-1 16,1 0 0,-1 0 0,0 0 0,0-1 0,12-4 0,4-6 14,-1-1 1,41-29-1,7-4 3,-69 45-50,1-1 1,0 1-1,0 0 0,1 0 1,-1 0-1,0 1 0,0-1 0,0 0 1,0 1-1,1 0 0,-1-1 1,0 1-1,1 0 0,-1 0 1,5 1-1,-6-1 1,0 1-1,0-1 1,1 1 0,-1 0 0,0-1-1,0 1 1,0 0 0,0 0 0,0 0-1,0 0 1,0 0 0,0 0-1,0 0 1,-1 0 0,1 0 0,0 1-1,-1-1 1,1 0 0,0 3 0,2 6 7,-1 1 1,0 0 0,-1-1 0,-1 1 0,0 17 0,1 5 25,-1-31-13,0 1 0,0 0-1,0 0 1,1-1 0,-1 1 0,1-1 0,0 1 0,0-1 0,0 1 0,0-1 0,0 1 0,1-1 0,-1 0 0,1 0 0,-1 1-1,5 2 1,-5-4 6,1 0-1,0 0 1,-1 0-1,1-1 0,0 1 1,-1 0-1,1-1 1,0 1-1,0-1 1,0 0-1,0 0 0,0 0 1,-1 0-1,1 0 1,0 0-1,0 0 0,0 0 1,2-1-1,6-3 41,-1 1-1,-1-1 0,1-1 1,0 1-1,-1-1 0,0-1 0,14-11 1,6-8-67,-17 13-139,0 1 1,1 1-1,1 0 0,0 0 0,0 2 0,1-1 0,26-10 0,-39 19 121,-1-1-1,1 1 0,-1 0 0,1 0 1,-1 0-1,1-1 0,0 1 0,-1 0 0,1 0 1,-1 0-1,1 0 0,-1 0 0,1 0 1,0 0-1,-1 0 0,1 1 0,-1-1 1,1 0-1,-1 0 0,1 0 0,0 1 1,-1-1-1,1 0 0,-1 0 0,1 1 1,-1-1-1,0 0 0,1 1 0,-1-1 0,1 1 1,-1-1-1,0 1 0,1-1 0,0 1 1,-2 23-123,-19 23-284,19-46 372,-3 6-598,-1 1 0,0-1 1,-1-1-1,-8 10 0,12-15-52,0 1 0,0-1-1,0 0 1,0 1 0,0-1 0,0 0-1,0 0 1,-1 0 0,1 0-1,0-1 1,-1 1 0,-3 0 0,-4-1-8869</inkml:trace>
  <inkml:trace contextRef="#ctx0" brushRef="#br0" timeOffset="1">561 0 18193,'0'0'1121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037"/>
    </inkml:context>
    <inkml:brush xml:id="br0">
      <inkml:brushProperty name="width" value="0.025" units="cm"/>
      <inkml:brushProperty name="height" value="0.025" units="cm"/>
    </inkml:brush>
  </inkml:definitions>
  <inkml:trace contextRef="#ctx0" brushRef="#br0">49 228 11339,'0'0'10746,"12"2"-9721,-5 0-860,-3-1-88,0 1 1,-1-1-1,1 0 1,0-1-1,0 1 0,0-1 1,0 0-1,0 0 1,0 0-1,0 0 1,0-1-1,0 1 0,-1-1 1,1 0-1,0-1 1,0 1-1,-1 0 1,1-1-1,-1 0 0,1 0 1,4-3-1,4-6 73,0 1-1,-1-2 0,0 0 1,12-16-1,-20 22-81,1 1 1,-1 0-1,0-1 0,0 1 0,-1-1 1,1 0-1,-2 0 0,1 0 1,0 0-1,-1-1 0,0 1 1,-1 0-1,0-13 0,0 17-43,0 0-1,-1-1 0,1 1 0,-1-1 1,1 1-1,-1 0 0,0 0 1,0 0-1,0-1 0,-1 1 0,1 0 1,0 0-1,-1 0 0,1 1 1,-1-1-1,0 0 0,1 0 1,-1 1-1,0-1 0,0 1 0,0 0 1,0 0-1,0-1 0,-1 1 1,1 0-1,0 1 0,0-1 0,-1 0 1,1 1-1,0-1 0,-1 1 1,1 0-1,-1 0 0,1 0 0,-1 0 1,1 0-1,0 0 0,-1 1 1,-2 0-1,-2 0-26,-1 1 0,1-1 1,0 1-1,-1 1 0,1-1 0,0 1 0,0 1 1,0-1-1,1 1 0,-1 0 0,-8 8 0,6-2 1,0 0-1,1 1 1,0 0-1,0 1 1,1-1-1,1 1 0,0 1 1,1-1-1,0 1 1,1 0-1,0 0 1,1 0-1,1 1 0,0-1 1,0 1-1,2 24 1,0-36 2,0 0 1,0 0-1,1 0 1,-1-1-1,0 1 1,1 0 0,-1 0-1,1-1 1,0 1-1,0 0 1,-1-1-1,1 1 1,0 0-1,0-1 1,1 0-1,-1 1 1,0-1 0,0 0-1,1 1 1,-1-1-1,1 0 1,-1 0-1,1 0 1,2 1-1,0 0-24,1-1-1,-1 0 0,1 0 0,-1 0 0,1-1 1,-1 1-1,1-1 0,-1 0 0,9-2 1,5-1-462,-1 0 1,-1-2-1,1 0 1,22-10 0,72-43-5280,-41 13-2726,-35 20 34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978"/>
    </inkml:context>
    <inkml:brush xml:id="br0">
      <inkml:brushProperty name="width" value="0.025" units="cm"/>
      <inkml:brushProperty name="height" value="0.025" units="cm"/>
    </inkml:brush>
  </inkml:definitions>
  <inkml:trace contextRef="#ctx0" brushRef="#br0">249 55 9737,'0'0'8536,"0"-8"-6918,-1-26-257,0 33-1315,1 0 0,0 1 0,0-1 1,0 1-1,0-1 0,0 0 0,-1 1 0,1-1 0,0 1 0,-1-1 0,1 1 0,0-1 1,-1 1-1,1-1 0,0 1 0,-1 0 0,1-1 0,-1 1 0,1 0 0,-1-1 1,1 1-1,-1 0 0,1-1 0,-1 1 0,1 0 0,-1 0 0,0 0 0,1-1 0,-1 1 1,1 0-1,-1 0 0,0 0 0,1 0 0,-1 0 0,1 0 0,-1 0 0,0 0 1,1 0-1,-1 1 0,1-1 0,-1 0 0,1 0 0,-1 0 0,1 1 0,-1-1 0,1 0 1,-1 1-1,1-1 0,-1 0 0,1 1 0,-1-1 0,1 1 0,-1 0 0,-23 18 523,-18 46 549,38-59-901,1 0 0,0 1-1,0 0 1,1-1 0,-1 1 0,2 0 0,-1 0 0,-1 11 0,4-17-210,-1-1 1,0 0 0,1 1 0,-1-1 0,0 1-1,1-1 1,-1 1 0,1-1 0,-1 0 0,0 1-1,1-1 1,-1 0 0,1 0 0,-1 1 0,1-1-1,-1 0 1,1 0 0,-1 0 0,1 1 0,0-1-1,-1 0 1,1 0 0,-1 0 0,1 0 0,-1 0-1,1 0 1,-1 0 0,1 0 0,0 0 0,-1-1-1,1 1 1,-1 0 0,1 0 0,-1 0 0,1-1-1,-1 1 1,1 0 0,0-1 0,24-8 67,-7-1-117,-1 0 1,1-2 0,-2 0 0,0-1 0,0 0 0,-1-2 0,-1 0 0,0 0 0,16-24 0,-232 367 1508,114-187-938,81-130-533,0-1-45,0 0 0,1 1 1,0 0-1,0 0 0,2 0 1,-1 0-1,1 1 0,1 0 1,-4 20-1,8-32 41,0 0-1,1 1 1,-1-1 0,0 0 0,0 0-1,0 0 1,0 0 0,1 0 0,-1 0-1,0-1 1,0 1 0,0 0 0,0 0-1,0-1 1,0 1 0,0-1 0,1 1-1,-1-1 1,0 1 0,-1-1 0,3-1-1,16-15 23,-1 0 0,-1-2 0,-1 0-1,0 0 1,13-24 0,0 2-6,38-50-133,156-191-801,-245 315 781,0 0 1,3 2 0,-26 60 0,44-91 200,-1 0 0,1 1-1,0 0 1,0-1 0,1 1 0,0 0 0,0 5-1,0-9-39,0 0-1,0 0 0,1 0 1,-1 0-1,1 0 1,-1 0-1,0-1 0,1 1 1,0 0-1,-1 0 1,1-1-1,-1 1 0,1 0 1,0-1-1,0 1 0,-1 0 1,1-1-1,0 1 1,0-1-1,0 0 0,0 1 1,0-1-1,-1 0 1,1 1-1,0-1 0,0 0 1,0 0-1,0 0 0,0 0 1,0 0-1,0 0 1,0 0-1,0 0 0,0 0 1,0 0-1,0 0 1,0-1-1,1 1 0,9-3 7,1 0 0,-1-1-1,0 0 1,0 0 0,-1-1 0,1-1-1,-1 1 1,0-2 0,-1 0 0,14-11-1,4-6 19,-2-1-1,26-33 1,-44 50-44,-2 3-6,0 0 0,0-1-1,-1 0 1,1 0-1,-1 0 1,-1 0 0,1-1-1,-1 0 1,0 0 0,-1 0-1,3-9 1,-6 16 0,0 0 0,-1 0 0,1 1 0,0-1 0,0 1 0,0-1 0,0 1-1,-1-1 1,1 1 0,0-1 0,0 1 0,0 0 0,0 0 0,1 0 0,-1-1 0,-2 3 0,-4 6 16,0 0 0,0 0 0,0 1 0,-4 11 0,8-17 34,1 0 1,0 0-1,1 0 0,-1 1 0,1-1 0,0 0 0,0 1 1,0-1-1,0 1 0,1-1 0,0 1 0,0-1 0,1 7 1,-1-11-33,1 1 1,0 0 0,-1-1 0,1 1 0,0-1 0,-1 1-1,1-1 1,0 0 0,0 1 0,0-1 0,-1 0 0,1 1 0,0-1-1,0 0 1,0 0 0,0 0 0,0 0 0,-1 0 0,1 0-1,0 0 1,0 0 0,0 0 0,0 0 0,0 0 0,-1-1-1,2 1 1,24-7 121,-10-1-106,-1-1 1,0 0-1,-1-1 0,0-1 1,-1 0-1,20-21 0,9-7 14,-62 74-38,-41 61 322,55-85-184,0 0 0,1 0 0,0 1 0,1 0 0,0 0 0,1 0 0,-2 13 0,5-25-137,0 1 1,0-1 0,0 0 0,0 1-1,0-1 1,0 0 0,0 0 0,0 1 0,0-1-1,0 0 1,0 1 0,0-1 0,0 0-1,0 1 1,1-1 0,-1 0 0,0 0 0,0 1-1,0-1 1,0 0 0,1 0 0,-1 1-1,0-1 1,0 0 0,0 0 0,1 1 0,-1-1-1,0 0 1,0 0 0,1 0 0,-1 0 0,0 0-1,1 1 1,-1-1 0,0 0 0,0 0-1,1 0 1,-1 0 0,0 0 0,1 0 0,-1 0-1,0 0 1,1 0 0,19-6-539,15-17-1903,3-16-3655,-17 10-863,-4 1-2640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342"/>
    </inkml:context>
    <inkml:brush xml:id="br0">
      <inkml:brushProperty name="width" value="0.025" units="cm"/>
      <inkml:brushProperty name="height" value="0.025" units="cm"/>
    </inkml:brush>
  </inkml:definitions>
  <inkml:trace contextRef="#ctx0" brushRef="#br0">30 49 10666,'0'0'7944,"0"-49"-4709,-2 54-2979,-3 6-160,3 1-96,-7-1-288,7-1-1122,-2-4-928,-1-5-2755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3.310"/>
    </inkml:context>
    <inkml:brush xml:id="br0">
      <inkml:brushProperty name="width" value="0.025" units="cm"/>
      <inkml:brushProperty name="height" value="0.025" units="cm"/>
      <inkml:brushProperty name="color" value="#004F8B"/>
    </inkml:brush>
  </inkml:definitions>
  <inkml:trace contextRef="#ctx0" brushRef="#br0">401 170 7911,'3'-12'4474,"-2"4"-4048,1 0 32,0 0 0,-1 0-1,0-1 1,0 1 0,-1 0-1,-1-14 1,1 19-368,-1 0-1,0 0 1,0 0 0,0 0 0,0 0-1,0 1 1,-1-1 0,1 0 0,-1 1-1,0-1 1,0 1 0,0-1-1,0 1 1,0 0 0,0 0 0,-1 0-1,1 0 1,-1 0 0,1 1 0,-1-1-1,0 1 1,1 0 0,-1-1 0,0 1-1,-6-1 1,1 0-62,-1 0 1,0 1-1,1 0 0,-1 0 1,0 1-1,0 0 0,0 0 1,0 1-1,1 1 0,-1-1 0,0 1 1,1 1-1,-11 3 0,6 0-15,0 0 0,1 1 0,0 1 0,0 0 0,1 0 0,0 1 0,1 0 0,-10 12 0,8-9 79,1 1 0,1 0 0,0 1 0,1 0 1,1 0-1,0 1 0,1 0 0,0 1 0,1 0 0,1 0 1,1 0-1,0 0 0,1 1 0,-1 26 0,4-40-80,-1-1 0,2 0 0,-1 1 0,0-1-1,0 1 1,1-1 0,-1 0 0,1 1 0,0-1 0,-1 0 0,1 1-1,1-1 1,-1 0 0,0 0 0,0 0 0,1 0 0,-1 0 0,1 0-1,-1 0 1,1-1 0,0 1 0,0 0 0,0-1 0,2 2 0,0-1 2,0-1 1,1 0-1,-1 0 1,0 0-1,0 0 1,1-1 0,-1 0-1,0 0 1,0 0-1,1 0 1,-1-1 0,8-1-1,4-2 20,0-1 1,0-1-1,0 0 0,-1-1 1,0 0-1,15-11 0,9-11 0,-1-2-1,-2-1 0,-2-2 1,-1-1-1,-1-2 0,-2-1 1,34-57-1,-54 76-17,-2 4 39,-9 28-142,-8 30 162,1 0 0,3 1 0,0 48 0,5-74 7,1-1 1,1 0-1,0-1 0,1 1 0,1 0 0,1-1 1,1 0-1,0 0 0,1 0 0,0-1 0,13 19 1,17 13 164,-25-34-246,0 0-1,-2 1 0,1 1 0,13 27 1,-22-39 74,-1 1 1,1-1 0,-1 0-1,0 0 1,0 1 0,-1-1-1,1 1 1,-1-1 0,0 0-1,0 1 1,0-1 0,0 1 0,0-1-1,-1 1 1,1-1 0,-1 0-1,0 1 1,0-1 0,-1 0-1,1 0 1,0 1 0,-1-1-1,0 0 1,0-1 0,0 1 0,0 0-1,0 0 1,-1-1 0,-3 4-1,-10 7 272,-1-1 0,0-1-1,-1 0 1,0-1 0,-1-1 0,1-1-1,-2 0 1,-31 7 0,25-9-213,-1 0 1,-1-2 0,1-1 0,0-1 0,-55-4-1,38-8-288,43 10 50,0 0 1,-1-1-1,1 1 1,0 0-1,0 0 1,0-1 0,0 1-1,0-1 1,0 1-1,0-1 1,0 0-1,0 1 1,0-1-1,0 0 1,0 0-1,1 1 1,-1-1-1,0 0 1,0 0-1,1 0 1,-1 0-1,1 0 1,-1 0-1,1 0 1,-1 0-1,1 0 1,-1 0-1,1 0 1,0-1-1,0 1 1,0 0 0,0 0-1,0-2 1,2 0-431,1-1 0,0 1 0,1 1 0,-1-1 0,0 0 1,1 1-1,0 0 0,-1 0 0,1 0 0,0 0 1,0 0-1,0 1 0,6-2 0,11-5-2093,27-15-2882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670"/>
    </inkml:context>
    <inkml:brush xml:id="br0">
      <inkml:brushProperty name="width" value="0.025" units="cm"/>
      <inkml:brushProperty name="height" value="0.025" units="cm"/>
    </inkml:brush>
  </inkml:definitions>
  <inkml:trace contextRef="#ctx0" brushRef="#br0">172 0 6054,'0'0'20814,"-3"11"-20104,-14 31 193,-41 78-1,-14 29-278,68-138-614,0 1 0,0 1 0,1-1 0,1 0 0,0 1 0,0 20-1,2-32-7,0 0 0,0 0-1,0 0 1,0 0 0,0 0-1,1 0 1,-1 0 0,0 0-1,1 0 1,-1 0-1,1 0 1,-1 0 0,1 0-1,-1 0 1,1-1 0,-1 1-1,1 0 1,0 0-1,0-1 1,-1 1 0,1 0-1,0-1 1,0 1 0,0-1-1,0 1 1,1 0 0,34 4 94,-24-6-63,0 0 0,1-1 0,21-7 0,-16 2-133,-1 0 1,0-2 0,0 0 0,-1 0 0,0-2-1,17-14 1,-24 17 81,1 0-1,-2-1 1,1 0 0,-1 0-1,0 0 1,-1-1-1,0-1 1,-1 1 0,0-1-1,6-17 1,-25 37 270,-5 10-259,10-9 44,1-1-1,1 1 0,0 1 0,0-1 0,1 1 0,0 0 0,1 0 1,1 1-1,-1-1 0,2 1 0,0 0 0,-1 14 0,3-25-30,0 0 0,0 0 0,0 0 0,0-1 0,0 1 0,0 0 0,0-1 0,0 1 0,1 0 0,-1 0 0,0-1 0,0 1 0,1 0 0,-1-1 0,1 1 0,-1 0 1,1-1-1,-1 1 0,1-1 0,-1 1 0,1-1 0,-1 1 0,1-1 0,-1 1 0,1-1 0,0 0 0,-1 1 0,2 0 0,25-1-512,-22-2-60,0 1 0,0 0 0,0-1 1,0 0-1,0 0 0,-1-1 0,1 0 0,5-4 0,5-13-4270,-4-5-2259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016"/>
    </inkml:context>
    <inkml:brush xml:id="br0">
      <inkml:brushProperty name="width" value="0.025" units="cm"/>
      <inkml:brushProperty name="height" value="0.025" units="cm"/>
    </inkml:brush>
  </inkml:definitions>
  <inkml:trace contextRef="#ctx0" brushRef="#br0">1 1 17264,'0'0'9770,"12"20"-18995,1-19 224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408"/>
    </inkml:context>
    <inkml:brush xml:id="br0">
      <inkml:brushProperty name="width" value="0.025" units="cm"/>
      <inkml:brushProperty name="height" value="0.025" units="cm"/>
    </inkml:brush>
  </inkml:definitions>
  <inkml:trace contextRef="#ctx0" brushRef="#br0">206 1 13100,'0'0'7650,"-5"9"-5813,-10 20-880,-42 85 2717,51-99-3223,0 0-1,1 0 1,0 1 0,2 0-1,-4 30 1,6-45-445,1 0 1,0 0-1,0 0 0,0 0 1,1 0-1,-1 0 1,0 0-1,0 0 1,1 0-1,-1 0 1,0 0-1,1 0 0,-1 0 1,1 0-1,-1-1 1,1 1-1,-1 0 1,1 0-1,0 0 1,-1-1-1,1 1 0,0 0 1,0-1-1,0 1 1,1 0-1,1 1-10,-1-2 1,1 1-1,0 0 0,0 0 1,-1-1-1,1 0 0,0 1 0,0-1 1,4 0-1,6-2-240,-1 0 1,1 0 0,15-5-1,-15 3 25,1 0 0,0 1 1,0 1-1,0 0 0,18 1 0,-31 0 231,0 1 0,-1 0-1,1 1 1,0-1 0,-1 0 0,1 0 0,0 0 0,-1 0-1,1 0 1,0 1 0,-1-1 0,1 0 0,-1 1 0,1-1 0,0 0-1,-1 1 1,1-1 0,-1 1 0,1-1 0,-1 1 0,0-1-1,1 1 1,-1-1 0,1 1 0,-1-1 0,0 1 0,1 0-1,-1-1 1,0 1 0,0 0 0,1-1 0,-1 1 0,0 0-1,0-1 1,0 1 0,0 0 0,0-1 0,0 1 0,0 0 0,0-1-1,0 1 1,0 0 0,0-1 0,-1 1 0,1 0 0,0-1-1,0 1 1,-1-1 0,1 1 0,0 0 0,-1-1 0,1 1-1,-1-1 1,0 1 0,-24 33 784,12-25-645,-1-1 1,0 0 0,0-1 0,-1-1-1,0 0 1,0-1 0,-1-1 0,1 0-1,-1-1 1,0-1 0,0 0 0,0-1 0,-23-2-1,36 1-309,-1 0 0,1 0 0,0-1 0,0 1 0,0-1 0,0 0-1,0 0 1,0 0 0,0-1 0,0 1 0,0-1 0,0 1 0,1-1-1,-1 0 1,1 0 0,-1 0 0,-2-3 0,5 4-102,-1 0 1,0 0-1,1-1 1,-1 1-1,0 0 0,1 0 1,0-1-1,-1 1 1,1 0-1,0 0 1,0-1-1,-1 1 0,1 0 1,0-1-1,0 1 1,1 0-1,-1-1 1,0 1-1,0 0 0,1-1 1,-1 1-1,0 0 1,1 0-1,0-1 1,-1 1-1,1 0 0,0 0 1,-1 0-1,1 0 1,0 0-1,0 0 1,0 0-1,0 0 1,0 0-1,0 0 0,0 1 1,0-1-1,0 0 1,0 1-1,1-1 1,-1 1-1,2-2 0,23-11-6274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037"/>
    </inkml:context>
    <inkml:brush xml:id="br0">
      <inkml:brushProperty name="width" value="0.025" units="cm"/>
      <inkml:brushProperty name="height" value="0.025" units="cm"/>
    </inkml:brush>
  </inkml:definitions>
  <inkml:trace contextRef="#ctx0" brushRef="#br0">79 15 10922,'0'0'18322,"-5"11"-18178,-11 25-66,3-10-29,1 1-1,1 1 1,-11 42-1,23-70-48,-1 0 1,0-1-1,0 1 0,0 0 1,0 0-1,0 0 0,1 0 1,-1 0-1,0-1 0,0 1 1,0 0-1,1 0 0,-1 0 1,0 0-1,0 0 0,1 0 1,-1 0-1,0 0 0,0 0 1,1 0-1,-1 0 0,0 0 1,0 0-1,0 0 0,1 0 0,-1 0 1,0 0-1,0 0 0,1 0 1,-1 0-1,0 0 0,0 0 1,0 0-1,1 0 0,-1 1 1,0-1-1,0 0 0,0 0 1,1 0-1,-1 0 0,0 0 1,0 1-1,0-1 0,0 0 1,0 0-1,1 0 0,-1 1 1,0-1-1,0 0 0,0 0 1,0 1-1,0-1 0,0 0 1,0 0-1,0 0 0,0 1 1,0-1-1,0 0 0,0 0 1,0 1-1,0-1 0,0 0 0,15-14-346,-7 2 106,0 0-1,-1 0 1,0 0-1,-1-1 0,0 0 1,-1 0-1,-1-1 1,0 0-1,-1 1 0,0-1 1,-1 0-1,-1-1 1,0-14-1,-1 29 270,0 0 0,0 0 0,-1 0 0,1-1 0,0 1 0,0 0 0,0 0 0,0 0 0,0 0 0,-1 0 0,1-1 0,0 1 0,0 0 0,0 0 0,0 0 0,-1 0 0,1 0 0,0 0 0,0 0 1,0 0-1,0 0 0,-1 0 0,1 0 0,0 0 0,0 0 0,0 0 0,-1 0 0,1 0 0,0 0 0,0 0 0,0 0 0,-1 0 0,1 0 0,0 0 0,0 0 0,0 0 0,0 0 0,-1 0 0,1 0 0,0 1 0,0-1 0,0 0 0,0 0 0,-1 0 0,1 0 0,0 0 0,0 1 0,0-1 0,0 0 0,0 0 0,0 0 0,0 0 1,0 1-1,0-1 0,-1 0 0,-8 10 245,8-8-225,-1 1 0,1 0 0,0-1-1,0 1 1,0 0 0,0 0-1,1-1 1,-1 1 0,1 0 0,0 0-1,-1 0 1,1 0 0,1 0-1,-1 0 1,0 0 0,1-1 0,-1 1-1,1 0 1,0 0 0,1 3 0,0-4-20,0 0 0,0 0 1,0 0-1,0-1 1,0 1-1,0 0 1,0-1-1,0 0 1,1 1-1,-1-1 0,1 0 1,-1 0-1,1 0 1,-1-1-1,1 1 1,-1 0-1,1-1 1,0 0-1,-1 0 0,1 0 1,4 0-1,3-1-1,-1 0 0,0 0 0,1-1 0,-1-1 0,0 1 0,0-1-1,0-1 1,-1 0 0,1 0 0,-1-1 0,0 0 0,0 0 0,-1 0 0,1-1-1,-1-1 1,0 1 0,8-12 0,-8 6-48,-17 17-73,-17 16-2,14-6 94,-1 0 1,-17 27-1,28-36 39,-1 0 1,1 0-1,0 1 1,0-1-1,0 1 1,1 0 0,0 0-1,1 0 1,-1 0-1,0 13 1,2-19-34,1 0 0,-1 0 1,0 0-1,1 0 0,-1 0 1,1 0-1,-1-1 0,1 1 1,-1 0-1,1 0 0,0 0 1,-1 0-1,1-1 0,0 1 1,0 0-1,-1-1 1,1 1-1,0-1 0,0 1 1,0-1-1,0 1 0,0-1 1,0 1-1,0-1 0,0 0 1,0 1-1,0-1 0,0 0 1,0 0-1,0 0 0,0 0 1,0 0-1,0 0 0,0 0 1,0 0-1,1-1 0,43-6 129,-25-1-180,-2-1 0,1 0 0,-1-2 0,-1 0 0,0 0 0,0-2 0,-1 0 0,16-18 0,16-12-74,-46 42 40,-7 41-6,2-34 110,1 1 0,1 0 0,0 0 0,0 0 0,0 0-1,0 8 1,1-13-16,1-1 0,-1 0 0,0 1 0,1-1 0,-1 1 0,1-1 0,-1 1 0,1-1 0,0 0 0,-1 0 0,1 1 0,0-1 0,0 0 0,0 0 0,0 0 0,0 0 0,0 0 0,0 0 0,0 0 0,0 0 0,1 0 0,-1 0 0,0-1-1,1 1 1,-1-1 0,0 1 0,1-1 0,-1 1 0,1-1 0,-1 0 0,1 0 0,-1 1 0,1-1 0,-1 0 0,2-1 0,22 1-95,1-2 0,-1 0 0,0-2 0,40-11 0,-40 8-185,1 2 1,0 0-1,0 2 0,28 0 0,-54 3 280,1 0-1,0 0 1,-1 0-1,1 0 0,0 0 1,-1 0-1,1 0 1,0 1-1,-1-1 0,1 0 1,0 1-1,-1-1 1,1 0-1,0 1 0,-1-1 1,1 1-1,-1-1 1,1 1-1,-1-1 0,1 1 1,-1-1-1,0 1 1,1-1-1,-1 1 0,1 0 1,-1-1-1,0 1 1,0 0-1,1-1 1,-1 1-1,0 0 0,0 0 1,0 31 358,0-2 56,0-29-405,0 0-1,1 0 1,-1-1-1,0 1 1,0 0-1,0 0 1,1-1-1,-1 1 1,0 0-1,1 0 1,-1-1-1,1 1 1,-1 0-1,1-1 1,-1 1-1,1-1 1,-1 1-1,1-1 1,-1 1-1,1-1 1,0 1-1,-1-1 1,1 1-1,0-1 1,0 0-1,-1 1 1,2-1-1,13 1-82,-1 0-1,0-1 1,1-1-1,-1 0 1,1-1 0,-1-1-1,0 0 1,0-1-1,0 0 1,23-12 0,-14 7-299,1 1-1,33-7 1,-49 14 293,-2 0 42,0 0-1,-1 0 0,1 1 1,0-1-1,0 1 1,12 2-1,-17-2 51,1 1 1,-1-1-1,1 1 0,-1 0 0,0 0 1,0 0-1,1-1 0,-1 1 1,0 0-1,0 0 0,0 1 0,0-1 1,0 0-1,0 0 0,0 0 1,-1 1-1,1-1 0,0 0 1,-1 1-1,1-1 0,-1 0 0,1 1 1,-1-1-1,0 1 0,1-1 1,-1 1-1,0-1 0,0 1 0,0-1 1,0 1-1,-1 1 0,-15 92-671,25-107-6785,9-10-1490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372"/>
    </inkml:context>
    <inkml:brush xml:id="br0">
      <inkml:brushProperty name="width" value="0.025" units="cm"/>
      <inkml:brushProperty name="height" value="0.025" units="cm"/>
    </inkml:brush>
  </inkml:definitions>
  <inkml:trace contextRef="#ctx0" brushRef="#br0">35 0 21909,'0'0'7847,"-16"50"-6822,14-25-480,-1 0-225,3 0-224,0 1-224,0 0-1249,0-1-1378,-4-2-2626,-5 2-5413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701"/>
    </inkml:context>
    <inkml:brush xml:id="br0">
      <inkml:brushProperty name="width" value="0.025" units="cm"/>
      <inkml:brushProperty name="height" value="0.025" units="cm"/>
    </inkml:brush>
  </inkml:definitions>
  <inkml:trace contextRef="#ctx0" brushRef="#br0">0 33 22485,'0'0'9705,"58"-20"-11082,-51 12-1730,-1 3-3235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2.121"/>
    </inkml:context>
    <inkml:brush xml:id="br0">
      <inkml:brushProperty name="width" value="0.025" units="cm"/>
      <inkml:brushProperty name="height" value="0.025" units="cm"/>
    </inkml:brush>
  </inkml:definitions>
  <inkml:trace contextRef="#ctx0" brushRef="#br0">1 314 18898,'0'0'1820,"11"2"-1318,41 5-238,-1-2-1,100-3 1,115-23-379,-205 15 69,857-82-2307,460-28 4377,919 18 200,-1096 114-3884,-1103-13-764,-22-2-2279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4.791"/>
    </inkml:context>
    <inkml:brush xml:id="br0">
      <inkml:brushProperty name="width" value="0.025" units="cm"/>
      <inkml:brushProperty name="height" value="0.025" units="cm"/>
    </inkml:brush>
  </inkml:definitions>
  <inkml:trace contextRef="#ctx0" brushRef="#br0">562 585 6566,'-24'-112'4483,"-73"-313"88,81 385-4513,15 40-58,1-1-1,0 1 0,-1-1 0,1 1 0,0-1 0,-1 1 1,1-1-1,-1 1 0,1 0 0,-1-1 0,1 1 0,-1 0 1,1-1-1,-1 1 0,1 0 0,-1 0 0,1 0 0,-1-1 1,0 1-1,1 0 0,-1 0 0,1 0 0,-1 0 0,0 0 0,0 0-5,0 1-1,0-1 0,0 1 1,0 0-1,0-1 0,0 1 0,1 0 1,-1 0-1,0 0 0,0-1 0,1 1 1,-1 0-1,1 0 0,-1 0 0,1 0 1,-1 0-1,1 0 0,-1 2 0,-15 43-131,2 2-1,2-1 0,2 2 0,-4 51 0,1-10 118,2-20-8,-184 1218 763,89 11 365,99-436-671,64-5 383,-8-529-597,-33-252-144,2-1-1,35 86 0,-43-137-44,1 0 1,1-1-1,29 44 1,-34-59-10,0 0 0,0-1 0,1 0 0,0 0 0,0-1 0,1 0 0,0 0 0,0-1-1,1 0 1,0-1 0,20 9 0,11-4 132,0-2-1,1-1 0,-1-2 0,1-2 1,54-3-1,20 3 16,9 4-86,322 13 27,-305-21-130,165-21-1,523-110-990,235-26 149,274 111 1655,1 98 351,-794-25-1162,551 13 52,-1-49 83,-991 5-64,691-11 1454,-735 21-1297,-1 3 0,0 2 0,-1 4 0,0 1 1,-1 3-1,-1 3 0,65 33 0,-114-50-187,78 30 201,-79-31-204,0-1 0,0-1 0,0 0 0,0 0 0,0 0 0,1-1 0,-1 0 1,0 0-1,0 0 0,11-3 0,-15 1-18,1 0 1,0 0-1,-1 0 1,1-1-1,-1 1 1,0-1-1,0 0 0,0 0 1,0 0-1,-1 0 1,1 0-1,-1-1 1,1 1-1,-1-1 1,0 0-1,-1 1 0,1-1 1,1-6-1,4-13-170,10-43-1,-17 62 149,33-185-683,12-250 0,-43-198 200,-8 337 367,35-328 1,49-716 135,-62 793-4,-3 381-14,44-205 0,-5 165 20,-24 107-63,15-112-1,-42 210 42,0 1 0,-1 0 1,1-1-1,-1 1 0,0-1 0,0 1 0,0-1 1,-1 1-1,0-1 0,-2-7 0,2 10 22,-1 1 0,1-1 0,-1 1 0,1-1 0,-1 1 0,0 0 0,1 0 0,-1 0 0,0 0-1,0 0 1,0 0 0,0 1 0,0-1 0,0 1 0,0-1 0,0 1 0,0 0 0,0-1 0,0 1 0,0 0 0,0 1-1,0-1 1,0 0 0,0 0 0,-2 1 0,-25 3 81,0 1 0,-29 10 1,-38 6 58,-80-5 576,-326-10 0,460-7-667,-1054-95 455,221 9-573,-232 67 62,-4 55 11,207-5 21,-424-15 32,78-1-794,4 37-8505,903-25 3213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00.025"/>
    </inkml:context>
    <inkml:brush xml:id="br0">
      <inkml:brushProperty name="width" value="0.025" units="cm"/>
      <inkml:brushProperty name="height" value="0.025" units="cm"/>
      <inkml:brushProperty name="color" value="#004F8B"/>
    </inkml:brush>
  </inkml:definitions>
  <inkml:trace contextRef="#ctx0" brushRef="#br0">850 100 9353,'0'0'1895,"-7"-1"-566,-38-5 2073,-79-12 3739,-2-6-3719,99 19-3099,1 0 0,0 3 0,-40-1 0,63 4-324,0-1-1,1 1 1,-1 0-1,1 0 1,-1 0-1,1 0 1,0 0-1,-1 0 1,1 0-1,0 1 1,0-1-1,0 1 1,0 0-1,-2 2 1,-30 33-32,19-19 30,-73 65 307,-15 16-197,90-84-100,0 0 1,1 1 0,0 1-1,2-1 1,0 2 0,1 0-1,0 0 1,2 0 0,0 1-1,1 0 1,1 0 0,1 1-1,0 0 1,2-1 0,-1 27-1,7 21 11,2-1-1,3 1 1,36 128-1,-39-176-30,0 0 1,1 0-1,1 0 0,1-1 1,0 0-1,1-1 1,1 0-1,1 0 0,1-1 1,22 22-1,-24-27 12,1-1 1,1-1-1,-1 0 0,2-1 1,-1 0-1,1-1 0,0-1 0,0 0 1,1-1-1,0 0 0,0-1 1,0-1-1,0 0 0,21 0 0,-15-2 23,1-1 0,-1-1-1,0-1 1,0-1 0,0-1-1,0-1 1,-1 0 0,1-2-1,-2 0 1,33-17 0,-29 11-11,0-2 0,-2 0 1,1-2-1,-2 0 0,-1-1 0,0-1 1,30-39-1,-25 24 81,-2-1 1,-2 0-1,0-2 1,-3-1-1,-1 0 1,-2-1-1,-2 0 0,-1-1 1,-2-1-1,7-80 1,-13 70-17,-3 0 0,-2 1 0,-2-1 0,-2 1 0,-2 0 0,-2 0 0,-23-63 0,23 78-19,8 26-29,0 1 1,-1-1-1,0 0 0,0 1 0,-1 0 1,0 0-1,-7-11 0,11 18-124,-1 1 1,1-1-1,-1 0 0,0 1 0,1-1 0,-1 1 1,0-1-1,1 0 0,-1 1 0,0 0 0,0-1 1,1 1-1,-1-1 0,0 1 0,0 0 0,0 0 1,0-1-1,1 1 0,-1 0 0,0 0 0,0 0 1,0 0-1,0 0 0,0 0 0,0 0 0,1 0 1,-1 0-1,0 1 0,-2-1 0,-19 16-10707,21-15 10211,-14 9-10768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13.808"/>
    </inkml:context>
    <inkml:brush xml:id="br0">
      <inkml:brushProperty name="width" value="0.025" units="cm"/>
      <inkml:brushProperty name="height" value="0.025" units="cm"/>
      <inkml:brushProperty name="color" value="#004F8B"/>
    </inkml:brush>
  </inkml:definitions>
  <inkml:trace contextRef="#ctx0" brushRef="#br0">68 25 9097,'0'0'8861,"9"-2"-8001,16-2-229,0 2 0,0 0 0,42 3 0,-43 1-346,0-1 0,1-2-1,-1 0 1,0-2 0,46-11 0,-159 27 724,13 8-914,38-9 289,0-2-1,0-2 1,0-1-1,-52 2 1,88-12 60,10-3-401,12-3-167,25-1 77,-1 2-1,61-3 1,14-2-68,-104 8 168,-30 2-67,-31-1-131,18 2 23,6 1-40,-1 0 1,1 1-1,-26 4 0,46-4-45,0 0 0,0 1 1,1 0-1,-1-1 0,0 1 1,1 0-1,-1 0 0,0 0 0,1 0 1,-1 0-1,1 0 0,0 1 0,-1-1 1,1 0-1,-2 2 0,-5 16-7359,7-13 1720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054"/>
    </inkml:context>
    <inkml:brush xml:id="br0">
      <inkml:brushProperty name="width" value="0.025" units="cm"/>
      <inkml:brushProperty name="height" value="0.025" units="cm"/>
      <inkml:brushProperty name="color" value="#004F8B"/>
    </inkml:brush>
  </inkml:definitions>
  <inkml:trace contextRef="#ctx0" brushRef="#br0">22 229 16848,'0'0'667,"4"13"-256,5 28 489,4 61-1,12 59 158,-10-121-1017,-14-38-33,-1-1 1,1 0-1,-1 1 0,1-1 1,-1 0-1,1 1 1,0-1-1,-1 0 0,1 0 1,0 0-1,0 1 0,0-1 1,0 0-1,0 0 1,0-1-1,0 1 0,1 0 1,-1 0-1,0 0 1,0-1-1,1 1 0,-1-1 1,0 1-1,3 0 1,-3-4 71,1 0 0,-1 0 0,0 0 0,0 0 0,0 0 1,0 0-1,-1 0 0,1-1 0,-1 1 0,1 0 0,-1 0 0,0 0 1,-1-1-1,1 1 0,-1-5 0,0-1 64,0-15-91,-1 0 0,-2 0 0,0 1 1,-1 0-1,-17-43 0,-1 8-219,-33-56 0,52 109 35,7 17 81,14 22 73,-12-28-1,1 0-1,0 0 0,0-1 0,1 0 0,0-1 1,-1 1-1,2-1 0,-1-1 0,0 1 1,1-1-1,0-1 0,-1 1 0,1-1 0,0-1 1,0 1-1,0-1 0,0-1 0,1 1 1,-1-2-1,0 1 0,0-1 0,9-2 0,-3 1 21,0-1 0,-1 0 0,1-1 0,-1-1 0,1-1 0,-1 1 0,-1-2-1,1 0 1,-1 0 0,-1-1 0,22-19 0,-24 18-21,0-1 1,-1 0-1,0-1 0,-1 0 1,0 0-1,0 0 0,-2-1 1,1 0-1,-1 0 0,-1-1 1,0 1-1,-1-1 1,0 0-1,-1 0 0,1-18 1,-4 31-23,1 0 1,0 0 0,0 0 0,0 0 0,0 0 0,0 1-1,0-1 1,0 0 0,0 0 0,0 0 0,-1 0 0,1 0 0,0 0-1,0 0 1,0 0 0,0 0 0,0 0 0,0 0 0,0 0-1,0 0 1,-1-1 0,1 1 0,0 0 0,0 0 0,0 0-1,0 0 1,0 0 0,0 0 0,0 0 0,0 0 0,0 0-1,0 0 1,0 0 0,-1 0 0,1 0 0,0 0 0,0-1-1,0 1 1,0 0 0,0 0 0,0 0 0,0 0 0,0 0 0,0 0-1,0 0 1,0 0 0,0 0 0,0-1 0,0 1 0,0 0-1,0 0 1,0 0 0,0 0 0,0 0 0,0 0 0,0 0-1,-8 14-101,-5 21-37,8-16 178,1 0 1,1 0-1,1 1 1,0-1-1,2 0 1,0 1-1,1-1 1,1 0-1,7 29 1,-7-40-144,0 0 1,1 0 0,0 0-1,0-1 1,1 1-1,0-1 1,0 0-1,1 0 1,0-1-1,0 1 1,0-1 0,1 0-1,0-1 1,0 1-1,0-1 1,1 0-1,0-1 1,0 1-1,0-1 1,1-1 0,-1 1-1,1-1 1,0-1-1,15 4 1,10-3-3777,-7-3-2648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1.596"/>
    </inkml:context>
    <inkml:brush xml:id="br0">
      <inkml:brushProperty name="width" value="0.025" units="cm"/>
      <inkml:brushProperty name="height" value="0.025" units="cm"/>
      <inkml:brushProperty name="color" value="#004F8B"/>
    </inkml:brush>
  </inkml:definitions>
  <inkml:trace contextRef="#ctx0" brushRef="#br0">40 1 4740,'0'0'7624,"-20"47"-5606,14-24 0,1 2-801,1 3-545,4 6-544,-5 0-64,5 3-64,0 0-96,0-3-128,0 1-224,5-1-449,-3 0-1121,-2-1-2018,0-1-4484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1.953"/>
    </inkml:context>
    <inkml:brush xml:id="br0">
      <inkml:brushProperty name="width" value="0.025" units="cm"/>
      <inkml:brushProperty name="height" value="0.025" units="cm"/>
      <inkml:brushProperty name="color" value="#004F8B"/>
    </inkml:brush>
  </inkml:definitions>
  <inkml:trace contextRef="#ctx0" brushRef="#br0">1 0 8392,'0'60'64,"0"-3"-160,0-4-673,7-2-1281,-2-5-3491</inkml:trace>
  <inkml:trace contextRef="#ctx0" brushRef="#br0" timeOffset="1">41 525 4068,'0'0'672,"0"80"-736,0-38-1313</inkml:trace>
  <inkml:trace contextRef="#ctx0" brushRef="#br0" timeOffset="2">26 821 2530,'0'0'2210,"-5"80"-960,5-43-225,0-2-737,0-3-320,0-2-897,0-4-705,0-1-1216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2.309"/>
    </inkml:context>
    <inkml:brush xml:id="br0">
      <inkml:brushProperty name="width" value="0.025" units="cm"/>
      <inkml:brushProperty name="height" value="0.025" units="cm"/>
      <inkml:brushProperty name="color" value="#004F8B"/>
    </inkml:brush>
  </inkml:definitions>
  <inkml:trace contextRef="#ctx0" brushRef="#br0">253 1 2755,'0'0'2034,"-5"10"-1399,-45 108 1658,-58 200-1,100-276-3398,-5 70 0,7-54-2628,1-26-105</inkml:trace>
  <inkml:trace contextRef="#ctx0" brushRef="#br0" timeOffset="1">19 863 2530,'0'0'4389,"-15"48"-2179,14-31-577,-1-1-256,2-1-352,0-1-544,0 0-385,0-5-96,0-1-64,0-2-352,0-4-385,2-2-96,-1 0 128,3-3-672,-2-7-1762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3.016"/>
    </inkml:context>
    <inkml:brush xml:id="br0">
      <inkml:brushProperty name="width" value="0.025" units="cm"/>
      <inkml:brushProperty name="height" value="0.025" units="cm"/>
      <inkml:brushProperty name="color" value="#004F8B"/>
    </inkml:brush>
  </inkml:definitions>
  <inkml:trace contextRef="#ctx0" brushRef="#br0">84 0 10730,'0'0'753,"-5"5"-2253,-15 11 1350,12-12-216,8-7 5101,-6 9 303,4-2-4935,-1 1 1,1 0-1,0-1 1,0 1 0,1 0-1,-1 0 1,1 0 0,0 0-1,0 0 1,1 0-1,-1 0 1,1 1 0,0-1-1,1 0 1,-1 0 0,3 7-1,-3-12-96,0 1-1,0-1 0,1 1 0,-1 0 1,0-1-1,1 1 0,-1-1 1,0 1-1,1-1 0,-1 1 1,1-1-1,-1 0 0,1 1 1,-1-1-1,1 1 0,-1-1 1,1 0-1,0 1 0,-1-1 1,1 0-1,-1 0 0,1 0 1,0 1-1,-1-1 0,1 0 1,0 0-1,-1 0 0,1 0 1,0 0-1,-1 0 0,1 0 1,-1 0-1,1-1 0,0 1 1,-1 0-1,1 0 0,0 0 1,-1-1-1,1 1 0,-1 0 0,1-1 1,-1 1-1,1 0 0,-1-1 1,1 1-1,-1-1 0,1 1 1,-1-1-1,1 1 0,-1-1 1,0 1-1,1-1 0,-1 1 1,0-1-1,0 1 0,1-1 1,-1 0-1,0 1 0,0-1 1,0 0-1,0 1 0,0-1 1,1 1-1,-2-2 0,3-7 329,-1 1 0,-1 0 0,0-1 0,0 1 0,-1-10 0,1 17-283,0-1 0,0 1 0,-1-1 0,1 0 0,0 1 0,-1-1 0,1 1 0,-1-1 0,1 1 0,-1-1 0,0 1 0,0 0 0,0-1 1,0 1-1,1 0 0,-2 0 0,1-1 0,0 1 0,0 0 0,0 0 0,0 0 0,-1 0 0,1 1 0,-1-1 0,1 0 0,0 0 0,-1 1 0,1-1 1,-1 1-1,0-1 0,1 1 0,-1 0 0,-1-1 0,2 2-50,0-1 0,0 1 0,0 0 0,0-1 0,0 1 0,0 0 0,0-1 0,0 1 0,0 0 0,0 0 0,0 0 0,0 0 1,1 0-1,-1 0 0,0 0 0,1 0 0,-1 0 0,1 0 0,-1 0 0,1 1 0,-1-1 0,1 0 0,0 0 0,0 0 0,-1 1 0,1-1 0,0 0 0,0 0 0,1 2 0,-3 48-93,2-41 94,5 35-58,-5-43 52,0-1 0,1 1 0,-1-1 0,0 1 0,1-1 0,-1 1 0,1-1-1,-1 0 1,1 1 0,0-1 0,0 1 0,-1-1 0,1 0 0,0 0 0,0 0 0,0 1-1,1-1 1,-1 0 0,0 0 0,0-1 0,1 1 0,-1 0 0,0 0 0,1 0 0,-1-1-1,3 1 1,-3-1 42,0-1-1,0 0 0,0 0 0,0 0 0,0 0 1,0 0-1,0 0 0,0 0 0,-1 0 1,1 0-1,0-1 0,-1 1 0,1 0 0,-1 0 1,1-1-1,-1 1 0,1 0 0,-1-1 0,0 1 1,0 0-1,0-1 0,0 1 0,0-3 1,4-35 789,-4 28-605,1-43 189,-1 52-400,0 1-1,0 0 1,0-1-1,0 1 1,0-1-1,0 1 1,0 0-1,-1-1 1,1 1 0,-1 0-1,1 0 1,-1-1-1,1 1 1,-1 0-1,0 0 1,1 0-1,-1-1 1,0 1-1,0 0 1,0 0 0,0 0-1,0 1 1,0-1-1,0 0 1,0 0-1,0 0 1,0 1-1,-1-1 1,1 1-1,-1-1 1,0 1-16,1 1 1,0 0-1,0 0 1,0 0-1,0 0 1,0 0 0,0 0-1,0 0 1,1 0-1,-1 1 1,0-1-1,1 0 1,-1 0-1,1 1 1,-1-1-1,1 0 1,-1 1-1,1-1 1,0 0-1,0 1 1,0-1-1,0 1 1,0-1-1,0 0 1,0 1-1,1 1 1,-1 44-106,7-10 74,-7-36 40,-1 0 0,2 0 0,-1 0 0,0 0 0,0 0 0,0 0 0,0 0 0,1 0 1,-1 0-1,0 0 0,1 0 0,-1 0 0,1 0 0,-1 0 0,1 0 0,-1 0 0,1-1 0,0 1 1,-1 0-1,1 0 0,0-1 0,0 1 0,0 0 0,-1-1 0,1 1 0,0-1 0,0 1 1,0-1-1,0 0 0,1 1 0,0-4 69,-1-1 0,0 1 0,0 0 0,0-1 0,-1 1 0,1-1 0,-1 1 0,0-7 0,1 6 18,-1 0-32,0-57 273,-10 34-217,10 27-111,-1-1 1,1 1-1,-1-1 0,0 0 0,1 1 1,-1-1-1,0 1 0,0 0 0,1-1 1,-1 1-1,0 0 0,0-1 1,0 1-1,1 0 0,-1 0 0,0 0 1,0-1-1,0 1 0,0 0 0,0 0 1,0 0-1,1 1 0,-1-1 0,0 0 1,0 0-1,-1 1 0,0 0-19,1 0-1,-1 1 1,1-1-1,-1 0 1,1 1-1,0-1 1,-1 1-1,1 0 1,0-1 0,0 1-1,0 0 1,0 0-1,1 0 1,-1-1-1,0 1 1,1 0-1,0 0 1,-1 0-1,1 0 1,0 0-1,0 0 1,0 3 0,1 46-145,-1-49 98,1 0 0,-1 0 0,0 0 0,1 0 0,0 0 0,-1 0 0,1 0 0,0-1 0,0 1 0,0 0 0,0 0 0,0-1 0,0 1 0,1-1 0,-1 1 0,0-1 0,1 0 0,-1 1 0,1-1 0,0 0 0,-1 0 0,1 0 0,0 0 0,0 0 0,-1 0 0,1-1 0,0 1 0,0-1 0,0 1 0,0-1 0,0 0 0,0 0 0,0 1 0,3-2 0,-2 1-306,1 0-1,-1-1 1,0 0 0,1 1 0,-1-1-1,0 0 1,0-1 0,1 1-1,-1-1 1,0 1 0,0-1-1,-1 0 1,1 0 0,0 0 0,-1-1-1,1 1 1,-1 0 0,0-1-1,3-3 1,11-26-6551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7.259"/>
    </inkml:context>
    <inkml:brush xml:id="br0">
      <inkml:brushProperty name="width" value="0.025" units="cm"/>
      <inkml:brushProperty name="height" value="0.025" units="cm"/>
      <inkml:brushProperty name="color" value="#004F8B"/>
    </inkml:brush>
  </inkml:definitions>
  <inkml:trace contextRef="#ctx0" brushRef="#br0">2395 41 5349,'-13'-2'2210,"-359"-19"-447,165 14-414,-248-4 249,364 15-1164,-1 3-1,-177 40 1,220-34-407,1 3 0,0 2 1,2 2-1,0 2 0,1 3 0,1 1 0,2 1 0,0 3 0,2 2 1,2 1-1,-58 64 0,56-53 7,3 2 1,1 2-1,3 1 1,-45 87-1,63-104-18,1 0 1,1 0-1,2 1 1,2 1-1,1 0 0,1 0 1,2 0-1,2 1 1,0 44-1,4-73 2,-1-1 0,1 0 0,0 1 0,1-1 0,-1 0 1,1 0-1,0 0 0,0 0 0,1 0 0,-1-1 0,1 1 0,0-1 0,1 1 0,-1-1 0,1 0 0,-1 0 0,1-1 0,0 1 0,0-1 1,1 0-1,-1 0 0,1 0 0,0 0 0,0-1 0,0 0 0,0 0 0,0 0 0,0-1 0,6 1 0,16 4 117,1-1-1,-1-2 1,1-1 0,35-2-1,-55 0-121,99-6 94,0-5 0,-1-5 0,104-30 1,-84 18-99,21-2 43,431-102 90,-439 92-95,-2-5 1,144-69-1,-177 64 20,157-101-1,-253 146-20,-1 0 0,1-1-1,-1 0 1,-1-1-1,1 1 1,-1-1 0,0-1-1,0 1 1,-1-1-1,0 0 1,-1 0 0,7-17-1,-9 19 35,-1 1-1,0-1 1,0 1 0,0-1-1,-1 0 1,0 1-1,0-1 1,-1 0 0,1 1-1,-1-1 1,0 1-1,-1-1 1,1 1 0,-1 0-1,0-1 1,0 1-1,-1 0 1,0 0 0,0 0-1,0 1 1,0-1 0,-6-6-1,-6-4 8,-1 1 0,-1 0 0,0 0 0,0 2 1,-1 0-1,-1 2 0,0 0 0,0 0 0,-1 2 0,-31-9 0,-7 1-31,-1 3 0,-89-9 1,43 15-284,-118 8 0,80 1-5726,114-2-768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2.603"/>
    </inkml:context>
    <inkml:brush xml:id="br0">
      <inkml:brushProperty name="width" value="0.025" units="cm"/>
      <inkml:brushProperty name="height" value="0.025" units="cm"/>
    </inkml:brush>
  </inkml:definitions>
  <inkml:trace contextRef="#ctx0" brushRef="#br0">0 159 19731,'0'0'4292,"15"-51"-3908,4 38-256,8-1-64,6 2-32,1-5-32,4 0 0,2 3 0,-3 4-64,-6 2-865,-6 6-928,-12 2-770,-11 6-1152,-2 7-930,-15 2-4740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2.933"/>
    </inkml:context>
    <inkml:brush xml:id="br0">
      <inkml:brushProperty name="width" value="0.025" units="cm"/>
      <inkml:brushProperty name="height" value="0.025" units="cm"/>
    </inkml:brush>
  </inkml:definitions>
  <inkml:trace contextRef="#ctx0" brushRef="#br0">35 4 10570,'0'0'6406,"-35"48"-4356,35-36-673,11-8-480,13-4 160,10-1-64,11-11-384,-2 0-513,2-1-64,-3 4-865,-6 1-1537,-6 2-1666,-12-1-2626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294"/>
    </inkml:context>
    <inkml:brush xml:id="br0">
      <inkml:brushProperty name="width" value="0.025" units="cm"/>
      <inkml:brushProperty name="height" value="0.025" units="cm"/>
    </inkml:brush>
  </inkml:definitions>
  <inkml:trace contextRef="#ctx0" brushRef="#br0">18 66 14606,'0'0'3651,"-3"7"-2193,0 1-1168,0-1 0,1 1 0,0 0 1,1 0-1,-1 0 0,2 0 0,-1 0 0,1 0 1,0 0-1,1 0 0,2 15 0,-2-19-249,0 0 0,1-1 0,-1 1 0,1 0 0,-1-1 0,1 0 1,0 1-1,1-1 0,-1 0 0,0 0 0,1 0 0,0-1 0,-1 1 0,1 0 0,0-1 0,1 0 0,-1 0 0,0 0 0,1 0 0,-1 0 0,1-1 0,-1 0 0,1 1 0,0-1 0,-1 0 0,1-1 0,0 1 0,0-1 0,5 0 0,-3 1-169,-1-1 0,1 0 0,0-1-1,-1 1 1,1-1 0,-1-1 0,1 1-1,-1-1 1,1 1 0,-1-2-1,0 1 1,0 0 0,0-1 0,0 0-1,5-5 1,-2 2-1095,-1-1 0,-1 0 1,1-1-1,-1 1 0,-1-1 0,1 0 0,-1-1 1,4-10-1,4-10-4607</inkml:trace>
  <inkml:trace contextRef="#ctx0" brushRef="#br0" timeOffset="1">293 0 7079,'0'0'10185,"-25"67"-8391,13-24-449,-3 8-160,3 7-96,4 4-288,-2 0-352,1-3-321,7-6-64,-2-7-32,4-6-32,0-7-673,0-6-672,0-7-1025,0-7-2595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652"/>
    </inkml:context>
    <inkml:brush xml:id="br0">
      <inkml:brushProperty name="width" value="0.025" units="cm"/>
      <inkml:brushProperty name="height" value="0.025" units="cm"/>
    </inkml:brush>
  </inkml:definitions>
  <inkml:trace contextRef="#ctx0" brushRef="#br0">49 1 17585,'0'0'7815,"-25"60"-7559,18-19-64,0 3-160,-2 3-32,9-5-384,0-7-1025,5-7-705,6-12-288,-4-11-481,2-5-2402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996"/>
    </inkml:context>
    <inkml:brush xml:id="br0">
      <inkml:brushProperty name="width" value="0.025" units="cm"/>
      <inkml:brushProperty name="height" value="0.025" units="cm"/>
    </inkml:brush>
  </inkml:definitions>
  <inkml:trace contextRef="#ctx0" brushRef="#br0">5 136 13901,'0'0'5205,"-1"-10"-3278,0 6-1836,0 1 0,1 0 0,-1 0 0,1 0 1,0 0-1,0-1 0,0 1 0,0 0 0,1 0 0,-1 0 0,1-1 0,0 1 0,0 0 0,0 0 0,0 0 0,0 0 0,1 1 0,0-1 0,-1 0 0,1 0 0,0 1 1,0-1-1,0 1 0,1 0 0,-1 0 0,1 0 0,-1 0 0,1 0 0,-1 0 0,1 0 0,0 1 0,0 0 0,0-1 0,5 0 0,11-5 14,1 0-1,0 2 0,0 0 1,0 1-1,0 2 0,1 0 1,0 1-1,-1 0 0,1 2 1,34 5-1,-49-4-99,-1-1 0,1 1 0,0 0 0,0 1 0,-1-1 0,1 1 1,-1 0-1,0 0 0,0 1 0,0-1 0,-1 1 0,1 1 0,-1-1 0,0 0 0,0 1 0,0 0 0,-1 0 0,1 0 1,-1 0-1,0 1 0,-1-1 0,0 1 0,1 0 0,-2-1 0,1 1 0,-1 0 0,0 0 0,0 0 0,0 0 0,-1 11 0,0-3 33,-1-1 0,0 1 0,-1 0 0,0-1 0,-1 0 0,-1 0 0,0 0 0,0 0 0,-1 0 0,-1-1 0,0 0 0,-15 21 0,11-20 308,0-1 0,-1 0-1,-1-1 1,0 0-1,0-1 1,-16 10 0,22-16-258,0-1 0,0 1 0,-1-1 0,1 0 1,-1-1-1,0 0 0,0 0 0,0 0 0,0-1 0,0 0 1,0-1-1,0 1 0,0-1 0,0-1 0,0 1 0,-10-3 1,14 2-158,-1 0 1,1-1 0,0 1 0,-1-1 0,1 1-1,0-1 1,0 0 0,0 0 0,1-1 0,-1 1-1,0-1 1,1 1 0,-1-1 0,1 0-1,0 0 1,0 0 0,0 0 0,1 0 0,-1 0-1,1-1 1,-1 1 0,1 0 0,0-1 0,0-5-1,-1 3-524,2 0 0,-1 0 0,1-1 0,-1 1 0,3-12 0,-2 13-399,1-1 0,1 1-1,-1 0 1,1 0 0,0 0 0,4-8 0,8-13-7032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386"/>
    </inkml:context>
    <inkml:brush xml:id="br0">
      <inkml:brushProperty name="width" value="0.025" units="cm"/>
      <inkml:brushProperty name="height" value="0.025" units="cm"/>
      <inkml:brushProperty name="color" value="#004F8B"/>
    </inkml:brush>
  </inkml:definitions>
  <inkml:trace contextRef="#ctx0" brushRef="#br0">53 202 7559,'0'0'10218,"-45"62"-8392,39-29-641,4-1 224,2 2-800,2 0-321,24-4-128,-1-6-96,4-5-673,5-11-960,-5-8-1314,-2-8-1633,-15-19-2146</inkml:trace>
  <inkml:trace contextRef="#ctx0" brushRef="#br0" timeOffset="1">31 1 15439,'0'0'5156,"61"60"-8967,-17-47-1826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4.490"/>
    </inkml:context>
    <inkml:brush xml:id="br0">
      <inkml:brushProperty name="width" value="0.025" units="cm"/>
      <inkml:brushProperty name="height" value="0.025" units="cm"/>
    </inkml:brush>
  </inkml:definitions>
  <inkml:trace contextRef="#ctx0" brushRef="#br0">111 115 8456,'10'-9'2829,"1"-2"-2237,57-51 2191,-60 56-1798,0 0 1,1 0-1,-1 1 0,11-5 1,-25 22 2771,1-1-3062,-142 276 2057,127-239-2723,2 0-1,3 1 0,1 1 0,-9 65 0,22-107-30,0 1 0,0-1 0,0 1 0,1 0 0,1 0 1,-1-1-1,3 12 0,-2-18-33,0 1 1,0-1 0,1 0-1,-1 1 1,0-1 0,1 0-1,-1 0 1,1 0 0,0 0-1,-1 0 1,1-1 0,0 1-1,0 0 1,0-1 0,0 1-1,1-1 1,-1 0 0,0 0-1,1 0 1,-1 0 0,0 0-1,1 0 1,-1-1 0,1 1-1,0-1 1,-1 0 0,5 0-1,6 1-499,0 0 0,0-1-1,0-1 1,0 0 0,0-1-1,0-1 1,0 0 0,-1 0-1,1-1 1,19-10 0,25-18-4746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4.850"/>
    </inkml:context>
    <inkml:brush xml:id="br0">
      <inkml:brushProperty name="width" value="0.025" units="cm"/>
      <inkml:brushProperty name="height" value="0.025" units="cm"/>
    </inkml:brush>
  </inkml:definitions>
  <inkml:trace contextRef="#ctx0" brushRef="#br0">29 0 10634,'0'0'16298,"0"12"-15812,-12 62-310,7-53-160,1-1 0,1 1 0,0 0 0,2 40 0,1-60-12,1 0 0,-1 0-1,1 0 1,0 0 0,-1-1-1,1 1 1,0 0 0,-1 0 0,1-1-1,0 1 1,0-1 0,0 1-1,-1-1 1,1 1 0,0-1 0,0 1-1,0-1 1,0 0 0,0 1-1,0-1 1,0 0 0,0 0 0,0 0-1,0 0 1,0 0 0,0 0-1,0 0 1,0 0 0,0 0 0,0 0-1,0-1 1,0 1 0,0 0-1,0-1 1,0 1 0,0 0 0,1-2-1,37-14 75,-26 8-482,-1-1 0,0-1 0,13-12 0,-18 15-653,-1 0-1,0-1 1,0 0 0,-1 0 0,1 0 0,3-11 0,7-21-6641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5.196"/>
    </inkml:context>
    <inkml:brush xml:id="br0">
      <inkml:brushProperty name="width" value="0.025" units="cm"/>
      <inkml:brushProperty name="height" value="0.025" units="cm"/>
    </inkml:brush>
  </inkml:definitions>
  <inkml:trace contextRef="#ctx0" brushRef="#br0">1 9 19538,'0'0'8360,"14"-8"-18225,-3 20 32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5.573"/>
    </inkml:context>
    <inkml:brush xml:id="br0">
      <inkml:brushProperty name="width" value="0.025" units="cm"/>
      <inkml:brushProperty name="height" value="0.025" units="cm"/>
    </inkml:brush>
  </inkml:definitions>
  <inkml:trace contextRef="#ctx0" brushRef="#br0">2 592 16912,'0'0'1516,"-1"8"-37,1-5-1370,0 0 0,0-1 0,0 1 0,0 0 1,0 0-1,1-1 0,-1 1 0,1 0 0,0 0 0,1 2 1,-1-4-50,-1 0 1,1 0 0,0 0 0,0 0 0,0-1 0,0 1-1,0 0 1,0-1 0,0 1 0,0-1 0,0 1 0,0-1-1,0 1 1,0-1 0,0 1 0,0-1 0,1 0 0,-1 0 0,0 0-1,0 0 1,0 0 0,0 0 0,1 0 0,-1 0 0,0 0-1,0 0 1,0-1 0,0 1 0,0 0 0,1-1 0,-1 1-1,0-1 1,0 1 0,0-1 0,0 0 0,0 1 0,1-2-1,4-3 206,1 1 0,0-1 0,-1 0 0,0-1 0,-1 1 0,1-1 0,-1-1 0,0 1 0,4-8 0,37-65 715,-44 75-943,50-99 143,-62 158-362,-1-28 189,2 0 0,0 0 0,2 1 0,1 0 0,2 0 0,1 1 0,0 30 0,3-58-35,0 1 0,0-1 0,0 0 0,0 1 0,0-1 0,1 0 0,-1 0 0,1 1 0,-1-1 0,1 0 0,-1 0 0,1 0 0,0 0 0,-1 0 0,1 0 0,0 0 0,0 0 0,0 0 0,0 0 0,0 0 0,0 0 0,0 0 0,0-1 1,0 1-1,0 0 0,1-1 0,-1 1 0,0-1 0,0 0 0,1 1 0,-1-1 0,0 0 0,0 0 0,1 1 0,-1-1 0,0 0 0,1 0 0,1-1 0,0 1-180,1-1 0,-1 1 1,0-1-1,0 0 0,0 0 0,0 0 1,1-1-1,-1 1 0,-1-1 0,1 1 1,0-1-1,0 0 0,-1 0 0,4-3 0,12-21-5686,-3-7-4111</inkml:trace>
  <inkml:trace contextRef="#ctx0" brushRef="#br0" timeOffset="1">326 1 20724,'0'0'3587,"0"70"-2050,24-35-544,1 8-96,9 8-320,-3 4-193,-6 8-224,-13 11-64,-12 15-32,-3 12-32,-31 11-608,-20 9-417,-17 1-1089,-6-12-2370,-2-19-9001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43.689"/>
    </inkml:context>
    <inkml:brush xml:id="br0">
      <inkml:brushProperty name="width" value="0.025" units="cm"/>
      <inkml:brushProperty name="height" value="0.025" units="cm"/>
    </inkml:brush>
  </inkml:definitions>
  <inkml:trace contextRef="#ctx0" brushRef="#br0">1730 327 3395,'0'0'5376,"-5"-9"-4164,-69-124 6464,70 128-7528,-1 0-1,1 0 0,-1 0 0,0 0 1,-1 1-1,1-1 0,-1 1 0,0 1 1,0-1-1,0 1 0,0 0 0,-10-3 1,-6-2-100,0 1 1,-32-5 0,14 7-23,0 2 0,-53 2 0,-13-1 3,-49-11 157,-142-4 300,281 18-489,0 1 0,0 1 0,0 0-1,1 1 1,-1 0 0,-15 8-1,-92 45 82,93-41 1,-9 3-72,1 3 0,2 0 0,0 3 0,1 1 0,2 1 1,1 2-1,1 2 0,-30 37 0,46-47-9,1 1 0,1 1-1,1 0 1,1 1 0,1 0 0,1 0 0,1 1 0,2 0 0,-6 40-1,5 2-13,3 1 0,7 96 1,-2-144 18,1-1 1,2 1 0,0-1 0,1 0 0,0 0 0,2-1 0,0 1-1,1-1 1,1-1 0,1 0 0,0 0 0,1-1 0,1 0 0,1-1-1,0 0 1,1-1 0,29 23 0,-18-18 15,1-2 1,1-1-1,0 0 1,1-3-1,0 0 0,1-1 1,1-2-1,0-1 1,0-2-1,50 7 0,-27-8 23,98-2 0,-126-6-31,-1-1 0,0 0 0,1-2 0,-2-1 0,1 0 0,31-15 0,555-307 172,-510 269-158,-36 21 263,113-91 1,-149 104-70,0 0 1,-2-2 0,0-1 0,-2-1-1,35-56 1,-55 79-200,-1-1 1,1 1-1,-1-1 1,0 0-1,-1 0 1,0 0-1,0 0 0,0 0 1,-1 0-1,0-1 1,-1 1-1,1 0 1,-1-1-1,-1 1 0,1 0 1,-3-11-1,0 10 17,0 0-1,0 0 0,-1 0 0,0 1 1,-1-1-1,1 1 0,-1 0 1,-1 0-1,1 1 0,-1-1 0,0 1 1,-9-6-1,-8-5 34,-1 2 1,-1 0-1,-1 1 1,0 2-1,-1 0 1,0 2-1,-32-7 1,-30-4-71,39 10 15,-61-21 0,99 27-21,-1 0 0,1 0 1,0-2-1,1 1 0,-1-1 1,1-1-1,1 0 0,-1 0 1,-15-18-1,20 19-238,2 0 0,-1 0 0,1 0 0,0 0 0,0-1 0,1 0 0,0 1 0,0-1 0,-2-16-1,-1-42-6464,6 35 1130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51.924"/>
    </inkml:context>
    <inkml:brush xml:id="br0">
      <inkml:brushProperty name="width" value="0.025" units="cm"/>
      <inkml:brushProperty name="height" value="0.025" units="cm"/>
    </inkml:brush>
  </inkml:definitions>
  <inkml:trace contextRef="#ctx0" brushRef="#br0">345 75 4773,'-22'-18'8463,"-11"4"-5505,-32-1-831,59 15-2007,1 0-1,0 0 1,-1 1-1,1-1 0,0 1 1,-1 0-1,1 0 1,0 1-1,0 0 0,0 0 1,0 0-1,0 0 1,1 1-1,-1 0 0,1 0 1,-1 0-1,1 1 1,0-1-1,0 1 0,1 0 1,-1 0-1,1 0 1,0 0-1,0 1 0,0 0 1,-3 8-1,-7 14 46,1 0 0,1 1 0,-11 48-1,14-45-160,-2 2 61,2 1-1,1 0 1,-3 38 0,9-59-26,1 1 0,1-1 0,0 0 0,0 1 0,1-1 0,1 0-1,0 0 1,1 0 0,0-1 0,1 1 0,8 13 0,0-3-27,1 0 1,2-1-1,0-1 1,1-1 0,1 0-1,24 20 1,-34-32-7,1-2 0,0 1 1,1-2-1,-1 1 0,1-1 0,0 0 1,20 5-1,-24-8-5,1-1 1,0 0 0,-1 0-1,1-1 1,0 1-1,-1-2 1,1 1-1,0-1 1,0 0 0,-1 0-1,1-1 1,-1 1-1,13-7 1,-8 2 4,1-1 1,-2 0-1,1 0 1,-1-2-1,0 1 1,14-17-1,50-64 56,-42 47-42,-1-1 0,-2-2 0,31-66 1,-52 95 83,-2-1 1,1 0 0,-2 0 0,0-1 0,-1 1-1,-1-1 1,-1 0 0,0 0 0,-2 0 0,0 0-1,0 0 1,-2 0 0,-6-32 0,5 42-62,0 0-1,0 0 1,0 0 0,-1 0 0,0 0-1,-1 1 1,0 0 0,0 0 0,0 0 0,-1 0-1,0 1 1,0 0 0,-14-10 0,9 8-36,-1 1 0,0 1 0,0 0 1,-1 0-1,0 1 0,0 1 0,0 0 1,-19-3-1,15 4-147,0 1-1,0 1 1,0 0-1,0 1 1,-1 1 0,1 1-1,0 0 1,1 1 0,-1 1-1,0 1 1,1 0-1,0 1 1,0 1 0,-22 12-1,25-9-547,1 0-1,-1 0 0,-14 18 1,-9 17-3882,13-12-1259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57.901"/>
    </inkml:context>
    <inkml:brush xml:id="br0">
      <inkml:brushProperty name="width" value="0.025" units="cm"/>
      <inkml:brushProperty name="height" value="0.025" units="cm"/>
    </inkml:brush>
  </inkml:definitions>
  <inkml:trace contextRef="#ctx0" brushRef="#br0">863 209 4644,'0'0'3614,"-8"-1"-2450,8 1-1164,-4 0 220,0 0-1,0 0 1,0 0 0,0-1-1,0 0 1,0 0 0,0 0-1,0 0 1,0-1 0,0 1-1,1-1 1,-1 0 0,1 0 0,-1 0-1,1-1 1,0 1 0,0-1-1,0 0 1,-4-5 0,3 3-52,0 0 1,1 1-1,-2-1 0,1 1 1,-1 0-1,1 0 1,-1 0-1,0 1 0,-1 0 1,1 0-1,0 0 1,-1 0-1,0 1 0,1 0 1,-1 0-1,0 1 1,0 0-1,0 0 0,0 0 1,0 0-1,-10 1 1,-26-2 166,1 2 0,-1 2 1,0 1-1,1 3 1,-80 20-1,106-20-330,0 1 1,1 1-1,0 0 1,0 1-1,1 1 0,0 0 1,0 0-1,1 2 0,1-1 1,-12 15-1,-7 13-2,1 1 1,-25 46 0,46-75-4,1 2 0,1-1 0,0 1 0,0 0 0,2 0 0,-1 1 0,2-1 0,0 1 0,0 0 0,1 0 0,1 0 0,0 0 0,1 0 0,1 0 0,0 0 0,1 0 0,0 0 0,1 0 0,10 25 0,80 174 17,-74-177-15,1-1 1,2 0-1,45 53 0,-48-70-1,-1 0 0,2-2 0,0 0 0,1-1 0,1-1 0,0-1 0,1-1 0,0-1 0,1-1 0,38 11 0,-50-18 19,0-1 0,0 0 0,0-1 0,0 0 0,0-1 0,0 0 0,0-1 0,0-1 1,0 0-1,19-5 0,-14 1 7,0 0 0,0-2 0,-1 0 0,0 0 0,0-2 0,20-16 1,-8 3-1,-1-2 1,-1-1-1,-2 0 1,0-2-1,-2-1 1,28-49-1,-29 38-4,-1-1-1,-3 0 1,-1-1 0,19-83-1,-21 54 240,-3-1-1,3-91 0,-13 152-197,1-18 314,-2 0 0,0 0 0,-2 0 0,-8-41-1,8 61-266,-1 0 0,0 0 0,0 1 0,-1-1 0,0 1 0,-1 0 0,0 0 0,0 1 0,-1-1 0,1 1 0,-2 0 0,1 1 0,-1-1 0,0 1 0,0 0 0,-1 1 0,1 0 1,-10-5-1,2 2-88,-1 1 1,1 0 0,-1 1 0,0 1 0,0 0 0,0 2 0,-1-1 0,0 2 0,1 0 0,-1 1 0,0 1 0,0 0-1,0 2 1,0 0 0,1 0 0,-31 10 0,30-6-417,0 1-1,1 1 1,0 0-1,0 1 0,1 0 1,0 2-1,1 0 1,0 0-1,-23 26 1,-17 32-6520,35-38 1857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08.699"/>
    </inkml:context>
    <inkml:brush xml:id="br0">
      <inkml:brushProperty name="width" value="0.025" units="cm"/>
      <inkml:brushProperty name="height" value="0.025" units="cm"/>
    </inkml:brush>
  </inkml:definitions>
  <inkml:trace contextRef="#ctx0" brushRef="#br0">319 26 5573,'0'0'1730,"-8"-3"-1671,-6-2 809,-1 0 0,1 2 0,-1-1 0,0 2 0,0 0 1,-1 1-1,-14 1 0,23 0-737,1 1 0,-1 0 0,1 0 0,0 1 0,0 0 1,0 0-1,0 0 0,0 1 0,0 0 0,0 0 0,1 0 0,0 1 0,-1 0 1,1 0-1,1 0 0,-8 9 0,4-3-128,1 1 0,0 1 0,1-1 0,1 1 0,-1 0 0,2 0 0,-4 14 0,7-24-217,-16 64 493,15-38-6756,2-26 3440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10.110"/>
    </inkml:context>
    <inkml:brush xml:id="br0">
      <inkml:brushProperty name="width" value="0.025" units="cm"/>
      <inkml:brushProperty name="height" value="0.025" units="cm"/>
    </inkml:brush>
  </inkml:definitions>
  <inkml:trace contextRef="#ctx0" brushRef="#br0">927 225 5125,'0'0'4655,"-4"-8"-3422,1 1-783,0 0 1,-1 0-1,0 0 0,-1 1 1,1-1-1,-1 1 0,-1 0 1,1 1-1,-1-1 0,0 1 1,0 0-1,0 0 0,-11-5 1,-16-3 76,0 1 1,0 2 0,-1 1 0,-1 2-1,1 1 1,-37 0 0,48 5-467,0 1-1,0 1 1,0 2 0,0 0 0,1 1-1,-1 1 1,1 2 0,0 0 0,0 1-1,1 1 1,0 1 0,1 1 0,0 1-1,1 0 1,0 2 0,1 0 0,1 1-1,0 1 1,1 1 0,-19 24 0,21-25-52,1 0 1,1 1-1,1 1 1,0 0-1,2 0 1,0 1-1,1 0 1,0 1 0,2 0-1,0 0 1,2 0-1,0 1 1,-2 35-1,7-19-12,1 1-1,2-1 0,1 0 1,3 0-1,0 0 0,22 56 1,8-2 47,63 113 1,-92-189-46,0 0 1,1 0-1,0-1 0,1-1 0,1 0 1,0 0-1,0-1 0,2-1 0,-1 0 0,2-1 1,-1 0-1,1-1 0,1-1 0,19 8 1,-21-11 18,0 0 0,0-2 0,0 1 0,1-2 0,0 0 0,-1-1 1,1 0-1,0-1 0,0 0 0,-1-2 0,1 0 0,-1 0 0,1-1 1,-1-1-1,0-1 0,0 0 0,16-8 0,13-11-35,-2-2 0,0-2 0,-2-2-1,-2-1 1,0-2 0,-3-1 0,0-2 0,44-63-1,-66 81 74,-1 0-1,-1-1 1,0 0-1,-2-1 1,0 0-1,8-34 1,16-130 566,-23 123-501,-4 28 47,19-149 1007,-22 150-985,-1 1 0,-2 0 0,-7-56 0,6 77-135,0 0-1,-1 0 0,0 0 0,0 0 0,-1 1 0,0-1 0,-1 1 0,0 0 0,-1 1 0,1-1 1,-2 1-1,1 0 0,-1 0 0,0 1 0,-1 0 0,0 0 0,0 1 0,0 0 0,-1 0 0,0 1 1,0 0-1,0 1 0,-1 0 0,0 0 0,1 1 0,-1 0 0,0 1 0,-1 0 0,-15-1 0,0 2-59,0 0 0,0 2-1,0 1 1,-46 9-1,57-7-198,0 0-1,1 0 1,0 2 0,0 0-1,1 0 1,-1 1-1,1 1 1,1 0-1,-22 18 1,27-18-590,0 1 1,1-1-1,0 1 1,0 1-1,1-1 0,1 1 1,-1 0-1,1 0 0,1 1 1,0-1-1,-2 15 0,-8 34-5377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15.879"/>
    </inkml:context>
    <inkml:brush xml:id="br0">
      <inkml:brushProperty name="width" value="0.025" units="cm"/>
      <inkml:brushProperty name="height" value="0.025" units="cm"/>
    </inkml:brush>
  </inkml:definitions>
  <inkml:trace contextRef="#ctx0" brushRef="#br0">685 110 3235,'0'0'5541,"-6"-8"-5178,0-1-66,0 1 0,-1 0 0,0 1 0,0 0-1,0 0 1,-1 0 0,0 1 0,-1 0 0,1 0-1,-1 1 1,0 0 0,0 1 0,-1 0 0,-19-5 0,12 7-188,-1 1 1,0 0 0,0 2-1,0 0 1,0 1 0,0 1 0,1 1-1,-1 0 1,1 1 0,0 1 0,1 1-1,-1 0 1,1 1 0,1 1-1,-1 0 1,1 1 0,-20 18 0,17-11-137,0 1 0,1 0 1,0 1-1,2 1 0,1 1 1,0 0-1,1 0 0,2 2 0,0-1 1,1 1-1,-13 49 0,12-19 11,1 0 0,4 1 0,1-1 0,3 1 0,6 75 0,-1-104 9,0 1-1,2-1 0,0 0 1,2 0-1,1 0 0,1-1 1,1-1-1,1 1 1,1-2-1,20 30 0,-24-41 5,1 1 0,0-2 0,1 1 0,0-1 0,1-1 0,0 0 0,0 0 0,1-1 0,0 0 0,0-1 0,1-1 0,0 0 0,0-1 0,0 0 0,1-1 0,0 0 0,0-1 0,0-1 0,27 1 0,-22-3 51,0-1-1,0-1 1,-1-1-1,1 0 1,-1-1 0,0-1-1,0-1 1,0-1-1,33-17 1,-30 11 29,-1-1 1,0 0-1,0-2 1,-2 0-1,0-1 1,0-1-1,15-21 1,-13 12 199,-2 0 0,-1-1 0,-1-1 0,-1 0 0,-2-1 0,-1-1 0,-1 0 0,-1-1 0,-2 0 0,-2 0 0,5-57 0,-10 68-138,0 1 0,-2-1 0,0 1 0,-1-1 0,-2 1 0,-6-25 0,8 38-156,-1-1-1,-1 0 1,1 1-1,-1 0 1,0 0-1,-1 0 1,0 0-1,0 0 1,0 1-1,-1 0 1,0 0-1,0 1 1,0 0-1,-1 0 1,0 0-1,0 1 1,0 0-1,-10-4 1,2 3-868,0 0-1,-1 1 1,0 1-1,1 1 1,-1 0 0,-29 1-1,-41 0-7890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774"/>
    </inkml:context>
    <inkml:brush xml:id="br0">
      <inkml:brushProperty name="width" value="0.025" units="cm"/>
      <inkml:brushProperty name="height" value="0.025" units="cm"/>
      <inkml:brushProperty name="color" value="#004F8B"/>
    </inkml:brush>
  </inkml:definitions>
  <inkml:trace contextRef="#ctx0" brushRef="#br0">162 0 14862,'-9'4'1596,"-4"2"-1118,1 1-1,0 0 1,1 1-1,-1 0 1,2 1-1,-1 0 1,-14 17-1,21-21-308,-1 1-1,0 0 0,1 0 1,0 0-1,0 0 0,1 0 0,0 1 1,0 0-1,1-1 0,-1 1 0,1 0 1,1 1-1,0-1 0,0 0 1,0 0-1,1 0 0,0 14 0,1-19-153,-1 0-1,1 1 1,-1-1-1,1 0 0,0 1 1,0-1-1,0 0 1,0 0-1,0 0 1,1 0-1,-1 0 0,0 0 1,1 0-1,0 0 1,-1 0-1,1-1 1,0 1-1,0-1 0,3 2 1,0 0 15,-1-2 1,0 1 0,1 0-1,0-1 1,-1 0 0,1 0-1,0 0 1,-1-1 0,9 1-1,-4-1 42,1-1-1,-1 0 0,1 0 0,-1-1 1,0 0-1,0-1 0,0 0 1,0 0-1,15-9 0,-18 8-13,-1 0 0,1 0 0,-1-1-1,0 0 1,0 0 0,0 0 0,-1-1 0,1 1-1,-1-1 1,-1 0 0,1-1 0,-1 1 0,0 0-1,-1-1 1,1 0 0,-1 0 0,-1 1 0,1-1-1,-1 0 1,0 0 0,-1-8 0,0 10-33,0 1 0,-1-1 0,0 1 0,0-1 0,0 1 0,0-1 0,-1 1 1,0 0-1,0 0 0,0 0 0,0 0 0,0 0 0,-1 0 0,0 1 0,0-1 0,0 1 0,0-1 0,0 1 1,-1 0-1,1 1 0,-1-1 0,0 1 0,0-1 0,0 1 0,0 0 0,0 1 0,-1-1 0,1 1 0,0 0 1,-1 0-1,1 0 0,-1 0 0,-5 1 0,8-1-200,-39 0 477,26 8-1935,15-6 1388,0-1 0,-1 1-1,1 0 1,0-1 0,-1 1-1,1 0 1,0-1 0,0 1-1,0 0 1,-1-1 0,1 1-1,0 0 1,0 0 0,0-1-1,0 1 1,0 0 0,1-1 0,-1 1-1,0 0 1,0-1 0,0 1-1,1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0.014"/>
    </inkml:context>
    <inkml:brush xml:id="br0">
      <inkml:brushProperty name="width" value="0.025" units="cm"/>
      <inkml:brushProperty name="height" value="0.025" units="cm"/>
    </inkml:brush>
  </inkml:definitions>
  <inkml:trace contextRef="#ctx0" brushRef="#br0">273 101 8680,'-55'0'850,"-12"-1"1907,-67 9 0,118-2-554,29 2-1518,30 2-269,63-2 522,150-7-1,-198-3-815,618-45 888,-331 17-718,-249 23-241,409-26 169,-1 32-133,-491 1-93,-2 0-9,0 1-1,0-1 1,0 2 0,0 0-1,0 0 1,-1 1 0,19 6 0,-76-7-33,-245-20 31,47-1 18,-270 15-1,-834 99 0,1311-89-89,66-6-237,14-1 239,1326-18 71,-900-12 37,34-1-10,-428 32-49,-72 0-20,-7 0-17,-743 4 155,373-10-112,357 6 8,-627 7 362,5 54-1581,544-42-1031,57-8-2728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9.273"/>
    </inkml:context>
    <inkml:brush xml:id="br0">
      <inkml:brushProperty name="width" value="0.025" units="cm"/>
      <inkml:brushProperty name="height" value="0.025" units="cm"/>
    </inkml:brush>
  </inkml:definitions>
  <inkml:trace contextRef="#ctx0" brushRef="#br0">35 1 13837,'0'0'683,"-1"7"-320,-9 63 438,-8 75 352,13 112 263,5-148-6585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9.619"/>
    </inkml:context>
    <inkml:brush xml:id="br0">
      <inkml:brushProperty name="width" value="0.025" units="cm"/>
      <inkml:brushProperty name="height" value="0.025" units="cm"/>
    </inkml:brush>
  </inkml:definitions>
  <inkml:trace contextRef="#ctx0" brushRef="#br0">1 622 12460,'0'0'5963,"13"-9"-5002,18-14-451,-1-2 0,-1 0 1,-2-3-1,40-48 0,-29 21-49,-2-2 0,-3-2 0,-3-1 0,-2-1 0,26-83 0,-49 240 1044,-5-78-1464,1-1-1,1 1 1,0 0-1,2-1 1,0 1 0,0-1-1,12 27 1,-12-37-157,0 1 1,0-1 0,1 1-1,0-2 1,0 1-1,1 0 1,11 10-1,-12-13-236,0 0-1,0-1 0,0 1 0,1-1 1,0-1-1,-1 1 0,1-1 1,0 0-1,0 0 0,0 0 1,11 0-1,13 0-4462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34.128"/>
    </inkml:context>
    <inkml:brush xml:id="br0">
      <inkml:brushProperty name="width" value="0.025" units="cm"/>
      <inkml:brushProperty name="height" value="0.025" units="cm"/>
    </inkml:brush>
  </inkml:definitions>
  <inkml:trace contextRef="#ctx0" brushRef="#br0">192 68 4644,'-10'6'7810,"5"-3"-7339,-15 9 1577,0 1 0,-27 23 1,43-33-1818,0 1 1,0-1 0,0 1-1,0 0 1,1 0-1,0 0 1,-1 1 0,1-1-1,1 1 1,-1 0 0,1 0-1,0 0 1,0 0 0,0 0-1,1 0 1,0 0 0,0 0-1,0 1 1,0 6-1,1-12-202,0 1 0,1-1 0,-1 1 0,0-1 0,1 0 0,-1 1 0,0-1 0,1 0 0,-1 1 0,1-1 0,-1 0 0,1 0 0,-1 1 0,0-1 0,1 0 0,-1 0 0,1 0 0,-1 1 0,1-1 0,-1 0 0,1 0 0,-1 0-1,1 0 1,-1 0 0,1 0 0,-1 0 0,1 0 0,-1 0 0,1 0 0,-1-1 0,1 1 0,-1 0 0,1 0 0,0-1 0,20-6 746,-11 1-590,0 0 1,-1-1-1,0 0 0,0 0 1,0-1-1,-1-1 1,10-12-1,-13 15-106,-1 0 1,0 0-1,0 0 0,-1-1 1,1 0-1,-1 1 0,-1-1 1,1 0-1,-1-1 0,0 1 1,-1 0-1,1-13 0,-2 18-37,0 1-1,0 0 0,0 0 1,0-1-1,0 1 1,0 0-1,0 0 1,0-1-1,-1 1 1,1 0-1,-1 0 0,1-1 1,-1 1-1,1 0 1,-1 0-1,0 0 1,1 0-1,-1 0 0,0 0 1,0 0-1,0 0 1,0 0-1,0 1 1,0-1-1,0 0 1,0 0-1,-2 0 0,1 0-11,-1 1 0,0-1-1,1 1 1,-1 0 0,0 0 0,0 0-1,1 0 1,-1 0 0,0 0-1,1 1 1,-1 0 0,-3 1-1,-3 1-30,1 0 0,0 0 0,0 1 0,0 1 0,0-1 0,1 1 0,-9 8 0,8-4-6,0 0 1,0 0-1,1 1 1,1 0-1,-11 22 1,14-26 12,1 0 1,-1 0-1,1 1 0,1-1 0,-1 1 1,1 0-1,0-1 0,1 1 0,-1 0 1,1 0-1,1-1 0,0 8 0,0-12-2,-1-1 1,1 1-1,0-1 0,-1 0 0,1 1 0,0-1 0,0 0 0,0 0 0,0 1 0,0-1 1,0 0-1,0 0 0,0 0 0,0 0 0,1-1 0,-1 1 0,0 0 0,1 0 1,-1-1-1,0 1 0,1-1 0,-1 1 0,1-1 0,-1 0 0,1 1 0,-1-1 0,1 0 1,-1 0-1,1 0 0,-1 0 0,1 0 0,-1-1 0,1 1 0,2-1 0,4 0 60,0-1 1,-1 0-1,1 0 0,-1-1 0,12-5 0,-4-1 24,0 0-1,-1-1 1,0-1 0,0 0 0,-1-1-1,16-19 1,-23 24-63,0 0 0,0 0-1,-1-1 1,0 0 0,-1 0 0,0 0-1,0 0 1,0-1 0,-1 0 0,-1 1-1,1-1 1,-2 0 0,3-17 0,-4 25-21,0 0 0,0 0 1,0 0-1,0 0 0,0 0 0,0 0 1,0 0-1,-1 0 0,1 0 0,0 1 1,-1-1-1,1 0 0,0 0 0,-1 0 1,1 0-1,-1 0 0,1 1 0,-1-1 1,1 0-1,-1 0 0,0 1 0,1-1 1,-1 0-1,0 1 0,0-1 0,1 1 1,-2-1-1,0 0-2,0 1 1,0 0-1,0-1 1,1 1-1,-1 0 1,0 0-1,0 0 0,0 1 1,1-1-1,-1 0 1,0 1-1,0-1 1,-2 2-1,-2 0-8,1 0-1,-1 1 1,1 0 0,0 0-1,0 1 1,0-1 0,0 1-1,-4 5 1,0 1-3,1 2-1,0-1 1,0 1 0,1 0 0,1 1-1,0-1 1,1 1 0,0 1 0,1-1 0,-5 25-1,9-37 9,0 0 0,0-1-1,0 1 1,0 0 0,0 0-1,0-1 1,0 1 0,0 0-1,0 0 1,0-1 0,0 1-1,0 0 1,1-1 0,-1 1-1,0 0 1,0-1 0,1 1-1,-1 0 1,1-1-1,-1 1 1,0 0 0,1-1-1,-1 1 1,1-1 0,-1 1-1,1-1 1,0 1 0,-1-1-1,1 0 1,-1 1 0,1-1-1,0 0 1,-1 1 0,1-1-1,0 0 1,-1 0 0,1 1-1,0-1 1,0 0 0,-1 0-1,1 0 1,0 0 0,0 0-1,-1 0 1,1 0-1,0 0 1,-1-1 0,1 1-1,0 0 1,0 0 0,-1 0-1,1-1 1,0 1 0,-1 0-1,1-1 1,0 0 0,4-1 10,-1 0 1,0 0-1,1 0 1,-1-1 0,0 1-1,-1-1 1,8-6-1,-6 2 7,0 1-1,-1-1 0,1-1 0,6-14 0,-10 19-6,0 0 0,0 0-1,0 0 1,0 0 0,0 0 0,0 0-1,-1-1 1,0 1 0,1 0-1,-1 0 1,-1 0 0,1 0 0,0-1-1,-1 1 1,1 0 0,-3-4 0,3 5-8,-1 1 1,0 1 0,0-1 0,0 0-1,1 0 1,-1 0 0,0 0-1,0 0 1,0 1 0,0-1 0,-1 1-1,1-1 1,0 1 0,0-1 0,0 1-1,0-1 1,-1 1 0,1 0-1,0 0 1,0 0 0,-1-1 0,1 1-1,0 0 1,0 1 0,-1-1 0,1 0-1,0 0 1,0 1 0,-2-1-1,0 1-5,0 0-1,0 0 0,0 0 1,0 0-1,0 1 0,0-1 0,0 1 1,0 0-1,1-1 0,-5 5 1,2 1-17,-1 0 0,1 0-1,0 1 1,1 0 0,0 0 0,0 0 0,1 1 0,0-1 0,0 1 0,1 0 0,0 0 0,1-1 0,0 1 0,0 1 0,1-1 0,1 17 0,0-24-100,-1 0 0,1-1 0,-1 1 0,1 0 0,0-1 0,0 1 0,0 0 0,0-1 0,0 1 0,0-1 0,0 1 0,1-1 0,-1 0 0,0 0 0,1 1 0,-1-1 0,1 0 0,0 0 0,-1 0 0,1-1 0,0 1 0,2 1 0,27-1-4474,-6-10-2563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48.265"/>
    </inkml:context>
    <inkml:brush xml:id="br0">
      <inkml:brushProperty name="width" value="0.025" units="cm"/>
      <inkml:brushProperty name="height" value="0.025" units="cm"/>
    </inkml:brush>
  </inkml:definitions>
  <inkml:trace contextRef="#ctx0" brushRef="#br0">86 269 6022,'0'0'2317,"2"-9"-550,5-20-631,-5 14 552,0-1 0,0 1 1,-2 0-1,-1-17 0,1 31-1578,0 0 0,-1 0 0,1 1 0,0-1 0,-1 0 0,1 0 0,0 1 0,-1-1 0,1 0 0,-1 1 0,1-1 0,-1 0 0,1 1 0,-1-1 0,0 1 0,1-1 0,-1 1 0,0-1 0,1 1 0,-1 0 0,0-1 0,0 1 0,1 0 0,-1-1 0,0 1 0,0 0 0,0 0 0,0 0 0,1 0 0,-1 0 0,0 0 0,0 0 0,0 0 0,1 0 0,-1 0 0,0 0 0,0 0 0,0 1 0,1-1 0,-2 1 0,-1 0-5,0-1-1,0 1 1,0 0 0,1 0 0,-1 1 0,1-1 0,-1 1 0,1-1 0,-1 1 0,-3 3 0,1 3-18,0 0 1,1 1 0,0 0 0,0 0-1,1 0 1,0 0 0,1 0 0,-1 1 0,0 15-1,1-8 100,1 1-1,0-1 1,2 0-1,3 28 0,-4-42-171,1 0 1,-1-1-1,1 1 0,0 0 0,-1-1 0,1 1 0,1-1 0,-1 1 0,0-1 0,0 1 0,1-1 0,0 0 0,-1 0 0,1 0 1,0 0-1,0 0 0,2 2 0,-2-3 16,0 0 0,0 0 0,0-1 0,0 1 1,0 0-1,0-1 0,0 0 0,1 1 0,-1-1 1,0 0-1,0 0 0,0 0 0,0 0 0,0 0 0,0-1 1,0 1-1,3-2 0,2 0 74,-1 0-1,0-1 1,-1 0 0,1 0 0,0-1-1,-1 0 1,0 0 0,0 0 0,0-1-1,0 1 1,-1-1 0,7-10-1,-3 2 8,-2 0-1,0 0 0,0-1 1,-2 0-1,1 0 0,-2-1 1,0 1-1,-1-1 0,1-20 1,-2 26-52,-1-1 1,-1 1 0,0 0-1,0-1 1,-1 1 0,0 0-1,-4-11 1,5 16-36,-1 0 1,0 0-1,0 0 0,0 0 0,-1 0 0,1 1 1,-1-1-1,0 1 0,0 0 0,0-1 0,0 1 1,-1 1-1,1-1 0,-1 0 0,-5-2 0,7 4-25,0 0-1,0 0 1,0 1-1,1-1 0,-1 0 1,0 1-1,0-1 1,0 1-1,0 0 0,0 0 1,0 0-1,0 0 1,0 0-1,0 0 1,0 0-1,0 1 0,0-1 1,0 1-1,0-1 1,0 1-1,0 0 0,0 0 1,-1 1-1,-1 0-7,1 1-1,0 0 0,0 0 0,0 1 1,0-1-1,0 0 0,1 1 0,-1 0 1,1-1-1,-2 6 0,-2 6-7,0-1-1,2 1 1,0-1 0,0 1-1,-1 17 1,5-28 23,-2 8-2,1 0-1,0 0 1,1-1-1,0 1 1,4 21-1,-4-31-2,1 0-1,0 0 0,-1 0 1,1 0-1,0 1 1,0-2-1,0 1 0,1 0 1,-1 0-1,0 0 1,1 0-1,-1-1 0,1 1 1,0-1-1,-1 1 0,1-1 1,0 0-1,0 0 1,0 1-1,0-1 0,0-1 1,0 1-1,0 0 1,0 0-1,0-1 0,0 1 1,1-1-1,-1 0 0,0 0 1,0 1-1,1-1 1,-1-1-1,0 1 0,0 0 1,0-1-1,4 0 1,1-1 7,0 0 1,0-1 0,0 1 0,0-1 0,0-1 0,-1 0 0,1 1 0,-1-2 0,0 1 0,0-1 0,-1 0 0,1 0 0,-1-1 0,0 1-1,-1-1 1,1 0 0,5-12 0,-3 6 14,0 0-1,-1-1 1,-1 0-1,0 0 0,-1 0 1,0 0-1,-1 0 1,3-26-1,-6 33-10,0 0 0,0 0 0,-1 0-1,1 1 1,-1-1 0,0 0 0,-1 0 0,0 1-1,1-1 1,-2 1 0,-4-11 0,5 15-11,1-1 1,0 0-1,-1 0 1,0 1-1,1-1 0,-1 1 1,0 0-1,0-1 1,1 1-1,-1 0 0,0 0 1,0 0-1,0 0 1,-1 1-1,1-1 0,0 0 1,0 1-1,0 0 1,0-1-1,-1 1 0,1 0 1,0 0-1,0 0 1,0 0-1,-1 1 0,1-1 1,0 1-1,0-1 1,0 1-1,0 0 0,0 0 1,0 0-1,0 0 1,0 0-1,-2 2 0,-2 1-10,0 0-1,0 0 0,1 1 0,-1 0 0,1 0 0,1 1 0,-1-1 0,1 1 0,0 0 0,0 0 0,-4 10 0,-30 75-33,31-69 42,0 0 0,1 1 0,2 0 0,0 0 0,-1 37 0,5-59 0,0 0 0,0 0 0,0 0 0,0 0 0,0 0 0,0 0 0,0 0 0,0 0 0,0 0 0,0 0 0,1 0 0,-1-1 0,0 1 0,1 0 0,-1 0 0,1 0 0,-1 0 0,1 0 0,-1 0 0,1-1 0,-1 1-1,1 0 1,0-1 0,0 1 0,-1 0 0,1-1 0,0 1 0,0-1 0,0 1 0,1 0 0,1-1 0,-1 0 1,0 0-1,0 0 0,1 0 0,-1 0 0,0-1 0,0 1 0,1-1 1,-1 0-1,0 1 0,0-1 0,4-2 0,4-3 12,0 0-1,0-1 1,0 0-1,10-11 1,-9 6 4,-1 0 0,-1 0 0,0-1 0,0 0 0,-1 0 0,8-22 0,-12 28-1,-2-1 1,1 1 0,-1 0-1,0-1 1,0 0 0,-1 1-1,0-1 1,-1 0 0,1 0-1,-1 1 1,-1-1 0,0 0-1,0 0 1,-4-14 0,5 20-14,-1 1 0,1-1 0,-1 1 1,0 0-1,1-1 0,-1 1 1,0-1-1,0 1 0,0 0 0,0 0 1,0-1-1,0 1 0,0 0 0,-1 0 1,1 0-1,0 0 0,0 1 0,-1-1 1,1 0-1,-1 0 0,1 1 0,-1-1 1,1 1-1,-1-1 0,1 1 0,-1 0 1,1-1-1,-1 1 0,1 0 0,-1 0 1,0 0-1,1 0 0,-1 1 0,-2-1 1,1 1-7,0 1 0,0-1 0,0 0 0,0 1 0,0-1 0,0 1 0,0 0 0,0 0 0,1 0 0,-1 1 0,1-1 0,-1 0 1,1 1-1,0 0 0,-2 3 0,-6 9-2,1 2 1,1-1 0,0 1-1,2 0 1,-1 1 0,2-1-1,1 1 1,0 1 0,1-1-1,1 0 1,1 1 0,0 18-1,1-36 5,1 0-1,-1 0 1,0 1-1,1-1 1,-1 0-1,1 0 0,-1 1 1,1-1-1,-1 0 1,1 0-1,0 0 1,0 0-1,-1 0 1,1 0-1,0 0 0,0 0 1,0 0-1,0 0 1,0-1-1,0 1 1,0 0-1,1-1 0,-1 1 1,0-1-1,0 1 1,0-1-1,1 1 1,-1-1-1,0 0 1,1 0-1,-1 0 0,0 0 1,0 0-1,1 0 1,-1 0-1,0 0 1,1 0-1,1-1 1,4 0 5,-1 0 0,0 0 0,1-1 0,-1 0 0,0 0 0,11-6 0,-2-2 5,0 0 0,0 0 0,-1-1 0,0-1 0,-1-1-1,21-25 1,-27 30-6,-1-1 0,0 0 0,-1 0 0,0 0-1,0-1 1,-1 1 0,0-1 0,-1 0 0,0 0-1,0-1 1,-1 1 0,-1-1 0,1-10 0,-2 19-2,0 1 1,0-1-1,1 0 1,-2 0-1,1 0 0,0 1 1,0-1-1,0 0 1,-1 0-1,1 1 1,-1-1-1,0 0 1,1 1-1,-1-1 1,0 1-1,0-1 0,0 1 1,0-1-1,0 1 1,0-1-1,-1 1 1,1 0-1,0 0 1,-1 0-1,1-1 1,-1 1-1,1 1 0,-1-1 1,1 0-1,-1 0 1,0 1-1,1-1 1,-1 1-1,0-1 1,1 1-1,-4-1 0,2 1-9,-1 1 0,1-1 0,-1 0-1,1 1 1,-1 0 0,1 0-1,-1 0 1,1 0 0,0 1-1,0-1 1,-1 1 0,1 0-1,0 0 1,0 0 0,1 0-1,-1 0 1,-4 5 0,-9 16-8,0 1 0,1 0 0,2 0 0,0 2 0,2 0 0,0 0 0,2 1 0,1 0 0,2 0-1,-7 54 1,12-78 11,1 0 0,0 0-1,0 0 1,0 1 0,0-1-1,0 0 1,0 0 0,1 0-1,0 0 1,-1 0 0,1 0-1,0 0 1,1 0-1,-1 0 1,0 0 0,4 4-1,-4-5 4,1-1 0,0 0-1,0 0 1,0 1-1,0-1 1,0 0-1,0 0 1,0-1-1,0 1 1,0 0 0,1-1-1,-1 1 1,0-1-1,0 0 1,0 0-1,1 0 1,-1 0 0,0 0-1,0 0 1,1-1-1,-1 1 1,0-1-1,4-1 1,3-1 3,0 0-1,-1-1 1,1 0 0,-1 0-1,0-1 1,0 0 0,-1-1-1,1 0 1,-1 0 0,-1 0-1,1-1 1,-1 0 0,0 0-1,-1 0 1,9-15 0,-7 9-16,-1 1 1,0-1-1,-1 0 1,0 0 0,-1 0-1,0-1 1,-1 0-1,-1 1 1,1-28 0,-3 27-1,-1 1 0,0 0 0,-1 0 0,-1 0 1,-5-15-1,7 24 6,0 0 1,-1 0 0,0 0-1,0 1 1,0-1-1,-1 1 1,1-1 0,-1 1-1,-3-4 1,4 5 3,1 1 0,-1 0 0,1 0 0,-1 0 0,0 0 0,0 0 0,1 1 0,-1-1 0,0 0 0,0 1 0,0-1 0,0 1 0,0 0 0,0-1 0,0 1 0,0 0 0,0 0 0,0 0 0,1 1 0,-5 0 0,4-1-12,0 1 0,0 0 0,0 0 1,0 0-1,0 0 0,0 0 0,1 0 0,-1 1 0,0-1 0,0 1 1,1-1-1,-1 1 0,1-1 0,0 1 0,-1 0 0,1 0 0,0 0 1,-1 2-1,-15 40-156,13-29 132,-8 23 19,2 0-1,1 1 1,2 1-1,-3 71 1,10-110-5,0 0-1,0 0 1,0 0-1,0 1 1,0-1-1,0 0 1,0 0-1,0 1 1,0-1-1,0 0 1,1 0-1,-1 0 1,1 1-1,-1-1 1,1 0 0,-1 0-1,1 0 1,-1 0-1,1 0 1,0 0-1,0 0 1,-1 0-1,1 0 1,0 0-1,0 0 1,0-1-1,0 1 1,0 0-1,0-1 1,0 1-1,1-1 1,-1 1 0,0-1-1,0 1 1,0-1-1,1 0 1,-1 0-1,0 1 1,0-1-1,0 0 1,1 0-1,-1 0 1,0 0-1,0-1 1,1 1-1,-1 0 1,0 0 0,0-1-1,0 1 1,1-1-1,0 0 1,4-1-377,0-1 1,0 1 0,-1-1 0,1-1-1,-1 1 1,0-1 0,0 0-1,0 0 1,4-5 0,11-23-3879,-8-4-2791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55.376"/>
    </inkml:context>
    <inkml:brush xml:id="br0">
      <inkml:brushProperty name="width" value="0.025" units="cm"/>
      <inkml:brushProperty name="height" value="0.025" units="cm"/>
    </inkml:brush>
  </inkml:definitions>
  <inkml:trace contextRef="#ctx0" brushRef="#br0">570 283 4292,'3'-14'470,"8"-32"2831,-2-1 0,6-91 0,-15 137-3161,0-1 1,0 1 0,-1-1 0,1 1-1,0 0 1,0-1 0,-1 1 0,1 0 0,-1 0-1,1-1 1,-1 1 0,1 0 0,-1 0 0,0 0-1,0-1 1,0 1 0,1 0 0,-1 0-1,0 0 1,0 0 0,0 1 0,-1-1 0,1 0-1,-1 0 1,-2-1 61,1 1-1,0-1 1,-1 1-1,0 1 1,1-1-1,-1 0 1,0 1-1,1 0 0,-5 0 1,-5 0 80,0 1 0,1 1 0,-1 0 1,-17 6-1,3 1-199,0 1 1,0 1-1,1 2 0,1 0 1,0 2-1,1 1 0,0 0 1,1 2-1,1 1 0,1 1 1,1 0-1,1 2 0,0 0 1,2 1-1,1 1 1,1 0-1,0 1 0,2 1 1,1 0-1,2 1 0,0 0 1,1 1-1,2 0 0,1 0 1,-2 29-1,6-18-44,1-1-1,2 0 1,2 0-1,2 0 0,1 0 1,1-1-1,3 0 1,17 47-1,-8-39-25,1 0 0,2-2 1,2 0-1,2-2 0,1-1 0,36 40 0,-55-71-12,0 0 1,0-1-1,1 0 1,0-1-1,0 1 1,1-2-1,0 1 1,0-2-1,1 1 1,0-1-1,-1-1 1,2 0-1,13 3 1,-17-5 15,1-1 0,-1-1 0,0 0 0,0 0 0,1 0 0,-1-1 0,0 0 1,0-1-1,0 0 0,0 0 0,0-1 0,0 0 0,0 0 0,-1-1 0,0 0 0,1 0 1,-1 0-1,-1-1 0,11-9 0,6-9 137,-1-2 0,0 0 1,-2-1-1,-1 0 0,-1-2 1,-2 0-1,0-1 0,21-59 0,-16 27 77,-2-1 0,-3-1 0,12-101-1,-21 102-142,-2-1 0,-7-110-1,0 149-48,-1 1-1,0-1 0,-2 1 0,-1 0 0,-1 0 1,-1 1-1,-1 0 0,-1 0 0,-1 1 1,-19-28-1,25 42-12,0 0 1,-1 0-1,0 1 1,0 0-1,0 0 1,-1 1-1,1 0 1,-1 0-1,-1 1 1,1-1-1,-1 1 0,1 1 1,-1 0-1,0 0 1,0 0-1,-1 1 1,1 0-1,0 1 1,-1 0-1,-13 0 1,9 2-43,-1 0 0,1 1 1,0 1-1,1 0 0,-1 1 1,1 0-1,-1 1 0,1 0 1,0 1-1,1 0 0,0 1 1,-17 13-1,2 1-79,2 0 0,1 1 0,1 2 0,1 0 0,-32 47 1,41-51-696,1 0 1,0 1 0,-10 31-1,16-36-952,0 0 0,2-1 0,0 1 0,0 0 0,1 25 0,2-14-6527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58.205"/>
    </inkml:context>
    <inkml:brush xml:id="br0">
      <inkml:brushProperty name="width" value="0.025" units="cm"/>
      <inkml:brushProperty name="height" value="0.025" units="cm"/>
    </inkml:brush>
  </inkml:definitions>
  <inkml:trace contextRef="#ctx0" brushRef="#br0">1085 64 5317,'-14'-7'2488,"-5"-2"-2136,-1-1 0,0 2 1,-1 1-1,1 1 0,-2 0 1,-25-3-1,17 8 57,-1 0 0,0 2 0,1 2 1,0 1-1,-1 1 0,1 1 0,1 2 0,0 1 0,-33 14 0,27-6-155,0 1 0,0 1 0,2 3 0,1 0 0,0 2 0,-48 48-1,51-42-162,1 1 0,1 2-1,2 0 1,2 2 0,1 0-1,1 2 1,2 0 0,2 1-1,1 1 1,3 0 0,0 2-1,3-1 1,1 1 0,-4 57-1,12-81-36,1 0-1,0-1 1,1 1 0,1 0-1,1 0 1,0-1 0,1 0-1,1 1 1,0-2 0,10 20-1,-10-26 16,0 0 0,1-1-1,0 1 1,1-1 0,0-1-1,0 1 1,0-1 0,1 0-1,0-1 1,0 0 0,1 0-1,0-1 1,0 0 0,0 0 0,1-1-1,-1-1 1,1 1 0,10 1-1,11 1 168,-1-2 0,1-1 0,0-1 0,0-2 0,1-1-1,-1-2 1,-1 0 0,1-2 0,0-2 0,-1-1 0,47-18-1,-16 1 40,-2-3-1,-1-2 0,-1-3 0,80-59 1,-107 68-100,0-1 1,-1-1 0,-2-1-1,-1-2 1,-1-1 0,21-32-1,-36 47-132,-1-1 0,0 0 0,-1 0 0,-1 0 0,0-1 0,-1 0 0,-1-1 0,-1 1 0,0-1 0,-1 0 0,-1 0 0,-1 0 0,-1 0-1,-3-35 1,0 39-47,0 1-1,-1 1 1,-1-1-1,0 0 1,-1 1-1,0 0 1,-1 0-1,0 1 1,-1 0-1,0 0 1,0 1-1,-1 0 1,-1 0-1,0 1 0,0 1 1,-1-1-1,0 2 1,0-1-1,-23-9 1,7 4-161,-1 1 0,-1 2 0,0 1 0,0 1 1,-1 1-1,0 2 0,-53-3 0,64 7-237,1 1-1,-1 1 1,0 0-1,0 1 1,0 2 0,1 0-1,-1 0 1,1 2-1,1 0 1,-1 2-1,1-1 1,-28 18-1,-15 20-4300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07.372"/>
    </inkml:context>
    <inkml:brush xml:id="br0">
      <inkml:brushProperty name="width" value="0.025" units="cm"/>
      <inkml:brushProperty name="height" value="0.025" units="cm"/>
    </inkml:brush>
  </inkml:definitions>
  <inkml:trace contextRef="#ctx0" brushRef="#br0">1 141 3011,'0'0'6998,"35"12"-4318,-7-6-2151,1-1-1,0-1 0,0-1 1,0-2-1,1-1 0,33-5 1,-25 3-443,628-37 531,596-15-380,-1151 53-233,332 11-397,-691-28 297,-146-21 178,-540 16 1,729 31-70,0 10-1,-244 52 0,406-59-28,38-6-47,28-3 41,419-15 96,-51 1-111,1118-5-1607,-1111 16-545,-954-10 3299,22 0 39,361 10-577,-232 3 436,289 4-944,-167 29 0,341-36-613,-8 2 479,242-16-444,961-29-2410,-906 44 2902,-328 1 18,-24 1 12,-35 0 143,-1365 40 2065,1250-31-3508,25-9-2253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19.955"/>
    </inkml:context>
    <inkml:brush xml:id="br0">
      <inkml:brushProperty name="width" value="0.025" units="cm"/>
      <inkml:brushProperty name="height" value="0.025" units="cm"/>
    </inkml:brush>
  </inkml:definitions>
  <inkml:trace contextRef="#ctx0" brushRef="#br0">116 95 13773,'0'0'5846,"-6"8"-5051,0 1-526,1 0 1,0 0-1,0 0 1,1 0-1,-4 14 1,7-20-177,0 0 0,1 0 0,-1 0 0,1 0 0,-1 0 0,1 0 0,0 0 0,0 0 0,1 0 0,-1 0 0,1 0 0,0 3 0,0-4-49,0-1 0,-1 1 0,1-1 0,0 0 0,0 1 1,0-1-1,1 0 0,-1 1 0,0-1 0,0 0 0,1 0 0,-1 0 0,0 0 1,1-1-1,-1 1 0,1 0 0,-1 0 0,1-1 0,0 1 0,-1-1 1,1 0-1,0 1 0,-1-1 0,3 0 0,-2 0 49,0 1 0,0-1 1,0 0-1,-1-1 0,1 1 0,0 0 0,0 0 0,-1-1 1,1 1-1,0-1 0,-1 1 0,1-1 0,0 0 0,-1 0 1,1 0-1,-1 0 0,1 0 0,-1 0 0,0 0 0,1 0 1,-1-1-1,2-2 0,0 1 17,-1-1 0,0 0 0,0-1 0,0 1 0,0 0 0,-1-1 0,1 1 0,-1-1 0,0-4 0,1 2-23,-1 0 0,-1-1 0,1 1 0,-1-1 0,-1 1 0,1 0 0,-1-1 0,-1 1 0,1 0 0,-1 0 0,-5-12 0,6 17-74,-1-1 1,0 1 0,1-1-1,-1 1 1,0 0-1,0 0 1,0 0 0,0 0-1,0 0 1,-1 0-1,1 0 1,-1 1-1,1-1 1,-1 1 0,1 0-1,-1 0 1,0 0-1,0 0 1,1 0 0,-1 1-1,0-1 1,0 1-1,0 0 1,0-1 0,0 2-1,-5-1 1,4 1-3,0 0 0,1 1 1,-1-1-1,0 1 0,1-1 1,-1 1-1,1 0 0,-1 0 1,1 1-1,0-1 0,0 1 0,0 0 1,0 0-1,0 0 0,1 0 1,-1 0-1,1 0 0,-3 6 1,1 1-10,0-1 0,1 0 0,0 1 1,0 0-1,1 0 0,0 0 0,1-1 0,0 2 1,1-1-1,0 0 0,2 10 0,-2-19-1,0 0 0,0 0-1,0-1 1,0 1-1,0 0 1,0 0 0,0 0-1,0 0 1,1 0-1,-1 0 1,0-1 0,1 1-1,-1 0 1,1 0 0,-1 0-1,1-1 1,-1 1-1,1 0 1,-1-1 0,1 1-1,0 0 1,-1-1-1,1 1 1,0-1 0,0 1-1,-1-1 1,1 1 0,0-1-1,0 0 1,0 1-1,0-1 1,0 0 0,-1 0-1,1 0 1,0 0-1,0 1 1,0-1 0,0 0-1,0 0 1,0-1-1,0 1 1,-1 0 0,1 0-1,0 0 1,1-1 0,2 0 11,0-1 1,0 1 0,0-1 0,-1 0 0,1 0 0,-1 0 0,1-1 0,5-4-1,2-4 37,0-1-1,-1 0 1,-1 0-1,0 0 1,-1-1-1,0-1 1,-1 1-1,0-1 1,-1-1-1,-1 1 1,4-18-1,-8 31-39,-1 0 0,0 0-1,1 0 1,-1-1 0,0 1-1,0 0 1,0 0 0,0-1-1,0 1 1,0 0 0,0 0-1,0 0 1,-1-1 0,1 1-1,0 0 1,-1 0 0,1 0-1,-1 0 1,1 0 0,-1-1-1,1 1 1,-1 0 0,0 0-1,0 0 1,0 1 0,1-1-1,-1 0 1,0 0 0,0 0-1,0 1 1,0-1 0,0 0-1,0 1 1,0-1 0,-1 1-1,1-1 1,0 1 0,0 0-1,0-1 1,0 1-1,-1 0 1,1 0 0,0 0-1,0 0 1,-1 0 0,1 0-1,0 0 1,0 0 0,0 0-1,-1 1 1,1-1 0,0 1-1,0-1 1,-1 1 0,-6 1 37,1 1 1,-1-1-1,1 2 1,0-1 0,0 1-1,0 0 1,-7 5-1,7-2-53,0 0 0,0 0 0,0 1 0,1-1 0,0 1 0,-6 11 0,10-16 3,0 1 0,0-1 1,1 0-1,-1 1 0,1-1 1,0 1-1,0 0 0,0-1 1,1 1-1,-1 0 0,1 0 1,0-1-1,0 1 0,0 0 1,0 0-1,1 0 0,-1-1 1,1 1-1,1 4 0,0-6 0,-1 0 0,0 0-1,1-1 1,-1 1 0,1-1-1,0 1 1,0-1-1,-1 1 1,1-1 0,0 0-1,0 0 1,0 0 0,0 0-1,0 0 1,0-1 0,1 1-1,-1 0 1,0-1-1,0 0 1,0 1 0,4-1-1,51-2-956,-44 0 161,0-1-1,0 0 0,0 0 0,20-10 0,20-14-5711,-12 1-3957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25.404"/>
    </inkml:context>
    <inkml:brush xml:id="br0">
      <inkml:brushProperty name="width" value="0.025" units="cm"/>
      <inkml:brushProperty name="height" value="0.025" units="cm"/>
    </inkml:brush>
  </inkml:definitions>
  <inkml:trace contextRef="#ctx0" brushRef="#br0">1865 274 3972,'0'0'3849,"-4"-8"-3235,-3-11 0,-2 1 1,0 1 0,-1 0 0,0 0-1,-21-24 1,23 32-383,-1 0-1,0 0 1,-1 1-1,0 1 1,0-1-1,0 1 1,-1 1-1,0 0 1,-1 1-1,-20-8 1,-32-2 161,-1 2 0,0 3 1,-1 3-1,0 3 0,-112 7 0,136 0-322,1 3 0,0 1 0,1 2 0,-44 16 0,-153 68 108,184-67-148,1 2 0,2 3 0,1 1 0,1 3 0,2 1 0,1 3 0,3 2 0,1 1 0,-46 61 0,68-77 9,2 1 0,0 0 0,2 1 0,0 0 0,3 2 0,0-1 0,2 2 0,1-1 0,1 1 0,-4 37 0,9-44-9,2 0-1,0-1 1,1 1-1,2 0 0,0 0 1,2-1-1,0 1 1,2-1-1,1 0 1,0-1-1,2 1 0,0-1 1,2-1-1,14 24 1,-3-14-17,2 0 1,0-1-1,2-1 1,2-2-1,0-1 1,1-1-1,54 35 1,-36-32 12,0-3 1,2-1-1,1-3 0,95 28 1,-54-26 12,1-5 1,98 8-1,180-9 29,-322-17-58,1-2 1,-1-2-1,0-2 1,74-19-1,-92 16-2,-1-1 0,-1-2 0,0 0 0,0-2 0,-2-1 1,0-1-1,0-1 0,31-29 0,-31 22 68,-2-1 0,0 0 0,-2-2 0,-1-1 0,-1-1 0,-1-1 0,-2 0 0,16-38 0,-16 26 65,-3 0-1,-1-1 1,-2 0-1,-2 0 1,6-86 0,-14 63-72,-2 0 0,-3 0 0,-3 0-1,-3 0 1,-3 1 0,-2 1 0,-4 0 0,-45-105 0,51 139-55,-2 0-1,-1 1 0,-23-32 1,33 52-29,-1 0 0,0 1 1,-1 0-1,0 0 1,0 0-1,-1 1 0,0 1 1,0 0-1,0 0 0,-1 0 1,0 1-1,0 1 1,-14-5-1,7 5-181,0 1 0,0 1-1,0 1 1,0 0 0,0 1 0,0 1-1,0 1 1,0 0 0,0 1 0,0 1 0,-19 6-1,-20 11-2180,-98 51 1,103-46 324,-65 31-2860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5.293"/>
    </inkml:context>
    <inkml:brush xml:id="br0">
      <inkml:brushProperty name="width" value="0.025" units="cm"/>
      <inkml:brushProperty name="height" value="0.025" units="cm"/>
      <inkml:brushProperty name="color" value="#004F8B"/>
    </inkml:brush>
  </inkml:definitions>
  <inkml:trace contextRef="#ctx0" brushRef="#br0">198 119 5541,'0'0'6839,"-4"-9"-3343,2 5-3144,0-1 0,0 1 1,0-1-1,-1 1 0,1 0 0,-1 0 0,0 0 0,-6-5 0,7 7-235,0 1-1,0 0 1,0-1 0,0 1-1,0 0 1,-1 0 0,1 0-1,0 0 1,-1 0 0,1 1-1,-1-1 1,1 1-1,-1 0 1,1-1 0,-1 1-1,1 0 1,-1 0 0,1 1-1,-1-1 1,1 1 0,-1-1-1,1 1 1,-4 1 0,0 1-3,-1 1 1,1-1 0,0 2-1,0-1 1,0 0 0,0 1-1,1 0 1,0 1 0,0-1-1,0 1 1,1 0 0,-6 9-1,6-9 3,1 0 0,0-1 0,0 1 0,0 0 0,0 0 0,1 1 0,0-1 0,1 0 0,-1 1 0,1-1 0,0 1 0,1 0 0,0-1 0,0 8 0,1-12-108,-1-1 0,1 1 0,0-1 0,0 1-1,0-1 1,0 1 0,0-1 0,0 0-1,0 0 1,0 0 0,0 1 0,1-1 0,-1 0-1,0 0 1,1-1 0,-1 1 0,1 0-1,-1 0 1,1-1 0,-1 1 0,1-1 0,-1 1-1,1-1 1,0 0 0,-1 1 0,1-1-1,0 0 1,-1 0 0,1 0 0,0 0 0,-1-1-1,1 1 1,-1 0 0,3-1 0,5-1 37,0 0 1,-1 0 0,1-1-1,-1 0 1,10-4 0,1-4-12,0-1 0,-1-1 1,-1-1-1,0 0 0,-1-1 1,-1 0-1,0-2 0,-1 0 0,-1 0 1,0-1-1,-1-1 0,15-34 1,-38 88-18,0 1 1,3 0 0,1 0-1,1 1 1,2-1 0,2 1 0,4 57-1,-1-84 36,1 0 0,0 0 0,0-1 0,1 1 0,1-1 0,0 0 0,8 15 0,18 13-940,-26-34 387,-1-1 1,1 1 0,-1-1 0,1 0 0,0 0 0,0 0 0,0 0-1,8 1 1,3-1-5700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38.657"/>
    </inkml:context>
    <inkml:brush xml:id="br0">
      <inkml:brushProperty name="width" value="0.025" units="cm"/>
      <inkml:brushProperty name="height" value="0.025" units="cm"/>
    </inkml:brush>
  </inkml:definitions>
  <inkml:trace contextRef="#ctx0" brushRef="#br0">30 79 3427,'0'0'716,"-4"-4"-305,3 3-324,-12-14-101,13 15 28,0 0 1,1 0-1,-1 1 0,0-1 0,0 0 1,0 0-1,1 0 0,-1 0 0,0 0 0,0 0 1,0 0-1,1 0 0,-1 0 0,0 0 1,0 0-1,1 0 0,-1 0 0,0 0 0,0 0 1,0-1-1,1 1 0,-1 0 0,0 0 1,0 0-1,0 0 0,1 0 0,-1 0 1,0 0-1,0-1 0,0 1 0,0 0 0,1 0 1,-1 0-1,0 0 0,0-1 0,0 1 1,0 0-1,0 0 0,0 0 0,0-1 0,0 1 1,0 0-1,1 0 0,-1-1 0,0 1 1,0 0-1,0 0 0,0 0 0,0-1 0,0 1 1,0 0-1,-1 0 0,1-1 0,0 1 1,0 0-1,0 0 0,0 0 0,0-1 1,3 3 393,-1 0 1,1 0 0,-1 1 0,0-1-1,1 0 1,-1 1 0,0 0 0,-1-1-1,1 1 1,0 0 0,-1 0 0,1 0-1,-1 0 1,1 4 0,12 19 2113,-9-22-2341,-1 0-1,1-1 1,0 1 0,0-1 0,1-1-1,-1 1 1,1-1 0,-1 1-1,1-2 1,0 1 0,0 0 0,0-1-1,0 0 1,0-1 0,0 0-1,0 1 1,9-2 0,9-1-73,0-1 0,45-11 0,-22 3 196,91-27-148,-118 32 56,-1-2-1,0 0 0,0-1 0,29-20 0,-47 29-144,-1 0 0,0 0-1,1 0 1,-1 0 0,1 0 0,-1 0 0,1-1 0,-1 1-1,0 0 1,1 0 0,-1-1 0,1 1 0,-1 0 0,0-1-1,1 1 1,-1 0 0,0-1 0,0 1 0,1 0-1,-1-1 1,0 1 0,0-1 0,1 1 0,-1 0 0,0-1-1,0 1 1,0-1 0,0 1 0,0-1 0,0 1 0,0-1-1,0 1 1,0-1 0,0 1 0,0 0 0,0-2 0,-18 0 941,-32 10-651,-18 3-159,-71 3 0,88-12-98,1 3 0,0 2 0,-76 21 0,117-25-24,4-2-38,1 0 0,0 1 0,0-1-1,0 1 1,0 0 0,0 0-1,0 0 1,1 0 0,-7 6-1,62-4-218,25-8 169,141-25 1,-37 2 7,-155 24 38,-23 2 114,-6 1 55,-40 1 681,8 0-856,-37-1-8,-7-2-8,-152 18-1,249-17-108,1 0-1,33 4 1,0-1-22,239-22 118,-114 3-3,-171 16 22,-7-1 31,-13-4 101,-25-3 76,-111-8-211,134 16-23,0 1-1,0 1 0,1 0 1,-1 1-1,0 0 1,0 2-1,-20 6 0,34-9 6,0-1-1,0 1 1,0 0-1,0 0 1,0 0-1,0 0 1,0 1-1,0-1 1,0 1-1,0-1 1,1 1-1,-1-1 1,0 1-1,1 0 1,0 0-1,-1 0 1,1 0-1,0 0 1,0 0-1,0 0 1,0 0-1,1 0 1,-1 1-1,0-1 1,1 0-1,0 0 1,-1 1-1,1-1 1,0 4-1,1-3-5,0 1-1,0-1 1,0 1 0,0-1-1,1 1 1,-1-1 0,1 0-1,0 0 1,0 0 0,0 0-1,0 0 1,1 0 0,-1 0-1,1-1 1,0 0-1,-1 1 1,1-1 0,5 3-1,2 1-104,1-1 0,-1 0-1,1 0 1,1-1 0,-1 0-1,0-1 1,1 0 0,0-1-1,0 0 1,0-1 0,-1-1-1,1 0 1,0 0-1,0-1 1,17-3 0,-11-1-729,1 0 1,-1-1-1,0-1 1,0 0 0,-1-2-1,0 0 1,-1 0-1,29-24 1,21-22-6093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4.452"/>
    </inkml:context>
    <inkml:brush xml:id="br0">
      <inkml:brushProperty name="width" value="0.025" units="cm"/>
      <inkml:brushProperty name="height" value="0.025" units="cm"/>
    </inkml:brush>
  </inkml:definitions>
  <inkml:trace contextRef="#ctx0" brushRef="#br0">1 1 3075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5.486"/>
    </inkml:context>
    <inkml:brush xml:id="br0">
      <inkml:brushProperty name="width" value="0.025" units="cm"/>
      <inkml:brushProperty name="height" value="0.025" units="cm"/>
    </inkml:brush>
  </inkml:definitions>
  <inkml:trace contextRef="#ctx0" brushRef="#br0">1000 101 3908,'-13'-2'5845,"-50"-6"-4796,-1 3 0,1 2 0,-87 9 0,131-3-934,-1 1 0,1 2 0,0 0 0,0 1 0,0 0-1,1 2 1,1 0 0,-1 1 0,1 1 0,1 0 0,0 2 0,1-1-1,-14 17 1,-3 3-78,3 2 1,1 2-1,1 0 0,-37 69 0,30-38 146,3 2 0,2 1 0,4 1 0,3 2 0,3 0 1,4 1-1,2 1 0,4 0 0,1 127 0,8-176-113,2 0 0,0 0 0,2-1 0,1 1 0,1-1 0,1 0 0,1-1 0,1 1 0,2-2 0,0 1 0,1-1 0,2-1 0,0-1 0,1 0 0,1 0 0,1-2 0,38 35 0,-21-27-49,2-1 0,0-2 1,1-1-1,2-2 0,0-2 1,1-2-1,1-1 0,78 19 1,-62-22-31,0-3 1,1-3 0,0-2-1,0-2 1,0-3 0,69-9-1,-84 2 10,0-3 0,-1 0-1,-1-3 1,1-2 0,-2-1-1,0-2 1,-1-2 0,56-39-1,-35 17 23,-2-3-1,-2-3 0,-2-2 0,62-74 1,-66 63 198,-2-2 1,-3-3-1,-2-1 1,-4-2-1,43-104 0,-65 132 199,-2-2 0,-2 0-1,-2 0 1,-2-1-1,-1-1 1,-3 1-1,-1-1 1,-3 0-1,-1 0 1,-2 0 0,-10-47-1,8 70-285,-2 0 1,0 0-1,-2 1 1,0 0-1,-2 0 0,0 1 1,-1 0-1,-1 1 1,-1 0-1,0 1 0,-2 1 1,0 0-1,-1 1 1,0 0-1,-36-24 0,25 23-282,0 0 1,-1 3-1,-1 0 0,-1 1 0,1 2 0,-2 2 0,0 0 0,0 2 0,0 1 0,-53-2 0,36 5-751,-1 3 0,-80 9 0,103-5 425,1 1 0,0 1 0,0 2 0,0 0-1,1 2 1,-40 22 0,32-12-640,0 2 1,1 1-1,1 2 1,-39 41-1,-21 37-5009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9.136"/>
    </inkml:context>
    <inkml:brush xml:id="br0">
      <inkml:brushProperty name="width" value="0.025" units="cm"/>
      <inkml:brushProperty name="height" value="0.025" units="cm"/>
    </inkml:brush>
  </inkml:definitions>
  <inkml:trace contextRef="#ctx0" brushRef="#br0">43 56 5317,'0'0'7335,"-7"10"-6006,7-10-1301,-4 6 332,0-1 0,1 1-1,0 0 1,0 0 0,0 1 0,1-1 0,0 1-1,0-1 1,0 1 0,1-1 0,-1 13 0,5-15 633,5-12-276,4-12 365,-8 4-728,-2-1 0,0 0 1,-1 0-1,-1-22 1,0 28-286,1 10-52,-1 1-1,0 0 0,0 0 0,0-1 0,0 1 0,0 0 1,0-1-1,0 1 0,0 0 0,1 0 0,-1-1 0,0 1 0,0 0 1,0-1-1,0 1 0,-1 0 0,1-1 0,0 1 0,0 0 1,0-1-1,0 1 0,0 0 0,0 0 0,0-1 0,-1 1 1,1 0-1,0 0 0,0-1 0,0 1 0,0 0 0,-1 0 1,1-1-1,0 1 0,0 0 0,-1 0 0,1 0 0,0 0 0,0-1 1,-1 1-1,1 0 0,0 0 0,-1 0 0,1 0 0,0 0 1,-1 0-1,1 0 0,0 0 0,-1 0 0,1 0 0,0 0 1,0 0-1,-1 0 0,1 0 0,0 0 0,-1 0 0,1 0 0,0 0 1,-1 0-1,1 0 0,0 1 0,0-1 0,-1 0 0,1 0 1,0 0-1,0 1 0,-1-1 0,1 0 0,0 0 0,-1 1 1,-13 19 560,11-8-454,0 1 0,2-1 1,-1 1-1,1 17 1,1-25-66,0-1 1,0 1 0,0-1 0,1 1 0,-1-1 0,1 0 0,0 1 0,0-1-1,1 0 1,-1 1 0,1-1 0,0 0 0,0 0 0,1-1 0,4 8-1,-6-11-50,0 1-1,0 0 1,0 0-1,0-1 1,0 1-1,0 0 1,0-1-1,0 1 1,1-1-1,-1 0 1,0 1-1,0-1 1,0 0-1,1 0 1,-1 0-1,0 0 0,0 0 1,1 0-1,-1 0 1,0 0-1,0 0 1,0-1-1,1 1 1,-1 0-1,0-1 1,1 0-1,2-1 50,-1 0 0,0 0-1,0 0 1,0 0 0,-1-1-1,1 0 1,-1 1 0,1-1 0,1-3-1,19-35-1312,-11 9-4011,-11 7-4156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50.245"/>
    </inkml:context>
    <inkml:brush xml:id="br0">
      <inkml:brushProperty name="width" value="0.025" units="cm"/>
      <inkml:brushProperty name="height" value="0.025" units="cm"/>
    </inkml:brush>
  </inkml:definitions>
  <inkml:trace contextRef="#ctx0" brushRef="#br0">17 153 11403,'0'0'6630,"9"2"-5941,28 8 197,-35-10-776,-1 0 0,1 0 0,-1 0 0,1 0 0,-1 0 0,1 0 0,-1-1 0,1 1 0,-1 0 0,1-1 0,-1 1-1,0-1 1,1 0 0,-1 1 0,0-1 0,1 0 0,-1 0 0,0 0 0,0 0 0,0 0 0,0 0 0,0 0 0,0 0 0,0 0 0,0 0 0,0-1 0,0 1 0,-1 0 0,1-1 0,-1 1 0,1-1 0,-1 1 0,1 0 0,-1-1 0,0 1 0,1-3 0,-1 3-53,0-1 0,1 1 0,-1 0 0,0 0 0,0-1 0,0 1 1,0 0-1,0-1 0,0 1 0,0 0 0,0-1 0,-1 1 0,1 0 1,0 0-1,-1-1 0,1 1 0,-1 0 0,1 0 0,-1 0 0,0-1 1,1 1-1,-1 0 0,0 0 0,0 0 0,0 0 0,0 1 0,0-1 1,0 0-1,0 0 0,0 0 0,0 1 0,0-1 0,-1 1 0,1-1 0,0 1 1,0-1-1,-1 1 0,1 0 0,0-1 0,-2 1 0,0 0-49,0 0 0,1 0 0,-1 1 0,0-1-1,1 0 1,-1 1 0,1 0 0,-1 0 0,0 0-1,1 0 1,0 0 0,-1 0 0,1 1 0,0-1 0,0 1-1,0 0 1,0-1 0,0 1 0,0 0 0,0 0-1,0 0 1,1 1 0,-2 1 0,1 0-7,0-1 0,1 1 1,0 0-1,0-1 0,0 1 0,0 0 0,1 0 1,-1-1-1,1 1 0,0 0 0,0 0 0,0 0 1,1-1-1,-1 1 0,1 0 0,2 6 0,-2-8 0,-1 0-1,1 1 1,0-1-1,0 0 0,0 0 1,0 0-1,1 0 1,-1 0-1,0 0 0,1 0 1,0 0-1,-1 0 1,1-1-1,0 1 0,0-1 1,0 1-1,0-1 1,0 0-1,0 0 0,0 0 1,0 0-1,1 0 1,-1 0-1,0 0 0,1-1 1,-1 1-1,0-1 1,1 0-1,-1 0 0,1 0 1,-1 0-1,3 0 1,-1-1 26,0 0 0,0 0 0,-1 0 0,1 0 0,0-1 0,-1 1 0,1-1 0,-1 0 1,1 0-1,-1 0 0,0-1 0,0 1 0,0-1 0,0 0 0,-1 1 0,1-1 0,-1-1 0,1 1 1,1-4-1,1-3 95,-1-1-1,-1 0 1,1 0 0,-2 0 0,0 0 0,0-1 0,-1 1 0,0 0 0,-1-1 0,0 1-1,-4-23 1,3 32-104,1 0 0,-1 1-1,0-1 1,0 0 0,0 0 0,0 1-1,0-1 1,0 1 0,0-1-1,0 1 1,0-1 0,-1 1-1,1 0 1,-1 0 0,1-1 0,-1 1-1,1 0 1,-1 0 0,0 1-1,0-1 1,1 0 0,-1 0-1,0 1 1,0-1 0,0 1-1,0 0 1,1 0 0,-1-1 0,0 1-1,0 0 1,0 0 0,0 1-1,0-1 1,0 0 0,0 1-1,1-1 1,-1 1 0,0 0-1,0-1 1,1 1 0,-1 0 0,0 0-1,1 0 1,-1 0 0,1 0-1,-1 1 1,1-1 0,-1 0-1,1 1 1,0-1 0,0 1 0,0-1-1,-2 4 1,-2 4-23,0 1 1,0 0-1,1 0 0,0 0 1,1 0-1,0 1 1,1-1-1,-1 14 0,-2 87-38,5-108 43,0 0-3,0 0 1,0 0-1,0 0 1,0 0-1,1-1 1,-1 1-1,1 0 1,0 0-1,0 0 1,0-1-1,0 1 1,1-1 0,-1 1-1,1-1 1,-1 1-1,1-1 1,0 0-1,3 4 1,-3-5 2,-1-1 0,1 1 1,-1 0-1,1-1 0,-1 1 0,1-1 1,0 0-1,-1 1 0,1-1 1,-1 0-1,1 0 0,0 0 0,-1 0 1,1 0-1,0-1 0,-1 1 1,1 0-1,-1-1 0,1 1 0,-1-1 1,1 1-1,-1-1 0,1 0 0,-1 0 1,1 0-1,-1 0 0,0 0 1,1 0-1,-1 0 0,0 0 0,0 0 1,0 0-1,1-3 0,6-5 21,-2-2 0,1 1 0,-2 0 0,1-1 0,-1 0 0,-1 0 0,0-1 0,-1 1 1,0-1-1,-1 0 0,0 0 0,0 0 0,-2 0 0,1 0 0,-2 0 0,-2-18 0,3 27-16,0 0-1,-1 0 1,0 0 0,1 0 0,-1 1-1,0-1 1,-1 0 0,1 0-1,0 1 1,-1-1 0,1 1 0,-1-1-1,0 1 1,0 0 0,0 0 0,0 0-1,0 0 1,-1 0 0,1 0 0,0 1-1,-1-1 1,1 1 0,-1-1-1,0 1 1,1 0 0,-1 0 0,0 0-1,0 1 1,0-1 0,0 0 0,0 1-1,0 0 1,0 0 0,0 0 0,1 0-1,-1 0 1,0 1 0,0-1-1,0 1 1,0 0 0,0 0 0,1 0-1,-1 0 1,0 0 0,1 1 0,-1-1-1,1 1 1,-1 0 0,1-1 0,0 1-1,0 0 1,-3 3 0,-2 6-12,1 1 0,0-1 0,1 1 0,0 0 0,0 0 1,2 1-1,0-1 0,0 1 0,1 0 0,0 0 0,1-1 0,1 1 1,1 18-1,-1-29 3,0 0-1,-1 0 1,1 0 0,0-1 0,0 1 0,1 0 0,-1 0 0,0 0-1,1-1 1,-1 1 0,1 0 0,-1 0 0,1-1 0,0 1 0,-1-1 0,1 1-1,0-1 1,0 1 0,0-1 0,1 1 0,-1-1 0,0 0 0,0 1-1,1-1 1,-1 0 0,1 0 0,-1 0 0,1 0 0,-1 0 0,1-1 0,0 1-1,-1 0 1,1-1 0,0 1 0,0-1 0,-1 0 0,1 1 0,0-1-1,0 0 1,0 0 0,-1 0 0,1 0 0,0-1 0,0 1 0,2-1 0,3-1-163,1 0 0,0 0 0,-1-1 0,1 0 1,-1 0-1,0-1 0,0 0 0,0 0 1,7-6-1,15-20-2721,-14 6-2055,-5 1-4101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13.117"/>
    </inkml:context>
    <inkml:brush xml:id="br0">
      <inkml:brushProperty name="width" value="0.025" units="cm"/>
      <inkml:brushProperty name="height" value="0.025" units="cm"/>
    </inkml:brush>
  </inkml:definitions>
  <inkml:trace contextRef="#ctx0" brushRef="#br0">1 1 4516,'9'8'155,"50"47"1141,2 2 242,112 81 0,-147-123-1274,1-1-1,0-2 0,35 12 0,34 14-488,-27-1 157,117 82 0,54 66-118,-88-65 1533,459 332 1290,-282-190 571,-268-217-3014,2-3 0,70 34 0,3 3 4,-62-27 502,-44-30-431,49 27 0,28-1 281,-64-31-470,46 26 0,-30-4-16,-1 2 0,-2 3 0,57 58 0,22 18 572,6 2 33,-67-54-315,161 110 0,-50-68-259,77 49 136,253 174-98,-337-205-122,-88-61 9,2-5-1,122 64 0,395 204 168,-488-261-194,2-6 0,141 51 0,-204-88 26,0 3 1,-2 3 0,-2 2-1,0 3 1,54 47-1,-42-31 313,80 70 836,-145-117-911,-11-5-13737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32.790"/>
    </inkml:context>
    <inkml:brush xml:id="br0">
      <inkml:brushProperty name="width" value="0.025" units="cm"/>
      <inkml:brushProperty name="height" value="0.025" units="cm"/>
    </inkml:brush>
  </inkml:definitions>
  <inkml:trace contextRef="#ctx0" brushRef="#br0">488 17 9673,'0'0'481,"-9"-2"165,2-1-592,-42-8 1239,47 11-1242,0 0 0,0 0 1,0 0-1,0 0 1,0 0-1,0 1 0,-1-1 1,1 1-1,0-1 1,0 1-1,0 0 0,0 0 1,1 0-1,-1 0 0,0 0 1,0 0-1,0 0 1,1 1-1,-1-1 0,1 1 1,-1-1-1,1 1 1,0 0-1,-2 2 0,-10 23 7,2 1-1,1 0 0,1 1 0,1 0 0,-5 38 0,1-9 11,-197 980 1187,172-818-570,10 2 1,9 1-1,10 1 1,35 380-1,101 886-535,-122-1320-157,8 118 480,-7-220-87,3-1-1,21 78 1,-27-127-349,2 1 0,1-1 1,0-1-1,1 1 0,1-1 1,0 0-1,1-1 0,1 0 1,1-1-1,0 0 1,1-1-1,0-1 0,1 0 1,1 0-1,0-1 0,1-1 1,0-1-1,0 0 1,1-1-1,21 8 0,20 5 5,1-3 0,121 24 0,128-9-40,-188-31-7,0-5-1,129-20 1,235-57-33,-395 62 28,1091-136 42,11 71-11,-686 51-15,1183-15 1,-1627 46-14,1189-52 411,-541 14-167,-443 25-199,341-8 1034,-604 22-1066,0-1-1,0 1 1,0-1 0,0 0 0,0 0-1,0 0 1,0-1 0,0 1-1,0-1 1,-1 1 0,1-1 0,0 0-1,0 0 1,-1 0 0,1-1-1,0 1 1,-1 0 0,1-1-1,-1 0 1,0 0 0,1 0 0,-1 0-1,0 0 1,0 0 0,0 0-1,-1-1 1,1 1 0,1-4 0,56-81 0,-5-2 0,-3-3 1,-5-2-1,50-140 1,70-276 70,-136 391-53,-4-1 0,14-169 0,-24-657 4,-80 1-8,43 573-4,3 29 5,16 327-10,1 0-1,-2 0 1,0 0-1,-1 0 0,-1 1 1,0-1-1,-1 1 0,-1 0 1,-16-27-1,16 33 0,0 1 0,0 0 0,-1 0 0,0 0-1,0 1 1,-1 0 0,0 1 0,0 0 0,0 0 0,-1 1 0,0 0 0,0 0-1,0 2 1,-1-1 0,-18-3 0,-28-1 73,-1 2-1,-1 3 1,-88 6-1,86-1-1,-223 13 212,-68 1-212,-411-34-49,101 0-27,-2095 8 0,1547 37-10,-514 26 37,412-18 27,1276-33-131,-2-1-253,0 2 0,0 1 0,-60 15 0,75-7-1126,14-1-1773,9-11 2948,0 1-1,0-1 1,0 0-1,0 1 0,0-1 1,0 1-1,0-1 1,1 1-1,-1-1 0,0 0 1,0 1-1,0-1 1,0 1-1,0-1 1,1 0-1,-1 1 0,0-1 1,0 0-1,1 1 1,-1-1-1,0 0 0,0 1 1,1-1-1,-1 0 1,0 0-1,1 1 0,-1-1 1,1 0-1,-1 0 1,17 5-9942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31.941"/>
    </inkml:context>
    <inkml:brush xml:id="br0">
      <inkml:brushProperty name="width" value="0.025" units="cm"/>
      <inkml:brushProperty name="height" value="0.025" units="cm"/>
    </inkml:brush>
  </inkml:definitions>
  <inkml:trace contextRef="#ctx0" brushRef="#br0">332 95 2626,'-2'-8'545,"-1"2"-152,0 0 1,0-1-1,0 1 0,-1 0 0,1 0 1,-2 1-1,1-1 0,-1 1 1,1 0-1,-7-5 0,9 8-319,-1 0 0,1 0 0,0 1 0,-1-1 0,1 1 0,-1-1 0,0 1 0,1 0 0,-1 0 0,0 0 0,0 1 0,0-1 0,0 1 0,0-1 0,0 1 0,1 0 0,-1 0 0,0 0 0,0 0 0,0 1 0,0-1 0,0 1 0,0 0 0,0 0 0,1 0 0,-1 0 0,0 0 0,1 1 0,-1-1 0,1 1 0,-3 1 0,-7 7-32,1 1 0,0 0-1,1 0 1,0 1-1,1 0 1,0 1 0,1 0-1,1 1 1,-9 20-1,-2 11 128,-21 80-1,29-86-85,2 1 0,2 0 0,1 0 1,3 0-1,1 1 0,6 65 0,-3-94-31,1 0 0,0 0 1,0-1-1,1 1 0,1-1 0,0 0 0,0 0 1,11 15-1,4 2 3,39 40 1,-1 0 41,-45-50 66,-10-13-176,0 0 0,0 0-1,0-1 1,1 0 0,0 1 0,0-2 0,5 5 0,-8-7 24,0 0-1,0-1 0,1 1 1,-1-1-1,0 1 0,1-1 1,-1 0-1,1 0 1,-1 1-1,0-1 0,1 0 1,-1 0-1,1 0 0,-1-1 1,1 1-1,-1 0 1,0 0-1,1-1 0,-1 1 1,0-1-1,1 1 0,-1-1 1,0 0-1,0 1 1,1-1-1,-1 0 0,0 0 1,0 0-1,0 0 0,0 0 1,0 0-1,0 0 1,1-2-1,19-22 287,-2 0 0,0-2 0,-2 0 0,0 0-1,16-42 1,53-158 649,-70 182-689,-5 12-49,-2 0-1,-1-1 1,-1 0-1,3-59 1,-9 80-144,0 0 0,-2 0 1,1 1-1,-2-1 0,1 0 0,-2 1 1,0-1-1,0 1 0,-1 0 0,-1 0 1,0 0-1,0 0 0,-2 1 1,1 0-1,-14-17 0,16 23-50,0 1 0,0 1 0,0-1 0,0 0 0,-1 1 0,1 0 0,-1 0 0,0 0 0,0 1 0,0 0 0,0 0 0,0 0 0,0 0 0,-1 1 0,1 0 0,-1 0 0,1 0 0,-1 1 0,1 0 0,-1 0 0,-7 1 0,0 2-620,0 0 0,0 1 1,1 1-1,-1 0 0,1 0 1,0 1-1,-16 11 0,-1 0-2682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19.348"/>
    </inkml:context>
    <inkml:brush xml:id="br0">
      <inkml:brushProperty name="width" value="0.025" units="cm"/>
      <inkml:brushProperty name="height" value="0.025" units="cm"/>
      <inkml:brushProperty name="color" value="#E71224"/>
    </inkml:brush>
  </inkml:definitions>
  <inkml:trace contextRef="#ctx0" brushRef="#br0">57 859 10602,'0'0'1516,"-7"9"-1340,2-2-25,-28 44 1268,31-47-698,0 0 0,1 1 1,-1-1-1,1 0 0,0 1 1,0-1-1,0 10 1,1-14-595,1 0 1,0 0 0,-1-1 0,1 1 0,-1 0 0,1 0 0,-1-1 0,1 1 0,-1 0 0,1-1-1,-1 1 1,1-1 0,-1 1 0,1 0 0,-1-1 0,1 1 0,-1-1 0,0 1 0,1-1 0,-1 0-1,0 1 1,0-1 0,1 0 0,15-58 724,-2 0-1,10-99 0,-11 57-399,52-395-447,-62 477-340,-2 14-28,0-1 0,0 0 0,0 0 0,0 1-1,-1-1 1,0 0 0,-1 0 0,1 1 0,-3-12 0,-4 20-4036,-9 18-3918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19.695"/>
    </inkml:context>
    <inkml:brush xml:id="br0">
      <inkml:brushProperty name="width" value="0.025" units="cm"/>
      <inkml:brushProperty name="height" value="0.025" units="cm"/>
      <inkml:brushProperty name="color" value="#E71224"/>
    </inkml:brush>
  </inkml:definitions>
  <inkml:trace contextRef="#ctx0" brushRef="#br0">1 500 17489,'0'0'4553,"4"-10"-3688,24-53-504,4 0 0,2 2 1,2 2-1,4 2 0,55-65 0,-92 120-361,5-8 2,0 1 0,1 0 0,14-11 1,-21 18-6,0 1 0,0-1 0,-1 1 0,1 0 0,0-1 0,0 1 0,1 0 1,-1 1-1,0-1 0,0 0 0,0 1 0,1-1 0,-1 1 0,0-1 0,0 1 1,1 0-1,-1 0 0,0 0 0,1 0 0,-1 1 0,0-1 0,0 1 0,1-1 1,-1 1-1,0 0 0,3 1 0,-2 1-4,1 0 0,-1 0 0,0 0 0,0 0 0,0 1 0,0-1-1,-1 1 1,1 0 0,-1 0 0,3 7 0,17 48 63,-22-58-55,52 240 497,-15-54-1895,1-67-4377,-24-87-2608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6.253"/>
    </inkml:context>
    <inkml:brush xml:id="br0">
      <inkml:brushProperty name="width" value="0.025" units="cm"/>
      <inkml:brushProperty name="height" value="0.025" units="cm"/>
      <inkml:brushProperty name="color" value="#004F8B"/>
    </inkml:brush>
  </inkml:definitions>
  <inkml:trace contextRef="#ctx0" brushRef="#br0">10 111 13357,'0'0'5776,"-2"12"-5397,2-8-364,-3 11 182,1-1 0,0 1 0,1 0 0,3 25 0,-2-37-164,0 1 1,0-1 0,1 0-1,-1 1 1,1-1 0,0 0 0,0 0-1,0 1 1,1-1 0,-1 0-1,1 0 1,0 0 0,0 0-1,0-1 1,0 1 0,0 0 0,0-1-1,1 0 1,-1 1 0,1-1-1,0 0 1,0 0 0,-1-1-1,1 1 1,0 0 0,1-1 0,-1 0-1,0 0 1,0 0 0,5 1-1,1-1 21,-1-1 0,1 0 0,0 0 0,-1-1-1,1 0 1,-1-1 0,0 0 0,1 0 0,-1 0-1,0-1 1,0-1 0,-1 1 0,1-1 0,13-10-1,-11 7 64,0-1 0,0 0 0,-1-1 0,0 0-1,0 0 1,-1-1 0,0 0 0,-1-1 0,8-15 0,-16 29 98,-1 1 0,1-1 0,0 0 0,0 1 1,0-1-1,1 1 0,-1 0 0,1-1 1,0 7-1,0-9-210,0-1 0,0 1 0,0 0 0,0 0 0,1 0 0,-1 0 0,0 0 0,1 0 0,-1-1 0,1 1 0,-1 0 0,1 0 0,-1 0-1,1-1 1,-1 1 0,1 0 0,0-1 0,-1 1 0,1-1 0,0 1 0,-1-1 0,1 1 0,0-1 0,0 1 0,0-1 0,0 0 0,-1 1 0,1-1 0,0 0 0,0 0 0,0 0 0,0 1 0,0-1 0,0 0 0,0 0 0,0 0 0,-1-1 0,1 1 0,0 0 0,0 0 0,0 0 0,0-1 0,0 1 0,0 0 0,-1-1 0,2 0 0,7-2 36,-1-1 0,1 0 0,-1 0 0,0-1 0,0 0 0,0 0 0,-1-1 0,7-6 0,55-60 11,-48 49-35,42-48-146,-63 71 122,0 0-1,1-1 0,-1 1 0,0 0 0,0 0 0,1 0 0,-1 0 0,0-1 0,1 1 0,-1 0 0,0 0 0,1 0 0,-1 0 0,0 0 0,1 0 0,-1 0 0,0 0 0,1 0 0,-1 0 0,0 0 0,1 0 0,-1 0 0,0 0 0,0 1 1,1-1-1,-1 0 0,0 0 0,1 0 0,-1 0 0,0 0 0,0 1 0,1-1 0,-1 0 0,0 0 0,0 1 0,1-1 0,-1 0 0,0 0 0,0 1 0,0-1 0,0 0 0,1 0 0,-1 1 0,0-1 0,0 0 0,0 1 0,0-1 0,0 0 1,0 1-1,0-1 0,0 0 0,0 1 0,0-1 0,0 0 0,0 1 0,0-1 0,0 0 0,0 1 0,0-1 0,0 0 0,-1 1 0,2 29-134,-1-24 121,0 8-49,-1-4 15,1 0 0,0 0 0,1 0 0,0 0 0,4 15 0,-5-24-97,1 1 1,-1-1 0,1 1 0,-1-1 0,1 1 0,0-1 0,0 0 0,0 1 0,0-1 0,0 0 0,0 0-1,0 0 1,0 0 0,0 0 0,1 0 0,-1 0 0,0 0 0,0 0 0,1 0 0,-1-1 0,1 1 0,-1-1-1,1 1 1,-1-1 0,1 1 0,-1-1 0,1 0 0,-1 0 0,1 0 0,0 0 0,-1 0 0,1 0 0,-1 0-1,1 0 1,-1-1 0,1 1 0,-1-1 0,1 1 0,-1-1 0,1 0 0,-1 1 0,3-3 0,11-11-5439,-4-12-4067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58.436"/>
    </inkml:context>
    <inkml:brush xml:id="br0">
      <inkml:brushProperty name="width" value="0.025" units="cm"/>
      <inkml:brushProperty name="height" value="0.025" units="cm"/>
    </inkml:brush>
  </inkml:definitions>
  <inkml:trace contextRef="#ctx0" brushRef="#br0">1 1 4452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59.284"/>
    </inkml:context>
    <inkml:brush xml:id="br0">
      <inkml:brushProperty name="width" value="0.025" units="cm"/>
      <inkml:brushProperty name="height" value="0.025" units="cm"/>
    </inkml:brush>
  </inkml:definitions>
  <inkml:trace contextRef="#ctx0" brushRef="#br0">2170 159 3940,'-8'-6'4756,"-17"-12"-3755,-1 1-1,-1 2 1,0 0 0,-1 2-1,-33-11 1,22 12-388,0 1 0,0 2 0,-65-5 0,52 10-479,0 4 0,0 1 1,0 3-1,0 2 0,0 2 0,-87 26 1,42-2-88,2 5 1,2 3-1,1 5 1,2 4-1,-88 63 1,107-61 9,2 4-1,3 2 1,2 4 0,2 2 0,4 2 0,-59 86 0,96-120-36,2 1 0,1 1-1,2 0 1,1 1 0,-12 42-1,19-51-19,2 1 0,1-1 0,1 1 0,2 0 0,0 0 1,2 0-1,0 0 0,6 30 0,-4-41-4,2 0 0,0 0 0,0 0 0,1-1 1,1 1-1,1-1 0,0-1 0,1 1 1,0-1-1,1-1 0,0 1 0,1-2 1,0 1-1,1-1 0,0-1 0,1 0 0,0 0 1,1-2-1,0 1 0,0-2 0,24 11 1,-5-5 15,1-2 0,0-1 1,1-2-1,-1-1 0,2-2 0,-1-1 1,0-1-1,60-4 0,-28-5 15,0-3-1,-1-3 0,100-31 0,185-83 11,-332 119-35,532-221 27,189-71 36,-645 268-61,84-34-1,-155 55 6,0-1 0,-1-1 0,-1-1 0,0-1 0,25-22 0,-36 26 50,0-1-1,-1-1 1,0 0-1,0 0 1,-2 0-1,1-1 1,-2 0-1,0-1 1,0 0-1,-1 0 1,-1 0-1,0 0 1,-1 0-1,2-29 1,-4 26 25,0 1 0,-1-1 0,-1 0 0,0 1-1,-2-1 1,0 1 0,0 0 0,-1 0 0,-1 0 0,-1 0 0,-1 1 0,-15-28 0,14 32-78,0 0 0,-1 0 0,-1 1 0,0 0 1,0 0-1,-1 1 0,0 1 0,0-1 0,-1 2 0,-19-10 0,10 8-43,0 1-1,-1 0 0,-1 2 1,1 1-1,-41-5 0,1 6-404,0 3 0,0 3 0,-111 18 0,-107 38-1608,174-32-1606,-160 18 1,129-38-2870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31.267"/>
    </inkml:context>
    <inkml:brush xml:id="br0">
      <inkml:brushProperty name="width" value="0.035" units="cm"/>
      <inkml:brushProperty name="height" value="0.035" units="cm"/>
    </inkml:brush>
  </inkml:definitions>
  <inkml:trace contextRef="#ctx0" brushRef="#br0">232 0 7906,'-27'35'460,"2"1"1,1 1-1,1 1 0,3 1 1,1 1-1,1 1 1,-12 46-1,17-38-287,2 0 0,3 0 0,1 1-1,3 0 1,1 1 0,6 50 0,6 1-21,37 163 0,48 96 108,74 130 13,-115-369-188,131 217 1,-18-90 193,248 288-1,-267-368-154,206 186-1,-146-175-61,251 167 0,-344-274-18,140 66 0,-166-98-9,3-4 0,124 33-1,-142-52-23,1-4-1,0-3 1,80 2-1,-50-11-77,171-20 0,-48-18-197,288-83-1,-464 105 219,367-101-162,-7-25 31,-322 105-66,-2-5 0,90-55 0,-138 71 69,-2-2 0,-1-1 0,-2-2-1,0-1 1,-2-2 0,48-60 0,-48 44 64,-2 0 0,-3-2 1,-1 0-1,-3-2 1,-2-1-1,-2-1 0,19-95 1,-19 45 262,-4-1 1,-5 0-1,-5-131 1,-7 170 64,-21-129 0,13 151-136,-1 1 0,-1 0 0,-36-78 0,15 58-49,-4 2 0,-1 1 1,-4 2-1,-2 2 0,-71-71 0,-278-229 43,389 353-75,-170-135 212,-6 7-1,-5 8 1,-6 8-1,-300-133 1,332 184 64,-4 6 0,-234-52 0,-351-11 196,-264 41-1261,731 62 312,29 3 257,6 1-78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4.295"/>
    </inkml:context>
    <inkml:brush xml:id="br0">
      <inkml:brushProperty name="width" value="0.025" units="cm"/>
      <inkml:brushProperty name="height" value="0.025" units="cm"/>
    </inkml:brush>
  </inkml:definitions>
  <inkml:trace contextRef="#ctx0" brushRef="#br0">3926 249 12748,'-440'-86'811,"-231"-38"-1521,547 106 36,-240-3 0,278 24 470,1 3 1,-1 4 0,-141 36-1,97-6 425,1 5-1,2 6 0,3 5 0,3 6 0,2 4 0,3 6 0,3 5 0,-191 172 0,231-181 153,4 3 0,2 3-1,-96 142 1,137-176-288,2 1 1,2 0-1,1 2 0,2 1 0,3 1 1,1 0-1,2 1 0,2 0 0,-8 90 1,17-85-86,3-1 0,2 0 0,2 0 0,2 0 0,3-1 0,22 71 1,-11-60-10,3-1 1,3-2 0,1 0 0,63 89 0,-40-77-6,4-2 1,2-2-1,3-3 0,3-2 0,2-4 1,3-2-1,141 84 0,-110-85 24,3-4-1,2-5 1,2-4-1,2-5 1,1-5 0,142 21-1,-8-20 75,448 1 0,-475-38-16,-1-8 0,0-10 0,-1-10 0,-3-8 0,-1-10 0,-3-9 0,-2-9-1,-4-9 1,-3-9 0,213-129 0,-60-20 17,-276 177-83,-3-3 0,94-107 1,-127 123 79,-1-1 0,-2-3 1,-3 0-1,48-102 0,-63 109 81,-2 0 0,-1 0-1,-3-2 1,-1 0 0,-3 0-1,-2 0 1,1-50 0,-7 63-62,-1-1 0,-2 1 0,-1 0 0,-2 0 0,-1 1 0,-2 0 0,0 0 0,-3 1 0,0 0 0,-2 1 0,-30-48 0,17 39-22,-1 2-1,-1 1 1,-2 2 0,-2 1-1,-1 1 1,-1 2 0,-73-48-1,21 27 69,-1 3-1,-3 4 1,-2 4-1,-185-53 1,89 47-444,-310-35 0,228 57-2949,-287 11 1,268 22-2078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511"/>
    </inkml:context>
    <inkml:brush xml:id="br0">
      <inkml:brushProperty name="width" value="0.025" units="cm"/>
      <inkml:brushProperty name="height" value="0.025" units="cm"/>
    </inkml:brush>
  </inkml:definitions>
  <inkml:trace contextRef="#ctx0" brushRef="#br0">35 1 5637,'0'0'13789,"-1"10"-13196,-9 76 12,4 0 0,10 146 0,10-176-1113,-14-53-1053,-1-8-1314,-1 0 1189,-11-22-2238,-6-5-1366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855"/>
    </inkml:context>
    <inkml:brush xml:id="br0">
      <inkml:brushProperty name="width" value="0.025" units="cm"/>
      <inkml:brushProperty name="height" value="0.025" units="cm"/>
    </inkml:brush>
  </inkml:definitions>
  <inkml:trace contextRef="#ctx0" brushRef="#br0">1 11 11499,'0'0'5157,"88"39"-3684,-39-35-31,15-4-418,7 0-607,1-10-289,-4-10-1505,-8-3-3588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21.995"/>
    </inkml:context>
    <inkml:brush xml:id="br0">
      <inkml:brushProperty name="width" value="0.025" units="cm"/>
      <inkml:brushProperty name="height" value="0.025" units="cm"/>
    </inkml:brush>
  </inkml:definitions>
  <inkml:trace contextRef="#ctx0" brushRef="#br0">11 54 11499,'-7'8'5861,"3"-3"-4195,4-1-737,22-2-64,11-2 160,12 0-609,7-7-384,7-7 96,1-2-1089,-6-2-2210,-11 1-4324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34.568"/>
    </inkml:context>
    <inkml:brush xml:id="br0">
      <inkml:brushProperty name="width" value="0.025" units="cm"/>
      <inkml:brushProperty name="height" value="0.025" units="cm"/>
    </inkml:brush>
  </inkml:definitions>
  <inkml:trace contextRef="#ctx0" brushRef="#br0">2517 436 13261,'-50'-15'37,"-107"-34"115,-169-27-1,275 67-194,1 3 0,-1 2 0,0 2-1,0 2 1,0 3 0,1 1-1,-88 21 1,51 1-51,2 3 0,1 4 1,2 4-1,-126 77 0,120-58 321,2 5-1,3 3 1,-126 128 0,153-133 45,4 3 0,2 2 0,3 2 0,3 2 0,3 2 0,-32 75 0,51-95-206,3 1 1,1 0 0,3 2 0,2 0 0,2 0 0,3 1 0,2 1 0,3-1 0,6 100 0,0-125-60,2-1 0,1 0-1,1 0 1,2-1 0,0 0-1,2 0 1,1-1 0,1-1 0,23 35-1,-13-28-14,2-2-1,1 0 0,1-2 0,1-1 1,2-1-1,40 28 0,-5-13-22,1-3-1,1-3 1,2-3 0,2-3-1,1-3 1,120 26 0,-86-30 19,0-6 0,1-4 0,1-4 1,197-13-1,-232-3-6,0-2 1,-2-4-1,0-2 1,136-52-1,-124 32 295,-1-4 0,-2-3 1,116-83-1,-87 42 76,-4-5 0,-3-5 0,-5-3 0,-5-5 0,110-157 0,-123 148-308,-6-4 1,97-204-1,-143 258-48,-2-2 0,-3-1 0,-3-1 0,-3-1 0,-2 0 0,-4-1 0,3-88 0,-12 130-45,-2 1 0,-1-1 0,-1 1 1,-2 0-1,0 0 0,-1 0 0,-1 1 0,-1 0 1,-2 0-1,0 1 0,-1 0 0,-1 1 0,-1 0 1,-1 1-1,-1 0 0,-1 2 0,0 0 0,-1 0 1,-1 1-1,-1 2 0,-33-23 0,8 11-79,-2 2 0,-2 1 0,0 3 0,-1 2 0,0 2 0,-2 2 0,0 2 0,0 3 0,-1 2 0,-62-2 0,23 7-299,-1 4 1,1 5-1,0 3 1,0 4-1,-93 26 1,-106 50-2623,-17 29-1773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6:09.154"/>
    </inkml:context>
    <inkml:brush xml:id="br0">
      <inkml:brushProperty name="width" value="0.025" units="cm"/>
      <inkml:brushProperty name="height" value="0.025" units="cm"/>
    </inkml:brush>
  </inkml:definitions>
  <inkml:trace contextRef="#ctx0" brushRef="#br0">758 87 10858,'0'0'2616,"-10"-7"-1746,1 1-544,1 1 1,-2 0-1,1 0 0,0 0 0,-1 2 0,0-1 0,0 1 1,0 0-1,-19-1 0,4 4-68,1 1 0,-1 1 0,1 1 0,0 1 0,0 2 0,0 0 0,1 1 0,0 2 0,0 0 0,1 2 0,0 0 0,1 1 0,0 1 0,1 1 0,1 1 0,0 1 0,-32 35 0,29-27-255,2 0 0,1 1 0,1 1 0,1 1 0,2 0 0,0 1 0,2 0 0,1 2 1,1-1-1,2 1 0,1 1 0,1 0 0,-4 50 0,9-46 12,2-1 0,1 1 0,1 0 1,2 0-1,15 56 0,-16-79-12,1 0 0,1-1 1,0 1-1,1-1 0,0 0 1,0-1-1,1 1 0,13 13 1,-15-18-1,1-1 0,0 1 0,0-1 0,1-1 0,0 1 0,-1-1 0,2 0 0,-1-1 0,0 0 0,1 0 0,-1 0 0,1-1 0,0 0 0,11 1 0,8-2 74,0 0 1,0-2-1,0-1 1,-1-1-1,1-2 1,-1 0 0,0-1-1,0-2 1,48-21-1,-15 1 99,-2-3 0,-1-2 0,52-41-1,-64 43 126,-2-3-1,-2-2 1,0-1 0,-3-2-1,-1-1 1,-2-2-1,-2-2 1,-2 0-1,39-79 1,-61 107-176,-2-1 1,0 0-1,0 0 1,-2-1-1,0 0 0,-1 0 1,-1 0-1,0 0 1,-1 0-1,-3-26 1,1 35-74,-1 1 0,0-1 0,0 1 0,-1-1 1,0 1-1,0 0 0,-1 0 0,0 1 0,0-1 0,-1 1 1,0 0-1,0 0 0,0 0 0,-1 1 0,0 0 0,-1 0 0,0 0 1,1 1-1,-2 0 0,1 0 0,0 1 0,-1 0 0,-12-5 1,0 3-38,0 0 0,0 2 0,-1 0 0,1 1 0,-1 1 0,0 1 0,0 1 0,1 1 0,-1 0 0,0 2 0,1 0-1,-1 2 1,1 0 0,-27 11 0,9-2-147,1 2 0,1 2 0,0 1 0,2 2 0,0 1 0,-45 40 0,18 1-5195,46-47-156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06.965"/>
    </inkml:context>
    <inkml:brush xml:id="br0">
      <inkml:brushProperty name="width" value="0.025" units="cm"/>
      <inkml:brushProperty name="height" value="0.025" units="cm"/>
    </inkml:brush>
  </inkml:definitions>
  <inkml:trace contextRef="#ctx0" brushRef="#br0">890 23 3908,'0'0'6966,"-11"-3"-3832,-14-3-2054,-1 1 0,0 1 1,0 1-1,0 1 0,-49 4 0,41 1-630,1 2-1,-1 2 1,2 0-1,-47 18 1,50-14-423,1 2 1,0 0-1,1 2 0,0 0 1,1 2-1,1 2 1,1 0-1,0 1 1,2 1-1,0 1 1,2 1-1,-20 28 1,23-22-20,1-1 0,1 2 1,2 0-1,1 1 0,1 0 1,1 0-1,2 1 0,2 1 0,1-1 1,-2 61-1,6-53 0,3-1-1,1 0 1,2 0 0,2 0-1,1-1 1,2 0 0,2-1-1,29 65 1,-34-86-7,2 0-1,0-1 1,1 1 0,0-2 0,1 0-1,1 0 1,0-1 0,1 0 0,26 20-1,-29-27 35,0 0-1,1 0 1,0 0 0,0-2-1,1 1 1,-1-2-1,1 1 1,0-1-1,0-1 1,0 0 0,0-1-1,0-1 1,0 1-1,0-2 1,18-2 0,-6-2 91,0-1 1,0-1 0,-1-2-1,1 0 1,-2-1 0,0-1-1,0-1 1,-1-2 0,36-28-1,-7 0 55,-2-1 0,67-82 0,-82 85-20,-1-2 0,-2-2 0,-3 0 0,31-65 0,-43 74-72,-2 0 0,0-1-1,-3 0 1,-1 0-1,-2-1 1,5-70 0,-12 90-72,0 1 1,-1-1 0,-1 1-1,0-1 1,-1 1 0,-1 0-1,-1 0 1,0 0-1,-1 1 1,-1 0 0,0 0-1,-14-21 1,13 24-38,-1 1 0,0 1 0,0 0 0,-1 0 0,0 1 0,-1 0 0,0 0 0,0 1 0,-1 1 0,0 0 0,0 1 0,0 0 0,-1 1 0,0 0 0,-19-4 0,13 5-80,-1 2 1,0 0-1,0 1 1,0 1-1,0 1 1,0 0-1,0 2 1,0 0-1,1 1 1,0 2-1,-1 0 1,2 0-1,-1 2 1,-28 15-1,26-10-370,1 0 0,0 1 0,1 0-1,-33 35 1,37-33-651,0 0 0,2 2 0,0-1 0,2 2 0,-16 30 0,9-8-5723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3.608"/>
    </inkml:context>
    <inkml:brush xml:id="br0">
      <inkml:brushProperty name="width" value="0.025" units="cm"/>
      <inkml:brushProperty name="height" value="0.025" units="cm"/>
      <inkml:brushProperty name="color" value="#004F8B"/>
    </inkml:brush>
  </inkml:definitions>
  <inkml:trace contextRef="#ctx0" brushRef="#br0">30 0 16303,'0'0'3780,"-29"65"-3748,29-45 0,5 4 0,10 2-128,8-1-673,-1-1-1056,-1-2-2339,-5 0-1089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40.435"/>
    </inkml:context>
    <inkml:brush xml:id="br0">
      <inkml:brushProperty name="width" value="0.025" units="cm"/>
      <inkml:brushProperty name="height" value="0.025" units="cm"/>
    </inkml:brush>
  </inkml:definitions>
  <inkml:trace contextRef="#ctx0" brushRef="#br0">1080 384 3171,'5'-14'534,"2"-2"-651,4-9 1038,-1-1 1,-2 0 0,0-1-1,6-44 1,-13 65-702,0 0 0,0 0 0,-1 0 0,0 0-1,0 0 1,-1 0 0,0 0 0,0 0 0,0 0 0,0 0 0,-1 0 0,0 0 0,-1 1-1,1-1 1,-1 1 0,0 0 0,0 0 0,0 0 0,-1 0 0,0 0 0,0 1 0,0-1-1,-1 1 1,1 0 0,-1 1 0,0-1 0,0 1 0,0 0 0,-8-3 0,-2 0-122,0 2 1,0 0-1,0 1 1,-1 0-1,1 1 1,-1 1-1,0 0 1,1 2 0,-1-1-1,1 2 1,-1 0-1,1 1 1,-1 0-1,1 2 1,-24 9-1,3 1-95,0 3-1,1 0 0,0 2 1,2 2-1,-33 28 0,18-9 151,1 3-1,2 2 0,3 1 0,1 3 0,3 1 1,2 1-1,2 3 0,3 0 0,-33 81 0,39-72 69,2 2 1,2 0-1,4 1 0,3 1 0,3 1 1,2-1-1,4 2 0,5 100 0,2-140-186,2-1 0,0 0-1,2 0 1,1 0 0,2-1-1,0 0 1,2 0 0,1-1 0,1-1-1,2 0 1,27 37 0,-29-46-27,0-2 1,2 0 0,0 0-1,0-1 1,1-1-1,1-1 1,0 0-1,1-1 1,0-1 0,1-1-1,0 0 1,1-2-1,-1 0 1,1-1 0,0-1-1,1-1 1,24 2-1,-17-5 4,0-1-1,0-1 1,0-1 0,0-2-1,0-1 1,-1-1-1,1-1 1,-1-1-1,-1-2 1,0-1-1,0 0 1,-1-2-1,34-24 1,-12 4 25,-1-3 0,-2-1 0,-2-3 0,-1-1 1,58-77-1,-56 60 162,-2-2 0,-3-1 0,-3-2 0,-3-1 0,-2-2 0,-4-1 0,-2-1 0,-4-1 0,-2-1 0,-4 0 0,-2-1 0,-4-1 0,-1-123 0,-8 164-139,-2-1 0,-1 1 0,-1 1 0,-1-1 0,-2 1 0,-2 0 0,0 1 0,-22-43 0,23 56-122,0 2 0,0-1 0,-2 1-1,0 1 1,0 0 0,-1 0 0,-1 1 0,0 1-1,0 0 1,-2 0 0,1 2 0,-1 0-1,0 1 1,-1 0 0,0 1 0,-29-9 0,24 11-117,-1 1 0,0 0 0,0 1 1,0 2-1,0 0 0,-1 2 1,1 0-1,0 1 0,0 1 1,0 2-1,1 0 0,-1 1 1,1 1-1,0 1 0,1 0 1,0 2-1,-24 16 0,16-8-431,1 2 1,1 1-1,0 1 0,2 2 0,1 0 0,0 1 1,2 2-1,1 0 0,2 1 0,-28 54 0,6 14-3137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51.757"/>
    </inkml:context>
    <inkml:brush xml:id="br0">
      <inkml:brushProperty name="width" value="0.025" units="cm"/>
      <inkml:brushProperty name="height" value="0.025" units="cm"/>
    </inkml:brush>
  </inkml:definitions>
  <inkml:trace contextRef="#ctx0" brushRef="#br0">536 243 5029,'2'-11'3833,"0"3"-3552,3-22 651,1-44-1,-5 69-641,-1-1 0,0 0 0,0 0 0,0 0 0,-1 0 0,0 0 0,0 0 0,0 0 0,-1 0 1,0 1-1,0-1 0,-1 1 0,1-1 0,-1 1 0,-7-9 0,8 11-203,-1 1 1,0 0 0,0 0-1,0 1 1,0-1-1,-1 1 1,1-1-1,0 1 1,-1 0-1,1 0 1,0 1 0,-1-1-1,1 1 1,-1-1-1,1 1 1,-1 0-1,1 1 1,-1-1 0,1 1-1,-1-1 1,1 1-1,-1 0 1,1 0-1,0 0 1,-6 3 0,-1 2-31,0-1 1,0 1-1,1 0 1,0 1-1,0 0 1,-13 14 0,-20 27 176,3 1 0,1 2 0,3 1 1,2 2-1,3 1 0,2 2 0,-29 84 0,45-106-46,2 0 0,1 1 0,2 0 0,1 1 0,2-1 0,2 1 0,1 0 0,6 57 0,-2-76-156,0-1 1,1 1 0,1-1 0,1 1-1,1-2 1,0 1 0,1-1-1,14 22 1,-14-27-18,1 1 0,0-2 1,1 1-1,0-1 0,0-1 0,1 0 0,1 0 0,0-1 0,0-1 1,0 0-1,24 10 0,-22-12 8,1 0 1,-1-1 0,1-1-1,-1 0 1,1-1 0,0 0-1,0-1 1,0-1-1,0 0 1,0-1 0,18-4-1,-11 0-1,-1-1-1,-1-1 1,1 0 0,-1-2-1,-1 0 1,0-2-1,19-12 1,5-10 58,-1-1-1,-1-2 1,-2-2 0,-2-1-1,45-63 1,-53 64 42,-2-1 1,-2-1-1,-1-2 0,30-75 0,-45 94-51,-2 0-1,0-1 1,-2 0-1,0 0 1,-2 0-1,0-1 1,-2 1-1,-1-1 1,0 1-1,-2-1 1,-6-24-1,6 37-68,-2 0 0,1 1-1,-1 0 1,-1 0 0,0 0-1,-1 1 1,0-1 0,-1 1-1,0 1 1,0-1 0,-1 1-1,0 0 1,-1 1 0,0 0-1,0 0 1,-1 1 0,1 1-1,-2-1 1,1 1-1,-1 1 1,0 0 0,0 1-1,0 0 1,-1 0 0,1 1-1,-1 1 1,0 0 0,0 1-1,0 0 1,0 0 0,1 1-1,-1 1 1,0 0 0,0 1-1,0 0 1,0 1 0,1 0-1,-1 1 1,1 0 0,0 1-1,-13 8 1,-7 5-11,2 2-1,0 2 1,2 0 0,0 2 0,-34 39 0,20-14-183,2 1 1,-38 65-1,61-89-500,1 2 0,-22 55 0,33-71-743,1 1 1,-1-1 0,2 1-1,0 0 1,0 20 0,2-8-4972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01.688"/>
    </inkml:context>
    <inkml:brush xml:id="br0">
      <inkml:brushProperty name="width" value="0.025" units="cm"/>
      <inkml:brushProperty name="height" value="0.025" units="cm"/>
    </inkml:brush>
  </inkml:definitions>
  <inkml:trace contextRef="#ctx0" brushRef="#br0">441 268 10314,'0'0'3907,"9"-4"-2785,15-7-388,1 2 0,0 0 0,0 2 1,1 1-1,0 1 0,42-2 0,173 4 1019,-204 4-1636,371 21 157,22 0-223,705-39 91,-841 8 186,718 5 921,-656 18-1189,-7 30-56,-340-43-11,-2 0-32,0 1 1,1 0-1,-1 0 0,0 0 0,11 5 0,-18-6 36,0-1-1,0 0 0,1 0 1,-1 0-1,0 0 1,0 0-1,0 0 0,0 0 1,1 0-1,-1 0 0,0 1 1,0-1-1,0 0 1,0 0-1,0 0 0,0 0 1,1 0-1,-1 1 0,0-1 1,0 0-1,0 0 1,0 0-1,0 1 0,0-1 1,0 0-1,0 0 0,0 0 1,0 0-1,0 1 1,0-1-1,0 0 0,0 0 1,0 0-1,0 1 0,0-1 1,0 0-1,0 0 1,0 0-1,0 1 0,0-1 1,0 0-1,-1 0 0,1 0 1,0 0-1,0 0 1,0 1-1,0-1 0,0 0 1,0 0-1,-1 0 0,1 0 1,0 0-1,0 0 1,0 1-1,0-1 0,-1 0 1,1 0-1,0 0 1,0 0-1,0 0 0,-16 5-90,-49 5 156,-1-2-1,-127-3 0,94-4 54,-2644-88-3,2509 64-116,-962-57 3,1146 80-33,28-2-21,0 2 0,0 0 1,0 2-1,0 0 1,0 1-1,-24 8 1,46-11 43,-1 0 0,0 0 0,1 0 0,-1 0 0,0 0 0,1 0 0,-1 1 0,1-1 0,-1 0 1,0 0-1,1 1 0,-1-1 0,1 1 0,-1-1 0,1 0 0,-1 1 0,1-1 0,-1 1 0,1-1 0,0 1 0,-1-1 1,1 1-1,-1 0 0,1-1 0,0 1 0,0-1 0,-1 1 0,1 0 0,0 0 0,0 0 0,1 0 0,0 0-1,-1 0 1,1-1-1,0 1 1,0 0 0,0-1-1,-1 1 1,1-1-1,0 1 1,0-1 0,0 1-1,0-1 1,0 0-1,0 1 1,0-1 0,0 0-1,0 0 1,2 1-1,45 5-11,1-2 0,83-3-1,-62-2 30,133 1-21,1172-6 197,-2-34 68,-1279 35-236,1038-58 9,-1445 64-237,146-3 236,-867-7 61,-132 0 55,2 39-103,1141-29-41,-335 26 17,277-18-77,1 5 1,-105 31-1,180-44 2,0 0 1,0 0-1,0 1 1,1 0-1,-1 0 0,0 0 1,1 1-1,-1 0 0,1 0 1,0 0-1,-6 6 1,10-9 48,-1 0 0,1 1 0,0-1 0,0 0 0,-1 1 0,1-1 0,0 1 0,0-1 0,0 0 0,0 1 1,0-1-1,0 1 0,0-1 0,0 0 0,-1 1 0,2-1 0,-1 1 0,0-1 0,0 1 0,0-1 0,0 0 1,0 1-1,0-1 0,0 1 0,0-1 0,1 0 0,-1 1 0,0-1 0,0 0 0,1 1 0,-1-1 0,0 0 0,0 1 1,1-1-1,-1 0 0,0 1 0,1-1 0,-1 0 0,0 0 0,1 1 0,-1-1 0,1 0 0,-1 0 0,0 0 0,1 0 1,24 8-296,-22-8 275,106 16-331,1-6 0,166-3 0,-187-7 252,1090-36 11,-3-53 165,-632 44-26,297-22-1990,-419 30-3742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05.132"/>
    </inkml:context>
    <inkml:brush xml:id="br0">
      <inkml:brushProperty name="width" value="0.025" units="cm"/>
      <inkml:brushProperty name="height" value="0.025" units="cm"/>
    </inkml:brush>
  </inkml:definitions>
  <inkml:trace contextRef="#ctx0" brushRef="#br0">1 228 6694,'0'0'6978,"12"-8"-6818,4 0-135,0-1 0,1 2 1,0 0-1,0 1 1,0 1-1,1 0 0,20-1 1,476-13 1810,-253 18-1366,130-11 345,531-9 1968,2852-40-18,-3714 60-2738,108-7 122,-145 2 49,-23 5-187,0 1-1,1 0 1,-1 0 0,0 0-1,0-1 1,0 1-1,0 0 1,0-1 0,0 1-1,0 0 1,0 0 0,0-1-1,0 1 1,0 0-1,0 0 1,0-1 0,0 1-1,0 0 1,0 0 0,0-1-1,0 1 1,-1 0 0,1 0-1,0-1 1,0 1-1,0 0 1,0 0 0,0 0-1,-1-1 1,1 1 0,0 0-1,0 0 1,0 0 0,-1-1-1,1 1 1,0 0-1,0 0 1,-1 0 0,1 0-1,-1 0 1,-40-15 290,-26 7-1662,0 3 1,-81 4 0,59 2-1761,-4-2-1737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18.487"/>
    </inkml:context>
    <inkml:brush xml:id="br0">
      <inkml:brushProperty name="width" value="0.025" units="cm"/>
      <inkml:brushProperty name="height" value="0.025" units="cm"/>
    </inkml:brush>
  </inkml:definitions>
  <inkml:trace contextRef="#ctx0" brushRef="#br0">714 161 4164,'0'0'4975,"-5"-11"-2871,-2 0-1565,1 0 0,-1 0 0,-1 1 1,0 0-1,-13-13 0,17 18-289,-1 1 0,0 0 0,0 0 0,-1 1 0,1 0-1,-1 0 1,1 0 0,-1 1 0,0-1 0,0 1 0,0 1 0,-1-1 0,1 1-1,0 0 1,-11 0 0,8 2-200,0 0 0,0 1 0,0 0 0,1 0 0,-1 1 0,0 0 0,1 0 0,0 1 1,0 0-1,0 1 0,-13 9 0,-9 10 155,-40 39 0,60-53-164,-25 25 77,1 2 1,2 1-1,2 2 0,1 1 1,2 1-1,-26 55 1,38-64-41,1 2-1,1 0 1,2 0 0,2 1 0,1 1 0,1-1-1,3 1 1,0 0 0,3 38 0,3-54-21,1-1 1,1 1-1,1-1 1,0 0-1,2-1 1,0 1 0,1-2-1,1 1 1,1-1-1,0 0 1,1-1-1,15 17 1,-4-7 32,1-1 1,1-1 0,2-1-1,0-2 1,1 0 0,42 24-1,-53-36-27,1-1 0,0-1 0,0-1 0,0 0 0,1-2 0,32 7 0,-42-11 73,0 1 0,0-2 0,1 1 0,-1-1 0,0-1 0,0 1 0,1-2 0,-1 1 0,0-1 0,0 0 0,0 0-1,0-1 1,-1 0 0,1-1 0,-1 0 0,0 0 0,12-9 0,-3-2 87,1-2 0,-2 0 0,0 0 0,-1-2 0,-1 1 0,-1-2 0,0 0-1,-2 0 1,13-36 0,-1-8-81,-3-1-1,11-66 1,-12 24-142,-5-1 0,-4 0 0,-8-162 0,-2 249-10,-1 1 1,0-1 0,-2 1 0,-1-1 0,0 1 0,-13-31 0,14 43-2,0 0 0,0 0 1,-1 0-1,0 1 0,0 0 1,-1 0-1,0 0 0,0 1 1,-1-1-1,1 2 0,-1-1 0,-1 1 1,1 0-1,-1 0 0,0 1 1,0 0-1,-16-5 0,12 5-44,0 1-1,0 0 0,0 1 1,-1 1-1,1 0 1,-1 0-1,1 1 0,-1 1 1,1 0-1,0 1 1,-1 0-1,1 1 0,0 1 1,0-1-1,0 2 0,1 0 1,0 0-1,0 1 1,0 0-1,0 1 0,-10 9 1,2 1-775,1 1 0,0 0 0,2 1 0,0 0 0,1 2 0,2 0 0,0 0 0,1 1 0,-15 38 0,1 10-4829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24.346"/>
    </inkml:context>
    <inkml:brush xml:id="br0">
      <inkml:brushProperty name="width" value="0.025" units="cm"/>
      <inkml:brushProperty name="height" value="0.025" units="cm"/>
    </inkml:brush>
  </inkml:definitions>
  <inkml:trace contextRef="#ctx0" brushRef="#br0">395 243 4260,'0'-14'4212,"1"-15"-3388,1 11-225,-1 0 0,-1-1 0,0 1 0,-2 0 0,0 0 0,-1 0 0,-8-26 0,10 42-536,0 0 0,0 0 1,0 0-1,0 1 0,-1-1 0,1 0 0,-1 1 0,0-1 1,1 1-1,-1-1 0,0 1 0,0 0 0,0 0 0,1 0 1,-1 0-1,0 0 0,-1 0 0,1 1 0,0-1 0,0 1 1,0-1-1,0 1 0,0 0 0,-1 0 0,1 0 0,0 0 1,0 0-1,0 0 0,-1 1 0,1-1 0,0 1 0,-3 1 1,-1 0-7,-1 0 0,1 0 1,0 1-1,0 0 1,0 1-1,0-1 0,1 1 1,0 0-1,-9 9 1,-6 10 69,1 1 0,2 1 0,0 1 0,2 1 0,1 0 0,-18 46 0,9-7 53,-27 122 0,35-109-153,3 0 1,3 0-1,4 1 1,4 0 0,12 116-1,-7-164-21,2 0 1,2 0-1,1 0 0,19 45 1,-22-63-8,0 0 1,2 0-1,-1-1 1,2 0 0,0 0-1,0-1 1,1 0-1,1-1 1,0 0 0,0 0-1,19 12 1,-23-19 52,0 0 0,0-1 0,1 0 0,-1 0 0,1 0 0,-1-1 0,1 0 0,0-1 0,0 0 0,0 0 0,0-1 0,0 0-1,0 0 1,0 0 0,0-1 0,0-1 0,0 1 0,0-1 0,0-1 0,-1 1 0,1-1 0,-1-1 0,13-7 0,1-2 166,-1-1-1,0-1 1,-1-1 0,-1-1-1,0-1 1,21-27-1,-7 3-113,-2-1 0,-2-2-1,-2-1 1,-1 0 0,-3-2-1,-2-1 1,-3 0 0,-1-1-1,-2-1 1,-3-1-1,-2 0 1,-3 0 0,-1 0-1,-3-1 1,-2 1 0,-8-62-1,3 85-94,-2 1 0,0 0-1,-2 0 1,-1 0 0,-1 2-1,-1-1 1,-2 1 0,-21-32 0,25 45-69,0 0 1,-1 1-1,0 0 1,0 1 0,-1 0-1,-1 1 1,-16-11-1,20 16-53,-1 0-1,1 0 0,-1 1 0,0 0 1,0 1-1,0 0 0,-1 1 0,1 0 1,-1 0-1,1 1 0,-20 1 0,22 0-54,0 1 0,0 0 0,0 1 0,1 0 0,-1 0 0,0 1 0,1 0 0,0 0 0,0 0 0,0 1 0,0 0 0,-9 8 0,3-1-845,0 1 0,1 0 0,1 1 0,-18 27 0,-20 38-3311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31.767"/>
    </inkml:context>
    <inkml:brush xml:id="br0">
      <inkml:brushProperty name="width" value="0.025" units="cm"/>
      <inkml:brushProperty name="height" value="0.025" units="cm"/>
    </inkml:brush>
  </inkml:definitions>
  <inkml:trace contextRef="#ctx0" brushRef="#br0">86 45 5285,'-8'1'-85,"8"-1"112,-36 1 3027,33-1-2575,0 0 0,0 0 0,0 0 0,0 1-1,0-1 1,1 1 0,-1 0 0,0 0 0,0 0 0,1 0-1,-1 0 1,1 0 0,-4 3 0,6-4-420,0 0 1,0 1 0,0-1-1,1 1 1,-1-1 0,0 1-1,0-1 1,0 0-1,0 1 1,1-1 0,-1 0-1,0 1 1,0-1-1,1 0 1,-1 1 0,0-1-1,0 0 1,1 1-1,-1-1 1,0 0 0,1 0-1,-1 1 1,0-1-1,1 0 1,-1 0 0,1 0-1,-1 0 1,0 0 0,1 1-1,-1-1 1,1 0-1,-1 0 1,0 0 0,1 0-1,-1 0 1,1 0-1,0 0 1,21 3 447,-22-3-428,258 15 2541,-86-7-2235,-15 1-189,1-7 0,275-31-1,-329 14-91,1 4 0,-1 4 1,116 9-1,-172 4-66,-45-5-23,0-1 0,0 1-1,0 0 1,0 0 0,0 0-1,-1 0 1,1 1 0,0-1 0,0 1-1,-1-1 1,1 1 0,4 4-1,-8-5 49,1-1 0,-1 1 0,0 0 0,1-1-1,-1 1 1,1-1 0,-1 1 0,0-1 0,1 1 0,-1-1 0,0 1-1,0-1 1,1 0 0,-1 1 0,0-1 0,0 0 0,1 0 0,-1 1-1,0-1 1,0 0 0,0 0 0,0 0 0,1 0 0,-1 0 0,-1-1-1,-28 5 461,-183-3 295,-338-42 0,-70-2-1029,618 43 200,-1 0 1,0 1-1,0-1 0,0 1 0,0-1 0,0 1 0,0 0 0,-5 3 1,9-4 3,0 0 1,-1 0 0,1 0 0,-1 1 0,1-1 0,0 0-1,-1 1 1,1-1 0,0 0 0,-1 1 0,1-1 0,0 0-1,0 1 1,-1-1 0,1 1 0,0-1 0,0 0-1,0 1 1,0-1 0,-1 1 0,1-1 0,0 1 0,0-1-1,0 0 1,0 1 0,0-1 0,0 1 0,0 0 0,16 18-257,-5-11 236,2 0 1,-1-1-1,1 0 0,0-1 1,1-1-1,22 7 0,93 16 24,-123-26 1,105 15 41,187 6 0,114-31 64,12-39-23,-419 46-66,-1 0-1,1 0 0,-1 0 0,0-1 0,1 1 0,-1-1 0,0 0 0,6-5 0,-9 7-8,-1 0-1,0 0 0,0 0 1,0-1-1,1 1 1,-1 0-1,0 0 1,0 0-1,0-1 1,1 1-1,-1 0 0,0 0 1,0-1-1,0 1 1,0 0-1,0 0 1,0-1-1,0 1 1,0 0-1,0 0 0,0-1 1,1 1-1,-1 0 1,0-1-1,-1 1 1,1 0-1,0 0 1,0-1-1,0 1 0,0 0 1,0 0-1,0-1 1,0 1-1,0 0 1,0 0-1,0-1 1,-1 1-1,1 0 1,0 0-1,0-1 0,0 1 1,-1 0-1,-26-9 243,-41 2-186,-1 3 1,0 2 0,-73 9-1,-208 39-115,113-2 3,87-13-1549,-222 15 0,356-46 944,9 1 49,-1 0 1,1-1-1,0 0 0,-1 0 1,1-1-1,0 0 0,-9-3 1,1-9-5069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36.013"/>
    </inkml:context>
    <inkml:brush xml:id="br0">
      <inkml:brushProperty name="width" value="0.025" units="cm"/>
      <inkml:brushProperty name="height" value="0.025" units="cm"/>
    </inkml:brush>
  </inkml:definitions>
  <inkml:trace contextRef="#ctx0" brushRef="#br0">339 16 3235,'-10'-3'5920,"3"0"-5682,0 1 0,-1 0 0,1 0 0,0 1 0,0-1 0,-1 2 0,1-1 0,-1 1 0,1 0 0,-1 1 0,1-1 0,0 2 0,-1-1 0,1 1 0,0 0 0,0 0 0,0 1 0,0 0 0,0 0 0,1 1 0,0 0 0,-1 0 0,-7 7 0,-1 6-209,0 1-1,1 0 0,1 1 1,1 0-1,1 1 0,0 0 0,2 1 1,0 0-1,2 0 0,0 1 0,1 0 1,-4 34-1,5-17-18,1 1 0,2-1 0,2 0 0,1 1 0,3-1 0,10 55 0,-10-79-20,0 1 0,1-1 0,0 0 0,1 0 0,1 0 1,1-1-1,0 0 0,17 22 0,-22-32 19,1 0 0,-1 0 1,1 0-1,-1-1 0,1 0 1,0 0-1,1 0 0,-1 0 0,1 0 1,-1-1-1,1 0 0,0 0 1,-1 0-1,1-1 0,0 1 1,0-1-1,0 0 0,0-1 0,1 1 1,-1-1-1,0 0 0,0 0 1,0-1-1,0 1 0,0-1 1,0 0-1,0-1 0,0 1 0,0-1 1,0 0-1,5-3 0,2-2 234,-1-1-1,0 0 0,0 0 0,-1-1 0,0-1 0,-1 0 0,0 0 1,0 0-1,-1-1 0,-1-1 0,1 1 0,-2-1 0,9-22 1,-3 4 96,-2 1 0,-1-1 1,-1 0-1,7-62 1,-12 59-135,-1 0-1,-2 0 1,-1 0 0,-5-35 0,4 56-233,-1-1 0,0 1-1,0-1 1,-1 1 0,-1 0 0,0 1 0,-1-1 0,0 1 0,0 0-1,-1 0 1,-1 1 0,0 0 0,-14-14 0,18 20-123,0 1 1,-1-1 0,0 1-1,1 0 1,-1 0-1,-1 1 1,1 0-1,0-1 1,-1 2 0,1-1-1,-1 1 1,1-1-1,-8 1 1,9 1-242,0 0 0,0 0 0,0 0 0,0 1 0,0-1 0,0 1 0,0 0 0,0 1 0,0-1 0,0 1 0,0-1 0,-4 4 0,-21 19-5181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41.399"/>
    </inkml:context>
    <inkml:brush xml:id="br0">
      <inkml:brushProperty name="width" value="0.025" units="cm"/>
      <inkml:brushProperty name="height" value="0.025" units="cm"/>
    </inkml:brush>
  </inkml:definitions>
  <inkml:trace contextRef="#ctx0" brushRef="#br0">159 15 3716,'-6'0'780,"0"0"0,0 1 1,0 0-1,0 0 1,0 0-1,0 0 1,0 1-1,-7 3 1,8-2-656,0 0 0,0 0 0,1 1 0,0-1 0,-1 1 0,1 0 0,1 0 0,-1 1 0,0-1 0,1 1 0,0 0 0,0-1 0,1 1 0,-4 8 0,-1 6 70,0 0 1,1 1-1,1-1 0,1 1 1,1 1-1,-1 21 1,2 2 97,7 78-1,-1-94-228,0-1 0,2 1-1,1-1 1,18 46-1,-19-59-57,0 0 0,1 0-1,1-1 1,0 0-1,0-1 1,2 0-1,-1 0 1,2-1-1,-1 0 1,17 13-1,-22-21 16,0 1-1,0-1 0,1 0 1,-1 0-1,0 0 0,1-1 1,0 0-1,0 0 0,0 0 1,0-1-1,0 0 0,0 0 1,0 0-1,0-1 0,0 0 1,0 0-1,0-1 0,8-1 1,-6 0 112,0-1-1,0-1 1,0 1 0,0-1 0,-1 0 0,0-1 0,0 0 0,0 0-1,0-1 1,-1 1 0,10-13 0,0-2 199,-1-1-1,0 0 1,-2-1 0,-1-1-1,-1 0 1,0 0 0,12-44-1,-16 36-241,0 0-1,-2 0 1,-1 0 0,-1-1-1,-2 1 1,-2-1-1,-5-47 1,4 67-88,-1 0 1,0 0-1,-1 0 1,0 0-1,0 1 0,-2 0 1,1 0-1,-1 0 1,-13-17-1,13 22-28,1 0 0,-1 0 0,-1 0 0,1 1 0,-1 0 0,0 1 0,0-1 1,0 1-1,0 1 0,-1-1 0,0 1 0,1 1 0,-1-1 0,0 1 0,-16-2 0,18 4-49,-1-1 0,1 1 0,-1 0 0,1 1 0,-1 0 0,1 0 0,0 0 0,-1 0 0,1 1 0,0 0 0,0 1 0,0-1 1,0 1-1,0 0 0,1 1 0,0-1 0,-1 1 0,1 0 0,0 1 0,1-1 0,-1 1 0,1 0 0,0 0 0,0 0 0,0 1 0,1-1 0,-4 9 0,-3 8-727,1 0 0,0 1 0,2-1 0,1 2-1,0-1 1,-1 27 0,0 20-3864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20.599"/>
    </inkml:context>
    <inkml:brush xml:id="br0">
      <inkml:brushProperty name="width" value="0.025" units="cm"/>
      <inkml:brushProperty name="height" value="0.025" units="cm"/>
      <inkml:brushProperty name="color" value="#E71224"/>
    </inkml:brush>
  </inkml:definitions>
  <inkml:trace contextRef="#ctx0" brushRef="#br0">223 98 4548,'0'0'5461,"-8"6"-4025,-5 4-1107,1 1-1,0 0 0,0 0 0,2 1 0,-1 1 0,1 0 0,1 0 0,1 1 0,0 0 0,-11 26 0,-2 25 134,2 1-1,3 1 0,3 0 1,3 1-1,2 1 1,4 124-1,8-136-436,2-1 1,2 1-1,3-1 0,3-1 1,2 0-1,2-1 0,48 99 1,-60-141-22,1-1 0,0 1 1,1-1-1,0 0 0,0-1 1,18 18-1,-22-25 10,0 0 0,0 1 0,0-1 0,0-1 1,0 1-1,0 0 0,1-1 0,-1 0 0,1 0 0,0-1 1,0 1-1,-1-1 0,1 0 0,0 0 0,0 0 0,0-1 1,0 0-1,0 0 0,0 0 0,0-1 0,6 0 0,-8-1 20,0 1 0,0 0 0,0-1 0,0 1 0,-1-1 0,1 0 0,-1 0-1,1 0 1,-1 0 0,0 0 0,0-1 0,0 1 0,0-1 0,0 1-1,-1-1 1,1 0 0,-1 0 0,1 0 0,0-4 0,16-64 887,-17 64-801,35-282 2950,5-27-2237,-20 209-759,20-120-19,-35 184-22,-3-1 0,-2 1 0,-5-56 0,3 86 19,-2 1 0,0-1 0,0 1 0,-1 0 0,-1 0 0,0 0 0,0 0 0,-1 1 0,-1 0 0,0 0 0,-16-19 0,17 23-21,0 1 1,-1-1-1,0 1 1,0 0-1,0 1 1,0 0-1,-1 0 1,0 1-1,0-1 1,0 2-1,-1-1 1,1 1-1,-1 1 1,0-1-1,0 2 1,0-1-1,-13 0 1,18 3-123,-1-1 0,1 1 0,0 0 1,0 0-1,-1 0 0,1 1 0,0 0 0,0-1 1,0 1-1,0 1 0,1-1 0,-1 1 0,1-1 0,-1 1 1,1 0-1,0 0 0,0 0 0,0 1 0,0-1 1,1 1-1,-1 0 0,1-1 0,0 1 0,0 0 1,1 0-1,-3 7 0,-4 13-1341,1 0 0,1 1-1,-4 35 1,6-39 201,-2 27-8116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4.046"/>
    </inkml:context>
    <inkml:brush xml:id="br0">
      <inkml:brushProperty name="width" value="0.025" units="cm"/>
      <inkml:brushProperty name="height" value="0.025" units="cm"/>
      <inkml:brushProperty name="color" value="#004F8B"/>
    </inkml:brush>
  </inkml:definitions>
  <inkml:trace contextRef="#ctx0" brushRef="#br0">53 1 12460,'0'0'3571,"-8"11"-2797,3-4-648,0-1-19,1 0-1,0 1 1,0-1-1,0 1 1,1 0-1,0-1 1,1 1-1,-1 1 1,1-1-1,1 0 1,-1 0-1,0 9 1,2 18 576,0 0 0,2 0 0,2-1-1,15 67 1,-13-81-597,0 0 1,1-1-1,1 1 0,0-1 0,2-1 0,0 0 0,1 0 1,0-1-1,26 28 0,-35-41-2,1-1 0,-1 1-1,1-1 1,0 1 0,0-1 0,0 0 0,0 0 0,0 0-1,0 0 1,1-1 0,-1 0 0,0 1 0,1-1-1,-1 0 1,1 0 0,-1-1 0,1 1 0,0-1-1,6 0 1,-9 0-31,0-1 0,0 1 0,0-1 0,-1 1 0,1-1 0,0 1 0,0-1 0,-1 0 0,1 1-1,0-1 1,0 0 0,-1 0 0,1 0 0,-1 1 0,1-1 0,-1 0 0,1 0 0,-1 0 0,0 0 0,1 0-1,-1 0 1,0 0 0,0 0 0,0 0 0,0 0 0,0 0 0,0-2 0,0-35 425,0 28-313,0 6-144,-1 0 0,1 0 0,-1 0 0,0 0 0,0 0 0,0 0 0,-1 0 0,0 0 0,1 0 0,-1 1 0,-1-1 0,1 1 1,0-1-1,-1 1 0,-5-5 0,7 6-24,-1 1 1,1 0 0,0 0 0,-1 0 0,1 0 0,-1 0 0,1 1-1,-1-1 1,0 0 0,1 1 0,-1-1 0,0 1 0,1-1 0,-1 1-1,0 0 1,0 0 0,1 0 0,-1 0 0,0 0 0,0 0 0,1 0-1,-1 1 1,0-1 0,1 0 0,-1 1 0,0 0 0,1-1 0,-1 1-1,1 0 1,-1 0 0,1 0 0,-1 0 0,1 0 0,-1 0 0,1 0-1,0 0 1,0 1 0,0-1 0,-2 3 0,-1 2-34,0 0 1,0 0-1,1 0 1,0 1-1,0-1 1,1 1-1,-3 11 1,4-16-94,1 1 0,-1 0 1,1-1-1,0 1 0,0 0 1,0-1-1,0 1 0,0 0 1,1-1-1,0 4 0,0-5-28,-1 0-1,1 0 0,-1 0 1,1 0-1,-1 0 1,1 0-1,0 0 0,-1 0 1,1-1-1,0 1 1,0 0-1,-1-1 0,1 1 1,0 0-1,0-1 0,0 1 1,0-1-1,0 1 1,0-1-1,0 0 0,0 1 1,0-1-1,0 0 1,0 0-1,2 1 0,21-1-5153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36.360"/>
    </inkml:context>
    <inkml:brush xml:id="br0">
      <inkml:brushProperty name="width" value="0.025" units="cm"/>
      <inkml:brushProperty name="height" value="0.025" units="cm"/>
      <inkml:brushProperty name="color" value="#E71224"/>
    </inkml:brush>
  </inkml:definitions>
  <inkml:trace contextRef="#ctx0" brushRef="#br0">482 494 2050,'-1'-13'598,"-2"-20"-230,-1-5-229,1 0 0,2-1-1,2 1 1,9-65 0,-2 76 188,-3 8-111,0 1 0,-1-1 0,4-37 0,-9 55-166,1 1 0,0-1 0,-1 1 0,1-1 0,0 1 0,-1-1 0,1 1 0,0-1 0,-1 1 0,1 0 0,-1-1 0,1 1 0,-1 0 0,1-1 0,-1 1 0,1 0 0,-1 0 0,1 0 0,-1-1 0,0 1 0,1 0 0,-1 0 0,1 0 0,-1 0 0,1 0 0,-1 0 0,0 0 0,1 0 0,-1 0 0,1 0 0,-1 0 0,1 1 0,-1-1 0,1 0 0,-1 0 0,1 1 1,-1-1-1,1 0 0,-2 1 0,-23 9 618,-46 34 199,33-20-743,-58 28 1,72-42 82,1 2 0,0 0 0,1 1 1,1 2-1,0 0 0,-19 19 1,32-26-117,0 0 1,0 1 0,1 0 0,0 0 0,1 1 0,0 0-1,0 0 1,1 1 0,1-1 0,0 1 0,0 0-1,1 0 1,0 1 0,1-1 0,-2 21 0,4-10 27,0 0 1,2 0-1,0 0 1,1 0-1,2-1 1,6 23-1,5 0-78,38 76 0,-33-71-15,-3 2 1,-1 0 0,12 64-1,22 72 40,-42-163-80,0-1 1,2 0-1,1 0 1,0-2-1,26 34 1,-36-51 9,1-1 0,0 1 0,0-1 0,0 0 0,1 0 0,-1-1 0,1 1 0,-1-1 0,1 1 0,0-1 0,0 0 0,0-1 0,0 1 0,0-1 0,0 1 0,1-1 0,-1 0 0,0-1 0,1 1 0,-1-1 0,1 0 0,-1 0 0,0 0 0,1-1 0,-1 0 0,1 0 0,-1 0-1,0 0 1,0 0 0,0-1 0,0 0 0,0 0 0,0 0 0,0 0 0,5-5 0,9-6 24,0-1 0,-1-1-1,0 0 1,-1-1-1,21-30 1,13-18 10,-3-2 1,-4-3-1,61-126 0,-83 147-14,-2 0-1,-3-2 1,-2 0-1,-2-1 1,-2 0-1,6-99 0,-14 115-2,-2 1-1,-2-1 1,-1 0-1,-1 1 1,-2-1-1,-15-46 0,17 69 31,-1 0-1,0 0 1,0 1-1,-1 0 0,0 0 1,-1 1-1,-1-1 1,1 2-1,-2-1 0,1 1 1,-1 0-1,-1 1 1,1 0-1,-1 0 0,-1 1 1,0 1-1,0-1 1,0 2-1,0 0 0,-1 0 1,-14-3-1,18 5 1,0 2 0,-1-1-1,1 1 1,-1 0 0,1 1 0,-1 0-1,1 1 1,-1-1 0,1 2 0,-1-1-1,1 1 1,0 0 0,-1 1 0,1 0-1,1 0 1,-1 1 0,0 0 0,1 0-1,0 1 1,0 0 0,0 0 0,0 1-1,-6 7 1,-9 11-35,0 2 1,2 1-1,1 1 0,-24 47 1,-6 14-275,-90 144-4476,52-119-2464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2.512"/>
    </inkml:context>
    <inkml:brush xml:id="br0">
      <inkml:brushProperty name="width" value="0.025" units="cm"/>
      <inkml:brushProperty name="height" value="0.025" units="cm"/>
    </inkml:brush>
  </inkml:definitions>
  <inkml:trace contextRef="#ctx0" brushRef="#br0">284 169 4100,'-40'49'1049,"3"1"0,2 2 0,2 2 0,-35 77 0,55-100-823,0 1 0,3 0 0,0 0 0,3 1 0,0 0 0,2 0 0,2 1 1,0-1-1,5 61 0,0-79-197,1 1 1,0 0-1,1-1 1,1 0-1,0 0 1,1 0-1,0-1 1,1 0-1,1 0 1,0-1-1,1 1 1,1-2-1,0 0 0,0 0 1,1 0-1,1-2 1,0 1-1,0-2 1,1 1-1,1-2 1,-1 0-1,1 0 1,0-1-1,1-1 1,0 0-1,0-1 1,0-1-1,0-1 1,1 0-1,0 0 1,-1-2-1,1 0 1,0-1-1,0 0 1,0-1-1,-1-1 1,1-1-1,-1 0 1,1-1-1,-1-1 1,24-10-1,-15 2 222,-1-1-1,-1-1 1,0-1 0,-1-1-1,-1-1 1,-1-1-1,0 0 1,-2-2-1,0 0 1,-1-1 0,-1 0-1,-1-1 1,16-38-1,-11 18 327,-2 0-1,-2-1 1,-2-1-1,-2-1 0,-2 0 1,6-91-1,-14 106-446,-1 0 1,-2 0-1,-1 0 0,-1 0 0,-2 1 1,-1 0-1,-1 0 0,-16-37 0,18 54-154,0 1 0,-1 0 0,0 1 1,-1 0-1,0 0 0,0 0 0,-2 1 0,1 0 0,-14-10 0,15 14-60,-1 0 0,0 1 0,0 0-1,-1 1 1,1 0 0,-1 0 0,0 1 0,0 0 0,0 1-1,0 0 1,0 0 0,-1 1 0,-14 0 0,11 2-152,-1 1 0,1 0 1,-1 1-1,1 1 1,0 0-1,0 1 0,0 0 1,1 1-1,0 0 0,-15 11 1,7-4-527,2 1 0,0 1 0,1 0 0,0 2 0,-22 26 0,18-10-1646,10-11-1243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3.787"/>
    </inkml:context>
    <inkml:brush xml:id="br0">
      <inkml:brushProperty name="width" value="0.025" units="cm"/>
      <inkml:brushProperty name="height" value="0.025" units="cm"/>
    </inkml:brush>
  </inkml:definitions>
  <inkml:trace contextRef="#ctx0" brushRef="#br0">2161 53 3267,'-47'-13'425,"0"1"0,0 3-1,-81-5 1,-146 9 503,176 6 299,-3-1-215,-239 6 2350,275-1-2939,1 3 0,1 3-1,-80 23 1,90-17-147,0 2 0,2 3 1,0 1-1,2 3 0,1 2 0,1 2 1,1 2-1,2 2 0,1 2 0,2 2 1,-65 77-1,92-96-149,1 0 1,0 1-1,1 0 0,2 1 1,0 1-1,1-1 1,1 1-1,-6 30 0,11-39-82,1 1 0,0 0 0,1 0-1,1 0 1,0 0 0,1 0 0,0 0 0,1-1-1,1 1 1,0 0 0,1-1 0,0 0 0,1 0-1,1 0 1,7 13 0,-1-6-37,1-1 1,1 0-1,1-1 0,0-1 0,1-1 1,1 0-1,0-1 0,24 16 1,-14-14-34,1-1-1,1-1 1,0-2 0,1 0 0,39 10 0,1-7-167,0-3 0,1-3 0,1-2 0,117-5 0,-68-8 142,1-5-1,185-41 1,227-102-599,-411 109 291,137-68-1,-222 93 498,-1-2-1,-1-1 0,-1-2 0,-1-1 1,-1-2-1,-1-1 0,46-54 0,-69 70 16,1-1 0,-2-1 0,0 0 0,0 0 0,-1-1 0,-1 0 0,0 0 0,-2 0-1,1-1 1,-2 0 0,0 1 0,-1-1 0,0-1 0,-2-24 0,-1 30-69,0-1 0,-1 1-1,0 0 1,-1 0 0,0-1 0,0 2 0,-2-1-1,1 0 1,-1 1 0,-1 0 0,0 0 0,0 0 0,-1 1-1,0 0 1,-1 1 0,0-1 0,0 1 0,0 1 0,-1-1-1,-1 2 1,-10-7 0,-4 0-83,0 2 0,-1 1 0,0 1-1,0 1 1,-1 1 0,0 2 0,-47-5 0,-5 5-394,-107 7 0,-83 25-1884,93-6-1208,40-11-893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25.348"/>
    </inkml:context>
    <inkml:brush xml:id="br0">
      <inkml:brushProperty name="width" value="0.025" units="cm"/>
      <inkml:brushProperty name="height" value="0.025" units="cm"/>
    </inkml:brush>
  </inkml:definitions>
  <inkml:trace contextRef="#ctx0" brushRef="#br0">1 289 10794,'0'0'3075,"61"5"-2466,-14-5 608,20-11-160,15-4-385,12-5-287,9 0-129,5 1-96,4-1-128,-1 2 32,-6 1 32,-4 1-64,-6-6 33,-7 1-162,-5-7-1312,-13-4-3556,-12-3-4452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30.197"/>
    </inkml:context>
    <inkml:brush xml:id="br0">
      <inkml:brushProperty name="width" value="0.025" units="cm"/>
      <inkml:brushProperty name="height" value="0.025" units="cm"/>
    </inkml:brush>
  </inkml:definitions>
  <inkml:trace contextRef="#ctx0" brushRef="#br0">0 42 10122,'0'0'5733,"79"27"-4836,-24-27-225,4 0-319,9-1-161,10-3-128,-1 1 32,8-2-64,-2 0-576,-6-7-1987,-6-3-1344,-14-8-5702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40.197"/>
    </inkml:context>
    <inkml:brush xml:id="br0">
      <inkml:brushProperty name="width" value="0.025" units="cm"/>
      <inkml:brushProperty name="height" value="0.025" units="cm"/>
    </inkml:brush>
  </inkml:definitions>
  <inkml:trace contextRef="#ctx0" brushRef="#br0">221 60 4164,'0'0'3080,"-8"0"-2466,-5 0-230,-38-3 3519,62 1 183,16-4-3720,115-1 468,151-14-552,-232 12-247,1 2 1,115 3 0,-177 4-29,0 0 1,1 0 0,-1 0 0,0 0 0,1 0 0,-1 0 0,0 0 0,0-1 0,1 1 0,-1 0 0,0 0 0,1 0-1,-1 0 1,0 0 0,1 1 0,-1-1 0,0 0 0,0 0 0,1 0 0,-1 0 0,0 0 0,1 0 0,-1 0 0,0 1-1,0-1 1,1 0 0,-1 0 0,0 0 0,0 0 0,0 1 0,1-1 0,-1 0 0,0 0 0,0 1 0,0-1-1,1 0 1,-1 0 0,0 1 0,0-1 0,0 0 0,0 1 0,0-1 0,0 0 0,0 1 0,-13 8 491,-27 7 50,-53 3 91,-1-4 0,-131 5 0,15-2-569,190-11-94,28 2-136,32 5 15,13-5 151,0-3-1,1-2 0,-1-3 1,88-8-1,-135 6-2,-2 1-2,1 0-1,0 0 1,0-1 0,0 0-1,0 0 1,0 0-1,-1-1 1,1 1 0,0-1-1,-1 0 1,0-1 0,1 1-1,4-4 1,-9 6 0,0-1 0,0 1 1,0 0-1,0 0 0,1 0 0,-1-1 0,0 1 1,0 0-1,0 0 0,0-1 0,0 1 1,0 0-1,0 0 0,0 0 0,0-1 1,0 1-1,0 0 0,0 0 0,0-1 1,0 1-1,0 0 0,0 0 0,0-1 1,0 1-1,0 0 0,-1 0 0,1 0 0,0-1 1,0 1-1,0 0 0,0 0 0,0 0 1,0-1-1,-1 1 0,1 0 0,0 0 1,0 0-1,0 0 0,-1 0 0,1-1 1,0 1-1,0 0 0,0 0 0,-1 0 1,1 0-1,-19-5 78,-18 3-12,-21 3-49,1 3 0,0 2 0,-106 27 0,78-9-4,-150 65 0,431-190-9095,-114 54 2460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45.104"/>
    </inkml:context>
    <inkml:brush xml:id="br0">
      <inkml:brushProperty name="width" value="0.025" units="cm"/>
      <inkml:brushProperty name="height" value="0.025" units="cm"/>
    </inkml:brush>
  </inkml:definitions>
  <inkml:trace contextRef="#ctx0" brushRef="#br0">107 49 5189,'0'0'3603,"-9"-5"-2012,0 1-1054,-30-16 1066,15 0 3672,48 23-3123,59 35-533,-59-25-1470,44 15-1,-41-20-128,1-1-1,0-1 1,1-2 0,-1-1-1,1-1 1,-1-2 0,1 0-1,46-8 1,8-8-25,127-41 0,-190 51-7,3-1-71,-15 6 4,-10 4-58,-68 32 258,0-3-1,-2-3 1,-1-4-1,-123 27 1,154-44 159,0-1 1,-1-3-1,-59 0 0,473-7-435,-347 2 161,0-1-1,-1-1 0,0-1 1,0-1-1,40-14 0,-45 7 28,-18 11-31,0 1 1,0-1-1,0 1 1,0 0-1,0-1 1,0 1-1,0 0 1,0-1-1,0 1 1,0-1-1,0 1 1,-1 0-1,1-1 0,0 1 1,0 0-1,0-1 1,0 1-1,-1 0 1,1-1-1,0 1 1,0 0-1,-1-1 1,1 1-1,0 0 1,0 0-1,-1-1 1,1 1-1,0 0 1,-1 0-1,1 0 1,-1-1-1,-4-1 13,1 0 1,-1 1-1,0-1 0,1 1 1,-1 0-1,-10-1 0,-95-1 515,0 6-1,-190 27 1,143-11-170,196-39-2035,34-10-745,42-11-5630,-61 23 469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1:20.095"/>
    </inkml:context>
    <inkml:brush xml:id="br0">
      <inkml:brushProperty name="width" value="0.025" units="cm"/>
      <inkml:brushProperty name="height" value="0.025" units="cm"/>
    </inkml:brush>
  </inkml:definitions>
  <inkml:trace contextRef="#ctx0" brushRef="#br0">397 1 3331,'0'0'4282,"-13"0"-2243,-9 1-1489,0 1 1,0 1-1,0 2 1,0 0-1,0 1 1,1 1-1,-24 12 1,34-15-440,1 1 1,0 0-1,0 1 0,1 0 0,-1 1 1,2 0-1,-1 0 0,1 1 1,0 0-1,0 0 0,1 1 1,0 0-1,0 0 0,1 1 1,1 0-1,0 0 0,0 0 0,1 1 1,-6 19-1,0 20 24,2 0 1,2 1-1,2 0 0,3 0 0,7 77 1,-2-86-89,3 1 0,0-1 0,3 0 0,2-1 0,1 0 0,2-1 1,2-1-1,1 0 0,2-1 0,2-2 0,40 53 0,-52-78-49,-1-1-1,1 0 0,1 0 1,0-1-1,0-1 0,1 0 1,0 0-1,22 10 0,-29-16 7,0 0 0,-1-1 0,1 1 1,0-1-1,0 0 0,0 0 0,1-1 0,-1 1 0,0-1 0,0 0 0,0 0 0,0-1 1,0 0-1,0 0 0,0 0 0,0 0 0,0-1 0,0 0 0,0 0 0,-1 0 0,1 0 0,-1-1 1,1 0-1,-1 0 0,0 0 0,0 0 0,3-5 0,9-10 73,-2-1 0,0-1 0,-2 0 0,0-1-1,-1 0 1,-1 0 0,-1-1 0,7-26 0,5-27 324,13-87 1,-19 67 342,-5 0 0,-5-190-1,-6 265-678,-1 0 0,-1 0 0,0 1-1,-2 0 1,0-1 0,-1 2 0,-1-1-1,-10-18 1,15 32-68,-1 0 1,1 0-1,-1 0 0,-1 1 1,1 0-1,0-1 0,-1 1 1,0 1-1,0-1 0,0 0 1,-1 1-1,1 0 0,-1 0 0,0 0 1,1 1-1,-1-1 0,0 1 1,-1 0-1,1 1 0,0-1 1,-1 1-1,1 0 0,0 0 0,-1 1 1,1 0-1,-1 0 0,1 0 1,-1 0-1,1 1 0,-1 0 1,1 0-1,0 1 0,-8 2 0,-4 4-168,0 1-1,1 1 0,1 0 1,-1 1-1,2 1 0,-1 0 0,2 1 1,-1 0-1,2 1 0,0 0 1,-14 23-1,23-33-506,1 0 0,0 1 0,-1-1 0,1 0 0,1 1 0,-1 0 0,1-1 0,-2 8 0,3 1-4863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1:33.133"/>
    </inkml:context>
    <inkml:brush xml:id="br0">
      <inkml:brushProperty name="width" value="0.025" units="cm"/>
      <inkml:brushProperty name="height" value="0.025" units="cm"/>
    </inkml:brush>
  </inkml:definitions>
  <inkml:trace contextRef="#ctx0" brushRef="#br0">4326 50 320,'-285'-32'8130,"-3"16"-6675,-286 15-2141,108 31 81,196-9 986,-309 39 1653,418-32-1468,-245 75 0,275-60-218,-219 103-1,299-120-188,2 2 1,1 3-1,1 1 0,2 3 1,1 1-1,2 2 0,-40 47 1,35-27-141,2 2 1,3 2 0,3 1 0,2 2-1,4 2 1,2 1 0,3 2-1,4 0 1,2 2 0,4 0 0,3 1-1,-11 141 1,26-179-30,2 1-1,2-1 1,1-1 0,2 1-1,1-1 1,1 0 0,2-1 0,2 0-1,1-1 1,34 58 0,13 5 60,4-2 0,80 87 0,78 81 386,299 273 0,-413-438-406,4-4 0,3-5 0,4-5 0,4-6 0,198 90 0,-154-101 178,3-7 0,1-7 0,3-8 0,275 31 0,727-4 1656,-461-81-1406,-607 1-454,-1-5 1,0-5-1,-2-5 1,159-57 0,-173 42-27,-2-3 1,-2-4 0,-2-4 0,-2-3 0,-3-4 0,-2-4 0,-3-3 0,-3-3 0,-4-3 0,-2-4-1,83-119 1,-95 112 34,-4-2-1,-4-3 0,-3-1 1,57-172-1,-76 178-10,-4-1 0,-4-1-1,-3-1 1,-4 0-1,-2-156 1,-11 175 77,-4 0 1,-2 1-1,-3 0 0,-3 1 0,-2 0 1,-4 2-1,-2 0 0,-2 1 0,-4 2 1,-2 0-1,-2 2 0,-3 2 1,-2 1-1,-3 2 0,-2 2 0,-2 2 1,-2 2-1,-2 1 0,-70-47 1,21 30-174,-2 4 1,-3 5 0,-2 5 0,-2 4 0,-133-35 0,-573-102-2519,-238 22-6966,786 130 5297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3:25.050"/>
    </inkml:context>
    <inkml:brush xml:id="br0">
      <inkml:brushProperty name="width" value="0.025" units="cm"/>
      <inkml:brushProperty name="height" value="0.025" units="cm"/>
    </inkml:brush>
  </inkml:definitions>
  <inkml:trace contextRef="#ctx0" brushRef="#br0">4002 305 7431,'-23'-15'620,"-1"1"0,-1 1-1,0 1 1,-1 1 0,0 1 0,-1 1 0,0 2-1,0 0 1,-43-3 0,-22 3-318,-141 7 1,225 0-262,-102 7-9,1 5 0,0 4 0,-129 37 0,-307 133-176,349-103 251,4 9-1,4 8 1,5 8 0,4 8 0,6 8-1,6 7 1,-231 233 0,319-281 20,4 3 0,3 4 0,-104 172 0,149-213-133,1 1 0,3 1 0,2 1 0,3 1 0,1 1 0,3 1 0,3 0 0,1 0 0,-2 92 0,11-131 3,1 0 0,1-1 0,0 1 0,1 0 0,1-1 0,1 0 0,0 1 0,0-1 0,2-1 0,0 1 0,0-1 0,2 0 0,0 0 0,0-1 0,1 0 0,1-1 0,0 1-1,0-2 1,1 0 0,23 17 0,-7-10 17,1-1 0,1-2 0,1-1 1,0-1-1,1-2 0,0-1 0,42 8 0,18-2 42,121 7 0,-79-17-38,1-5 1,-1-6-1,251-43 1,-228 14 63,-3-6 0,292-118 0,-270 81 181,-4-8 0,-4-7 1,-4-7-1,-4-8 0,157-137 0,-215 153 176,-4-4-1,166-211 1,-199 216-275,-4-3 0,-3-2 0,-5-3 0,44-116 0,-74 156-142,-1-1-1,-4-1 1,-2-1 0,-2 0-1,-4 0 1,3-90-1,-12 123-23,-1 0 1,-2 0-1,-1 0 0,-1 1 0,-2-1 0,-1 1 0,-11-28 0,10 36-4,0 0 0,-2 1 0,0 0 0,-1 0 0,0 1 0,-2 1 0,0 0 0,-1 1 0,0 0 0,-24-16 0,7 10-57,0 1 0,-1 2 1,-1 2-1,-1 1 0,0 2 1,-1 1-1,0 1 0,-1 3 1,-49-6-1,-26 2-553,-209 8 1,-275 60-4275,263-6-1174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558"/>
    </inkml:context>
    <inkml:brush xml:id="br0">
      <inkml:brushProperty name="width" value="0.025" units="cm"/>
      <inkml:brushProperty name="height" value="0.025" units="cm"/>
      <inkml:brushProperty name="color" value="#004F8B"/>
    </inkml:brush>
  </inkml:definitions>
  <inkml:trace contextRef="#ctx0" brushRef="#br0">0 1 32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32.770"/>
    </inkml:context>
    <inkml:brush xml:id="br0">
      <inkml:brushProperty name="width" value="0.025" units="cm"/>
      <inkml:brushProperty name="height" value="0.025" units="cm"/>
    </inkml:brush>
  </inkml:definitions>
  <inkml:trace contextRef="#ctx0" brushRef="#br0">36 79 4004,'0'0'7105,"-5"-9"-6512,-1 2-285,4 3-86,-1 1 0,0-1 0,1 0 0,0 0 0,0 0 0,0 0 0,0 0 0,0 0 0,1-1 0,0 1 0,0 0 0,0-1 0,0-4 0,15 10 1060,0 7-1056,-1 0 0,-1 0 1,1 1-1,-1 1 0,15 16 1,0-2-117,562 424 215,156 101 682,-530-383-823,373 312 851,-34-26-506,-97-102-398,992 782 368,152 67 558,-696-642-447,-875-540-596,4 2 21,-1 1 1,-1 2-1,-1 1 0,-1 1 0,-1 2 0,38 43 0,-58-52-507,-19-15-2636,-22-17-4571,12 1 558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6.181"/>
    </inkml:context>
    <inkml:brush xml:id="br0">
      <inkml:brushProperty name="width" value="0.025" units="cm"/>
      <inkml:brushProperty name="height" value="0.025" units="cm"/>
    </inkml:brush>
  </inkml:definitions>
  <inkml:trace contextRef="#ctx0" brushRef="#br0">193 87 6054,'0'0'2904,"0"-8"-2034,0 7-602,-2-37-182,1 36 343,1-1 0,0 1 0,0-1 0,0 1 1,1-1-1,-1 1 0,1 0 0,-1-1 0,1 1 0,0-1 0,-1 1 0,1 0 0,1 0 0,1-4 1298,-5 14 2171,-7 23-1412,8-30-2406,0 0 0,0 0 0,-1 0 0,1 0 0,0 0 0,0 0 0,0 0 0,0-1 0,-1 1 0,1 0 0,0-1-1,-1 1 1,1-1 0,-1 0 0,1 1 0,0-1 0,-1 0 0,1 0 0,-1 0 0,1 0 0,-1 0 0,1 0 0,-2 0 0,0-1-378,1 1 1,-1 0 0,1 0 0,-1 0 0,1 1 0,-1-1 0,1 1 0,-1-1 0,1 1 0,-1 0 0,1 0 0,0 0 0,-1 0 0,1 1 0,-2 0 0,-13 14-591,14-11 1003,-1 0 0,-1-1 0,1 0 0,-1 0 0,1 0 0,-1 0 0,0-1 0,0 0 1,-1 0-1,1 0 0,-1-1 0,0 0 0,1 0 0,-8 2 0,13-4 504,18 4 678,36 9-704,-1-1-1,2-3 1,106 4-1,-157-16-208,-12-2-90,-18-5 27,-38 4-160,-105 4 0,96 3 205,53-4-149,20 3-214,0 0 0,0 0 0,0-1 0,0 1 0,0 0 0,0 0 0,-1 0 1,1 0-1,0 0 0,0 0 0,0-1 0,0 1 0,0 0 0,0 0 0,0 0 0,0 0 0,0-1 1,0 1-1,0 0 0,0 0 0,0 0 0,-1 0 0,1-1 0,0 1 0,0 0 0,1 0 0,-1 0 1,0 0-1,0-1 0,0 1 0,0 0 0,0 0 0,0 0 0,0 0 0,0 0 0,0-1 0,0 1 1,0 0-1,0 0 0,0 0 0,1 0 0,-1 0 0,0 0 0,0-1 0,0 1 0,0 0 0,1 0 1,29-14 20,54 1-51,1 3 1,158 1-1,-466 22 155,33-13 80,255 3-212,78 14-1,-34-2 9,-26-7 1,-196-4 91,-174-8-64,301-3-4072,6 0-1438,3-5-2812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19.714"/>
    </inkml:context>
    <inkml:brush xml:id="br0">
      <inkml:brushProperty name="width" value="0.025" units="cm"/>
      <inkml:brushProperty name="height" value="0.025" units="cm"/>
    </inkml:brush>
  </inkml:definitions>
  <inkml:trace contextRef="#ctx0" brushRef="#br0">270 617 7751,'-7'-9'273,"2"2"-91,-19-27-1126,-33-36 0,51 63 1075,0 0-1,0 1 1,-1 0 0,0 0 0,0 0 0,0 1-1,-1 0 1,1 0 0,-1 1 0,-1 0 0,1 0-1,-17-4 1,22 8-62,1 0 0,0 0-1,-1 0 1,1 0 0,0 0 0,-1 1-1,1-1 1,0 1 0,0 0 0,-1-1-1,1 1 1,0 0 0,0 1-1,0-1 1,0 0 0,0 0 0,0 1-1,1-1 1,-1 1 0,0 0 0,1-1-1,-1 1 1,1 0 0,0 0-1,-1 0 1,1 0 0,0 0 0,0 0-1,0 0 1,1 1 0,-1-1 0,0 0-1,1 0 1,-1 5 0,-2 11-86,1-1 0,1 1 0,1 29 0,0-26 130,3 55-95,3 0 0,21 102 0,52 147 29,-49-223 2,5-2 0,4-1 0,5-2 0,3-2 0,87 127 0,-58-116 16,4-3 0,5-4 0,4-3 0,107 89 0,-80-85 59,4-6-1,224 135 0,-288-197-89,1-3-1,1-3 1,1-2-1,2-3 1,0-2-1,1-3 1,0-3-1,1-2 0,79 2 1,-128-12-15,-1-1 0,1-1 1,-1 0-1,1-1 0,-1 0 0,1-1 0,-1-1 1,21-8-1,-26 8-7,0-1 1,0 0-1,0 0 1,-1-1-1,0 0 0,0 0 1,0-1-1,-1 0 1,0 0-1,0-1 1,-1 1-1,0-1 0,6-14 1,0-2 103,-2 0 0,-1-1 0,0-1 0,-2 1 0,-1-1 0,-2 0 0,2-49 0,-5 2 114,-16-116 0,-10 41-113,-6 0 1,-72-200-1,68 247-42,-5 1 0,-4 3-1,-4 1 1,-4 3 0,-5 2 0,-126-155-1,-531-519-79,654 710-198,-120-85-1,157 125 168,0 0-1,-2 1 0,0 1 1,0 2-1,-1 0 0,0 2 1,-1 1-1,-47-7 0,63 14 27,0 0-1,0 1 0,-1 0 1,1 1-1,0 1 1,0-1-1,0 2 0,0 0 1,1 0-1,-1 1 0,1 1 1,-12 6-1,8-3-47,2 1 1,-1 1-1,1 0 1,1 1-1,0 0 0,0 1 1,1 0-1,-9 15 0,-6 13-877,2 1 0,2 1 0,1 1 0,3 1 0,-16 56 0,-1 11-6560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084"/>
    </inkml:context>
    <inkml:brush xml:id="br0">
      <inkml:brushProperty name="width" value="0.025" units="cm"/>
      <inkml:brushProperty name="height" value="0.025" units="cm"/>
    </inkml:brush>
  </inkml:definitions>
  <inkml:trace contextRef="#ctx0" brushRef="#br0">264 64 4004,'0'0'6465,"-3"-9"-3540,-10-31-699,13 40-2020,0-1 1,0 0-1,0 0 1,-1 0-1,1 1 0,0-1 1,-1 0-1,1 0 0,-1 1 1,1-1-1,-1 0 0,1 1 1,-1-1-1,1 0 0,-1 1 1,1-1-1,-1 1 0,0-1 1,1 1-1,-2-1 0,-8 8 1566,-6 28-1024,14-30-165,-79 151 2194,1-1-2027,70-133-686,2 1-1,0 0 1,1 0-1,2 0 1,-4 25-1,9-45-55,-1 0-1,1-1 0,0 1 1,0 0-1,0 0 1,0-1-1,1 1 1,-1 0-1,1-1 0,0 1 1,-1 0-1,1-1 1,0 1-1,1-1 1,-1 1-1,0-1 0,1 0 1,-1 1-1,1-1 1,0 0-1,4 4 1,-2-4 7,0 1 1,0-1-1,0 0 1,1 0-1,-1 0 1,1 0 0,-1-1-1,1 0 1,0 0-1,0 0 1,7 0-1,6 0-12,-1-2 0,1 0-1,-1-1 1,0-1-1,0 0 1,19-7 0,-28 7-175,52-20-1890,-24 0-2420,-14 1-1305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456"/>
    </inkml:context>
    <inkml:brush xml:id="br0">
      <inkml:brushProperty name="width" value="0.025" units="cm"/>
      <inkml:brushProperty name="height" value="0.025" units="cm"/>
    </inkml:brush>
  </inkml:definitions>
  <inkml:trace contextRef="#ctx0" brushRef="#br0">38 1 11915,'0'0'8232,"11"69"-7816,-27-34-287,3-1-65,-1-3-417,8-5-608,6-6-1057,0-6-1473,0-10-705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804"/>
    </inkml:context>
    <inkml:brush xml:id="br0">
      <inkml:brushProperty name="width" value="0.025" units="cm"/>
      <inkml:brushProperty name="height" value="0.025" units="cm"/>
    </inkml:brush>
  </inkml:definitions>
  <inkml:trace contextRef="#ctx0" brushRef="#br0">0 33 6118,'0'0'11584,"9"-5"-10442,3 0-937,-1 0 0,1 1 0,0 1 0,0 0 0,0 0-1,1 1 1,-1 1 0,0 0 0,1 1 0,14 1-1,6 0-128,1 1-1,-1 2 1,0 1-1,0 2 1,-1 1-1,52 20 1,-80-27-60,-1 1 1,0-1 0,0 1 0,0-1-1,0 1 1,0 0 0,0 0-1,0 0 1,0 1 0,-1-1-1,1 1 1,-1-1 0,0 1-1,0 0 1,0 0 0,0 0-1,0 0 1,0 0 0,-1 0-1,0 1 1,0-1 0,0 0-1,0 1 1,0-1 0,0 1 0,-1-1-1,0 1 1,0-1 0,0 1-1,0-1 1,-1 7 0,-2-2 188,0 0 0,0 0 1,0-1-1,-1 1 0,0-1 1,-1 0-1,0 0 0,0 0 1,0 0-1,-1-1 0,0 0 0,-8 6 1,-13 11 376,-1-1-1,-2-1 1,-33 18 0,49-32-545,0 0 0,0-1-1,0 0 1,-1-1 0,1-1 0,-1 0 0,0-1 0,-1-1 0,-25 1 0,40-3-95,1 0-1,0 0 1,-1 0 0,1 0 0,-1 0 0,1 0 0,-1 0 0,1 0-1,0 0 1,-1 0 0,1-1 0,-1 1 0,1 0 0,-1 0-1,1 0 1,0-1 0,-1 1 0,1 0 0,0 0 0,-1-1 0,1 1-1,0 0 1,-1-1 0,1 1 0,0 0 0,0-1 0,-1 1 0,1-1-1,0 1 1,0 0 0,0-1 0,0 1 0,-1-1 0,1 1-1,0-1 1,0 1 0,0 0 0,0-1 0,0 1 0,0-1 0,10-18-3185,16 3-723,7-1-1987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148"/>
    </inkml:context>
    <inkml:brush xml:id="br0">
      <inkml:brushProperty name="width" value="0.025" units="cm"/>
      <inkml:brushProperty name="height" value="0.025" units="cm"/>
    </inkml:brush>
  </inkml:definitions>
  <inkml:trace contextRef="#ctx0" brushRef="#br0">215 0 9961,'0'0'7778,"-1"8"-6342,-8 19-602,-1-1 0,-2 0-1,0-1 1,-24 37 0,-17 34 592,40-69-1268,0 1 0,2 1 0,0 0 0,3 0 0,0 1 0,2 0 0,1 0 0,1 1 0,1 39 0,3-65-184,1 1-1,0-1 1,0 1-1,0-1 1,1 1-1,-1-1 1,1 0-1,1 1 1,-1-1-1,1 0 1,0-1 0,0 1-1,0 0 1,1-1-1,-1 0 1,1 0-1,0 0 1,7 6-1,-3-5-362,0 0-1,0-1 0,0 0 1,1 0-1,0 0 1,-1-1-1,1-1 0,0 1 1,0-2-1,16 2 1,27-1-4870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520"/>
    </inkml:context>
    <inkml:brush xml:id="br0">
      <inkml:brushProperty name="width" value="0.025" units="cm"/>
      <inkml:brushProperty name="height" value="0.025" units="cm"/>
    </inkml:brush>
  </inkml:definitions>
  <inkml:trace contextRef="#ctx0" brushRef="#br0">6 1 14157,'0'0'5093,"-6"76"-3203,6-45-705,8 2 192,2-5-320,8-3-320,2-5-449,4-6-224,6-6 1,3-6-898,-3-2-1345,6-6-1282,-10-14-2850,-3-6-4003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847"/>
    </inkml:context>
    <inkml:brush xml:id="br0">
      <inkml:brushProperty name="width" value="0.025" units="cm"/>
      <inkml:brushProperty name="height" value="0.025" units="cm"/>
    </inkml:brush>
  </inkml:definitions>
  <inkml:trace contextRef="#ctx0" brushRef="#br0">188 0 11435,'0'0'2690,"-36"65"1154,5-26-1570,3 4-608,-1 2-65,4 0-416,3-2-608,9-4-449,10-2-160,3-10-1634,3-5-1216,6-10-3460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224"/>
    </inkml:context>
    <inkml:brush xml:id="br0">
      <inkml:brushProperty name="width" value="0.025" units="cm"/>
      <inkml:brushProperty name="height" value="0.025" units="cm"/>
    </inkml:brush>
  </inkml:definitions>
  <inkml:trace contextRef="#ctx0" brushRef="#br0">56 0 16303,'0'0'3940,"-32"67"-2787,23-34-640,0-2-193,4 4-224,5-2-64,0-5-801,9-7-1633,1-8-2466,3-9-3076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901"/>
    </inkml:context>
    <inkml:brush xml:id="br0">
      <inkml:brushProperty name="width" value="0.025" units="cm"/>
      <inkml:brushProperty name="height" value="0.025" units="cm"/>
      <inkml:brushProperty name="color" value="#004F8B"/>
    </inkml:brush>
  </inkml:definitions>
  <inkml:trace contextRef="#ctx0" brushRef="#br0">81 227 993,'-14'-116'4565,"-6"43"1931,19 72-6228,1-1 0,0 1 0,0 0-1,-1 0 1,1 0 0,-1-1 0,1 1 0,-1 0 0,1 0 0,-1 0-1,0 0 1,0 0 0,1 0 0,-1 0 0,0 0 0,0 0 0,0 1-1,0-1 1,0 0 0,0 0 0,0 1 0,0-1 0,0 1 0,0-1-1,-1 1 1,1-1 0,0 1 0,0 0 0,-2-1 0,2 2-135,-1 0 0,1 0 0,0 0 0,0 0 0,0 0 0,0 0 0,0 0-1,0 0 1,0 0 0,1 1 0,-1-1 0,0 0 0,1 0 0,-1 1 0,1-1 0,-1 1 0,1-1 0,-1 0 0,1 1 0,0-1 0,0 1 0,0-1 0,0 1 0,0 2 0,-3 43 98,2 1 0,2-1-1,2 1 1,2-1 0,2 0 0,2-1-1,2 0 1,20 51 0,-30-95-229,-1 0 0,1 0-1,0 0 1,-1 0 0,1 0 0,0-1 0,0 1 0,0 0 0,0-1-1,1 1 1,-1-1 0,0 1 0,1-1 0,-1 0 0,1 1 0,-1-1 0,1 0-1,0 0 1,0 0 0,2 1 0,-3-2 24,1 0 0,-1 0 0,1 0 0,-1-1 0,0 1 0,1 0 0,-1-1 0,0 1 0,1-1 0,-1 0 0,0 1 0,0-1 0,1 0 0,-1 0 1,0 0-1,0 0 0,0 0 0,0 0 0,0 0 0,0 0 0,0-1 0,7-10 282,0 0 0,-2 0-1,1-1 1,4-15 0,29-71 1101,48-191 1,-82 221-2334,-6 68-474,-8 6-4533,-4 8 982,-4 3-1612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585"/>
    </inkml:context>
    <inkml:brush xml:id="br0">
      <inkml:brushProperty name="width" value="0.025" units="cm"/>
      <inkml:brushProperty name="height" value="0.025" units="cm"/>
    </inkml:brush>
  </inkml:definitions>
  <inkml:trace contextRef="#ctx0" brushRef="#br0">85 266 15278,'0'0'1944,"-1"9"164,-4 23-201,-2 0-1,-20 57 1,15-57-1630,2 1 0,2 0 0,-6 44 0,14-76-275,0 0 0,0 0-1,0 0 1,0 0 0,0 1 0,0-1 0,0 0-1,0 0 1,0 0 0,1 0 0,-1 0 0,1 0-1,-1 1 1,0-1 0,1 0 0,0 0 0,-1 0-1,1 0 1,0 0 0,-1-1 0,1 1-1,0 0 1,0 0 0,0 0 0,1 0 0,0 0-6,1 0 1,-1 0-1,0 0 0,1 0 1,-1-1-1,1 1 1,-1-1-1,1 0 1,-1 0-1,1 0 1,3 0-1,4-1-110,0-1-1,0 0 0,-1-1 1,1 0-1,11-5 1,-5 1-580,-1-1 1,1 0-1,15-13 0,2-10-2903,-11-8-3511,-15 7-1460</inkml:trace>
  <inkml:trace contextRef="#ctx0" brushRef="#br0" timeOffset="1">22 1 14958,'0'0'8808,"47"29"-9640,-20-16-2435,-2-4-4581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916"/>
    </inkml:context>
    <inkml:brush xml:id="br0">
      <inkml:brushProperty name="width" value="0.025" units="cm"/>
      <inkml:brushProperty name="height" value="0.025" units="cm"/>
    </inkml:brush>
  </inkml:definitions>
  <inkml:trace contextRef="#ctx0" brushRef="#br0">352 1 14061,'0'0'4207,"9"3"-2467,3 1-1451,0 1 0,-1 1 0,1 0 0,-1 0 0,0 1 0,-1 1 0,0-1 0,0 2 0,0-1 0,-1 2 0,0-1 0,-1 1 0,0 0 0,-1 1-1,0 0 1,-1 0 0,7 15 0,-7-11-219,0 0 0,-1 0-1,-1 0 1,0 1 0,-1 0-1,-1 0 1,0 0 0,-1 0-1,-1 0 1,-1 0 0,0 0-1,-1-1 1,0 1 0,-7 20-1,0-9 62,-2 0 0,-1 0 0,-2-2-1,0 1 1,-1-2 0,-23 28 0,-123 132 145,115-136-251,1 2-144,-41 43-1427,27-33-3590,14-15-4452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01.806"/>
    </inkml:context>
    <inkml:brush xml:id="br0">
      <inkml:brushProperty name="width" value="0.025" units="cm"/>
      <inkml:brushProperty name="height" value="0.025" units="cm"/>
    </inkml:brush>
  </inkml:definitions>
  <inkml:trace contextRef="#ctx0" brushRef="#br0">391 177 352,'0'0'3198,"0"-10"-2477,2-4-1522,-1 5 1787,0 1 0,-1-1 0,0 0 0,-1-15 0,0 22-643,1-1 0,-1 1-1,0-1 1,1 1-1,-1-1 1,0 1 0,-1 0-1,1 0 1,0 0 0,0 0-1,-1-1 1,1 2 0,-1-1-1,0 0 1,0 0 0,0 0-1,0 1 1,0-1 0,0 1-1,0 0 1,0-1-1,0 1 1,-3-1 0,-4-2-174,0 1 0,-1 0 0,1 0 1,-1 0-1,0 1 0,0 1 0,1 0 1,-1 0-1,0 1 0,0 0 0,0 1 1,0 0-1,0 0 0,0 1 0,1 1 1,-1-1-1,1 2 0,0-1 0,-1 1 1,2 1-1,-1-1 0,0 2 0,1-1 1,0 1-1,0 0 0,-9 10 0,8-5-12,0 0-1,0 0 0,1 1 0,1 0 0,0 0 0,0 0 0,1 1 1,1 0-1,0 1 0,1-1 0,1 1 0,-4 25 0,1 16 14,3 108 0,4-105-4,-2-26-132,2-1-1,0 1 1,3-1-1,1 1 1,1-1-1,14 43 1,1-18-5,45 85 0,-52-118-17,0 0 0,1 0-1,1-1 1,1-1-1,38 36 1,-51-53-1,1 0 0,0-1-1,-1 1 1,1-1 0,0 0 0,1 0 0,-1 0-1,1-1 1,-1 0 0,1 0 0,-1 0-1,1-1 1,0 0 0,0 0 0,0 0 0,0-1-1,0 0 1,0 0 0,0-1 0,0 1-1,6-3 1,-3 0 56,0 0-1,0-1 1,0 0-1,-1-1 1,1 0 0,-1 0-1,0-1 1,-1 0-1,1 0 1,-1-1-1,12-15 1,12-16 368,-1-2 1,-2-1 0,-2-1-1,-2-2 1,-2 0-1,29-82 1,-39 86-280,-1 1 0,-2-2 0,-1 1 0,-3-1-1,-1 0 1,-2-1 0,-2 1 0,-7-61 0,3 82-129,0 0 0,-2-1-1,0 2 1,-1-1 0,-1 1 0,-1 0 0,-1 0-1,-1 1 1,0 1 0,-1 0 0,-1 0 0,-25-24-1,30 33-72,-1 0-1,-1 0 1,0 1-1,0 1 1,0 0-1,-1 0 1,0 1-1,0 0 0,0 0 1,-15-2-1,17 5-144,0 1 1,-1 0-1,1 0 0,0 1 0,-1 0 0,1 1 0,-1 0 0,1 0 0,0 1 1,0 0-1,0 1 0,0 0 0,0 1 0,-11 5 0,4 0-1841,1 1-1,0 0 0,-25 23 1,4 2-7903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12.576"/>
    </inkml:context>
    <inkml:brush xml:id="br0">
      <inkml:brushProperty name="width" value="0.025" units="cm"/>
      <inkml:brushProperty name="height" value="0.025" units="cm"/>
    </inkml:brush>
  </inkml:definitions>
  <inkml:trace contextRef="#ctx0" brushRef="#br0">232 106 4740,'-33'7'-84,"12"-2"1018,0 0 0,-1-2 0,1-1 0,-1 0 0,0-1 1,-39-5-1,60 4-925,1 0 1,0 1 0,0-1 0,0 0-1,-1 0 1,1 0 0,0 0 0,0 0-1,-1 0 1,1 0 0,0 0 0,0 0 0,0 0-1,-1 0 1,1 0 0,0 0 0,0 0-1,-1 0 1,1 0 0,0 0 0,0-1-1,0 1 1,-1 0 0,1 0 0,0 0-1,0 0 1,0 0 0,0 0 0,-1-1-1,1 1 1,0 0 0,0 0 0,0 0 0,0 0-1,0-1 1,-1 1 0,1 0 0,0 0-1,0 0 1,0-1 0,0 1 0,0 0-1,0 0 1,0 0 0,0-1 0,0 1-1,0 0 1,0 0 0,0-1 0,0 1 0,0 0-1,0 0 1,0 0 0,0-1 0,0 1-1,0 0 1,0 0 0,0 0 0,1-1-1,-1 1 1,0 0 0,0-1 0,18-4 26,52 6 2,-1 2 1,71 14-1,44 4 39,547-17-19,1-51 305,-85 5 22,270 19 25,-39 2 1091,-85-6 1139,-3 43-1538,-508 1-1040,945 92 122,-1041-73 565,32 5 1406,-193-39-2096,1-1-1,0-1 1,0-1-1,0-1 0,34-7 1,118-41 335,-77 19-311,-86 27-364,1 0 0,0 1 1,0 0-1,-1 1 0,1 1 1,26 1-1,-31 3-1727,-9 2-3073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6.257"/>
    </inkml:context>
    <inkml:brush xml:id="br0">
      <inkml:brushProperty name="width" value="0.025" units="cm"/>
      <inkml:brushProperty name="height" value="0.025" units="cm"/>
    </inkml:brush>
  </inkml:definitions>
  <inkml:trace contextRef="#ctx0" brushRef="#br0">1 0 10218,'0'0'13682,"7"15"-12769,0-3-750,-1 1 1,0 0-1,-1 0 1,-1 1-1,0-1 1,0 1-1,2 25 1,8 216 1013,12 132-545,2-84 666,-13 380-1,-27-553-1203,-31 141 0,40-254-90,2-49-4674,1-4-3376,0 32 6380,0-31-14189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7.147"/>
    </inkml:context>
    <inkml:brush xml:id="br0">
      <inkml:brushProperty name="width" value="0.025" units="cm"/>
      <inkml:brushProperty name="height" value="0.025" units="cm"/>
    </inkml:brush>
  </inkml:definitions>
  <inkml:trace contextRef="#ctx0" brushRef="#br0">1 63 9673,'0'0'8803,"12"-2"-7831,147-19 1915,175-18-1071,654 50 578,-851-5-1238,941 29-318,-323-42-603,-742 2-1373,-9-14-7654,-4 13 6396,0-7-4539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7.496"/>
    </inkml:context>
    <inkml:brush xml:id="br0">
      <inkml:brushProperty name="width" value="0.025" units="cm"/>
      <inkml:brushProperty name="height" value="0.025" units="cm"/>
    </inkml:brush>
  </inkml:definitions>
  <inkml:trace contextRef="#ctx0" brushRef="#br0">80 51 4708,'0'0'8435,"-10"-6"-5227,-4-5-2441,8 6-284,0 0 0,0 1 0,-1 0 0,1 0 0,-1 0 0,-11-3 0,22 16 2772,9 4-2778,3-6-95,0-1 1,0 0-1,1-1 1,0 0-1,0-2 1,28 4-1,112-2 19,-110-5-329,205 1 29,-252-1-100,0-1 1,1 1-1,-1 0 0,0 0 1,0 0-1,1 0 0,-1 0 1,0 0-1,1 0 0,-1 0 1,0 0-1,1 0 0,-1 0 1,0 0-1,1 0 0,-1 0 1,0 0-1,1 0 0,-1 0 1,0 0-1,1 0 0,-1 0 1,0 0-1,1 1 0,-1-1 1,0 0-1,0 0 0,1 0 1,-1 1-1,0-1 0,0 0 1,1 0-1,-1 1 0,0-1 1,0 0-1,0 0 0,1 1 1,-1-1-1,0 0 0,0 1 1,0-1-1,0 0 0,0 1 1,0-1-1,0 0 0,0 1 1,0-1-1,0 0 0,0 1 1,0-1-1,0 0 0,0 1 0,0-1 1,0 0-1,0 1 0,0-1 1,0 0-1,0 1 0,0-1 1,-1 0-1,1 0 0,0 1 1,0-1-1,0 0 0,-1 1 1,-18 16 428,-214 163 2175,189-141-2817,1 1-1,2 2 1,-36 50 0,59-69-1919,10-13-3671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8.390"/>
    </inkml:context>
    <inkml:brush xml:id="br0">
      <inkml:brushProperty name="width" value="0.025" units="cm"/>
      <inkml:brushProperty name="height" value="0.025" units="cm"/>
    </inkml:brush>
  </inkml:definitions>
  <inkml:trace contextRef="#ctx0" brushRef="#br0">6 701 17008,'0'0'1943,"-2"9"-528,1-6-1288,1-1 0,-1 0 0,1 1 0,-1-1 0,1 1 0,0 0 0,0-1 0,0 1 0,0-1 0,0 1 0,2 4 0,-2-7-78,1 1 0,-1 0 0,0-1 0,1 1-1,-1-1 1,1 1 0,-1-1 0,1 1 0,-1-1 0,1 1 0,-1-1 0,1 0-1,-1 1 1,1-1 0,0 0 0,-1 0 0,1 1 0,0-1 0,-1 0-1,1 0 1,0 0 0,0 0 0,31-6 853,-11-5-472,-1-1 0,0 0 0,-1-2 0,0 0-1,-1-1 1,24-26 0,-22 22-241,37-37 65,-3-2 1,66-90 0,-92 109-205,-2-2-1,-2-1 1,-1-1 0,-2 0-1,18-58 1,-30 63-34,-23 92-168,-14 107 1,25-128 168,2 0 0,0 0-1,3 0 1,9 58 0,-10-85-22,1 1-1,0-1 0,0 1 1,1-1-1,0 0 0,0 0 1,0 0-1,1 0 1,0-1-1,0 1 0,0-1 1,1 0-1,-1 0 1,8 5-1,-8-7-257,1 0-1,-1-1 1,1 1 0,-1-1 0,1 0-1,0 0 1,-1 0 0,9 1-1,-8-2-488,0-1 0,0 1-1,0-1 1,0 0 0,0-1-1,0 1 1,-1-1-1,1 0 1,8-2 0,26-18-12055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9.287"/>
    </inkml:context>
    <inkml:brush xml:id="br0">
      <inkml:brushProperty name="width" value="0.025" units="cm"/>
      <inkml:brushProperty name="height" value="0.025" units="cm"/>
    </inkml:brush>
  </inkml:definitions>
  <inkml:trace contextRef="#ctx0" brushRef="#br0">28 1 4228,'0'0'8499,"4"14"-6615,5 20-664,-3 0 0,-1 0 0,2 58-1,-13 445 5257,3-517-5733,-4-18 448,6-3-1068,-1-1 0,0 0 0,1-1 0,-1 1 0,1 0 0,0 0 1,0-1-1,0 1 0,0 0 0,0-1 0,0-3 0,-8-34-134,1-1-1,3 0 1,1 0 0,2-1-1,2 1 1,2-1 0,12-68-1,-10 87-57,1 1 0,1-1 0,1 1 0,2 0-1,0 0 1,1 1 0,24-38 0,-27 50 22,0-1-1,1 1 1,0 0 0,1 1 0,0-1 0,0 2-1,0-1 1,1 2 0,0-1 0,1 1 0,-1 1-1,1 0 1,0 0 0,1 1 0,-1 0 0,24-3-1,-27 6-21,8-2 1,0 1-1,0 1 1,17 1 0,-31-1 59,0 1 1,0 0 0,0 0 0,0 0 0,0 1-1,0-1 1,0 0 0,0 1 0,0-1 0,0 1-1,0 0 1,0 0 0,0 0 0,0 0-1,0 0 1,-1 0 0,1 0 0,0 0 0,-1 1-1,1-1 1,-1 1 0,1-1 0,-1 1-1,0 0 1,0-1 0,0 1 0,0 0 0,0 0-1,0 0 1,0 0 0,-1 0 0,2 2 0,-3-1 21,1 0 1,-1 0-1,1 0 1,-1 0 0,0 0-1,0 0 1,-1 0 0,1 0-1,-1-1 1,1 1 0,-1-1-1,0 1 1,0-1 0,0 1-1,0-1 1,0 0 0,0 0-1,-1 0 1,1 0 0,-6 2-1,-61 35 536,60-35-472,-92 38 427,91-38-579,-1-1 1,0 0 0,-1-1 0,1 0-1,0-1 1,0 0 0,-20-1 0,30 0-162,1 0 1,-1-1 0,0 1-1,1 0 1,-1 0-1,1-1 1,-1 1 0,1 0-1,-1-1 1,1 1 0,-1 0-1,1-1 1,-1 1-1,1-1 1,-1 1 0,1-1-1,0 1 1,-1-1 0,1 1-1,0-1 1,-1 1-1,1-1 1,0 1 0,0-1-1,0 0 1,-1 1 0,1-1-1,0 0 1,0 1-1,0-1 1,0 1 0,0-1-1,0 0 1,0 1 0,0-1-1,0 1 1,1-1-1,-1 0 1,0 1 0,0-1-1,0 1 1,1-1 0,0 0-1,6-24-15560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0.084"/>
    </inkml:context>
    <inkml:brush xml:id="br0">
      <inkml:brushProperty name="width" value="0.025" units="cm"/>
      <inkml:brushProperty name="height" value="0.025" units="cm"/>
    </inkml:brush>
  </inkml:definitions>
  <inkml:trace contextRef="#ctx0" brushRef="#br0">388 0 15631,'0'0'9102,"-6"13"-8221,-21 42-57,-62 94 0,-58 56 469,123-173-1177,-2-1-1,-31 29 1,57-60-181,0 0 1,0 1-1,0-1 0,0 0 0,0 0 0,-1 0 1,1 0-1,0 0 0,0 1 0,0-1 1,0 0-1,-1 0 0,1 0 0,0 0 1,0 0-1,0 0 0,-1 0 0,1 0 1,0 0-1,0 0 0,0 1 0,-1-1 1,1 0-1,0 0 0,0 0 0,-1 0 1,1-1-1,0 1 0,0 0 0,0 0 1,-1 0-1,1 0 0,0 0 0,0 0 1,0 0-1,-1 0 0,1 0 0,0 0 1,0-1-1,0 1 0,0 0 0,-1 0 1,-2-13-2093,3-24-2070,0 29 2590,1-40-6787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8.288"/>
    </inkml:context>
    <inkml:brush xml:id="br0">
      <inkml:brushProperty name="width" value="0.025" units="cm"/>
      <inkml:brushProperty name="height" value="0.025" units="cm"/>
      <inkml:brushProperty name="color" value="#004F8B"/>
    </inkml:brush>
  </inkml:definitions>
  <inkml:trace contextRef="#ctx0" brushRef="#br0">0 0 2146,'0'0'10570,"0"54"-6694,0-28-994,6 1-832,6-1-224,5-1-353,4 0-319,6-4-770,4-5-320,9-8-64,1-8-2338,4-8-3300,-5-14-11754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0.455"/>
    </inkml:context>
    <inkml:brush xml:id="br0">
      <inkml:brushProperty name="width" value="0.025" units="cm"/>
      <inkml:brushProperty name="height" value="0.025" units="cm"/>
    </inkml:brush>
  </inkml:definitions>
  <inkml:trace contextRef="#ctx0" brushRef="#br0">0 1 15246,'0'0'4869,"6"55"-3011,15-31-225,14 1-191,11-1-129,7-1-480,10-1-481,3-3-256,1 0-32,1 0-288,-14 2-1570,-3-4-1889,-17 0-2659,-10-2-9321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1.083"/>
    </inkml:context>
    <inkml:brush xml:id="br0">
      <inkml:brushProperty name="width" value="0.025" units="cm"/>
      <inkml:brushProperty name="height" value="0.025" units="cm"/>
    </inkml:brush>
  </inkml:definitions>
  <inkml:trace contextRef="#ctx0" brushRef="#br0">0 1533 8360,'0'0'10634,"10"0"-9833,4-2-352,0 0 0,0 0 0,0-2 1,0 0-1,-1 0 0,26-13 0,86-52 1116,-102 56-1507,138-88 695,241-198 0,118-159 797,4-3-1125,-497 438-345,-16 13-68,0 0 0,1 1 0,0 0 0,0 1 1,1 0-1,25-10 0,-28 17-1387,-14 7-559,-16 9-1345,-5-7-1018,-4-4-3385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1.748"/>
    </inkml:context>
    <inkml:brush xml:id="br0">
      <inkml:brushProperty name="width" value="0.025" units="cm"/>
      <inkml:brushProperty name="height" value="0.025" units="cm"/>
    </inkml:brush>
  </inkml:definitions>
  <inkml:trace contextRef="#ctx0" brushRef="#br0">13 0 10025,'0'0'4394,"-3"8"-2841,2-3-1436,-1-1 0,0 1 0,1 0 0,0 0 0,0 0 0,0 1 0,1-1 0,0 0 0,0 0 0,0 0 0,1 0 0,-1 0 0,1 0 0,0 0-1,1 0 1,-1 0 0,1 0 0,0 0 0,0 0 0,4 5 0,17 23 620,1 0-1,2-2 1,52 50 0,103 75 518,-89-80-925,-50-40-224,148 124 1269,214 235 0,-246-207-65,27 31-805,-170-203-479,0-1 0,28 22 0,-38-33-237,0-1 0,0 1 0,0-1 0,1 0 0,0 0 0,-1-1-1,1 0 1,0 0 0,0 0 0,1-1 0,-1 0 0,0 0 0,9 0 0,-13-1-20,0 0 0,-1 0 0,1 0 0,-1 0 0,1-1 0,0 1 0,-1-1-1,1 1 1,-1-1 0,1 1 0,-1-1 0,1 0 0,1-1 0,12-22-5881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3.488"/>
    </inkml:context>
    <inkml:brush xml:id="br0">
      <inkml:brushProperty name="width" value="0.025" units="cm"/>
      <inkml:brushProperty name="height" value="0.025" units="cm"/>
    </inkml:brush>
  </inkml:definitions>
  <inkml:trace contextRef="#ctx0" brushRef="#br0">279 56 3395,'0'0'15989,"0"-8"-13870,-4-25-181,3 32-1843,0 0 0,0 0 1,0 0-1,0 0 0,0 0 0,0 0 1,0 0-1,-1 0 0,1 1 0,0-1 1,0 0-1,-1 1 0,1-1 0,0 1 1,-1-1-1,1 1 0,-1-1 0,1 1 1,0 0-1,-1 0 0,1 0 0,-1 0 1,1 0-1,-1 0 0,1 0 0,-1 0 1,1 1-1,-3 0 0,-3 0 148,-3-1-199,1 1 0,0 1 0,-1 0 1,1 0-1,0 1 0,0 0 0,1 0 0,-1 1 0,0 0 0,1 1 0,-15 11 0,10-7 8,0 2 1,1 0 0,1 0-1,-1 1 1,2 0 0,-11 17-1,19-27-55,1 0 1,-1 0-1,1-1 0,0 1 0,0 0 0,0 0 0,0 0 1,1 0-1,-1 0 0,0 1 0,1-1 0,-1 0 0,1 0 1,0 0-1,0 1 0,0-1 0,0 0 0,0 0 0,0 0 0,1 4 1,1-4-6,-1 0-1,0-1 1,0 1 0,1 0 0,-1-1 0,0 1 0,1-1 0,0 0 0,-1 1 0,1-1-1,0 0 1,0 0 0,-1 0 0,1 0 0,0 0 0,0-1 0,4 2 0,10 1-64,0-1 1,0 0 0,0-1 0,24-1-1,-26 0 20,24-1-213,-20 0 143,0 1 0,0 0 0,0 1 0,25 6 0,-42-7 122,0 0 1,0 0-1,0 0 1,1 0-1,-1 1 1,0-1-1,0 0 1,0 1-1,0-1 1,0 1-1,0-1 1,-1 1-1,1-1 1,0 1-1,0 0 1,0-1-1,0 1 1,-1 0-1,1 0 1,0-1-1,-1 1 1,1 0-1,0 0 1,-1 0-1,1 0 1,-1 0-1,0 0 1,1 2-1,-1-2 47,-1 1 0,1 0-1,-1-1 1,1 1-1,-1-1 1,0 1 0,0-1-1,0 1 1,1-1 0,-1 0-1,-1 1 1,1-1-1,0 0 1,0 0 0,-3 2-1,-6 5 335,0-1 0,-1 0 1,-17 8-1,6-5-158,0-1 1,-1-1-1,0 0 1,0-2-1,-1-1 1,0-1-1,-38 2 1,61-6-1906,12 0-7692,3 0-144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4.064"/>
    </inkml:context>
    <inkml:brush xml:id="br0">
      <inkml:brushProperty name="width" value="0.025" units="cm"/>
      <inkml:brushProperty name="height" value="0.025" units="cm"/>
    </inkml:brush>
  </inkml:definitions>
  <inkml:trace contextRef="#ctx0" brushRef="#br0">66 0 2659,'0'0'21161,"3"11"-20483,0-4-621,-1 0 1,0 1-1,0-1 0,-1 0 1,0 0-1,-1 1 1,1-1-1,-1 1 0,-1-1 1,1 1-1,-3 9 0,-2 1-86,-13 58-317,-35 88 1,55-171-4035,-3-5 2117,0 2-105,1-19-4407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5.601"/>
    </inkml:context>
    <inkml:brush xml:id="br0">
      <inkml:brushProperty name="width" value="0.025" units="cm"/>
      <inkml:brushProperty name="height" value="0.025" units="cm"/>
    </inkml:brush>
  </inkml:definitions>
  <inkml:trace contextRef="#ctx0" brushRef="#br0">89 107 10218,'-1'0'389,"0"-1"0,0 0 0,0 1 0,0-1 0,0 0 0,0 1 0,0-1-1,1 0 1,-1 0 0,0 0 0,0 0 0,1 0 0,-1 0 0,1 1 0,-1-2 0,1 1 0,-1 0 0,1 0 0,-1 0 0,1 0 0,0 0 0,0 0 0,0 0 0,0 0 0,-1-1 0,2-1 0,-1 2-169,1-1 0,0 0 0,0 0 0,0 1 0,0-1 0,0 1 0,0-1 0,1 1 0,-1 0 0,0-1 0,1 1 0,-1 0 0,1 0 0,2-2 0,7-3 49,0 0 0,0 1 0,21-6 0,-8 4-161,0 0 0,0 2 1,1 1-1,-1 1 1,1 1-1,0 1 0,0 1 1,0 2-1,30 4 0,-49-4-76,-1-1-1,1 1 0,0 0 0,0 1 0,-1 0 0,0-1 1,1 2-1,-1-1 0,0 1 0,0-1 0,-1 1 0,1 1 1,-1-1-1,0 1 0,0-1 0,-1 1 0,1 0 0,-1 1 0,0-1 1,0 0-1,-1 1 0,1 0 0,1 8 0,-2-6 96,0 0 0,-1 1 0,0-1 0,0 0-1,-1 0 1,0 1 0,-1-1 0,0 0 0,0 0 0,-1 0-1,0 1 1,0-2 0,-1 1 0,0 0 0,0 0 0,-8 13 0,-1-5 147,0 0 0,0-1 0,-2-1 1,0 0-1,0 0 0,-1-1 0,-1-1 1,0-1-1,-1 0 0,0-1 0,-24 10 1,15-9-259,0-2 0,0-1 1,0 0-1,-1-2 0,0-2 1,-1 0-1,-42 0 0,67-4-138,-1 0 0,0 0 0,1-1-1,-1 1 1,1-1 0,-1 0-1,0 0 1,1 0 0,0 0 0,-1-1-1,1 1 1,-6-4 0,8 4-77,0 0 0,1 0 0,-1 0 0,0 0 0,0 0 0,0 0 0,0 0 0,1 0 0,-1 0 0,1-1 0,-1 1 0,1 0 0,-1 0 0,1-1 0,-1-1 0,1 1-299,0 0-1,0 0 1,0 0-1,0-1 1,1 1-1,-1 0 1,1 0-1,-1 0 1,1 0-1,0 0 1,0 0 0,1-2-1,14-19-7108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21.965"/>
    </inkml:context>
    <inkml:brush xml:id="br0">
      <inkml:brushProperty name="width" value="0.025" units="cm"/>
      <inkml:brushProperty name="height" value="0.025" units="cm"/>
    </inkml:brush>
  </inkml:definitions>
  <inkml:trace contextRef="#ctx0" brushRef="#br0">394 244 4100,'0'0'2835,"5"-9"-1944,39-76 950,-40 75-1232,1 0 0,-2-1-1,0 0 1,0 1-1,-1-1 1,0 0 0,1-20-1,-4 30-552,1-1-1,0 1 1,-1 0-1,1 0 1,0 0-1,-1 0 1,0 0-1,1 0 1,-1 0-1,0 0 1,1 0-1,-1 0 1,0 0-1,0 0 1,0 0-1,0 0 1,0 0-1,0 1 1,0-1 0,0 0-1,0 1 1,0-1-1,0 1 1,0-1-1,0 1 1,-1 0-1,1 0 1,0-1-1,0 1 1,0 0-1,-1 0 1,1 0-1,0 0 1,0 0-1,-1 0 1,1 1-1,-1-1 1,-5 1-26,0 0 0,0 0 1,1 0-1,-1 1 1,1 0-1,-9 4 1,-5 5-34,1 0 1,0 2 0,1 0 0,1 1 0,0 1 0,0 0-1,2 1 1,-24 32 0,13-13-20,2 2 0,1 0 1,-27 65-1,34-64 217,1 1-1,-18 76 1,31-104-155,0 0 0,0-1 0,1 1 0,0 0 0,1 0 0,0 0 0,0 0 0,2 0 1,-1 0-1,1-1 0,1 1 0,0-1 0,0 1 0,1-1 0,1 0 0,5 10 0,-6-15-39,-1 0-1,1 0 1,0-1 0,0 1-1,1-1 1,-1 0 0,1-1 0,0 1-1,0-1 1,0 0 0,1 0-1,-1-1 1,1 1 0,-1-1-1,8 2 1,-4-3 20,-1 0 0,1 0 0,0-1 0,0 0 0,-1 0 0,1-1 0,0 0 0,-1 0 0,14-5 0,-1-1 103,1-2 1,-2 0 0,1-1-1,-2-2 1,1 0-1,-1 0 1,18-18-1,-16 12-50,-1-1-1,-1 0 1,-1-2-1,0 0 1,-2-1-1,0 0 0,-2-1 1,-1-1-1,0-1 1,-2 1-1,-1-2 1,-1 0-1,-1 0 1,-1 0-1,-2-1 1,0 0-1,-2 0 1,-1 0-1,-1-1 1,-4-38-1,2 55-42,-1 0 0,0 0 0,0 0 0,-1 0 0,-1 1 0,0-1 1,0 1-1,-1 0 0,0 0 0,-1 1 0,0-1 0,0 1 0,-15-14 0,17 19-59,0 0 1,0 1-1,-1-1 0,1 1 1,-1 1-1,0-1 0,0 1 1,0-1-1,0 1 0,0 1 1,0-1-1,-1 1 0,1 0 1,-1 0-1,1 1 0,-1-1 1,1 1-1,-1 0 0,1 1 1,-1-1-1,1 1 0,-1 0 1,1 1-1,0-1 0,0 1 1,-1 0-1,1 0 0,1 1 1,-10 5-1,-7 7-820,1 1 0,0 1 0,1 1 1,1 0-1,-25 33 0,23-27-1154,-26 29-3636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0.033"/>
    </inkml:context>
    <inkml:brush xml:id="br0">
      <inkml:brushProperty name="width" value="0.025" units="cm"/>
      <inkml:brushProperty name="height" value="0.025" units="cm"/>
    </inkml:brush>
  </inkml:definitions>
  <inkml:trace contextRef="#ctx0" brushRef="#br0">491 0 3683,'-12'10'5302,"-14"11"-5076,2 2 0,1 0 1,1 2-1,0 1 1,-31 50-1,-81 166 76,96-161 453,4 2 0,-28 99-1,50-137-193,2 0-1,2 1 0,2 1 1,2-1-1,3 91 0,3-122-547,0 0 0,0 0-1,2 0 1,0 0-1,0-1 1,2 1-1,-1-1 1,2-1-1,14 25 1,-16-31-26,1 0 1,0 1-1,0-2 1,0 1-1,1-1 0,0 0 1,0 0-1,0-1 0,1 0 1,0 0-1,0-1 1,0 0-1,1 0 0,-1-1 1,1 0-1,0-1 1,13 3-1,-6-4 28,0-1-1,0 0 1,0-1 0,1 0-1,-1-2 1,0 0 0,-1-1 0,1 0-1,-1-1 1,1-1 0,-2 0-1,1-1 1,-1-1 0,0 0 0,0-1-1,23-21 1,-2 0 120,-2-2-1,-1-2 1,-1-1 0,44-67 0,-46 60 136,-2-2 1,-2-1 0,-2-1 0,-2-1 0,-2 0-1,-3-2 1,-1 0 0,-2-1 0,-3 0 0,-2-1-1,2-56 1,-10 87-178,0 0 1,-2 0-1,0 1 0,-1-1 0,-1 1 1,-1-1-1,-1 1 0,-11-26 0,13 37-110,0-1 0,0 1 0,-1 0-1,0 0 1,-1 1 0,0 0 0,0 0-1,-1 0 1,0 1 0,0-1 0,0 2-1,-1-1 1,1 1 0,-1 0 0,-1 1-1,1 0 1,-1 0 0,1 1 0,-19-5-1,-3 4-1179,-1 2-1,1 0 1,-1 2 0,0 1-1,1 2 1,-1 1-1,-32 9 1,1 0-4057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1.325"/>
    </inkml:context>
    <inkml:brush xml:id="br0">
      <inkml:brushProperty name="width" value="0.025" units="cm"/>
      <inkml:brushProperty name="height" value="0.025" units="cm"/>
    </inkml:brush>
  </inkml:definitions>
  <inkml:trace contextRef="#ctx0" brushRef="#br0">268 236 7976,'-33'17'534,"0"2"1,2 1 0,-49 39 0,71-51-438,1 0-1,0 1 1,1-1 0,0 1 0,0 1 0,1-1-1,0 1 1,1 1 0,0-1 0,1 0 0,0 1-1,0 0 1,1 0 0,1 0 0,0 1 0,-1 15-1,3-8-72,0 0-1,2-1 1,0 1-1,1 0 1,1-1-1,0 1 1,2-1-1,0 0 1,1-1-1,1 1 1,1-1-1,0-1 1,1 0-1,1 0 1,0-1-1,1 0 1,1-1-1,0-1 1,1 0-1,0 0 0,25 15 1,-18-14-6,-1-1-1,2-1 1,-1-1 0,2-1-1,-1-1 1,1 0 0,1-2-1,0-1 1,-1-1 0,2-1-1,-1-1 1,0-1 0,1-2-1,-1 0 1,1-1 0,34-7-1,-40 3 162,0-1 0,-1-1 0,0-1 0,0-1-1,0 0 1,-1-1 0,-1-1 0,0 0 0,0-2 0,-1 0-1,23-25 1,-12 9 379,-2-1-1,0-2 0,-2 0 1,34-69-1,-40 67-253,-1-1 0,-2 0 1,-1-1-1,-2 0 0,-2-1 1,-1 0-1,-2 0 0,-1 0 0,-2-1 1,-5-69-1,1 98-293,1 0 0,-1 0 1,0 0-1,-1 1 0,0-1 0,-1 1 0,0-1 0,0 1 0,0 0 1,-1 0-1,-1 1 0,1-1 0,-1 1 0,0 1 0,-9-8 1,9 9-11,-1 0 1,0 1 0,0 0-1,0 0 1,-1 1-1,1 0 1,-1 0 0,0 1-1,0 0 1,0 0 0,0 1-1,0 0 1,0 0 0,0 1-1,0 0 1,0 0 0,-11 3-1,-1 1 4,0 1-1,1 2 0,0 0 1,1 0-1,-1 2 0,1 0 1,1 2-1,0-1 0,0 2 0,1 0 1,-14 16-1,-17 17-619,2 1 0,-42 58 0,58-66-498,-16 19-4517,39-52-365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034"/>
    </inkml:context>
    <inkml:brush xml:id="br0">
      <inkml:brushProperty name="width" value="0.025" units="cm"/>
      <inkml:brushProperty name="height" value="0.025" units="cm"/>
    </inkml:brush>
  </inkml:definitions>
  <inkml:trace contextRef="#ctx0" brushRef="#br0">57 212 4740,'3'-12'3326,"6"-37"-227,-4 17 587,1 0 0,18-54 1,-23 90-914,1 30-2194,-45 295 863,18-163-1256,13-86-277,1-11-531,2 1 0,4 0 1,4 80-1,4-132-1001,-3-18 1487,0 1 0,0-1 0,0 0 0,0 1 1,0-1-1,0 0 0,0 0 0,0 1 0,1-1 0,-1 0 1,0 1-1,0-1 0,0 0 0,0 0 0,1 0 0,-1 1 1,0-1-1,0 0 0,1 0 0,-1 0 0,0 1 0,0-1 1,1 0-1,-1 0 0,0 0 0,0 0 0,1 0 0,-1 0 0,0 0 1,1 0-1,-1 0 0,0 1 0,0-1 0,1 0 0,-1 0 1,0-1-1,1 1 0,-1 0 0,0 0 0,0 0 0,1 0 1,-1 0-1,0 0 0,1 0 0,-1 0 0,1-1 0,9-8-8827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4.197"/>
    </inkml:context>
    <inkml:brush xml:id="br0">
      <inkml:brushProperty name="width" value="0.025" units="cm"/>
      <inkml:brushProperty name="height" value="0.025" units="cm"/>
      <inkml:brushProperty name="color" value="#004F8B"/>
    </inkml:brush>
  </inkml:definitions>
  <inkml:trace contextRef="#ctx0" brushRef="#br0">4314 263 12940,'-108'-63'901,"-134"-56"0,200 103-608,0 1 0,0 2 0,-1 2 1,-1 2-1,0 2 0,-86-2 1,73 11-259,0 2 0,1 3 1,0 2-1,1 3 0,-66 23 1,-262 122-67,-463 314-859,42 76-371,731-494 1128,-375 278-234,321-227 484,-155 161-1,254-236 13,2 1-1,1 1 1,1 1 0,2 1 0,1 1 0,-18 43 0,33-64-91,1 1 0,1 0 0,1 0 0,0 0 0,0 0 0,1 0 1,1 1-1,1 24 0,2-28-29,-1 0 0,2 0 0,-1 0 0,1 0 0,1-1-1,0 1 1,1-1 0,0 0 0,0 0 0,1-1 0,0 0 0,13 14 0,1-1 17,2-2-1,1 0 1,0-1 0,1-2-1,1 0 1,1-2 0,0-1-1,1 0 1,1-3-1,46 15 1,-3-7 25,1-2 0,1-4 0,87 5 0,15-11 98,0-8 0,0-8 1,-1-7-1,295-65 0,664-244 2185,-1015 287-2045,525-180 580,-470 150-751,265-146-1,-379 180-100,-2-2 0,-1-2-1,-2-3 1,-2-2-1,-2-3 1,61-71 0,-93 95-9,-1-1 0,-2-1 0,0-1 0,-2 0 0,0-1 0,-2 0 1,13-45-1,-19 50-9,-1 0 1,-1 0-1,-1 0 1,-1 0 0,-1-1-1,0 1 1,-2 0-1,-1-1 1,0 1-1,-2 0 1,-8-25 0,2 18-11,-1 2 1,-1-1 0,-2 2-1,0 0 1,-2 0 0,0 2-1,-2 0 1,0 1 0,-2 1-1,0 1 1,-37-26 0,6 8 7,-3 3 0,0 2 0,-2 2 0,-75-28 0,36 25-36,-1 4 0,-2 4 0,0 5 0,-2 4 0,0 4 0,-177 1 1,215 13-300,0 2 0,1 3 1,-99 24-1,124-21-522,1 3 1,0 0 0,0 3-1,2 1 1,0 1-1,1 2 1,-33 25-1,-15 25-4991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491"/>
    </inkml:context>
    <inkml:brush xml:id="br0">
      <inkml:brushProperty name="width" value="0.025" units="cm"/>
      <inkml:brushProperty name="height" value="0.025" units="cm"/>
    </inkml:brush>
  </inkml:definitions>
  <inkml:trace contextRef="#ctx0" brushRef="#br0">0 1 14221,'0'0'11697,"8"0"-10192,-6 0-1450,-1 0 1,0 0-1,1 0 0,-1 0 0,1 0 0,-1 0 0,1 0 0,-1 0 0,0 0 1,1 1-1,-1-1 0,1 1 0,-1-1 0,0 1 0,1-1 0,-1 1 0,0 0 1,0 0-1,0 0 0,0-1 0,1 1 0,-1 0 0,0 1 0,0-1 0,-1 0 1,1 0-1,1 2 0,0 4 89,0 1 0,-1-1 0,0 0 0,0 1 0,0 12 0,-1 29 204,3 46 114,-2-89-456,0 1 0,0-1 0,1 1 0,-1-1-1,2 0 1,-1 0 0,1 0 0,0 0 0,0 0 0,0 0 0,6 7 0,-7-11-76,0 0 0,0 0 0,1-1 0,-1 1 0,0 0 0,0-1 0,1 1 0,-1-1 0,1 0 0,-1 0 0,1 0 0,0 0 0,-1-1 0,1 1 0,0-1 0,0 1 0,-1-1 0,1 0 0,0 0 0,0 0 0,0 0 0,-1-1 0,1 1 0,0-1 0,0 0 0,-1 0 0,1 1 0,4-4 0,2 0-813,-1-1 1,1 0 0,-1-1 0,1 0 0,-2 0 0,13-12 0,18-25-5386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854"/>
    </inkml:context>
    <inkml:brush xml:id="br0">
      <inkml:brushProperty name="width" value="0.025" units="cm"/>
      <inkml:brushProperty name="height" value="0.025" units="cm"/>
    </inkml:brush>
  </inkml:definitions>
  <inkml:trace contextRef="#ctx0" brushRef="#br0">285 0 18481,'-35'48'3139,"-4"9"-832,1 7 351,2 6-1216,4 3-642,3 0-383,4-1-321,3-8-64,8-10-353,5-13-960,5-15-769,2-16-1633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4.184"/>
    </inkml:context>
    <inkml:brush xml:id="br0">
      <inkml:brushProperty name="width" value="0.025" units="cm"/>
      <inkml:brushProperty name="height" value="0.025" units="cm"/>
    </inkml:brush>
  </inkml:definitions>
  <inkml:trace contextRef="#ctx0" brushRef="#br0">48 219 12139,'-5'10'6535,"-37"82"1526,42-92-8035,0 1 1,-1-1 0,1 0-1,0 1 1,0-1-1,0 0 1,0 1 0,0-1-1,0 0 1,0 1 0,0-1-1,0 1 1,0-1-1,0 0 1,1 1 0,-1-1-1,0 0 1,0 1 0,0-1-1,0 0 1,0 1 0,1-1-1,-1 0 1,0 0-1,0 1 1,1-1 0,-1 0-1,0 0 1,0 1 0,1-1-1,-1 0 1,0 0-1,1 0 1,-1 1 0,0-1-1,1 0 1,-1 0 0,0 0-1,1 0 1,-1 0 0,0 0-1,1 0 1,-1 0-1,1 0 1,-1 0 0,0 0-1,1 0 1,-1 0 0,0 0-1,1 0 1,-1 0-1,0 0 1,1 0 0,-1 0-1,0-1 1,1 1 0,-1 0-1,0 0 1,1 0 0,-1-1-1,27-11 282,-3-6-214,-2 0 1,0-2-1,-1 0 0,28-37 1,65-101-305,-96 132 169,-26 44 96,-11 22 11,11-23-411,-10 26 789,-17 57 0,31-84-1687,0 0 1,1 0-1,1 1 1,0 17-1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09.517"/>
    </inkml:context>
    <inkml:brush xml:id="br0">
      <inkml:brushProperty name="width" value="0.025" units="cm"/>
      <inkml:brushProperty name="height" value="0.025" units="cm"/>
    </inkml:brush>
  </inkml:definitions>
  <inkml:trace contextRef="#ctx0" brushRef="#br0">27 111 6150,'0'0'5173,"0"-11"-2040,1-4-1990,-2-35 3229,1 49-4288,0 1 0,0-1 1,0 1-1,0-1 0,-1 1 1,1-1-1,0 1 0,0-1 0,0 1 1,0 0-1,0-1 0,-1 1 0,1-1 1,0 1-1,0-1 0,-1 1 1,1 0-1,0-1 0,-1 1 0,1 0 1,0-1-1,-1 1 0,1 0 0,-1-1 1,1 1-1,-1 0 0,1 0 0,0 0 1,-1-1-1,1 1 0,-1 0 1,1 0-1,-1 0 0,1 0 0,-1 0 1,1 0-1,-1 0 0,1 0 0,-1 0 1,1 0-1,-1 0 0,1 0 1,-1 0-1,1 0 0,-1 1 0,1-1 1,0 0-1,-1 0 0,1 1 0,-1-1 1,1 0-1,0 0 0,-1 1 1,1-1-1,-1 0 0,1 1 0,0-1 1,0 0-1,-1 1 0,1-1 0,0 1 1,0-1-1,-1 1 0,1-1 1,0 0-1,0 1 0,0-1 0,0 1 1,-1 0-1,0 5 48,0-1-1,0 1 1,1 0 0,-1-1 0,1 1 0,0 0-1,1 0 1,-1-1 0,1 1 0,1 0 0,-1-1-1,3 8 1,-3-11-100,0 0-1,0 0 0,0 0 0,0 0 1,1 0-1,-1 0 0,1-1 1,-1 1-1,1-1 0,-1 1 1,1-1-1,0 1 0,0-1 0,-1 0 1,1 0-1,0 0 0,0 0 1,0 0-1,0-1 0,1 1 0,-1 0 1,0-1-1,0 0 0,0 1 1,0-1-1,1 0 0,-1 0 0,0 0 1,0-1-1,0 1 0,0 0 1,1-1-1,-1 1 0,0-1 1,3-1-1,-2 0 60,1 0-1,-1 0 1,0-1 0,0 1 0,0-1-1,0 1 1,0-1 0,0 0 0,-1 0-1,1 0 1,-1 0 0,0-1 0,0 1-1,0-1 1,-1 1 0,1-1 0,-1 0-1,0 0 1,0 1 0,0-1 0,0 0-1,0-7 1,-1 9-50,0 0 0,1-1 0,-1 1 1,0 0-1,0 0 0,0 0 0,0 0 0,-1 0 0,1 0 0,0-1 0,-1 1 0,0 0 0,1 0 0,-1 0 1,0 0-1,0 0 0,0 1 0,0-1 0,0 0 0,-1 0 0,1 1 0,-1-1 0,1 1 0,-1-1 0,1 1 1,-1-1-1,0 1 0,0 0 0,1 0 0,-1 0 0,0 0 0,0 0 0,0 0 0,0 1 0,0-1 0,-1 1 1,1-1-1,0 1 0,0 0 0,0 0 0,0 0 0,-4 0 0,4 1-45,-1 0 0,0 0 1,1 0-1,-1 0 0,1 1 0,0-1 0,-1 1 0,1-1 1,0 1-1,0 0 0,0 0 0,0 0 0,0 0 0,1 0 0,-1 0 1,1 0-1,-1 1 0,1-1 0,0 1 0,0-1 0,0 1 0,0-1 1,0 1-1,0 0 0,0 4 0,-1 2-11,0 0-1,1 1 1,0-1-1,0 0 1,1 1-1,1 11 1,-1-21 15,0 1 0,0 0 0,0-1 0,0 1 0,0-1 0,0 1 0,0-1 0,0 1 0,1 0-1,-1-1 1,0 1 0,0-1 0,1 1 0,-1-1 0,0 1 0,1-1 0,-1 1 0,0-1 0,1 1 0,-1-1 0,1 0 0,-1 1 0,1-1 0,-1 0 0,1 1 0,-1-1 0,1 0 0,-1 1 0,1-1-1,-1 0 1,1 0 0,0 0 0,-1 0 0,1 0 0,-1 0 0,1 0 0,0 0 0,-1 0 0,1 0 0,-1 0 0,1 0 0,0 0 0,-1 0 0,1 0 0,-1 0 0,1-1 0,-1 1 0,1 0 0,-1 0 0,1-1-1,-1 1 1,1 0 0,-1-1 0,1 1 0,-1-1 0,1 0 0,2-1 11,0 0-1,-1 0 0,1 0 1,-1 0-1,1-1 1,-1 1-1,0-1 0,3-4 1,-3 2 12,1 0-1,-1 0 1,-1 0 0,1 0 0,-1-1 0,0 1 0,0 0 0,0-1 0,-1 1-1,0 0 1,0-1 0,0 1 0,-2-10 0,2 15-23,0-1 0,-1 1 0,1 0 0,0-1 0,0 1 0,0 0 0,-1-1 0,1 1 0,0 0 1,0-1-1,-1 1 0,1 0 0,0 0 0,-1-1 0,1 1 0,0 0 0,-1 0 0,1 0 0,0 0 0,-1-1 0,1 1 0,-1 0 0,1 0 0,0 0 0,-1 0 0,1 0 0,-1 0 1,1 0-1,0 0 0,-1 0 0,1 0 0,-1 0 0,1 0 0,0 0 0,-1 1 0,-11 11 2,-2 20-22,13-25-132,0-1 1,1 1-1,-1-1 1,1 1-1,2 10 0,-2-17 41,0 1-1,0 0 1,0 0-1,0-1 1,0 1-1,1 0 1,-1 0-1,0-1 1,1 1-1,-1 0 1,0-1-1,1 1 1,-1-1-1,1 1 1,-1 0-1,1-1 1,0 1-1,-1-1 1,1 1-1,-1-1 1,1 0-1,1 2 1,-1-2-141,1 0 1,-1 0 0,0-1 0,1 1 0,-1 0-1,0 0 1,1-1 0,-1 1 0,0 0-1,0-1 1,1 0 0,-1 1 0,0-1-1,0 0 1,0 1 0,0-1 0,0 0-1,2-2 1,10-11-4644,-3-3-3855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6.641"/>
    </inkml:context>
    <inkml:brush xml:id="br0">
      <inkml:brushProperty name="width" value="0.025" units="cm"/>
      <inkml:brushProperty name="height" value="0.025" units="cm"/>
      <inkml:brushProperty name="color" value="#E71224"/>
    </inkml:brush>
  </inkml:definitions>
  <inkml:trace contextRef="#ctx0" brushRef="#br0">197 18 11147,'0'0'10164,"-12"-4"-9203,4 1-825,6 1-112,-1 1 1,0-1-1,0 1 0,0 0 1,0 0-1,0 0 1,0 1-1,0-1 1,0 1-1,0-1 0,0 1 1,0 0-1,0 0 1,-1 1-1,1-1 1,0 1-1,0-1 0,0 1 1,0 0-1,0 0 1,0 0-1,1 1 0,-1-1 1,0 1-1,0-1 1,-3 4-1,-4 6 153,0 1-1,1 0 1,1 1-1,-1 0 1,2 0 0,0 1-1,-5 14 1,8-19 0,0 1 1,1 0 0,0 0-1,1 0 1,0 0 0,0 1-1,1-1 1,1 0 0,0 1 0,0-1-1,2 14 1,-1-22-164,-1 0-1,1-1 1,-1 1 0,1 0 0,0 0 0,-1-1 0,1 1-1,0-1 1,0 1 0,0 0 0,0-1 0,1 0-1,-1 1 1,0-1 0,1 0 0,-1 0 0,0 1 0,1-1-1,0 0 1,-1 0 0,1-1 0,-1 1 0,3 1-1,0-2 37,-1 1-1,1-1 1,0 1 0,0-1-1,-1 0 1,1 0-1,0-1 1,-1 1-1,1-1 1,6-1-1,3-3 102,0 0 0,-1 0 1,0-1-1,0 0 0,14-11 0,-3 0-95,-1-1 0,-1 0 0,-1-2 0,0 0 0,31-44 0,-89 161-209,32-81 117,1 0 0,1 1 0,1 0 0,0 0 0,1 0 0,0 20-1,2-36-84,0 0-1,0 0 0,0 0 0,1 1 0,-1-1 1,0 0-1,0 0 0,1 0 0,-1 0 0,1 0 1,-1 0-1,1 0 0,-1 0 0,1 0 1,-1 0-1,1 0 0,0 0 0,0 0 0,-1 0 1,1-1-1,0 1 0,0 0 0,0-1 0,0 1 1,0 0-1,0-1 0,0 1 0,0-1 0,0 0 1,0 1-1,0-1 0,1 0 0,-1 0 0,0 1 1,0-1-1,0 0 0,0 0 0,0 0 0,1 0 1,-1-1-1,0 1 0,2-1 0,2 0-856,0-1 0,0 0 0,1 0-1,-2 0 1,1-1 0,0 1 0,8-8-1,26-23-9959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6.985"/>
    </inkml:context>
    <inkml:brush xml:id="br0">
      <inkml:brushProperty name="width" value="0.025" units="cm"/>
      <inkml:brushProperty name="height" value="0.025" units="cm"/>
      <inkml:brushProperty name="color" value="#E71224"/>
    </inkml:brush>
  </inkml:definitions>
  <inkml:trace contextRef="#ctx0" brushRef="#br0">160 1 17168,'-9'7'2253,"-10"7"-1378,-55 46 2773,67-54-3372,0 1 0,1 0 0,-1 0 0,1 0 1,0 1-1,1 0 0,-8 15 0,13-23-289,0 1 0,0-1 1,0 1-1,0-1 0,0 1 0,0-1 1,0 1-1,0-1 0,0 1 1,0-1-1,0 1 0,0-1 1,0 1-1,0-1 0,0 1 0,1-1 1,-1 1-1,0-1 0,0 1 1,1-1-1,-1 1 0,0-1 0,1 0 1,-1 1-1,0-1 0,1 0 1,-1 1-1,1-1 0,-1 0 0,1 1 1,-1-1-1,0 0 0,1 0 1,-1 0-1,1 1 0,-1-1 1,1 0-1,-1 0 0,1 0 0,-1 0 1,1 0-1,-1 0 0,1 0 1,-1 0-1,1 0 0,0 0 0,35 0-210,-23-1-3,182-12-1759,-193 13 2023,-1-1 1,0 1-1,0 0 1,1 1-1,-1-1 1,0 0-1,0 0 1,1 0-1,-1 1 1,0-1-1,0 1 1,0-1-1,0 1 1,1-1-1,-1 1 1,0-1-1,0 1 1,0 0-1,0 0 1,0 0-1,0 0 1,-1 0-1,1-1 1,0 1-1,0 1 1,-1-1-1,1 0 1,0 0-1,-1 0 1,0 0-1,1 0 1,-1 1-1,1-1 1,-1 0-1,0 0 1,0 1-1,0-1 1,0 0-1,0 0 1,0 1-1,0-1 1,0 0-1,0 0 1,-1 1-1,1-1 1,0 0-1,-2 2 1,1 3 272,-1 1-1,-1-1 1,1 0 0,-1-1-1,0 1 1,0 0 0,-1-1-1,-4 6 1,-8 7 573,-1-1 0,-34 26 0,43-37-889,-1 0-1,1-1 0,-1 0 0,0 0 0,0-1 1,-1 0-1,1-1 0,-1 0 0,-12 2 0,22-5-112,-1 0 0,1 0-1,-1 0 1,1 0 0,-1 0-1,1 0 1,0 0 0,-1 0-1,1 0 1,-1 0 0,1 0-1,-1-1 1,1 1 0,-1 0-1,1 0 1,0 0 0,-1-1-1,1 1 1,0 0 0,-1-1-1,1 1 1,0 0-1,-1 0 1,1-1 0,0 1-1,-1-1 1,1 1 0,0 0-1,0-1 1,-1 1 0,1-1-1,0 1 1,0 0 0,0-1-1,0 1 1,0-1 0,0 1-1,0-1 1,0 1 0,0-1-1,0 1 1,0-1 0,0 1-1,0 0 1,0-1 0,0 1-1,0-1 1,0 1 0,0-1-1,1 1 1,-1 0 0,0-1-1,0 1 1,1-1-1,-1 1 1,0 0 0,0-1-1,1 1 1,-1 0 0,0-1-1,1 1 1,18-28-7439,8 3-1918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7.374"/>
    </inkml:context>
    <inkml:brush xml:id="br0">
      <inkml:brushProperty name="width" value="0.025" units="cm"/>
      <inkml:brushProperty name="height" value="0.025" units="cm"/>
      <inkml:brushProperty name="color" value="#E71224"/>
    </inkml:brush>
  </inkml:definitions>
  <inkml:trace contextRef="#ctx0" brushRef="#br0">199 15 448,'0'0'25011,"-10"-3"-23719,0 0-1133,1 1 0,-1 0 0,0 0 0,0 1 0,0 0 0,-14 1 0,18 0-156,1 1 1,0-1-1,-1 1 1,1 1 0,0-1-1,0 1 1,0 0-1,0 0 1,0 1 0,0-1-1,0 1 1,1 0 0,-1 0-1,1 1 1,0-1-1,-4 5 1,7-7-7,0 0-1,-1 0 1,1 0 0,0 0-1,0 0 1,0 0 0,0 0-1,0 0 1,0 1-1,1-1 1,-1 0 0,0 1-1,1-1 1,-1 0 0,1 1-1,-1-1 1,1 0-1,0 1 1,-1-1 0,1 1-1,0-1 1,0 1 0,0-1-1,0 1 1,0-1 0,0 1-1,1-1 1,-1 1-1,0-1 1,1 0 0,-1 1-1,1-1 1,0 0 0,-1 1-1,1-1 1,0 0 0,0 0-1,0 1 1,0-1-1,0 0 1,0 0 0,0 0-1,0 0 1,0 0 0,0-1-1,1 1 1,1 1 0,8 3-5,0 0 1,1-1-1,-1 0 1,24 4-1,-17-4 10,-8-2-59,0 1 1,0 0 0,0 1 0,-1 0-1,19 10 1,-27-13 71,1 0 0,-1 0-1,1 1 1,-1-1 0,1 0-1,-1 1 1,0-1 0,0 1 0,1-1-1,-1 1 1,0-1 0,0 1-1,-1 0 1,1 0 0,0-1 0,-1 1-1,1 0 1,-1 0 0,1 0-1,-1 0 1,0 0 0,0 0-1,0 0 1,0-1 0,0 1 0,0 0-1,0 0 1,-1 0 0,1 0-1,-1 0 1,1 0 0,-1-1 0,0 1-1,0 0 1,0 0 0,0-1-1,0 1 1,0-1 0,-2 3-1,-4 3 182,1 0 0,-1-1 0,-1 0 0,1 0 0,-1-1-1,0 0 1,0 0 0,0-1 0,-1 0 0,0-1 0,0 1-1,0-2 1,0 1 0,0-1 0,0-1 0,-1 0-1,1 0 1,-1-1 0,1 0 0,0 0 0,-17-4 0,26 4-248,0 0 0,-1 0 0,1 0 0,0 0 1,0 0-1,0 0 0,0 0 0,-1 0 1,1 0-1,0 0 0,0 0 0,0 0 1,0 0-1,0 0 0,-1-1 0,1 1 1,0 0-1,0 0 0,0 0 0,0 0 1,0 0-1,0 0 0,0-1 0,-1 1 0,1 0 1,0 0-1,0 0 0,0 0 0,0 0 1,0-1-1,0 1 0,0 0 0,0 0 1,0 0-1,0 0 0,0-1 0,0 1 1,0 0-1,0 0 0,0 0 0,0 0 1,0-1-1,0 1 0,0 0 0,0 0 0,1 0 1,-1-1-1,8-8-2332,12-4-1550,7 0-1042,2-2-2161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8.021"/>
    </inkml:context>
    <inkml:brush xml:id="br0">
      <inkml:brushProperty name="width" value="0.025" units="cm"/>
      <inkml:brushProperty name="height" value="0.025" units="cm"/>
      <inkml:brushProperty name="color" value="#E71224"/>
    </inkml:brush>
  </inkml:definitions>
  <inkml:trace contextRef="#ctx0" brushRef="#br0">51 0 16592,'0'0'9459,"-8"10"-8882,4-6-517,-24 36 561,27-38-588,-1 1 0,1 0 0,0 0 0,0 0 0,0 0 1,0 0-1,0 0 0,1 0 0,-1 0 0,1 0 0,0 0 0,0 1 0,0-1 0,0 0 1,1 0-1,1 5 0,-1-6-24,0-1 0,1 1 0,-1-1 1,1 1-1,-1-1 0,1 0 0,0 0 1,-1 0-1,1 0 0,0 0 0,0 0 1,0 0-1,0 0 0,0-1 0,0 1 1,0-1-1,0 0 0,0 1 0,0-1 1,0 0-1,0 0 0,0 0 0,0-1 1,4 0-1,52-9-336,-46 5 59,0-1 0,-1-1 0,14-9 0,-17 10 219,0 0 0,1 1 0,0 0 0,0 0 0,0 1 1,0 0-1,10-2 0,-18 6 67,-1 0 0,1 0 0,0 0 0,-1 0 0,1 0 0,-1 0 0,1 0 0,-1 0 1,1 0-1,0 0 0,-1 0 0,1 1 0,-1-1 0,1 0 0,-1 0 0,1 1 0,-1-1 0,1 0 0,-1 1 0,1-1 0,-1 0 0,1 1 1,-1-1-1,0 1 0,1-1 0,-1 1 0,1-1 0,-1 1 0,0-1 0,0 1 0,1 0 0,5 24 785,-5-23-746,-1 1 1,0 0 0,1-1-1,-1 1 1,1-1-1,0 1 1,0-1 0,0 1-1,0-1 1,0 0 0,1 1-1,2 3 1,0-4-26,0 0 1,0 0-1,0 0 0,0-1 1,0 1-1,0-1 0,0 0 1,1 0-1,-1 0 1,0-1-1,1 0 0,-1 0 1,1 0-1,-1 0 0,0-1 1,1 1-1,4-2 0,11-3-221,0-1 0,23-10-1,-38 14 69,22-9-545,40-16-276,-63 26 951,1-1 0,0 1 0,0 0 0,-1 0 0,1 1 0,0 0 0,0-1 0,0 2 0,0-1 0,0 0 0,5 2 0,-9-1 58,0 0 0,0-1 0,-1 1 0,1 0 0,0 0 0,0 0-1,-1 0 1,1 0 0,0 0 0,-1 0 0,1 0 0,-1 0 0,1 0 0,-1 1 0,0-1 0,0 0 0,1 0-1,-1 0 1,0 0 0,0 3 0,0-2-31,0-1 0,0 1-1,0 0 1,1 0 0,-1 0-1,1-1 1,-1 1 0,1 0 0,0 0-1,0-1 1,0 1 0,-1-1-1,2 1 1,-1-1 0,0 1 0,0-1-1,0 1 1,1-1 0,1 2-1,1-2-9,1 1-1,-1-1 0,1 0 1,-1 0-1,1-1 0,0 1 1,0-1-1,-1 0 0,1 0 1,0-1-1,-1 1 0,1-1 1,5-2-1,62-21-814,-55 18 385,6-4-100,-14 6 467,0 0 0,0 0 1,0 1-1,0 0 0,0 1 0,1 0 1,-1 0-1,1 1 0,-1 0 1,1 1-1,11 1 0,-20-1 90,0 1 0,-1 0-1,1-1 1,-1 1 0,1 0-1,0-1 1,-1 1-1,1 0 1,-1 0 0,0 0-1,1-1 1,-1 1 0,0 0-1,1 0 1,-1 0-1,0 0 1,0 0 0,0 0-1,0 0 1,0 0 0,0 0-1,0 1 1,-1 28 1003,1-22-712,-1 11 37,1-16-352,0 0 0,0 0 1,0 0-1,0 1 0,0-1 1,0 0-1,1 0 1,0 0-1,0 3 0,0-5-61,0 0 0,0 1 0,0-1 0,0-1 0,0 1 0,0 0 0,1 0-1,-1 0 1,0 0 0,0-1 0,0 1 0,1-1 0,-1 1 0,0-1 0,1 1 0,-1-1 0,1 0-1,-1 0 1,0 1 0,1-1 0,-1 0 0,1 0 0,-1-1 0,2 1 0,51 0-1064,-31 0-3857,-13-7-2045,-9 5 6240,8-10-5963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8.350"/>
    </inkml:context>
    <inkml:brush xml:id="br0">
      <inkml:brushProperty name="width" value="0.025" units="cm"/>
      <inkml:brushProperty name="height" value="0.025" units="cm"/>
      <inkml:brushProperty name="color" value="#E71224"/>
    </inkml:brush>
  </inkml:definitions>
  <inkml:trace contextRef="#ctx0" brushRef="#br0">1 92 19314,'0'0'9140,"10"3"-8051,4 0-990,-1-1 1,1 0-1,0-1 1,-1 0-1,1-1 1,0 0-1,-1-2 1,1 1-1,0-2 1,-1 0-1,0 0 1,0-1-1,17-8 1,-23 9-114,33-22-143,-38 24 141,-1 0 0,1-1 0,-1 1 0,1-1 0,-1 1 0,1-1 0,-1 0 0,0 1 0,0-1 0,1 0 0,-1 0 0,-1 0 0,1 0 0,0 0 0,0 0 0,-1 0 0,1 0 0,-1-3 0,0 4 10,0 0-1,-1 0 1,1 1 0,-1-1-1,1 0 1,-1 1 0,1-1 0,-1 0-1,1 1 1,-1-1 0,0 1 0,1-1-1,-1 1 1,0 0 0,1-1 0,-1 1-1,0-1 1,0 1 0,0 0-1,1 0 1,-1 0 0,0-1 0,0 1-1,0 0 1,1 0 0,-1 0 0,0 0-1,0 0 1,0 0 0,0 1 0,1-1-1,-2 0 1,-30 4-38,18 1 147,0 0 0,0 1 1,1 0-1,0 1 0,0 1 0,0 0 0,1 1 1,0 0-1,1 1 0,0 0 0,1 1 0,0 0 1,0 1-1,-13 22 0,22-33-93,0 1 0,0-1 0,0 1 0,1 0 0,-1-1-1,1 1 1,-1 0 0,1-1 0,0 1 0,-1 0 0,1 0 0,0-1 0,0 1 0,0 0 0,1 0-1,-1-1 1,0 1 0,1 0 0,-1 0 0,1-1 0,-1 1 0,1 0 0,0-1 0,1 3 0,1-1-4,-1-1 1,1 1 0,0-1 0,-1 0 0,1 0 0,0 0 0,0-1 0,0 1 0,1-1 0,-1 1 0,7 1 0,7 1-504,1-1 1,0-1 0,32 1-1,9-6-3729,-20-7-3068,11-12-10456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14.024"/>
    </inkml:context>
    <inkml:brush xml:id="br0">
      <inkml:brushProperty name="width" value="0.025" units="cm"/>
      <inkml:brushProperty name="height" value="0.025" units="cm"/>
      <inkml:brushProperty name="color" value="#E71224"/>
    </inkml:brush>
  </inkml:definitions>
  <inkml:trace contextRef="#ctx0" brushRef="#br0">86 88 5285,'0'0'15855,"2"5"-15524,4 9 694,-3-14 809,-4-12-150,1 9-1591,-1 1-1,0 0 1,1-1-1,-1 1 1,0 0 0,0 0-1,0 0 1,0 0 0,0 0-1,-1 0 1,1 0-1,-1 0 1,1 0 0,-1 1-1,0-1 1,1 1 0,-1-1-1,0 1 1,0-1 0,0 1-1,0 0 1,0 0-1,-1 0 1,1 0 0,0 1-1,0-1 1,-3 0 0,3 1-83,0 0 0,0-1 0,1 1 1,-1 0-1,0 1 0,0-1 0,0 0 1,1 0-1,-1 1 0,0-1 1,1 1-1,-1-1 0,0 1 0,1 0 1,-1 0-1,1 0 0,-1 0 0,1 0 1,-1 0-1,1 0 0,0 0 0,-1 1 1,1-1-1,0 0 0,0 1 1,0-1-1,0 1 0,0-1 0,0 1 1,1 0-1,-1-1 0,0 1 0,1 0 1,-1-1-1,1 1 0,0 3 0,-1 2-18,0 0 0,1 0 0,0-1 1,0 1-1,0 0 0,1 0 0,0 0 0,4 12 0,-4-17 3,-1 0 0,1-1 1,-1 1-1,1 0 0,0-1 1,0 1-1,0-1 0,0 0 1,0 1-1,0-1 1,0 0-1,0 1 0,0-1 1,1 0-1,-1 0 0,0 0 1,1 0-1,-1 0 0,1 0 1,-1-1-1,1 1 0,0 0 1,-1-1-1,1 1 1,0-1-1,-1 1 0,1-1 1,0 0-1,-1 0 0,1 0 1,0 0-1,0 0 0,-1 0 1,1-1-1,0 1 0,-1 0 1,1-1-1,0 1 0,-1-1 1,1 0-1,2-1 1,1-1 17,0 0 0,0-1 0,0 0 0,0 0 0,-1 0 0,1 0 1,-1 0-1,0-1 0,-1 0 0,1 0 0,-1 0 0,0 0 1,0-1-1,0 1 0,1-7 0,0 1 158,0-1-1,0 0 1,-1 0-1,-1 0 1,0 0-1,0-19 0,-2 32-160,0-1 0,-1 1 0,1 0-1,-1 0 1,1 0 0,-1 0-1,1 0 1,-1 0 0,1-1-1,-1 1 1,0 0 0,1-1-1,-1 1 1,0 0 0,0-1-1,1 1 1,-1-1 0,0 1-1,0-1 1,0 1 0,0-1-1,0 0 1,0 1 0,0-1-1,0 0 1,0 0 0,0 0-1,0 0 1,0 0 0,0 0-1,0 0 1,0 0 0,0 0-1,0 0 1,1 0 0,-1-1-1,0 1 1,0 0 0,0-1 0,0 1-1,0-1 1,0 1 0,0-1-1,1 1 1,-1-1 0,0 0-1,0 1 1,1-1 0,-1 0-1,0 1 1,1-1 0,-1 0-1,1 0 1,-1 0 0,1 0-1,-1 0 1,1 1 0,0-1-1,0 0 1,-1 0 0,1 0-1,0 0 1,0-2 0,-4 19-30,0 0 1,1 1-1,1-1 0,1 0 1,0 1-1,1-1 1,1 0-1,3 18 1,-4-34 17,0 1 0,0 0 1,0 0-1,0 0 1,0-1-1,0 1 1,0 0-1,1 0 1,-1 0-1,0-1 0,0 1 1,1 0-1,-1 0 1,0-1-1,1 1 1,-1 0-1,1-1 0,-1 1 1,1 0-1,-1-1 1,1 1-1,-1-1 1,1 1-1,0-1 0,-1 1 1,1-1-1,0 1 1,0-1-1,-1 0 1,1 1-1,0-1 1,0 0-1,-1 0 0,1 0 1,0 1-1,0-1 1,0 0-1,-1 0 1,1 0-1,0 0 0,0 0 1,0-1-1,-1 1 1,1 0-1,0 0 1,0 0-1,0-1 0,-1 1 1,1 0-1,0-1 1,-1 1-1,2-1 1,1-2 10,0 1 0,0 0 0,-1-1 0,1 0 0,-1 0 0,0 1 0,0-1 0,0-1 0,0 1 0,1-4 0,1-3 32,-1-1 1,0 0 0,-1 0 0,0 0-1,1-16 1,-3 24-33,0 1 0,1 0 0,-1-1-1,0 1 1,0-1 0,-1 1 0,1-1 0,0 1-1,-1-1 1,1 1 0,-1 0 0,0-1 0,0 1-1,0 0 1,0 0 0,0 0 0,-1 0-1,1 0 1,0 0 0,-1 0 0,0 0 0,1 0-1,-1 0 1,0 1 0,0-1 0,0 1 0,0 0-1,0-1 1,0 1 0,-4-1 0,5 2-11,0-1 0,0 1 0,0 0-1,0 0 1,0 0 0,-1 0 0,1 0 0,0 0 0,0 1 0,0-1 0,0 0 0,0 0 0,0 1 0,0-1 0,0 1 0,0-1-1,0 1 1,0-1 0,0 1 0,0 0 0,0-1 0,0 1 0,0 0 0,1 0 0,-1 0 0,0-1 0,1 1 0,-1 0 0,0 0-1,1 0 1,-1 0 0,1 0 0,0 0 0,-1 0 0,1 1 0,0-1 0,-1 1 0,0 3-10,0 0 0,1 0-1,-1-1 1,1 1 0,0 0 0,0 0 0,1 7 0,-1-12 9,0 1 1,0-1 0,0 0 0,0 1-1,0-1 1,1 1 0,-1-1 0,0 1 0,0-1-1,0 1 1,0-1 0,0 0 0,1 1-1,-1-1 1,0 0 0,0 1 0,1-1-1,-1 1 1,0-1 0,1 0 0,-1 0 0,0 1-1,1-1 1,-1 0 0,0 0 0,1 1-1,-1-1 1,1 0 0,-1 0 0,0 0 0,1 1-1,-1-1 1,1 0 0,-1 0 0,1 0-1,-1 0 1,1 0 0,-1 0 0,0 0-1,1 0 1,-1 0 0,1 0 0,-1 0 0,1-1-1,-1 1 1,0 0 0,1 0 0,-1 0-1,1 0 1,-1-1 0,0 1 0,1 0-1,-1 0 1,0-1 0,1 1 0,-1 0 0,0-1-1,1 1 1,-1-1 0,19-23 23,-18 22-155,-1 0 0,1-1 0,0 1 0,-1-1-1,1 1 1,-1-1 0,0 1 0,0-1-1,0 1 1,0-1 0,0 1 0,-1-1-1,0-3 1,1 6-34,0-1 0,-1 1 0,1 0 0,0-1 0,0 1 0,-1 0 0,1 0 0,0-1 0,-1 1 0,1 0 0,0-1-1,-1 1 1,1 0 0,0 0 0,-1 0 0,1 0 0,0-1 0,-1 1 0,1 0 0,-1 0 0,1 0 0,0 0 0,-1 0 0,1 0 0,-1 0 0,1 0 0,0 0 0,-2 0 0,-19 11-7584,7 0-3053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28.11.2023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customXml" Target="../ink/ink8.xml"/><Relationship Id="rId42" Type="http://schemas.openxmlformats.org/officeDocument/2006/relationships/image" Target="../media/image19.png"/><Relationship Id="rId63" Type="http://schemas.openxmlformats.org/officeDocument/2006/relationships/customXml" Target="../ink/ink29.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7.xml"/><Relationship Id="rId170" Type="http://schemas.openxmlformats.org/officeDocument/2006/relationships/image" Target="../media/image83.png"/><Relationship Id="rId191" Type="http://schemas.openxmlformats.org/officeDocument/2006/relationships/customXml" Target="../ink/ink93.xml"/><Relationship Id="rId205" Type="http://schemas.openxmlformats.org/officeDocument/2006/relationships/customXml" Target="../ink/ink100.xml"/><Relationship Id="rId226" Type="http://schemas.openxmlformats.org/officeDocument/2006/relationships/image" Target="../media/image111.png"/><Relationship Id="rId247" Type="http://schemas.openxmlformats.org/officeDocument/2006/relationships/customXml" Target="../ink/ink121.xml"/><Relationship Id="rId107" Type="http://schemas.openxmlformats.org/officeDocument/2006/relationships/customXml" Target="../ink/ink51.xml"/><Relationship Id="rId11" Type="http://schemas.openxmlformats.org/officeDocument/2006/relationships/customXml" Target="../ink/ink3.xml"/><Relationship Id="rId32" Type="http://schemas.openxmlformats.org/officeDocument/2006/relationships/image" Target="../media/image15.png"/><Relationship Id="rId53" Type="http://schemas.openxmlformats.org/officeDocument/2006/relationships/customXml" Target="../ink/ink24.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2.xml"/><Relationship Id="rId5" Type="http://schemas.openxmlformats.org/officeDocument/2006/relationships/customXml" Target="../ink/ink1.xml"/><Relationship Id="rId95" Type="http://schemas.openxmlformats.org/officeDocument/2006/relationships/customXml" Target="../ink/ink45.xml"/><Relationship Id="rId160" Type="http://schemas.openxmlformats.org/officeDocument/2006/relationships/image" Target="../media/image78.png"/><Relationship Id="rId181" Type="http://schemas.openxmlformats.org/officeDocument/2006/relationships/customXml" Target="../ink/ink88.xml"/><Relationship Id="rId216" Type="http://schemas.openxmlformats.org/officeDocument/2006/relationships/image" Target="../media/image106.png"/><Relationship Id="rId237" Type="http://schemas.openxmlformats.org/officeDocument/2006/relationships/customXml" Target="../ink/ink116.xml"/><Relationship Id="rId22" Type="http://schemas.openxmlformats.org/officeDocument/2006/relationships/image" Target="../media/image10.png"/><Relationship Id="rId43" Type="http://schemas.openxmlformats.org/officeDocument/2006/relationships/customXml" Target="../ink/ink19.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7.xml"/><Relationship Id="rId85" Type="http://schemas.openxmlformats.org/officeDocument/2006/relationships/customXml" Target="../ink/ink40.xml"/><Relationship Id="rId150" Type="http://schemas.openxmlformats.org/officeDocument/2006/relationships/image" Target="../media/image73.png"/><Relationship Id="rId171" Type="http://schemas.openxmlformats.org/officeDocument/2006/relationships/customXml" Target="../ink/ink83.xml"/><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1.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4.xml"/><Relationship Id="rId108" Type="http://schemas.openxmlformats.org/officeDocument/2006/relationships/image" Target="../media/image52.png"/><Relationship Id="rId129" Type="http://schemas.openxmlformats.org/officeDocument/2006/relationships/customXml" Target="../ink/ink62.xml"/><Relationship Id="rId54" Type="http://schemas.openxmlformats.org/officeDocument/2006/relationships/image" Target="../media/image25.png"/><Relationship Id="rId75" Type="http://schemas.openxmlformats.org/officeDocument/2006/relationships/customXml" Target="../ink/ink35.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78.xml"/><Relationship Id="rId182" Type="http://schemas.openxmlformats.org/officeDocument/2006/relationships/image" Target="../media/image89.png"/><Relationship Id="rId217" Type="http://schemas.openxmlformats.org/officeDocument/2006/relationships/customXml" Target="../ink/ink106.xml"/><Relationship Id="rId238" Type="http://schemas.openxmlformats.org/officeDocument/2006/relationships/image" Target="../media/image117.png"/><Relationship Id="rId23" Type="http://schemas.openxmlformats.org/officeDocument/2006/relationships/customXml" Target="../ink/ink9.xml"/><Relationship Id="rId119" Type="http://schemas.openxmlformats.org/officeDocument/2006/relationships/customXml" Target="../ink/ink57.xml"/><Relationship Id="rId44" Type="http://schemas.openxmlformats.org/officeDocument/2006/relationships/image" Target="../media/image20.png"/><Relationship Id="rId65" Type="http://schemas.openxmlformats.org/officeDocument/2006/relationships/customXml" Target="../ink/ink30.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3.xml"/><Relationship Id="rId172" Type="http://schemas.openxmlformats.org/officeDocument/2006/relationships/image" Target="../media/image84.png"/><Relationship Id="rId193" Type="http://schemas.openxmlformats.org/officeDocument/2006/relationships/customXml" Target="../ink/ink94.xml"/><Relationship Id="rId207" Type="http://schemas.openxmlformats.org/officeDocument/2006/relationships/customXml" Target="../ink/ink101.xml"/><Relationship Id="rId228" Type="http://schemas.openxmlformats.org/officeDocument/2006/relationships/image" Target="../media/image112.png"/><Relationship Id="rId13" Type="http://schemas.openxmlformats.org/officeDocument/2006/relationships/customXml" Target="../ink/ink4.xml"/><Relationship Id="rId109" Type="http://schemas.openxmlformats.org/officeDocument/2006/relationships/customXml" Target="../ink/ink52.xml"/><Relationship Id="rId34" Type="http://schemas.openxmlformats.org/officeDocument/2006/relationships/image" Target="../media/image16.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20" Type="http://schemas.openxmlformats.org/officeDocument/2006/relationships/image" Target="../media/image58.png"/><Relationship Id="rId141" Type="http://schemas.openxmlformats.org/officeDocument/2006/relationships/customXml" Target="../ink/ink68.xml"/><Relationship Id="rId162" Type="http://schemas.openxmlformats.org/officeDocument/2006/relationships/image" Target="../media/image79.png"/><Relationship Id="rId183" Type="http://schemas.openxmlformats.org/officeDocument/2006/relationships/customXml" Target="../ink/ink89.xml"/><Relationship Id="rId218" Type="http://schemas.openxmlformats.org/officeDocument/2006/relationships/image" Target="../media/image107.png"/><Relationship Id="rId239" Type="http://schemas.openxmlformats.org/officeDocument/2006/relationships/customXml" Target="../ink/ink117.xml"/><Relationship Id="rId24" Type="http://schemas.openxmlformats.org/officeDocument/2006/relationships/image" Target="../media/image11.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110" Type="http://schemas.openxmlformats.org/officeDocument/2006/relationships/image" Target="../media/image53.png"/><Relationship Id="rId131" Type="http://schemas.openxmlformats.org/officeDocument/2006/relationships/customXml" Target="../ink/ink63.xml"/><Relationship Id="rId152" Type="http://schemas.openxmlformats.org/officeDocument/2006/relationships/image" Target="../media/image74.png"/><Relationship Id="rId173" Type="http://schemas.openxmlformats.org/officeDocument/2006/relationships/customXml" Target="../ink/ink84.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2.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3.png"/><Relationship Id="rId98" Type="http://schemas.openxmlformats.org/officeDocument/2006/relationships/image" Target="../media/image47.png"/><Relationship Id="rId121" Type="http://schemas.openxmlformats.org/officeDocument/2006/relationships/customXml" Target="../ink/ink58.xml"/><Relationship Id="rId142" Type="http://schemas.openxmlformats.org/officeDocument/2006/relationships/image" Target="../media/image69.png"/><Relationship Id="rId163" Type="http://schemas.openxmlformats.org/officeDocument/2006/relationships/customXml" Target="../ink/ink79.xml"/><Relationship Id="rId184" Type="http://schemas.openxmlformats.org/officeDocument/2006/relationships/image" Target="../media/image90.png"/><Relationship Id="rId219" Type="http://schemas.openxmlformats.org/officeDocument/2006/relationships/customXml" Target="../ink/ink107.xml"/><Relationship Id="rId230" Type="http://schemas.openxmlformats.org/officeDocument/2006/relationships/image" Target="../media/image113.png"/><Relationship Id="rId25" Type="http://schemas.openxmlformats.org/officeDocument/2006/relationships/customXml" Target="../ink/ink10.xml"/><Relationship Id="rId46" Type="http://schemas.openxmlformats.org/officeDocument/2006/relationships/image" Target="../media/image21.png"/><Relationship Id="rId67" Type="http://schemas.openxmlformats.org/officeDocument/2006/relationships/customXml" Target="../ink/ink31.xml"/><Relationship Id="rId88" Type="http://schemas.openxmlformats.org/officeDocument/2006/relationships/image" Target="../media/image42.png"/><Relationship Id="rId111" Type="http://schemas.openxmlformats.org/officeDocument/2006/relationships/customXml" Target="../ink/ink53.xml"/><Relationship Id="rId132" Type="http://schemas.openxmlformats.org/officeDocument/2006/relationships/image" Target="../media/image64.png"/><Relationship Id="rId153" Type="http://schemas.openxmlformats.org/officeDocument/2006/relationships/customXml" Target="../ink/ink74.xml"/><Relationship Id="rId174" Type="http://schemas.openxmlformats.org/officeDocument/2006/relationships/image" Target="../media/image85.png"/><Relationship Id="rId195" Type="http://schemas.openxmlformats.org/officeDocument/2006/relationships/customXml" Target="../ink/ink95.xml"/><Relationship Id="rId209" Type="http://schemas.openxmlformats.org/officeDocument/2006/relationships/customXml" Target="../ink/ink102.xml"/><Relationship Id="rId220" Type="http://schemas.openxmlformats.org/officeDocument/2006/relationships/image" Target="../media/image108.png"/><Relationship Id="rId241" Type="http://schemas.openxmlformats.org/officeDocument/2006/relationships/customXml" Target="../ink/ink118.xml"/><Relationship Id="rId15" Type="http://schemas.openxmlformats.org/officeDocument/2006/relationships/customXml" Target="../ink/ink5.xml"/><Relationship Id="rId36" Type="http://schemas.openxmlformats.org/officeDocument/2006/relationships/image" Target="../media/image17.png"/><Relationship Id="rId57" Type="http://schemas.openxmlformats.org/officeDocument/2006/relationships/customXml" Target="../ink/ink26.xml"/><Relationship Id="rId10" Type="http://schemas.openxmlformats.org/officeDocument/2006/relationships/image" Target="../media/image4.png"/><Relationship Id="rId31" Type="http://schemas.openxmlformats.org/officeDocument/2006/relationships/customXml" Target="../ink/ink13.xml"/><Relationship Id="rId52" Type="http://schemas.openxmlformats.org/officeDocument/2006/relationships/image" Target="../media/image24.png"/><Relationship Id="rId73" Type="http://schemas.openxmlformats.org/officeDocument/2006/relationships/customXml" Target="../ink/ink34.xml"/><Relationship Id="rId78" Type="http://schemas.openxmlformats.org/officeDocument/2006/relationships/image" Target="../media/image37.png"/><Relationship Id="rId94" Type="http://schemas.openxmlformats.org/officeDocument/2006/relationships/image" Target="../media/image45.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59.png"/><Relationship Id="rId143" Type="http://schemas.openxmlformats.org/officeDocument/2006/relationships/customXml" Target="../ink/ink69.xml"/><Relationship Id="rId148" Type="http://schemas.openxmlformats.org/officeDocument/2006/relationships/image" Target="../media/image72.png"/><Relationship Id="rId164" Type="http://schemas.openxmlformats.org/officeDocument/2006/relationships/image" Target="../media/image80.png"/><Relationship Id="rId169" Type="http://schemas.openxmlformats.org/officeDocument/2006/relationships/customXml" Target="../ink/ink82.xml"/><Relationship Id="rId185" Type="http://schemas.openxmlformats.org/officeDocument/2006/relationships/customXml" Target="../ink/ink90.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80" Type="http://schemas.openxmlformats.org/officeDocument/2006/relationships/image" Target="../media/image88.png"/><Relationship Id="rId210" Type="http://schemas.openxmlformats.org/officeDocument/2006/relationships/image" Target="../media/image103.png"/><Relationship Id="rId215" Type="http://schemas.openxmlformats.org/officeDocument/2006/relationships/customXml" Target="../ink/ink105.xml"/><Relationship Id="rId236" Type="http://schemas.openxmlformats.org/officeDocument/2006/relationships/image" Target="../media/image116.png"/><Relationship Id="rId26" Type="http://schemas.openxmlformats.org/officeDocument/2006/relationships/image" Target="../media/image12.png"/><Relationship Id="rId231" Type="http://schemas.openxmlformats.org/officeDocument/2006/relationships/customXml" Target="../ink/ink113.xml"/><Relationship Id="rId47" Type="http://schemas.openxmlformats.org/officeDocument/2006/relationships/customXml" Target="../ink/ink21.xml"/><Relationship Id="rId68" Type="http://schemas.openxmlformats.org/officeDocument/2006/relationships/image" Target="../media/image32.png"/><Relationship Id="rId89" Type="http://schemas.openxmlformats.org/officeDocument/2006/relationships/customXml" Target="../ink/ink42.xml"/><Relationship Id="rId112" Type="http://schemas.openxmlformats.org/officeDocument/2006/relationships/image" Target="../media/image54.png"/><Relationship Id="rId133" Type="http://schemas.openxmlformats.org/officeDocument/2006/relationships/customXml" Target="../ink/ink64.xml"/><Relationship Id="rId154" Type="http://schemas.openxmlformats.org/officeDocument/2006/relationships/image" Target="../media/image75.png"/><Relationship Id="rId175" Type="http://schemas.openxmlformats.org/officeDocument/2006/relationships/customXml" Target="../ink/ink85.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08.xml"/><Relationship Id="rId242" Type="http://schemas.openxmlformats.org/officeDocument/2006/relationships/image" Target="../media/image119.png"/><Relationship Id="rId37" Type="http://schemas.openxmlformats.org/officeDocument/2006/relationships/customXml" Target="../ink/ink16.xml"/><Relationship Id="rId58" Type="http://schemas.openxmlformats.org/officeDocument/2006/relationships/image" Target="../media/image27.png"/><Relationship Id="rId79" Type="http://schemas.openxmlformats.org/officeDocument/2006/relationships/customXml" Target="../ink/ink37.xml"/><Relationship Id="rId102" Type="http://schemas.openxmlformats.org/officeDocument/2006/relationships/image" Target="../media/image49.png"/><Relationship Id="rId123" Type="http://schemas.openxmlformats.org/officeDocument/2006/relationships/customXml" Target="../ink/ink59.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0.xml"/><Relationship Id="rId186" Type="http://schemas.openxmlformats.org/officeDocument/2006/relationships/image" Target="../media/image91.png"/><Relationship Id="rId211" Type="http://schemas.openxmlformats.org/officeDocument/2006/relationships/customXml" Target="../ink/ink103.xml"/><Relationship Id="rId232" Type="http://schemas.openxmlformats.org/officeDocument/2006/relationships/image" Target="../media/image114.png"/><Relationship Id="rId27" Type="http://schemas.openxmlformats.org/officeDocument/2006/relationships/customXml" Target="../ink/ink11.xml"/><Relationship Id="rId48" Type="http://schemas.openxmlformats.org/officeDocument/2006/relationships/image" Target="../media/image22.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5.xml"/><Relationship Id="rId176" Type="http://schemas.openxmlformats.org/officeDocument/2006/relationships/image" Target="../media/image86.png"/><Relationship Id="rId197" Type="http://schemas.openxmlformats.org/officeDocument/2006/relationships/customXml" Target="../ink/ink96.xml"/><Relationship Id="rId201" Type="http://schemas.openxmlformats.org/officeDocument/2006/relationships/customXml" Target="../ink/ink98.xml"/><Relationship Id="rId222" Type="http://schemas.openxmlformats.org/officeDocument/2006/relationships/image" Target="../media/image109.png"/><Relationship Id="rId243" Type="http://schemas.openxmlformats.org/officeDocument/2006/relationships/customXml" Target="../ink/ink119.xml"/><Relationship Id="rId17" Type="http://schemas.openxmlformats.org/officeDocument/2006/relationships/customXml" Target="../ink/ink6.xml"/><Relationship Id="rId38" Type="http://schemas.openxmlformats.org/officeDocument/2006/relationships/image" Target="../media/image2.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image" Target="../media/image81.png"/><Relationship Id="rId187" Type="http://schemas.openxmlformats.org/officeDocument/2006/relationships/customXml" Target="../ink/ink91.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4.xml"/><Relationship Id="rId28" Type="http://schemas.openxmlformats.org/officeDocument/2006/relationships/image" Target="../media/image13.png"/><Relationship Id="rId49" Type="http://schemas.openxmlformats.org/officeDocument/2006/relationships/customXml" Target="../ink/ink22.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image" Target="../media/image76.png"/><Relationship Id="rId177" Type="http://schemas.openxmlformats.org/officeDocument/2006/relationships/customXml" Target="../ink/ink86.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09.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7.xml"/><Relationship Id="rId50" Type="http://schemas.openxmlformats.org/officeDocument/2006/relationships/image" Target="../media/image23.png"/><Relationship Id="rId104" Type="http://schemas.openxmlformats.org/officeDocument/2006/relationships/image" Target="../media/image50.png"/><Relationship Id="rId125" Type="http://schemas.openxmlformats.org/officeDocument/2006/relationships/customXml" Target="../ink/ink60.xml"/><Relationship Id="rId146" Type="http://schemas.openxmlformats.org/officeDocument/2006/relationships/image" Target="../media/image71.png"/><Relationship Id="rId167" Type="http://schemas.openxmlformats.org/officeDocument/2006/relationships/customXml" Target="../ink/ink81.xml"/><Relationship Id="rId188" Type="http://schemas.openxmlformats.org/officeDocument/2006/relationships/image" Target="../media/image92.png"/><Relationship Id="rId71" Type="http://schemas.openxmlformats.org/officeDocument/2006/relationships/customXml" Target="../ink/ink33.xml"/><Relationship Id="rId92" Type="http://schemas.openxmlformats.org/officeDocument/2006/relationships/image" Target="../media/image44.png"/><Relationship Id="rId213" Type="http://schemas.openxmlformats.org/officeDocument/2006/relationships/customXml" Target="../ink/ink104.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2.xml"/><Relationship Id="rId40" Type="http://schemas.openxmlformats.org/officeDocument/2006/relationships/image" Target="../media/image18.png"/><Relationship Id="rId115" Type="http://schemas.openxmlformats.org/officeDocument/2006/relationships/customXml" Target="../ink/ink55.xml"/><Relationship Id="rId136" Type="http://schemas.openxmlformats.org/officeDocument/2006/relationships/image" Target="../media/image66.png"/><Relationship Id="rId157" Type="http://schemas.openxmlformats.org/officeDocument/2006/relationships/customXml" Target="../ink/ink76.xml"/><Relationship Id="rId178" Type="http://schemas.openxmlformats.org/officeDocument/2006/relationships/image" Target="../media/image87.png"/><Relationship Id="rId61" Type="http://schemas.openxmlformats.org/officeDocument/2006/relationships/customXml" Target="../ink/ink28.xml"/><Relationship Id="rId82" Type="http://schemas.openxmlformats.org/officeDocument/2006/relationships/image" Target="../media/image39.png"/><Relationship Id="rId199" Type="http://schemas.openxmlformats.org/officeDocument/2006/relationships/customXml" Target="../ink/ink97.xml"/><Relationship Id="rId203" Type="http://schemas.openxmlformats.org/officeDocument/2006/relationships/customXml" Target="../ink/ink99.xml"/><Relationship Id="rId19" Type="http://schemas.openxmlformats.org/officeDocument/2006/relationships/customXml" Target="../ink/ink7.xml"/><Relationship Id="rId224" Type="http://schemas.openxmlformats.org/officeDocument/2006/relationships/image" Target="../media/image110.png"/><Relationship Id="rId245" Type="http://schemas.openxmlformats.org/officeDocument/2006/relationships/customXml" Target="../ink/ink120.xml"/><Relationship Id="rId30" Type="http://schemas.openxmlformats.org/officeDocument/2006/relationships/image" Target="../media/image14.png"/><Relationship Id="rId105" Type="http://schemas.openxmlformats.org/officeDocument/2006/relationships/customXml" Target="../ink/ink50.xml"/><Relationship Id="rId126" Type="http://schemas.openxmlformats.org/officeDocument/2006/relationships/image" Target="../media/image61.png"/><Relationship Id="rId147" Type="http://schemas.openxmlformats.org/officeDocument/2006/relationships/customXml" Target="../ink/ink71.xml"/><Relationship Id="rId168" Type="http://schemas.openxmlformats.org/officeDocument/2006/relationships/image" Target="../media/image8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189" Type="http://schemas.openxmlformats.org/officeDocument/2006/relationships/customXml" Target="../ink/ink92.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5.xml"/><Relationship Id="rId116" Type="http://schemas.openxmlformats.org/officeDocument/2006/relationships/image" Target="../media/image56.png"/><Relationship Id="rId137" Type="http://schemas.openxmlformats.org/officeDocument/2006/relationships/customXml" Target="../ink/ink66.xml"/><Relationship Id="rId158" Type="http://schemas.openxmlformats.org/officeDocument/2006/relationships/image" Target="../media/image77.png"/><Relationship Id="rId20" Type="http://schemas.openxmlformats.org/officeDocument/2006/relationships/image" Target="../media/image9.png"/><Relationship Id="rId41" Type="http://schemas.openxmlformats.org/officeDocument/2006/relationships/customXml" Target="../ink/ink18.xml"/><Relationship Id="rId62" Type="http://schemas.openxmlformats.org/officeDocument/2006/relationships/image" Target="../media/image29.png"/><Relationship Id="rId83" Type="http://schemas.openxmlformats.org/officeDocument/2006/relationships/customXml" Target="../ink/ink39.xml"/><Relationship Id="rId179" Type="http://schemas.openxmlformats.org/officeDocument/2006/relationships/customXml" Target="../ink/ink87.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0.xml"/><Relationship Id="rId246" Type="http://schemas.openxmlformats.org/officeDocument/2006/relationships/image" Target="../media/image121.png"/><Relationship Id="rId106" Type="http://schemas.openxmlformats.org/officeDocument/2006/relationships/image" Target="../media/image51.png"/><Relationship Id="rId127" Type="http://schemas.openxmlformats.org/officeDocument/2006/relationships/customXml" Target="../ink/ink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customXml" Target="../ink/ink1773.xml"/><Relationship Id="rId21" Type="http://schemas.openxmlformats.org/officeDocument/2006/relationships/customXml" Target="../ink/ink1725.xml"/><Relationship Id="rId42" Type="http://schemas.openxmlformats.org/officeDocument/2006/relationships/image" Target="../media/image149.png"/><Relationship Id="rId63" Type="http://schemas.openxmlformats.org/officeDocument/2006/relationships/customXml" Target="../ink/ink1746.xml"/><Relationship Id="rId84" Type="http://schemas.openxmlformats.org/officeDocument/2006/relationships/image" Target="../media/image170.png"/><Relationship Id="rId138" Type="http://schemas.openxmlformats.org/officeDocument/2006/relationships/image" Target="../media/image197.png"/><Relationship Id="rId159" Type="http://schemas.openxmlformats.org/officeDocument/2006/relationships/customXml" Target="../ink/ink1794.xml"/><Relationship Id="rId107" Type="http://schemas.openxmlformats.org/officeDocument/2006/relationships/customXml" Target="../ink/ink1768.xml"/><Relationship Id="rId11" Type="http://schemas.openxmlformats.org/officeDocument/2006/relationships/customXml" Target="../ink/ink1720.xml"/><Relationship Id="rId32" Type="http://schemas.openxmlformats.org/officeDocument/2006/relationships/image" Target="../media/image144.png"/><Relationship Id="rId53" Type="http://schemas.openxmlformats.org/officeDocument/2006/relationships/customXml" Target="../ink/ink1741.xml"/><Relationship Id="rId74" Type="http://schemas.openxmlformats.org/officeDocument/2006/relationships/image" Target="../media/image165.png"/><Relationship Id="rId128" Type="http://schemas.openxmlformats.org/officeDocument/2006/relationships/image" Target="../media/image192.png"/><Relationship Id="rId149" Type="http://schemas.openxmlformats.org/officeDocument/2006/relationships/customXml" Target="../ink/ink1789.xml"/><Relationship Id="rId5" Type="http://schemas.openxmlformats.org/officeDocument/2006/relationships/customXml" Target="../ink/ink1717.xml"/><Relationship Id="rId95" Type="http://schemas.openxmlformats.org/officeDocument/2006/relationships/customXml" Target="../ink/ink1762.xml"/><Relationship Id="rId160" Type="http://schemas.openxmlformats.org/officeDocument/2006/relationships/image" Target="../media/image208.png"/><Relationship Id="rId22" Type="http://schemas.openxmlformats.org/officeDocument/2006/relationships/image" Target="../media/image139.png"/><Relationship Id="rId43" Type="http://schemas.openxmlformats.org/officeDocument/2006/relationships/customXml" Target="../ink/ink1736.xml"/><Relationship Id="rId64" Type="http://schemas.openxmlformats.org/officeDocument/2006/relationships/image" Target="../media/image160.png"/><Relationship Id="rId118" Type="http://schemas.openxmlformats.org/officeDocument/2006/relationships/image" Target="../media/image187.png"/><Relationship Id="rId139" Type="http://schemas.openxmlformats.org/officeDocument/2006/relationships/customXml" Target="../ink/ink1784.xml"/><Relationship Id="rId85" Type="http://schemas.openxmlformats.org/officeDocument/2006/relationships/customXml" Target="../ink/ink1757.xml"/><Relationship Id="rId150" Type="http://schemas.openxmlformats.org/officeDocument/2006/relationships/image" Target="../media/image203.png"/><Relationship Id="rId12" Type="http://schemas.openxmlformats.org/officeDocument/2006/relationships/image" Target="../media/image134.png"/><Relationship Id="rId17" Type="http://schemas.openxmlformats.org/officeDocument/2006/relationships/customXml" Target="../ink/ink1723.xml"/><Relationship Id="rId33" Type="http://schemas.openxmlformats.org/officeDocument/2006/relationships/customXml" Target="../ink/ink1731.xml"/><Relationship Id="rId38" Type="http://schemas.openxmlformats.org/officeDocument/2006/relationships/image" Target="../media/image147.png"/><Relationship Id="rId59" Type="http://schemas.openxmlformats.org/officeDocument/2006/relationships/customXml" Target="../ink/ink1744.xml"/><Relationship Id="rId103" Type="http://schemas.openxmlformats.org/officeDocument/2006/relationships/customXml" Target="../ink/ink1766.xml"/><Relationship Id="rId108" Type="http://schemas.openxmlformats.org/officeDocument/2006/relationships/image" Target="../media/image182.png"/><Relationship Id="rId124" Type="http://schemas.openxmlformats.org/officeDocument/2006/relationships/image" Target="../media/image190.png"/><Relationship Id="rId129" Type="http://schemas.openxmlformats.org/officeDocument/2006/relationships/customXml" Target="../ink/ink1779.xml"/><Relationship Id="rId54" Type="http://schemas.openxmlformats.org/officeDocument/2006/relationships/image" Target="../media/image155.png"/><Relationship Id="rId70" Type="http://schemas.openxmlformats.org/officeDocument/2006/relationships/image" Target="../media/image163.png"/><Relationship Id="rId75" Type="http://schemas.openxmlformats.org/officeDocument/2006/relationships/customXml" Target="../ink/ink1752.xml"/><Relationship Id="rId91" Type="http://schemas.openxmlformats.org/officeDocument/2006/relationships/customXml" Target="../ink/ink1760.xml"/><Relationship Id="rId96" Type="http://schemas.openxmlformats.org/officeDocument/2006/relationships/image" Target="../media/image176.png"/><Relationship Id="rId140" Type="http://schemas.openxmlformats.org/officeDocument/2006/relationships/image" Target="../media/image198.png"/><Relationship Id="rId145" Type="http://schemas.openxmlformats.org/officeDocument/2006/relationships/customXml" Target="../ink/ink1787.xml"/><Relationship Id="rId161" Type="http://schemas.openxmlformats.org/officeDocument/2006/relationships/customXml" Target="../ink/ink1795.xml"/><Relationship Id="rId1" Type="http://schemas.openxmlformats.org/officeDocument/2006/relationships/slideLayout" Target="../slideLayouts/slideLayout7.xml"/><Relationship Id="rId6" Type="http://schemas.openxmlformats.org/officeDocument/2006/relationships/image" Target="../media/image131.png"/><Relationship Id="rId23" Type="http://schemas.openxmlformats.org/officeDocument/2006/relationships/customXml" Target="../ink/ink1726.xml"/><Relationship Id="rId28" Type="http://schemas.openxmlformats.org/officeDocument/2006/relationships/image" Target="../media/image142.png"/><Relationship Id="rId49" Type="http://schemas.openxmlformats.org/officeDocument/2006/relationships/customXml" Target="../ink/ink1739.xml"/><Relationship Id="rId114" Type="http://schemas.openxmlformats.org/officeDocument/2006/relationships/image" Target="../media/image185.png"/><Relationship Id="rId119" Type="http://schemas.openxmlformats.org/officeDocument/2006/relationships/customXml" Target="../ink/ink1774.xml"/><Relationship Id="rId44" Type="http://schemas.openxmlformats.org/officeDocument/2006/relationships/image" Target="../media/image150.png"/><Relationship Id="rId60" Type="http://schemas.openxmlformats.org/officeDocument/2006/relationships/image" Target="../media/image158.png"/><Relationship Id="rId65" Type="http://schemas.openxmlformats.org/officeDocument/2006/relationships/customXml" Target="../ink/ink1747.xml"/><Relationship Id="rId81" Type="http://schemas.openxmlformats.org/officeDocument/2006/relationships/customXml" Target="../ink/ink1755.xml"/><Relationship Id="rId86" Type="http://schemas.openxmlformats.org/officeDocument/2006/relationships/image" Target="../media/image171.png"/><Relationship Id="rId130" Type="http://schemas.openxmlformats.org/officeDocument/2006/relationships/image" Target="../media/image193.png"/><Relationship Id="rId135" Type="http://schemas.openxmlformats.org/officeDocument/2006/relationships/customXml" Target="../ink/ink1782.xml"/><Relationship Id="rId151" Type="http://schemas.openxmlformats.org/officeDocument/2006/relationships/customXml" Target="../ink/ink1790.xml"/><Relationship Id="rId156" Type="http://schemas.openxmlformats.org/officeDocument/2006/relationships/image" Target="../media/image206.png"/><Relationship Id="rId13" Type="http://schemas.openxmlformats.org/officeDocument/2006/relationships/customXml" Target="../ink/ink1721.xml"/><Relationship Id="rId18" Type="http://schemas.openxmlformats.org/officeDocument/2006/relationships/image" Target="../media/image137.png"/><Relationship Id="rId39" Type="http://schemas.openxmlformats.org/officeDocument/2006/relationships/customXml" Target="../ink/ink1734.xml"/><Relationship Id="rId109" Type="http://schemas.openxmlformats.org/officeDocument/2006/relationships/customXml" Target="../ink/ink1769.xml"/><Relationship Id="rId34" Type="http://schemas.openxmlformats.org/officeDocument/2006/relationships/image" Target="../media/image145.png"/><Relationship Id="rId50" Type="http://schemas.openxmlformats.org/officeDocument/2006/relationships/image" Target="../media/image153.png"/><Relationship Id="rId55" Type="http://schemas.openxmlformats.org/officeDocument/2006/relationships/customXml" Target="../ink/ink1742.xml"/><Relationship Id="rId76" Type="http://schemas.openxmlformats.org/officeDocument/2006/relationships/image" Target="../media/image166.png"/><Relationship Id="rId97" Type="http://schemas.openxmlformats.org/officeDocument/2006/relationships/customXml" Target="../ink/ink1763.xml"/><Relationship Id="rId104" Type="http://schemas.openxmlformats.org/officeDocument/2006/relationships/image" Target="../media/image180.png"/><Relationship Id="rId120" Type="http://schemas.openxmlformats.org/officeDocument/2006/relationships/image" Target="../media/image188.png"/><Relationship Id="rId125" Type="http://schemas.openxmlformats.org/officeDocument/2006/relationships/customXml" Target="../ink/ink1777.xml"/><Relationship Id="rId141" Type="http://schemas.openxmlformats.org/officeDocument/2006/relationships/customXml" Target="../ink/ink1785.xml"/><Relationship Id="rId146" Type="http://schemas.openxmlformats.org/officeDocument/2006/relationships/image" Target="../media/image201.png"/><Relationship Id="rId7" Type="http://schemas.openxmlformats.org/officeDocument/2006/relationships/customXml" Target="../ink/ink1718.xml"/><Relationship Id="rId71" Type="http://schemas.openxmlformats.org/officeDocument/2006/relationships/customXml" Target="../ink/ink1750.xml"/><Relationship Id="rId92" Type="http://schemas.openxmlformats.org/officeDocument/2006/relationships/image" Target="../media/image174.png"/><Relationship Id="rId162" Type="http://schemas.openxmlformats.org/officeDocument/2006/relationships/image" Target="../media/image209.png"/><Relationship Id="rId2" Type="http://schemas.openxmlformats.org/officeDocument/2006/relationships/notesSlide" Target="../notesSlides/notesSlide9.xml"/><Relationship Id="rId29" Type="http://schemas.openxmlformats.org/officeDocument/2006/relationships/customXml" Target="../ink/ink1729.xml"/><Relationship Id="rId24" Type="http://schemas.openxmlformats.org/officeDocument/2006/relationships/image" Target="../media/image140.png"/><Relationship Id="rId40" Type="http://schemas.openxmlformats.org/officeDocument/2006/relationships/image" Target="../media/image148.png"/><Relationship Id="rId45" Type="http://schemas.openxmlformats.org/officeDocument/2006/relationships/customXml" Target="../ink/ink1737.xml"/><Relationship Id="rId66" Type="http://schemas.openxmlformats.org/officeDocument/2006/relationships/image" Target="../media/image161.png"/><Relationship Id="rId87" Type="http://schemas.openxmlformats.org/officeDocument/2006/relationships/customXml" Target="../ink/ink1758.xml"/><Relationship Id="rId110" Type="http://schemas.openxmlformats.org/officeDocument/2006/relationships/image" Target="../media/image183.png"/><Relationship Id="rId115" Type="http://schemas.openxmlformats.org/officeDocument/2006/relationships/customXml" Target="../ink/ink1772.xml"/><Relationship Id="rId131" Type="http://schemas.openxmlformats.org/officeDocument/2006/relationships/customXml" Target="../ink/ink1780.xml"/><Relationship Id="rId136" Type="http://schemas.openxmlformats.org/officeDocument/2006/relationships/image" Target="../media/image196.png"/><Relationship Id="rId157" Type="http://schemas.openxmlformats.org/officeDocument/2006/relationships/customXml" Target="../ink/ink1793.xml"/><Relationship Id="rId61" Type="http://schemas.openxmlformats.org/officeDocument/2006/relationships/customXml" Target="../ink/ink1745.xml"/><Relationship Id="rId82" Type="http://schemas.openxmlformats.org/officeDocument/2006/relationships/image" Target="../media/image169.png"/><Relationship Id="rId152" Type="http://schemas.openxmlformats.org/officeDocument/2006/relationships/image" Target="../media/image204.png"/><Relationship Id="rId19" Type="http://schemas.openxmlformats.org/officeDocument/2006/relationships/customXml" Target="../ink/ink1724.xml"/><Relationship Id="rId14" Type="http://schemas.openxmlformats.org/officeDocument/2006/relationships/image" Target="../media/image135.png"/><Relationship Id="rId30" Type="http://schemas.openxmlformats.org/officeDocument/2006/relationships/image" Target="../media/image143.png"/><Relationship Id="rId35" Type="http://schemas.openxmlformats.org/officeDocument/2006/relationships/customXml" Target="../ink/ink1732.xml"/><Relationship Id="rId56" Type="http://schemas.openxmlformats.org/officeDocument/2006/relationships/image" Target="../media/image156.png"/><Relationship Id="rId77" Type="http://schemas.openxmlformats.org/officeDocument/2006/relationships/customXml" Target="../ink/ink1753.xml"/><Relationship Id="rId100" Type="http://schemas.openxmlformats.org/officeDocument/2006/relationships/image" Target="../media/image178.png"/><Relationship Id="rId105" Type="http://schemas.openxmlformats.org/officeDocument/2006/relationships/customXml" Target="../ink/ink1767.xml"/><Relationship Id="rId126" Type="http://schemas.openxmlformats.org/officeDocument/2006/relationships/image" Target="../media/image191.png"/><Relationship Id="rId147" Type="http://schemas.openxmlformats.org/officeDocument/2006/relationships/customXml" Target="../ink/ink1788.xml"/><Relationship Id="rId8" Type="http://schemas.openxmlformats.org/officeDocument/2006/relationships/image" Target="../media/image132.png"/><Relationship Id="rId51" Type="http://schemas.openxmlformats.org/officeDocument/2006/relationships/customXml" Target="../ink/ink1740.xml"/><Relationship Id="rId72" Type="http://schemas.openxmlformats.org/officeDocument/2006/relationships/image" Target="../media/image164.png"/><Relationship Id="rId93" Type="http://schemas.openxmlformats.org/officeDocument/2006/relationships/customXml" Target="../ink/ink1761.xml"/><Relationship Id="rId98" Type="http://schemas.openxmlformats.org/officeDocument/2006/relationships/image" Target="../media/image177.png"/><Relationship Id="rId121" Type="http://schemas.openxmlformats.org/officeDocument/2006/relationships/customXml" Target="../ink/ink1775.xml"/><Relationship Id="rId142" Type="http://schemas.openxmlformats.org/officeDocument/2006/relationships/image" Target="../media/image199.png"/><Relationship Id="rId163" Type="http://schemas.openxmlformats.org/officeDocument/2006/relationships/customXml" Target="../ink/ink1796.xml"/><Relationship Id="rId3" Type="http://schemas.openxmlformats.org/officeDocument/2006/relationships/customXml" Target="../ink/ink1716.xml"/><Relationship Id="rId25" Type="http://schemas.openxmlformats.org/officeDocument/2006/relationships/customXml" Target="../ink/ink1727.xml"/><Relationship Id="rId46" Type="http://schemas.openxmlformats.org/officeDocument/2006/relationships/image" Target="../media/image151.png"/><Relationship Id="rId67" Type="http://schemas.openxmlformats.org/officeDocument/2006/relationships/customXml" Target="../ink/ink1748.xml"/><Relationship Id="rId116" Type="http://schemas.openxmlformats.org/officeDocument/2006/relationships/image" Target="../media/image186.png"/><Relationship Id="rId137" Type="http://schemas.openxmlformats.org/officeDocument/2006/relationships/customXml" Target="../ink/ink1783.xml"/><Relationship Id="rId158" Type="http://schemas.openxmlformats.org/officeDocument/2006/relationships/image" Target="../media/image207.png"/><Relationship Id="rId20" Type="http://schemas.openxmlformats.org/officeDocument/2006/relationships/image" Target="../media/image138.png"/><Relationship Id="rId41" Type="http://schemas.openxmlformats.org/officeDocument/2006/relationships/customXml" Target="../ink/ink1735.xml"/><Relationship Id="rId62" Type="http://schemas.openxmlformats.org/officeDocument/2006/relationships/image" Target="../media/image159.png"/><Relationship Id="rId83" Type="http://schemas.openxmlformats.org/officeDocument/2006/relationships/customXml" Target="../ink/ink1756.xml"/><Relationship Id="rId88" Type="http://schemas.openxmlformats.org/officeDocument/2006/relationships/image" Target="../media/image172.png"/><Relationship Id="rId111" Type="http://schemas.openxmlformats.org/officeDocument/2006/relationships/customXml" Target="../ink/ink1770.xml"/><Relationship Id="rId132" Type="http://schemas.openxmlformats.org/officeDocument/2006/relationships/image" Target="../media/image194.png"/><Relationship Id="rId153" Type="http://schemas.openxmlformats.org/officeDocument/2006/relationships/customXml" Target="../ink/ink1791.xml"/><Relationship Id="rId15" Type="http://schemas.openxmlformats.org/officeDocument/2006/relationships/customXml" Target="../ink/ink1722.xml"/><Relationship Id="rId36" Type="http://schemas.openxmlformats.org/officeDocument/2006/relationships/image" Target="../media/image146.png"/><Relationship Id="rId57" Type="http://schemas.openxmlformats.org/officeDocument/2006/relationships/customXml" Target="../ink/ink1743.xml"/><Relationship Id="rId106" Type="http://schemas.openxmlformats.org/officeDocument/2006/relationships/image" Target="../media/image181.png"/><Relationship Id="rId127" Type="http://schemas.openxmlformats.org/officeDocument/2006/relationships/customXml" Target="../ink/ink1778.xml"/><Relationship Id="rId10" Type="http://schemas.openxmlformats.org/officeDocument/2006/relationships/image" Target="../media/image133.png"/><Relationship Id="rId31" Type="http://schemas.openxmlformats.org/officeDocument/2006/relationships/customXml" Target="../ink/ink1730.xml"/><Relationship Id="rId52" Type="http://schemas.openxmlformats.org/officeDocument/2006/relationships/image" Target="../media/image154.png"/><Relationship Id="rId73" Type="http://schemas.openxmlformats.org/officeDocument/2006/relationships/customXml" Target="../ink/ink1751.xml"/><Relationship Id="rId78" Type="http://schemas.openxmlformats.org/officeDocument/2006/relationships/image" Target="../media/image167.png"/><Relationship Id="rId94" Type="http://schemas.openxmlformats.org/officeDocument/2006/relationships/image" Target="../media/image175.png"/><Relationship Id="rId99" Type="http://schemas.openxmlformats.org/officeDocument/2006/relationships/customXml" Target="../ink/ink1764.xml"/><Relationship Id="rId101" Type="http://schemas.openxmlformats.org/officeDocument/2006/relationships/customXml" Target="../ink/ink1765.xml"/><Relationship Id="rId122" Type="http://schemas.openxmlformats.org/officeDocument/2006/relationships/image" Target="../media/image189.png"/><Relationship Id="rId143" Type="http://schemas.openxmlformats.org/officeDocument/2006/relationships/customXml" Target="../ink/ink1786.xml"/><Relationship Id="rId148" Type="http://schemas.openxmlformats.org/officeDocument/2006/relationships/image" Target="../media/image202.png"/><Relationship Id="rId164" Type="http://schemas.openxmlformats.org/officeDocument/2006/relationships/image" Target="../media/image210.png"/><Relationship Id="rId4" Type="http://schemas.openxmlformats.org/officeDocument/2006/relationships/image" Target="../media/image130.png"/><Relationship Id="rId9" Type="http://schemas.openxmlformats.org/officeDocument/2006/relationships/customXml" Target="../ink/ink1719.xml"/><Relationship Id="rId26" Type="http://schemas.openxmlformats.org/officeDocument/2006/relationships/image" Target="../media/image141.png"/><Relationship Id="rId47" Type="http://schemas.openxmlformats.org/officeDocument/2006/relationships/customXml" Target="../ink/ink1738.xml"/><Relationship Id="rId68" Type="http://schemas.openxmlformats.org/officeDocument/2006/relationships/image" Target="../media/image162.png"/><Relationship Id="rId89" Type="http://schemas.openxmlformats.org/officeDocument/2006/relationships/customXml" Target="../ink/ink1759.xml"/><Relationship Id="rId112" Type="http://schemas.openxmlformats.org/officeDocument/2006/relationships/image" Target="../media/image184.png"/><Relationship Id="rId133" Type="http://schemas.openxmlformats.org/officeDocument/2006/relationships/customXml" Target="../ink/ink1781.xml"/><Relationship Id="rId154" Type="http://schemas.openxmlformats.org/officeDocument/2006/relationships/image" Target="../media/image205.png"/><Relationship Id="rId16" Type="http://schemas.openxmlformats.org/officeDocument/2006/relationships/image" Target="../media/image136.png"/><Relationship Id="rId37" Type="http://schemas.openxmlformats.org/officeDocument/2006/relationships/customXml" Target="../ink/ink1733.xml"/><Relationship Id="rId58" Type="http://schemas.openxmlformats.org/officeDocument/2006/relationships/image" Target="../media/image157.png"/><Relationship Id="rId79" Type="http://schemas.openxmlformats.org/officeDocument/2006/relationships/customXml" Target="../ink/ink1754.xml"/><Relationship Id="rId102" Type="http://schemas.openxmlformats.org/officeDocument/2006/relationships/image" Target="../media/image179.png"/><Relationship Id="rId123" Type="http://schemas.openxmlformats.org/officeDocument/2006/relationships/customXml" Target="../ink/ink1776.xml"/><Relationship Id="rId144" Type="http://schemas.openxmlformats.org/officeDocument/2006/relationships/image" Target="../media/image200.png"/><Relationship Id="rId90" Type="http://schemas.openxmlformats.org/officeDocument/2006/relationships/image" Target="../media/image173.png"/><Relationship Id="rId27" Type="http://schemas.openxmlformats.org/officeDocument/2006/relationships/customXml" Target="../ink/ink1728.xml"/><Relationship Id="rId48" Type="http://schemas.openxmlformats.org/officeDocument/2006/relationships/image" Target="../media/image152.png"/><Relationship Id="rId69" Type="http://schemas.openxmlformats.org/officeDocument/2006/relationships/customXml" Target="../ink/ink1749.xml"/><Relationship Id="rId113" Type="http://schemas.openxmlformats.org/officeDocument/2006/relationships/customXml" Target="../ink/ink1771.xml"/><Relationship Id="rId134" Type="http://schemas.openxmlformats.org/officeDocument/2006/relationships/image" Target="../media/image195.png"/><Relationship Id="rId80" Type="http://schemas.openxmlformats.org/officeDocument/2006/relationships/image" Target="../media/image168.png"/><Relationship Id="rId155" Type="http://schemas.openxmlformats.org/officeDocument/2006/relationships/customXml" Target="../ink/ink1792.xml"/></Relationships>
</file>

<file path=ppt/slides/_rels/slide12.xml.rels><?xml version="1.0" encoding="UTF-8" standalone="yes"?>
<Relationships xmlns="http://schemas.openxmlformats.org/package/2006/relationships"><Relationship Id="rId117" Type="http://schemas.openxmlformats.org/officeDocument/2006/relationships/customXml" Target="../ink/ink1854.xml"/><Relationship Id="rId671" Type="http://schemas.openxmlformats.org/officeDocument/2006/relationships/customXml" Target="../ink/ink2131.xml"/><Relationship Id="rId21" Type="http://schemas.openxmlformats.org/officeDocument/2006/relationships/customXml" Target="../ink/ink1806.xml"/><Relationship Id="rId324" Type="http://schemas.openxmlformats.org/officeDocument/2006/relationships/image" Target="../media/image371.png"/><Relationship Id="rId531" Type="http://schemas.openxmlformats.org/officeDocument/2006/relationships/customXml" Target="../ink/ink2061.xml"/><Relationship Id="rId629" Type="http://schemas.openxmlformats.org/officeDocument/2006/relationships/customXml" Target="../ink/ink2110.xml"/><Relationship Id="rId170" Type="http://schemas.openxmlformats.org/officeDocument/2006/relationships/image" Target="../media/image294.png"/><Relationship Id="rId268" Type="http://schemas.openxmlformats.org/officeDocument/2006/relationships/image" Target="../media/image343.png"/><Relationship Id="rId475" Type="http://schemas.openxmlformats.org/officeDocument/2006/relationships/customXml" Target="../ink/ink2033.xml"/><Relationship Id="rId682" Type="http://schemas.openxmlformats.org/officeDocument/2006/relationships/image" Target="../media/image550.png"/><Relationship Id="rId32" Type="http://schemas.openxmlformats.org/officeDocument/2006/relationships/image" Target="../media/image225.png"/><Relationship Id="rId128" Type="http://schemas.openxmlformats.org/officeDocument/2006/relationships/image" Target="../media/image273.png"/><Relationship Id="rId335" Type="http://schemas.openxmlformats.org/officeDocument/2006/relationships/customXml" Target="../ink/ink1963.xml"/><Relationship Id="rId542" Type="http://schemas.openxmlformats.org/officeDocument/2006/relationships/image" Target="../media/image480.png"/><Relationship Id="rId181" Type="http://schemas.openxmlformats.org/officeDocument/2006/relationships/customXml" Target="../ink/ink1886.xml"/><Relationship Id="rId402" Type="http://schemas.openxmlformats.org/officeDocument/2006/relationships/image" Target="../media/image410.png"/><Relationship Id="rId279" Type="http://schemas.openxmlformats.org/officeDocument/2006/relationships/customXml" Target="../ink/ink1935.xml"/><Relationship Id="rId486" Type="http://schemas.openxmlformats.org/officeDocument/2006/relationships/image" Target="../media/image452.png"/><Relationship Id="rId693" Type="http://schemas.openxmlformats.org/officeDocument/2006/relationships/customXml" Target="../ink/ink2142.xml"/><Relationship Id="rId707" Type="http://schemas.openxmlformats.org/officeDocument/2006/relationships/customXml" Target="../ink/ink2149.xml"/><Relationship Id="rId43" Type="http://schemas.openxmlformats.org/officeDocument/2006/relationships/customXml" Target="../ink/ink1817.xml"/><Relationship Id="rId139" Type="http://schemas.openxmlformats.org/officeDocument/2006/relationships/customXml" Target="../ink/ink1865.xml"/><Relationship Id="rId346" Type="http://schemas.openxmlformats.org/officeDocument/2006/relationships/image" Target="../media/image382.png"/><Relationship Id="rId553" Type="http://schemas.openxmlformats.org/officeDocument/2006/relationships/customXml" Target="../ink/ink2072.xml"/><Relationship Id="rId192" Type="http://schemas.openxmlformats.org/officeDocument/2006/relationships/image" Target="../media/image305.png"/><Relationship Id="rId206" Type="http://schemas.openxmlformats.org/officeDocument/2006/relationships/image" Target="../media/image312.png"/><Relationship Id="rId413" Type="http://schemas.openxmlformats.org/officeDocument/2006/relationships/customXml" Target="../ink/ink2002.xml"/><Relationship Id="rId497" Type="http://schemas.openxmlformats.org/officeDocument/2006/relationships/customXml" Target="../ink/ink2044.xml"/><Relationship Id="rId620" Type="http://schemas.openxmlformats.org/officeDocument/2006/relationships/image" Target="../media/image519.png"/><Relationship Id="rId718" Type="http://schemas.openxmlformats.org/officeDocument/2006/relationships/image" Target="../media/image568.png"/><Relationship Id="rId357" Type="http://schemas.openxmlformats.org/officeDocument/2006/relationships/customXml" Target="../ink/ink1974.xml"/><Relationship Id="rId54" Type="http://schemas.openxmlformats.org/officeDocument/2006/relationships/image" Target="../media/image236.png"/><Relationship Id="rId217" Type="http://schemas.openxmlformats.org/officeDocument/2006/relationships/customXml" Target="../ink/ink1904.xml"/><Relationship Id="rId564" Type="http://schemas.openxmlformats.org/officeDocument/2006/relationships/image" Target="../media/image491.png"/><Relationship Id="rId424" Type="http://schemas.openxmlformats.org/officeDocument/2006/relationships/image" Target="../media/image421.png"/><Relationship Id="rId631" Type="http://schemas.openxmlformats.org/officeDocument/2006/relationships/customXml" Target="../ink/ink2111.xml"/><Relationship Id="rId729" Type="http://schemas.openxmlformats.org/officeDocument/2006/relationships/customXml" Target="../ink/ink2160.xml"/><Relationship Id="rId270" Type="http://schemas.openxmlformats.org/officeDocument/2006/relationships/image" Target="../media/image344.png"/><Relationship Id="rId65" Type="http://schemas.openxmlformats.org/officeDocument/2006/relationships/customXml" Target="../ink/ink1828.xml"/><Relationship Id="rId130" Type="http://schemas.openxmlformats.org/officeDocument/2006/relationships/image" Target="../media/image274.png"/><Relationship Id="rId368" Type="http://schemas.openxmlformats.org/officeDocument/2006/relationships/image" Target="../media/image393.png"/><Relationship Id="rId575" Type="http://schemas.openxmlformats.org/officeDocument/2006/relationships/customXml" Target="../ink/ink2083.xml"/><Relationship Id="rId228" Type="http://schemas.openxmlformats.org/officeDocument/2006/relationships/image" Target="../media/image323.png"/><Relationship Id="rId435" Type="http://schemas.openxmlformats.org/officeDocument/2006/relationships/customXml" Target="../ink/ink2013.xml"/><Relationship Id="rId642" Type="http://schemas.openxmlformats.org/officeDocument/2006/relationships/image" Target="../media/image530.png"/><Relationship Id="rId281" Type="http://schemas.openxmlformats.org/officeDocument/2006/relationships/customXml" Target="../ink/ink1936.xml"/><Relationship Id="rId502" Type="http://schemas.openxmlformats.org/officeDocument/2006/relationships/image" Target="../media/image460.png"/><Relationship Id="rId76" Type="http://schemas.openxmlformats.org/officeDocument/2006/relationships/image" Target="../media/image247.png"/><Relationship Id="rId141" Type="http://schemas.openxmlformats.org/officeDocument/2006/relationships/customXml" Target="../ink/ink1866.xml"/><Relationship Id="rId379" Type="http://schemas.openxmlformats.org/officeDocument/2006/relationships/customXml" Target="../ink/ink1985.xml"/><Relationship Id="rId586" Type="http://schemas.openxmlformats.org/officeDocument/2006/relationships/image" Target="../media/image502.png"/><Relationship Id="rId7" Type="http://schemas.openxmlformats.org/officeDocument/2006/relationships/customXml" Target="../ink/ink1799.xml"/><Relationship Id="rId239" Type="http://schemas.openxmlformats.org/officeDocument/2006/relationships/customXml" Target="../ink/ink1915.xml"/><Relationship Id="rId446" Type="http://schemas.openxmlformats.org/officeDocument/2006/relationships/image" Target="../media/image432.png"/><Relationship Id="rId653" Type="http://schemas.openxmlformats.org/officeDocument/2006/relationships/customXml" Target="../ink/ink2122.xml"/><Relationship Id="rId292" Type="http://schemas.openxmlformats.org/officeDocument/2006/relationships/image" Target="../media/image355.png"/><Relationship Id="rId306" Type="http://schemas.openxmlformats.org/officeDocument/2006/relationships/image" Target="../media/image362.png"/><Relationship Id="rId87" Type="http://schemas.openxmlformats.org/officeDocument/2006/relationships/customXml" Target="../ink/ink1839.xml"/><Relationship Id="rId513" Type="http://schemas.openxmlformats.org/officeDocument/2006/relationships/customXml" Target="../ink/ink2052.xml"/><Relationship Id="rId597" Type="http://schemas.openxmlformats.org/officeDocument/2006/relationships/customXml" Target="../ink/ink2094.xml"/><Relationship Id="rId720" Type="http://schemas.openxmlformats.org/officeDocument/2006/relationships/image" Target="../media/image569.png"/><Relationship Id="rId152" Type="http://schemas.openxmlformats.org/officeDocument/2006/relationships/image" Target="../media/image285.png"/><Relationship Id="rId457" Type="http://schemas.openxmlformats.org/officeDocument/2006/relationships/customXml" Target="../ink/ink2024.xml"/><Relationship Id="rId664" Type="http://schemas.openxmlformats.org/officeDocument/2006/relationships/image" Target="../media/image541.png"/><Relationship Id="rId14" Type="http://schemas.openxmlformats.org/officeDocument/2006/relationships/image" Target="../media/image216.png"/><Relationship Id="rId317" Type="http://schemas.openxmlformats.org/officeDocument/2006/relationships/customXml" Target="../ink/ink1954.xml"/><Relationship Id="rId524" Type="http://schemas.openxmlformats.org/officeDocument/2006/relationships/image" Target="../media/image471.png"/><Relationship Id="rId731" Type="http://schemas.openxmlformats.org/officeDocument/2006/relationships/customXml" Target="../ink/ink2161.xml"/><Relationship Id="rId98" Type="http://schemas.openxmlformats.org/officeDocument/2006/relationships/image" Target="../media/image258.png"/><Relationship Id="rId163" Type="http://schemas.openxmlformats.org/officeDocument/2006/relationships/customXml" Target="../ink/ink1877.xml"/><Relationship Id="rId370" Type="http://schemas.openxmlformats.org/officeDocument/2006/relationships/image" Target="../media/image394.png"/><Relationship Id="rId230" Type="http://schemas.openxmlformats.org/officeDocument/2006/relationships/image" Target="../media/image324.png"/><Relationship Id="rId468" Type="http://schemas.openxmlformats.org/officeDocument/2006/relationships/image" Target="../media/image443.png"/><Relationship Id="rId675" Type="http://schemas.openxmlformats.org/officeDocument/2006/relationships/customXml" Target="../ink/ink2133.xml"/><Relationship Id="rId25" Type="http://schemas.openxmlformats.org/officeDocument/2006/relationships/customXml" Target="../ink/ink1808.xml"/><Relationship Id="rId328" Type="http://schemas.openxmlformats.org/officeDocument/2006/relationships/image" Target="../media/image373.png"/><Relationship Id="rId535" Type="http://schemas.openxmlformats.org/officeDocument/2006/relationships/customXml" Target="../ink/ink2063.xml"/><Relationship Id="rId174" Type="http://schemas.openxmlformats.org/officeDocument/2006/relationships/image" Target="../media/image296.png"/><Relationship Id="rId381" Type="http://schemas.openxmlformats.org/officeDocument/2006/relationships/customXml" Target="../ink/ink1986.xml"/><Relationship Id="rId602" Type="http://schemas.openxmlformats.org/officeDocument/2006/relationships/image" Target="../media/image510.png"/><Relationship Id="rId241" Type="http://schemas.openxmlformats.org/officeDocument/2006/relationships/customXml" Target="../ink/ink1916.xml"/><Relationship Id="rId479" Type="http://schemas.openxmlformats.org/officeDocument/2006/relationships/customXml" Target="../ink/ink2035.xml"/><Relationship Id="rId686" Type="http://schemas.openxmlformats.org/officeDocument/2006/relationships/image" Target="../media/image552.png"/><Relationship Id="rId36" Type="http://schemas.openxmlformats.org/officeDocument/2006/relationships/image" Target="../media/image227.png"/><Relationship Id="rId339" Type="http://schemas.openxmlformats.org/officeDocument/2006/relationships/customXml" Target="../ink/ink1965.xml"/><Relationship Id="rId546" Type="http://schemas.openxmlformats.org/officeDocument/2006/relationships/image" Target="../media/image482.png"/><Relationship Id="rId101" Type="http://schemas.openxmlformats.org/officeDocument/2006/relationships/customXml" Target="../ink/ink1846.xml"/><Relationship Id="rId185" Type="http://schemas.openxmlformats.org/officeDocument/2006/relationships/customXml" Target="../ink/ink1888.xml"/><Relationship Id="rId406" Type="http://schemas.openxmlformats.org/officeDocument/2006/relationships/image" Target="../media/image412.png"/><Relationship Id="rId392" Type="http://schemas.openxmlformats.org/officeDocument/2006/relationships/image" Target="../media/image405.png"/><Relationship Id="rId613" Type="http://schemas.openxmlformats.org/officeDocument/2006/relationships/customXml" Target="../ink/ink2102.xml"/><Relationship Id="rId697" Type="http://schemas.openxmlformats.org/officeDocument/2006/relationships/customXml" Target="../ink/ink2144.xml"/><Relationship Id="rId252" Type="http://schemas.openxmlformats.org/officeDocument/2006/relationships/image" Target="../media/image335.png"/><Relationship Id="rId47" Type="http://schemas.openxmlformats.org/officeDocument/2006/relationships/customXml" Target="../ink/ink1819.xml"/><Relationship Id="rId112" Type="http://schemas.openxmlformats.org/officeDocument/2006/relationships/image" Target="../media/image265.png"/><Relationship Id="rId557" Type="http://schemas.openxmlformats.org/officeDocument/2006/relationships/customXml" Target="../ink/ink2074.xml"/><Relationship Id="rId196" Type="http://schemas.openxmlformats.org/officeDocument/2006/relationships/image" Target="../media/image307.png"/><Relationship Id="rId417" Type="http://schemas.openxmlformats.org/officeDocument/2006/relationships/customXml" Target="../ink/ink2004.xml"/><Relationship Id="rId624" Type="http://schemas.openxmlformats.org/officeDocument/2006/relationships/image" Target="../media/image521.png"/><Relationship Id="rId263" Type="http://schemas.openxmlformats.org/officeDocument/2006/relationships/customXml" Target="../ink/ink1927.xml"/><Relationship Id="rId470" Type="http://schemas.openxmlformats.org/officeDocument/2006/relationships/image" Target="../media/image444.png"/><Relationship Id="rId58" Type="http://schemas.openxmlformats.org/officeDocument/2006/relationships/image" Target="../media/image238.png"/><Relationship Id="rId123" Type="http://schemas.openxmlformats.org/officeDocument/2006/relationships/customXml" Target="../ink/ink1857.xml"/><Relationship Id="rId330" Type="http://schemas.openxmlformats.org/officeDocument/2006/relationships/image" Target="../media/image374.png"/><Relationship Id="rId568" Type="http://schemas.openxmlformats.org/officeDocument/2006/relationships/image" Target="../media/image493.png"/><Relationship Id="rId428" Type="http://schemas.openxmlformats.org/officeDocument/2006/relationships/image" Target="../media/image423.png"/><Relationship Id="rId635" Type="http://schemas.openxmlformats.org/officeDocument/2006/relationships/customXml" Target="../ink/ink2113.xml"/><Relationship Id="rId274" Type="http://schemas.openxmlformats.org/officeDocument/2006/relationships/image" Target="../media/image346.png"/><Relationship Id="rId481" Type="http://schemas.openxmlformats.org/officeDocument/2006/relationships/customXml" Target="../ink/ink2036.xml"/><Relationship Id="rId702" Type="http://schemas.openxmlformats.org/officeDocument/2006/relationships/image" Target="../media/image560.png"/><Relationship Id="rId69" Type="http://schemas.openxmlformats.org/officeDocument/2006/relationships/customXml" Target="../ink/ink1830.xml"/><Relationship Id="rId134" Type="http://schemas.openxmlformats.org/officeDocument/2006/relationships/image" Target="../media/image276.png"/><Relationship Id="rId579" Type="http://schemas.openxmlformats.org/officeDocument/2006/relationships/customXml" Target="../ink/ink2085.xml"/><Relationship Id="rId341" Type="http://schemas.openxmlformats.org/officeDocument/2006/relationships/customXml" Target="../ink/ink1966.xml"/><Relationship Id="rId439" Type="http://schemas.openxmlformats.org/officeDocument/2006/relationships/customXml" Target="../ink/ink2015.xml"/><Relationship Id="rId646" Type="http://schemas.openxmlformats.org/officeDocument/2006/relationships/image" Target="../media/image532.png"/><Relationship Id="rId201" Type="http://schemas.openxmlformats.org/officeDocument/2006/relationships/customXml" Target="../ink/ink1896.xml"/><Relationship Id="rId285" Type="http://schemas.openxmlformats.org/officeDocument/2006/relationships/customXml" Target="../ink/ink1938.xml"/><Relationship Id="rId506" Type="http://schemas.openxmlformats.org/officeDocument/2006/relationships/image" Target="../media/image462.png"/><Relationship Id="rId492" Type="http://schemas.openxmlformats.org/officeDocument/2006/relationships/image" Target="../media/image455.png"/><Relationship Id="rId713" Type="http://schemas.openxmlformats.org/officeDocument/2006/relationships/customXml" Target="../ink/ink2152.xml"/><Relationship Id="rId145" Type="http://schemas.openxmlformats.org/officeDocument/2006/relationships/customXml" Target="../ink/ink1868.xml"/><Relationship Id="rId352" Type="http://schemas.openxmlformats.org/officeDocument/2006/relationships/image" Target="../media/image385.png"/><Relationship Id="rId212" Type="http://schemas.openxmlformats.org/officeDocument/2006/relationships/image" Target="../media/image315.png"/><Relationship Id="rId657" Type="http://schemas.openxmlformats.org/officeDocument/2006/relationships/customXml" Target="../ink/ink2124.xml"/><Relationship Id="rId296" Type="http://schemas.openxmlformats.org/officeDocument/2006/relationships/image" Target="../media/image357.png"/><Relationship Id="rId517" Type="http://schemas.openxmlformats.org/officeDocument/2006/relationships/customXml" Target="../ink/ink2054.xml"/><Relationship Id="rId724" Type="http://schemas.openxmlformats.org/officeDocument/2006/relationships/image" Target="../media/image571.png"/><Relationship Id="rId60" Type="http://schemas.openxmlformats.org/officeDocument/2006/relationships/image" Target="../media/image239.png"/><Relationship Id="rId156" Type="http://schemas.openxmlformats.org/officeDocument/2006/relationships/image" Target="../media/image287.png"/><Relationship Id="rId363" Type="http://schemas.openxmlformats.org/officeDocument/2006/relationships/customXml" Target="../ink/ink1977.xml"/><Relationship Id="rId570" Type="http://schemas.openxmlformats.org/officeDocument/2006/relationships/image" Target="../media/image494.png"/><Relationship Id="rId223" Type="http://schemas.openxmlformats.org/officeDocument/2006/relationships/customXml" Target="../ink/ink1907.xml"/><Relationship Id="rId430" Type="http://schemas.openxmlformats.org/officeDocument/2006/relationships/image" Target="../media/image424.png"/><Relationship Id="rId668" Type="http://schemas.openxmlformats.org/officeDocument/2006/relationships/image" Target="../media/image543.png"/><Relationship Id="rId18" Type="http://schemas.openxmlformats.org/officeDocument/2006/relationships/image" Target="../media/image218.png"/><Relationship Id="rId528" Type="http://schemas.openxmlformats.org/officeDocument/2006/relationships/image" Target="../media/image473.png"/><Relationship Id="rId167" Type="http://schemas.openxmlformats.org/officeDocument/2006/relationships/customXml" Target="../ink/ink1879.xml"/><Relationship Id="rId374" Type="http://schemas.openxmlformats.org/officeDocument/2006/relationships/image" Target="../media/image396.png"/><Relationship Id="rId581" Type="http://schemas.openxmlformats.org/officeDocument/2006/relationships/customXml" Target="../ink/ink2086.xml"/><Relationship Id="rId71" Type="http://schemas.openxmlformats.org/officeDocument/2006/relationships/customXml" Target="../ink/ink1831.xml"/><Relationship Id="rId234" Type="http://schemas.openxmlformats.org/officeDocument/2006/relationships/image" Target="../media/image326.png"/><Relationship Id="rId679" Type="http://schemas.openxmlformats.org/officeDocument/2006/relationships/customXml" Target="../ink/ink2135.xml"/><Relationship Id="rId2" Type="http://schemas.openxmlformats.org/officeDocument/2006/relationships/notesSlide" Target="../notesSlides/notesSlide10.xml"/><Relationship Id="rId29" Type="http://schemas.openxmlformats.org/officeDocument/2006/relationships/customXml" Target="../ink/ink1810.xml"/><Relationship Id="rId441" Type="http://schemas.openxmlformats.org/officeDocument/2006/relationships/customXml" Target="../ink/ink2016.xml"/><Relationship Id="rId539" Type="http://schemas.openxmlformats.org/officeDocument/2006/relationships/customXml" Target="../ink/ink2065.xml"/><Relationship Id="rId178" Type="http://schemas.openxmlformats.org/officeDocument/2006/relationships/image" Target="../media/image298.png"/><Relationship Id="rId301" Type="http://schemas.openxmlformats.org/officeDocument/2006/relationships/customXml" Target="../ink/ink1946.xml"/><Relationship Id="rId82" Type="http://schemas.openxmlformats.org/officeDocument/2006/relationships/image" Target="../media/image250.png"/><Relationship Id="rId385" Type="http://schemas.openxmlformats.org/officeDocument/2006/relationships/customXml" Target="../ink/ink1988.xml"/><Relationship Id="rId592" Type="http://schemas.openxmlformats.org/officeDocument/2006/relationships/image" Target="../media/image505.png"/><Relationship Id="rId606" Type="http://schemas.openxmlformats.org/officeDocument/2006/relationships/image" Target="../media/image512.png"/><Relationship Id="rId245" Type="http://schemas.openxmlformats.org/officeDocument/2006/relationships/customXml" Target="../ink/ink1918.xml"/><Relationship Id="rId452" Type="http://schemas.openxmlformats.org/officeDocument/2006/relationships/image" Target="../media/image435.png"/><Relationship Id="rId105" Type="http://schemas.openxmlformats.org/officeDocument/2006/relationships/customXml" Target="../ink/ink1848.xml"/><Relationship Id="rId147" Type="http://schemas.openxmlformats.org/officeDocument/2006/relationships/customXml" Target="../ink/ink1869.xml"/><Relationship Id="rId312" Type="http://schemas.openxmlformats.org/officeDocument/2006/relationships/image" Target="../media/image365.png"/><Relationship Id="rId354" Type="http://schemas.openxmlformats.org/officeDocument/2006/relationships/image" Target="../media/image386.png"/><Relationship Id="rId51" Type="http://schemas.openxmlformats.org/officeDocument/2006/relationships/customXml" Target="../ink/ink1821.xml"/><Relationship Id="rId93" Type="http://schemas.openxmlformats.org/officeDocument/2006/relationships/customXml" Target="../ink/ink1842.xml"/><Relationship Id="rId189" Type="http://schemas.openxmlformats.org/officeDocument/2006/relationships/customXml" Target="../ink/ink1890.xml"/><Relationship Id="rId396" Type="http://schemas.openxmlformats.org/officeDocument/2006/relationships/image" Target="../media/image407.png"/><Relationship Id="rId561" Type="http://schemas.openxmlformats.org/officeDocument/2006/relationships/customXml" Target="../ink/ink2076.xml"/><Relationship Id="rId617" Type="http://schemas.openxmlformats.org/officeDocument/2006/relationships/customXml" Target="../ink/ink2104.xml"/><Relationship Id="rId659" Type="http://schemas.openxmlformats.org/officeDocument/2006/relationships/customXml" Target="../ink/ink2125.xml"/><Relationship Id="rId214" Type="http://schemas.openxmlformats.org/officeDocument/2006/relationships/image" Target="../media/image316.png"/><Relationship Id="rId256" Type="http://schemas.openxmlformats.org/officeDocument/2006/relationships/image" Target="../media/image337.png"/><Relationship Id="rId298" Type="http://schemas.openxmlformats.org/officeDocument/2006/relationships/image" Target="../media/image358.png"/><Relationship Id="rId421" Type="http://schemas.openxmlformats.org/officeDocument/2006/relationships/customXml" Target="../ink/ink2006.xml"/><Relationship Id="rId463" Type="http://schemas.openxmlformats.org/officeDocument/2006/relationships/customXml" Target="../ink/ink2027.xml"/><Relationship Id="rId519" Type="http://schemas.openxmlformats.org/officeDocument/2006/relationships/customXml" Target="../ink/ink2055.xml"/><Relationship Id="rId670" Type="http://schemas.openxmlformats.org/officeDocument/2006/relationships/image" Target="../media/image544.png"/><Relationship Id="rId116" Type="http://schemas.openxmlformats.org/officeDocument/2006/relationships/image" Target="../media/image267.png"/><Relationship Id="rId158" Type="http://schemas.openxmlformats.org/officeDocument/2006/relationships/image" Target="../media/image288.png"/><Relationship Id="rId323" Type="http://schemas.openxmlformats.org/officeDocument/2006/relationships/customXml" Target="../ink/ink1957.xml"/><Relationship Id="rId530" Type="http://schemas.openxmlformats.org/officeDocument/2006/relationships/image" Target="../media/image474.png"/><Relationship Id="rId726" Type="http://schemas.openxmlformats.org/officeDocument/2006/relationships/image" Target="../media/image572.png"/><Relationship Id="rId20" Type="http://schemas.openxmlformats.org/officeDocument/2006/relationships/image" Target="../media/image219.png"/><Relationship Id="rId62" Type="http://schemas.openxmlformats.org/officeDocument/2006/relationships/image" Target="../media/image240.png"/><Relationship Id="rId365" Type="http://schemas.openxmlformats.org/officeDocument/2006/relationships/customXml" Target="../ink/ink1978.xml"/><Relationship Id="rId572" Type="http://schemas.openxmlformats.org/officeDocument/2006/relationships/image" Target="../media/image495.png"/><Relationship Id="rId628" Type="http://schemas.openxmlformats.org/officeDocument/2006/relationships/image" Target="../media/image523.png"/><Relationship Id="rId225" Type="http://schemas.openxmlformats.org/officeDocument/2006/relationships/customXml" Target="../ink/ink1908.xml"/><Relationship Id="rId267" Type="http://schemas.openxmlformats.org/officeDocument/2006/relationships/customXml" Target="../ink/ink1929.xml"/><Relationship Id="rId432" Type="http://schemas.openxmlformats.org/officeDocument/2006/relationships/image" Target="../media/image425.png"/><Relationship Id="rId474" Type="http://schemas.openxmlformats.org/officeDocument/2006/relationships/image" Target="../media/image446.png"/><Relationship Id="rId127" Type="http://schemas.openxmlformats.org/officeDocument/2006/relationships/customXml" Target="../ink/ink1859.xml"/><Relationship Id="rId681" Type="http://schemas.openxmlformats.org/officeDocument/2006/relationships/customXml" Target="../ink/ink2136.xml"/><Relationship Id="rId31" Type="http://schemas.openxmlformats.org/officeDocument/2006/relationships/customXml" Target="../ink/ink1811.xml"/><Relationship Id="rId73" Type="http://schemas.openxmlformats.org/officeDocument/2006/relationships/customXml" Target="../ink/ink1832.xml"/><Relationship Id="rId169" Type="http://schemas.openxmlformats.org/officeDocument/2006/relationships/customXml" Target="../ink/ink1880.xml"/><Relationship Id="rId334" Type="http://schemas.openxmlformats.org/officeDocument/2006/relationships/image" Target="../media/image376.png"/><Relationship Id="rId376" Type="http://schemas.openxmlformats.org/officeDocument/2006/relationships/image" Target="../media/image397.png"/><Relationship Id="rId541" Type="http://schemas.openxmlformats.org/officeDocument/2006/relationships/customXml" Target="../ink/ink2066.xml"/><Relationship Id="rId583" Type="http://schemas.openxmlformats.org/officeDocument/2006/relationships/customXml" Target="../ink/ink2087.xml"/><Relationship Id="rId639" Type="http://schemas.openxmlformats.org/officeDocument/2006/relationships/customXml" Target="../ink/ink2115.xml"/><Relationship Id="rId4" Type="http://schemas.openxmlformats.org/officeDocument/2006/relationships/image" Target="../media/image211.png"/><Relationship Id="rId180" Type="http://schemas.openxmlformats.org/officeDocument/2006/relationships/image" Target="../media/image299.png"/><Relationship Id="rId236" Type="http://schemas.openxmlformats.org/officeDocument/2006/relationships/image" Target="../media/image327.png"/><Relationship Id="rId278" Type="http://schemas.openxmlformats.org/officeDocument/2006/relationships/image" Target="../media/image348.png"/><Relationship Id="rId401" Type="http://schemas.openxmlformats.org/officeDocument/2006/relationships/customXml" Target="../ink/ink1996.xml"/><Relationship Id="rId443" Type="http://schemas.openxmlformats.org/officeDocument/2006/relationships/customXml" Target="../ink/ink2017.xml"/><Relationship Id="rId650" Type="http://schemas.openxmlformats.org/officeDocument/2006/relationships/image" Target="../media/image534.png"/><Relationship Id="rId303" Type="http://schemas.openxmlformats.org/officeDocument/2006/relationships/customXml" Target="../ink/ink1947.xml"/><Relationship Id="rId485" Type="http://schemas.openxmlformats.org/officeDocument/2006/relationships/customXml" Target="../ink/ink2038.xml"/><Relationship Id="rId692" Type="http://schemas.openxmlformats.org/officeDocument/2006/relationships/image" Target="../media/image555.png"/><Relationship Id="rId706" Type="http://schemas.openxmlformats.org/officeDocument/2006/relationships/image" Target="../media/image562.png"/><Relationship Id="rId42" Type="http://schemas.openxmlformats.org/officeDocument/2006/relationships/image" Target="../media/image230.png"/><Relationship Id="rId84" Type="http://schemas.openxmlformats.org/officeDocument/2006/relationships/image" Target="../media/image251.png"/><Relationship Id="rId138" Type="http://schemas.openxmlformats.org/officeDocument/2006/relationships/image" Target="../media/image278.png"/><Relationship Id="rId345" Type="http://schemas.openxmlformats.org/officeDocument/2006/relationships/customXml" Target="../ink/ink1968.xml"/><Relationship Id="rId387" Type="http://schemas.openxmlformats.org/officeDocument/2006/relationships/customXml" Target="../ink/ink1989.xml"/><Relationship Id="rId510" Type="http://schemas.openxmlformats.org/officeDocument/2006/relationships/image" Target="../media/image464.png"/><Relationship Id="rId552" Type="http://schemas.openxmlformats.org/officeDocument/2006/relationships/image" Target="../media/image485.png"/><Relationship Id="rId594" Type="http://schemas.openxmlformats.org/officeDocument/2006/relationships/image" Target="../media/image506.png"/><Relationship Id="rId608" Type="http://schemas.openxmlformats.org/officeDocument/2006/relationships/image" Target="../media/image513.png"/><Relationship Id="rId191" Type="http://schemas.openxmlformats.org/officeDocument/2006/relationships/customXml" Target="../ink/ink1891.xml"/><Relationship Id="rId205" Type="http://schemas.openxmlformats.org/officeDocument/2006/relationships/customXml" Target="../ink/ink1898.xml"/><Relationship Id="rId247" Type="http://schemas.openxmlformats.org/officeDocument/2006/relationships/customXml" Target="../ink/ink1919.xml"/><Relationship Id="rId412" Type="http://schemas.openxmlformats.org/officeDocument/2006/relationships/image" Target="../media/image415.png"/><Relationship Id="rId107" Type="http://schemas.openxmlformats.org/officeDocument/2006/relationships/customXml" Target="../ink/ink1849.xml"/><Relationship Id="rId289" Type="http://schemas.openxmlformats.org/officeDocument/2006/relationships/customXml" Target="../ink/ink1940.xml"/><Relationship Id="rId454" Type="http://schemas.openxmlformats.org/officeDocument/2006/relationships/image" Target="../media/image436.png"/><Relationship Id="rId496" Type="http://schemas.openxmlformats.org/officeDocument/2006/relationships/image" Target="../media/image457.png"/><Relationship Id="rId661" Type="http://schemas.openxmlformats.org/officeDocument/2006/relationships/customXml" Target="../ink/ink2126.xml"/><Relationship Id="rId717" Type="http://schemas.openxmlformats.org/officeDocument/2006/relationships/customXml" Target="../ink/ink2154.xml"/><Relationship Id="rId11" Type="http://schemas.openxmlformats.org/officeDocument/2006/relationships/customXml" Target="../ink/ink1801.xml"/><Relationship Id="rId53" Type="http://schemas.openxmlformats.org/officeDocument/2006/relationships/customXml" Target="../ink/ink1822.xml"/><Relationship Id="rId149" Type="http://schemas.openxmlformats.org/officeDocument/2006/relationships/customXml" Target="../ink/ink1870.xml"/><Relationship Id="rId314" Type="http://schemas.openxmlformats.org/officeDocument/2006/relationships/image" Target="../media/image366.png"/><Relationship Id="rId356" Type="http://schemas.openxmlformats.org/officeDocument/2006/relationships/image" Target="../media/image387.png"/><Relationship Id="rId398" Type="http://schemas.openxmlformats.org/officeDocument/2006/relationships/image" Target="../media/image408.png"/><Relationship Id="rId521" Type="http://schemas.openxmlformats.org/officeDocument/2006/relationships/customXml" Target="../ink/ink2056.xml"/><Relationship Id="rId563" Type="http://schemas.openxmlformats.org/officeDocument/2006/relationships/customXml" Target="../ink/ink2077.xml"/><Relationship Id="rId619" Type="http://schemas.openxmlformats.org/officeDocument/2006/relationships/customXml" Target="../ink/ink2105.xml"/><Relationship Id="rId95" Type="http://schemas.openxmlformats.org/officeDocument/2006/relationships/customXml" Target="../ink/ink1843.xml"/><Relationship Id="rId160" Type="http://schemas.openxmlformats.org/officeDocument/2006/relationships/image" Target="../media/image289.png"/><Relationship Id="rId216" Type="http://schemas.openxmlformats.org/officeDocument/2006/relationships/image" Target="../media/image317.png"/><Relationship Id="rId423" Type="http://schemas.openxmlformats.org/officeDocument/2006/relationships/customXml" Target="../ink/ink2007.xml"/><Relationship Id="rId258" Type="http://schemas.openxmlformats.org/officeDocument/2006/relationships/image" Target="../media/image338.png"/><Relationship Id="rId465" Type="http://schemas.openxmlformats.org/officeDocument/2006/relationships/customXml" Target="../ink/ink2028.xml"/><Relationship Id="rId630" Type="http://schemas.openxmlformats.org/officeDocument/2006/relationships/image" Target="../media/image524.png"/><Relationship Id="rId672" Type="http://schemas.openxmlformats.org/officeDocument/2006/relationships/image" Target="../media/image545.png"/><Relationship Id="rId728" Type="http://schemas.openxmlformats.org/officeDocument/2006/relationships/image" Target="../media/image573.png"/><Relationship Id="rId22" Type="http://schemas.openxmlformats.org/officeDocument/2006/relationships/image" Target="../media/image220.png"/><Relationship Id="rId64" Type="http://schemas.openxmlformats.org/officeDocument/2006/relationships/image" Target="../media/image241.png"/><Relationship Id="rId118" Type="http://schemas.openxmlformats.org/officeDocument/2006/relationships/image" Target="../media/image268.png"/><Relationship Id="rId325" Type="http://schemas.openxmlformats.org/officeDocument/2006/relationships/customXml" Target="../ink/ink1958.xml"/><Relationship Id="rId367" Type="http://schemas.openxmlformats.org/officeDocument/2006/relationships/customXml" Target="../ink/ink1979.xml"/><Relationship Id="rId532" Type="http://schemas.openxmlformats.org/officeDocument/2006/relationships/image" Target="../media/image475.png"/><Relationship Id="rId574" Type="http://schemas.openxmlformats.org/officeDocument/2006/relationships/image" Target="../media/image496.png"/><Relationship Id="rId171" Type="http://schemas.openxmlformats.org/officeDocument/2006/relationships/customXml" Target="../ink/ink1881.xml"/><Relationship Id="rId227" Type="http://schemas.openxmlformats.org/officeDocument/2006/relationships/customXml" Target="../ink/ink1909.xml"/><Relationship Id="rId269" Type="http://schemas.openxmlformats.org/officeDocument/2006/relationships/customXml" Target="../ink/ink1930.xml"/><Relationship Id="rId434" Type="http://schemas.openxmlformats.org/officeDocument/2006/relationships/image" Target="../media/image426.png"/><Relationship Id="rId476" Type="http://schemas.openxmlformats.org/officeDocument/2006/relationships/image" Target="../media/image447.png"/><Relationship Id="rId641" Type="http://schemas.openxmlformats.org/officeDocument/2006/relationships/customXml" Target="../ink/ink2116.xml"/><Relationship Id="rId683" Type="http://schemas.openxmlformats.org/officeDocument/2006/relationships/customXml" Target="../ink/ink2137.xml"/><Relationship Id="rId33" Type="http://schemas.openxmlformats.org/officeDocument/2006/relationships/customXml" Target="../ink/ink1812.xml"/><Relationship Id="rId129" Type="http://schemas.openxmlformats.org/officeDocument/2006/relationships/customXml" Target="../ink/ink1860.xml"/><Relationship Id="rId280" Type="http://schemas.openxmlformats.org/officeDocument/2006/relationships/image" Target="../media/image349.png"/><Relationship Id="rId336" Type="http://schemas.openxmlformats.org/officeDocument/2006/relationships/image" Target="../media/image377.png"/><Relationship Id="rId501" Type="http://schemas.openxmlformats.org/officeDocument/2006/relationships/customXml" Target="../ink/ink2046.xml"/><Relationship Id="rId543" Type="http://schemas.openxmlformats.org/officeDocument/2006/relationships/customXml" Target="../ink/ink2067.xml"/><Relationship Id="rId75" Type="http://schemas.openxmlformats.org/officeDocument/2006/relationships/customXml" Target="../ink/ink1833.xml"/><Relationship Id="rId140" Type="http://schemas.openxmlformats.org/officeDocument/2006/relationships/image" Target="../media/image279.png"/><Relationship Id="rId182" Type="http://schemas.openxmlformats.org/officeDocument/2006/relationships/image" Target="../media/image300.png"/><Relationship Id="rId378" Type="http://schemas.openxmlformats.org/officeDocument/2006/relationships/image" Target="../media/image398.png"/><Relationship Id="rId403" Type="http://schemas.openxmlformats.org/officeDocument/2006/relationships/customXml" Target="../ink/ink1997.xml"/><Relationship Id="rId585" Type="http://schemas.openxmlformats.org/officeDocument/2006/relationships/customXml" Target="../ink/ink2088.xml"/><Relationship Id="rId6" Type="http://schemas.openxmlformats.org/officeDocument/2006/relationships/image" Target="../media/image212.png"/><Relationship Id="rId238" Type="http://schemas.openxmlformats.org/officeDocument/2006/relationships/image" Target="../media/image328.png"/><Relationship Id="rId445" Type="http://schemas.openxmlformats.org/officeDocument/2006/relationships/customXml" Target="../ink/ink2018.xml"/><Relationship Id="rId487" Type="http://schemas.openxmlformats.org/officeDocument/2006/relationships/customXml" Target="../ink/ink2039.xml"/><Relationship Id="rId610" Type="http://schemas.openxmlformats.org/officeDocument/2006/relationships/image" Target="../media/image514.png"/><Relationship Id="rId652" Type="http://schemas.openxmlformats.org/officeDocument/2006/relationships/image" Target="../media/image535.png"/><Relationship Id="rId694" Type="http://schemas.openxmlformats.org/officeDocument/2006/relationships/image" Target="../media/image556.png"/><Relationship Id="rId708" Type="http://schemas.openxmlformats.org/officeDocument/2006/relationships/image" Target="../media/image563.png"/><Relationship Id="rId291" Type="http://schemas.openxmlformats.org/officeDocument/2006/relationships/customXml" Target="../ink/ink1941.xml"/><Relationship Id="rId305" Type="http://schemas.openxmlformats.org/officeDocument/2006/relationships/customXml" Target="../ink/ink1948.xml"/><Relationship Id="rId347" Type="http://schemas.openxmlformats.org/officeDocument/2006/relationships/customXml" Target="../ink/ink1969.xml"/><Relationship Id="rId512" Type="http://schemas.openxmlformats.org/officeDocument/2006/relationships/image" Target="../media/image465.png"/><Relationship Id="rId44" Type="http://schemas.openxmlformats.org/officeDocument/2006/relationships/image" Target="../media/image231.png"/><Relationship Id="rId86" Type="http://schemas.openxmlformats.org/officeDocument/2006/relationships/image" Target="../media/image252.png"/><Relationship Id="rId151" Type="http://schemas.openxmlformats.org/officeDocument/2006/relationships/customXml" Target="../ink/ink1871.xml"/><Relationship Id="rId389" Type="http://schemas.openxmlformats.org/officeDocument/2006/relationships/customXml" Target="../ink/ink1990.xml"/><Relationship Id="rId554" Type="http://schemas.openxmlformats.org/officeDocument/2006/relationships/image" Target="../media/image486.png"/><Relationship Id="rId596" Type="http://schemas.openxmlformats.org/officeDocument/2006/relationships/image" Target="../media/image507.png"/><Relationship Id="rId193" Type="http://schemas.openxmlformats.org/officeDocument/2006/relationships/customXml" Target="../ink/ink1892.xml"/><Relationship Id="rId207" Type="http://schemas.openxmlformats.org/officeDocument/2006/relationships/customXml" Target="../ink/ink1899.xml"/><Relationship Id="rId249" Type="http://schemas.openxmlformats.org/officeDocument/2006/relationships/customXml" Target="../ink/ink1920.xml"/><Relationship Id="rId414" Type="http://schemas.openxmlformats.org/officeDocument/2006/relationships/image" Target="../media/image416.png"/><Relationship Id="rId456" Type="http://schemas.openxmlformats.org/officeDocument/2006/relationships/image" Target="../media/image437.png"/><Relationship Id="rId498" Type="http://schemas.openxmlformats.org/officeDocument/2006/relationships/image" Target="../media/image458.png"/><Relationship Id="rId621" Type="http://schemas.openxmlformats.org/officeDocument/2006/relationships/customXml" Target="../ink/ink2106.xml"/><Relationship Id="rId663" Type="http://schemas.openxmlformats.org/officeDocument/2006/relationships/customXml" Target="../ink/ink2127.xml"/><Relationship Id="rId13" Type="http://schemas.openxmlformats.org/officeDocument/2006/relationships/customXml" Target="../ink/ink1802.xml"/><Relationship Id="rId109" Type="http://schemas.openxmlformats.org/officeDocument/2006/relationships/customXml" Target="../ink/ink1850.xml"/><Relationship Id="rId260" Type="http://schemas.openxmlformats.org/officeDocument/2006/relationships/image" Target="../media/image339.png"/><Relationship Id="rId316" Type="http://schemas.openxmlformats.org/officeDocument/2006/relationships/image" Target="../media/image367.png"/><Relationship Id="rId523" Type="http://schemas.openxmlformats.org/officeDocument/2006/relationships/customXml" Target="../ink/ink2057.xml"/><Relationship Id="rId719" Type="http://schemas.openxmlformats.org/officeDocument/2006/relationships/customXml" Target="../ink/ink2155.xml"/><Relationship Id="rId55" Type="http://schemas.openxmlformats.org/officeDocument/2006/relationships/customXml" Target="../ink/ink1823.xml"/><Relationship Id="rId97" Type="http://schemas.openxmlformats.org/officeDocument/2006/relationships/customXml" Target="../ink/ink1844.xml"/><Relationship Id="rId120" Type="http://schemas.openxmlformats.org/officeDocument/2006/relationships/image" Target="../media/image269.png"/><Relationship Id="rId358" Type="http://schemas.openxmlformats.org/officeDocument/2006/relationships/image" Target="../media/image388.png"/><Relationship Id="rId565" Type="http://schemas.openxmlformats.org/officeDocument/2006/relationships/customXml" Target="../ink/ink2078.xml"/><Relationship Id="rId730" Type="http://schemas.openxmlformats.org/officeDocument/2006/relationships/image" Target="../media/image574.png"/><Relationship Id="rId162" Type="http://schemas.openxmlformats.org/officeDocument/2006/relationships/image" Target="../media/image290.png"/><Relationship Id="rId218" Type="http://schemas.openxmlformats.org/officeDocument/2006/relationships/image" Target="../media/image318.png"/><Relationship Id="rId425" Type="http://schemas.openxmlformats.org/officeDocument/2006/relationships/customXml" Target="../ink/ink2008.xml"/><Relationship Id="rId467" Type="http://schemas.openxmlformats.org/officeDocument/2006/relationships/customXml" Target="../ink/ink2029.xml"/><Relationship Id="rId632" Type="http://schemas.openxmlformats.org/officeDocument/2006/relationships/image" Target="../media/image525.png"/><Relationship Id="rId271" Type="http://schemas.openxmlformats.org/officeDocument/2006/relationships/customXml" Target="../ink/ink1931.xml"/><Relationship Id="rId674" Type="http://schemas.openxmlformats.org/officeDocument/2006/relationships/image" Target="../media/image546.png"/><Relationship Id="rId24" Type="http://schemas.openxmlformats.org/officeDocument/2006/relationships/image" Target="../media/image221.png"/><Relationship Id="rId66" Type="http://schemas.openxmlformats.org/officeDocument/2006/relationships/image" Target="../media/image242.png"/><Relationship Id="rId131" Type="http://schemas.openxmlformats.org/officeDocument/2006/relationships/customXml" Target="../ink/ink1861.xml"/><Relationship Id="rId327" Type="http://schemas.openxmlformats.org/officeDocument/2006/relationships/customXml" Target="../ink/ink1959.xml"/><Relationship Id="rId369" Type="http://schemas.openxmlformats.org/officeDocument/2006/relationships/customXml" Target="../ink/ink1980.xml"/><Relationship Id="rId534" Type="http://schemas.openxmlformats.org/officeDocument/2006/relationships/image" Target="../media/image476.png"/><Relationship Id="rId576" Type="http://schemas.openxmlformats.org/officeDocument/2006/relationships/image" Target="../media/image497.png"/><Relationship Id="rId173" Type="http://schemas.openxmlformats.org/officeDocument/2006/relationships/customXml" Target="../ink/ink1882.xml"/><Relationship Id="rId229" Type="http://schemas.openxmlformats.org/officeDocument/2006/relationships/customXml" Target="../ink/ink1910.xml"/><Relationship Id="rId380" Type="http://schemas.openxmlformats.org/officeDocument/2006/relationships/image" Target="../media/image399.png"/><Relationship Id="rId436" Type="http://schemas.openxmlformats.org/officeDocument/2006/relationships/image" Target="../media/image427.png"/><Relationship Id="rId601" Type="http://schemas.openxmlformats.org/officeDocument/2006/relationships/customXml" Target="../ink/ink2096.xml"/><Relationship Id="rId643" Type="http://schemas.openxmlformats.org/officeDocument/2006/relationships/customXml" Target="../ink/ink2117.xml"/><Relationship Id="rId240" Type="http://schemas.openxmlformats.org/officeDocument/2006/relationships/image" Target="../media/image329.png"/><Relationship Id="rId478" Type="http://schemas.openxmlformats.org/officeDocument/2006/relationships/image" Target="../media/image448.png"/><Relationship Id="rId685" Type="http://schemas.openxmlformats.org/officeDocument/2006/relationships/customXml" Target="../ink/ink2138.xml"/><Relationship Id="rId35" Type="http://schemas.openxmlformats.org/officeDocument/2006/relationships/customXml" Target="../ink/ink1813.xml"/><Relationship Id="rId77" Type="http://schemas.openxmlformats.org/officeDocument/2006/relationships/customXml" Target="../ink/ink1834.xml"/><Relationship Id="rId100" Type="http://schemas.openxmlformats.org/officeDocument/2006/relationships/image" Target="../media/image259.png"/><Relationship Id="rId282" Type="http://schemas.openxmlformats.org/officeDocument/2006/relationships/image" Target="../media/image350.png"/><Relationship Id="rId338" Type="http://schemas.openxmlformats.org/officeDocument/2006/relationships/image" Target="../media/image378.png"/><Relationship Id="rId503" Type="http://schemas.openxmlformats.org/officeDocument/2006/relationships/customXml" Target="../ink/ink2047.xml"/><Relationship Id="rId545" Type="http://schemas.openxmlformats.org/officeDocument/2006/relationships/customXml" Target="../ink/ink2068.xml"/><Relationship Id="rId587" Type="http://schemas.openxmlformats.org/officeDocument/2006/relationships/customXml" Target="../ink/ink2089.xml"/><Relationship Id="rId710" Type="http://schemas.openxmlformats.org/officeDocument/2006/relationships/image" Target="../media/image564.png"/><Relationship Id="rId8" Type="http://schemas.openxmlformats.org/officeDocument/2006/relationships/image" Target="../media/image213.png"/><Relationship Id="rId142" Type="http://schemas.openxmlformats.org/officeDocument/2006/relationships/image" Target="../media/image280.png"/><Relationship Id="rId184" Type="http://schemas.openxmlformats.org/officeDocument/2006/relationships/image" Target="../media/image301.png"/><Relationship Id="rId391" Type="http://schemas.openxmlformats.org/officeDocument/2006/relationships/customXml" Target="../ink/ink1991.xml"/><Relationship Id="rId405" Type="http://schemas.openxmlformats.org/officeDocument/2006/relationships/customXml" Target="../ink/ink1998.xml"/><Relationship Id="rId447" Type="http://schemas.openxmlformats.org/officeDocument/2006/relationships/customXml" Target="../ink/ink2019.xml"/><Relationship Id="rId612" Type="http://schemas.openxmlformats.org/officeDocument/2006/relationships/image" Target="../media/image515.png"/><Relationship Id="rId251" Type="http://schemas.openxmlformats.org/officeDocument/2006/relationships/customXml" Target="../ink/ink1921.xml"/><Relationship Id="rId489" Type="http://schemas.openxmlformats.org/officeDocument/2006/relationships/customXml" Target="../ink/ink2040.xml"/><Relationship Id="rId654" Type="http://schemas.openxmlformats.org/officeDocument/2006/relationships/image" Target="../media/image536.png"/><Relationship Id="rId696" Type="http://schemas.openxmlformats.org/officeDocument/2006/relationships/image" Target="../media/image557.png"/><Relationship Id="rId46" Type="http://schemas.openxmlformats.org/officeDocument/2006/relationships/image" Target="../media/image232.png"/><Relationship Id="rId293" Type="http://schemas.openxmlformats.org/officeDocument/2006/relationships/customXml" Target="../ink/ink1942.xml"/><Relationship Id="rId307" Type="http://schemas.openxmlformats.org/officeDocument/2006/relationships/customXml" Target="../ink/ink1949.xml"/><Relationship Id="rId349" Type="http://schemas.openxmlformats.org/officeDocument/2006/relationships/customXml" Target="../ink/ink1970.xml"/><Relationship Id="rId514" Type="http://schemas.openxmlformats.org/officeDocument/2006/relationships/image" Target="../media/image466.png"/><Relationship Id="rId556" Type="http://schemas.openxmlformats.org/officeDocument/2006/relationships/image" Target="../media/image487.png"/><Relationship Id="rId721" Type="http://schemas.openxmlformats.org/officeDocument/2006/relationships/customXml" Target="../ink/ink2156.xml"/><Relationship Id="rId88" Type="http://schemas.openxmlformats.org/officeDocument/2006/relationships/image" Target="../media/image253.png"/><Relationship Id="rId111" Type="http://schemas.openxmlformats.org/officeDocument/2006/relationships/customXml" Target="../ink/ink1851.xml"/><Relationship Id="rId153" Type="http://schemas.openxmlformats.org/officeDocument/2006/relationships/customXml" Target="../ink/ink1872.xml"/><Relationship Id="rId195" Type="http://schemas.openxmlformats.org/officeDocument/2006/relationships/customXml" Target="../ink/ink1893.xml"/><Relationship Id="rId209" Type="http://schemas.openxmlformats.org/officeDocument/2006/relationships/customXml" Target="../ink/ink1900.xml"/><Relationship Id="rId360" Type="http://schemas.openxmlformats.org/officeDocument/2006/relationships/image" Target="../media/image389.png"/><Relationship Id="rId416" Type="http://schemas.openxmlformats.org/officeDocument/2006/relationships/image" Target="../media/image417.png"/><Relationship Id="rId598" Type="http://schemas.openxmlformats.org/officeDocument/2006/relationships/image" Target="../media/image508.png"/><Relationship Id="rId220" Type="http://schemas.openxmlformats.org/officeDocument/2006/relationships/image" Target="../media/image319.png"/><Relationship Id="rId458" Type="http://schemas.openxmlformats.org/officeDocument/2006/relationships/image" Target="../media/image438.png"/><Relationship Id="rId623" Type="http://schemas.openxmlformats.org/officeDocument/2006/relationships/customXml" Target="../ink/ink2107.xml"/><Relationship Id="rId665" Type="http://schemas.openxmlformats.org/officeDocument/2006/relationships/customXml" Target="../ink/ink2128.xml"/><Relationship Id="rId15" Type="http://schemas.openxmlformats.org/officeDocument/2006/relationships/customXml" Target="../ink/ink1803.xml"/><Relationship Id="rId57" Type="http://schemas.openxmlformats.org/officeDocument/2006/relationships/customXml" Target="../ink/ink1824.xml"/><Relationship Id="rId262" Type="http://schemas.openxmlformats.org/officeDocument/2006/relationships/image" Target="../media/image340.png"/><Relationship Id="rId318" Type="http://schemas.openxmlformats.org/officeDocument/2006/relationships/image" Target="../media/image368.png"/><Relationship Id="rId525" Type="http://schemas.openxmlformats.org/officeDocument/2006/relationships/customXml" Target="../ink/ink2058.xml"/><Relationship Id="rId567" Type="http://schemas.openxmlformats.org/officeDocument/2006/relationships/customXml" Target="../ink/ink2079.xml"/><Relationship Id="rId732" Type="http://schemas.openxmlformats.org/officeDocument/2006/relationships/image" Target="../media/image575.png"/><Relationship Id="rId99" Type="http://schemas.openxmlformats.org/officeDocument/2006/relationships/customXml" Target="../ink/ink1845.xml"/><Relationship Id="rId122" Type="http://schemas.openxmlformats.org/officeDocument/2006/relationships/image" Target="../media/image270.png"/><Relationship Id="rId164" Type="http://schemas.openxmlformats.org/officeDocument/2006/relationships/image" Target="../media/image291.png"/><Relationship Id="rId371" Type="http://schemas.openxmlformats.org/officeDocument/2006/relationships/customXml" Target="../ink/ink1981.xml"/><Relationship Id="rId427" Type="http://schemas.openxmlformats.org/officeDocument/2006/relationships/customXml" Target="../ink/ink2009.xml"/><Relationship Id="rId469" Type="http://schemas.openxmlformats.org/officeDocument/2006/relationships/customXml" Target="../ink/ink2030.xml"/><Relationship Id="rId634" Type="http://schemas.openxmlformats.org/officeDocument/2006/relationships/image" Target="../media/image526.png"/><Relationship Id="rId676" Type="http://schemas.openxmlformats.org/officeDocument/2006/relationships/image" Target="../media/image547.png"/><Relationship Id="rId26" Type="http://schemas.openxmlformats.org/officeDocument/2006/relationships/image" Target="../media/image222.png"/><Relationship Id="rId231" Type="http://schemas.openxmlformats.org/officeDocument/2006/relationships/customXml" Target="../ink/ink1911.xml"/><Relationship Id="rId273" Type="http://schemas.openxmlformats.org/officeDocument/2006/relationships/customXml" Target="../ink/ink1932.xml"/><Relationship Id="rId329" Type="http://schemas.openxmlformats.org/officeDocument/2006/relationships/customXml" Target="../ink/ink1960.xml"/><Relationship Id="rId480" Type="http://schemas.openxmlformats.org/officeDocument/2006/relationships/image" Target="../media/image449.png"/><Relationship Id="rId536" Type="http://schemas.openxmlformats.org/officeDocument/2006/relationships/image" Target="../media/image477.png"/><Relationship Id="rId701" Type="http://schemas.openxmlformats.org/officeDocument/2006/relationships/customXml" Target="../ink/ink2146.xml"/><Relationship Id="rId68" Type="http://schemas.openxmlformats.org/officeDocument/2006/relationships/image" Target="../media/image243.png"/><Relationship Id="rId133" Type="http://schemas.openxmlformats.org/officeDocument/2006/relationships/customXml" Target="../ink/ink1862.xml"/><Relationship Id="rId175" Type="http://schemas.openxmlformats.org/officeDocument/2006/relationships/customXml" Target="../ink/ink1883.xml"/><Relationship Id="rId340" Type="http://schemas.openxmlformats.org/officeDocument/2006/relationships/image" Target="../media/image379.png"/><Relationship Id="rId578" Type="http://schemas.openxmlformats.org/officeDocument/2006/relationships/image" Target="../media/image498.png"/><Relationship Id="rId200" Type="http://schemas.openxmlformats.org/officeDocument/2006/relationships/image" Target="../media/image309.png"/><Relationship Id="rId382" Type="http://schemas.openxmlformats.org/officeDocument/2006/relationships/image" Target="../media/image400.png"/><Relationship Id="rId438" Type="http://schemas.openxmlformats.org/officeDocument/2006/relationships/image" Target="../media/image428.png"/><Relationship Id="rId603" Type="http://schemas.openxmlformats.org/officeDocument/2006/relationships/customXml" Target="../ink/ink2097.xml"/><Relationship Id="rId645" Type="http://schemas.openxmlformats.org/officeDocument/2006/relationships/customXml" Target="../ink/ink2118.xml"/><Relationship Id="rId687" Type="http://schemas.openxmlformats.org/officeDocument/2006/relationships/customXml" Target="../ink/ink2139.xml"/><Relationship Id="rId242" Type="http://schemas.openxmlformats.org/officeDocument/2006/relationships/image" Target="../media/image330.png"/><Relationship Id="rId284" Type="http://schemas.openxmlformats.org/officeDocument/2006/relationships/image" Target="../media/image351.png"/><Relationship Id="rId491" Type="http://schemas.openxmlformats.org/officeDocument/2006/relationships/customXml" Target="../ink/ink2041.xml"/><Relationship Id="rId505" Type="http://schemas.openxmlformats.org/officeDocument/2006/relationships/customXml" Target="../ink/ink2048.xml"/><Relationship Id="rId712" Type="http://schemas.openxmlformats.org/officeDocument/2006/relationships/image" Target="../media/image565.png"/><Relationship Id="rId37" Type="http://schemas.openxmlformats.org/officeDocument/2006/relationships/customXml" Target="../ink/ink1814.xml"/><Relationship Id="rId79" Type="http://schemas.openxmlformats.org/officeDocument/2006/relationships/customXml" Target="../ink/ink1835.xml"/><Relationship Id="rId102" Type="http://schemas.openxmlformats.org/officeDocument/2006/relationships/image" Target="../media/image260.png"/><Relationship Id="rId144" Type="http://schemas.openxmlformats.org/officeDocument/2006/relationships/image" Target="../media/image281.png"/><Relationship Id="rId547" Type="http://schemas.openxmlformats.org/officeDocument/2006/relationships/customXml" Target="../ink/ink2069.xml"/><Relationship Id="rId589" Type="http://schemas.openxmlformats.org/officeDocument/2006/relationships/customXml" Target="../ink/ink2090.xml"/><Relationship Id="rId90" Type="http://schemas.openxmlformats.org/officeDocument/2006/relationships/image" Target="../media/image254.png"/><Relationship Id="rId186" Type="http://schemas.openxmlformats.org/officeDocument/2006/relationships/image" Target="../media/image302.png"/><Relationship Id="rId351" Type="http://schemas.openxmlformats.org/officeDocument/2006/relationships/customXml" Target="../ink/ink1971.xml"/><Relationship Id="rId393" Type="http://schemas.openxmlformats.org/officeDocument/2006/relationships/customXml" Target="../ink/ink1992.xml"/><Relationship Id="rId407" Type="http://schemas.openxmlformats.org/officeDocument/2006/relationships/customXml" Target="../ink/ink1999.xml"/><Relationship Id="rId449" Type="http://schemas.openxmlformats.org/officeDocument/2006/relationships/customXml" Target="../ink/ink2020.xml"/><Relationship Id="rId614" Type="http://schemas.openxmlformats.org/officeDocument/2006/relationships/image" Target="../media/image516.png"/><Relationship Id="rId656" Type="http://schemas.openxmlformats.org/officeDocument/2006/relationships/image" Target="../media/image537.png"/><Relationship Id="rId211" Type="http://schemas.openxmlformats.org/officeDocument/2006/relationships/customXml" Target="../ink/ink1901.xml"/><Relationship Id="rId253" Type="http://schemas.openxmlformats.org/officeDocument/2006/relationships/customXml" Target="../ink/ink1922.xml"/><Relationship Id="rId295" Type="http://schemas.openxmlformats.org/officeDocument/2006/relationships/customXml" Target="../ink/ink1943.xml"/><Relationship Id="rId309" Type="http://schemas.openxmlformats.org/officeDocument/2006/relationships/customXml" Target="../ink/ink1950.xml"/><Relationship Id="rId460" Type="http://schemas.openxmlformats.org/officeDocument/2006/relationships/image" Target="../media/image439.png"/><Relationship Id="rId516" Type="http://schemas.openxmlformats.org/officeDocument/2006/relationships/image" Target="../media/image467.png"/><Relationship Id="rId698" Type="http://schemas.openxmlformats.org/officeDocument/2006/relationships/image" Target="../media/image558.png"/><Relationship Id="rId48" Type="http://schemas.openxmlformats.org/officeDocument/2006/relationships/image" Target="../media/image233.png"/><Relationship Id="rId113" Type="http://schemas.openxmlformats.org/officeDocument/2006/relationships/customXml" Target="../ink/ink1852.xml"/><Relationship Id="rId320" Type="http://schemas.openxmlformats.org/officeDocument/2006/relationships/image" Target="../media/image369.png"/><Relationship Id="rId558" Type="http://schemas.openxmlformats.org/officeDocument/2006/relationships/image" Target="../media/image488.png"/><Relationship Id="rId723" Type="http://schemas.openxmlformats.org/officeDocument/2006/relationships/customXml" Target="../ink/ink2157.xml"/><Relationship Id="rId155" Type="http://schemas.openxmlformats.org/officeDocument/2006/relationships/customXml" Target="../ink/ink1873.xml"/><Relationship Id="rId197" Type="http://schemas.openxmlformats.org/officeDocument/2006/relationships/customXml" Target="../ink/ink1894.xml"/><Relationship Id="rId362" Type="http://schemas.openxmlformats.org/officeDocument/2006/relationships/image" Target="../media/image390.png"/><Relationship Id="rId418" Type="http://schemas.openxmlformats.org/officeDocument/2006/relationships/image" Target="../media/image418.png"/><Relationship Id="rId625" Type="http://schemas.openxmlformats.org/officeDocument/2006/relationships/customXml" Target="../ink/ink2108.xml"/><Relationship Id="rId222" Type="http://schemas.openxmlformats.org/officeDocument/2006/relationships/image" Target="../media/image320.png"/><Relationship Id="rId264" Type="http://schemas.openxmlformats.org/officeDocument/2006/relationships/image" Target="../media/image341.png"/><Relationship Id="rId471" Type="http://schemas.openxmlformats.org/officeDocument/2006/relationships/customXml" Target="../ink/ink2031.xml"/><Relationship Id="rId667" Type="http://schemas.openxmlformats.org/officeDocument/2006/relationships/customXml" Target="../ink/ink2129.xml"/><Relationship Id="rId17" Type="http://schemas.openxmlformats.org/officeDocument/2006/relationships/customXml" Target="../ink/ink1804.xml"/><Relationship Id="rId59" Type="http://schemas.openxmlformats.org/officeDocument/2006/relationships/customXml" Target="../ink/ink1825.xml"/><Relationship Id="rId124" Type="http://schemas.openxmlformats.org/officeDocument/2006/relationships/image" Target="../media/image271.png"/><Relationship Id="rId527" Type="http://schemas.openxmlformats.org/officeDocument/2006/relationships/customXml" Target="../ink/ink2059.xml"/><Relationship Id="rId569" Type="http://schemas.openxmlformats.org/officeDocument/2006/relationships/customXml" Target="../ink/ink2080.xml"/><Relationship Id="rId70" Type="http://schemas.openxmlformats.org/officeDocument/2006/relationships/image" Target="../media/image244.png"/><Relationship Id="rId166" Type="http://schemas.openxmlformats.org/officeDocument/2006/relationships/image" Target="../media/image292.png"/><Relationship Id="rId331" Type="http://schemas.openxmlformats.org/officeDocument/2006/relationships/customXml" Target="../ink/ink1961.xml"/><Relationship Id="rId373" Type="http://schemas.openxmlformats.org/officeDocument/2006/relationships/customXml" Target="../ink/ink1982.xml"/><Relationship Id="rId429" Type="http://schemas.openxmlformats.org/officeDocument/2006/relationships/customXml" Target="../ink/ink2010.xml"/><Relationship Id="rId580" Type="http://schemas.openxmlformats.org/officeDocument/2006/relationships/image" Target="../media/image499.png"/><Relationship Id="rId636" Type="http://schemas.openxmlformats.org/officeDocument/2006/relationships/image" Target="../media/image527.png"/><Relationship Id="rId1" Type="http://schemas.openxmlformats.org/officeDocument/2006/relationships/slideLayout" Target="../slideLayouts/slideLayout7.xml"/><Relationship Id="rId233" Type="http://schemas.openxmlformats.org/officeDocument/2006/relationships/customXml" Target="../ink/ink1912.xml"/><Relationship Id="rId440" Type="http://schemas.openxmlformats.org/officeDocument/2006/relationships/image" Target="../media/image429.png"/><Relationship Id="rId678" Type="http://schemas.openxmlformats.org/officeDocument/2006/relationships/image" Target="../media/image548.png"/><Relationship Id="rId28" Type="http://schemas.openxmlformats.org/officeDocument/2006/relationships/image" Target="../media/image223.png"/><Relationship Id="rId275" Type="http://schemas.openxmlformats.org/officeDocument/2006/relationships/customXml" Target="../ink/ink1933.xml"/><Relationship Id="rId300" Type="http://schemas.openxmlformats.org/officeDocument/2006/relationships/image" Target="../media/image359.png"/><Relationship Id="rId482" Type="http://schemas.openxmlformats.org/officeDocument/2006/relationships/image" Target="../media/image450.png"/><Relationship Id="rId538" Type="http://schemas.openxmlformats.org/officeDocument/2006/relationships/image" Target="../media/image478.png"/><Relationship Id="rId703" Type="http://schemas.openxmlformats.org/officeDocument/2006/relationships/customXml" Target="../ink/ink2147.xml"/><Relationship Id="rId81" Type="http://schemas.openxmlformats.org/officeDocument/2006/relationships/customXml" Target="../ink/ink1836.xml"/><Relationship Id="rId135" Type="http://schemas.openxmlformats.org/officeDocument/2006/relationships/customXml" Target="../ink/ink1863.xml"/><Relationship Id="rId177" Type="http://schemas.openxmlformats.org/officeDocument/2006/relationships/customXml" Target="../ink/ink1884.xml"/><Relationship Id="rId342" Type="http://schemas.openxmlformats.org/officeDocument/2006/relationships/image" Target="../media/image380.png"/><Relationship Id="rId384" Type="http://schemas.openxmlformats.org/officeDocument/2006/relationships/image" Target="../media/image401.png"/><Relationship Id="rId591" Type="http://schemas.openxmlformats.org/officeDocument/2006/relationships/customXml" Target="../ink/ink2091.xml"/><Relationship Id="rId605" Type="http://schemas.openxmlformats.org/officeDocument/2006/relationships/customXml" Target="../ink/ink2098.xml"/><Relationship Id="rId202" Type="http://schemas.openxmlformats.org/officeDocument/2006/relationships/image" Target="../media/image310.png"/><Relationship Id="rId244" Type="http://schemas.openxmlformats.org/officeDocument/2006/relationships/image" Target="../media/image331.png"/><Relationship Id="rId647" Type="http://schemas.openxmlformats.org/officeDocument/2006/relationships/customXml" Target="../ink/ink2119.xml"/><Relationship Id="rId689" Type="http://schemas.openxmlformats.org/officeDocument/2006/relationships/customXml" Target="../ink/ink2140.xml"/><Relationship Id="rId39" Type="http://schemas.openxmlformats.org/officeDocument/2006/relationships/customXml" Target="../ink/ink1815.xml"/><Relationship Id="rId286" Type="http://schemas.openxmlformats.org/officeDocument/2006/relationships/image" Target="../media/image352.png"/><Relationship Id="rId451" Type="http://schemas.openxmlformats.org/officeDocument/2006/relationships/customXml" Target="../ink/ink2021.xml"/><Relationship Id="rId493" Type="http://schemas.openxmlformats.org/officeDocument/2006/relationships/customXml" Target="../ink/ink2042.xml"/><Relationship Id="rId507" Type="http://schemas.openxmlformats.org/officeDocument/2006/relationships/customXml" Target="../ink/ink2049.xml"/><Relationship Id="rId549" Type="http://schemas.openxmlformats.org/officeDocument/2006/relationships/customXml" Target="../ink/ink2070.xml"/><Relationship Id="rId714" Type="http://schemas.openxmlformats.org/officeDocument/2006/relationships/image" Target="../media/image566.png"/><Relationship Id="rId50" Type="http://schemas.openxmlformats.org/officeDocument/2006/relationships/image" Target="../media/image234.png"/><Relationship Id="rId104" Type="http://schemas.openxmlformats.org/officeDocument/2006/relationships/image" Target="../media/image261.png"/><Relationship Id="rId146" Type="http://schemas.openxmlformats.org/officeDocument/2006/relationships/image" Target="../media/image282.png"/><Relationship Id="rId188" Type="http://schemas.openxmlformats.org/officeDocument/2006/relationships/image" Target="../media/image303.png"/><Relationship Id="rId311" Type="http://schemas.openxmlformats.org/officeDocument/2006/relationships/customXml" Target="../ink/ink1951.xml"/><Relationship Id="rId353" Type="http://schemas.openxmlformats.org/officeDocument/2006/relationships/customXml" Target="../ink/ink1972.xml"/><Relationship Id="rId395" Type="http://schemas.openxmlformats.org/officeDocument/2006/relationships/customXml" Target="../ink/ink1993.xml"/><Relationship Id="rId409" Type="http://schemas.openxmlformats.org/officeDocument/2006/relationships/customXml" Target="../ink/ink2000.xml"/><Relationship Id="rId560" Type="http://schemas.openxmlformats.org/officeDocument/2006/relationships/image" Target="../media/image489.png"/><Relationship Id="rId92" Type="http://schemas.openxmlformats.org/officeDocument/2006/relationships/image" Target="../media/image255.png"/><Relationship Id="rId213" Type="http://schemas.openxmlformats.org/officeDocument/2006/relationships/customXml" Target="../ink/ink1902.xml"/><Relationship Id="rId420" Type="http://schemas.openxmlformats.org/officeDocument/2006/relationships/image" Target="../media/image419.png"/><Relationship Id="rId616" Type="http://schemas.openxmlformats.org/officeDocument/2006/relationships/image" Target="../media/image517.png"/><Relationship Id="rId658" Type="http://schemas.openxmlformats.org/officeDocument/2006/relationships/image" Target="../media/image538.png"/><Relationship Id="rId255" Type="http://schemas.openxmlformats.org/officeDocument/2006/relationships/customXml" Target="../ink/ink1923.xml"/><Relationship Id="rId297" Type="http://schemas.openxmlformats.org/officeDocument/2006/relationships/customXml" Target="../ink/ink1944.xml"/><Relationship Id="rId462" Type="http://schemas.openxmlformats.org/officeDocument/2006/relationships/image" Target="../media/image440.png"/><Relationship Id="rId518" Type="http://schemas.openxmlformats.org/officeDocument/2006/relationships/image" Target="../media/image468.png"/><Relationship Id="rId725" Type="http://schemas.openxmlformats.org/officeDocument/2006/relationships/customXml" Target="../ink/ink2158.xml"/><Relationship Id="rId115" Type="http://schemas.openxmlformats.org/officeDocument/2006/relationships/customXml" Target="../ink/ink1853.xml"/><Relationship Id="rId157" Type="http://schemas.openxmlformats.org/officeDocument/2006/relationships/customXml" Target="../ink/ink1874.xml"/><Relationship Id="rId322" Type="http://schemas.openxmlformats.org/officeDocument/2006/relationships/image" Target="../media/image370.png"/><Relationship Id="rId364" Type="http://schemas.openxmlformats.org/officeDocument/2006/relationships/image" Target="../media/image391.png"/><Relationship Id="rId61" Type="http://schemas.openxmlformats.org/officeDocument/2006/relationships/customXml" Target="../ink/ink1826.xml"/><Relationship Id="rId199" Type="http://schemas.openxmlformats.org/officeDocument/2006/relationships/customXml" Target="../ink/ink1895.xml"/><Relationship Id="rId571" Type="http://schemas.openxmlformats.org/officeDocument/2006/relationships/customXml" Target="../ink/ink2081.xml"/><Relationship Id="rId627" Type="http://schemas.openxmlformats.org/officeDocument/2006/relationships/customXml" Target="../ink/ink2109.xml"/><Relationship Id="rId669" Type="http://schemas.openxmlformats.org/officeDocument/2006/relationships/customXml" Target="../ink/ink2130.xml"/><Relationship Id="rId19" Type="http://schemas.openxmlformats.org/officeDocument/2006/relationships/customXml" Target="../ink/ink1805.xml"/><Relationship Id="rId224" Type="http://schemas.openxmlformats.org/officeDocument/2006/relationships/image" Target="../media/image321.png"/><Relationship Id="rId266" Type="http://schemas.openxmlformats.org/officeDocument/2006/relationships/image" Target="../media/image342.png"/><Relationship Id="rId431" Type="http://schemas.openxmlformats.org/officeDocument/2006/relationships/customXml" Target="../ink/ink2011.xml"/><Relationship Id="rId473" Type="http://schemas.openxmlformats.org/officeDocument/2006/relationships/customXml" Target="../ink/ink2032.xml"/><Relationship Id="rId529" Type="http://schemas.openxmlformats.org/officeDocument/2006/relationships/customXml" Target="../ink/ink2060.xml"/><Relationship Id="rId680" Type="http://schemas.openxmlformats.org/officeDocument/2006/relationships/image" Target="../media/image549.png"/><Relationship Id="rId30" Type="http://schemas.openxmlformats.org/officeDocument/2006/relationships/image" Target="../media/image224.png"/><Relationship Id="rId126" Type="http://schemas.openxmlformats.org/officeDocument/2006/relationships/image" Target="../media/image272.png"/><Relationship Id="rId168" Type="http://schemas.openxmlformats.org/officeDocument/2006/relationships/image" Target="../media/image293.png"/><Relationship Id="rId333" Type="http://schemas.openxmlformats.org/officeDocument/2006/relationships/customXml" Target="../ink/ink1962.xml"/><Relationship Id="rId540" Type="http://schemas.openxmlformats.org/officeDocument/2006/relationships/image" Target="../media/image479.png"/><Relationship Id="rId72" Type="http://schemas.openxmlformats.org/officeDocument/2006/relationships/image" Target="../media/image245.png"/><Relationship Id="rId375" Type="http://schemas.openxmlformats.org/officeDocument/2006/relationships/customXml" Target="../ink/ink1983.xml"/><Relationship Id="rId582" Type="http://schemas.openxmlformats.org/officeDocument/2006/relationships/image" Target="../media/image500.png"/><Relationship Id="rId638" Type="http://schemas.openxmlformats.org/officeDocument/2006/relationships/image" Target="../media/image528.png"/><Relationship Id="rId3" Type="http://schemas.openxmlformats.org/officeDocument/2006/relationships/customXml" Target="../ink/ink1797.xml"/><Relationship Id="rId235" Type="http://schemas.openxmlformats.org/officeDocument/2006/relationships/customXml" Target="../ink/ink1913.xml"/><Relationship Id="rId277" Type="http://schemas.openxmlformats.org/officeDocument/2006/relationships/customXml" Target="../ink/ink1934.xml"/><Relationship Id="rId400" Type="http://schemas.openxmlformats.org/officeDocument/2006/relationships/image" Target="../media/image409.png"/><Relationship Id="rId442" Type="http://schemas.openxmlformats.org/officeDocument/2006/relationships/image" Target="../media/image430.png"/><Relationship Id="rId484" Type="http://schemas.openxmlformats.org/officeDocument/2006/relationships/image" Target="../media/image451.png"/><Relationship Id="rId705" Type="http://schemas.openxmlformats.org/officeDocument/2006/relationships/customXml" Target="../ink/ink2148.xml"/><Relationship Id="rId137" Type="http://schemas.openxmlformats.org/officeDocument/2006/relationships/customXml" Target="../ink/ink1864.xml"/><Relationship Id="rId302" Type="http://schemas.openxmlformats.org/officeDocument/2006/relationships/image" Target="../media/image360.png"/><Relationship Id="rId344" Type="http://schemas.openxmlformats.org/officeDocument/2006/relationships/image" Target="../media/image381.png"/><Relationship Id="rId691" Type="http://schemas.openxmlformats.org/officeDocument/2006/relationships/customXml" Target="../ink/ink2141.xml"/><Relationship Id="rId41" Type="http://schemas.openxmlformats.org/officeDocument/2006/relationships/customXml" Target="../ink/ink1816.xml"/><Relationship Id="rId83" Type="http://schemas.openxmlformats.org/officeDocument/2006/relationships/customXml" Target="../ink/ink1837.xml"/><Relationship Id="rId179" Type="http://schemas.openxmlformats.org/officeDocument/2006/relationships/customXml" Target="../ink/ink1885.xml"/><Relationship Id="rId386" Type="http://schemas.openxmlformats.org/officeDocument/2006/relationships/image" Target="../media/image402.png"/><Relationship Id="rId551" Type="http://schemas.openxmlformats.org/officeDocument/2006/relationships/customXml" Target="../ink/ink2071.xml"/><Relationship Id="rId593" Type="http://schemas.openxmlformats.org/officeDocument/2006/relationships/customXml" Target="../ink/ink2092.xml"/><Relationship Id="rId607" Type="http://schemas.openxmlformats.org/officeDocument/2006/relationships/customXml" Target="../ink/ink2099.xml"/><Relationship Id="rId649" Type="http://schemas.openxmlformats.org/officeDocument/2006/relationships/customXml" Target="../ink/ink2120.xml"/><Relationship Id="rId190" Type="http://schemas.openxmlformats.org/officeDocument/2006/relationships/image" Target="../media/image304.png"/><Relationship Id="rId204" Type="http://schemas.openxmlformats.org/officeDocument/2006/relationships/image" Target="../media/image311.png"/><Relationship Id="rId246" Type="http://schemas.openxmlformats.org/officeDocument/2006/relationships/image" Target="../media/image332.png"/><Relationship Id="rId288" Type="http://schemas.openxmlformats.org/officeDocument/2006/relationships/image" Target="../media/image353.png"/><Relationship Id="rId411" Type="http://schemas.openxmlformats.org/officeDocument/2006/relationships/customXml" Target="../ink/ink2001.xml"/><Relationship Id="rId453" Type="http://schemas.openxmlformats.org/officeDocument/2006/relationships/customXml" Target="../ink/ink2022.xml"/><Relationship Id="rId509" Type="http://schemas.openxmlformats.org/officeDocument/2006/relationships/customXml" Target="../ink/ink2050.xml"/><Relationship Id="rId660" Type="http://schemas.openxmlformats.org/officeDocument/2006/relationships/image" Target="../media/image539.png"/><Relationship Id="rId106" Type="http://schemas.openxmlformats.org/officeDocument/2006/relationships/image" Target="../media/image262.png"/><Relationship Id="rId313" Type="http://schemas.openxmlformats.org/officeDocument/2006/relationships/customXml" Target="../ink/ink1952.xml"/><Relationship Id="rId495" Type="http://schemas.openxmlformats.org/officeDocument/2006/relationships/customXml" Target="../ink/ink2043.xml"/><Relationship Id="rId716" Type="http://schemas.openxmlformats.org/officeDocument/2006/relationships/image" Target="../media/image567.png"/><Relationship Id="rId10" Type="http://schemas.openxmlformats.org/officeDocument/2006/relationships/image" Target="../media/image214.png"/><Relationship Id="rId52" Type="http://schemas.openxmlformats.org/officeDocument/2006/relationships/image" Target="../media/image235.png"/><Relationship Id="rId94" Type="http://schemas.openxmlformats.org/officeDocument/2006/relationships/image" Target="../media/image256.png"/><Relationship Id="rId148" Type="http://schemas.openxmlformats.org/officeDocument/2006/relationships/image" Target="../media/image283.png"/><Relationship Id="rId355" Type="http://schemas.openxmlformats.org/officeDocument/2006/relationships/customXml" Target="../ink/ink1973.xml"/><Relationship Id="rId397" Type="http://schemas.openxmlformats.org/officeDocument/2006/relationships/customXml" Target="../ink/ink1994.xml"/><Relationship Id="rId520" Type="http://schemas.openxmlformats.org/officeDocument/2006/relationships/image" Target="../media/image469.png"/><Relationship Id="rId562" Type="http://schemas.openxmlformats.org/officeDocument/2006/relationships/image" Target="../media/image490.png"/><Relationship Id="rId618" Type="http://schemas.openxmlformats.org/officeDocument/2006/relationships/image" Target="../media/image518.png"/><Relationship Id="rId215" Type="http://schemas.openxmlformats.org/officeDocument/2006/relationships/customXml" Target="../ink/ink1903.xml"/><Relationship Id="rId257" Type="http://schemas.openxmlformats.org/officeDocument/2006/relationships/customXml" Target="../ink/ink1924.xml"/><Relationship Id="rId422" Type="http://schemas.openxmlformats.org/officeDocument/2006/relationships/image" Target="../media/image420.png"/><Relationship Id="rId464" Type="http://schemas.openxmlformats.org/officeDocument/2006/relationships/image" Target="../media/image441.png"/><Relationship Id="rId299" Type="http://schemas.openxmlformats.org/officeDocument/2006/relationships/customXml" Target="../ink/ink1945.xml"/><Relationship Id="rId727" Type="http://schemas.openxmlformats.org/officeDocument/2006/relationships/customXml" Target="../ink/ink2159.xml"/><Relationship Id="rId63" Type="http://schemas.openxmlformats.org/officeDocument/2006/relationships/customXml" Target="../ink/ink1827.xml"/><Relationship Id="rId159" Type="http://schemas.openxmlformats.org/officeDocument/2006/relationships/customXml" Target="../ink/ink1875.xml"/><Relationship Id="rId366" Type="http://schemas.openxmlformats.org/officeDocument/2006/relationships/image" Target="../media/image392.png"/><Relationship Id="rId573" Type="http://schemas.openxmlformats.org/officeDocument/2006/relationships/customXml" Target="../ink/ink2082.xml"/><Relationship Id="rId226" Type="http://schemas.openxmlformats.org/officeDocument/2006/relationships/image" Target="../media/image322.png"/><Relationship Id="rId433" Type="http://schemas.openxmlformats.org/officeDocument/2006/relationships/customXml" Target="../ink/ink2012.xml"/><Relationship Id="rId640" Type="http://schemas.openxmlformats.org/officeDocument/2006/relationships/image" Target="../media/image529.png"/><Relationship Id="rId74" Type="http://schemas.openxmlformats.org/officeDocument/2006/relationships/image" Target="../media/image246.png"/><Relationship Id="rId377" Type="http://schemas.openxmlformats.org/officeDocument/2006/relationships/customXml" Target="../ink/ink1984.xml"/><Relationship Id="rId500" Type="http://schemas.openxmlformats.org/officeDocument/2006/relationships/image" Target="../media/image459.png"/><Relationship Id="rId584" Type="http://schemas.openxmlformats.org/officeDocument/2006/relationships/image" Target="../media/image501.png"/><Relationship Id="rId5" Type="http://schemas.openxmlformats.org/officeDocument/2006/relationships/customXml" Target="../ink/ink1798.xml"/><Relationship Id="rId237" Type="http://schemas.openxmlformats.org/officeDocument/2006/relationships/customXml" Target="../ink/ink1914.xml"/><Relationship Id="rId444" Type="http://schemas.openxmlformats.org/officeDocument/2006/relationships/image" Target="../media/image431.png"/><Relationship Id="rId651" Type="http://schemas.openxmlformats.org/officeDocument/2006/relationships/customXml" Target="../ink/ink2121.xml"/><Relationship Id="rId290" Type="http://schemas.openxmlformats.org/officeDocument/2006/relationships/image" Target="../media/image354.png"/><Relationship Id="rId304" Type="http://schemas.openxmlformats.org/officeDocument/2006/relationships/image" Target="../media/image361.png"/><Relationship Id="rId388" Type="http://schemas.openxmlformats.org/officeDocument/2006/relationships/image" Target="../media/image403.png"/><Relationship Id="rId511" Type="http://schemas.openxmlformats.org/officeDocument/2006/relationships/customXml" Target="../ink/ink2051.xml"/><Relationship Id="rId609" Type="http://schemas.openxmlformats.org/officeDocument/2006/relationships/customXml" Target="../ink/ink2100.xml"/><Relationship Id="rId85" Type="http://schemas.openxmlformats.org/officeDocument/2006/relationships/customXml" Target="../ink/ink1838.xml"/><Relationship Id="rId150" Type="http://schemas.openxmlformats.org/officeDocument/2006/relationships/image" Target="../media/image284.png"/><Relationship Id="rId595" Type="http://schemas.openxmlformats.org/officeDocument/2006/relationships/customXml" Target="../ink/ink2093.xml"/><Relationship Id="rId248" Type="http://schemas.openxmlformats.org/officeDocument/2006/relationships/image" Target="../media/image333.png"/><Relationship Id="rId455" Type="http://schemas.openxmlformats.org/officeDocument/2006/relationships/customXml" Target="../ink/ink2023.xml"/><Relationship Id="rId662" Type="http://schemas.openxmlformats.org/officeDocument/2006/relationships/image" Target="../media/image540.png"/><Relationship Id="rId12" Type="http://schemas.openxmlformats.org/officeDocument/2006/relationships/image" Target="../media/image215.png"/><Relationship Id="rId108" Type="http://schemas.openxmlformats.org/officeDocument/2006/relationships/image" Target="../media/image263.png"/><Relationship Id="rId315" Type="http://schemas.openxmlformats.org/officeDocument/2006/relationships/customXml" Target="../ink/ink1953.xml"/><Relationship Id="rId522" Type="http://schemas.openxmlformats.org/officeDocument/2006/relationships/image" Target="../media/image470.png"/><Relationship Id="rId96" Type="http://schemas.openxmlformats.org/officeDocument/2006/relationships/image" Target="../media/image257.png"/><Relationship Id="rId161" Type="http://schemas.openxmlformats.org/officeDocument/2006/relationships/customXml" Target="../ink/ink1876.xml"/><Relationship Id="rId399" Type="http://schemas.openxmlformats.org/officeDocument/2006/relationships/customXml" Target="../ink/ink1995.xml"/><Relationship Id="rId259" Type="http://schemas.openxmlformats.org/officeDocument/2006/relationships/customXml" Target="../ink/ink1925.xml"/><Relationship Id="rId466" Type="http://schemas.openxmlformats.org/officeDocument/2006/relationships/image" Target="../media/image442.png"/><Relationship Id="rId673" Type="http://schemas.openxmlformats.org/officeDocument/2006/relationships/customXml" Target="../ink/ink2132.xml"/><Relationship Id="rId23" Type="http://schemas.openxmlformats.org/officeDocument/2006/relationships/customXml" Target="../ink/ink1807.xml"/><Relationship Id="rId119" Type="http://schemas.openxmlformats.org/officeDocument/2006/relationships/customXml" Target="../ink/ink1855.xml"/><Relationship Id="rId326" Type="http://schemas.openxmlformats.org/officeDocument/2006/relationships/image" Target="../media/image372.png"/><Relationship Id="rId533" Type="http://schemas.openxmlformats.org/officeDocument/2006/relationships/customXml" Target="../ink/ink2062.xml"/><Relationship Id="rId172" Type="http://schemas.openxmlformats.org/officeDocument/2006/relationships/image" Target="../media/image295.png"/><Relationship Id="rId477" Type="http://schemas.openxmlformats.org/officeDocument/2006/relationships/customXml" Target="../ink/ink2034.xml"/><Relationship Id="rId600" Type="http://schemas.openxmlformats.org/officeDocument/2006/relationships/image" Target="../media/image509.png"/><Relationship Id="rId684" Type="http://schemas.openxmlformats.org/officeDocument/2006/relationships/image" Target="../media/image551.png"/><Relationship Id="rId337" Type="http://schemas.openxmlformats.org/officeDocument/2006/relationships/customXml" Target="../ink/ink1964.xml"/><Relationship Id="rId34" Type="http://schemas.openxmlformats.org/officeDocument/2006/relationships/image" Target="../media/image226.png"/><Relationship Id="rId544" Type="http://schemas.openxmlformats.org/officeDocument/2006/relationships/image" Target="../media/image481.png"/><Relationship Id="rId183" Type="http://schemas.openxmlformats.org/officeDocument/2006/relationships/customXml" Target="../ink/ink1887.xml"/><Relationship Id="rId390" Type="http://schemas.openxmlformats.org/officeDocument/2006/relationships/image" Target="../media/image404.png"/><Relationship Id="rId404" Type="http://schemas.openxmlformats.org/officeDocument/2006/relationships/image" Target="../media/image411.png"/><Relationship Id="rId611" Type="http://schemas.openxmlformats.org/officeDocument/2006/relationships/customXml" Target="../ink/ink2101.xml"/><Relationship Id="rId250" Type="http://schemas.openxmlformats.org/officeDocument/2006/relationships/image" Target="../media/image334.png"/><Relationship Id="rId488" Type="http://schemas.openxmlformats.org/officeDocument/2006/relationships/image" Target="../media/image453.png"/><Relationship Id="rId695" Type="http://schemas.openxmlformats.org/officeDocument/2006/relationships/customXml" Target="../ink/ink2143.xml"/><Relationship Id="rId709" Type="http://schemas.openxmlformats.org/officeDocument/2006/relationships/customXml" Target="../ink/ink2150.xml"/><Relationship Id="rId45" Type="http://schemas.openxmlformats.org/officeDocument/2006/relationships/customXml" Target="../ink/ink1818.xml"/><Relationship Id="rId110" Type="http://schemas.openxmlformats.org/officeDocument/2006/relationships/image" Target="../media/image264.png"/><Relationship Id="rId348" Type="http://schemas.openxmlformats.org/officeDocument/2006/relationships/image" Target="../media/image383.png"/><Relationship Id="rId555" Type="http://schemas.openxmlformats.org/officeDocument/2006/relationships/customXml" Target="../ink/ink2073.xml"/><Relationship Id="rId194" Type="http://schemas.openxmlformats.org/officeDocument/2006/relationships/image" Target="../media/image306.png"/><Relationship Id="rId208" Type="http://schemas.openxmlformats.org/officeDocument/2006/relationships/image" Target="../media/image313.png"/><Relationship Id="rId415" Type="http://schemas.openxmlformats.org/officeDocument/2006/relationships/customXml" Target="../ink/ink2003.xml"/><Relationship Id="rId622" Type="http://schemas.openxmlformats.org/officeDocument/2006/relationships/image" Target="../media/image520.png"/><Relationship Id="rId261" Type="http://schemas.openxmlformats.org/officeDocument/2006/relationships/customXml" Target="../ink/ink1926.xml"/><Relationship Id="rId499" Type="http://schemas.openxmlformats.org/officeDocument/2006/relationships/customXml" Target="../ink/ink2045.xml"/><Relationship Id="rId56" Type="http://schemas.openxmlformats.org/officeDocument/2006/relationships/image" Target="../media/image237.png"/><Relationship Id="rId359" Type="http://schemas.openxmlformats.org/officeDocument/2006/relationships/customXml" Target="../ink/ink1975.xml"/><Relationship Id="rId566" Type="http://schemas.openxmlformats.org/officeDocument/2006/relationships/image" Target="../media/image492.png"/><Relationship Id="rId121" Type="http://schemas.openxmlformats.org/officeDocument/2006/relationships/customXml" Target="../ink/ink1856.xml"/><Relationship Id="rId219" Type="http://schemas.openxmlformats.org/officeDocument/2006/relationships/customXml" Target="../ink/ink1905.xml"/><Relationship Id="rId426" Type="http://schemas.openxmlformats.org/officeDocument/2006/relationships/image" Target="../media/image422.png"/><Relationship Id="rId633" Type="http://schemas.openxmlformats.org/officeDocument/2006/relationships/customXml" Target="../ink/ink2112.xml"/><Relationship Id="rId67" Type="http://schemas.openxmlformats.org/officeDocument/2006/relationships/customXml" Target="../ink/ink1829.xml"/><Relationship Id="rId272" Type="http://schemas.openxmlformats.org/officeDocument/2006/relationships/image" Target="../media/image345.png"/><Relationship Id="rId577" Type="http://schemas.openxmlformats.org/officeDocument/2006/relationships/customXml" Target="../ink/ink2084.xml"/><Relationship Id="rId700" Type="http://schemas.openxmlformats.org/officeDocument/2006/relationships/image" Target="../media/image559.png"/><Relationship Id="rId132" Type="http://schemas.openxmlformats.org/officeDocument/2006/relationships/image" Target="../media/image275.png"/><Relationship Id="rId437" Type="http://schemas.openxmlformats.org/officeDocument/2006/relationships/customXml" Target="../ink/ink2014.xml"/><Relationship Id="rId644" Type="http://schemas.openxmlformats.org/officeDocument/2006/relationships/image" Target="../media/image531.png"/><Relationship Id="rId283" Type="http://schemas.openxmlformats.org/officeDocument/2006/relationships/customXml" Target="../ink/ink1937.xml"/><Relationship Id="rId490" Type="http://schemas.openxmlformats.org/officeDocument/2006/relationships/image" Target="../media/image454.png"/><Relationship Id="rId504" Type="http://schemas.openxmlformats.org/officeDocument/2006/relationships/image" Target="../media/image461.png"/><Relationship Id="rId711" Type="http://schemas.openxmlformats.org/officeDocument/2006/relationships/customXml" Target="../ink/ink2151.xml"/><Relationship Id="rId78" Type="http://schemas.openxmlformats.org/officeDocument/2006/relationships/image" Target="../media/image248.png"/><Relationship Id="rId143" Type="http://schemas.openxmlformats.org/officeDocument/2006/relationships/customXml" Target="../ink/ink1867.xml"/><Relationship Id="rId350" Type="http://schemas.openxmlformats.org/officeDocument/2006/relationships/image" Target="../media/image384.png"/><Relationship Id="rId588" Type="http://schemas.openxmlformats.org/officeDocument/2006/relationships/image" Target="../media/image503.png"/><Relationship Id="rId9" Type="http://schemas.openxmlformats.org/officeDocument/2006/relationships/customXml" Target="../ink/ink1800.xml"/><Relationship Id="rId210" Type="http://schemas.openxmlformats.org/officeDocument/2006/relationships/image" Target="../media/image314.png"/><Relationship Id="rId448" Type="http://schemas.openxmlformats.org/officeDocument/2006/relationships/image" Target="../media/image433.png"/><Relationship Id="rId655" Type="http://schemas.openxmlformats.org/officeDocument/2006/relationships/customXml" Target="../ink/ink2123.xml"/><Relationship Id="rId294" Type="http://schemas.openxmlformats.org/officeDocument/2006/relationships/image" Target="../media/image356.png"/><Relationship Id="rId308" Type="http://schemas.openxmlformats.org/officeDocument/2006/relationships/image" Target="../media/image363.png"/><Relationship Id="rId515" Type="http://schemas.openxmlformats.org/officeDocument/2006/relationships/customXml" Target="../ink/ink2053.xml"/><Relationship Id="rId722" Type="http://schemas.openxmlformats.org/officeDocument/2006/relationships/image" Target="../media/image570.png"/><Relationship Id="rId89" Type="http://schemas.openxmlformats.org/officeDocument/2006/relationships/customXml" Target="../ink/ink1840.xml"/><Relationship Id="rId154" Type="http://schemas.openxmlformats.org/officeDocument/2006/relationships/image" Target="../media/image286.png"/><Relationship Id="rId361" Type="http://schemas.openxmlformats.org/officeDocument/2006/relationships/customXml" Target="../ink/ink1976.xml"/><Relationship Id="rId599" Type="http://schemas.openxmlformats.org/officeDocument/2006/relationships/customXml" Target="../ink/ink2095.xml"/><Relationship Id="rId459" Type="http://schemas.openxmlformats.org/officeDocument/2006/relationships/customXml" Target="../ink/ink2025.xml"/><Relationship Id="rId666" Type="http://schemas.openxmlformats.org/officeDocument/2006/relationships/image" Target="../media/image542.png"/><Relationship Id="rId16" Type="http://schemas.openxmlformats.org/officeDocument/2006/relationships/image" Target="../media/image217.png"/><Relationship Id="rId221" Type="http://schemas.openxmlformats.org/officeDocument/2006/relationships/customXml" Target="../ink/ink1906.xml"/><Relationship Id="rId319" Type="http://schemas.openxmlformats.org/officeDocument/2006/relationships/customXml" Target="../ink/ink1955.xml"/><Relationship Id="rId526" Type="http://schemas.openxmlformats.org/officeDocument/2006/relationships/image" Target="../media/image472.png"/><Relationship Id="rId165" Type="http://schemas.openxmlformats.org/officeDocument/2006/relationships/customXml" Target="../ink/ink1878.xml"/><Relationship Id="rId372" Type="http://schemas.openxmlformats.org/officeDocument/2006/relationships/image" Target="../media/image395.png"/><Relationship Id="rId677" Type="http://schemas.openxmlformats.org/officeDocument/2006/relationships/customXml" Target="../ink/ink2134.xml"/><Relationship Id="rId232" Type="http://schemas.openxmlformats.org/officeDocument/2006/relationships/image" Target="../media/image325.png"/><Relationship Id="rId27" Type="http://schemas.openxmlformats.org/officeDocument/2006/relationships/customXml" Target="../ink/ink1809.xml"/><Relationship Id="rId537" Type="http://schemas.openxmlformats.org/officeDocument/2006/relationships/customXml" Target="../ink/ink2064.xml"/><Relationship Id="rId80" Type="http://schemas.openxmlformats.org/officeDocument/2006/relationships/image" Target="../media/image249.png"/><Relationship Id="rId176" Type="http://schemas.openxmlformats.org/officeDocument/2006/relationships/image" Target="../media/image297.png"/><Relationship Id="rId383" Type="http://schemas.openxmlformats.org/officeDocument/2006/relationships/customXml" Target="../ink/ink1987.xml"/><Relationship Id="rId590" Type="http://schemas.openxmlformats.org/officeDocument/2006/relationships/image" Target="../media/image504.png"/><Relationship Id="rId604" Type="http://schemas.openxmlformats.org/officeDocument/2006/relationships/image" Target="../media/image511.png"/><Relationship Id="rId243" Type="http://schemas.openxmlformats.org/officeDocument/2006/relationships/customXml" Target="../ink/ink1917.xml"/><Relationship Id="rId450" Type="http://schemas.openxmlformats.org/officeDocument/2006/relationships/image" Target="../media/image434.png"/><Relationship Id="rId688" Type="http://schemas.openxmlformats.org/officeDocument/2006/relationships/image" Target="../media/image553.png"/><Relationship Id="rId38" Type="http://schemas.openxmlformats.org/officeDocument/2006/relationships/image" Target="../media/image228.png"/><Relationship Id="rId103" Type="http://schemas.openxmlformats.org/officeDocument/2006/relationships/customXml" Target="../ink/ink1847.xml"/><Relationship Id="rId310" Type="http://schemas.openxmlformats.org/officeDocument/2006/relationships/image" Target="../media/image364.png"/><Relationship Id="rId548" Type="http://schemas.openxmlformats.org/officeDocument/2006/relationships/image" Target="../media/image483.png"/><Relationship Id="rId91" Type="http://schemas.openxmlformats.org/officeDocument/2006/relationships/customXml" Target="../ink/ink1841.xml"/><Relationship Id="rId187" Type="http://schemas.openxmlformats.org/officeDocument/2006/relationships/customXml" Target="../ink/ink1889.xml"/><Relationship Id="rId394" Type="http://schemas.openxmlformats.org/officeDocument/2006/relationships/image" Target="../media/image406.png"/><Relationship Id="rId408" Type="http://schemas.openxmlformats.org/officeDocument/2006/relationships/image" Target="../media/image413.png"/><Relationship Id="rId615" Type="http://schemas.openxmlformats.org/officeDocument/2006/relationships/customXml" Target="../ink/ink2103.xml"/><Relationship Id="rId254" Type="http://schemas.openxmlformats.org/officeDocument/2006/relationships/image" Target="../media/image336.png"/><Relationship Id="rId699" Type="http://schemas.openxmlformats.org/officeDocument/2006/relationships/customXml" Target="../ink/ink2145.xml"/><Relationship Id="rId49" Type="http://schemas.openxmlformats.org/officeDocument/2006/relationships/customXml" Target="../ink/ink1820.xml"/><Relationship Id="rId114" Type="http://schemas.openxmlformats.org/officeDocument/2006/relationships/image" Target="../media/image266.png"/><Relationship Id="rId461" Type="http://schemas.openxmlformats.org/officeDocument/2006/relationships/customXml" Target="../ink/ink2026.xml"/><Relationship Id="rId559" Type="http://schemas.openxmlformats.org/officeDocument/2006/relationships/customXml" Target="../ink/ink2075.xml"/><Relationship Id="rId198" Type="http://schemas.openxmlformats.org/officeDocument/2006/relationships/image" Target="../media/image308.png"/><Relationship Id="rId321" Type="http://schemas.openxmlformats.org/officeDocument/2006/relationships/customXml" Target="../ink/ink1956.xml"/><Relationship Id="rId419" Type="http://schemas.openxmlformats.org/officeDocument/2006/relationships/customXml" Target="../ink/ink2005.xml"/><Relationship Id="rId626" Type="http://schemas.openxmlformats.org/officeDocument/2006/relationships/image" Target="../media/image522.png"/><Relationship Id="rId265" Type="http://schemas.openxmlformats.org/officeDocument/2006/relationships/customXml" Target="../ink/ink1928.xml"/><Relationship Id="rId472" Type="http://schemas.openxmlformats.org/officeDocument/2006/relationships/image" Target="../media/image445.png"/><Relationship Id="rId125" Type="http://schemas.openxmlformats.org/officeDocument/2006/relationships/customXml" Target="../ink/ink1858.xml"/><Relationship Id="rId332" Type="http://schemas.openxmlformats.org/officeDocument/2006/relationships/image" Target="../media/image375.png"/><Relationship Id="rId637" Type="http://schemas.openxmlformats.org/officeDocument/2006/relationships/customXml" Target="../ink/ink2114.xml"/><Relationship Id="rId276" Type="http://schemas.openxmlformats.org/officeDocument/2006/relationships/image" Target="../media/image347.png"/><Relationship Id="rId483" Type="http://schemas.openxmlformats.org/officeDocument/2006/relationships/customXml" Target="../ink/ink2037.xml"/><Relationship Id="rId690" Type="http://schemas.openxmlformats.org/officeDocument/2006/relationships/image" Target="../media/image554.png"/><Relationship Id="rId704" Type="http://schemas.openxmlformats.org/officeDocument/2006/relationships/image" Target="../media/image561.png"/><Relationship Id="rId40" Type="http://schemas.openxmlformats.org/officeDocument/2006/relationships/image" Target="../media/image229.png"/><Relationship Id="rId136" Type="http://schemas.openxmlformats.org/officeDocument/2006/relationships/image" Target="../media/image277.png"/><Relationship Id="rId343" Type="http://schemas.openxmlformats.org/officeDocument/2006/relationships/customXml" Target="../ink/ink1967.xml"/><Relationship Id="rId550" Type="http://schemas.openxmlformats.org/officeDocument/2006/relationships/image" Target="../media/image484.png"/><Relationship Id="rId203" Type="http://schemas.openxmlformats.org/officeDocument/2006/relationships/customXml" Target="../ink/ink1897.xml"/><Relationship Id="rId648" Type="http://schemas.openxmlformats.org/officeDocument/2006/relationships/image" Target="../media/image533.png"/><Relationship Id="rId287" Type="http://schemas.openxmlformats.org/officeDocument/2006/relationships/customXml" Target="../ink/ink1939.xml"/><Relationship Id="rId410" Type="http://schemas.openxmlformats.org/officeDocument/2006/relationships/image" Target="../media/image414.png"/><Relationship Id="rId494" Type="http://schemas.openxmlformats.org/officeDocument/2006/relationships/image" Target="../media/image456.png"/><Relationship Id="rId508" Type="http://schemas.openxmlformats.org/officeDocument/2006/relationships/image" Target="../media/image463.png"/><Relationship Id="rId715" Type="http://schemas.openxmlformats.org/officeDocument/2006/relationships/customXml" Target="../ink/ink2153.xml"/></Relationships>
</file>

<file path=ppt/slides/_rels/slide13.xml.rels><?xml version="1.0" encoding="UTF-8" standalone="yes"?>
<Relationships xmlns="http://schemas.openxmlformats.org/package/2006/relationships"><Relationship Id="rId117" Type="http://schemas.openxmlformats.org/officeDocument/2006/relationships/customXml" Target="../ink/ink2216.xml"/><Relationship Id="rId21" Type="http://schemas.openxmlformats.org/officeDocument/2006/relationships/customXml" Target="../ink/ink2168.xml"/><Relationship Id="rId42" Type="http://schemas.openxmlformats.org/officeDocument/2006/relationships/image" Target="../media/image593.png"/><Relationship Id="rId63" Type="http://schemas.openxmlformats.org/officeDocument/2006/relationships/customXml" Target="../ink/ink2189.xml"/><Relationship Id="rId84" Type="http://schemas.openxmlformats.org/officeDocument/2006/relationships/image" Target="../media/image614.png"/><Relationship Id="rId138" Type="http://schemas.openxmlformats.org/officeDocument/2006/relationships/image" Target="../media/image641.png"/><Relationship Id="rId107" Type="http://schemas.openxmlformats.org/officeDocument/2006/relationships/customXml" Target="../ink/ink2211.xml"/><Relationship Id="rId11" Type="http://schemas.openxmlformats.org/officeDocument/2006/relationships/customXml" Target="../ink/ink2163.xml"/><Relationship Id="rId32" Type="http://schemas.openxmlformats.org/officeDocument/2006/relationships/image" Target="../media/image588.png"/><Relationship Id="rId53" Type="http://schemas.openxmlformats.org/officeDocument/2006/relationships/customXml" Target="../ink/ink2184.xml"/><Relationship Id="rId74" Type="http://schemas.openxmlformats.org/officeDocument/2006/relationships/image" Target="../media/image609.png"/><Relationship Id="rId128" Type="http://schemas.openxmlformats.org/officeDocument/2006/relationships/image" Target="../media/image636.png"/><Relationship Id="rId5" Type="http://schemas.openxmlformats.org/officeDocument/2006/relationships/image" Target="NULL"/><Relationship Id="rId90" Type="http://schemas.openxmlformats.org/officeDocument/2006/relationships/image" Target="../media/image617.png"/><Relationship Id="rId95" Type="http://schemas.openxmlformats.org/officeDocument/2006/relationships/customXml" Target="../ink/ink2205.xml"/><Relationship Id="rId22" Type="http://schemas.openxmlformats.org/officeDocument/2006/relationships/image" Target="../media/image583.png"/><Relationship Id="rId27" Type="http://schemas.openxmlformats.org/officeDocument/2006/relationships/customXml" Target="../ink/ink2171.xml"/><Relationship Id="rId43" Type="http://schemas.openxmlformats.org/officeDocument/2006/relationships/customXml" Target="../ink/ink2179.xml"/><Relationship Id="rId48" Type="http://schemas.openxmlformats.org/officeDocument/2006/relationships/image" Target="../media/image596.png"/><Relationship Id="rId64" Type="http://schemas.openxmlformats.org/officeDocument/2006/relationships/image" Target="../media/image604.png"/><Relationship Id="rId69" Type="http://schemas.openxmlformats.org/officeDocument/2006/relationships/customXml" Target="../ink/ink2192.xml"/><Relationship Id="rId113" Type="http://schemas.openxmlformats.org/officeDocument/2006/relationships/customXml" Target="../ink/ink2214.xml"/><Relationship Id="rId118" Type="http://schemas.openxmlformats.org/officeDocument/2006/relationships/image" Target="../media/image631.png"/><Relationship Id="rId134" Type="http://schemas.openxmlformats.org/officeDocument/2006/relationships/image" Target="../media/image639.png"/><Relationship Id="rId139" Type="http://schemas.openxmlformats.org/officeDocument/2006/relationships/customXml" Target="../ink/ink2227.xml"/><Relationship Id="rId80" Type="http://schemas.openxmlformats.org/officeDocument/2006/relationships/image" Target="../media/image612.png"/><Relationship Id="rId85" Type="http://schemas.openxmlformats.org/officeDocument/2006/relationships/customXml" Target="../ink/ink2200.xml"/><Relationship Id="rId12" Type="http://schemas.openxmlformats.org/officeDocument/2006/relationships/image" Target="../media/image578.png"/><Relationship Id="rId17" Type="http://schemas.openxmlformats.org/officeDocument/2006/relationships/customXml" Target="../ink/ink2166.xml"/><Relationship Id="rId33" Type="http://schemas.openxmlformats.org/officeDocument/2006/relationships/customXml" Target="../ink/ink2174.xml"/><Relationship Id="rId38" Type="http://schemas.openxmlformats.org/officeDocument/2006/relationships/image" Target="../media/image591.png"/><Relationship Id="rId59" Type="http://schemas.openxmlformats.org/officeDocument/2006/relationships/customXml" Target="../ink/ink2187.xml"/><Relationship Id="rId103" Type="http://schemas.openxmlformats.org/officeDocument/2006/relationships/customXml" Target="../ink/ink2209.xml"/><Relationship Id="rId108" Type="http://schemas.openxmlformats.org/officeDocument/2006/relationships/image" Target="../media/image626.png"/><Relationship Id="rId124" Type="http://schemas.openxmlformats.org/officeDocument/2006/relationships/image" Target="../media/image634.png"/><Relationship Id="rId129" Type="http://schemas.openxmlformats.org/officeDocument/2006/relationships/customXml" Target="../ink/ink2222.xml"/><Relationship Id="rId54" Type="http://schemas.openxmlformats.org/officeDocument/2006/relationships/image" Target="../media/image599.png"/><Relationship Id="rId70" Type="http://schemas.openxmlformats.org/officeDocument/2006/relationships/image" Target="../media/image607.png"/><Relationship Id="rId75" Type="http://schemas.openxmlformats.org/officeDocument/2006/relationships/customXml" Target="../ink/ink2195.xml"/><Relationship Id="rId91" Type="http://schemas.openxmlformats.org/officeDocument/2006/relationships/customXml" Target="../ink/ink2203.xml"/><Relationship Id="rId96" Type="http://schemas.openxmlformats.org/officeDocument/2006/relationships/image" Target="../media/image620.png"/><Relationship Id="rId140" Type="http://schemas.openxmlformats.org/officeDocument/2006/relationships/image" Target="../media/image642.png"/><Relationship Id="rId145" Type="http://schemas.openxmlformats.org/officeDocument/2006/relationships/customXml" Target="../ink/ink2230.xml"/><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2169.xml"/><Relationship Id="rId28" Type="http://schemas.openxmlformats.org/officeDocument/2006/relationships/image" Target="../media/image586.png"/><Relationship Id="rId49" Type="http://schemas.openxmlformats.org/officeDocument/2006/relationships/customXml" Target="../ink/ink2182.xml"/><Relationship Id="rId114" Type="http://schemas.openxmlformats.org/officeDocument/2006/relationships/image" Target="../media/image629.png"/><Relationship Id="rId119" Type="http://schemas.openxmlformats.org/officeDocument/2006/relationships/customXml" Target="../ink/ink2217.xml"/><Relationship Id="rId44" Type="http://schemas.openxmlformats.org/officeDocument/2006/relationships/image" Target="../media/image594.png"/><Relationship Id="rId60" Type="http://schemas.openxmlformats.org/officeDocument/2006/relationships/image" Target="../media/image602.png"/><Relationship Id="rId65" Type="http://schemas.openxmlformats.org/officeDocument/2006/relationships/customXml" Target="../ink/ink2190.xml"/><Relationship Id="rId81" Type="http://schemas.openxmlformats.org/officeDocument/2006/relationships/customXml" Target="../ink/ink2198.xml"/><Relationship Id="rId86" Type="http://schemas.openxmlformats.org/officeDocument/2006/relationships/image" Target="../media/image615.png"/><Relationship Id="rId130" Type="http://schemas.openxmlformats.org/officeDocument/2006/relationships/image" Target="../media/image637.png"/><Relationship Id="rId135" Type="http://schemas.openxmlformats.org/officeDocument/2006/relationships/customXml" Target="../ink/ink2225.xml"/><Relationship Id="rId13" Type="http://schemas.openxmlformats.org/officeDocument/2006/relationships/customXml" Target="../ink/ink2164.xml"/><Relationship Id="rId18" Type="http://schemas.openxmlformats.org/officeDocument/2006/relationships/image" Target="../media/image581.png"/><Relationship Id="rId39" Type="http://schemas.openxmlformats.org/officeDocument/2006/relationships/customXml" Target="../ink/ink2177.xml"/><Relationship Id="rId109" Type="http://schemas.openxmlformats.org/officeDocument/2006/relationships/customXml" Target="../ink/ink2212.xml"/><Relationship Id="rId34" Type="http://schemas.openxmlformats.org/officeDocument/2006/relationships/image" Target="../media/image589.png"/><Relationship Id="rId50" Type="http://schemas.openxmlformats.org/officeDocument/2006/relationships/image" Target="../media/image597.png"/><Relationship Id="rId55" Type="http://schemas.openxmlformats.org/officeDocument/2006/relationships/customXml" Target="../ink/ink2185.xml"/><Relationship Id="rId76" Type="http://schemas.openxmlformats.org/officeDocument/2006/relationships/image" Target="../media/image610.png"/><Relationship Id="rId97" Type="http://schemas.openxmlformats.org/officeDocument/2006/relationships/customXml" Target="../ink/ink2206.xml"/><Relationship Id="rId104" Type="http://schemas.openxmlformats.org/officeDocument/2006/relationships/image" Target="../media/image624.png"/><Relationship Id="rId120" Type="http://schemas.openxmlformats.org/officeDocument/2006/relationships/image" Target="../media/image632.png"/><Relationship Id="rId125" Type="http://schemas.openxmlformats.org/officeDocument/2006/relationships/customXml" Target="../ink/ink2220.xml"/><Relationship Id="rId141" Type="http://schemas.openxmlformats.org/officeDocument/2006/relationships/customXml" Target="../ink/ink2228.xml"/><Relationship Id="rId146" Type="http://schemas.openxmlformats.org/officeDocument/2006/relationships/image" Target="../media/image645.png"/><Relationship Id="rId7" Type="http://schemas.openxmlformats.org/officeDocument/2006/relationships/image" Target="NULL"/><Relationship Id="rId71" Type="http://schemas.openxmlformats.org/officeDocument/2006/relationships/customXml" Target="../ink/ink2193.xml"/><Relationship Id="rId92" Type="http://schemas.openxmlformats.org/officeDocument/2006/relationships/image" Target="../media/image618.png"/><Relationship Id="rId2" Type="http://schemas.openxmlformats.org/officeDocument/2006/relationships/notesSlide" Target="../notesSlides/notesSlide11.xml"/><Relationship Id="rId29" Type="http://schemas.openxmlformats.org/officeDocument/2006/relationships/customXml" Target="../ink/ink2172.xml"/><Relationship Id="rId24" Type="http://schemas.openxmlformats.org/officeDocument/2006/relationships/image" Target="../media/image584.png"/><Relationship Id="rId40" Type="http://schemas.openxmlformats.org/officeDocument/2006/relationships/image" Target="../media/image592.png"/><Relationship Id="rId45" Type="http://schemas.openxmlformats.org/officeDocument/2006/relationships/customXml" Target="../ink/ink2180.xml"/><Relationship Id="rId66" Type="http://schemas.openxmlformats.org/officeDocument/2006/relationships/image" Target="../media/image605.png"/><Relationship Id="rId87" Type="http://schemas.openxmlformats.org/officeDocument/2006/relationships/customXml" Target="../ink/ink2201.xml"/><Relationship Id="rId110" Type="http://schemas.openxmlformats.org/officeDocument/2006/relationships/image" Target="../media/image627.png"/><Relationship Id="rId115" Type="http://schemas.openxmlformats.org/officeDocument/2006/relationships/customXml" Target="../ink/ink2215.xml"/><Relationship Id="rId131" Type="http://schemas.openxmlformats.org/officeDocument/2006/relationships/customXml" Target="../ink/ink2223.xml"/><Relationship Id="rId136" Type="http://schemas.openxmlformats.org/officeDocument/2006/relationships/image" Target="../media/image640.png"/><Relationship Id="rId61" Type="http://schemas.openxmlformats.org/officeDocument/2006/relationships/customXml" Target="../ink/ink2188.xml"/><Relationship Id="rId82" Type="http://schemas.openxmlformats.org/officeDocument/2006/relationships/image" Target="../media/image613.png"/><Relationship Id="rId19" Type="http://schemas.openxmlformats.org/officeDocument/2006/relationships/customXml" Target="../ink/ink2167.xml"/><Relationship Id="rId14" Type="http://schemas.openxmlformats.org/officeDocument/2006/relationships/image" Target="../media/image579.png"/><Relationship Id="rId30" Type="http://schemas.openxmlformats.org/officeDocument/2006/relationships/image" Target="../media/image587.png"/><Relationship Id="rId35" Type="http://schemas.openxmlformats.org/officeDocument/2006/relationships/customXml" Target="../ink/ink2175.xml"/><Relationship Id="rId56" Type="http://schemas.openxmlformats.org/officeDocument/2006/relationships/image" Target="../media/image600.png"/><Relationship Id="rId77" Type="http://schemas.openxmlformats.org/officeDocument/2006/relationships/customXml" Target="../ink/ink2196.xml"/><Relationship Id="rId100" Type="http://schemas.openxmlformats.org/officeDocument/2006/relationships/image" Target="../media/image622.png"/><Relationship Id="rId105" Type="http://schemas.openxmlformats.org/officeDocument/2006/relationships/customXml" Target="../ink/ink2210.xml"/><Relationship Id="rId126" Type="http://schemas.openxmlformats.org/officeDocument/2006/relationships/image" Target="../media/image635.png"/><Relationship Id="rId8" Type="http://schemas.openxmlformats.org/officeDocument/2006/relationships/image" Target="NULL"/><Relationship Id="rId51" Type="http://schemas.openxmlformats.org/officeDocument/2006/relationships/customXml" Target="../ink/ink2183.xml"/><Relationship Id="rId72" Type="http://schemas.openxmlformats.org/officeDocument/2006/relationships/image" Target="../media/image608.png"/><Relationship Id="rId93" Type="http://schemas.openxmlformats.org/officeDocument/2006/relationships/customXml" Target="../ink/ink2204.xml"/><Relationship Id="rId98" Type="http://schemas.openxmlformats.org/officeDocument/2006/relationships/image" Target="../media/image621.png"/><Relationship Id="rId121" Type="http://schemas.openxmlformats.org/officeDocument/2006/relationships/customXml" Target="../ink/ink2218.xml"/><Relationship Id="rId142" Type="http://schemas.openxmlformats.org/officeDocument/2006/relationships/image" Target="../media/image643.png"/><Relationship Id="rId3" Type="http://schemas.openxmlformats.org/officeDocument/2006/relationships/image" Target="../media/image576.png"/><Relationship Id="rId25" Type="http://schemas.openxmlformats.org/officeDocument/2006/relationships/customXml" Target="../ink/ink2170.xml"/><Relationship Id="rId46" Type="http://schemas.openxmlformats.org/officeDocument/2006/relationships/image" Target="../media/image595.png"/><Relationship Id="rId67" Type="http://schemas.openxmlformats.org/officeDocument/2006/relationships/customXml" Target="../ink/ink2191.xml"/><Relationship Id="rId116" Type="http://schemas.openxmlformats.org/officeDocument/2006/relationships/image" Target="../media/image630.png"/><Relationship Id="rId137" Type="http://schemas.openxmlformats.org/officeDocument/2006/relationships/customXml" Target="../ink/ink2226.xml"/><Relationship Id="rId20" Type="http://schemas.openxmlformats.org/officeDocument/2006/relationships/image" Target="../media/image582.png"/><Relationship Id="rId41" Type="http://schemas.openxmlformats.org/officeDocument/2006/relationships/customXml" Target="../ink/ink2178.xml"/><Relationship Id="rId62" Type="http://schemas.openxmlformats.org/officeDocument/2006/relationships/image" Target="../media/image603.png"/><Relationship Id="rId83" Type="http://schemas.openxmlformats.org/officeDocument/2006/relationships/customXml" Target="../ink/ink2199.xml"/><Relationship Id="rId88" Type="http://schemas.openxmlformats.org/officeDocument/2006/relationships/image" Target="../media/image616.png"/><Relationship Id="rId111" Type="http://schemas.openxmlformats.org/officeDocument/2006/relationships/customXml" Target="../ink/ink2213.xml"/><Relationship Id="rId132" Type="http://schemas.openxmlformats.org/officeDocument/2006/relationships/image" Target="../media/image638.png"/><Relationship Id="rId15" Type="http://schemas.openxmlformats.org/officeDocument/2006/relationships/customXml" Target="../ink/ink2165.xml"/><Relationship Id="rId36" Type="http://schemas.openxmlformats.org/officeDocument/2006/relationships/image" Target="../media/image590.png"/><Relationship Id="rId57" Type="http://schemas.openxmlformats.org/officeDocument/2006/relationships/customXml" Target="../ink/ink2186.xml"/><Relationship Id="rId106" Type="http://schemas.openxmlformats.org/officeDocument/2006/relationships/image" Target="../media/image625.png"/><Relationship Id="rId127" Type="http://schemas.openxmlformats.org/officeDocument/2006/relationships/customXml" Target="../ink/ink2221.xml"/><Relationship Id="rId10" Type="http://schemas.openxmlformats.org/officeDocument/2006/relationships/image" Target="../media/image577.png"/><Relationship Id="rId31" Type="http://schemas.openxmlformats.org/officeDocument/2006/relationships/customXml" Target="../ink/ink2173.xml"/><Relationship Id="rId52" Type="http://schemas.openxmlformats.org/officeDocument/2006/relationships/image" Target="../media/image598.png"/><Relationship Id="rId73" Type="http://schemas.openxmlformats.org/officeDocument/2006/relationships/customXml" Target="../ink/ink2194.xml"/><Relationship Id="rId78" Type="http://schemas.openxmlformats.org/officeDocument/2006/relationships/image" Target="../media/image611.png"/><Relationship Id="rId94" Type="http://schemas.openxmlformats.org/officeDocument/2006/relationships/image" Target="../media/image619.png"/><Relationship Id="rId99" Type="http://schemas.openxmlformats.org/officeDocument/2006/relationships/customXml" Target="../ink/ink2207.xml"/><Relationship Id="rId101" Type="http://schemas.openxmlformats.org/officeDocument/2006/relationships/customXml" Target="../ink/ink2208.xml"/><Relationship Id="rId122" Type="http://schemas.openxmlformats.org/officeDocument/2006/relationships/image" Target="../media/image633.png"/><Relationship Id="rId143" Type="http://schemas.openxmlformats.org/officeDocument/2006/relationships/customXml" Target="../ink/ink2229.xml"/><Relationship Id="rId4" Type="http://schemas.openxmlformats.org/officeDocument/2006/relationships/image" Target="NULL"/><Relationship Id="rId9" Type="http://schemas.openxmlformats.org/officeDocument/2006/relationships/customXml" Target="../ink/ink2162.xml"/><Relationship Id="rId26" Type="http://schemas.openxmlformats.org/officeDocument/2006/relationships/image" Target="../media/image585.png"/><Relationship Id="rId47" Type="http://schemas.openxmlformats.org/officeDocument/2006/relationships/customXml" Target="../ink/ink2181.xml"/><Relationship Id="rId68" Type="http://schemas.openxmlformats.org/officeDocument/2006/relationships/image" Target="../media/image606.png"/><Relationship Id="rId89" Type="http://schemas.openxmlformats.org/officeDocument/2006/relationships/customXml" Target="../ink/ink2202.xml"/><Relationship Id="rId112" Type="http://schemas.openxmlformats.org/officeDocument/2006/relationships/image" Target="../media/image628.png"/><Relationship Id="rId133" Type="http://schemas.openxmlformats.org/officeDocument/2006/relationships/customXml" Target="../ink/ink2224.xml"/><Relationship Id="rId16" Type="http://schemas.openxmlformats.org/officeDocument/2006/relationships/image" Target="../media/image580.png"/><Relationship Id="rId37" Type="http://schemas.openxmlformats.org/officeDocument/2006/relationships/customXml" Target="../ink/ink2176.xml"/><Relationship Id="rId58" Type="http://schemas.openxmlformats.org/officeDocument/2006/relationships/image" Target="../media/image601.png"/><Relationship Id="rId79" Type="http://schemas.openxmlformats.org/officeDocument/2006/relationships/customXml" Target="../ink/ink2197.xml"/><Relationship Id="rId102" Type="http://schemas.openxmlformats.org/officeDocument/2006/relationships/image" Target="../media/image623.png"/><Relationship Id="rId123" Type="http://schemas.openxmlformats.org/officeDocument/2006/relationships/customXml" Target="../ink/ink2219.xml"/><Relationship Id="rId144" Type="http://schemas.openxmlformats.org/officeDocument/2006/relationships/image" Target="../media/image644.png"/></Relationships>
</file>

<file path=ppt/slides/_rels/slide14.xml.rels><?xml version="1.0" encoding="UTF-8" standalone="yes"?>
<Relationships xmlns="http://schemas.openxmlformats.org/package/2006/relationships"><Relationship Id="rId117" Type="http://schemas.openxmlformats.org/officeDocument/2006/relationships/customXml" Target="../ink/ink2288.xml"/><Relationship Id="rId299" Type="http://schemas.openxmlformats.org/officeDocument/2006/relationships/customXml" Target="../ink/ink2379.xml"/><Relationship Id="rId21" Type="http://schemas.openxmlformats.org/officeDocument/2006/relationships/customXml" Target="../ink/ink2240.xml"/><Relationship Id="rId63" Type="http://schemas.openxmlformats.org/officeDocument/2006/relationships/customXml" Target="../ink/ink2261.xml"/><Relationship Id="rId159" Type="http://schemas.openxmlformats.org/officeDocument/2006/relationships/customXml" Target="../ink/ink2309.xml"/><Relationship Id="rId324" Type="http://schemas.openxmlformats.org/officeDocument/2006/relationships/image" Target="../media/image805.png"/><Relationship Id="rId366" Type="http://schemas.openxmlformats.org/officeDocument/2006/relationships/image" Target="../media/image826.png"/><Relationship Id="rId170" Type="http://schemas.openxmlformats.org/officeDocument/2006/relationships/image" Target="../media/image728.png"/><Relationship Id="rId226" Type="http://schemas.openxmlformats.org/officeDocument/2006/relationships/image" Target="../media/image756.png"/><Relationship Id="rId433" Type="http://schemas.openxmlformats.org/officeDocument/2006/relationships/customXml" Target="../ink/ink2446.xml"/><Relationship Id="rId268" Type="http://schemas.openxmlformats.org/officeDocument/2006/relationships/image" Target="../media/image777.png"/><Relationship Id="rId475" Type="http://schemas.openxmlformats.org/officeDocument/2006/relationships/customXml" Target="../ink/ink2467.xml"/><Relationship Id="rId32" Type="http://schemas.openxmlformats.org/officeDocument/2006/relationships/image" Target="../media/image660.png"/><Relationship Id="rId74" Type="http://schemas.openxmlformats.org/officeDocument/2006/relationships/image" Target="../media/image681.png"/><Relationship Id="rId128" Type="http://schemas.openxmlformats.org/officeDocument/2006/relationships/image" Target="../media/image708.png"/><Relationship Id="rId335" Type="http://schemas.openxmlformats.org/officeDocument/2006/relationships/customXml" Target="../ink/ink2397.xml"/><Relationship Id="rId377" Type="http://schemas.openxmlformats.org/officeDocument/2006/relationships/customXml" Target="../ink/ink2418.xml"/><Relationship Id="rId5" Type="http://schemas.openxmlformats.org/officeDocument/2006/relationships/customXml" Target="../ink/ink2232.xml"/><Relationship Id="rId181" Type="http://schemas.openxmlformats.org/officeDocument/2006/relationships/customXml" Target="../ink/ink2320.xml"/><Relationship Id="rId237" Type="http://schemas.openxmlformats.org/officeDocument/2006/relationships/customXml" Target="../ink/ink2348.xml"/><Relationship Id="rId402" Type="http://schemas.openxmlformats.org/officeDocument/2006/relationships/image" Target="../media/image844.png"/><Relationship Id="rId279" Type="http://schemas.openxmlformats.org/officeDocument/2006/relationships/customXml" Target="../ink/ink2369.xml"/><Relationship Id="rId444" Type="http://schemas.openxmlformats.org/officeDocument/2006/relationships/image" Target="../media/image865.png"/><Relationship Id="rId43" Type="http://schemas.openxmlformats.org/officeDocument/2006/relationships/customXml" Target="../ink/ink2251.xml"/><Relationship Id="rId139" Type="http://schemas.openxmlformats.org/officeDocument/2006/relationships/customXml" Target="../ink/ink2299.xml"/><Relationship Id="rId290" Type="http://schemas.openxmlformats.org/officeDocument/2006/relationships/image" Target="../media/image788.png"/><Relationship Id="rId304" Type="http://schemas.openxmlformats.org/officeDocument/2006/relationships/image" Target="../media/image795.png"/><Relationship Id="rId346" Type="http://schemas.openxmlformats.org/officeDocument/2006/relationships/image" Target="../media/image816.png"/><Relationship Id="rId388" Type="http://schemas.openxmlformats.org/officeDocument/2006/relationships/image" Target="../media/image837.png"/><Relationship Id="rId85" Type="http://schemas.openxmlformats.org/officeDocument/2006/relationships/customXml" Target="../ink/ink2272.xml"/><Relationship Id="rId150" Type="http://schemas.openxmlformats.org/officeDocument/2006/relationships/image" Target="../media/image719.png"/><Relationship Id="rId192" Type="http://schemas.openxmlformats.org/officeDocument/2006/relationships/image" Target="../media/image739.png"/><Relationship Id="rId206" Type="http://schemas.openxmlformats.org/officeDocument/2006/relationships/image" Target="../media/image746.png"/><Relationship Id="rId413" Type="http://schemas.openxmlformats.org/officeDocument/2006/relationships/customXml" Target="../ink/ink2436.xml"/><Relationship Id="rId248" Type="http://schemas.openxmlformats.org/officeDocument/2006/relationships/image" Target="../media/image767.png"/><Relationship Id="rId455" Type="http://schemas.openxmlformats.org/officeDocument/2006/relationships/customXml" Target="../ink/ink2457.xml"/><Relationship Id="rId12" Type="http://schemas.openxmlformats.org/officeDocument/2006/relationships/image" Target="../media/image650.png"/><Relationship Id="rId108" Type="http://schemas.openxmlformats.org/officeDocument/2006/relationships/image" Target="../media/image698.png"/><Relationship Id="rId315" Type="http://schemas.openxmlformats.org/officeDocument/2006/relationships/customXml" Target="../ink/ink2387.xml"/><Relationship Id="rId357" Type="http://schemas.openxmlformats.org/officeDocument/2006/relationships/customXml" Target="../ink/ink2408.xml"/><Relationship Id="rId54" Type="http://schemas.openxmlformats.org/officeDocument/2006/relationships/image" Target="../media/image671.png"/><Relationship Id="rId96" Type="http://schemas.openxmlformats.org/officeDocument/2006/relationships/image" Target="../media/image692.png"/><Relationship Id="rId161" Type="http://schemas.openxmlformats.org/officeDocument/2006/relationships/customXml" Target="../ink/ink2310.xml"/><Relationship Id="rId217" Type="http://schemas.openxmlformats.org/officeDocument/2006/relationships/customXml" Target="../ink/ink2338.xml"/><Relationship Id="rId399" Type="http://schemas.openxmlformats.org/officeDocument/2006/relationships/customXml" Target="../ink/ink2429.xml"/><Relationship Id="rId259" Type="http://schemas.openxmlformats.org/officeDocument/2006/relationships/customXml" Target="../ink/ink2359.xml"/><Relationship Id="rId424" Type="http://schemas.openxmlformats.org/officeDocument/2006/relationships/image" Target="../media/image855.png"/><Relationship Id="rId466" Type="http://schemas.openxmlformats.org/officeDocument/2006/relationships/image" Target="../media/image876.png"/><Relationship Id="rId23" Type="http://schemas.openxmlformats.org/officeDocument/2006/relationships/customXml" Target="../ink/ink2241.xml"/><Relationship Id="rId119" Type="http://schemas.openxmlformats.org/officeDocument/2006/relationships/customXml" Target="../ink/ink2289.xml"/><Relationship Id="rId270" Type="http://schemas.openxmlformats.org/officeDocument/2006/relationships/image" Target="../media/image778.png"/><Relationship Id="rId326" Type="http://schemas.openxmlformats.org/officeDocument/2006/relationships/image" Target="../media/image806.png"/><Relationship Id="rId65" Type="http://schemas.openxmlformats.org/officeDocument/2006/relationships/customXml" Target="../ink/ink2262.xml"/><Relationship Id="rId130" Type="http://schemas.openxmlformats.org/officeDocument/2006/relationships/image" Target="../media/image709.png"/><Relationship Id="rId368" Type="http://schemas.openxmlformats.org/officeDocument/2006/relationships/image" Target="../media/image827.png"/><Relationship Id="rId172" Type="http://schemas.openxmlformats.org/officeDocument/2006/relationships/image" Target="../media/image729.png"/><Relationship Id="rId228" Type="http://schemas.openxmlformats.org/officeDocument/2006/relationships/image" Target="../media/image757.png"/><Relationship Id="rId435" Type="http://schemas.openxmlformats.org/officeDocument/2006/relationships/customXml" Target="../ink/ink2447.xml"/><Relationship Id="rId477" Type="http://schemas.openxmlformats.org/officeDocument/2006/relationships/customXml" Target="../ink/ink2468.xml"/><Relationship Id="rId281" Type="http://schemas.openxmlformats.org/officeDocument/2006/relationships/customXml" Target="../ink/ink2370.xml"/><Relationship Id="rId337" Type="http://schemas.openxmlformats.org/officeDocument/2006/relationships/customXml" Target="../ink/ink2398.xml"/><Relationship Id="rId34" Type="http://schemas.openxmlformats.org/officeDocument/2006/relationships/image" Target="../media/image661.png"/><Relationship Id="rId76" Type="http://schemas.openxmlformats.org/officeDocument/2006/relationships/image" Target="../media/image682.png"/><Relationship Id="rId141" Type="http://schemas.openxmlformats.org/officeDocument/2006/relationships/customXml" Target="../ink/ink2300.xml"/><Relationship Id="rId379" Type="http://schemas.openxmlformats.org/officeDocument/2006/relationships/customXml" Target="../ink/ink2419.xml"/><Relationship Id="rId7" Type="http://schemas.openxmlformats.org/officeDocument/2006/relationships/customXml" Target="../ink/ink2233.xml"/><Relationship Id="rId183" Type="http://schemas.openxmlformats.org/officeDocument/2006/relationships/customXml" Target="../ink/ink2321.xml"/><Relationship Id="rId239" Type="http://schemas.openxmlformats.org/officeDocument/2006/relationships/customXml" Target="../ink/ink2349.xml"/><Relationship Id="rId390" Type="http://schemas.openxmlformats.org/officeDocument/2006/relationships/image" Target="../media/image838.png"/><Relationship Id="rId404" Type="http://schemas.openxmlformats.org/officeDocument/2006/relationships/image" Target="../media/image845.png"/><Relationship Id="rId446" Type="http://schemas.openxmlformats.org/officeDocument/2006/relationships/image" Target="../media/image866.png"/><Relationship Id="rId250" Type="http://schemas.openxmlformats.org/officeDocument/2006/relationships/image" Target="../media/image768.png"/><Relationship Id="rId292" Type="http://schemas.openxmlformats.org/officeDocument/2006/relationships/image" Target="../media/image789.png"/><Relationship Id="rId306" Type="http://schemas.openxmlformats.org/officeDocument/2006/relationships/image" Target="../media/image796.png"/><Relationship Id="rId45" Type="http://schemas.openxmlformats.org/officeDocument/2006/relationships/customXml" Target="../ink/ink2252.xml"/><Relationship Id="rId87" Type="http://schemas.openxmlformats.org/officeDocument/2006/relationships/customXml" Target="../ink/ink2273.xml"/><Relationship Id="rId110" Type="http://schemas.openxmlformats.org/officeDocument/2006/relationships/image" Target="../media/image699.png"/><Relationship Id="rId348" Type="http://schemas.openxmlformats.org/officeDocument/2006/relationships/image" Target="../media/image817.png"/><Relationship Id="rId152" Type="http://schemas.openxmlformats.org/officeDocument/2006/relationships/image" Target="../media/image720.png"/><Relationship Id="rId194" Type="http://schemas.openxmlformats.org/officeDocument/2006/relationships/image" Target="../media/image740.png"/><Relationship Id="rId208" Type="http://schemas.openxmlformats.org/officeDocument/2006/relationships/image" Target="../media/image747.png"/><Relationship Id="rId415" Type="http://schemas.openxmlformats.org/officeDocument/2006/relationships/customXml" Target="../ink/ink2437.xml"/><Relationship Id="rId457" Type="http://schemas.openxmlformats.org/officeDocument/2006/relationships/customXml" Target="../ink/ink2458.xml"/><Relationship Id="rId261" Type="http://schemas.openxmlformats.org/officeDocument/2006/relationships/customXml" Target="../ink/ink2360.xml"/><Relationship Id="rId14" Type="http://schemas.openxmlformats.org/officeDocument/2006/relationships/image" Target="../media/image651.png"/><Relationship Id="rId56" Type="http://schemas.openxmlformats.org/officeDocument/2006/relationships/image" Target="../media/image672.png"/><Relationship Id="rId317" Type="http://schemas.openxmlformats.org/officeDocument/2006/relationships/customXml" Target="../ink/ink2388.xml"/><Relationship Id="rId359" Type="http://schemas.openxmlformats.org/officeDocument/2006/relationships/customXml" Target="../ink/ink2409.xml"/><Relationship Id="rId98" Type="http://schemas.openxmlformats.org/officeDocument/2006/relationships/image" Target="../media/image693.png"/><Relationship Id="rId121" Type="http://schemas.openxmlformats.org/officeDocument/2006/relationships/customXml" Target="../ink/ink2290.xml"/><Relationship Id="rId163" Type="http://schemas.openxmlformats.org/officeDocument/2006/relationships/customXml" Target="../ink/ink2311.xml"/><Relationship Id="rId219" Type="http://schemas.openxmlformats.org/officeDocument/2006/relationships/customXml" Target="../ink/ink2339.xml"/><Relationship Id="rId370" Type="http://schemas.openxmlformats.org/officeDocument/2006/relationships/image" Target="../media/image828.png"/><Relationship Id="rId426" Type="http://schemas.openxmlformats.org/officeDocument/2006/relationships/image" Target="../media/image856.png"/><Relationship Id="rId230" Type="http://schemas.openxmlformats.org/officeDocument/2006/relationships/image" Target="../media/image758.png"/><Relationship Id="rId468" Type="http://schemas.openxmlformats.org/officeDocument/2006/relationships/image" Target="../media/image877.png"/><Relationship Id="rId25" Type="http://schemas.openxmlformats.org/officeDocument/2006/relationships/customXml" Target="../ink/ink2242.xml"/><Relationship Id="rId67" Type="http://schemas.openxmlformats.org/officeDocument/2006/relationships/customXml" Target="../ink/ink2263.xml"/><Relationship Id="rId272" Type="http://schemas.openxmlformats.org/officeDocument/2006/relationships/image" Target="../media/image779.png"/><Relationship Id="rId328" Type="http://schemas.openxmlformats.org/officeDocument/2006/relationships/image" Target="../media/image807.png"/><Relationship Id="rId132" Type="http://schemas.openxmlformats.org/officeDocument/2006/relationships/image" Target="../media/image710.png"/><Relationship Id="rId174" Type="http://schemas.openxmlformats.org/officeDocument/2006/relationships/image" Target="../media/image730.png"/><Relationship Id="rId381" Type="http://schemas.openxmlformats.org/officeDocument/2006/relationships/customXml" Target="../ink/ink2420.xml"/><Relationship Id="rId241" Type="http://schemas.openxmlformats.org/officeDocument/2006/relationships/customXml" Target="../ink/ink2350.xml"/><Relationship Id="rId437" Type="http://schemas.openxmlformats.org/officeDocument/2006/relationships/customXml" Target="../ink/ink2448.xml"/><Relationship Id="rId479" Type="http://schemas.openxmlformats.org/officeDocument/2006/relationships/customXml" Target="../ink/ink2469.xml"/><Relationship Id="rId36" Type="http://schemas.openxmlformats.org/officeDocument/2006/relationships/image" Target="../media/image662.png"/><Relationship Id="rId283" Type="http://schemas.openxmlformats.org/officeDocument/2006/relationships/customXml" Target="../ink/ink2371.xml"/><Relationship Id="rId339" Type="http://schemas.openxmlformats.org/officeDocument/2006/relationships/customXml" Target="../ink/ink2399.xml"/><Relationship Id="rId78" Type="http://schemas.openxmlformats.org/officeDocument/2006/relationships/image" Target="../media/image683.png"/><Relationship Id="rId101" Type="http://schemas.openxmlformats.org/officeDocument/2006/relationships/customXml" Target="../ink/ink2280.xml"/><Relationship Id="rId143" Type="http://schemas.openxmlformats.org/officeDocument/2006/relationships/customXml" Target="../ink/ink2301.xml"/><Relationship Id="rId185" Type="http://schemas.openxmlformats.org/officeDocument/2006/relationships/customXml" Target="../ink/ink2322.xml"/><Relationship Id="rId350" Type="http://schemas.openxmlformats.org/officeDocument/2006/relationships/image" Target="../media/image818.png"/><Relationship Id="rId406" Type="http://schemas.openxmlformats.org/officeDocument/2006/relationships/image" Target="../media/image846.png"/><Relationship Id="rId9" Type="http://schemas.openxmlformats.org/officeDocument/2006/relationships/customXml" Target="../ink/ink2234.xml"/><Relationship Id="rId210" Type="http://schemas.openxmlformats.org/officeDocument/2006/relationships/image" Target="../media/image748.png"/><Relationship Id="rId392" Type="http://schemas.openxmlformats.org/officeDocument/2006/relationships/image" Target="../media/image839.png"/><Relationship Id="rId448" Type="http://schemas.openxmlformats.org/officeDocument/2006/relationships/image" Target="../media/image867.png"/><Relationship Id="rId252" Type="http://schemas.openxmlformats.org/officeDocument/2006/relationships/image" Target="../media/image769.png"/><Relationship Id="rId294" Type="http://schemas.openxmlformats.org/officeDocument/2006/relationships/image" Target="../media/image790.png"/><Relationship Id="rId308" Type="http://schemas.openxmlformats.org/officeDocument/2006/relationships/image" Target="../media/image797.png"/><Relationship Id="rId47" Type="http://schemas.openxmlformats.org/officeDocument/2006/relationships/customXml" Target="../ink/ink2253.xml"/><Relationship Id="rId89" Type="http://schemas.openxmlformats.org/officeDocument/2006/relationships/customXml" Target="../ink/ink2274.xml"/><Relationship Id="rId112" Type="http://schemas.openxmlformats.org/officeDocument/2006/relationships/image" Target="../media/image700.png"/><Relationship Id="rId154" Type="http://schemas.openxmlformats.org/officeDocument/2006/relationships/image" Target="../media/image721.png"/><Relationship Id="rId361" Type="http://schemas.openxmlformats.org/officeDocument/2006/relationships/customXml" Target="../ink/ink2410.xml"/><Relationship Id="rId196" Type="http://schemas.openxmlformats.org/officeDocument/2006/relationships/image" Target="../media/image741.png"/><Relationship Id="rId417" Type="http://schemas.openxmlformats.org/officeDocument/2006/relationships/customXml" Target="../ink/ink2438.xml"/><Relationship Id="rId459" Type="http://schemas.openxmlformats.org/officeDocument/2006/relationships/customXml" Target="../ink/ink2459.xml"/><Relationship Id="rId16" Type="http://schemas.openxmlformats.org/officeDocument/2006/relationships/image" Target="../media/image652.png"/><Relationship Id="rId221" Type="http://schemas.openxmlformats.org/officeDocument/2006/relationships/customXml" Target="../ink/ink2340.xml"/><Relationship Id="rId263" Type="http://schemas.openxmlformats.org/officeDocument/2006/relationships/customXml" Target="../ink/ink2361.xml"/><Relationship Id="rId319" Type="http://schemas.openxmlformats.org/officeDocument/2006/relationships/customXml" Target="../ink/ink2389.xml"/><Relationship Id="rId470" Type="http://schemas.openxmlformats.org/officeDocument/2006/relationships/image" Target="../media/image878.png"/><Relationship Id="rId58" Type="http://schemas.openxmlformats.org/officeDocument/2006/relationships/image" Target="../media/image673.png"/><Relationship Id="rId123" Type="http://schemas.openxmlformats.org/officeDocument/2006/relationships/customXml" Target="../ink/ink2291.xml"/><Relationship Id="rId330" Type="http://schemas.openxmlformats.org/officeDocument/2006/relationships/image" Target="../media/image808.png"/><Relationship Id="rId165" Type="http://schemas.openxmlformats.org/officeDocument/2006/relationships/customXml" Target="../ink/ink2312.xml"/><Relationship Id="rId372" Type="http://schemas.openxmlformats.org/officeDocument/2006/relationships/image" Target="../media/image829.png"/><Relationship Id="rId428" Type="http://schemas.openxmlformats.org/officeDocument/2006/relationships/image" Target="../media/image857.png"/><Relationship Id="rId232" Type="http://schemas.openxmlformats.org/officeDocument/2006/relationships/image" Target="../media/image759.png"/><Relationship Id="rId274" Type="http://schemas.openxmlformats.org/officeDocument/2006/relationships/image" Target="../media/image780.png"/><Relationship Id="rId481" Type="http://schemas.openxmlformats.org/officeDocument/2006/relationships/customXml" Target="../ink/ink2470.xml"/><Relationship Id="rId27" Type="http://schemas.openxmlformats.org/officeDocument/2006/relationships/customXml" Target="../ink/ink2243.xml"/><Relationship Id="rId69" Type="http://schemas.openxmlformats.org/officeDocument/2006/relationships/customXml" Target="../ink/ink2264.xml"/><Relationship Id="rId134" Type="http://schemas.openxmlformats.org/officeDocument/2006/relationships/image" Target="../media/image711.png"/><Relationship Id="rId80" Type="http://schemas.openxmlformats.org/officeDocument/2006/relationships/image" Target="../media/image684.png"/><Relationship Id="rId176" Type="http://schemas.openxmlformats.org/officeDocument/2006/relationships/image" Target="../media/image731.png"/><Relationship Id="rId341" Type="http://schemas.openxmlformats.org/officeDocument/2006/relationships/customXml" Target="../ink/ink2400.xml"/><Relationship Id="rId383" Type="http://schemas.openxmlformats.org/officeDocument/2006/relationships/customXml" Target="../ink/ink2421.xml"/><Relationship Id="rId439" Type="http://schemas.openxmlformats.org/officeDocument/2006/relationships/customXml" Target="../ink/ink2449.xml"/><Relationship Id="rId201" Type="http://schemas.openxmlformats.org/officeDocument/2006/relationships/customXml" Target="../ink/ink2330.xml"/><Relationship Id="rId243" Type="http://schemas.openxmlformats.org/officeDocument/2006/relationships/customXml" Target="../ink/ink2351.xml"/><Relationship Id="rId285" Type="http://schemas.openxmlformats.org/officeDocument/2006/relationships/customXml" Target="../ink/ink2372.xml"/><Relationship Id="rId450" Type="http://schemas.openxmlformats.org/officeDocument/2006/relationships/image" Target="../media/image868.png"/><Relationship Id="rId38" Type="http://schemas.openxmlformats.org/officeDocument/2006/relationships/image" Target="../media/image663.png"/><Relationship Id="rId103" Type="http://schemas.openxmlformats.org/officeDocument/2006/relationships/customXml" Target="../ink/ink2281.xml"/><Relationship Id="rId310" Type="http://schemas.openxmlformats.org/officeDocument/2006/relationships/image" Target="../media/image798.png"/><Relationship Id="rId91" Type="http://schemas.openxmlformats.org/officeDocument/2006/relationships/customXml" Target="../ink/ink2275.xml"/><Relationship Id="rId145" Type="http://schemas.openxmlformats.org/officeDocument/2006/relationships/customXml" Target="../ink/ink2302.xml"/><Relationship Id="rId187" Type="http://schemas.openxmlformats.org/officeDocument/2006/relationships/customXml" Target="../ink/ink2323.xml"/><Relationship Id="rId352" Type="http://schemas.openxmlformats.org/officeDocument/2006/relationships/image" Target="../media/image819.png"/><Relationship Id="rId394" Type="http://schemas.openxmlformats.org/officeDocument/2006/relationships/image" Target="../media/image840.png"/><Relationship Id="rId408" Type="http://schemas.openxmlformats.org/officeDocument/2006/relationships/image" Target="../media/image847.png"/><Relationship Id="rId212" Type="http://schemas.openxmlformats.org/officeDocument/2006/relationships/image" Target="../media/image749.png"/><Relationship Id="rId254" Type="http://schemas.openxmlformats.org/officeDocument/2006/relationships/image" Target="../media/image770.png"/><Relationship Id="rId49" Type="http://schemas.openxmlformats.org/officeDocument/2006/relationships/customXml" Target="../ink/ink2254.xml"/><Relationship Id="rId114" Type="http://schemas.openxmlformats.org/officeDocument/2006/relationships/image" Target="../media/image701.png"/><Relationship Id="rId296" Type="http://schemas.openxmlformats.org/officeDocument/2006/relationships/image" Target="../media/image791.png"/><Relationship Id="rId461" Type="http://schemas.openxmlformats.org/officeDocument/2006/relationships/customXml" Target="../ink/ink2460.xml"/><Relationship Id="rId60" Type="http://schemas.openxmlformats.org/officeDocument/2006/relationships/image" Target="../media/image674.png"/><Relationship Id="rId156" Type="http://schemas.openxmlformats.org/officeDocument/2006/relationships/image" Target="../media/image722.png"/><Relationship Id="rId198" Type="http://schemas.openxmlformats.org/officeDocument/2006/relationships/image" Target="../media/image742.png"/><Relationship Id="rId321" Type="http://schemas.openxmlformats.org/officeDocument/2006/relationships/customXml" Target="../ink/ink2390.xml"/><Relationship Id="rId363" Type="http://schemas.openxmlformats.org/officeDocument/2006/relationships/customXml" Target="../ink/ink2411.xml"/><Relationship Id="rId419" Type="http://schemas.openxmlformats.org/officeDocument/2006/relationships/customXml" Target="../ink/ink2439.xml"/><Relationship Id="rId223" Type="http://schemas.openxmlformats.org/officeDocument/2006/relationships/customXml" Target="../ink/ink2341.xml"/><Relationship Id="rId430" Type="http://schemas.openxmlformats.org/officeDocument/2006/relationships/image" Target="../media/image858.png"/><Relationship Id="rId18" Type="http://schemas.openxmlformats.org/officeDocument/2006/relationships/image" Target="../media/image653.png"/><Relationship Id="rId265" Type="http://schemas.openxmlformats.org/officeDocument/2006/relationships/customXml" Target="../ink/ink2362.xml"/><Relationship Id="rId472" Type="http://schemas.openxmlformats.org/officeDocument/2006/relationships/image" Target="../media/image879.png"/><Relationship Id="rId125" Type="http://schemas.openxmlformats.org/officeDocument/2006/relationships/customXml" Target="../ink/ink2292.xml"/><Relationship Id="rId167" Type="http://schemas.openxmlformats.org/officeDocument/2006/relationships/customXml" Target="../ink/ink2313.xml"/><Relationship Id="rId332" Type="http://schemas.openxmlformats.org/officeDocument/2006/relationships/image" Target="../media/image809.png"/><Relationship Id="rId374" Type="http://schemas.openxmlformats.org/officeDocument/2006/relationships/image" Target="../media/image830.png"/><Relationship Id="rId71" Type="http://schemas.openxmlformats.org/officeDocument/2006/relationships/customXml" Target="../ink/ink2265.xml"/><Relationship Id="rId234" Type="http://schemas.openxmlformats.org/officeDocument/2006/relationships/image" Target="../media/image760.png"/><Relationship Id="rId2" Type="http://schemas.openxmlformats.org/officeDocument/2006/relationships/notesSlide" Target="../notesSlides/notesSlide12.xml"/><Relationship Id="rId29" Type="http://schemas.openxmlformats.org/officeDocument/2006/relationships/customXml" Target="../ink/ink2244.xml"/><Relationship Id="rId276" Type="http://schemas.openxmlformats.org/officeDocument/2006/relationships/image" Target="../media/image781.png"/><Relationship Id="rId441" Type="http://schemas.openxmlformats.org/officeDocument/2006/relationships/customXml" Target="../ink/ink2450.xml"/><Relationship Id="rId40" Type="http://schemas.openxmlformats.org/officeDocument/2006/relationships/image" Target="../media/image664.png"/><Relationship Id="rId136" Type="http://schemas.openxmlformats.org/officeDocument/2006/relationships/image" Target="../media/image712.png"/><Relationship Id="rId178" Type="http://schemas.openxmlformats.org/officeDocument/2006/relationships/image" Target="../media/image732.png"/><Relationship Id="rId301" Type="http://schemas.openxmlformats.org/officeDocument/2006/relationships/customXml" Target="../ink/ink2380.xml"/><Relationship Id="rId343" Type="http://schemas.openxmlformats.org/officeDocument/2006/relationships/customXml" Target="../ink/ink2401.xml"/><Relationship Id="rId82" Type="http://schemas.openxmlformats.org/officeDocument/2006/relationships/image" Target="../media/image685.png"/><Relationship Id="rId203" Type="http://schemas.openxmlformats.org/officeDocument/2006/relationships/customXml" Target="../ink/ink2331.xml"/><Relationship Id="rId385" Type="http://schemas.openxmlformats.org/officeDocument/2006/relationships/customXml" Target="../ink/ink2422.xml"/><Relationship Id="rId245" Type="http://schemas.openxmlformats.org/officeDocument/2006/relationships/customXml" Target="../ink/ink2352.xml"/><Relationship Id="rId287" Type="http://schemas.openxmlformats.org/officeDocument/2006/relationships/customXml" Target="../ink/ink2373.xml"/><Relationship Id="rId410" Type="http://schemas.openxmlformats.org/officeDocument/2006/relationships/image" Target="../media/image848.png"/><Relationship Id="rId452" Type="http://schemas.openxmlformats.org/officeDocument/2006/relationships/image" Target="../media/image869.png"/><Relationship Id="rId105" Type="http://schemas.openxmlformats.org/officeDocument/2006/relationships/customXml" Target="../ink/ink2282.xml"/><Relationship Id="rId147" Type="http://schemas.openxmlformats.org/officeDocument/2006/relationships/customXml" Target="../ink/ink2303.xml"/><Relationship Id="rId312" Type="http://schemas.openxmlformats.org/officeDocument/2006/relationships/image" Target="../media/image799.png"/><Relationship Id="rId354" Type="http://schemas.openxmlformats.org/officeDocument/2006/relationships/image" Target="../media/image820.png"/><Relationship Id="rId51" Type="http://schemas.openxmlformats.org/officeDocument/2006/relationships/customXml" Target="../ink/ink2255.xml"/><Relationship Id="rId93" Type="http://schemas.openxmlformats.org/officeDocument/2006/relationships/customXml" Target="../ink/ink2276.xml"/><Relationship Id="rId189" Type="http://schemas.openxmlformats.org/officeDocument/2006/relationships/customXml" Target="../ink/ink2324.xml"/><Relationship Id="rId396" Type="http://schemas.openxmlformats.org/officeDocument/2006/relationships/image" Target="../media/image841.png"/><Relationship Id="rId3" Type="http://schemas.openxmlformats.org/officeDocument/2006/relationships/customXml" Target="../ink/ink2231.xml"/><Relationship Id="rId214" Type="http://schemas.openxmlformats.org/officeDocument/2006/relationships/image" Target="../media/image750.png"/><Relationship Id="rId235" Type="http://schemas.openxmlformats.org/officeDocument/2006/relationships/customXml" Target="../ink/ink2347.xml"/><Relationship Id="rId256" Type="http://schemas.openxmlformats.org/officeDocument/2006/relationships/image" Target="../media/image771.png"/><Relationship Id="rId277" Type="http://schemas.openxmlformats.org/officeDocument/2006/relationships/customXml" Target="../ink/ink2368.xml"/><Relationship Id="rId298" Type="http://schemas.openxmlformats.org/officeDocument/2006/relationships/image" Target="../media/image792.png"/><Relationship Id="rId400" Type="http://schemas.openxmlformats.org/officeDocument/2006/relationships/image" Target="../media/image843.png"/><Relationship Id="rId421" Type="http://schemas.openxmlformats.org/officeDocument/2006/relationships/customXml" Target="../ink/ink2440.xml"/><Relationship Id="rId442" Type="http://schemas.openxmlformats.org/officeDocument/2006/relationships/image" Target="../media/image864.png"/><Relationship Id="rId463" Type="http://schemas.openxmlformats.org/officeDocument/2006/relationships/customXml" Target="../ink/ink2461.xml"/><Relationship Id="rId116" Type="http://schemas.openxmlformats.org/officeDocument/2006/relationships/image" Target="../media/image702.png"/><Relationship Id="rId137" Type="http://schemas.openxmlformats.org/officeDocument/2006/relationships/customXml" Target="../ink/ink2298.xml"/><Relationship Id="rId158" Type="http://schemas.openxmlformats.org/officeDocument/2006/relationships/image" Target="../media/image723.png"/><Relationship Id="rId302" Type="http://schemas.openxmlformats.org/officeDocument/2006/relationships/image" Target="../media/image794.png"/><Relationship Id="rId323" Type="http://schemas.openxmlformats.org/officeDocument/2006/relationships/customXml" Target="../ink/ink2391.xml"/><Relationship Id="rId344" Type="http://schemas.openxmlformats.org/officeDocument/2006/relationships/image" Target="../media/image815.png"/><Relationship Id="rId20" Type="http://schemas.openxmlformats.org/officeDocument/2006/relationships/image" Target="../media/image654.png"/><Relationship Id="rId41" Type="http://schemas.openxmlformats.org/officeDocument/2006/relationships/customXml" Target="../ink/ink2250.xml"/><Relationship Id="rId62" Type="http://schemas.openxmlformats.org/officeDocument/2006/relationships/image" Target="../media/image675.png"/><Relationship Id="rId83" Type="http://schemas.openxmlformats.org/officeDocument/2006/relationships/customXml" Target="../ink/ink2271.xml"/><Relationship Id="rId179" Type="http://schemas.openxmlformats.org/officeDocument/2006/relationships/customXml" Target="../ink/ink2319.xml"/><Relationship Id="rId365" Type="http://schemas.openxmlformats.org/officeDocument/2006/relationships/customXml" Target="../ink/ink2412.xml"/><Relationship Id="rId386" Type="http://schemas.openxmlformats.org/officeDocument/2006/relationships/image" Target="../media/image836.png"/><Relationship Id="rId190" Type="http://schemas.openxmlformats.org/officeDocument/2006/relationships/image" Target="../media/image738.png"/><Relationship Id="rId204" Type="http://schemas.openxmlformats.org/officeDocument/2006/relationships/image" Target="../media/image745.png"/><Relationship Id="rId225" Type="http://schemas.openxmlformats.org/officeDocument/2006/relationships/customXml" Target="../ink/ink2342.xml"/><Relationship Id="rId246" Type="http://schemas.openxmlformats.org/officeDocument/2006/relationships/image" Target="../media/image766.png"/><Relationship Id="rId267" Type="http://schemas.openxmlformats.org/officeDocument/2006/relationships/customXml" Target="../ink/ink2363.xml"/><Relationship Id="rId288" Type="http://schemas.openxmlformats.org/officeDocument/2006/relationships/image" Target="../media/image787.png"/><Relationship Id="rId411" Type="http://schemas.openxmlformats.org/officeDocument/2006/relationships/customXml" Target="../ink/ink2435.xml"/><Relationship Id="rId432" Type="http://schemas.openxmlformats.org/officeDocument/2006/relationships/image" Target="../media/image859.png"/><Relationship Id="rId453" Type="http://schemas.openxmlformats.org/officeDocument/2006/relationships/customXml" Target="../ink/ink2456.xml"/><Relationship Id="rId474" Type="http://schemas.openxmlformats.org/officeDocument/2006/relationships/image" Target="../media/image880.png"/><Relationship Id="rId106" Type="http://schemas.openxmlformats.org/officeDocument/2006/relationships/image" Target="../media/image697.png"/><Relationship Id="rId127" Type="http://schemas.openxmlformats.org/officeDocument/2006/relationships/customXml" Target="../ink/ink2293.xml"/><Relationship Id="rId313" Type="http://schemas.openxmlformats.org/officeDocument/2006/relationships/customXml" Target="../ink/ink2386.xml"/><Relationship Id="rId10" Type="http://schemas.openxmlformats.org/officeDocument/2006/relationships/image" Target="../media/image649.png"/><Relationship Id="rId31" Type="http://schemas.openxmlformats.org/officeDocument/2006/relationships/customXml" Target="../ink/ink2245.xml"/><Relationship Id="rId52" Type="http://schemas.openxmlformats.org/officeDocument/2006/relationships/image" Target="../media/image670.png"/><Relationship Id="rId73" Type="http://schemas.openxmlformats.org/officeDocument/2006/relationships/customXml" Target="../ink/ink2266.xml"/><Relationship Id="rId94" Type="http://schemas.openxmlformats.org/officeDocument/2006/relationships/image" Target="../media/image691.png"/><Relationship Id="rId148" Type="http://schemas.openxmlformats.org/officeDocument/2006/relationships/image" Target="../media/image718.png"/><Relationship Id="rId169" Type="http://schemas.openxmlformats.org/officeDocument/2006/relationships/customXml" Target="../ink/ink2314.xml"/><Relationship Id="rId334" Type="http://schemas.openxmlformats.org/officeDocument/2006/relationships/image" Target="../media/image810.png"/><Relationship Id="rId355" Type="http://schemas.openxmlformats.org/officeDocument/2006/relationships/customXml" Target="../ink/ink2407.xml"/><Relationship Id="rId376" Type="http://schemas.openxmlformats.org/officeDocument/2006/relationships/image" Target="../media/image831.png"/><Relationship Id="rId397" Type="http://schemas.openxmlformats.org/officeDocument/2006/relationships/customXml" Target="../ink/ink2428.xml"/><Relationship Id="rId4" Type="http://schemas.openxmlformats.org/officeDocument/2006/relationships/image" Target="../media/image646.png"/><Relationship Id="rId180" Type="http://schemas.openxmlformats.org/officeDocument/2006/relationships/image" Target="../media/image733.png"/><Relationship Id="rId215" Type="http://schemas.openxmlformats.org/officeDocument/2006/relationships/customXml" Target="../ink/ink2337.xml"/><Relationship Id="rId236" Type="http://schemas.openxmlformats.org/officeDocument/2006/relationships/image" Target="../media/image761.png"/><Relationship Id="rId257" Type="http://schemas.openxmlformats.org/officeDocument/2006/relationships/customXml" Target="../ink/ink2358.xml"/><Relationship Id="rId278" Type="http://schemas.openxmlformats.org/officeDocument/2006/relationships/image" Target="../media/image782.png"/><Relationship Id="rId401" Type="http://schemas.openxmlformats.org/officeDocument/2006/relationships/customXml" Target="../ink/ink2430.xml"/><Relationship Id="rId422" Type="http://schemas.openxmlformats.org/officeDocument/2006/relationships/image" Target="../media/image854.png"/><Relationship Id="rId443" Type="http://schemas.openxmlformats.org/officeDocument/2006/relationships/customXml" Target="../ink/ink2451.xml"/><Relationship Id="rId464" Type="http://schemas.openxmlformats.org/officeDocument/2006/relationships/image" Target="../media/image875.png"/><Relationship Id="rId303" Type="http://schemas.openxmlformats.org/officeDocument/2006/relationships/customXml" Target="../ink/ink2381.xml"/><Relationship Id="rId42" Type="http://schemas.openxmlformats.org/officeDocument/2006/relationships/image" Target="../media/image665.png"/><Relationship Id="rId84" Type="http://schemas.openxmlformats.org/officeDocument/2006/relationships/image" Target="../media/image686.png"/><Relationship Id="rId138" Type="http://schemas.openxmlformats.org/officeDocument/2006/relationships/image" Target="../media/image713.png"/><Relationship Id="rId345" Type="http://schemas.openxmlformats.org/officeDocument/2006/relationships/customXml" Target="../ink/ink2402.xml"/><Relationship Id="rId387" Type="http://schemas.openxmlformats.org/officeDocument/2006/relationships/customXml" Target="../ink/ink2423.xml"/><Relationship Id="rId191" Type="http://schemas.openxmlformats.org/officeDocument/2006/relationships/customXml" Target="../ink/ink2325.xml"/><Relationship Id="rId205" Type="http://schemas.openxmlformats.org/officeDocument/2006/relationships/customXml" Target="../ink/ink2332.xml"/><Relationship Id="rId247" Type="http://schemas.openxmlformats.org/officeDocument/2006/relationships/customXml" Target="../ink/ink2353.xml"/><Relationship Id="rId412" Type="http://schemas.openxmlformats.org/officeDocument/2006/relationships/image" Target="../media/image849.png"/><Relationship Id="rId107" Type="http://schemas.openxmlformats.org/officeDocument/2006/relationships/customXml" Target="../ink/ink2283.xml"/><Relationship Id="rId289" Type="http://schemas.openxmlformats.org/officeDocument/2006/relationships/customXml" Target="../ink/ink2374.xml"/><Relationship Id="rId454" Type="http://schemas.openxmlformats.org/officeDocument/2006/relationships/image" Target="../media/image870.png"/><Relationship Id="rId11" Type="http://schemas.openxmlformats.org/officeDocument/2006/relationships/customXml" Target="../ink/ink2235.xml"/><Relationship Id="rId53" Type="http://schemas.openxmlformats.org/officeDocument/2006/relationships/customXml" Target="../ink/ink2256.xml"/><Relationship Id="rId149" Type="http://schemas.openxmlformats.org/officeDocument/2006/relationships/customXml" Target="../ink/ink2304.xml"/><Relationship Id="rId314" Type="http://schemas.openxmlformats.org/officeDocument/2006/relationships/image" Target="../media/image800.png"/><Relationship Id="rId356" Type="http://schemas.openxmlformats.org/officeDocument/2006/relationships/image" Target="../media/image821.png"/><Relationship Id="rId398" Type="http://schemas.openxmlformats.org/officeDocument/2006/relationships/image" Target="../media/image842.png"/><Relationship Id="rId95" Type="http://schemas.openxmlformats.org/officeDocument/2006/relationships/customXml" Target="../ink/ink2277.xml"/><Relationship Id="rId160" Type="http://schemas.openxmlformats.org/officeDocument/2006/relationships/image" Target="../media/image724.png"/><Relationship Id="rId216" Type="http://schemas.openxmlformats.org/officeDocument/2006/relationships/image" Target="../media/image751.png"/><Relationship Id="rId423" Type="http://schemas.openxmlformats.org/officeDocument/2006/relationships/customXml" Target="../ink/ink2441.xml"/><Relationship Id="rId258" Type="http://schemas.openxmlformats.org/officeDocument/2006/relationships/image" Target="../media/image772.png"/><Relationship Id="rId465" Type="http://schemas.openxmlformats.org/officeDocument/2006/relationships/customXml" Target="../ink/ink2462.xml"/><Relationship Id="rId22" Type="http://schemas.openxmlformats.org/officeDocument/2006/relationships/image" Target="../media/image655.png"/><Relationship Id="rId64" Type="http://schemas.openxmlformats.org/officeDocument/2006/relationships/image" Target="../media/image676.png"/><Relationship Id="rId118" Type="http://schemas.openxmlformats.org/officeDocument/2006/relationships/image" Target="../media/image703.png"/><Relationship Id="rId325" Type="http://schemas.openxmlformats.org/officeDocument/2006/relationships/customXml" Target="../ink/ink2392.xml"/><Relationship Id="rId367" Type="http://schemas.openxmlformats.org/officeDocument/2006/relationships/customXml" Target="../ink/ink2413.xml"/><Relationship Id="rId171" Type="http://schemas.openxmlformats.org/officeDocument/2006/relationships/customXml" Target="../ink/ink2315.xml"/><Relationship Id="rId227" Type="http://schemas.openxmlformats.org/officeDocument/2006/relationships/customXml" Target="../ink/ink2343.xml"/><Relationship Id="rId269" Type="http://schemas.openxmlformats.org/officeDocument/2006/relationships/customXml" Target="../ink/ink2364.xml"/><Relationship Id="rId434" Type="http://schemas.openxmlformats.org/officeDocument/2006/relationships/image" Target="../media/image860.png"/><Relationship Id="rId476" Type="http://schemas.openxmlformats.org/officeDocument/2006/relationships/image" Target="../media/image881.png"/><Relationship Id="rId33" Type="http://schemas.openxmlformats.org/officeDocument/2006/relationships/customXml" Target="../ink/ink2246.xml"/><Relationship Id="rId129" Type="http://schemas.openxmlformats.org/officeDocument/2006/relationships/customXml" Target="../ink/ink2294.xml"/><Relationship Id="rId280" Type="http://schemas.openxmlformats.org/officeDocument/2006/relationships/image" Target="../media/image783.png"/><Relationship Id="rId336" Type="http://schemas.openxmlformats.org/officeDocument/2006/relationships/image" Target="../media/image811.png"/><Relationship Id="rId75" Type="http://schemas.openxmlformats.org/officeDocument/2006/relationships/customXml" Target="../ink/ink2267.xml"/><Relationship Id="rId140" Type="http://schemas.openxmlformats.org/officeDocument/2006/relationships/image" Target="../media/image714.png"/><Relationship Id="rId182" Type="http://schemas.openxmlformats.org/officeDocument/2006/relationships/image" Target="../media/image734.png"/><Relationship Id="rId378" Type="http://schemas.openxmlformats.org/officeDocument/2006/relationships/image" Target="../media/image832.png"/><Relationship Id="rId403" Type="http://schemas.openxmlformats.org/officeDocument/2006/relationships/customXml" Target="../ink/ink2431.xml"/><Relationship Id="rId6" Type="http://schemas.openxmlformats.org/officeDocument/2006/relationships/image" Target="../media/image647.png"/><Relationship Id="rId238" Type="http://schemas.openxmlformats.org/officeDocument/2006/relationships/image" Target="../media/image762.png"/><Relationship Id="rId445" Type="http://schemas.openxmlformats.org/officeDocument/2006/relationships/customXml" Target="../ink/ink2452.xml"/><Relationship Id="rId291" Type="http://schemas.openxmlformats.org/officeDocument/2006/relationships/customXml" Target="../ink/ink2375.xml"/><Relationship Id="rId305" Type="http://schemas.openxmlformats.org/officeDocument/2006/relationships/customXml" Target="../ink/ink2382.xml"/><Relationship Id="rId347" Type="http://schemas.openxmlformats.org/officeDocument/2006/relationships/customXml" Target="../ink/ink2403.xml"/><Relationship Id="rId44" Type="http://schemas.openxmlformats.org/officeDocument/2006/relationships/image" Target="../media/image666.png"/><Relationship Id="rId86" Type="http://schemas.openxmlformats.org/officeDocument/2006/relationships/image" Target="../media/image687.png"/><Relationship Id="rId151" Type="http://schemas.openxmlformats.org/officeDocument/2006/relationships/customXml" Target="../ink/ink2305.xml"/><Relationship Id="rId389" Type="http://schemas.openxmlformats.org/officeDocument/2006/relationships/customXml" Target="../ink/ink2424.xml"/><Relationship Id="rId193" Type="http://schemas.openxmlformats.org/officeDocument/2006/relationships/customXml" Target="../ink/ink2326.xml"/><Relationship Id="rId207" Type="http://schemas.openxmlformats.org/officeDocument/2006/relationships/customXml" Target="../ink/ink2333.xml"/><Relationship Id="rId249" Type="http://schemas.openxmlformats.org/officeDocument/2006/relationships/customXml" Target="../ink/ink2354.xml"/><Relationship Id="rId414" Type="http://schemas.openxmlformats.org/officeDocument/2006/relationships/image" Target="../media/image850.png"/><Relationship Id="rId456" Type="http://schemas.openxmlformats.org/officeDocument/2006/relationships/image" Target="../media/image871.png"/><Relationship Id="rId13" Type="http://schemas.openxmlformats.org/officeDocument/2006/relationships/customXml" Target="../ink/ink2236.xml"/><Relationship Id="rId109" Type="http://schemas.openxmlformats.org/officeDocument/2006/relationships/customXml" Target="../ink/ink2284.xml"/><Relationship Id="rId260" Type="http://schemas.openxmlformats.org/officeDocument/2006/relationships/image" Target="../media/image773.png"/><Relationship Id="rId316" Type="http://schemas.openxmlformats.org/officeDocument/2006/relationships/image" Target="../media/image801.png"/><Relationship Id="rId55" Type="http://schemas.openxmlformats.org/officeDocument/2006/relationships/customXml" Target="../ink/ink2257.xml"/><Relationship Id="rId97" Type="http://schemas.openxmlformats.org/officeDocument/2006/relationships/customXml" Target="../ink/ink2278.xml"/><Relationship Id="rId120" Type="http://schemas.openxmlformats.org/officeDocument/2006/relationships/image" Target="../media/image704.png"/><Relationship Id="rId358" Type="http://schemas.openxmlformats.org/officeDocument/2006/relationships/image" Target="../media/image822.png"/><Relationship Id="rId162" Type="http://schemas.openxmlformats.org/officeDocument/2006/relationships/image" Target="../media/image725.png"/><Relationship Id="rId218" Type="http://schemas.openxmlformats.org/officeDocument/2006/relationships/image" Target="../media/image752.png"/><Relationship Id="rId425" Type="http://schemas.openxmlformats.org/officeDocument/2006/relationships/customXml" Target="../ink/ink2442.xml"/><Relationship Id="rId467" Type="http://schemas.openxmlformats.org/officeDocument/2006/relationships/customXml" Target="../ink/ink2463.xml"/><Relationship Id="rId271" Type="http://schemas.openxmlformats.org/officeDocument/2006/relationships/customXml" Target="../ink/ink2365.xml"/><Relationship Id="rId24" Type="http://schemas.openxmlformats.org/officeDocument/2006/relationships/image" Target="../media/image656.png"/><Relationship Id="rId66" Type="http://schemas.openxmlformats.org/officeDocument/2006/relationships/image" Target="../media/image677.png"/><Relationship Id="rId131" Type="http://schemas.openxmlformats.org/officeDocument/2006/relationships/customXml" Target="../ink/ink2295.xml"/><Relationship Id="rId327" Type="http://schemas.openxmlformats.org/officeDocument/2006/relationships/customXml" Target="../ink/ink2393.xml"/><Relationship Id="rId369" Type="http://schemas.openxmlformats.org/officeDocument/2006/relationships/customXml" Target="../ink/ink2414.xml"/><Relationship Id="rId173" Type="http://schemas.openxmlformats.org/officeDocument/2006/relationships/customXml" Target="../ink/ink2316.xml"/><Relationship Id="rId229" Type="http://schemas.openxmlformats.org/officeDocument/2006/relationships/customXml" Target="../ink/ink2344.xml"/><Relationship Id="rId380" Type="http://schemas.openxmlformats.org/officeDocument/2006/relationships/image" Target="../media/image833.png"/><Relationship Id="rId436" Type="http://schemas.openxmlformats.org/officeDocument/2006/relationships/image" Target="../media/image861.png"/><Relationship Id="rId240" Type="http://schemas.openxmlformats.org/officeDocument/2006/relationships/image" Target="../media/image763.png"/><Relationship Id="rId478" Type="http://schemas.openxmlformats.org/officeDocument/2006/relationships/image" Target="../media/image882.png"/><Relationship Id="rId35" Type="http://schemas.openxmlformats.org/officeDocument/2006/relationships/customXml" Target="../ink/ink2247.xml"/><Relationship Id="rId77" Type="http://schemas.openxmlformats.org/officeDocument/2006/relationships/customXml" Target="../ink/ink2268.xml"/><Relationship Id="rId100" Type="http://schemas.openxmlformats.org/officeDocument/2006/relationships/image" Target="../media/image694.png"/><Relationship Id="rId282" Type="http://schemas.openxmlformats.org/officeDocument/2006/relationships/image" Target="../media/image784.png"/><Relationship Id="rId338" Type="http://schemas.openxmlformats.org/officeDocument/2006/relationships/image" Target="../media/image812.png"/><Relationship Id="rId8" Type="http://schemas.openxmlformats.org/officeDocument/2006/relationships/image" Target="../media/image648.png"/><Relationship Id="rId142" Type="http://schemas.openxmlformats.org/officeDocument/2006/relationships/image" Target="../media/image715.png"/><Relationship Id="rId184" Type="http://schemas.openxmlformats.org/officeDocument/2006/relationships/image" Target="../media/image735.png"/><Relationship Id="rId391" Type="http://schemas.openxmlformats.org/officeDocument/2006/relationships/customXml" Target="../ink/ink2425.xml"/><Relationship Id="rId405" Type="http://schemas.openxmlformats.org/officeDocument/2006/relationships/customXml" Target="../ink/ink2432.xml"/><Relationship Id="rId447" Type="http://schemas.openxmlformats.org/officeDocument/2006/relationships/customXml" Target="../ink/ink2453.xml"/><Relationship Id="rId251" Type="http://schemas.openxmlformats.org/officeDocument/2006/relationships/customXml" Target="../ink/ink2355.xml"/><Relationship Id="rId46" Type="http://schemas.openxmlformats.org/officeDocument/2006/relationships/image" Target="../media/image667.png"/><Relationship Id="rId293" Type="http://schemas.openxmlformats.org/officeDocument/2006/relationships/customXml" Target="../ink/ink2376.xml"/><Relationship Id="rId307" Type="http://schemas.openxmlformats.org/officeDocument/2006/relationships/customXml" Target="../ink/ink2383.xml"/><Relationship Id="rId349" Type="http://schemas.openxmlformats.org/officeDocument/2006/relationships/customXml" Target="../ink/ink2404.xml"/><Relationship Id="rId88" Type="http://schemas.openxmlformats.org/officeDocument/2006/relationships/image" Target="../media/image688.png"/><Relationship Id="rId111" Type="http://schemas.openxmlformats.org/officeDocument/2006/relationships/customXml" Target="../ink/ink2285.xml"/><Relationship Id="rId153" Type="http://schemas.openxmlformats.org/officeDocument/2006/relationships/customXml" Target="../ink/ink2306.xml"/><Relationship Id="rId195" Type="http://schemas.openxmlformats.org/officeDocument/2006/relationships/customXml" Target="../ink/ink2327.xml"/><Relationship Id="rId209" Type="http://schemas.openxmlformats.org/officeDocument/2006/relationships/customXml" Target="../ink/ink2334.xml"/><Relationship Id="rId360" Type="http://schemas.openxmlformats.org/officeDocument/2006/relationships/image" Target="../media/image823.png"/><Relationship Id="rId416" Type="http://schemas.openxmlformats.org/officeDocument/2006/relationships/image" Target="../media/image851.png"/><Relationship Id="rId220" Type="http://schemas.openxmlformats.org/officeDocument/2006/relationships/image" Target="../media/image753.png"/><Relationship Id="rId458" Type="http://schemas.openxmlformats.org/officeDocument/2006/relationships/image" Target="../media/image872.png"/><Relationship Id="rId15" Type="http://schemas.openxmlformats.org/officeDocument/2006/relationships/customXml" Target="../ink/ink2237.xml"/><Relationship Id="rId57" Type="http://schemas.openxmlformats.org/officeDocument/2006/relationships/customXml" Target="../ink/ink2258.xml"/><Relationship Id="rId262" Type="http://schemas.openxmlformats.org/officeDocument/2006/relationships/image" Target="../media/image774.png"/><Relationship Id="rId318" Type="http://schemas.openxmlformats.org/officeDocument/2006/relationships/image" Target="../media/image802.png"/><Relationship Id="rId99" Type="http://schemas.openxmlformats.org/officeDocument/2006/relationships/customXml" Target="../ink/ink2279.xml"/><Relationship Id="rId122" Type="http://schemas.openxmlformats.org/officeDocument/2006/relationships/image" Target="../media/image705.png"/><Relationship Id="rId164" Type="http://schemas.openxmlformats.org/officeDocument/2006/relationships/image" Target="../media/image405.png"/><Relationship Id="rId371" Type="http://schemas.openxmlformats.org/officeDocument/2006/relationships/customXml" Target="../ink/ink2415.xml"/><Relationship Id="rId427" Type="http://schemas.openxmlformats.org/officeDocument/2006/relationships/customXml" Target="../ink/ink2443.xml"/><Relationship Id="rId469" Type="http://schemas.openxmlformats.org/officeDocument/2006/relationships/customXml" Target="../ink/ink2464.xml"/><Relationship Id="rId26" Type="http://schemas.openxmlformats.org/officeDocument/2006/relationships/image" Target="../media/image657.png"/><Relationship Id="rId231" Type="http://schemas.openxmlformats.org/officeDocument/2006/relationships/customXml" Target="../ink/ink2345.xml"/><Relationship Id="rId273" Type="http://schemas.openxmlformats.org/officeDocument/2006/relationships/customXml" Target="../ink/ink2366.xml"/><Relationship Id="rId329" Type="http://schemas.openxmlformats.org/officeDocument/2006/relationships/customXml" Target="../ink/ink2394.xml"/><Relationship Id="rId480" Type="http://schemas.openxmlformats.org/officeDocument/2006/relationships/image" Target="../media/image883.png"/><Relationship Id="rId68" Type="http://schemas.openxmlformats.org/officeDocument/2006/relationships/image" Target="../media/image678.png"/><Relationship Id="rId133" Type="http://schemas.openxmlformats.org/officeDocument/2006/relationships/customXml" Target="../ink/ink2296.xml"/><Relationship Id="rId175" Type="http://schemas.openxmlformats.org/officeDocument/2006/relationships/customXml" Target="../ink/ink2317.xml"/><Relationship Id="rId340" Type="http://schemas.openxmlformats.org/officeDocument/2006/relationships/image" Target="../media/image813.png"/><Relationship Id="rId200" Type="http://schemas.openxmlformats.org/officeDocument/2006/relationships/image" Target="../media/image743.png"/><Relationship Id="rId382" Type="http://schemas.openxmlformats.org/officeDocument/2006/relationships/image" Target="../media/image834.png"/><Relationship Id="rId438" Type="http://schemas.openxmlformats.org/officeDocument/2006/relationships/image" Target="../media/image862.png"/><Relationship Id="rId242" Type="http://schemas.openxmlformats.org/officeDocument/2006/relationships/image" Target="../media/image764.png"/><Relationship Id="rId284" Type="http://schemas.openxmlformats.org/officeDocument/2006/relationships/image" Target="../media/image785.png"/><Relationship Id="rId37" Type="http://schemas.openxmlformats.org/officeDocument/2006/relationships/customXml" Target="../ink/ink2248.xml"/><Relationship Id="rId79" Type="http://schemas.openxmlformats.org/officeDocument/2006/relationships/customXml" Target="../ink/ink2269.xml"/><Relationship Id="rId102" Type="http://schemas.openxmlformats.org/officeDocument/2006/relationships/image" Target="../media/image695.png"/><Relationship Id="rId144" Type="http://schemas.openxmlformats.org/officeDocument/2006/relationships/image" Target="../media/image716.png"/><Relationship Id="rId90" Type="http://schemas.openxmlformats.org/officeDocument/2006/relationships/image" Target="../media/image689.png"/><Relationship Id="rId186" Type="http://schemas.openxmlformats.org/officeDocument/2006/relationships/image" Target="../media/image736.png"/><Relationship Id="rId351" Type="http://schemas.openxmlformats.org/officeDocument/2006/relationships/customXml" Target="../ink/ink2405.xml"/><Relationship Id="rId393" Type="http://schemas.openxmlformats.org/officeDocument/2006/relationships/customXml" Target="../ink/ink2426.xml"/><Relationship Id="rId407" Type="http://schemas.openxmlformats.org/officeDocument/2006/relationships/customXml" Target="../ink/ink2433.xml"/><Relationship Id="rId449" Type="http://schemas.openxmlformats.org/officeDocument/2006/relationships/customXml" Target="../ink/ink2454.xml"/><Relationship Id="rId211" Type="http://schemas.openxmlformats.org/officeDocument/2006/relationships/customXml" Target="../ink/ink2335.xml"/><Relationship Id="rId253" Type="http://schemas.openxmlformats.org/officeDocument/2006/relationships/customXml" Target="../ink/ink2356.xml"/><Relationship Id="rId295" Type="http://schemas.openxmlformats.org/officeDocument/2006/relationships/customXml" Target="../ink/ink2377.xml"/><Relationship Id="rId309" Type="http://schemas.openxmlformats.org/officeDocument/2006/relationships/customXml" Target="../ink/ink2384.xml"/><Relationship Id="rId460" Type="http://schemas.openxmlformats.org/officeDocument/2006/relationships/image" Target="../media/image873.png"/><Relationship Id="rId48" Type="http://schemas.openxmlformats.org/officeDocument/2006/relationships/image" Target="../media/image668.png"/><Relationship Id="rId113" Type="http://schemas.openxmlformats.org/officeDocument/2006/relationships/customXml" Target="../ink/ink2286.xml"/><Relationship Id="rId320" Type="http://schemas.openxmlformats.org/officeDocument/2006/relationships/image" Target="../media/image803.png"/><Relationship Id="rId155" Type="http://schemas.openxmlformats.org/officeDocument/2006/relationships/customXml" Target="../ink/ink2307.xml"/><Relationship Id="rId197" Type="http://schemas.openxmlformats.org/officeDocument/2006/relationships/customXml" Target="../ink/ink2328.xml"/><Relationship Id="rId362" Type="http://schemas.openxmlformats.org/officeDocument/2006/relationships/image" Target="../media/image824.png"/><Relationship Id="rId418" Type="http://schemas.openxmlformats.org/officeDocument/2006/relationships/image" Target="../media/image852.png"/><Relationship Id="rId222" Type="http://schemas.openxmlformats.org/officeDocument/2006/relationships/image" Target="../media/image754.png"/><Relationship Id="rId264" Type="http://schemas.openxmlformats.org/officeDocument/2006/relationships/image" Target="../media/image775.png"/><Relationship Id="rId471" Type="http://schemas.openxmlformats.org/officeDocument/2006/relationships/customXml" Target="../ink/ink2465.xml"/><Relationship Id="rId17" Type="http://schemas.openxmlformats.org/officeDocument/2006/relationships/customXml" Target="../ink/ink2238.xml"/><Relationship Id="rId59" Type="http://schemas.openxmlformats.org/officeDocument/2006/relationships/customXml" Target="../ink/ink2259.xml"/><Relationship Id="rId124" Type="http://schemas.openxmlformats.org/officeDocument/2006/relationships/image" Target="../media/image706.png"/><Relationship Id="rId70" Type="http://schemas.openxmlformats.org/officeDocument/2006/relationships/image" Target="../media/image679.png"/><Relationship Id="rId166" Type="http://schemas.openxmlformats.org/officeDocument/2006/relationships/image" Target="../media/image726.png"/><Relationship Id="rId331" Type="http://schemas.openxmlformats.org/officeDocument/2006/relationships/customXml" Target="../ink/ink2395.xml"/><Relationship Id="rId373" Type="http://schemas.openxmlformats.org/officeDocument/2006/relationships/customXml" Target="../ink/ink2416.xml"/><Relationship Id="rId429" Type="http://schemas.openxmlformats.org/officeDocument/2006/relationships/customXml" Target="../ink/ink2444.xml"/><Relationship Id="rId1" Type="http://schemas.openxmlformats.org/officeDocument/2006/relationships/slideLayout" Target="../slideLayouts/slideLayout7.xml"/><Relationship Id="rId233" Type="http://schemas.openxmlformats.org/officeDocument/2006/relationships/customXml" Target="../ink/ink2346.xml"/><Relationship Id="rId440" Type="http://schemas.openxmlformats.org/officeDocument/2006/relationships/image" Target="../media/image863.png"/><Relationship Id="rId28" Type="http://schemas.openxmlformats.org/officeDocument/2006/relationships/image" Target="../media/image658.png"/><Relationship Id="rId275" Type="http://schemas.openxmlformats.org/officeDocument/2006/relationships/customXml" Target="../ink/ink2367.xml"/><Relationship Id="rId300" Type="http://schemas.openxmlformats.org/officeDocument/2006/relationships/image" Target="../media/image793.png"/><Relationship Id="rId482" Type="http://schemas.openxmlformats.org/officeDocument/2006/relationships/image" Target="../media/image884.png"/><Relationship Id="rId81" Type="http://schemas.openxmlformats.org/officeDocument/2006/relationships/customXml" Target="../ink/ink2270.xml"/><Relationship Id="rId135" Type="http://schemas.openxmlformats.org/officeDocument/2006/relationships/customXml" Target="../ink/ink2297.xml"/><Relationship Id="rId177" Type="http://schemas.openxmlformats.org/officeDocument/2006/relationships/customXml" Target="../ink/ink2318.xml"/><Relationship Id="rId342" Type="http://schemas.openxmlformats.org/officeDocument/2006/relationships/image" Target="../media/image814.png"/><Relationship Id="rId384" Type="http://schemas.openxmlformats.org/officeDocument/2006/relationships/image" Target="../media/image835.png"/><Relationship Id="rId202" Type="http://schemas.openxmlformats.org/officeDocument/2006/relationships/image" Target="../media/image744.png"/><Relationship Id="rId244" Type="http://schemas.openxmlformats.org/officeDocument/2006/relationships/image" Target="../media/image765.png"/><Relationship Id="rId39" Type="http://schemas.openxmlformats.org/officeDocument/2006/relationships/customXml" Target="../ink/ink2249.xml"/><Relationship Id="rId286" Type="http://schemas.openxmlformats.org/officeDocument/2006/relationships/image" Target="../media/image786.png"/><Relationship Id="rId451" Type="http://schemas.openxmlformats.org/officeDocument/2006/relationships/customXml" Target="../ink/ink2455.xml"/><Relationship Id="rId50" Type="http://schemas.openxmlformats.org/officeDocument/2006/relationships/image" Target="../media/image669.png"/><Relationship Id="rId104" Type="http://schemas.openxmlformats.org/officeDocument/2006/relationships/image" Target="../media/image696.png"/><Relationship Id="rId146" Type="http://schemas.openxmlformats.org/officeDocument/2006/relationships/image" Target="../media/image717.png"/><Relationship Id="rId188" Type="http://schemas.openxmlformats.org/officeDocument/2006/relationships/image" Target="../media/image737.png"/><Relationship Id="rId311" Type="http://schemas.openxmlformats.org/officeDocument/2006/relationships/customXml" Target="../ink/ink2385.xml"/><Relationship Id="rId353" Type="http://schemas.openxmlformats.org/officeDocument/2006/relationships/customXml" Target="../ink/ink2406.xml"/><Relationship Id="rId395" Type="http://schemas.openxmlformats.org/officeDocument/2006/relationships/customXml" Target="../ink/ink2427.xml"/><Relationship Id="rId409" Type="http://schemas.openxmlformats.org/officeDocument/2006/relationships/customXml" Target="../ink/ink2434.xml"/><Relationship Id="rId92" Type="http://schemas.openxmlformats.org/officeDocument/2006/relationships/image" Target="../media/image690.png"/><Relationship Id="rId213" Type="http://schemas.openxmlformats.org/officeDocument/2006/relationships/customXml" Target="../ink/ink2336.xml"/><Relationship Id="rId420" Type="http://schemas.openxmlformats.org/officeDocument/2006/relationships/image" Target="../media/image853.png"/><Relationship Id="rId255" Type="http://schemas.openxmlformats.org/officeDocument/2006/relationships/customXml" Target="../ink/ink2357.xml"/><Relationship Id="rId297" Type="http://schemas.openxmlformats.org/officeDocument/2006/relationships/customXml" Target="../ink/ink2378.xml"/><Relationship Id="rId462" Type="http://schemas.openxmlformats.org/officeDocument/2006/relationships/image" Target="../media/image874.png"/><Relationship Id="rId115" Type="http://schemas.openxmlformats.org/officeDocument/2006/relationships/customXml" Target="../ink/ink2287.xml"/><Relationship Id="rId157" Type="http://schemas.openxmlformats.org/officeDocument/2006/relationships/customXml" Target="../ink/ink2308.xml"/><Relationship Id="rId322" Type="http://schemas.openxmlformats.org/officeDocument/2006/relationships/image" Target="../media/image804.png"/><Relationship Id="rId364" Type="http://schemas.openxmlformats.org/officeDocument/2006/relationships/image" Target="../media/image825.png"/><Relationship Id="rId61" Type="http://schemas.openxmlformats.org/officeDocument/2006/relationships/customXml" Target="../ink/ink2260.xml"/><Relationship Id="rId199" Type="http://schemas.openxmlformats.org/officeDocument/2006/relationships/customXml" Target="../ink/ink2329.xml"/><Relationship Id="rId19" Type="http://schemas.openxmlformats.org/officeDocument/2006/relationships/customXml" Target="../ink/ink2239.xml"/><Relationship Id="rId224" Type="http://schemas.openxmlformats.org/officeDocument/2006/relationships/image" Target="../media/image755.png"/><Relationship Id="rId266" Type="http://schemas.openxmlformats.org/officeDocument/2006/relationships/image" Target="../media/image776.png"/><Relationship Id="rId431" Type="http://schemas.openxmlformats.org/officeDocument/2006/relationships/customXml" Target="../ink/ink2445.xml"/><Relationship Id="rId473" Type="http://schemas.openxmlformats.org/officeDocument/2006/relationships/customXml" Target="../ink/ink2466.xml"/><Relationship Id="rId30" Type="http://schemas.openxmlformats.org/officeDocument/2006/relationships/image" Target="../media/image659.png"/><Relationship Id="rId126" Type="http://schemas.openxmlformats.org/officeDocument/2006/relationships/image" Target="../media/image707.png"/><Relationship Id="rId168" Type="http://schemas.openxmlformats.org/officeDocument/2006/relationships/image" Target="../media/image727.png"/><Relationship Id="rId333" Type="http://schemas.openxmlformats.org/officeDocument/2006/relationships/customXml" Target="../ink/ink2396.xml"/><Relationship Id="rId72" Type="http://schemas.openxmlformats.org/officeDocument/2006/relationships/image" Target="../media/image680.png"/><Relationship Id="rId375" Type="http://schemas.openxmlformats.org/officeDocument/2006/relationships/customXml" Target="../ink/ink2417.xml"/></Relationships>
</file>

<file path=ppt/slides/_rels/slide15.xml.rels><?xml version="1.0" encoding="UTF-8" standalone="yes"?>
<Relationships xmlns="http://schemas.openxmlformats.org/package/2006/relationships"><Relationship Id="rId3" Type="http://schemas.openxmlformats.org/officeDocument/2006/relationships/image" Target="../media/image885.png"/><Relationship Id="rId7" Type="http://schemas.openxmlformats.org/officeDocument/2006/relationships/image" Target="../media/image887.png"/><Relationship Id="rId2" Type="http://schemas.openxmlformats.org/officeDocument/2006/relationships/customXml" Target="../ink/ink2471.xml"/><Relationship Id="rId1" Type="http://schemas.openxmlformats.org/officeDocument/2006/relationships/slideLayout" Target="../slideLayouts/slideLayout7.xml"/><Relationship Id="rId6" Type="http://schemas.openxmlformats.org/officeDocument/2006/relationships/customXml" Target="../ink/ink2473.xml"/><Relationship Id="rId5" Type="http://schemas.openxmlformats.org/officeDocument/2006/relationships/image" Target="../media/image886.png"/><Relationship Id="rId4" Type="http://schemas.openxmlformats.org/officeDocument/2006/relationships/customXml" Target="../ink/ink2472.xml"/></Relationships>
</file>

<file path=ppt/slides/_rels/slide16.xml.rels><?xml version="1.0" encoding="UTF-8" standalone="yes"?>
<Relationships xmlns="http://schemas.openxmlformats.org/package/2006/relationships"><Relationship Id="rId1522" Type="http://schemas.openxmlformats.org/officeDocument/2006/relationships/image" Target="../media/image1163.png"/><Relationship Id="rId21" Type="http://schemas.openxmlformats.org/officeDocument/2006/relationships/image" Target="../media/image3723.png"/><Relationship Id="rId170" Type="http://schemas.openxmlformats.org/officeDocument/2006/relationships/customXml" Target="../ink/ink2559.xml"/><Relationship Id="rId268" Type="http://schemas.openxmlformats.org/officeDocument/2006/relationships/customXml" Target="../ink/ink2608.xml"/><Relationship Id="rId475" Type="http://schemas.openxmlformats.org/officeDocument/2006/relationships/image" Target="../media/image3947.png"/><Relationship Id="rId682" Type="http://schemas.openxmlformats.org/officeDocument/2006/relationships/customXml" Target="../ink/ink2817.xml"/><Relationship Id="rId128" Type="http://schemas.openxmlformats.org/officeDocument/2006/relationships/customXml" Target="../ink/ink2538.xml"/><Relationship Id="rId335" Type="http://schemas.openxmlformats.org/officeDocument/2006/relationships/image" Target="../media/image3878.png"/><Relationship Id="rId542" Type="http://schemas.openxmlformats.org/officeDocument/2006/relationships/image" Target="../media/image3980.png"/><Relationship Id="rId987" Type="http://schemas.openxmlformats.org/officeDocument/2006/relationships/customXml" Target="../ink/ink2970.xml"/><Relationship Id="rId1172" Type="http://schemas.openxmlformats.org/officeDocument/2006/relationships/image" Target="../media/image988.png"/><Relationship Id="rId402" Type="http://schemas.openxmlformats.org/officeDocument/2006/relationships/customXml" Target="../ink/ink2676.xml"/><Relationship Id="rId847" Type="http://schemas.openxmlformats.org/officeDocument/2006/relationships/image" Target="../media/image4130.png"/><Relationship Id="rId1032" Type="http://schemas.openxmlformats.org/officeDocument/2006/relationships/image" Target="../media/image918.png"/><Relationship Id="rId1477" Type="http://schemas.openxmlformats.org/officeDocument/2006/relationships/customXml" Target="../ink/ink3215.xml"/><Relationship Id="rId707" Type="http://schemas.openxmlformats.org/officeDocument/2006/relationships/image" Target="../media/image4060.png"/><Relationship Id="rId914" Type="http://schemas.openxmlformats.org/officeDocument/2006/relationships/customXml" Target="../ink/ink2933.xml"/><Relationship Id="rId1337" Type="http://schemas.openxmlformats.org/officeDocument/2006/relationships/customXml" Target="../ink/ink3145.xml"/><Relationship Id="rId1544" Type="http://schemas.openxmlformats.org/officeDocument/2006/relationships/image" Target="../media/image1174.png"/><Relationship Id="rId43" Type="http://schemas.openxmlformats.org/officeDocument/2006/relationships/image" Target="../media/image3733.png"/><Relationship Id="rId1404" Type="http://schemas.openxmlformats.org/officeDocument/2006/relationships/image" Target="../media/image1104.png"/><Relationship Id="rId192" Type="http://schemas.openxmlformats.org/officeDocument/2006/relationships/customXml" Target="../ink/ink2570.xml"/><Relationship Id="rId497" Type="http://schemas.openxmlformats.org/officeDocument/2006/relationships/image" Target="../media/image3958.png"/><Relationship Id="rId357" Type="http://schemas.openxmlformats.org/officeDocument/2006/relationships/customXml" Target="../ink/ink2653.xml"/><Relationship Id="rId1194" Type="http://schemas.openxmlformats.org/officeDocument/2006/relationships/image" Target="../media/image999.png"/><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1499" Type="http://schemas.openxmlformats.org/officeDocument/2006/relationships/customXml" Target="../ink/ink3226.xml"/><Relationship Id="rId424" Type="http://schemas.openxmlformats.org/officeDocument/2006/relationships/customXml" Target="../ink/ink2687.xml"/><Relationship Id="rId631" Type="http://schemas.openxmlformats.org/officeDocument/2006/relationships/customXml" Target="../ink/ink2791.xml"/><Relationship Id="rId729" Type="http://schemas.openxmlformats.org/officeDocument/2006/relationships/image" Target="../media/image4071.png"/><Relationship Id="rId1054" Type="http://schemas.openxmlformats.org/officeDocument/2006/relationships/image" Target="../media/image929.png"/><Relationship Id="rId1261" Type="http://schemas.openxmlformats.org/officeDocument/2006/relationships/customXml" Target="../ink/ink3107.xml"/><Relationship Id="rId1359" Type="http://schemas.openxmlformats.org/officeDocument/2006/relationships/customXml" Target="../ink/ink3156.xml"/><Relationship Id="rId936" Type="http://schemas.openxmlformats.org/officeDocument/2006/relationships/customXml" Target="../ink/ink2944.xml"/><Relationship Id="rId1121" Type="http://schemas.openxmlformats.org/officeDocument/2006/relationships/customXml" Target="../ink/ink3037.xml"/><Relationship Id="rId1219" Type="http://schemas.openxmlformats.org/officeDocument/2006/relationships/customXml" Target="../ink/ink3086.xml"/><Relationship Id="rId65" Type="http://schemas.openxmlformats.org/officeDocument/2006/relationships/image" Target="../media/image3744.png"/><Relationship Id="rId1426" Type="http://schemas.openxmlformats.org/officeDocument/2006/relationships/image" Target="../media/image1115.png"/><Relationship Id="rId281" Type="http://schemas.openxmlformats.org/officeDocument/2006/relationships/image" Target="../media/image3851.png"/><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2698.xml"/><Relationship Id="rId653" Type="http://schemas.openxmlformats.org/officeDocument/2006/relationships/customXml" Target="../ink/ink2802.xml"/><Relationship Id="rId1076" Type="http://schemas.openxmlformats.org/officeDocument/2006/relationships/image" Target="../media/image940.png"/><Relationship Id="rId1283" Type="http://schemas.openxmlformats.org/officeDocument/2006/relationships/customXml" Target="../ink/ink3118.xml"/><Relationship Id="rId1490" Type="http://schemas.openxmlformats.org/officeDocument/2006/relationships/image" Target="../media/image1147.png"/><Relationship Id="rId306" Type="http://schemas.openxmlformats.org/officeDocument/2006/relationships/customXml" Target="../ink/ink2627.xml"/><Relationship Id="rId860" Type="http://schemas.openxmlformats.org/officeDocument/2006/relationships/customXml" Target="../ink/ink2906.xml"/><Relationship Id="rId958" Type="http://schemas.openxmlformats.org/officeDocument/2006/relationships/image" Target="../media/image4185.png"/><Relationship Id="rId1143" Type="http://schemas.openxmlformats.org/officeDocument/2006/relationships/customXml" Target="../ink/ink3048.xml"/><Relationship Id="rId87" Type="http://schemas.openxmlformats.org/officeDocument/2006/relationships/image" Target="../media/image3755.png"/><Relationship Id="rId513" Type="http://schemas.openxmlformats.org/officeDocument/2006/relationships/image" Target="../media/image3966.png"/><Relationship Id="rId720" Type="http://schemas.openxmlformats.org/officeDocument/2006/relationships/customXml" Target="../ink/ink2836.xml"/><Relationship Id="rId818" Type="http://schemas.openxmlformats.org/officeDocument/2006/relationships/customXml" Target="../ink/ink2885.xml"/><Relationship Id="rId1350" Type="http://schemas.openxmlformats.org/officeDocument/2006/relationships/image" Target="../media/image1077.png"/><Relationship Id="rId1448" Type="http://schemas.openxmlformats.org/officeDocument/2006/relationships/image" Target="../media/image1126.png"/><Relationship Id="rId1003" Type="http://schemas.openxmlformats.org/officeDocument/2006/relationships/customXml" Target="../ink/ink2978.xml"/><Relationship Id="rId1210" Type="http://schemas.openxmlformats.org/officeDocument/2006/relationships/image" Target="../media/image1007.png"/><Relationship Id="rId1308" Type="http://schemas.openxmlformats.org/officeDocument/2006/relationships/image" Target="../media/image1056.png"/><Relationship Id="rId1515" Type="http://schemas.openxmlformats.org/officeDocument/2006/relationships/customXml" Target="../ink/ink3234.xml"/><Relationship Id="rId14" Type="http://schemas.openxmlformats.org/officeDocument/2006/relationships/customXml" Target="../ink/ink2480.xml"/><Relationship Id="rId163" Type="http://schemas.openxmlformats.org/officeDocument/2006/relationships/image" Target="../media/image3792.png"/><Relationship Id="rId370" Type="http://schemas.openxmlformats.org/officeDocument/2006/relationships/image" Target="../media/image3895.png"/><Relationship Id="rId230" Type="http://schemas.openxmlformats.org/officeDocument/2006/relationships/customXml" Target="../ink/ink2589.xml"/><Relationship Id="rId468" Type="http://schemas.openxmlformats.org/officeDocument/2006/relationships/customXml" Target="../ink/ink2709.xml"/><Relationship Id="rId675" Type="http://schemas.openxmlformats.org/officeDocument/2006/relationships/customXml" Target="../ink/ink2813.xml"/><Relationship Id="rId882" Type="http://schemas.openxmlformats.org/officeDocument/2006/relationships/customXml" Target="../ink/ink2917.xml"/><Relationship Id="rId1098" Type="http://schemas.openxmlformats.org/officeDocument/2006/relationships/image" Target="../media/image951.png"/><Relationship Id="rId328" Type="http://schemas.openxmlformats.org/officeDocument/2006/relationships/customXml" Target="../ink/ink2638.xml"/><Relationship Id="rId535" Type="http://schemas.openxmlformats.org/officeDocument/2006/relationships/customXml" Target="../ink/ink2743.xml"/><Relationship Id="rId742" Type="http://schemas.openxmlformats.org/officeDocument/2006/relationships/customXml" Target="../ink/ink2847.xml"/><Relationship Id="rId1165" Type="http://schemas.openxmlformats.org/officeDocument/2006/relationships/customXml" Target="../ink/ink3059.xml"/><Relationship Id="rId1372" Type="http://schemas.openxmlformats.org/officeDocument/2006/relationships/image" Target="../media/image1088.png"/><Relationship Id="rId602" Type="http://schemas.openxmlformats.org/officeDocument/2006/relationships/image" Target="../media/image4010.png"/><Relationship Id="rId1025" Type="http://schemas.openxmlformats.org/officeDocument/2006/relationships/customXml" Target="../ink/ink2989.xml"/><Relationship Id="rId1232" Type="http://schemas.openxmlformats.org/officeDocument/2006/relationships/image" Target="../media/image1018.png"/><Relationship Id="rId907" Type="http://schemas.openxmlformats.org/officeDocument/2006/relationships/image" Target="../media/image4160.png"/><Relationship Id="rId1537" Type="http://schemas.openxmlformats.org/officeDocument/2006/relationships/customXml" Target="../ink/ink3245.xml"/><Relationship Id="rId36" Type="http://schemas.openxmlformats.org/officeDocument/2006/relationships/image" Target="../media/image3730.png"/><Relationship Id="rId185" Type="http://schemas.openxmlformats.org/officeDocument/2006/relationships/image" Target="../media/image3803.png"/><Relationship Id="rId392" Type="http://schemas.openxmlformats.org/officeDocument/2006/relationships/customXml" Target="../ink/ink2671.xml"/><Relationship Id="rId697" Type="http://schemas.openxmlformats.org/officeDocument/2006/relationships/image" Target="../media/image4055.png"/><Relationship Id="rId252" Type="http://schemas.openxmlformats.org/officeDocument/2006/relationships/customXml" Target="../ink/ink2600.xml"/><Relationship Id="rId1187" Type="http://schemas.openxmlformats.org/officeDocument/2006/relationships/customXml" Target="../ink/ink3070.xml"/><Relationship Id="rId112" Type="http://schemas.openxmlformats.org/officeDocument/2006/relationships/customXml" Target="../ink/ink2530.xml"/><Relationship Id="rId557" Type="http://schemas.openxmlformats.org/officeDocument/2006/relationships/customXml" Target="../ink/ink2754.xml"/><Relationship Id="rId764" Type="http://schemas.openxmlformats.org/officeDocument/2006/relationships/customXml" Target="../ink/ink2858.xml"/><Relationship Id="rId971" Type="http://schemas.openxmlformats.org/officeDocument/2006/relationships/customXml" Target="../ink/ink2962.xml"/><Relationship Id="rId1394" Type="http://schemas.openxmlformats.org/officeDocument/2006/relationships/image" Target="../media/image1099.png"/><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1047" Type="http://schemas.openxmlformats.org/officeDocument/2006/relationships/customXml" Target="../ink/ink3000.xml"/><Relationship Id="rId1254" Type="http://schemas.openxmlformats.org/officeDocument/2006/relationships/image" Target="../media/image1029.png"/><Relationship Id="rId1461" Type="http://schemas.openxmlformats.org/officeDocument/2006/relationships/customXml" Target="../ink/ink3207.xml"/><Relationship Id="rId929" Type="http://schemas.openxmlformats.org/officeDocument/2006/relationships/image" Target="../media/image4171.png"/><Relationship Id="rId1114" Type="http://schemas.openxmlformats.org/officeDocument/2006/relationships/image" Target="../media/image959.png"/><Relationship Id="rId1321" Type="http://schemas.openxmlformats.org/officeDocument/2006/relationships/customXml" Target="../ink/ink3137.xml"/><Relationship Id="rId58" Type="http://schemas.openxmlformats.org/officeDocument/2006/relationships/customXml" Target="../ink/ink2503.xml"/><Relationship Id="rId1419" Type="http://schemas.openxmlformats.org/officeDocument/2006/relationships/customXml" Target="../ink/ink3186.xml"/><Relationship Id="rId274" Type="http://schemas.openxmlformats.org/officeDocument/2006/relationships/customXml" Target="../ink/ink2611.xml"/><Relationship Id="rId481" Type="http://schemas.openxmlformats.org/officeDocument/2006/relationships/image" Target="../media/image3950.png"/><Relationship Id="rId134" Type="http://schemas.openxmlformats.org/officeDocument/2006/relationships/customXml" Target="../ink/ink2541.xml"/><Relationship Id="rId579" Type="http://schemas.openxmlformats.org/officeDocument/2006/relationships/customXml" Target="../ink/ink2765.xml"/><Relationship Id="rId786" Type="http://schemas.openxmlformats.org/officeDocument/2006/relationships/customXml" Target="../ink/ink2869.xml"/><Relationship Id="rId993" Type="http://schemas.openxmlformats.org/officeDocument/2006/relationships/customXml" Target="../ink/ink2973.xml"/><Relationship Id="rId341" Type="http://schemas.openxmlformats.org/officeDocument/2006/relationships/customXml" Target="../ink/ink2645.xml"/><Relationship Id="rId439" Type="http://schemas.openxmlformats.org/officeDocument/2006/relationships/image" Target="../media/image3929.png"/><Relationship Id="rId646" Type="http://schemas.openxmlformats.org/officeDocument/2006/relationships/image" Target="../media/image4031.png"/><Relationship Id="rId1069" Type="http://schemas.openxmlformats.org/officeDocument/2006/relationships/customXml" Target="../ink/ink3011.xml"/><Relationship Id="rId1276" Type="http://schemas.openxmlformats.org/officeDocument/2006/relationships/image" Target="../media/image1040.png"/><Relationship Id="rId1483" Type="http://schemas.openxmlformats.org/officeDocument/2006/relationships/customXml" Target="../ink/ink3218.xml"/><Relationship Id="rId201" Type="http://schemas.openxmlformats.org/officeDocument/2006/relationships/image" Target="../media/image3811.png"/><Relationship Id="rId506" Type="http://schemas.openxmlformats.org/officeDocument/2006/relationships/customXml" Target="../ink/ink2728.xml"/><Relationship Id="rId853" Type="http://schemas.openxmlformats.org/officeDocument/2006/relationships/image" Target="../media/image4133.png"/><Relationship Id="rId1136" Type="http://schemas.openxmlformats.org/officeDocument/2006/relationships/image" Target="../media/image970.png"/><Relationship Id="rId713" Type="http://schemas.openxmlformats.org/officeDocument/2006/relationships/image" Target="../media/image4063.png"/><Relationship Id="rId920" Type="http://schemas.openxmlformats.org/officeDocument/2006/relationships/customXml" Target="../ink/ink2936.xml"/><Relationship Id="rId1343" Type="http://schemas.openxmlformats.org/officeDocument/2006/relationships/customXml" Target="../ink/ink3148.xml"/><Relationship Id="rId1203" Type="http://schemas.openxmlformats.org/officeDocument/2006/relationships/customXml" Target="../ink/ink3078.xml"/><Relationship Id="rId1410" Type="http://schemas.openxmlformats.org/officeDocument/2006/relationships/image" Target="../media/image1107.png"/><Relationship Id="rId1508" Type="http://schemas.openxmlformats.org/officeDocument/2006/relationships/image" Target="../media/image1156.png"/><Relationship Id="rId296" Type="http://schemas.openxmlformats.org/officeDocument/2006/relationships/customXml" Target="../ink/ink2622.xml"/><Relationship Id="rId156" Type="http://schemas.openxmlformats.org/officeDocument/2006/relationships/customXml" Target="../ink/ink2552.xml"/><Relationship Id="rId363" Type="http://schemas.openxmlformats.org/officeDocument/2006/relationships/customXml" Target="../ink/ink2656.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2690.xml"/><Relationship Id="rId668" Type="http://schemas.openxmlformats.org/officeDocument/2006/relationships/image" Target="../media/image4042.png"/><Relationship Id="rId875" Type="http://schemas.openxmlformats.org/officeDocument/2006/relationships/image" Target="../media/image4144.png"/><Relationship Id="rId1060" Type="http://schemas.openxmlformats.org/officeDocument/2006/relationships/image" Target="../media/image932.png"/><Relationship Id="rId1298" Type="http://schemas.openxmlformats.org/officeDocument/2006/relationships/image" Target="../media/image1051.png"/><Relationship Id="rId528" Type="http://schemas.openxmlformats.org/officeDocument/2006/relationships/customXml" Target="../ink/ink2739.xml"/><Relationship Id="rId735" Type="http://schemas.openxmlformats.org/officeDocument/2006/relationships/image" Target="../media/image4074.png"/><Relationship Id="rId942" Type="http://schemas.openxmlformats.org/officeDocument/2006/relationships/customXml" Target="../ink/ink2947.xml"/><Relationship Id="rId1158" Type="http://schemas.openxmlformats.org/officeDocument/2006/relationships/image" Target="../media/image981.png"/><Relationship Id="rId1365" Type="http://schemas.openxmlformats.org/officeDocument/2006/relationships/customXml" Target="../ink/ink3159.xml"/><Relationship Id="rId1018" Type="http://schemas.openxmlformats.org/officeDocument/2006/relationships/image" Target="../media/image911.png"/><Relationship Id="rId1225" Type="http://schemas.openxmlformats.org/officeDocument/2006/relationships/customXml" Target="../ink/ink3089.xml"/><Relationship Id="rId1432" Type="http://schemas.openxmlformats.org/officeDocument/2006/relationships/image" Target="../media/image1118.png"/><Relationship Id="rId71" Type="http://schemas.openxmlformats.org/officeDocument/2006/relationships/image" Target="../media/image3747.png"/><Relationship Id="rId802" Type="http://schemas.openxmlformats.org/officeDocument/2006/relationships/customXml" Target="../ink/ink2877.xml"/><Relationship Id="rId29" Type="http://schemas.openxmlformats.org/officeDocument/2006/relationships/customXml" Target="../ink/ink2488.xml"/><Relationship Id="rId178" Type="http://schemas.openxmlformats.org/officeDocument/2006/relationships/customXml" Target="../ink/ink2563.xml"/><Relationship Id="rId385" Type="http://schemas.openxmlformats.org/officeDocument/2006/relationships/image" Target="../media/image3902.png"/><Relationship Id="rId592" Type="http://schemas.openxmlformats.org/officeDocument/2006/relationships/image" Target="../media/image4005.png"/><Relationship Id="rId245" Type="http://schemas.openxmlformats.org/officeDocument/2006/relationships/image" Target="../media/image3833.png"/><Relationship Id="rId452" Type="http://schemas.openxmlformats.org/officeDocument/2006/relationships/customXml" Target="../ink/ink2701.xml"/><Relationship Id="rId897" Type="http://schemas.openxmlformats.org/officeDocument/2006/relationships/image" Target="../media/image4155.png"/><Relationship Id="rId1082" Type="http://schemas.openxmlformats.org/officeDocument/2006/relationships/image" Target="../media/image943.png"/><Relationship Id="rId105" Type="http://schemas.openxmlformats.org/officeDocument/2006/relationships/image" Target="../media/image3764.png"/><Relationship Id="rId312" Type="http://schemas.openxmlformats.org/officeDocument/2006/relationships/customXml" Target="../ink/ink2630.xml"/><Relationship Id="rId757" Type="http://schemas.openxmlformats.org/officeDocument/2006/relationships/image" Target="../media/image4085.png"/><Relationship Id="rId964" Type="http://schemas.openxmlformats.org/officeDocument/2006/relationships/image" Target="../media/image4188.png"/><Relationship Id="rId1387" Type="http://schemas.openxmlformats.org/officeDocument/2006/relationships/customXml" Target="../ink/ink3170.xml"/><Relationship Id="rId93" Type="http://schemas.openxmlformats.org/officeDocument/2006/relationships/image" Target="../media/image3758.png"/><Relationship Id="rId617" Type="http://schemas.openxmlformats.org/officeDocument/2006/relationships/customXml" Target="../ink/ink2784.xml"/><Relationship Id="rId824" Type="http://schemas.openxmlformats.org/officeDocument/2006/relationships/customXml" Target="../ink/ink2888.xml"/><Relationship Id="rId1247" Type="http://schemas.openxmlformats.org/officeDocument/2006/relationships/customXml" Target="../ink/ink3100.xml"/><Relationship Id="rId1454" Type="http://schemas.openxmlformats.org/officeDocument/2006/relationships/image" Target="../media/image1129.png"/><Relationship Id="rId1107" Type="http://schemas.openxmlformats.org/officeDocument/2006/relationships/customXml" Target="../ink/ink3030.xml"/><Relationship Id="rId1314" Type="http://schemas.openxmlformats.org/officeDocument/2006/relationships/image" Target="../media/image1059.png"/><Relationship Id="rId1521" Type="http://schemas.openxmlformats.org/officeDocument/2006/relationships/customXml" Target="../ink/ink3237.xml"/><Relationship Id="rId20" Type="http://schemas.openxmlformats.org/officeDocument/2006/relationships/customXml" Target="../ink/ink2483.xml"/><Relationship Id="rId267" Type="http://schemas.openxmlformats.org/officeDocument/2006/relationships/image" Target="../media/image3844.png"/><Relationship Id="rId474" Type="http://schemas.openxmlformats.org/officeDocument/2006/relationships/customXml" Target="../ink/ink2712.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86" Type="http://schemas.openxmlformats.org/officeDocument/2006/relationships/image" Target="../media/image895.png"/><Relationship Id="rId334" Type="http://schemas.openxmlformats.org/officeDocument/2006/relationships/customXml" Target="../ink/ink2641.xml"/><Relationship Id="rId541" Type="http://schemas.openxmlformats.org/officeDocument/2006/relationships/customXml" Target="../ink/ink2746.xml"/><Relationship Id="rId639" Type="http://schemas.openxmlformats.org/officeDocument/2006/relationships/customXml" Target="../ink/ink2795.xml"/><Relationship Id="rId1171" Type="http://schemas.openxmlformats.org/officeDocument/2006/relationships/customXml" Target="../ink/ink3062.xml"/><Relationship Id="rId1269" Type="http://schemas.openxmlformats.org/officeDocument/2006/relationships/customXml" Target="../ink/ink3111.xml"/><Relationship Id="rId1476" Type="http://schemas.openxmlformats.org/officeDocument/2006/relationships/image" Target="../media/image1140.png"/><Relationship Id="rId401" Type="http://schemas.openxmlformats.org/officeDocument/2006/relationships/image" Target="../media/image3910.png"/><Relationship Id="rId846" Type="http://schemas.openxmlformats.org/officeDocument/2006/relationships/customXml" Target="../ink/ink2899.xml"/><Relationship Id="rId1031" Type="http://schemas.openxmlformats.org/officeDocument/2006/relationships/customXml" Target="../ink/ink2992.xml"/><Relationship Id="rId1129" Type="http://schemas.openxmlformats.org/officeDocument/2006/relationships/customXml" Target="../ink/ink3041.xml"/><Relationship Id="rId706" Type="http://schemas.openxmlformats.org/officeDocument/2006/relationships/customXml" Target="../ink/ink2829.xml"/><Relationship Id="rId913" Type="http://schemas.openxmlformats.org/officeDocument/2006/relationships/image" Target="../media/image4163.png"/><Relationship Id="rId1336" Type="http://schemas.openxmlformats.org/officeDocument/2006/relationships/image" Target="../media/image1070.png"/><Relationship Id="rId1543" Type="http://schemas.openxmlformats.org/officeDocument/2006/relationships/customXml" Target="../ink/ink3248.xml"/><Relationship Id="rId42" Type="http://schemas.openxmlformats.org/officeDocument/2006/relationships/customXml" Target="../ink/ink2495.xml"/><Relationship Id="rId1403" Type="http://schemas.openxmlformats.org/officeDocument/2006/relationships/customXml" Target="../ink/ink3178.xml"/><Relationship Id="rId191" Type="http://schemas.openxmlformats.org/officeDocument/2006/relationships/image" Target="../media/image3806.png"/><Relationship Id="rId289" Type="http://schemas.openxmlformats.org/officeDocument/2006/relationships/image" Target="../media/image3855.png"/><Relationship Id="rId496" Type="http://schemas.openxmlformats.org/officeDocument/2006/relationships/customXml" Target="../ink/ink2723.xml"/><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2757.xml"/><Relationship Id="rId770" Type="http://schemas.openxmlformats.org/officeDocument/2006/relationships/customXml" Target="../ink/ink2861.xml"/><Relationship Id="rId1193" Type="http://schemas.openxmlformats.org/officeDocument/2006/relationships/customXml" Target="../ink/ink3073.xml"/><Relationship Id="rId216" Type="http://schemas.openxmlformats.org/officeDocument/2006/relationships/customXml" Target="../ink/ink2582.xml"/><Relationship Id="rId423" Type="http://schemas.openxmlformats.org/officeDocument/2006/relationships/image" Target="../media/image3921.png"/><Relationship Id="rId868" Type="http://schemas.openxmlformats.org/officeDocument/2006/relationships/customXml" Target="../ink/ink2910.xml"/><Relationship Id="rId1053" Type="http://schemas.openxmlformats.org/officeDocument/2006/relationships/customXml" Target="../ink/ink3003.xml"/><Relationship Id="rId1260" Type="http://schemas.openxmlformats.org/officeDocument/2006/relationships/image" Target="../media/image1032.png"/><Relationship Id="rId1498" Type="http://schemas.openxmlformats.org/officeDocument/2006/relationships/image" Target="../media/image1151.png"/><Relationship Id="rId630" Type="http://schemas.openxmlformats.org/officeDocument/2006/relationships/image" Target="../media/image4023.png"/><Relationship Id="rId728" Type="http://schemas.openxmlformats.org/officeDocument/2006/relationships/customXml" Target="../ink/ink2840.xml"/><Relationship Id="rId935" Type="http://schemas.openxmlformats.org/officeDocument/2006/relationships/image" Target="../media/image4174.png"/><Relationship Id="rId1358" Type="http://schemas.openxmlformats.org/officeDocument/2006/relationships/image" Target="../media/image1081.png"/><Relationship Id="rId64" Type="http://schemas.openxmlformats.org/officeDocument/2006/relationships/customXml" Target="../ink/ink2506.xml"/><Relationship Id="rId1120" Type="http://schemas.openxmlformats.org/officeDocument/2006/relationships/image" Target="../media/image962.png"/><Relationship Id="rId1218" Type="http://schemas.openxmlformats.org/officeDocument/2006/relationships/image" Target="../media/image1011.png"/><Relationship Id="rId1425" Type="http://schemas.openxmlformats.org/officeDocument/2006/relationships/customXml" Target="../ink/ink3189.xml"/><Relationship Id="rId280" Type="http://schemas.openxmlformats.org/officeDocument/2006/relationships/customXml" Target="../ink/ink2614.xml"/><Relationship Id="rId140" Type="http://schemas.openxmlformats.org/officeDocument/2006/relationships/customXml" Target="../ink/ink2544.xml"/><Relationship Id="rId378" Type="http://schemas.openxmlformats.org/officeDocument/2006/relationships/customXml" Target="../ink/ink2664.xml"/><Relationship Id="rId585" Type="http://schemas.openxmlformats.org/officeDocument/2006/relationships/customXml" Target="../ink/ink2768.xml"/><Relationship Id="rId792" Type="http://schemas.openxmlformats.org/officeDocument/2006/relationships/customXml" Target="../ink/ink2872.xml"/><Relationship Id="rId6" Type="http://schemas.openxmlformats.org/officeDocument/2006/relationships/customXml" Target="../ink/ink2476.xml"/><Relationship Id="rId238" Type="http://schemas.openxmlformats.org/officeDocument/2006/relationships/customXml" Target="../ink/ink2593.xml"/><Relationship Id="rId445" Type="http://schemas.openxmlformats.org/officeDocument/2006/relationships/image" Target="../media/image3932.png"/><Relationship Id="rId652" Type="http://schemas.openxmlformats.org/officeDocument/2006/relationships/image" Target="../media/image4034.png"/><Relationship Id="rId1075" Type="http://schemas.openxmlformats.org/officeDocument/2006/relationships/customXml" Target="../ink/ink3014.xml"/><Relationship Id="rId1282" Type="http://schemas.openxmlformats.org/officeDocument/2006/relationships/image" Target="../media/image1043.png"/><Relationship Id="rId305" Type="http://schemas.openxmlformats.org/officeDocument/2006/relationships/image" Target="../media/image3863.png"/><Relationship Id="rId512" Type="http://schemas.openxmlformats.org/officeDocument/2006/relationships/customXml" Target="../ink/ink2731.xml"/><Relationship Id="rId957" Type="http://schemas.openxmlformats.org/officeDocument/2006/relationships/customXml" Target="../ink/ink2955.xml"/><Relationship Id="rId1142" Type="http://schemas.openxmlformats.org/officeDocument/2006/relationships/image" Target="../media/image973.png"/><Relationship Id="rId86" Type="http://schemas.openxmlformats.org/officeDocument/2006/relationships/customXml" Target="../ink/ink2517.xml"/><Relationship Id="rId817" Type="http://schemas.openxmlformats.org/officeDocument/2006/relationships/image" Target="../media/image4115.png"/><Relationship Id="rId1002" Type="http://schemas.openxmlformats.org/officeDocument/2006/relationships/image" Target="../media/image903.png"/><Relationship Id="rId1447" Type="http://schemas.openxmlformats.org/officeDocument/2006/relationships/customXml" Target="../ink/ink3200.xml"/><Relationship Id="rId1307" Type="http://schemas.openxmlformats.org/officeDocument/2006/relationships/customXml" Target="../ink/ink3130.xml"/><Relationship Id="rId1514" Type="http://schemas.openxmlformats.org/officeDocument/2006/relationships/image" Target="../media/image1159.png"/><Relationship Id="rId13" Type="http://schemas.openxmlformats.org/officeDocument/2006/relationships/image" Target="../media/image3719.png"/><Relationship Id="rId162" Type="http://schemas.openxmlformats.org/officeDocument/2006/relationships/customXml" Target="../ink/ink2555.xml"/><Relationship Id="rId467" Type="http://schemas.openxmlformats.org/officeDocument/2006/relationships/image" Target="../media/image3943.png"/><Relationship Id="rId1097" Type="http://schemas.openxmlformats.org/officeDocument/2006/relationships/customXml" Target="../ink/ink3025.xml"/><Relationship Id="rId674" Type="http://schemas.openxmlformats.org/officeDocument/2006/relationships/image" Target="../media/image4044.png"/><Relationship Id="rId881" Type="http://schemas.openxmlformats.org/officeDocument/2006/relationships/image" Target="../media/image4147.png"/><Relationship Id="rId979" Type="http://schemas.openxmlformats.org/officeDocument/2006/relationships/customXml" Target="../ink/ink2966.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164" Type="http://schemas.openxmlformats.org/officeDocument/2006/relationships/image" Target="../media/image984.png"/><Relationship Id="rId1371" Type="http://schemas.openxmlformats.org/officeDocument/2006/relationships/customXml" Target="../ink/ink3162.xml"/><Relationship Id="rId1469" Type="http://schemas.openxmlformats.org/officeDocument/2006/relationships/customXml" Target="../ink/ink3211.xml"/><Relationship Id="rId601" Type="http://schemas.openxmlformats.org/officeDocument/2006/relationships/customXml" Target="../ink/ink2776.xml"/><Relationship Id="rId1024" Type="http://schemas.openxmlformats.org/officeDocument/2006/relationships/image" Target="../media/image914.png"/><Relationship Id="rId1231" Type="http://schemas.openxmlformats.org/officeDocument/2006/relationships/customXml" Target="../ink/ink3092.xml"/><Relationship Id="rId906" Type="http://schemas.openxmlformats.org/officeDocument/2006/relationships/customXml" Target="../ink/ink2929.xml"/><Relationship Id="rId1329" Type="http://schemas.openxmlformats.org/officeDocument/2006/relationships/customXml" Target="../ink/ink3141.xml"/><Relationship Id="rId1536" Type="http://schemas.openxmlformats.org/officeDocument/2006/relationships/image" Target="../media/image1170.png"/><Relationship Id="rId35" Type="http://schemas.openxmlformats.org/officeDocument/2006/relationships/customXml" Target="../ink/ink2491.xml"/><Relationship Id="rId184" Type="http://schemas.openxmlformats.org/officeDocument/2006/relationships/customXml" Target="../ink/ink2566.xml"/><Relationship Id="rId391" Type="http://schemas.openxmlformats.org/officeDocument/2006/relationships/image" Target="../media/image390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2824.xml"/><Relationship Id="rId349" Type="http://schemas.openxmlformats.org/officeDocument/2006/relationships/customXml" Target="../ink/ink2649.xml"/><Relationship Id="rId556" Type="http://schemas.openxmlformats.org/officeDocument/2006/relationships/image" Target="../media/image3987.png"/><Relationship Id="rId763" Type="http://schemas.openxmlformats.org/officeDocument/2006/relationships/image" Target="../media/image4088.png"/><Relationship Id="rId1186" Type="http://schemas.openxmlformats.org/officeDocument/2006/relationships/image" Target="../media/image995.png"/><Relationship Id="rId1393" Type="http://schemas.openxmlformats.org/officeDocument/2006/relationships/customXml" Target="../ink/ink3173.xml"/><Relationship Id="rId111" Type="http://schemas.openxmlformats.org/officeDocument/2006/relationships/image" Target="../media/image3767.png"/><Relationship Id="rId209" Type="http://schemas.openxmlformats.org/officeDocument/2006/relationships/image" Target="../media/image3815.png"/><Relationship Id="rId416" Type="http://schemas.openxmlformats.org/officeDocument/2006/relationships/customXml" Target="../ink/ink2683.xml"/><Relationship Id="rId970" Type="http://schemas.openxmlformats.org/officeDocument/2006/relationships/image" Target="../media/image4191.png"/><Relationship Id="rId1046" Type="http://schemas.openxmlformats.org/officeDocument/2006/relationships/image" Target="../media/image925.png"/><Relationship Id="rId1253" Type="http://schemas.openxmlformats.org/officeDocument/2006/relationships/customXml" Target="../ink/ink3103.xml"/><Relationship Id="rId623" Type="http://schemas.openxmlformats.org/officeDocument/2006/relationships/customXml" Target="../ink/ink2787.xml"/><Relationship Id="rId830" Type="http://schemas.openxmlformats.org/officeDocument/2006/relationships/customXml" Target="../ink/ink2891.xml"/><Relationship Id="rId928" Type="http://schemas.openxmlformats.org/officeDocument/2006/relationships/customXml" Target="../ink/ink2940.xml"/><Relationship Id="rId1460" Type="http://schemas.openxmlformats.org/officeDocument/2006/relationships/image" Target="../media/image1132.png"/><Relationship Id="rId57" Type="http://schemas.openxmlformats.org/officeDocument/2006/relationships/image" Target="../media/image3740.png"/><Relationship Id="rId1113" Type="http://schemas.openxmlformats.org/officeDocument/2006/relationships/customXml" Target="../ink/ink3033.xml"/><Relationship Id="rId1320" Type="http://schemas.openxmlformats.org/officeDocument/2006/relationships/image" Target="../media/image1062.png"/><Relationship Id="rId1418" Type="http://schemas.openxmlformats.org/officeDocument/2006/relationships/image" Target="../media/image1111.png"/><Relationship Id="rId273" Type="http://schemas.openxmlformats.org/officeDocument/2006/relationships/image" Target="../media/image3847.png"/><Relationship Id="rId480" Type="http://schemas.openxmlformats.org/officeDocument/2006/relationships/customXml" Target="../ink/ink2715.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992" Type="http://schemas.openxmlformats.org/officeDocument/2006/relationships/image" Target="../media/image898.png"/><Relationship Id="rId200" Type="http://schemas.openxmlformats.org/officeDocument/2006/relationships/customXml" Target="../ink/ink2574.xml"/><Relationship Id="rId438" Type="http://schemas.openxmlformats.org/officeDocument/2006/relationships/customXml" Target="../ink/ink2694.xml"/><Relationship Id="rId645" Type="http://schemas.openxmlformats.org/officeDocument/2006/relationships/customXml" Target="../ink/ink2798.xml"/><Relationship Id="rId852" Type="http://schemas.openxmlformats.org/officeDocument/2006/relationships/customXml" Target="../ink/ink2902.xml"/><Relationship Id="rId1068" Type="http://schemas.openxmlformats.org/officeDocument/2006/relationships/image" Target="../media/image936.png"/><Relationship Id="rId1275" Type="http://schemas.openxmlformats.org/officeDocument/2006/relationships/customXml" Target="../ink/ink3114.xml"/><Relationship Id="rId1482" Type="http://schemas.openxmlformats.org/officeDocument/2006/relationships/image" Target="../media/image1143.png"/><Relationship Id="rId505" Type="http://schemas.openxmlformats.org/officeDocument/2006/relationships/image" Target="../media/image3962.png"/><Relationship Id="rId712" Type="http://schemas.openxmlformats.org/officeDocument/2006/relationships/customXml" Target="../ink/ink2832.xml"/><Relationship Id="rId1135" Type="http://schemas.openxmlformats.org/officeDocument/2006/relationships/customXml" Target="../ink/ink3044.xml"/><Relationship Id="rId1342" Type="http://schemas.openxmlformats.org/officeDocument/2006/relationships/image" Target="../media/image1073.png"/><Relationship Id="rId79" Type="http://schemas.openxmlformats.org/officeDocument/2006/relationships/image" Target="../media/image3751.png"/><Relationship Id="rId1202" Type="http://schemas.openxmlformats.org/officeDocument/2006/relationships/image" Target="../media/image1003.png"/><Relationship Id="rId1507" Type="http://schemas.openxmlformats.org/officeDocument/2006/relationships/customXml" Target="../ink/ink3230.xml"/><Relationship Id="rId295" Type="http://schemas.openxmlformats.org/officeDocument/2006/relationships/image" Target="../media/image3858.png"/><Relationship Id="rId155" Type="http://schemas.openxmlformats.org/officeDocument/2006/relationships/image" Target="../media/image3788.png"/><Relationship Id="rId362" Type="http://schemas.openxmlformats.org/officeDocument/2006/relationships/image" Target="../media/image3891.png"/><Relationship Id="rId1297" Type="http://schemas.openxmlformats.org/officeDocument/2006/relationships/customXml" Target="../ink/ink3125.xml"/><Relationship Id="rId222" Type="http://schemas.openxmlformats.org/officeDocument/2006/relationships/customXml" Target="../ink/ink2585.xml"/><Relationship Id="rId667" Type="http://schemas.openxmlformats.org/officeDocument/2006/relationships/customXml" Target="../ink/ink2809.xml"/><Relationship Id="rId874" Type="http://schemas.openxmlformats.org/officeDocument/2006/relationships/customXml" Target="../ink/ink2913.xml"/><Relationship Id="rId527" Type="http://schemas.openxmlformats.org/officeDocument/2006/relationships/image" Target="../media/image3973.png"/><Relationship Id="rId734" Type="http://schemas.openxmlformats.org/officeDocument/2006/relationships/customXml" Target="../ink/ink2843.xml"/><Relationship Id="rId941" Type="http://schemas.openxmlformats.org/officeDocument/2006/relationships/image" Target="../media/image4177.png"/><Relationship Id="rId1157" Type="http://schemas.openxmlformats.org/officeDocument/2006/relationships/customXml" Target="../ink/ink3055.xml"/><Relationship Id="rId1364" Type="http://schemas.openxmlformats.org/officeDocument/2006/relationships/image" Target="../media/image1084.png"/><Relationship Id="rId70" Type="http://schemas.openxmlformats.org/officeDocument/2006/relationships/customXml" Target="../ink/ink2509.xml"/><Relationship Id="rId801" Type="http://schemas.openxmlformats.org/officeDocument/2006/relationships/image" Target="../media/image4107.png"/><Relationship Id="rId1017" Type="http://schemas.openxmlformats.org/officeDocument/2006/relationships/customXml" Target="../ink/ink2985.xml"/><Relationship Id="rId1224" Type="http://schemas.openxmlformats.org/officeDocument/2006/relationships/image" Target="../media/image1014.png"/><Relationship Id="rId1431" Type="http://schemas.openxmlformats.org/officeDocument/2006/relationships/customXml" Target="../ink/ink3192.xml"/><Relationship Id="rId1529" Type="http://schemas.openxmlformats.org/officeDocument/2006/relationships/customXml" Target="../ink/ink3241.xml"/><Relationship Id="rId28" Type="http://schemas.openxmlformats.org/officeDocument/2006/relationships/customXml" Target="../ink/ink2487.xml"/><Relationship Id="rId177" Type="http://schemas.openxmlformats.org/officeDocument/2006/relationships/image" Target="../media/image3799.png"/><Relationship Id="rId384" Type="http://schemas.openxmlformats.org/officeDocument/2006/relationships/customXml" Target="../ink/ink2667.xml"/><Relationship Id="rId591" Type="http://schemas.openxmlformats.org/officeDocument/2006/relationships/customXml" Target="../ink/ink2771.xml"/><Relationship Id="rId244" Type="http://schemas.openxmlformats.org/officeDocument/2006/relationships/customXml" Target="../ink/ink2596.xml"/><Relationship Id="rId689" Type="http://schemas.openxmlformats.org/officeDocument/2006/relationships/image" Target="../media/image4051.png"/><Relationship Id="rId896" Type="http://schemas.openxmlformats.org/officeDocument/2006/relationships/customXml" Target="../ink/ink2924.xml"/><Relationship Id="rId1081" Type="http://schemas.openxmlformats.org/officeDocument/2006/relationships/customXml" Target="../ink/ink3017.xml"/><Relationship Id="rId451" Type="http://schemas.openxmlformats.org/officeDocument/2006/relationships/image" Target="../media/image3935.png"/><Relationship Id="rId549" Type="http://schemas.openxmlformats.org/officeDocument/2006/relationships/customXml" Target="../ink/ink2750.xml"/><Relationship Id="rId756" Type="http://schemas.openxmlformats.org/officeDocument/2006/relationships/customXml" Target="../ink/ink2854.xml"/><Relationship Id="rId1179" Type="http://schemas.openxmlformats.org/officeDocument/2006/relationships/customXml" Target="../ink/ink3066.xml"/><Relationship Id="rId1386" Type="http://schemas.openxmlformats.org/officeDocument/2006/relationships/image" Target="../media/image1095.png"/><Relationship Id="rId104" Type="http://schemas.openxmlformats.org/officeDocument/2006/relationships/customXml" Target="../ink/ink2526.xml"/><Relationship Id="rId311" Type="http://schemas.openxmlformats.org/officeDocument/2006/relationships/image" Target="../media/image3866.png"/><Relationship Id="rId409" Type="http://schemas.openxmlformats.org/officeDocument/2006/relationships/image" Target="../media/image3914.png"/><Relationship Id="rId963" Type="http://schemas.openxmlformats.org/officeDocument/2006/relationships/customXml" Target="../ink/ink2958.xml"/><Relationship Id="rId1039" Type="http://schemas.openxmlformats.org/officeDocument/2006/relationships/customXml" Target="../ink/ink2996.xml"/><Relationship Id="rId1246" Type="http://schemas.openxmlformats.org/officeDocument/2006/relationships/image" Target="../media/image1025.png"/><Relationship Id="rId92" Type="http://schemas.openxmlformats.org/officeDocument/2006/relationships/customXml" Target="../ink/ink2520.xml"/><Relationship Id="rId616" Type="http://schemas.openxmlformats.org/officeDocument/2006/relationships/image" Target="../media/image3405.png"/><Relationship Id="rId823" Type="http://schemas.openxmlformats.org/officeDocument/2006/relationships/image" Target="../media/image4118.png"/><Relationship Id="rId1453" Type="http://schemas.openxmlformats.org/officeDocument/2006/relationships/customXml" Target="../ink/ink3203.xml"/><Relationship Id="rId1106" Type="http://schemas.openxmlformats.org/officeDocument/2006/relationships/image" Target="../media/image955.png"/><Relationship Id="rId1313" Type="http://schemas.openxmlformats.org/officeDocument/2006/relationships/customXml" Target="../ink/ink3133.xml"/><Relationship Id="rId1520" Type="http://schemas.openxmlformats.org/officeDocument/2006/relationships/image" Target="../media/image1162.png"/><Relationship Id="rId199" Type="http://schemas.openxmlformats.org/officeDocument/2006/relationships/image" Target="../media/image3810.png"/><Relationship Id="rId266" Type="http://schemas.openxmlformats.org/officeDocument/2006/relationships/customXml" Target="../ink/ink2607.xml"/><Relationship Id="rId473" Type="http://schemas.openxmlformats.org/officeDocument/2006/relationships/image" Target="../media/image3946.png"/><Relationship Id="rId680" Type="http://schemas.openxmlformats.org/officeDocument/2006/relationships/customXml" Target="../ink/ink2816.xml"/><Relationship Id="rId126" Type="http://schemas.openxmlformats.org/officeDocument/2006/relationships/customXml" Target="../ink/ink2537.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2865.xml"/><Relationship Id="rId985" Type="http://schemas.openxmlformats.org/officeDocument/2006/relationships/customXml" Target="../ink/ink2969.xml"/><Relationship Id="rId1170" Type="http://schemas.openxmlformats.org/officeDocument/2006/relationships/image" Target="../media/image987.png"/><Relationship Id="rId638" Type="http://schemas.openxmlformats.org/officeDocument/2006/relationships/image" Target="../media/image4027.png"/><Relationship Id="rId845" Type="http://schemas.openxmlformats.org/officeDocument/2006/relationships/image" Target="../media/image4129.png"/><Relationship Id="rId1030" Type="http://schemas.openxmlformats.org/officeDocument/2006/relationships/image" Target="../media/image917.png"/><Relationship Id="rId1268" Type="http://schemas.openxmlformats.org/officeDocument/2006/relationships/image" Target="../media/image1036.png"/><Relationship Id="rId1475" Type="http://schemas.openxmlformats.org/officeDocument/2006/relationships/customXml" Target="../ink/ink3214.xml"/><Relationship Id="rId400" Type="http://schemas.openxmlformats.org/officeDocument/2006/relationships/customXml" Target="../ink/ink2675.xml"/><Relationship Id="rId705" Type="http://schemas.openxmlformats.org/officeDocument/2006/relationships/image" Target="../media/image4059.png"/><Relationship Id="rId1128" Type="http://schemas.openxmlformats.org/officeDocument/2006/relationships/image" Target="../media/image966.png"/><Relationship Id="rId1335" Type="http://schemas.openxmlformats.org/officeDocument/2006/relationships/customXml" Target="../ink/ink3144.xml"/><Relationship Id="rId1542" Type="http://schemas.openxmlformats.org/officeDocument/2006/relationships/image" Target="../media/image1173.png"/><Relationship Id="rId912" Type="http://schemas.openxmlformats.org/officeDocument/2006/relationships/customXml" Target="../ink/ink2932.xml"/><Relationship Id="rId41" Type="http://schemas.openxmlformats.org/officeDocument/2006/relationships/image" Target="../media/image3732.png"/><Relationship Id="rId1402" Type="http://schemas.openxmlformats.org/officeDocument/2006/relationships/image" Target="../media/image1103.png"/><Relationship Id="rId190" Type="http://schemas.openxmlformats.org/officeDocument/2006/relationships/customXml" Target="../ink/ink2569.xml"/><Relationship Id="rId288" Type="http://schemas.openxmlformats.org/officeDocument/2006/relationships/customXml" Target="../ink/ink2618.xml"/><Relationship Id="rId495" Type="http://schemas.openxmlformats.org/officeDocument/2006/relationships/image" Target="../media/image3957.png"/><Relationship Id="rId148" Type="http://schemas.openxmlformats.org/officeDocument/2006/relationships/customXml" Target="../ink/ink2548.xml"/><Relationship Id="rId355" Type="http://schemas.openxmlformats.org/officeDocument/2006/relationships/customXml" Target="../ink/ink2652.xml"/><Relationship Id="rId562" Type="http://schemas.openxmlformats.org/officeDocument/2006/relationships/image" Target="../media/image3990.png"/><Relationship Id="rId1192" Type="http://schemas.openxmlformats.org/officeDocument/2006/relationships/image" Target="../media/image998.png"/><Relationship Id="rId215" Type="http://schemas.openxmlformats.org/officeDocument/2006/relationships/image" Target="../media/image3818.png"/><Relationship Id="rId422" Type="http://schemas.openxmlformats.org/officeDocument/2006/relationships/customXml" Target="../ink/ink2686.xml"/><Relationship Id="rId867" Type="http://schemas.openxmlformats.org/officeDocument/2006/relationships/image" Target="../media/image4140.png"/><Relationship Id="rId1052" Type="http://schemas.openxmlformats.org/officeDocument/2006/relationships/image" Target="../media/image928.png"/><Relationship Id="rId1497" Type="http://schemas.openxmlformats.org/officeDocument/2006/relationships/customXml" Target="../ink/ink3225.xml"/><Relationship Id="rId727" Type="http://schemas.openxmlformats.org/officeDocument/2006/relationships/image" Target="../media/image4070.png"/><Relationship Id="rId934" Type="http://schemas.openxmlformats.org/officeDocument/2006/relationships/customXml" Target="../ink/ink2943.xml"/><Relationship Id="rId1357" Type="http://schemas.openxmlformats.org/officeDocument/2006/relationships/customXml" Target="../ink/ink3155.xml"/><Relationship Id="rId63" Type="http://schemas.openxmlformats.org/officeDocument/2006/relationships/image" Target="../media/image3743.png"/><Relationship Id="rId1217" Type="http://schemas.openxmlformats.org/officeDocument/2006/relationships/customXml" Target="../ink/ink3085.xml"/><Relationship Id="rId1424" Type="http://schemas.openxmlformats.org/officeDocument/2006/relationships/image" Target="../media/image1114.png"/><Relationship Id="rId640" Type="http://schemas.openxmlformats.org/officeDocument/2006/relationships/image" Target="../media/image4028.png"/><Relationship Id="rId738" Type="http://schemas.openxmlformats.org/officeDocument/2006/relationships/customXml" Target="../ink/ink2845.xml"/><Relationship Id="rId945" Type="http://schemas.openxmlformats.org/officeDocument/2006/relationships/customXml" Target="../ink/ink2949.xml"/><Relationship Id="rId1368" Type="http://schemas.openxmlformats.org/officeDocument/2006/relationships/image" Target="../media/image1086.png"/><Relationship Id="rId74" Type="http://schemas.openxmlformats.org/officeDocument/2006/relationships/customXml" Target="../ink/ink2511.xml"/><Relationship Id="rId377" Type="http://schemas.openxmlformats.org/officeDocument/2006/relationships/customXml" Target="../ink/ink2663.xml"/><Relationship Id="rId500" Type="http://schemas.openxmlformats.org/officeDocument/2006/relationships/customXml" Target="../ink/ink2725.xml"/><Relationship Id="rId584" Type="http://schemas.openxmlformats.org/officeDocument/2006/relationships/image" Target="../media/image4001.png"/><Relationship Id="rId805" Type="http://schemas.openxmlformats.org/officeDocument/2006/relationships/image" Target="../media/image4109.png"/><Relationship Id="rId1130" Type="http://schemas.openxmlformats.org/officeDocument/2006/relationships/image" Target="../media/image967.png"/><Relationship Id="rId1228" Type="http://schemas.openxmlformats.org/officeDocument/2006/relationships/image" Target="../media/image1016.png"/><Relationship Id="rId1435" Type="http://schemas.openxmlformats.org/officeDocument/2006/relationships/customXml" Target="../ink/ink3194.xml"/><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1074" Type="http://schemas.openxmlformats.org/officeDocument/2006/relationships/image" Target="../media/image939.png"/><Relationship Id="rId444" Type="http://schemas.openxmlformats.org/officeDocument/2006/relationships/customXml" Target="../ink/ink2697.xml"/><Relationship Id="rId651" Type="http://schemas.openxmlformats.org/officeDocument/2006/relationships/customXml" Target="../ink/ink2801.xml"/><Relationship Id="rId749" Type="http://schemas.openxmlformats.org/officeDocument/2006/relationships/image" Target="../media/image4081.png"/><Relationship Id="rId1281" Type="http://schemas.openxmlformats.org/officeDocument/2006/relationships/customXml" Target="../ink/ink3117.xml"/><Relationship Id="rId1379" Type="http://schemas.openxmlformats.org/officeDocument/2006/relationships/customXml" Target="../ink/ink3166.xml"/><Relationship Id="rId1502" Type="http://schemas.openxmlformats.org/officeDocument/2006/relationships/image" Target="../media/image1153.png"/><Relationship Id="rId290" Type="http://schemas.openxmlformats.org/officeDocument/2006/relationships/customXml" Target="../ink/ink2619.xml"/><Relationship Id="rId304" Type="http://schemas.openxmlformats.org/officeDocument/2006/relationships/customXml" Target="../ink/ink2626.xml"/><Relationship Id="rId388" Type="http://schemas.openxmlformats.org/officeDocument/2006/relationships/customXml" Target="../ink/ink2669.xml"/><Relationship Id="rId511" Type="http://schemas.openxmlformats.org/officeDocument/2006/relationships/image" Target="../media/image3965.png"/><Relationship Id="rId609" Type="http://schemas.openxmlformats.org/officeDocument/2006/relationships/customXml" Target="../ink/ink2780.xml"/><Relationship Id="rId956" Type="http://schemas.openxmlformats.org/officeDocument/2006/relationships/image" Target="../media/image4184.png"/><Relationship Id="rId1141" Type="http://schemas.openxmlformats.org/officeDocument/2006/relationships/customXml" Target="../ink/ink3047.xml"/><Relationship Id="rId1239" Type="http://schemas.openxmlformats.org/officeDocument/2006/relationships/customXml" Target="../ink/ink3096.xml"/><Relationship Id="rId85" Type="http://schemas.openxmlformats.org/officeDocument/2006/relationships/image" Target="../media/image3754.png"/><Relationship Id="rId150" Type="http://schemas.openxmlformats.org/officeDocument/2006/relationships/customXml" Target="../ink/ink2549.xml"/><Relationship Id="rId595" Type="http://schemas.openxmlformats.org/officeDocument/2006/relationships/customXml" Target="../ink/ink2773.xml"/><Relationship Id="rId816" Type="http://schemas.openxmlformats.org/officeDocument/2006/relationships/customXml" Target="../ink/ink2884.xml"/><Relationship Id="rId1001" Type="http://schemas.openxmlformats.org/officeDocument/2006/relationships/customXml" Target="../ink/ink2977.xml"/><Relationship Id="rId1446" Type="http://schemas.openxmlformats.org/officeDocument/2006/relationships/image" Target="../media/image1125.png"/><Relationship Id="rId248" Type="http://schemas.openxmlformats.org/officeDocument/2006/relationships/customXml" Target="../ink/ink2598.xml"/><Relationship Id="rId455" Type="http://schemas.openxmlformats.org/officeDocument/2006/relationships/image" Target="../media/image3937.png"/><Relationship Id="rId662" Type="http://schemas.openxmlformats.org/officeDocument/2006/relationships/image" Target="../media/image4039.png"/><Relationship Id="rId1085" Type="http://schemas.openxmlformats.org/officeDocument/2006/relationships/customXml" Target="../ink/ink3019.xml"/><Relationship Id="rId1292" Type="http://schemas.openxmlformats.org/officeDocument/2006/relationships/image" Target="../media/image1048.png"/><Relationship Id="rId1306" Type="http://schemas.openxmlformats.org/officeDocument/2006/relationships/image" Target="../media/image1055.png"/><Relationship Id="rId1513" Type="http://schemas.openxmlformats.org/officeDocument/2006/relationships/customXml" Target="../ink/ink3233.xml"/><Relationship Id="rId12" Type="http://schemas.openxmlformats.org/officeDocument/2006/relationships/customXml" Target="../ink/ink2479.xml"/><Relationship Id="rId108" Type="http://schemas.openxmlformats.org/officeDocument/2006/relationships/customXml" Target="../ink/ink2528.xml"/><Relationship Id="rId315" Type="http://schemas.openxmlformats.org/officeDocument/2006/relationships/image" Target="../media/image3868.png"/><Relationship Id="rId522" Type="http://schemas.openxmlformats.org/officeDocument/2006/relationships/customXml" Target="../ink/ink2736.xml"/><Relationship Id="rId967" Type="http://schemas.openxmlformats.org/officeDocument/2006/relationships/customXml" Target="../ink/ink2960.xml"/><Relationship Id="rId1152" Type="http://schemas.openxmlformats.org/officeDocument/2006/relationships/image" Target="../media/image978.png"/><Relationship Id="rId96" Type="http://schemas.openxmlformats.org/officeDocument/2006/relationships/customXml" Target="../ink/ink2522.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1012" Type="http://schemas.openxmlformats.org/officeDocument/2006/relationships/image" Target="../media/image908.png"/><Relationship Id="rId1457" Type="http://schemas.openxmlformats.org/officeDocument/2006/relationships/customXml" Target="../ink/ink3205.xml"/><Relationship Id="rId259" Type="http://schemas.openxmlformats.org/officeDocument/2006/relationships/image" Target="../media/image3840.png"/><Relationship Id="rId466" Type="http://schemas.openxmlformats.org/officeDocument/2006/relationships/customXml" Target="../ink/ink2708.xml"/><Relationship Id="rId673" Type="http://schemas.openxmlformats.org/officeDocument/2006/relationships/customXml" Target="../ink/ink2812.xml"/><Relationship Id="rId880" Type="http://schemas.openxmlformats.org/officeDocument/2006/relationships/customXml" Target="../ink/ink2916.xml"/><Relationship Id="rId1096" Type="http://schemas.openxmlformats.org/officeDocument/2006/relationships/image" Target="../media/image950.png"/><Relationship Id="rId1317" Type="http://schemas.openxmlformats.org/officeDocument/2006/relationships/customXml" Target="../ink/ink3135.xml"/><Relationship Id="rId1524" Type="http://schemas.openxmlformats.org/officeDocument/2006/relationships/image" Target="../media/image1164.png"/><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2637.xml"/><Relationship Id="rId533" Type="http://schemas.openxmlformats.org/officeDocument/2006/relationships/customXml" Target="../ink/ink2742.xml"/><Relationship Id="rId978" Type="http://schemas.openxmlformats.org/officeDocument/2006/relationships/image" Target="../media/image891.png"/><Relationship Id="rId1163" Type="http://schemas.openxmlformats.org/officeDocument/2006/relationships/customXml" Target="../ink/ink3058.xml"/><Relationship Id="rId1370" Type="http://schemas.openxmlformats.org/officeDocument/2006/relationships/image" Target="../media/image1087.png"/><Relationship Id="rId740" Type="http://schemas.openxmlformats.org/officeDocument/2006/relationships/customXml" Target="../ink/ink2846.xml"/><Relationship Id="rId838" Type="http://schemas.openxmlformats.org/officeDocument/2006/relationships/customXml" Target="../ink/ink2895.xml"/><Relationship Id="rId1023" Type="http://schemas.openxmlformats.org/officeDocument/2006/relationships/customXml" Target="../ink/ink2988.xml"/><Relationship Id="rId1468" Type="http://schemas.openxmlformats.org/officeDocument/2006/relationships/image" Target="../media/image1136.png"/><Relationship Id="rId172" Type="http://schemas.openxmlformats.org/officeDocument/2006/relationships/customXml" Target="../ink/ink2560.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2818.xml"/><Relationship Id="rId1230" Type="http://schemas.openxmlformats.org/officeDocument/2006/relationships/image" Target="../media/image1017.png"/><Relationship Id="rId1328" Type="http://schemas.openxmlformats.org/officeDocument/2006/relationships/image" Target="../media/image1066.png"/><Relationship Id="rId1535" Type="http://schemas.openxmlformats.org/officeDocument/2006/relationships/customXml" Target="../ink/ink3244.xml"/><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989" Type="http://schemas.openxmlformats.org/officeDocument/2006/relationships/customXml" Target="../ink/ink2971.xml"/><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174" Type="http://schemas.openxmlformats.org/officeDocument/2006/relationships/image" Target="../media/image989.png"/><Relationship Id="rId1381" Type="http://schemas.openxmlformats.org/officeDocument/2006/relationships/customXml" Target="../ink/ink3167.xml"/><Relationship Id="rId1479" Type="http://schemas.openxmlformats.org/officeDocument/2006/relationships/customXml" Target="../ink/ink3216.xml"/><Relationship Id="rId183" Type="http://schemas.openxmlformats.org/officeDocument/2006/relationships/image" Target="../media/image3802.png"/><Relationship Id="rId390" Type="http://schemas.openxmlformats.org/officeDocument/2006/relationships/customXml" Target="../ink/ink2670.xml"/><Relationship Id="rId404" Type="http://schemas.openxmlformats.org/officeDocument/2006/relationships/customXml" Target="../ink/ink2677.xml"/><Relationship Id="rId611" Type="http://schemas.openxmlformats.org/officeDocument/2006/relationships/customXml" Target="../ink/ink2781.xml"/><Relationship Id="rId1034" Type="http://schemas.openxmlformats.org/officeDocument/2006/relationships/image" Target="../media/image919.png"/><Relationship Id="rId1241" Type="http://schemas.openxmlformats.org/officeDocument/2006/relationships/customXml" Target="../ink/ink3097.xml"/><Relationship Id="rId1339" Type="http://schemas.openxmlformats.org/officeDocument/2006/relationships/customXml" Target="../ink/ink3146.xml"/><Relationship Id="rId250" Type="http://schemas.openxmlformats.org/officeDocument/2006/relationships/customXml" Target="../ink/ink2599.xml"/><Relationship Id="rId488" Type="http://schemas.openxmlformats.org/officeDocument/2006/relationships/customXml" Target="../ink/ink2719.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2934.xml"/><Relationship Id="rId1101" Type="http://schemas.openxmlformats.org/officeDocument/2006/relationships/customXml" Target="../ink/ink3027.xml"/><Relationship Id="rId1546" Type="http://schemas.openxmlformats.org/officeDocument/2006/relationships/image" Target="../media/image1175.png"/><Relationship Id="rId45" Type="http://schemas.openxmlformats.org/officeDocument/2006/relationships/image" Target="../media/image3734.png"/><Relationship Id="rId110" Type="http://schemas.openxmlformats.org/officeDocument/2006/relationships/customXml" Target="../ink/ink2529.xml"/><Relationship Id="rId348" Type="http://schemas.openxmlformats.org/officeDocument/2006/relationships/image" Target="../media/image3884.png"/><Relationship Id="rId555" Type="http://schemas.openxmlformats.org/officeDocument/2006/relationships/customXml" Target="../ink/ink2753.xml"/><Relationship Id="rId762" Type="http://schemas.openxmlformats.org/officeDocument/2006/relationships/customXml" Target="../ink/ink2857.xml"/><Relationship Id="rId1185" Type="http://schemas.openxmlformats.org/officeDocument/2006/relationships/customXml" Target="../ink/ink3069.xml"/><Relationship Id="rId1392" Type="http://schemas.openxmlformats.org/officeDocument/2006/relationships/image" Target="../media/image1098.png"/><Relationship Id="rId1406" Type="http://schemas.openxmlformats.org/officeDocument/2006/relationships/image" Target="../media/image1105.png"/><Relationship Id="rId194" Type="http://schemas.openxmlformats.org/officeDocument/2006/relationships/customXml" Target="../ink/ink2571.xml"/><Relationship Id="rId208" Type="http://schemas.openxmlformats.org/officeDocument/2006/relationships/customXml" Target="../ink/ink2578.xml"/><Relationship Id="rId415" Type="http://schemas.openxmlformats.org/officeDocument/2006/relationships/image" Target="../media/image3917.png"/><Relationship Id="rId622" Type="http://schemas.openxmlformats.org/officeDocument/2006/relationships/image" Target="../media/image4019.png"/><Relationship Id="rId1045" Type="http://schemas.openxmlformats.org/officeDocument/2006/relationships/customXml" Target="../ink/ink2999.xml"/><Relationship Id="rId1252" Type="http://schemas.openxmlformats.org/officeDocument/2006/relationships/image" Target="../media/image1028.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1112" Type="http://schemas.openxmlformats.org/officeDocument/2006/relationships/image" Target="../media/image958.png"/><Relationship Id="rId56" Type="http://schemas.openxmlformats.org/officeDocument/2006/relationships/customXml" Target="../ink/ink2502.xml"/><Relationship Id="rId359" Type="http://schemas.openxmlformats.org/officeDocument/2006/relationships/customXml" Target="../ink/ink2654.xml"/><Relationship Id="rId566" Type="http://schemas.openxmlformats.org/officeDocument/2006/relationships/image" Target="../media/image3992.png"/><Relationship Id="rId773" Type="http://schemas.openxmlformats.org/officeDocument/2006/relationships/image" Target="../media/image4093.png"/><Relationship Id="rId1196" Type="http://schemas.openxmlformats.org/officeDocument/2006/relationships/image" Target="../media/image1000.png"/><Relationship Id="rId1417" Type="http://schemas.openxmlformats.org/officeDocument/2006/relationships/customXml" Target="../ink/ink3185.xml"/><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2688.xml"/><Relationship Id="rId633" Type="http://schemas.openxmlformats.org/officeDocument/2006/relationships/customXml" Target="../ink/ink2792.xml"/><Relationship Id="rId980" Type="http://schemas.openxmlformats.org/officeDocument/2006/relationships/image" Target="../media/image892.png"/><Relationship Id="rId1056" Type="http://schemas.openxmlformats.org/officeDocument/2006/relationships/image" Target="../media/image930.png"/><Relationship Id="rId1263" Type="http://schemas.openxmlformats.org/officeDocument/2006/relationships/customXml" Target="../ink/ink3108.xml"/><Relationship Id="rId840" Type="http://schemas.openxmlformats.org/officeDocument/2006/relationships/customXml" Target="../ink/ink2896.xml"/><Relationship Id="rId938" Type="http://schemas.openxmlformats.org/officeDocument/2006/relationships/customXml" Target="../ink/ink2945.xml"/><Relationship Id="rId1470" Type="http://schemas.openxmlformats.org/officeDocument/2006/relationships/image" Target="../media/image1137.png"/><Relationship Id="rId67" Type="http://schemas.openxmlformats.org/officeDocument/2006/relationships/image" Target="../media/image3745.png"/><Relationship Id="rId272" Type="http://schemas.openxmlformats.org/officeDocument/2006/relationships/customXml" Target="../ink/ink2610.xml"/><Relationship Id="rId577" Type="http://schemas.openxmlformats.org/officeDocument/2006/relationships/customXml" Target="../ink/ink2764.xml"/><Relationship Id="rId700" Type="http://schemas.openxmlformats.org/officeDocument/2006/relationships/customXml" Target="../ink/ink2826.xml"/><Relationship Id="rId1123" Type="http://schemas.openxmlformats.org/officeDocument/2006/relationships/customXml" Target="../ink/ink3038.xml"/><Relationship Id="rId1330" Type="http://schemas.openxmlformats.org/officeDocument/2006/relationships/image" Target="../media/image1067.png"/><Relationship Id="rId1428" Type="http://schemas.openxmlformats.org/officeDocument/2006/relationships/image" Target="../media/image1116.png"/><Relationship Id="rId132" Type="http://schemas.openxmlformats.org/officeDocument/2006/relationships/customXml" Target="../ink/ink2540.xml"/><Relationship Id="rId784" Type="http://schemas.openxmlformats.org/officeDocument/2006/relationships/customXml" Target="../ink/ink2868.xml"/><Relationship Id="rId991" Type="http://schemas.openxmlformats.org/officeDocument/2006/relationships/customXml" Target="../ink/ink2972.xml"/><Relationship Id="rId1067" Type="http://schemas.openxmlformats.org/officeDocument/2006/relationships/customXml" Target="../ink/ink3010.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1274" Type="http://schemas.openxmlformats.org/officeDocument/2006/relationships/image" Target="../media/image1039.png"/><Relationship Id="rId1481" Type="http://schemas.openxmlformats.org/officeDocument/2006/relationships/customXml" Target="../ink/ink3217.xml"/><Relationship Id="rId283" Type="http://schemas.openxmlformats.org/officeDocument/2006/relationships/image" Target="../media/image3852.png"/><Relationship Id="rId490" Type="http://schemas.openxmlformats.org/officeDocument/2006/relationships/customXml" Target="../ink/ink2720.xml"/><Relationship Id="rId504" Type="http://schemas.openxmlformats.org/officeDocument/2006/relationships/customXml" Target="../ink/ink2727.xml"/><Relationship Id="rId711" Type="http://schemas.openxmlformats.org/officeDocument/2006/relationships/image" Target="../media/image4062.png"/><Relationship Id="rId949" Type="http://schemas.openxmlformats.org/officeDocument/2006/relationships/customXml" Target="../ink/ink2951.xml"/><Relationship Id="rId1134" Type="http://schemas.openxmlformats.org/officeDocument/2006/relationships/image" Target="../media/image969.png"/><Relationship Id="rId1341" Type="http://schemas.openxmlformats.org/officeDocument/2006/relationships/customXml" Target="../ink/ink3147.xml"/><Relationship Id="rId78" Type="http://schemas.openxmlformats.org/officeDocument/2006/relationships/customXml" Target="../ink/ink2513.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1201" Type="http://schemas.openxmlformats.org/officeDocument/2006/relationships/customXml" Target="../ink/ink3077.xml"/><Relationship Id="rId1439" Type="http://schemas.openxmlformats.org/officeDocument/2006/relationships/customXml" Target="../ink/ink3196.xml"/><Relationship Id="rId9" Type="http://schemas.openxmlformats.org/officeDocument/2006/relationships/image" Target="../media/image3717.png"/><Relationship Id="rId210" Type="http://schemas.openxmlformats.org/officeDocument/2006/relationships/customXml" Target="../ink/ink2579.xml"/><Relationship Id="rId448" Type="http://schemas.openxmlformats.org/officeDocument/2006/relationships/customXml" Target="../ink/ink2699.xml"/><Relationship Id="rId655" Type="http://schemas.openxmlformats.org/officeDocument/2006/relationships/customXml" Target="../ink/ink2803.xml"/><Relationship Id="rId862" Type="http://schemas.openxmlformats.org/officeDocument/2006/relationships/customXml" Target="../ink/ink2907.xml"/><Relationship Id="rId1078" Type="http://schemas.openxmlformats.org/officeDocument/2006/relationships/image" Target="../media/image941.png"/><Relationship Id="rId1285" Type="http://schemas.openxmlformats.org/officeDocument/2006/relationships/customXml" Target="../ink/ink3119.xml"/><Relationship Id="rId1492" Type="http://schemas.openxmlformats.org/officeDocument/2006/relationships/image" Target="../media/image1148.png"/><Relationship Id="rId1506" Type="http://schemas.openxmlformats.org/officeDocument/2006/relationships/image" Target="../media/image1155.png"/><Relationship Id="rId294" Type="http://schemas.openxmlformats.org/officeDocument/2006/relationships/customXml" Target="../ink/ink2621.xml"/><Relationship Id="rId308" Type="http://schemas.openxmlformats.org/officeDocument/2006/relationships/customXml" Target="../ink/ink2628.xml"/><Relationship Id="rId515" Type="http://schemas.openxmlformats.org/officeDocument/2006/relationships/image" Target="../media/image3967.png"/><Relationship Id="rId722" Type="http://schemas.openxmlformats.org/officeDocument/2006/relationships/customXml" Target="../ink/ink2837.xml"/><Relationship Id="rId1145" Type="http://schemas.openxmlformats.org/officeDocument/2006/relationships/customXml" Target="../ink/ink3049.xml"/><Relationship Id="rId1352" Type="http://schemas.openxmlformats.org/officeDocument/2006/relationships/image" Target="../media/image1078.png"/><Relationship Id="rId89" Type="http://schemas.openxmlformats.org/officeDocument/2006/relationships/image" Target="../media/image3756.png"/><Relationship Id="rId154" Type="http://schemas.openxmlformats.org/officeDocument/2006/relationships/customXml" Target="../ink/ink2551.xml"/><Relationship Id="rId361" Type="http://schemas.openxmlformats.org/officeDocument/2006/relationships/customXml" Target="../ink/ink2655.xml"/><Relationship Id="rId599" Type="http://schemas.openxmlformats.org/officeDocument/2006/relationships/customXml" Target="../ink/ink2775.xml"/><Relationship Id="rId1005" Type="http://schemas.openxmlformats.org/officeDocument/2006/relationships/customXml" Target="../ink/ink2979.xml"/><Relationship Id="rId1212" Type="http://schemas.openxmlformats.org/officeDocument/2006/relationships/image" Target="../media/image1008.png"/><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089" Type="http://schemas.openxmlformats.org/officeDocument/2006/relationships/customXml" Target="../ink/ink3021.xml"/><Relationship Id="rId1296" Type="http://schemas.openxmlformats.org/officeDocument/2006/relationships/image" Target="../media/image1050.png"/><Relationship Id="rId1517" Type="http://schemas.openxmlformats.org/officeDocument/2006/relationships/customXml" Target="../ink/ink3235.xml"/><Relationship Id="rId16" Type="http://schemas.openxmlformats.org/officeDocument/2006/relationships/customXml" Target="../ink/ink2481.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2738.xml"/><Relationship Id="rId1156" Type="http://schemas.openxmlformats.org/officeDocument/2006/relationships/image" Target="../media/image980.png"/><Relationship Id="rId1363" Type="http://schemas.openxmlformats.org/officeDocument/2006/relationships/customXml" Target="../ink/ink3158.xml"/><Relationship Id="rId733" Type="http://schemas.openxmlformats.org/officeDocument/2006/relationships/image" Target="../media/image4073.png"/><Relationship Id="rId940" Type="http://schemas.openxmlformats.org/officeDocument/2006/relationships/customXml" Target="../ink/ink2946.xml"/><Relationship Id="rId1016" Type="http://schemas.openxmlformats.org/officeDocument/2006/relationships/image" Target="../media/image910.png"/><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2814.xml"/><Relationship Id="rId800" Type="http://schemas.openxmlformats.org/officeDocument/2006/relationships/customXml" Target="../ink/ink2876.xml"/><Relationship Id="rId1223" Type="http://schemas.openxmlformats.org/officeDocument/2006/relationships/customXml" Target="../ink/ink3088.xml"/><Relationship Id="rId1430" Type="http://schemas.openxmlformats.org/officeDocument/2006/relationships/image" Target="../media/image1117.png"/><Relationship Id="rId1528" Type="http://schemas.openxmlformats.org/officeDocument/2006/relationships/image" Target="../media/image1166.png"/><Relationship Id="rId232" Type="http://schemas.openxmlformats.org/officeDocument/2006/relationships/customXml" Target="../ink/ink2590.xml"/><Relationship Id="rId884" Type="http://schemas.openxmlformats.org/officeDocument/2006/relationships/customXml" Target="../ink/ink2918.xml"/><Relationship Id="rId27" Type="http://schemas.openxmlformats.org/officeDocument/2006/relationships/image" Target="../media/image3726.png"/><Relationship Id="rId537" Type="http://schemas.openxmlformats.org/officeDocument/2006/relationships/customXml" Target="../ink/ink2744.xml"/><Relationship Id="rId744" Type="http://schemas.openxmlformats.org/officeDocument/2006/relationships/customXml" Target="../ink/ink2848.xml"/><Relationship Id="rId951" Type="http://schemas.openxmlformats.org/officeDocument/2006/relationships/customXml" Target="../ink/ink2952.xml"/><Relationship Id="rId1167" Type="http://schemas.openxmlformats.org/officeDocument/2006/relationships/customXml" Target="../ink/ink3060.xml"/><Relationship Id="rId1374" Type="http://schemas.openxmlformats.org/officeDocument/2006/relationships/image" Target="../media/image1089.png"/><Relationship Id="rId80" Type="http://schemas.openxmlformats.org/officeDocument/2006/relationships/customXml" Target="../ink/ink2514.xml"/><Relationship Id="rId176" Type="http://schemas.openxmlformats.org/officeDocument/2006/relationships/customXml" Target="../ink/ink2562.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1027" Type="http://schemas.openxmlformats.org/officeDocument/2006/relationships/customXml" Target="../ink/ink2990.xml"/><Relationship Id="rId1234" Type="http://schemas.openxmlformats.org/officeDocument/2006/relationships/image" Target="../media/image1019.png"/><Relationship Id="rId1441" Type="http://schemas.openxmlformats.org/officeDocument/2006/relationships/customXml" Target="../ink/ink3197.xml"/><Relationship Id="rId243" Type="http://schemas.openxmlformats.org/officeDocument/2006/relationships/image" Target="../media/image3832.png"/><Relationship Id="rId450" Type="http://schemas.openxmlformats.org/officeDocument/2006/relationships/customXml" Target="../ink/ink2700.xml"/><Relationship Id="rId688" Type="http://schemas.openxmlformats.org/officeDocument/2006/relationships/customXml" Target="../ink/ink2820.xml"/><Relationship Id="rId895" Type="http://schemas.openxmlformats.org/officeDocument/2006/relationships/image" Target="../media/image4154.png"/><Relationship Id="rId909" Type="http://schemas.openxmlformats.org/officeDocument/2006/relationships/image" Target="../media/image4161.png"/><Relationship Id="rId1080" Type="http://schemas.openxmlformats.org/officeDocument/2006/relationships/image" Target="../media/image942.png"/><Relationship Id="rId1301" Type="http://schemas.openxmlformats.org/officeDocument/2006/relationships/customXml" Target="../ink/ink3127.xml"/><Relationship Id="rId1539" Type="http://schemas.openxmlformats.org/officeDocument/2006/relationships/customXml" Target="../ink/ink3246.xml"/><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2629.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1178" Type="http://schemas.openxmlformats.org/officeDocument/2006/relationships/image" Target="../media/image991.png"/><Relationship Id="rId1385" Type="http://schemas.openxmlformats.org/officeDocument/2006/relationships/customXml" Target="../ink/ink3169.xml"/><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2672.xml"/><Relationship Id="rId408" Type="http://schemas.openxmlformats.org/officeDocument/2006/relationships/customXml" Target="../ink/ink2679.xml"/><Relationship Id="rId615" Type="http://schemas.openxmlformats.org/officeDocument/2006/relationships/customXml" Target="../ink/ink2783.xml"/><Relationship Id="rId822" Type="http://schemas.openxmlformats.org/officeDocument/2006/relationships/customXml" Target="../ink/ink2887.xml"/><Relationship Id="rId1038" Type="http://schemas.openxmlformats.org/officeDocument/2006/relationships/image" Target="../media/image921.png"/><Relationship Id="rId1245" Type="http://schemas.openxmlformats.org/officeDocument/2006/relationships/customXml" Target="../ink/ink3099.xml"/><Relationship Id="rId1452" Type="http://schemas.openxmlformats.org/officeDocument/2006/relationships/image" Target="../media/image1128.png"/><Relationship Id="rId254" Type="http://schemas.openxmlformats.org/officeDocument/2006/relationships/customXml" Target="../ink/ink2601.xml"/><Relationship Id="rId699" Type="http://schemas.openxmlformats.org/officeDocument/2006/relationships/image" Target="../media/image4056.png"/><Relationship Id="rId1091" Type="http://schemas.openxmlformats.org/officeDocument/2006/relationships/customXml" Target="../ink/ink3022.xml"/><Relationship Id="rId1105" Type="http://schemas.openxmlformats.org/officeDocument/2006/relationships/customXml" Target="../ink/ink3029.xml"/><Relationship Id="rId1312" Type="http://schemas.openxmlformats.org/officeDocument/2006/relationships/image" Target="../media/image1058.png"/><Relationship Id="rId49" Type="http://schemas.openxmlformats.org/officeDocument/2006/relationships/image" Target="../media/image3736.png"/><Relationship Id="rId114" Type="http://schemas.openxmlformats.org/officeDocument/2006/relationships/customXml" Target="../ink/ink2531.xml"/><Relationship Id="rId461" Type="http://schemas.openxmlformats.org/officeDocument/2006/relationships/image" Target="../media/image3940.png"/><Relationship Id="rId559" Type="http://schemas.openxmlformats.org/officeDocument/2006/relationships/customXml" Target="../ink/ink2755.xml"/><Relationship Id="rId766" Type="http://schemas.openxmlformats.org/officeDocument/2006/relationships/customXml" Target="../ink/ink2859.xml"/><Relationship Id="rId1189" Type="http://schemas.openxmlformats.org/officeDocument/2006/relationships/customXml" Target="../ink/ink3071.xml"/><Relationship Id="rId1396" Type="http://schemas.openxmlformats.org/officeDocument/2006/relationships/image" Target="../media/image1100.png"/><Relationship Id="rId198" Type="http://schemas.openxmlformats.org/officeDocument/2006/relationships/customXml" Target="../ink/ink2573.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973" Type="http://schemas.openxmlformats.org/officeDocument/2006/relationships/customXml" Target="../ink/ink2963.xml"/><Relationship Id="rId1049" Type="http://schemas.openxmlformats.org/officeDocument/2006/relationships/customXml" Target="../ink/ink3001.xml"/><Relationship Id="rId1256" Type="http://schemas.openxmlformats.org/officeDocument/2006/relationships/image" Target="../media/image1030.png"/><Relationship Id="rId833" Type="http://schemas.openxmlformats.org/officeDocument/2006/relationships/image" Target="../media/image4123.png"/><Relationship Id="rId1116" Type="http://schemas.openxmlformats.org/officeDocument/2006/relationships/image" Target="../media/image960.png"/><Relationship Id="rId1463" Type="http://schemas.openxmlformats.org/officeDocument/2006/relationships/customXml" Target="../ink/ink3208.xml"/><Relationship Id="rId265" Type="http://schemas.openxmlformats.org/officeDocument/2006/relationships/image" Target="../media/image3843.png"/><Relationship Id="rId472" Type="http://schemas.openxmlformats.org/officeDocument/2006/relationships/customXml" Target="../ink/ink2711.xml"/><Relationship Id="rId900" Type="http://schemas.openxmlformats.org/officeDocument/2006/relationships/customXml" Target="../ink/ink2926.xml"/><Relationship Id="rId1323" Type="http://schemas.openxmlformats.org/officeDocument/2006/relationships/customXml" Target="../ink/ink3138.xml"/><Relationship Id="rId1530" Type="http://schemas.openxmlformats.org/officeDocument/2006/relationships/image" Target="../media/image1167.png"/><Relationship Id="rId125" Type="http://schemas.openxmlformats.org/officeDocument/2006/relationships/image" Target="../media/image3773.png"/><Relationship Id="rId332" Type="http://schemas.openxmlformats.org/officeDocument/2006/relationships/customXml" Target="../ink/ink2640.xml"/><Relationship Id="rId777" Type="http://schemas.openxmlformats.org/officeDocument/2006/relationships/image" Target="../media/image4095.png"/><Relationship Id="rId984" Type="http://schemas.openxmlformats.org/officeDocument/2006/relationships/image" Target="../media/image894.png"/><Relationship Id="rId637" Type="http://schemas.openxmlformats.org/officeDocument/2006/relationships/customXml" Target="../ink/ink2794.xml"/><Relationship Id="rId844" Type="http://schemas.openxmlformats.org/officeDocument/2006/relationships/customXml" Target="../ink/ink2898.xml"/><Relationship Id="rId1267" Type="http://schemas.openxmlformats.org/officeDocument/2006/relationships/customXml" Target="../ink/ink3110.xml"/><Relationship Id="rId1474" Type="http://schemas.openxmlformats.org/officeDocument/2006/relationships/image" Target="../media/image1139.png"/><Relationship Id="rId276" Type="http://schemas.openxmlformats.org/officeDocument/2006/relationships/customXml" Target="../ink/ink2612.xml"/><Relationship Id="rId483" Type="http://schemas.openxmlformats.org/officeDocument/2006/relationships/image" Target="../media/image3951.png"/><Relationship Id="rId690" Type="http://schemas.openxmlformats.org/officeDocument/2006/relationships/customXml" Target="../ink/ink2821.xml"/><Relationship Id="rId704" Type="http://schemas.openxmlformats.org/officeDocument/2006/relationships/customXml" Target="../ink/ink2828.xml"/><Relationship Id="rId911" Type="http://schemas.openxmlformats.org/officeDocument/2006/relationships/image" Target="../media/image4162.png"/><Relationship Id="rId1127" Type="http://schemas.openxmlformats.org/officeDocument/2006/relationships/customXml" Target="../ink/ink3040.xml"/><Relationship Id="rId1334" Type="http://schemas.openxmlformats.org/officeDocument/2006/relationships/image" Target="../media/image1069.png"/><Relationship Id="rId1541" Type="http://schemas.openxmlformats.org/officeDocument/2006/relationships/customXml" Target="../ink/ink3247.xml"/><Relationship Id="rId40" Type="http://schemas.openxmlformats.org/officeDocument/2006/relationships/customXml" Target="../ink/ink2494.xml"/><Relationship Id="rId136" Type="http://schemas.openxmlformats.org/officeDocument/2006/relationships/customXml" Target="../ink/ink2542.xml"/><Relationship Id="rId343" Type="http://schemas.openxmlformats.org/officeDocument/2006/relationships/customXml" Target="../ink/ink2646.xml"/><Relationship Id="rId550" Type="http://schemas.openxmlformats.org/officeDocument/2006/relationships/image" Target="../media/image3984.png"/><Relationship Id="rId788" Type="http://schemas.openxmlformats.org/officeDocument/2006/relationships/customXml" Target="../ink/ink2870.xml"/><Relationship Id="rId995" Type="http://schemas.openxmlformats.org/officeDocument/2006/relationships/customXml" Target="../ink/ink2974.xml"/><Relationship Id="rId1180" Type="http://schemas.openxmlformats.org/officeDocument/2006/relationships/image" Target="../media/image992.png"/><Relationship Id="rId1401" Type="http://schemas.openxmlformats.org/officeDocument/2006/relationships/customXml" Target="../ink/ink3177.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1040" Type="http://schemas.openxmlformats.org/officeDocument/2006/relationships/image" Target="../media/image922.png"/><Relationship Id="rId1278" Type="http://schemas.openxmlformats.org/officeDocument/2006/relationships/image" Target="../media/image1041.png"/><Relationship Id="rId1485" Type="http://schemas.openxmlformats.org/officeDocument/2006/relationships/customXml" Target="../ink/ink3219.xml"/><Relationship Id="rId287" Type="http://schemas.openxmlformats.org/officeDocument/2006/relationships/image" Target="../media/image3854.png"/><Relationship Id="rId410" Type="http://schemas.openxmlformats.org/officeDocument/2006/relationships/customXml" Target="../ink/ink2680.xml"/><Relationship Id="rId494" Type="http://schemas.openxmlformats.org/officeDocument/2006/relationships/customXml" Target="../ink/ink2722.xml"/><Relationship Id="rId508" Type="http://schemas.openxmlformats.org/officeDocument/2006/relationships/customXml" Target="../ink/ink2729.xml"/><Relationship Id="rId715" Type="http://schemas.openxmlformats.org/officeDocument/2006/relationships/image" Target="../media/image4064.png"/><Relationship Id="rId922" Type="http://schemas.openxmlformats.org/officeDocument/2006/relationships/customXml" Target="../ink/ink2937.xml"/><Relationship Id="rId1138" Type="http://schemas.openxmlformats.org/officeDocument/2006/relationships/image" Target="../media/image971.png"/><Relationship Id="rId1345" Type="http://schemas.openxmlformats.org/officeDocument/2006/relationships/customXml" Target="../ink/ink3149.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1191" Type="http://schemas.openxmlformats.org/officeDocument/2006/relationships/customXml" Target="../ink/ink3072.xml"/><Relationship Id="rId1205" Type="http://schemas.openxmlformats.org/officeDocument/2006/relationships/customXml" Target="../ink/ink3079.xml"/><Relationship Id="rId51" Type="http://schemas.openxmlformats.org/officeDocument/2006/relationships/image" Target="../media/image3737.png"/><Relationship Id="rId561" Type="http://schemas.openxmlformats.org/officeDocument/2006/relationships/customXml" Target="../ink/ink2756.xml"/><Relationship Id="rId659" Type="http://schemas.openxmlformats.org/officeDocument/2006/relationships/customXml" Target="../ink/ink2805.xml"/><Relationship Id="rId866" Type="http://schemas.openxmlformats.org/officeDocument/2006/relationships/customXml" Target="../ink/ink2909.xml"/><Relationship Id="rId1289" Type="http://schemas.openxmlformats.org/officeDocument/2006/relationships/customXml" Target="../ink/ink3121.xml"/><Relationship Id="rId1412" Type="http://schemas.openxmlformats.org/officeDocument/2006/relationships/image" Target="../media/image1108.png"/><Relationship Id="rId1496" Type="http://schemas.openxmlformats.org/officeDocument/2006/relationships/image" Target="../media/image1150.png"/><Relationship Id="rId214" Type="http://schemas.openxmlformats.org/officeDocument/2006/relationships/customXml" Target="../ink/ink2581.xml"/><Relationship Id="rId298" Type="http://schemas.openxmlformats.org/officeDocument/2006/relationships/customXml" Target="../ink/ink2623.xml"/><Relationship Id="rId421" Type="http://schemas.openxmlformats.org/officeDocument/2006/relationships/image" Target="../media/image3920.png"/><Relationship Id="rId519" Type="http://schemas.openxmlformats.org/officeDocument/2006/relationships/image" Target="../media/image3969.png"/><Relationship Id="rId1051" Type="http://schemas.openxmlformats.org/officeDocument/2006/relationships/customXml" Target="../ink/ink3002.xml"/><Relationship Id="rId1149" Type="http://schemas.openxmlformats.org/officeDocument/2006/relationships/customXml" Target="../ink/ink3051.xml"/><Relationship Id="rId1356" Type="http://schemas.openxmlformats.org/officeDocument/2006/relationships/image" Target="../media/image1080.png"/><Relationship Id="rId158" Type="http://schemas.openxmlformats.org/officeDocument/2006/relationships/customXml" Target="../ink/ink2553.xml"/><Relationship Id="rId726" Type="http://schemas.openxmlformats.org/officeDocument/2006/relationships/customXml" Target="../ink/ink2839.xml"/><Relationship Id="rId933" Type="http://schemas.openxmlformats.org/officeDocument/2006/relationships/image" Target="../media/image4173.png"/><Relationship Id="rId1009" Type="http://schemas.openxmlformats.org/officeDocument/2006/relationships/customXml" Target="../ink/ink2981.xml"/><Relationship Id="rId62" Type="http://schemas.openxmlformats.org/officeDocument/2006/relationships/customXml" Target="../ink/ink2505.xml"/><Relationship Id="rId365" Type="http://schemas.openxmlformats.org/officeDocument/2006/relationships/customXml" Target="../ink/ink2657.xml"/><Relationship Id="rId572" Type="http://schemas.openxmlformats.org/officeDocument/2006/relationships/image" Target="../media/image3995.png"/><Relationship Id="rId1216" Type="http://schemas.openxmlformats.org/officeDocument/2006/relationships/image" Target="../media/image1010.png"/><Relationship Id="rId1423" Type="http://schemas.openxmlformats.org/officeDocument/2006/relationships/customXml" Target="../ink/ink3188.xml"/><Relationship Id="rId225" Type="http://schemas.openxmlformats.org/officeDocument/2006/relationships/image" Target="../media/image3823.png"/><Relationship Id="rId432" Type="http://schemas.openxmlformats.org/officeDocument/2006/relationships/customXml" Target="../ink/ink2691.xml"/><Relationship Id="rId877" Type="http://schemas.openxmlformats.org/officeDocument/2006/relationships/image" Target="../media/image4145.png"/><Relationship Id="rId1062" Type="http://schemas.openxmlformats.org/officeDocument/2006/relationships/image" Target="../media/image933.png"/><Relationship Id="rId737" Type="http://schemas.openxmlformats.org/officeDocument/2006/relationships/image" Target="../media/image4075.png"/><Relationship Id="rId944" Type="http://schemas.openxmlformats.org/officeDocument/2006/relationships/customXml" Target="../ink/ink2948.xml"/><Relationship Id="rId1367" Type="http://schemas.openxmlformats.org/officeDocument/2006/relationships/customXml" Target="../ink/ink3160.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2767.xml"/><Relationship Id="rId790" Type="http://schemas.openxmlformats.org/officeDocument/2006/relationships/customXml" Target="../ink/ink2871.xml"/><Relationship Id="rId804" Type="http://schemas.openxmlformats.org/officeDocument/2006/relationships/customXml" Target="../ink/ink2878.xml"/><Relationship Id="rId1227" Type="http://schemas.openxmlformats.org/officeDocument/2006/relationships/customXml" Target="../ink/ink3090.xml"/><Relationship Id="rId1434" Type="http://schemas.openxmlformats.org/officeDocument/2006/relationships/image" Target="../media/image1119.png"/><Relationship Id="rId4" Type="http://schemas.openxmlformats.org/officeDocument/2006/relationships/customXml" Target="../ink/ink2475.xml"/><Relationship Id="rId236" Type="http://schemas.openxmlformats.org/officeDocument/2006/relationships/customXml" Target="../ink/ink2592.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2920.xml"/><Relationship Id="rId1073" Type="http://schemas.openxmlformats.org/officeDocument/2006/relationships/customXml" Target="../ink/ink3013.xml"/><Relationship Id="rId1280" Type="http://schemas.openxmlformats.org/officeDocument/2006/relationships/image" Target="../media/image1042.png"/><Relationship Id="rId1501" Type="http://schemas.openxmlformats.org/officeDocument/2006/relationships/customXml" Target="../ink/ink3227.xml"/><Relationship Id="rId303" Type="http://schemas.openxmlformats.org/officeDocument/2006/relationships/image" Target="../media/image3862.png"/><Relationship Id="rId748" Type="http://schemas.openxmlformats.org/officeDocument/2006/relationships/customXml" Target="../ink/ink2850.xml"/><Relationship Id="rId955" Type="http://schemas.openxmlformats.org/officeDocument/2006/relationships/customXml" Target="../ink/ink2954.xml"/><Relationship Id="rId1140" Type="http://schemas.openxmlformats.org/officeDocument/2006/relationships/image" Target="../media/image972.png"/><Relationship Id="rId1378" Type="http://schemas.openxmlformats.org/officeDocument/2006/relationships/image" Target="../media/image1091.png"/><Relationship Id="rId84" Type="http://schemas.openxmlformats.org/officeDocument/2006/relationships/customXml" Target="../ink/ink2516.xml"/><Relationship Id="rId387" Type="http://schemas.openxmlformats.org/officeDocument/2006/relationships/image" Target="../media/image3903.png"/><Relationship Id="rId510" Type="http://schemas.openxmlformats.org/officeDocument/2006/relationships/customXml" Target="../ink/ink2730.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1238" Type="http://schemas.openxmlformats.org/officeDocument/2006/relationships/image" Target="../media/image1021.png"/><Relationship Id="rId1445" Type="http://schemas.openxmlformats.org/officeDocument/2006/relationships/customXml" Target="../ink/ink3199.xml"/><Relationship Id="rId247" Type="http://schemas.openxmlformats.org/officeDocument/2006/relationships/image" Target="../media/image3834.png"/><Relationship Id="rId899" Type="http://schemas.openxmlformats.org/officeDocument/2006/relationships/image" Target="../media/image4156.png"/><Relationship Id="rId1000" Type="http://schemas.openxmlformats.org/officeDocument/2006/relationships/image" Target="../media/image902.png"/><Relationship Id="rId1084" Type="http://schemas.openxmlformats.org/officeDocument/2006/relationships/image" Target="../media/image944.png"/><Relationship Id="rId1305" Type="http://schemas.openxmlformats.org/officeDocument/2006/relationships/customXml" Target="../ink/ink3129.xml"/><Relationship Id="rId107" Type="http://schemas.openxmlformats.org/officeDocument/2006/relationships/image" Target="../media/image3765.png"/><Relationship Id="rId454" Type="http://schemas.openxmlformats.org/officeDocument/2006/relationships/customXml" Target="../ink/ink2702.xml"/><Relationship Id="rId661" Type="http://schemas.openxmlformats.org/officeDocument/2006/relationships/customXml" Target="../ink/ink2806.xml"/><Relationship Id="rId759" Type="http://schemas.openxmlformats.org/officeDocument/2006/relationships/image" Target="../media/image4086.png"/><Relationship Id="rId966" Type="http://schemas.openxmlformats.org/officeDocument/2006/relationships/image" Target="../media/image4189.png"/><Relationship Id="rId1291" Type="http://schemas.openxmlformats.org/officeDocument/2006/relationships/customXml" Target="../ink/ink3122.xml"/><Relationship Id="rId1389" Type="http://schemas.openxmlformats.org/officeDocument/2006/relationships/customXml" Target="../ink/ink3171.xml"/><Relationship Id="rId1512" Type="http://schemas.openxmlformats.org/officeDocument/2006/relationships/image" Target="../media/image1158.png"/><Relationship Id="rId11" Type="http://schemas.openxmlformats.org/officeDocument/2006/relationships/image" Target="../media/image3718.png"/><Relationship Id="rId314" Type="http://schemas.openxmlformats.org/officeDocument/2006/relationships/customXml" Target="../ink/ink2631.xml"/><Relationship Id="rId398" Type="http://schemas.openxmlformats.org/officeDocument/2006/relationships/customXml" Target="../ink/ink2674.xml"/><Relationship Id="rId521" Type="http://schemas.openxmlformats.org/officeDocument/2006/relationships/image" Target="../media/image3970.png"/><Relationship Id="rId619" Type="http://schemas.openxmlformats.org/officeDocument/2006/relationships/customXml" Target="../ink/ink2785.xml"/><Relationship Id="rId1151" Type="http://schemas.openxmlformats.org/officeDocument/2006/relationships/customXml" Target="../ink/ink3052.xml"/><Relationship Id="rId1249" Type="http://schemas.openxmlformats.org/officeDocument/2006/relationships/customXml" Target="../ink/ink3101.xml"/><Relationship Id="rId95" Type="http://schemas.openxmlformats.org/officeDocument/2006/relationships/image" Target="../media/image3759.png"/><Relationship Id="rId160" Type="http://schemas.openxmlformats.org/officeDocument/2006/relationships/customXml" Target="../ink/ink2554.xml"/><Relationship Id="rId826" Type="http://schemas.openxmlformats.org/officeDocument/2006/relationships/customXml" Target="../ink/ink2889.xml"/><Relationship Id="rId1011" Type="http://schemas.openxmlformats.org/officeDocument/2006/relationships/customXml" Target="../ink/ink2982.xml"/><Relationship Id="rId1109" Type="http://schemas.openxmlformats.org/officeDocument/2006/relationships/customXml" Target="../ink/ink3031.xml"/><Relationship Id="rId1456" Type="http://schemas.openxmlformats.org/officeDocument/2006/relationships/image" Target="../media/image1130.png"/><Relationship Id="rId258" Type="http://schemas.openxmlformats.org/officeDocument/2006/relationships/customXml" Target="../ink/ink2603.xml"/><Relationship Id="rId465" Type="http://schemas.openxmlformats.org/officeDocument/2006/relationships/image" Target="../media/image3942.png"/><Relationship Id="rId672" Type="http://schemas.openxmlformats.org/officeDocument/2006/relationships/image" Target="../media/image4043.png"/><Relationship Id="rId1095" Type="http://schemas.openxmlformats.org/officeDocument/2006/relationships/customXml" Target="../ink/ink3024.xml"/><Relationship Id="rId1316" Type="http://schemas.openxmlformats.org/officeDocument/2006/relationships/image" Target="../media/image1060.png"/><Relationship Id="rId1523" Type="http://schemas.openxmlformats.org/officeDocument/2006/relationships/customXml" Target="../ink/ink3238.xml"/><Relationship Id="rId22" Type="http://schemas.openxmlformats.org/officeDocument/2006/relationships/customXml" Target="../ink/ink2484.xml"/><Relationship Id="rId118" Type="http://schemas.openxmlformats.org/officeDocument/2006/relationships/customXml" Target="../ink/ink2533.xml"/><Relationship Id="rId325" Type="http://schemas.openxmlformats.org/officeDocument/2006/relationships/image" Target="../media/image3873.png"/><Relationship Id="rId532" Type="http://schemas.openxmlformats.org/officeDocument/2006/relationships/customXml" Target="../ink/ink2741.xml"/><Relationship Id="rId977" Type="http://schemas.openxmlformats.org/officeDocument/2006/relationships/customXml" Target="../ink/ink2965.xml"/><Relationship Id="rId1162" Type="http://schemas.openxmlformats.org/officeDocument/2006/relationships/image" Target="../media/image983.png"/><Relationship Id="rId171" Type="http://schemas.openxmlformats.org/officeDocument/2006/relationships/image" Target="../media/image3796.png"/><Relationship Id="rId837" Type="http://schemas.openxmlformats.org/officeDocument/2006/relationships/image" Target="../media/image4125.png"/><Relationship Id="rId1022" Type="http://schemas.openxmlformats.org/officeDocument/2006/relationships/image" Target="../media/image913.png"/><Relationship Id="rId1467" Type="http://schemas.openxmlformats.org/officeDocument/2006/relationships/customXml" Target="../ink/ink3210.xml"/><Relationship Id="rId269" Type="http://schemas.openxmlformats.org/officeDocument/2006/relationships/image" Target="../media/image3845.png"/><Relationship Id="rId476" Type="http://schemas.openxmlformats.org/officeDocument/2006/relationships/customXml" Target="../ink/ink2713.xml"/><Relationship Id="rId683" Type="http://schemas.openxmlformats.org/officeDocument/2006/relationships/image" Target="../media/image4048.png"/><Relationship Id="rId890" Type="http://schemas.openxmlformats.org/officeDocument/2006/relationships/customXml" Target="../ink/ink2921.xml"/><Relationship Id="rId904" Type="http://schemas.openxmlformats.org/officeDocument/2006/relationships/customXml" Target="../ink/ink2928.xml"/><Relationship Id="rId1327" Type="http://schemas.openxmlformats.org/officeDocument/2006/relationships/customXml" Target="../ink/ink3140.xml"/><Relationship Id="rId1534" Type="http://schemas.openxmlformats.org/officeDocument/2006/relationships/image" Target="../media/image1169.png"/><Relationship Id="rId33" Type="http://schemas.openxmlformats.org/officeDocument/2006/relationships/customXml" Target="../ink/ink2490.xml"/><Relationship Id="rId129" Type="http://schemas.openxmlformats.org/officeDocument/2006/relationships/image" Target="../media/image3775.png"/><Relationship Id="rId336" Type="http://schemas.openxmlformats.org/officeDocument/2006/relationships/customXml" Target="../ink/ink2642.xml"/><Relationship Id="rId543" Type="http://schemas.openxmlformats.org/officeDocument/2006/relationships/customXml" Target="../ink/ink2747.xml"/><Relationship Id="rId988" Type="http://schemas.openxmlformats.org/officeDocument/2006/relationships/image" Target="../media/image896.png"/><Relationship Id="rId1173" Type="http://schemas.openxmlformats.org/officeDocument/2006/relationships/customXml" Target="../ink/ink3063.xml"/><Relationship Id="rId1380" Type="http://schemas.openxmlformats.org/officeDocument/2006/relationships/image" Target="../media/image1092.png"/><Relationship Id="rId182" Type="http://schemas.openxmlformats.org/officeDocument/2006/relationships/customXml" Target="../ink/ink2565.xml"/><Relationship Id="rId403" Type="http://schemas.openxmlformats.org/officeDocument/2006/relationships/image" Target="../media/image3911.png"/><Relationship Id="rId750" Type="http://schemas.openxmlformats.org/officeDocument/2006/relationships/customXml" Target="../ink/ink2851.xml"/><Relationship Id="rId848" Type="http://schemas.openxmlformats.org/officeDocument/2006/relationships/customXml" Target="../ink/ink2900.xml"/><Relationship Id="rId1033" Type="http://schemas.openxmlformats.org/officeDocument/2006/relationships/customXml" Target="../ink/ink2993.xml"/><Relationship Id="rId1478" Type="http://schemas.openxmlformats.org/officeDocument/2006/relationships/image" Target="../media/image1141.png"/><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2823.xml"/><Relationship Id="rId708" Type="http://schemas.openxmlformats.org/officeDocument/2006/relationships/customXml" Target="../ink/ink2830.xml"/><Relationship Id="rId915" Type="http://schemas.openxmlformats.org/officeDocument/2006/relationships/image" Target="../media/image4164.png"/><Relationship Id="rId1240" Type="http://schemas.openxmlformats.org/officeDocument/2006/relationships/image" Target="../media/image1022.png"/><Relationship Id="rId1338" Type="http://schemas.openxmlformats.org/officeDocument/2006/relationships/image" Target="../media/image1071.png"/><Relationship Id="rId1545" Type="http://schemas.openxmlformats.org/officeDocument/2006/relationships/customXml" Target="../ink/ink3249.xml"/><Relationship Id="rId347" Type="http://schemas.openxmlformats.org/officeDocument/2006/relationships/customXml" Target="../ink/ink2648.xml"/><Relationship Id="rId999" Type="http://schemas.openxmlformats.org/officeDocument/2006/relationships/customXml" Target="../ink/ink2976.xml"/><Relationship Id="rId1100" Type="http://schemas.openxmlformats.org/officeDocument/2006/relationships/image" Target="../media/image952.png"/><Relationship Id="rId1184" Type="http://schemas.openxmlformats.org/officeDocument/2006/relationships/image" Target="../media/image994.png"/><Relationship Id="rId1405" Type="http://schemas.openxmlformats.org/officeDocument/2006/relationships/customXml" Target="../ink/ink3179.xml"/><Relationship Id="rId44" Type="http://schemas.openxmlformats.org/officeDocument/2006/relationships/customXml" Target="../ink/ink2496.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391" Type="http://schemas.openxmlformats.org/officeDocument/2006/relationships/customXml" Target="../ink/ink3172.xml"/><Relationship Id="rId1489" Type="http://schemas.openxmlformats.org/officeDocument/2006/relationships/customXml" Target="../ink/ink3221.xml"/><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2682.xml"/><Relationship Id="rId498" Type="http://schemas.openxmlformats.org/officeDocument/2006/relationships/customXml" Target="../ink/ink2724.xml"/><Relationship Id="rId621" Type="http://schemas.openxmlformats.org/officeDocument/2006/relationships/customXml" Target="../ink/ink2786.xml"/><Relationship Id="rId1044" Type="http://schemas.openxmlformats.org/officeDocument/2006/relationships/image" Target="../media/image924.png"/><Relationship Id="rId1251" Type="http://schemas.openxmlformats.org/officeDocument/2006/relationships/customXml" Target="../ink/ink3102.xml"/><Relationship Id="rId1349" Type="http://schemas.openxmlformats.org/officeDocument/2006/relationships/customXml" Target="../ink/ink3151.xml"/><Relationship Id="rId260" Type="http://schemas.openxmlformats.org/officeDocument/2006/relationships/customXml" Target="../ink/ink2604.xml"/><Relationship Id="rId719" Type="http://schemas.openxmlformats.org/officeDocument/2006/relationships/image" Target="../media/image4066.png"/><Relationship Id="rId926" Type="http://schemas.openxmlformats.org/officeDocument/2006/relationships/customXml" Target="../ink/ink2939.xml"/><Relationship Id="rId1111" Type="http://schemas.openxmlformats.org/officeDocument/2006/relationships/customXml" Target="../ink/ink3032.xml"/><Relationship Id="rId55" Type="http://schemas.openxmlformats.org/officeDocument/2006/relationships/image" Target="../media/image3739.png"/><Relationship Id="rId120" Type="http://schemas.openxmlformats.org/officeDocument/2006/relationships/customXml" Target="../ink/ink2534.xml"/><Relationship Id="rId358" Type="http://schemas.openxmlformats.org/officeDocument/2006/relationships/image" Target="../media/image3889.png"/><Relationship Id="rId565" Type="http://schemas.openxmlformats.org/officeDocument/2006/relationships/customXml" Target="../ink/ink2758.xml"/><Relationship Id="rId772" Type="http://schemas.openxmlformats.org/officeDocument/2006/relationships/customXml" Target="../ink/ink2862.xml"/><Relationship Id="rId1195" Type="http://schemas.openxmlformats.org/officeDocument/2006/relationships/customXml" Target="../ink/ink3074.xml"/><Relationship Id="rId1209" Type="http://schemas.openxmlformats.org/officeDocument/2006/relationships/customXml" Target="../ink/ink3081.xml"/><Relationship Id="rId1416" Type="http://schemas.openxmlformats.org/officeDocument/2006/relationships/image" Target="../media/image1110.png"/><Relationship Id="rId218" Type="http://schemas.openxmlformats.org/officeDocument/2006/relationships/customXml" Target="../ink/ink2583.xml"/><Relationship Id="rId425" Type="http://schemas.openxmlformats.org/officeDocument/2006/relationships/image" Target="../media/image3922.png"/><Relationship Id="rId632" Type="http://schemas.openxmlformats.org/officeDocument/2006/relationships/image" Target="../media/image4024.png"/><Relationship Id="rId1055" Type="http://schemas.openxmlformats.org/officeDocument/2006/relationships/customXml" Target="../ink/ink3004.xml"/><Relationship Id="rId1262" Type="http://schemas.openxmlformats.org/officeDocument/2006/relationships/image" Target="../media/image1033.png"/><Relationship Id="rId271" Type="http://schemas.openxmlformats.org/officeDocument/2006/relationships/image" Target="../media/image3846.png"/><Relationship Id="rId937" Type="http://schemas.openxmlformats.org/officeDocument/2006/relationships/image" Target="../media/image4175.png"/><Relationship Id="rId1122" Type="http://schemas.openxmlformats.org/officeDocument/2006/relationships/image" Target="../media/image963.png"/><Relationship Id="rId66" Type="http://schemas.openxmlformats.org/officeDocument/2006/relationships/customXml" Target="../ink/ink2507.xml"/><Relationship Id="rId131" Type="http://schemas.openxmlformats.org/officeDocument/2006/relationships/image" Target="../media/image3776.png"/><Relationship Id="rId369" Type="http://schemas.openxmlformats.org/officeDocument/2006/relationships/customXml" Target="../ink/ink2659.xml"/><Relationship Id="rId576" Type="http://schemas.openxmlformats.org/officeDocument/2006/relationships/image" Target="../media/image3997.png"/><Relationship Id="rId783" Type="http://schemas.openxmlformats.org/officeDocument/2006/relationships/image" Target="../media/image4098.png"/><Relationship Id="rId990" Type="http://schemas.openxmlformats.org/officeDocument/2006/relationships/image" Target="../media/image897.png"/><Relationship Id="rId1427" Type="http://schemas.openxmlformats.org/officeDocument/2006/relationships/customXml" Target="../ink/ink3190.xml"/><Relationship Id="rId229" Type="http://schemas.openxmlformats.org/officeDocument/2006/relationships/image" Target="../media/image3825.png"/><Relationship Id="rId436" Type="http://schemas.openxmlformats.org/officeDocument/2006/relationships/customXml" Target="../ink/ink2693.xml"/><Relationship Id="rId643" Type="http://schemas.openxmlformats.org/officeDocument/2006/relationships/customXml" Target="../ink/ink2797.xml"/><Relationship Id="rId1066" Type="http://schemas.openxmlformats.org/officeDocument/2006/relationships/image" Target="../media/image935.png"/><Relationship Id="rId1273" Type="http://schemas.openxmlformats.org/officeDocument/2006/relationships/customXml" Target="../ink/ink3113.xml"/><Relationship Id="rId1480" Type="http://schemas.openxmlformats.org/officeDocument/2006/relationships/image" Target="../media/image1142.png"/><Relationship Id="rId850" Type="http://schemas.openxmlformats.org/officeDocument/2006/relationships/customXml" Target="../ink/ink2901.xml"/><Relationship Id="rId948" Type="http://schemas.openxmlformats.org/officeDocument/2006/relationships/image" Target="../media/image4180.png"/><Relationship Id="rId1133" Type="http://schemas.openxmlformats.org/officeDocument/2006/relationships/customXml" Target="../ink/ink3043.xml"/><Relationship Id="rId77" Type="http://schemas.openxmlformats.org/officeDocument/2006/relationships/image" Target="../media/image3750.png"/><Relationship Id="rId282" Type="http://schemas.openxmlformats.org/officeDocument/2006/relationships/customXml" Target="../ink/ink2615.xml"/><Relationship Id="rId503" Type="http://schemas.openxmlformats.org/officeDocument/2006/relationships/image" Target="../media/image3961.png"/><Relationship Id="rId587" Type="http://schemas.openxmlformats.org/officeDocument/2006/relationships/customXml" Target="../ink/ink2769.xml"/><Relationship Id="rId710" Type="http://schemas.openxmlformats.org/officeDocument/2006/relationships/customXml" Target="../ink/ink2831.xml"/><Relationship Id="rId808" Type="http://schemas.openxmlformats.org/officeDocument/2006/relationships/customXml" Target="../ink/ink2880.xml"/><Relationship Id="rId1340" Type="http://schemas.openxmlformats.org/officeDocument/2006/relationships/image" Target="../media/image1072.png"/><Relationship Id="rId1438" Type="http://schemas.openxmlformats.org/officeDocument/2006/relationships/image" Target="../media/image1121.png"/><Relationship Id="rId8" Type="http://schemas.openxmlformats.org/officeDocument/2006/relationships/customXml" Target="../ink/ink2477.xml"/><Relationship Id="rId142" Type="http://schemas.openxmlformats.org/officeDocument/2006/relationships/customXml" Target="../ink/ink2545.xml"/><Relationship Id="rId447" Type="http://schemas.openxmlformats.org/officeDocument/2006/relationships/image" Target="../media/image3933.png"/><Relationship Id="rId794" Type="http://schemas.openxmlformats.org/officeDocument/2006/relationships/customXml" Target="../ink/ink2873.xml"/><Relationship Id="rId1077" Type="http://schemas.openxmlformats.org/officeDocument/2006/relationships/customXml" Target="../ink/ink3015.xml"/><Relationship Id="rId1200" Type="http://schemas.openxmlformats.org/officeDocument/2006/relationships/image" Target="../media/image1002.png"/><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2956.xml"/><Relationship Id="rId1284" Type="http://schemas.openxmlformats.org/officeDocument/2006/relationships/image" Target="../media/image1044.png"/><Relationship Id="rId1491" Type="http://schemas.openxmlformats.org/officeDocument/2006/relationships/customXml" Target="../ink/ink3222.xml"/><Relationship Id="rId1505" Type="http://schemas.openxmlformats.org/officeDocument/2006/relationships/customXml" Target="../ink/ink3229.xml"/><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2732.xml"/><Relationship Id="rId721" Type="http://schemas.openxmlformats.org/officeDocument/2006/relationships/image" Target="../media/image4067.png"/><Relationship Id="rId1144" Type="http://schemas.openxmlformats.org/officeDocument/2006/relationships/image" Target="../media/image974.png"/><Relationship Id="rId1351" Type="http://schemas.openxmlformats.org/officeDocument/2006/relationships/customXml" Target="../ink/ink3152.xml"/><Relationship Id="rId1449" Type="http://schemas.openxmlformats.org/officeDocument/2006/relationships/customXml" Target="../ink/ink3201.xml"/><Relationship Id="rId88" Type="http://schemas.openxmlformats.org/officeDocument/2006/relationships/customXml" Target="../ink/ink2518.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1004" Type="http://schemas.openxmlformats.org/officeDocument/2006/relationships/image" Target="../media/image904.png"/><Relationship Id="rId1211" Type="http://schemas.openxmlformats.org/officeDocument/2006/relationships/customXml" Target="../ink/ink3082.xml"/><Relationship Id="rId220" Type="http://schemas.openxmlformats.org/officeDocument/2006/relationships/customXml" Target="../ink/ink2584.xml"/><Relationship Id="rId458" Type="http://schemas.openxmlformats.org/officeDocument/2006/relationships/customXml" Target="../ink/ink2704.xml"/><Relationship Id="rId665" Type="http://schemas.openxmlformats.org/officeDocument/2006/relationships/customXml" Target="../ink/ink2808.xml"/><Relationship Id="rId872" Type="http://schemas.openxmlformats.org/officeDocument/2006/relationships/customXml" Target="../ink/ink2912.xml"/><Relationship Id="rId1088" Type="http://schemas.openxmlformats.org/officeDocument/2006/relationships/image" Target="../media/image946.png"/><Relationship Id="rId1295" Type="http://schemas.openxmlformats.org/officeDocument/2006/relationships/customXml" Target="../ink/ink3124.xml"/><Relationship Id="rId1309" Type="http://schemas.openxmlformats.org/officeDocument/2006/relationships/customXml" Target="../ink/ink3131.xml"/><Relationship Id="rId1516" Type="http://schemas.openxmlformats.org/officeDocument/2006/relationships/image" Target="../media/image1160.png"/><Relationship Id="rId15" Type="http://schemas.openxmlformats.org/officeDocument/2006/relationships/image" Target="../media/image3720.png"/><Relationship Id="rId318" Type="http://schemas.openxmlformats.org/officeDocument/2006/relationships/customXml" Target="../ink/ink2633.xml"/><Relationship Id="rId525" Type="http://schemas.openxmlformats.org/officeDocument/2006/relationships/image" Target="../media/image3972.png"/><Relationship Id="rId732" Type="http://schemas.openxmlformats.org/officeDocument/2006/relationships/customXml" Target="../ink/ink2842.xml"/><Relationship Id="rId1155" Type="http://schemas.openxmlformats.org/officeDocument/2006/relationships/customXml" Target="../ink/ink3054.xml"/><Relationship Id="rId1362" Type="http://schemas.openxmlformats.org/officeDocument/2006/relationships/image" Target="../media/image1083.png"/><Relationship Id="rId99" Type="http://schemas.openxmlformats.org/officeDocument/2006/relationships/image" Target="../media/image3761.png"/><Relationship Id="rId164" Type="http://schemas.openxmlformats.org/officeDocument/2006/relationships/customXml" Target="../ink/ink2556.xml"/><Relationship Id="rId371" Type="http://schemas.openxmlformats.org/officeDocument/2006/relationships/customXml" Target="../ink/ink2660.xml"/><Relationship Id="rId1015" Type="http://schemas.openxmlformats.org/officeDocument/2006/relationships/customXml" Target="../ink/ink2984.xml"/><Relationship Id="rId1222" Type="http://schemas.openxmlformats.org/officeDocument/2006/relationships/image" Target="../media/image1013.png"/><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1099" Type="http://schemas.openxmlformats.org/officeDocument/2006/relationships/customXml" Target="../ink/ink3026.xml"/><Relationship Id="rId1527" Type="http://schemas.openxmlformats.org/officeDocument/2006/relationships/customXml" Target="../ink/ink3240.xml"/><Relationship Id="rId26" Type="http://schemas.openxmlformats.org/officeDocument/2006/relationships/customXml" Target="../ink/ink2486.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166" Type="http://schemas.openxmlformats.org/officeDocument/2006/relationships/image" Target="../media/image985.png"/><Relationship Id="rId1373" Type="http://schemas.openxmlformats.org/officeDocument/2006/relationships/customXml" Target="../ink/ink3163.xml"/><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1026" Type="http://schemas.openxmlformats.org/officeDocument/2006/relationships/image" Target="../media/image915.png"/><Relationship Id="rId382" Type="http://schemas.openxmlformats.org/officeDocument/2006/relationships/customXml" Target="../ink/ink2666.xml"/><Relationship Id="rId603" Type="http://schemas.openxmlformats.org/officeDocument/2006/relationships/customXml" Target="../ink/ink2777.xml"/><Relationship Id="rId687" Type="http://schemas.openxmlformats.org/officeDocument/2006/relationships/image" Target="../media/image4050.png"/><Relationship Id="rId810" Type="http://schemas.openxmlformats.org/officeDocument/2006/relationships/customXml" Target="../ink/ink2881.xml"/><Relationship Id="rId908" Type="http://schemas.openxmlformats.org/officeDocument/2006/relationships/customXml" Target="../ink/ink2930.xml"/><Relationship Id="rId1233" Type="http://schemas.openxmlformats.org/officeDocument/2006/relationships/customXml" Target="../ink/ink3093.xml"/><Relationship Id="rId1440" Type="http://schemas.openxmlformats.org/officeDocument/2006/relationships/image" Target="../media/image1122.png"/><Relationship Id="rId1538" Type="http://schemas.openxmlformats.org/officeDocument/2006/relationships/image" Target="../media/image1171.png"/><Relationship Id="rId242" Type="http://schemas.openxmlformats.org/officeDocument/2006/relationships/customXml" Target="../ink/ink2595.xml"/><Relationship Id="rId894" Type="http://schemas.openxmlformats.org/officeDocument/2006/relationships/customXml" Target="../ink/ink2923.xml"/><Relationship Id="rId1177" Type="http://schemas.openxmlformats.org/officeDocument/2006/relationships/customXml" Target="../ink/ink3065.xml"/><Relationship Id="rId1300" Type="http://schemas.openxmlformats.org/officeDocument/2006/relationships/image" Target="../media/image1052.png"/><Relationship Id="rId37" Type="http://schemas.openxmlformats.org/officeDocument/2006/relationships/customXml" Target="../ink/ink2492.xml"/><Relationship Id="rId102" Type="http://schemas.openxmlformats.org/officeDocument/2006/relationships/customXml" Target="../ink/ink2525.xml"/><Relationship Id="rId547" Type="http://schemas.openxmlformats.org/officeDocument/2006/relationships/customXml" Target="../ink/ink2749.xml"/><Relationship Id="rId754" Type="http://schemas.openxmlformats.org/officeDocument/2006/relationships/customXml" Target="../ink/ink2853.xml"/><Relationship Id="rId961" Type="http://schemas.openxmlformats.org/officeDocument/2006/relationships/customXml" Target="../ink/ink2957.xml"/><Relationship Id="rId1384" Type="http://schemas.openxmlformats.org/officeDocument/2006/relationships/image" Target="../media/image1094.png"/><Relationship Id="rId90" Type="http://schemas.openxmlformats.org/officeDocument/2006/relationships/customXml" Target="../ink/ink2519.xml"/><Relationship Id="rId186" Type="http://schemas.openxmlformats.org/officeDocument/2006/relationships/customXml" Target="../ink/ink2567.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1037" Type="http://schemas.openxmlformats.org/officeDocument/2006/relationships/customXml" Target="../ink/ink2995.xml"/><Relationship Id="rId1244" Type="http://schemas.openxmlformats.org/officeDocument/2006/relationships/image" Target="../media/image1024.png"/><Relationship Id="rId1451" Type="http://schemas.openxmlformats.org/officeDocument/2006/relationships/customXml" Target="../ink/ink3202.xml"/><Relationship Id="rId253" Type="http://schemas.openxmlformats.org/officeDocument/2006/relationships/image" Target="../media/image3837.png"/><Relationship Id="rId460" Type="http://schemas.openxmlformats.org/officeDocument/2006/relationships/customXml" Target="../ink/ink2705.xml"/><Relationship Id="rId698" Type="http://schemas.openxmlformats.org/officeDocument/2006/relationships/customXml" Target="../ink/ink2825.xml"/><Relationship Id="rId919" Type="http://schemas.openxmlformats.org/officeDocument/2006/relationships/image" Target="../media/image4166.png"/><Relationship Id="rId1090" Type="http://schemas.openxmlformats.org/officeDocument/2006/relationships/image" Target="../media/image947.png"/><Relationship Id="rId1104" Type="http://schemas.openxmlformats.org/officeDocument/2006/relationships/image" Target="../media/image954.png"/><Relationship Id="rId1311" Type="http://schemas.openxmlformats.org/officeDocument/2006/relationships/customXml" Target="../ink/ink3132.xml"/><Relationship Id="rId48" Type="http://schemas.openxmlformats.org/officeDocument/2006/relationships/customXml" Target="../ink/ink2498.xml"/><Relationship Id="rId113" Type="http://schemas.openxmlformats.org/officeDocument/2006/relationships/image" Target="../media/image3768.png"/><Relationship Id="rId320" Type="http://schemas.openxmlformats.org/officeDocument/2006/relationships/customXml" Target="../ink/ink2634.xml"/><Relationship Id="rId558" Type="http://schemas.openxmlformats.org/officeDocument/2006/relationships/image" Target="../media/image3988.png"/><Relationship Id="rId765" Type="http://schemas.openxmlformats.org/officeDocument/2006/relationships/image" Target="../media/image4089.png"/><Relationship Id="rId972" Type="http://schemas.openxmlformats.org/officeDocument/2006/relationships/image" Target="../media/image888.png"/><Relationship Id="rId1188" Type="http://schemas.openxmlformats.org/officeDocument/2006/relationships/image" Target="../media/image996.png"/><Relationship Id="rId1395" Type="http://schemas.openxmlformats.org/officeDocument/2006/relationships/customXml" Target="../ink/ink3174.xml"/><Relationship Id="rId1409" Type="http://schemas.openxmlformats.org/officeDocument/2006/relationships/customXml" Target="../ink/ink3181.xml"/><Relationship Id="rId197" Type="http://schemas.openxmlformats.org/officeDocument/2006/relationships/image" Target="../media/image3809.png"/><Relationship Id="rId418" Type="http://schemas.openxmlformats.org/officeDocument/2006/relationships/customXml" Target="../ink/ink2684.xml"/><Relationship Id="rId625" Type="http://schemas.openxmlformats.org/officeDocument/2006/relationships/customXml" Target="../ink/ink2788.xml"/><Relationship Id="rId832" Type="http://schemas.openxmlformats.org/officeDocument/2006/relationships/customXml" Target="../ink/ink2892.xml"/><Relationship Id="rId1048" Type="http://schemas.openxmlformats.org/officeDocument/2006/relationships/image" Target="../media/image926.png"/><Relationship Id="rId1255" Type="http://schemas.openxmlformats.org/officeDocument/2006/relationships/customXml" Target="../ink/ink3104.xml"/><Relationship Id="rId1462" Type="http://schemas.openxmlformats.org/officeDocument/2006/relationships/image" Target="../media/image1133.png"/><Relationship Id="rId264" Type="http://schemas.openxmlformats.org/officeDocument/2006/relationships/customXml" Target="../ink/ink2606.xml"/><Relationship Id="rId471" Type="http://schemas.openxmlformats.org/officeDocument/2006/relationships/image" Target="../media/image3945.png"/><Relationship Id="rId1115" Type="http://schemas.openxmlformats.org/officeDocument/2006/relationships/customXml" Target="../ink/ink3034.xml"/><Relationship Id="rId1322" Type="http://schemas.openxmlformats.org/officeDocument/2006/relationships/image" Target="../media/image1063.png"/><Relationship Id="rId59" Type="http://schemas.openxmlformats.org/officeDocument/2006/relationships/image" Target="../media/image3741.png"/><Relationship Id="rId124" Type="http://schemas.openxmlformats.org/officeDocument/2006/relationships/customXml" Target="../ink/ink2536.xml"/><Relationship Id="rId569" Type="http://schemas.openxmlformats.org/officeDocument/2006/relationships/customXml" Target="../ink/ink2760.xml"/><Relationship Id="rId776" Type="http://schemas.openxmlformats.org/officeDocument/2006/relationships/customXml" Target="../ink/ink2864.xml"/><Relationship Id="rId983" Type="http://schemas.openxmlformats.org/officeDocument/2006/relationships/customXml" Target="../ink/ink2968.xml"/><Relationship Id="rId1199" Type="http://schemas.openxmlformats.org/officeDocument/2006/relationships/customXml" Target="../ink/ink3076.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1059" Type="http://schemas.openxmlformats.org/officeDocument/2006/relationships/customXml" Target="../ink/ink3006.xml"/><Relationship Id="rId1266" Type="http://schemas.openxmlformats.org/officeDocument/2006/relationships/image" Target="../media/image1035.png"/><Relationship Id="rId1473" Type="http://schemas.openxmlformats.org/officeDocument/2006/relationships/customXml" Target="../ink/ink3213.xml"/><Relationship Id="rId843" Type="http://schemas.openxmlformats.org/officeDocument/2006/relationships/image" Target="../media/image4128.png"/><Relationship Id="rId1126" Type="http://schemas.openxmlformats.org/officeDocument/2006/relationships/image" Target="../media/image965.png"/><Relationship Id="rId275" Type="http://schemas.openxmlformats.org/officeDocument/2006/relationships/image" Target="../media/image3848.png"/><Relationship Id="rId482" Type="http://schemas.openxmlformats.org/officeDocument/2006/relationships/customXml" Target="../ink/ink2716.xml"/><Relationship Id="rId703" Type="http://schemas.openxmlformats.org/officeDocument/2006/relationships/image" Target="../media/image4058.png"/><Relationship Id="rId910" Type="http://schemas.openxmlformats.org/officeDocument/2006/relationships/customXml" Target="../ink/ink2931.xml"/><Relationship Id="rId1333" Type="http://schemas.openxmlformats.org/officeDocument/2006/relationships/customXml" Target="../ink/ink3143.xml"/><Relationship Id="rId1540" Type="http://schemas.openxmlformats.org/officeDocument/2006/relationships/image" Target="../media/image1172.png"/><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994" Type="http://schemas.openxmlformats.org/officeDocument/2006/relationships/image" Target="../media/image899.png"/><Relationship Id="rId1400" Type="http://schemas.openxmlformats.org/officeDocument/2006/relationships/image" Target="../media/image1102.png"/><Relationship Id="rId202" Type="http://schemas.openxmlformats.org/officeDocument/2006/relationships/customXml" Target="../ink/ink2575.xml"/><Relationship Id="rId647" Type="http://schemas.openxmlformats.org/officeDocument/2006/relationships/customXml" Target="../ink/ink2799.xml"/><Relationship Id="rId854" Type="http://schemas.openxmlformats.org/officeDocument/2006/relationships/customXml" Target="../ink/ink2903.xml"/><Relationship Id="rId1277" Type="http://schemas.openxmlformats.org/officeDocument/2006/relationships/customXml" Target="../ink/ink3115.xml"/><Relationship Id="rId1484" Type="http://schemas.openxmlformats.org/officeDocument/2006/relationships/image" Target="../media/image1144.png"/><Relationship Id="rId286" Type="http://schemas.openxmlformats.org/officeDocument/2006/relationships/customXml" Target="../ink/ink2617.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2833.xml"/><Relationship Id="rId921" Type="http://schemas.openxmlformats.org/officeDocument/2006/relationships/image" Target="../media/image4167.png"/><Relationship Id="rId1137" Type="http://schemas.openxmlformats.org/officeDocument/2006/relationships/customXml" Target="../ink/ink3045.xml"/><Relationship Id="rId1344" Type="http://schemas.openxmlformats.org/officeDocument/2006/relationships/image" Target="../media/image1074.png"/><Relationship Id="rId50" Type="http://schemas.openxmlformats.org/officeDocument/2006/relationships/customXml" Target="../ink/ink2499.xml"/><Relationship Id="rId146" Type="http://schemas.openxmlformats.org/officeDocument/2006/relationships/customXml" Target="../ink/ink2547.xml"/><Relationship Id="rId353" Type="http://schemas.openxmlformats.org/officeDocument/2006/relationships/customXml" Target="../ink/ink2651.xml"/><Relationship Id="rId560" Type="http://schemas.openxmlformats.org/officeDocument/2006/relationships/image" Target="../media/image3989.png"/><Relationship Id="rId798" Type="http://schemas.openxmlformats.org/officeDocument/2006/relationships/customXml" Target="../ink/ink2875.xml"/><Relationship Id="rId1190" Type="http://schemas.openxmlformats.org/officeDocument/2006/relationships/image" Target="../media/image997.png"/><Relationship Id="rId1204" Type="http://schemas.openxmlformats.org/officeDocument/2006/relationships/image" Target="../media/image1004.png"/><Relationship Id="rId1411" Type="http://schemas.openxmlformats.org/officeDocument/2006/relationships/customXml" Target="../ink/ink3182.xml"/><Relationship Id="rId213" Type="http://schemas.openxmlformats.org/officeDocument/2006/relationships/image" Target="../media/image3817.png"/><Relationship Id="rId420" Type="http://schemas.openxmlformats.org/officeDocument/2006/relationships/customXml" Target="../ink/ink2685.xml"/><Relationship Id="rId658" Type="http://schemas.openxmlformats.org/officeDocument/2006/relationships/image" Target="../media/image4037.png"/><Relationship Id="rId865" Type="http://schemas.openxmlformats.org/officeDocument/2006/relationships/image" Target="../media/image4139.png"/><Relationship Id="rId1050" Type="http://schemas.openxmlformats.org/officeDocument/2006/relationships/image" Target="../media/image927.png"/><Relationship Id="rId1288" Type="http://schemas.openxmlformats.org/officeDocument/2006/relationships/image" Target="../media/image1046.png"/><Relationship Id="rId1495" Type="http://schemas.openxmlformats.org/officeDocument/2006/relationships/customXml" Target="../ink/ink3224.xml"/><Relationship Id="rId1509" Type="http://schemas.openxmlformats.org/officeDocument/2006/relationships/customXml" Target="../ink/ink3231.xml"/><Relationship Id="rId297" Type="http://schemas.openxmlformats.org/officeDocument/2006/relationships/image" Target="../media/image3859.png"/><Relationship Id="rId518" Type="http://schemas.openxmlformats.org/officeDocument/2006/relationships/customXml" Target="../ink/ink2734.xml"/><Relationship Id="rId725" Type="http://schemas.openxmlformats.org/officeDocument/2006/relationships/image" Target="../media/image4069.png"/><Relationship Id="rId932" Type="http://schemas.openxmlformats.org/officeDocument/2006/relationships/customXml" Target="../ink/ink2942.xml"/><Relationship Id="rId1148" Type="http://schemas.openxmlformats.org/officeDocument/2006/relationships/image" Target="../media/image976.png"/><Relationship Id="rId1355" Type="http://schemas.openxmlformats.org/officeDocument/2006/relationships/customXml" Target="../ink/ink3154.xml"/><Relationship Id="rId157" Type="http://schemas.openxmlformats.org/officeDocument/2006/relationships/image" Target="../media/image3789.png"/><Relationship Id="rId364" Type="http://schemas.openxmlformats.org/officeDocument/2006/relationships/image" Target="../media/image3892.png"/><Relationship Id="rId1008" Type="http://schemas.openxmlformats.org/officeDocument/2006/relationships/image" Target="../media/image906.png"/><Relationship Id="rId1215" Type="http://schemas.openxmlformats.org/officeDocument/2006/relationships/customXml" Target="../ink/ink3084.xml"/><Relationship Id="rId1422" Type="http://schemas.openxmlformats.org/officeDocument/2006/relationships/image" Target="../media/image1113.png"/><Relationship Id="rId61" Type="http://schemas.openxmlformats.org/officeDocument/2006/relationships/image" Target="../media/image3742.png"/><Relationship Id="rId571" Type="http://schemas.openxmlformats.org/officeDocument/2006/relationships/customXml" Target="../ink/ink2761.xml"/><Relationship Id="rId669" Type="http://schemas.openxmlformats.org/officeDocument/2006/relationships/customXml" Target="../ink/ink2810.xml"/><Relationship Id="rId876" Type="http://schemas.openxmlformats.org/officeDocument/2006/relationships/customXml" Target="../ink/ink2914.xml"/><Relationship Id="rId1299" Type="http://schemas.openxmlformats.org/officeDocument/2006/relationships/customXml" Target="../ink/ink3126.xml"/><Relationship Id="rId19" Type="http://schemas.openxmlformats.org/officeDocument/2006/relationships/image" Target="../media/image3722.png"/><Relationship Id="rId224" Type="http://schemas.openxmlformats.org/officeDocument/2006/relationships/customXml" Target="../ink/ink2586.xml"/><Relationship Id="rId431" Type="http://schemas.openxmlformats.org/officeDocument/2006/relationships/image" Target="../media/image3925.png"/><Relationship Id="rId529" Type="http://schemas.openxmlformats.org/officeDocument/2006/relationships/image" Target="../media/image3974.png"/><Relationship Id="rId736" Type="http://schemas.openxmlformats.org/officeDocument/2006/relationships/customXml" Target="../ink/ink2844.xml"/><Relationship Id="rId1061" Type="http://schemas.openxmlformats.org/officeDocument/2006/relationships/customXml" Target="../ink/ink3007.xml"/><Relationship Id="rId1159" Type="http://schemas.openxmlformats.org/officeDocument/2006/relationships/customXml" Target="../ink/ink3056.xml"/><Relationship Id="rId1366" Type="http://schemas.openxmlformats.org/officeDocument/2006/relationships/image" Target="../media/image1085.png"/><Relationship Id="rId168" Type="http://schemas.openxmlformats.org/officeDocument/2006/relationships/customXml" Target="../ink/ink2558.xml"/><Relationship Id="rId943" Type="http://schemas.openxmlformats.org/officeDocument/2006/relationships/image" Target="../media/image4178.png"/><Relationship Id="rId1019" Type="http://schemas.openxmlformats.org/officeDocument/2006/relationships/customXml" Target="../ink/ink2986.xml"/><Relationship Id="rId72" Type="http://schemas.openxmlformats.org/officeDocument/2006/relationships/customXml" Target="../ink/ink2510.xml"/><Relationship Id="rId375" Type="http://schemas.openxmlformats.org/officeDocument/2006/relationships/customXml" Target="../ink/ink2662.xml"/><Relationship Id="rId582" Type="http://schemas.openxmlformats.org/officeDocument/2006/relationships/image" Target="../media/image4000.png"/><Relationship Id="rId803" Type="http://schemas.openxmlformats.org/officeDocument/2006/relationships/image" Target="../media/image4108.png"/><Relationship Id="rId1226" Type="http://schemas.openxmlformats.org/officeDocument/2006/relationships/image" Target="../media/image1015.png"/><Relationship Id="rId1433" Type="http://schemas.openxmlformats.org/officeDocument/2006/relationships/customXml" Target="../ink/ink3193.xml"/><Relationship Id="rId3" Type="http://schemas.openxmlformats.org/officeDocument/2006/relationships/image" Target="../media/image3424.png"/><Relationship Id="rId235" Type="http://schemas.openxmlformats.org/officeDocument/2006/relationships/image" Target="../media/image3828.png"/><Relationship Id="rId442" Type="http://schemas.openxmlformats.org/officeDocument/2006/relationships/customXml" Target="../ink/ink2696.xml"/><Relationship Id="rId887" Type="http://schemas.openxmlformats.org/officeDocument/2006/relationships/image" Target="../media/image4150.png"/><Relationship Id="rId1072" Type="http://schemas.openxmlformats.org/officeDocument/2006/relationships/image" Target="../media/image938.png"/><Relationship Id="rId1500" Type="http://schemas.openxmlformats.org/officeDocument/2006/relationships/image" Target="../media/image1152.png"/><Relationship Id="rId302" Type="http://schemas.openxmlformats.org/officeDocument/2006/relationships/customXml" Target="../ink/ink2625.xml"/><Relationship Id="rId747" Type="http://schemas.openxmlformats.org/officeDocument/2006/relationships/image" Target="../media/image4080.png"/><Relationship Id="rId954" Type="http://schemas.openxmlformats.org/officeDocument/2006/relationships/image" Target="../media/image4183.png"/><Relationship Id="rId1377" Type="http://schemas.openxmlformats.org/officeDocument/2006/relationships/customXml" Target="../ink/ink3165.xml"/><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2668.xml"/><Relationship Id="rId593" Type="http://schemas.openxmlformats.org/officeDocument/2006/relationships/customXml" Target="../ink/ink2772.xml"/><Relationship Id="rId607" Type="http://schemas.openxmlformats.org/officeDocument/2006/relationships/customXml" Target="../ink/ink2779.xml"/><Relationship Id="rId814" Type="http://schemas.openxmlformats.org/officeDocument/2006/relationships/customXml" Target="../ink/ink2883.xml"/><Relationship Id="rId1237" Type="http://schemas.openxmlformats.org/officeDocument/2006/relationships/customXml" Target="../ink/ink3095.xml"/><Relationship Id="rId1444" Type="http://schemas.openxmlformats.org/officeDocument/2006/relationships/image" Target="../media/image1124.png"/><Relationship Id="rId246" Type="http://schemas.openxmlformats.org/officeDocument/2006/relationships/customXml" Target="../ink/ink2597.xml"/><Relationship Id="rId453" Type="http://schemas.openxmlformats.org/officeDocument/2006/relationships/image" Target="../media/image3936.png"/><Relationship Id="rId660" Type="http://schemas.openxmlformats.org/officeDocument/2006/relationships/image" Target="../media/image4038.png"/><Relationship Id="rId898" Type="http://schemas.openxmlformats.org/officeDocument/2006/relationships/customXml" Target="../ink/ink2925.xml"/><Relationship Id="rId1083" Type="http://schemas.openxmlformats.org/officeDocument/2006/relationships/customXml" Target="../ink/ink3018.xml"/><Relationship Id="rId1290" Type="http://schemas.openxmlformats.org/officeDocument/2006/relationships/image" Target="../media/image1047.png"/><Relationship Id="rId1304" Type="http://schemas.openxmlformats.org/officeDocument/2006/relationships/image" Target="../media/image1054.png"/><Relationship Id="rId1511" Type="http://schemas.openxmlformats.org/officeDocument/2006/relationships/customXml" Target="../ink/ink3232.xml"/><Relationship Id="rId106" Type="http://schemas.openxmlformats.org/officeDocument/2006/relationships/customXml" Target="../ink/ink2527.xml"/><Relationship Id="rId313" Type="http://schemas.openxmlformats.org/officeDocument/2006/relationships/image" Target="../media/image3867.png"/><Relationship Id="rId758" Type="http://schemas.openxmlformats.org/officeDocument/2006/relationships/customXml" Target="../ink/ink2855.xml"/><Relationship Id="rId965" Type="http://schemas.openxmlformats.org/officeDocument/2006/relationships/customXml" Target="../ink/ink2959.xml"/><Relationship Id="rId1150" Type="http://schemas.openxmlformats.org/officeDocument/2006/relationships/image" Target="../media/image977.png"/><Relationship Id="rId1388" Type="http://schemas.openxmlformats.org/officeDocument/2006/relationships/image" Target="../media/image1096.png"/><Relationship Id="rId10" Type="http://schemas.openxmlformats.org/officeDocument/2006/relationships/customXml" Target="../ink/ink2478.xml"/><Relationship Id="rId94" Type="http://schemas.openxmlformats.org/officeDocument/2006/relationships/customXml" Target="../ink/ink2521.xml"/><Relationship Id="rId397" Type="http://schemas.openxmlformats.org/officeDocument/2006/relationships/image" Target="../media/image3908.png"/><Relationship Id="rId520" Type="http://schemas.openxmlformats.org/officeDocument/2006/relationships/customXml" Target="../ink/ink2735.xml"/><Relationship Id="rId618" Type="http://schemas.openxmlformats.org/officeDocument/2006/relationships/image" Target="../media/image4017.png"/><Relationship Id="rId825" Type="http://schemas.openxmlformats.org/officeDocument/2006/relationships/image" Target="../media/image4119.png"/><Relationship Id="rId1248" Type="http://schemas.openxmlformats.org/officeDocument/2006/relationships/image" Target="../media/image1026.png"/><Relationship Id="rId1455" Type="http://schemas.openxmlformats.org/officeDocument/2006/relationships/customXml" Target="../ink/ink3204.xml"/><Relationship Id="rId257" Type="http://schemas.openxmlformats.org/officeDocument/2006/relationships/image" Target="../media/image3839.png"/><Relationship Id="rId464" Type="http://schemas.openxmlformats.org/officeDocument/2006/relationships/customXml" Target="../ink/ink2707.xml"/><Relationship Id="rId1010" Type="http://schemas.openxmlformats.org/officeDocument/2006/relationships/image" Target="../media/image907.png"/><Relationship Id="rId1094" Type="http://schemas.openxmlformats.org/officeDocument/2006/relationships/image" Target="../media/image949.png"/><Relationship Id="rId1108" Type="http://schemas.openxmlformats.org/officeDocument/2006/relationships/image" Target="../media/image956.png"/><Relationship Id="rId1315" Type="http://schemas.openxmlformats.org/officeDocument/2006/relationships/customXml" Target="../ink/ink3134.xml"/><Relationship Id="rId117" Type="http://schemas.openxmlformats.org/officeDocument/2006/relationships/image" Target="../media/image3770.png"/><Relationship Id="rId671" Type="http://schemas.openxmlformats.org/officeDocument/2006/relationships/customXml" Target="../ink/ink2811.xml"/><Relationship Id="rId769" Type="http://schemas.openxmlformats.org/officeDocument/2006/relationships/image" Target="../media/image4091.png"/><Relationship Id="rId976" Type="http://schemas.openxmlformats.org/officeDocument/2006/relationships/image" Target="../media/image890.png"/><Relationship Id="rId1399" Type="http://schemas.openxmlformats.org/officeDocument/2006/relationships/customXml" Target="../ink/ink3176.xml"/><Relationship Id="rId324" Type="http://schemas.openxmlformats.org/officeDocument/2006/relationships/customXml" Target="../ink/ink2636.xml"/><Relationship Id="rId531" Type="http://schemas.openxmlformats.org/officeDocument/2006/relationships/image" Target="../media/image3975.png"/><Relationship Id="rId629" Type="http://schemas.openxmlformats.org/officeDocument/2006/relationships/customXml" Target="../ink/ink2790.xml"/><Relationship Id="rId1161" Type="http://schemas.openxmlformats.org/officeDocument/2006/relationships/customXml" Target="../ink/ink3057.xml"/><Relationship Id="rId1259" Type="http://schemas.openxmlformats.org/officeDocument/2006/relationships/customXml" Target="../ink/ink3106.xml"/><Relationship Id="rId1466" Type="http://schemas.openxmlformats.org/officeDocument/2006/relationships/image" Target="../media/image1135.png"/><Relationship Id="rId836" Type="http://schemas.openxmlformats.org/officeDocument/2006/relationships/customXml" Target="../ink/ink2894.xml"/><Relationship Id="rId1021" Type="http://schemas.openxmlformats.org/officeDocument/2006/relationships/customXml" Target="../ink/ink2987.xml"/><Relationship Id="rId1119" Type="http://schemas.openxmlformats.org/officeDocument/2006/relationships/customXml" Target="../ink/ink3036.xml"/><Relationship Id="rId903" Type="http://schemas.openxmlformats.org/officeDocument/2006/relationships/image" Target="../media/image4158.png"/><Relationship Id="rId1326" Type="http://schemas.openxmlformats.org/officeDocument/2006/relationships/image" Target="../media/image1065.png"/><Relationship Id="rId1533" Type="http://schemas.openxmlformats.org/officeDocument/2006/relationships/customXml" Target="../ink/ink3243.xml"/><Relationship Id="rId32" Type="http://schemas.openxmlformats.org/officeDocument/2006/relationships/image" Target="../media/image3728.png"/><Relationship Id="rId181" Type="http://schemas.openxmlformats.org/officeDocument/2006/relationships/image" Target="../media/image3801.png"/><Relationship Id="rId279" Type="http://schemas.openxmlformats.org/officeDocument/2006/relationships/image" Target="../media/image3850.png"/><Relationship Id="rId486" Type="http://schemas.openxmlformats.org/officeDocument/2006/relationships/customXml" Target="../ink/ink2718.xml"/><Relationship Id="rId693" Type="http://schemas.openxmlformats.org/officeDocument/2006/relationships/image" Target="../media/image405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2752.xml"/><Relationship Id="rId760" Type="http://schemas.openxmlformats.org/officeDocument/2006/relationships/customXml" Target="../ink/ink2856.xml"/><Relationship Id="rId998" Type="http://schemas.openxmlformats.org/officeDocument/2006/relationships/image" Target="../media/image901.png"/><Relationship Id="rId1183" Type="http://schemas.openxmlformats.org/officeDocument/2006/relationships/customXml" Target="../ink/ink3068.xml"/><Relationship Id="rId1390" Type="http://schemas.openxmlformats.org/officeDocument/2006/relationships/image" Target="../media/image1097.png"/><Relationship Id="rId206" Type="http://schemas.openxmlformats.org/officeDocument/2006/relationships/customXml" Target="../ink/ink2577.xml"/><Relationship Id="rId413" Type="http://schemas.openxmlformats.org/officeDocument/2006/relationships/image" Target="../media/image3916.png"/><Relationship Id="rId858" Type="http://schemas.openxmlformats.org/officeDocument/2006/relationships/customXml" Target="../ink/ink2905.xml"/><Relationship Id="rId1043" Type="http://schemas.openxmlformats.org/officeDocument/2006/relationships/customXml" Target="../ink/ink2998.xml"/><Relationship Id="rId1488" Type="http://schemas.openxmlformats.org/officeDocument/2006/relationships/image" Target="../media/image1146.png"/><Relationship Id="rId620" Type="http://schemas.openxmlformats.org/officeDocument/2006/relationships/image" Target="../media/image4018.png"/><Relationship Id="rId718" Type="http://schemas.openxmlformats.org/officeDocument/2006/relationships/customXml" Target="../ink/ink2835.xml"/><Relationship Id="rId925" Type="http://schemas.openxmlformats.org/officeDocument/2006/relationships/image" Target="../media/image4169.png"/><Relationship Id="rId1250" Type="http://schemas.openxmlformats.org/officeDocument/2006/relationships/image" Target="../media/image1027.png"/><Relationship Id="rId1348" Type="http://schemas.openxmlformats.org/officeDocument/2006/relationships/image" Target="../media/image1076.png"/><Relationship Id="rId1110" Type="http://schemas.openxmlformats.org/officeDocument/2006/relationships/image" Target="../media/image957.png"/><Relationship Id="rId1208" Type="http://schemas.openxmlformats.org/officeDocument/2006/relationships/image" Target="../media/image1006.png"/><Relationship Id="rId1415" Type="http://schemas.openxmlformats.org/officeDocument/2006/relationships/customXml" Target="../ink/ink3184.xml"/><Relationship Id="rId54" Type="http://schemas.openxmlformats.org/officeDocument/2006/relationships/customXml" Target="../ink/ink2501.xml"/><Relationship Id="rId270" Type="http://schemas.openxmlformats.org/officeDocument/2006/relationships/customXml" Target="../ink/ink2609.xml"/><Relationship Id="rId130" Type="http://schemas.openxmlformats.org/officeDocument/2006/relationships/customXml" Target="../ink/ink2539.xml"/><Relationship Id="rId368" Type="http://schemas.openxmlformats.org/officeDocument/2006/relationships/image" Target="../media/image3894.png"/><Relationship Id="rId575" Type="http://schemas.openxmlformats.org/officeDocument/2006/relationships/customXml" Target="../ink/ink2763.xml"/><Relationship Id="rId782" Type="http://schemas.openxmlformats.org/officeDocument/2006/relationships/customXml" Target="../ink/ink2867.xml"/><Relationship Id="rId228" Type="http://schemas.openxmlformats.org/officeDocument/2006/relationships/customXml" Target="../ink/ink2588.xml"/><Relationship Id="rId435" Type="http://schemas.openxmlformats.org/officeDocument/2006/relationships/image" Target="../media/image3927.png"/><Relationship Id="rId642" Type="http://schemas.openxmlformats.org/officeDocument/2006/relationships/image" Target="../media/image4029.png"/><Relationship Id="rId1065" Type="http://schemas.openxmlformats.org/officeDocument/2006/relationships/customXml" Target="../ink/ink3009.xml"/><Relationship Id="rId1272" Type="http://schemas.openxmlformats.org/officeDocument/2006/relationships/image" Target="../media/image1038.png"/><Relationship Id="rId502" Type="http://schemas.openxmlformats.org/officeDocument/2006/relationships/customXml" Target="../ink/ink2726.xml"/><Relationship Id="rId947" Type="http://schemas.openxmlformats.org/officeDocument/2006/relationships/customXml" Target="../ink/ink2950.xml"/><Relationship Id="rId1132" Type="http://schemas.openxmlformats.org/officeDocument/2006/relationships/image" Target="../media/image968.png"/><Relationship Id="rId76" Type="http://schemas.openxmlformats.org/officeDocument/2006/relationships/customXml" Target="../ink/ink2512.xml"/><Relationship Id="rId807" Type="http://schemas.openxmlformats.org/officeDocument/2006/relationships/image" Target="../media/image4110.png"/><Relationship Id="rId1437" Type="http://schemas.openxmlformats.org/officeDocument/2006/relationships/customXml" Target="../ink/ink3195.xml"/><Relationship Id="rId1504" Type="http://schemas.openxmlformats.org/officeDocument/2006/relationships/image" Target="../media/image1154.png"/><Relationship Id="rId292" Type="http://schemas.openxmlformats.org/officeDocument/2006/relationships/customXml" Target="../ink/ink2620.xml"/><Relationship Id="rId597" Type="http://schemas.openxmlformats.org/officeDocument/2006/relationships/customXml" Target="../ink/ink2774.xml"/><Relationship Id="rId152" Type="http://schemas.openxmlformats.org/officeDocument/2006/relationships/customXml" Target="../ink/ink2550.xml"/><Relationship Id="rId457" Type="http://schemas.openxmlformats.org/officeDocument/2006/relationships/image" Target="../media/image3938.png"/><Relationship Id="rId1087" Type="http://schemas.openxmlformats.org/officeDocument/2006/relationships/customXml" Target="../ink/ink3020.xml"/><Relationship Id="rId1294" Type="http://schemas.openxmlformats.org/officeDocument/2006/relationships/image" Target="../media/image1049.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2961.xml"/><Relationship Id="rId317" Type="http://schemas.openxmlformats.org/officeDocument/2006/relationships/image" Target="../media/image3869.png"/><Relationship Id="rId524" Type="http://schemas.openxmlformats.org/officeDocument/2006/relationships/customXml" Target="../ink/ink2737.xml"/><Relationship Id="rId731" Type="http://schemas.openxmlformats.org/officeDocument/2006/relationships/image" Target="../media/image4072.png"/><Relationship Id="rId1154" Type="http://schemas.openxmlformats.org/officeDocument/2006/relationships/image" Target="../media/image979.png"/><Relationship Id="rId1361" Type="http://schemas.openxmlformats.org/officeDocument/2006/relationships/customXml" Target="../ink/ink3157.xml"/><Relationship Id="rId1459" Type="http://schemas.openxmlformats.org/officeDocument/2006/relationships/customXml" Target="../ink/ink3206.xml"/><Relationship Id="rId98" Type="http://schemas.openxmlformats.org/officeDocument/2006/relationships/customXml" Target="../ink/ink2523.xml"/><Relationship Id="rId829" Type="http://schemas.openxmlformats.org/officeDocument/2006/relationships/image" Target="../media/image4121.png"/><Relationship Id="rId1014" Type="http://schemas.openxmlformats.org/officeDocument/2006/relationships/image" Target="../media/image909.png"/><Relationship Id="rId1221" Type="http://schemas.openxmlformats.org/officeDocument/2006/relationships/customXml" Target="../ink/ink3087.xml"/><Relationship Id="rId1319" Type="http://schemas.openxmlformats.org/officeDocument/2006/relationships/customXml" Target="../ink/ink3136.xml"/><Relationship Id="rId1526" Type="http://schemas.openxmlformats.org/officeDocument/2006/relationships/image" Target="../media/image1165.png"/><Relationship Id="rId25" Type="http://schemas.openxmlformats.org/officeDocument/2006/relationships/image" Target="../media/image3725.png"/><Relationship Id="rId174" Type="http://schemas.openxmlformats.org/officeDocument/2006/relationships/customXml" Target="../ink/ink2561.xml"/><Relationship Id="rId381" Type="http://schemas.openxmlformats.org/officeDocument/2006/relationships/image" Target="../media/image390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2819.xml"/><Relationship Id="rId893" Type="http://schemas.openxmlformats.org/officeDocument/2006/relationships/image" Target="../media/image4153.png"/><Relationship Id="rId339" Type="http://schemas.openxmlformats.org/officeDocument/2006/relationships/customXml" Target="../ink/ink2644.xml"/><Relationship Id="rId546" Type="http://schemas.openxmlformats.org/officeDocument/2006/relationships/image" Target="../media/image3982.png"/><Relationship Id="rId753" Type="http://schemas.openxmlformats.org/officeDocument/2006/relationships/image" Target="../media/image4083.png"/><Relationship Id="rId1176" Type="http://schemas.openxmlformats.org/officeDocument/2006/relationships/image" Target="../media/image990.png"/><Relationship Id="rId1383" Type="http://schemas.openxmlformats.org/officeDocument/2006/relationships/customXml" Target="../ink/ink3168.xml"/><Relationship Id="rId101" Type="http://schemas.openxmlformats.org/officeDocument/2006/relationships/image" Target="../media/image3762.png"/><Relationship Id="rId406" Type="http://schemas.openxmlformats.org/officeDocument/2006/relationships/customXml" Target="../ink/ink2678.xml"/><Relationship Id="rId960" Type="http://schemas.openxmlformats.org/officeDocument/2006/relationships/image" Target="../media/image4186.png"/><Relationship Id="rId1036" Type="http://schemas.openxmlformats.org/officeDocument/2006/relationships/image" Target="../media/image920.png"/><Relationship Id="rId1243" Type="http://schemas.openxmlformats.org/officeDocument/2006/relationships/customXml" Target="../ink/ink3098.xml"/><Relationship Id="rId613" Type="http://schemas.openxmlformats.org/officeDocument/2006/relationships/customXml" Target="../ink/ink2782.xml"/><Relationship Id="rId820" Type="http://schemas.openxmlformats.org/officeDocument/2006/relationships/customXml" Target="../ink/ink2886.xml"/><Relationship Id="rId918" Type="http://schemas.openxmlformats.org/officeDocument/2006/relationships/customXml" Target="../ink/ink2935.xml"/><Relationship Id="rId1450" Type="http://schemas.openxmlformats.org/officeDocument/2006/relationships/image" Target="../media/image1127.png"/><Relationship Id="rId1548" Type="http://schemas.openxmlformats.org/officeDocument/2006/relationships/image" Target="../media/image1176.png"/><Relationship Id="rId1103" Type="http://schemas.openxmlformats.org/officeDocument/2006/relationships/customXml" Target="../ink/ink3028.xml"/><Relationship Id="rId1310" Type="http://schemas.openxmlformats.org/officeDocument/2006/relationships/image" Target="../media/image1057.png"/><Relationship Id="rId1408" Type="http://schemas.openxmlformats.org/officeDocument/2006/relationships/image" Target="../media/image1106.png"/><Relationship Id="rId47" Type="http://schemas.openxmlformats.org/officeDocument/2006/relationships/image" Target="../media/image3735.png"/><Relationship Id="rId196" Type="http://schemas.openxmlformats.org/officeDocument/2006/relationships/customXml" Target="../ink/ink2572.xml"/><Relationship Id="rId263" Type="http://schemas.openxmlformats.org/officeDocument/2006/relationships/image" Target="../media/image3842.png"/><Relationship Id="rId470" Type="http://schemas.openxmlformats.org/officeDocument/2006/relationships/customXml" Target="../ink/ink2710.xml"/><Relationship Id="rId123" Type="http://schemas.openxmlformats.org/officeDocument/2006/relationships/image" Target="../media/image3655.png"/><Relationship Id="rId330" Type="http://schemas.openxmlformats.org/officeDocument/2006/relationships/customXml" Target="../ink/ink2639.xml"/><Relationship Id="rId568" Type="http://schemas.openxmlformats.org/officeDocument/2006/relationships/image" Target="../media/image3993.png"/><Relationship Id="rId775" Type="http://schemas.openxmlformats.org/officeDocument/2006/relationships/image" Target="../media/image4094.png"/><Relationship Id="rId982" Type="http://schemas.openxmlformats.org/officeDocument/2006/relationships/image" Target="../media/image893.png"/><Relationship Id="rId1198" Type="http://schemas.openxmlformats.org/officeDocument/2006/relationships/image" Target="../media/image1001.png"/><Relationship Id="rId428" Type="http://schemas.openxmlformats.org/officeDocument/2006/relationships/customXml" Target="../ink/ink2689.xml"/><Relationship Id="rId635" Type="http://schemas.openxmlformats.org/officeDocument/2006/relationships/customXml" Target="../ink/ink2793.xml"/><Relationship Id="rId842" Type="http://schemas.openxmlformats.org/officeDocument/2006/relationships/customXml" Target="../ink/ink2897.xml"/><Relationship Id="rId1058" Type="http://schemas.openxmlformats.org/officeDocument/2006/relationships/image" Target="../media/image931.png"/><Relationship Id="rId1265" Type="http://schemas.openxmlformats.org/officeDocument/2006/relationships/customXml" Target="../ink/ink3109.xml"/><Relationship Id="rId1472" Type="http://schemas.openxmlformats.org/officeDocument/2006/relationships/image" Target="../media/image1138.png"/><Relationship Id="rId702" Type="http://schemas.openxmlformats.org/officeDocument/2006/relationships/customXml" Target="../ink/ink2827.xml"/><Relationship Id="rId1125" Type="http://schemas.openxmlformats.org/officeDocument/2006/relationships/customXml" Target="../ink/ink3039.xml"/><Relationship Id="rId1332" Type="http://schemas.openxmlformats.org/officeDocument/2006/relationships/image" Target="../media/image1068.png"/><Relationship Id="rId69" Type="http://schemas.openxmlformats.org/officeDocument/2006/relationships/image" Target="../media/image3746.png"/><Relationship Id="rId285" Type="http://schemas.openxmlformats.org/officeDocument/2006/relationships/image" Target="../media/image3853.png"/><Relationship Id="rId492" Type="http://schemas.openxmlformats.org/officeDocument/2006/relationships/customXml" Target="../ink/ink2721.xml"/><Relationship Id="rId797" Type="http://schemas.openxmlformats.org/officeDocument/2006/relationships/image" Target="../media/image4105.png"/><Relationship Id="rId145" Type="http://schemas.openxmlformats.org/officeDocument/2006/relationships/image" Target="../media/image3783.png"/><Relationship Id="rId352" Type="http://schemas.openxmlformats.org/officeDocument/2006/relationships/image" Target="../media/image3886.png"/><Relationship Id="rId1287" Type="http://schemas.openxmlformats.org/officeDocument/2006/relationships/customXml" Target="../ink/ink3120.xml"/><Relationship Id="rId212" Type="http://schemas.openxmlformats.org/officeDocument/2006/relationships/customXml" Target="../ink/ink2580.xml"/><Relationship Id="rId657" Type="http://schemas.openxmlformats.org/officeDocument/2006/relationships/customXml" Target="../ink/ink2804.xml"/><Relationship Id="rId864" Type="http://schemas.openxmlformats.org/officeDocument/2006/relationships/customXml" Target="../ink/ink2908.xml"/><Relationship Id="rId1494" Type="http://schemas.openxmlformats.org/officeDocument/2006/relationships/image" Target="../media/image1149.png"/><Relationship Id="rId517" Type="http://schemas.openxmlformats.org/officeDocument/2006/relationships/image" Target="../media/image3968.png"/><Relationship Id="rId724" Type="http://schemas.openxmlformats.org/officeDocument/2006/relationships/customXml" Target="../ink/ink2838.xml"/><Relationship Id="rId931" Type="http://schemas.openxmlformats.org/officeDocument/2006/relationships/image" Target="../media/image4172.png"/><Relationship Id="rId1147" Type="http://schemas.openxmlformats.org/officeDocument/2006/relationships/customXml" Target="../ink/ink3050.xml"/><Relationship Id="rId1354" Type="http://schemas.openxmlformats.org/officeDocument/2006/relationships/image" Target="../media/image1079.png"/><Relationship Id="rId60" Type="http://schemas.openxmlformats.org/officeDocument/2006/relationships/customXml" Target="../ink/ink2504.xml"/><Relationship Id="rId1007" Type="http://schemas.openxmlformats.org/officeDocument/2006/relationships/customXml" Target="../ink/ink2980.xml"/><Relationship Id="rId1214" Type="http://schemas.openxmlformats.org/officeDocument/2006/relationships/image" Target="../media/image1009.png"/><Relationship Id="rId1421" Type="http://schemas.openxmlformats.org/officeDocument/2006/relationships/customXml" Target="../ink/ink3187.xml"/><Relationship Id="rId1519" Type="http://schemas.openxmlformats.org/officeDocument/2006/relationships/customXml" Target="../ink/ink3236.xml"/><Relationship Id="rId18" Type="http://schemas.openxmlformats.org/officeDocument/2006/relationships/customXml" Target="../ink/ink2482.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2766.xml"/><Relationship Id="rId234" Type="http://schemas.openxmlformats.org/officeDocument/2006/relationships/customXml" Target="../ink/ink2591.xml"/><Relationship Id="rId679" Type="http://schemas.openxmlformats.org/officeDocument/2006/relationships/customXml" Target="../ink/ink2815.xml"/><Relationship Id="rId886" Type="http://schemas.openxmlformats.org/officeDocument/2006/relationships/customXml" Target="../ink/ink2919.xml"/><Relationship Id="rId2" Type="http://schemas.openxmlformats.org/officeDocument/2006/relationships/customXml" Target="../ink/ink2474.xml"/><Relationship Id="rId441" Type="http://schemas.openxmlformats.org/officeDocument/2006/relationships/image" Target="../media/image3930.png"/><Relationship Id="rId539" Type="http://schemas.openxmlformats.org/officeDocument/2006/relationships/customXml" Target="../ink/ink2745.xml"/><Relationship Id="rId746" Type="http://schemas.openxmlformats.org/officeDocument/2006/relationships/customXml" Target="../ink/ink2849.xml"/><Relationship Id="rId1071" Type="http://schemas.openxmlformats.org/officeDocument/2006/relationships/customXml" Target="../ink/ink3012.xml"/><Relationship Id="rId1169" Type="http://schemas.openxmlformats.org/officeDocument/2006/relationships/customXml" Target="../ink/ink3061.xml"/><Relationship Id="rId1376" Type="http://schemas.openxmlformats.org/officeDocument/2006/relationships/image" Target="../media/image1090.png"/><Relationship Id="rId301" Type="http://schemas.openxmlformats.org/officeDocument/2006/relationships/image" Target="../media/image3861.png"/><Relationship Id="rId953" Type="http://schemas.openxmlformats.org/officeDocument/2006/relationships/customXml" Target="../ink/ink2953.xml"/><Relationship Id="rId1029" Type="http://schemas.openxmlformats.org/officeDocument/2006/relationships/customXml" Target="../ink/ink2991.xml"/><Relationship Id="rId1236" Type="http://schemas.openxmlformats.org/officeDocument/2006/relationships/image" Target="../media/image1020.png"/><Relationship Id="rId82" Type="http://schemas.openxmlformats.org/officeDocument/2006/relationships/customXml" Target="../ink/ink2515.xml"/><Relationship Id="rId606" Type="http://schemas.openxmlformats.org/officeDocument/2006/relationships/image" Target="../media/image4012.png"/><Relationship Id="rId813" Type="http://schemas.openxmlformats.org/officeDocument/2006/relationships/image" Target="../media/image4113.png"/><Relationship Id="rId1443" Type="http://schemas.openxmlformats.org/officeDocument/2006/relationships/customXml" Target="../ink/ink3198.xml"/><Relationship Id="rId1303" Type="http://schemas.openxmlformats.org/officeDocument/2006/relationships/customXml" Target="../ink/ink3128.xml"/><Relationship Id="rId1510" Type="http://schemas.openxmlformats.org/officeDocument/2006/relationships/image" Target="../media/image1157.png"/><Relationship Id="rId189" Type="http://schemas.openxmlformats.org/officeDocument/2006/relationships/image" Target="../media/image3805.png"/><Relationship Id="rId396" Type="http://schemas.openxmlformats.org/officeDocument/2006/relationships/customXml" Target="../ink/ink2673.xml"/><Relationship Id="rId256" Type="http://schemas.openxmlformats.org/officeDocument/2006/relationships/customXml" Target="../ink/ink2602.xml"/><Relationship Id="rId463" Type="http://schemas.openxmlformats.org/officeDocument/2006/relationships/image" Target="../media/image3941.png"/><Relationship Id="rId670" Type="http://schemas.openxmlformats.org/officeDocument/2006/relationships/image" Target="../media/image3508.png"/><Relationship Id="rId1093" Type="http://schemas.openxmlformats.org/officeDocument/2006/relationships/customXml" Target="../ink/ink3023.xml"/><Relationship Id="rId116" Type="http://schemas.openxmlformats.org/officeDocument/2006/relationships/customXml" Target="../ink/ink2532.xml"/><Relationship Id="rId323" Type="http://schemas.openxmlformats.org/officeDocument/2006/relationships/image" Target="../media/image3872.png"/><Relationship Id="rId530" Type="http://schemas.openxmlformats.org/officeDocument/2006/relationships/customXml" Target="../ink/ink2740.xml"/><Relationship Id="rId768" Type="http://schemas.openxmlformats.org/officeDocument/2006/relationships/customXml" Target="../ink/ink2860.xml"/><Relationship Id="rId975" Type="http://schemas.openxmlformats.org/officeDocument/2006/relationships/customXml" Target="../ink/ink2964.xml"/><Relationship Id="rId1160" Type="http://schemas.openxmlformats.org/officeDocument/2006/relationships/image" Target="../media/image982.png"/><Relationship Id="rId1398" Type="http://schemas.openxmlformats.org/officeDocument/2006/relationships/image" Target="../media/image1101.png"/><Relationship Id="rId628" Type="http://schemas.openxmlformats.org/officeDocument/2006/relationships/image" Target="../media/image4022.png"/><Relationship Id="rId835" Type="http://schemas.openxmlformats.org/officeDocument/2006/relationships/image" Target="../media/image4124.png"/><Relationship Id="rId1258" Type="http://schemas.openxmlformats.org/officeDocument/2006/relationships/image" Target="../media/image1031.png"/><Relationship Id="rId1465" Type="http://schemas.openxmlformats.org/officeDocument/2006/relationships/customXml" Target="../ink/ink3209.xml"/><Relationship Id="rId1020" Type="http://schemas.openxmlformats.org/officeDocument/2006/relationships/image" Target="../media/image912.png"/><Relationship Id="rId1118" Type="http://schemas.openxmlformats.org/officeDocument/2006/relationships/image" Target="../media/image961.png"/><Relationship Id="rId1325" Type="http://schemas.openxmlformats.org/officeDocument/2006/relationships/customXml" Target="../ink/ink3139.xml"/><Relationship Id="rId1532" Type="http://schemas.openxmlformats.org/officeDocument/2006/relationships/image" Target="../media/image1168.png"/><Relationship Id="rId902" Type="http://schemas.openxmlformats.org/officeDocument/2006/relationships/customXml" Target="../ink/ink2927.xml"/><Relationship Id="rId31" Type="http://schemas.openxmlformats.org/officeDocument/2006/relationships/customXml" Target="../ink/ink2489.xml"/><Relationship Id="rId180" Type="http://schemas.openxmlformats.org/officeDocument/2006/relationships/customXml" Target="../ink/ink2564.xml"/><Relationship Id="rId278" Type="http://schemas.openxmlformats.org/officeDocument/2006/relationships/customXml" Target="../ink/ink2613.xml"/><Relationship Id="rId485" Type="http://schemas.openxmlformats.org/officeDocument/2006/relationships/image" Target="../media/image3952.png"/><Relationship Id="rId692" Type="http://schemas.openxmlformats.org/officeDocument/2006/relationships/customXml" Target="../ink/ink2822.xml"/><Relationship Id="rId138" Type="http://schemas.openxmlformats.org/officeDocument/2006/relationships/customXml" Target="../ink/ink2543.xml"/><Relationship Id="rId345" Type="http://schemas.openxmlformats.org/officeDocument/2006/relationships/customXml" Target="../ink/ink2647.xml"/><Relationship Id="rId552" Type="http://schemas.openxmlformats.org/officeDocument/2006/relationships/image" Target="../media/image3985.png"/><Relationship Id="rId997" Type="http://schemas.openxmlformats.org/officeDocument/2006/relationships/customXml" Target="../ink/ink2975.xml"/><Relationship Id="rId1182" Type="http://schemas.openxmlformats.org/officeDocument/2006/relationships/image" Target="../media/image993.png"/><Relationship Id="rId205" Type="http://schemas.openxmlformats.org/officeDocument/2006/relationships/image" Target="../media/image3813.png"/><Relationship Id="rId412" Type="http://schemas.openxmlformats.org/officeDocument/2006/relationships/customXml" Target="../ink/ink2681.xml"/><Relationship Id="rId857" Type="http://schemas.openxmlformats.org/officeDocument/2006/relationships/image" Target="../media/image4135.png"/><Relationship Id="rId1042" Type="http://schemas.openxmlformats.org/officeDocument/2006/relationships/image" Target="../media/image923.png"/><Relationship Id="rId1487" Type="http://schemas.openxmlformats.org/officeDocument/2006/relationships/customXml" Target="../ink/ink3220.xml"/><Relationship Id="rId717" Type="http://schemas.openxmlformats.org/officeDocument/2006/relationships/image" Target="../media/image4065.png"/><Relationship Id="rId924" Type="http://schemas.openxmlformats.org/officeDocument/2006/relationships/customXml" Target="../ink/ink2938.xml"/><Relationship Id="rId1347" Type="http://schemas.openxmlformats.org/officeDocument/2006/relationships/customXml" Target="../ink/ink3150.xml"/><Relationship Id="rId53" Type="http://schemas.openxmlformats.org/officeDocument/2006/relationships/image" Target="../media/image3738.png"/><Relationship Id="rId1207" Type="http://schemas.openxmlformats.org/officeDocument/2006/relationships/customXml" Target="../ink/ink3080.xml"/><Relationship Id="rId1414" Type="http://schemas.openxmlformats.org/officeDocument/2006/relationships/image" Target="../media/image1109.png"/><Relationship Id="rId367" Type="http://schemas.openxmlformats.org/officeDocument/2006/relationships/customXml" Target="../ink/ink2658.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2692.xml"/><Relationship Id="rId641" Type="http://schemas.openxmlformats.org/officeDocument/2006/relationships/customXml" Target="../ink/ink2796.xml"/><Relationship Id="rId739" Type="http://schemas.openxmlformats.org/officeDocument/2006/relationships/image" Target="../media/image4076.png"/><Relationship Id="rId1064" Type="http://schemas.openxmlformats.org/officeDocument/2006/relationships/image" Target="../media/image934.png"/><Relationship Id="rId1271" Type="http://schemas.openxmlformats.org/officeDocument/2006/relationships/customXml" Target="../ink/ink3112.xml"/><Relationship Id="rId1369" Type="http://schemas.openxmlformats.org/officeDocument/2006/relationships/customXml" Target="../ink/ink3161.xml"/><Relationship Id="rId501" Type="http://schemas.openxmlformats.org/officeDocument/2006/relationships/image" Target="../media/image3960.png"/><Relationship Id="rId946" Type="http://schemas.openxmlformats.org/officeDocument/2006/relationships/image" Target="../media/image4179.png"/><Relationship Id="rId1131" Type="http://schemas.openxmlformats.org/officeDocument/2006/relationships/customXml" Target="../ink/ink3042.xml"/><Relationship Id="rId1229" Type="http://schemas.openxmlformats.org/officeDocument/2006/relationships/customXml" Target="../ink/ink3091.xml"/><Relationship Id="rId75" Type="http://schemas.openxmlformats.org/officeDocument/2006/relationships/image" Target="../media/image3749.png"/><Relationship Id="rId806" Type="http://schemas.openxmlformats.org/officeDocument/2006/relationships/customXml" Target="../ink/ink2879.xml"/><Relationship Id="rId1436" Type="http://schemas.openxmlformats.org/officeDocument/2006/relationships/image" Target="../media/image1120.png"/><Relationship Id="rId1503" Type="http://schemas.openxmlformats.org/officeDocument/2006/relationships/customXml" Target="../ink/ink3228.xml"/><Relationship Id="rId291" Type="http://schemas.openxmlformats.org/officeDocument/2006/relationships/image" Target="../media/image3856.png"/><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249" Type="http://schemas.openxmlformats.org/officeDocument/2006/relationships/image" Target="../media/image3835.png"/><Relationship Id="rId456" Type="http://schemas.openxmlformats.org/officeDocument/2006/relationships/customXml" Target="../ink/ink2703.xml"/><Relationship Id="rId663" Type="http://schemas.openxmlformats.org/officeDocument/2006/relationships/customXml" Target="../ink/ink2807.xml"/><Relationship Id="rId870" Type="http://schemas.openxmlformats.org/officeDocument/2006/relationships/customXml" Target="../ink/ink2911.xml"/><Relationship Id="rId1086" Type="http://schemas.openxmlformats.org/officeDocument/2006/relationships/image" Target="../media/image945.png"/><Relationship Id="rId1293" Type="http://schemas.openxmlformats.org/officeDocument/2006/relationships/customXml" Target="../ink/ink3123.xml"/><Relationship Id="rId109" Type="http://schemas.openxmlformats.org/officeDocument/2006/relationships/image" Target="../media/image3766.png"/><Relationship Id="rId316" Type="http://schemas.openxmlformats.org/officeDocument/2006/relationships/customXml" Target="../ink/ink2632.xml"/><Relationship Id="rId523" Type="http://schemas.openxmlformats.org/officeDocument/2006/relationships/image" Target="../media/image3971.png"/><Relationship Id="rId968" Type="http://schemas.openxmlformats.org/officeDocument/2006/relationships/image" Target="../media/image4190.png"/><Relationship Id="rId1153" Type="http://schemas.openxmlformats.org/officeDocument/2006/relationships/customXml" Target="../ink/ink3053.xml"/><Relationship Id="rId97" Type="http://schemas.openxmlformats.org/officeDocument/2006/relationships/image" Target="../media/image3760.png"/><Relationship Id="rId730" Type="http://schemas.openxmlformats.org/officeDocument/2006/relationships/customXml" Target="../ink/ink2841.xml"/><Relationship Id="rId828" Type="http://schemas.openxmlformats.org/officeDocument/2006/relationships/customXml" Target="../ink/ink2890.xml"/><Relationship Id="rId1013" Type="http://schemas.openxmlformats.org/officeDocument/2006/relationships/customXml" Target="../ink/ink2983.xml"/><Relationship Id="rId1360" Type="http://schemas.openxmlformats.org/officeDocument/2006/relationships/image" Target="../media/image1082.png"/><Relationship Id="rId1458" Type="http://schemas.openxmlformats.org/officeDocument/2006/relationships/image" Target="../media/image1131.png"/><Relationship Id="rId1220" Type="http://schemas.openxmlformats.org/officeDocument/2006/relationships/image" Target="../media/image1012.png"/><Relationship Id="rId1318" Type="http://schemas.openxmlformats.org/officeDocument/2006/relationships/image" Target="../media/image1061.png"/><Relationship Id="rId1525" Type="http://schemas.openxmlformats.org/officeDocument/2006/relationships/customXml" Target="../ink/ink3239.xml"/><Relationship Id="rId24" Type="http://schemas.openxmlformats.org/officeDocument/2006/relationships/customXml" Target="../ink/ink2485.xml"/><Relationship Id="rId173" Type="http://schemas.openxmlformats.org/officeDocument/2006/relationships/image" Target="../media/image3797.png"/><Relationship Id="rId380" Type="http://schemas.openxmlformats.org/officeDocument/2006/relationships/customXml" Target="../ink/ink2665.xml"/><Relationship Id="rId240" Type="http://schemas.openxmlformats.org/officeDocument/2006/relationships/customXml" Target="../ink/ink2594.xml"/><Relationship Id="rId478" Type="http://schemas.openxmlformats.org/officeDocument/2006/relationships/customXml" Target="../ink/ink2714.xml"/><Relationship Id="rId685" Type="http://schemas.openxmlformats.org/officeDocument/2006/relationships/image" Target="../media/image4049.png"/><Relationship Id="rId892" Type="http://schemas.openxmlformats.org/officeDocument/2006/relationships/customXml" Target="../ink/ink2922.xml"/><Relationship Id="rId100" Type="http://schemas.openxmlformats.org/officeDocument/2006/relationships/customXml" Target="../ink/ink2524.xml"/><Relationship Id="rId338" Type="http://schemas.openxmlformats.org/officeDocument/2006/relationships/customXml" Target="../ink/ink2643.xml"/><Relationship Id="rId545" Type="http://schemas.openxmlformats.org/officeDocument/2006/relationships/customXml" Target="../ink/ink2748.xml"/><Relationship Id="rId752" Type="http://schemas.openxmlformats.org/officeDocument/2006/relationships/customXml" Target="../ink/ink2852.xml"/><Relationship Id="rId1175" Type="http://schemas.openxmlformats.org/officeDocument/2006/relationships/customXml" Target="../ink/ink3064.xml"/><Relationship Id="rId1382" Type="http://schemas.openxmlformats.org/officeDocument/2006/relationships/image" Target="../media/image1093.png"/><Relationship Id="rId405" Type="http://schemas.openxmlformats.org/officeDocument/2006/relationships/image" Target="../media/image3912.png"/><Relationship Id="rId612" Type="http://schemas.openxmlformats.org/officeDocument/2006/relationships/image" Target="../media/image4015.png"/><Relationship Id="rId1035" Type="http://schemas.openxmlformats.org/officeDocument/2006/relationships/customXml" Target="../ink/ink2994.xml"/><Relationship Id="rId1242" Type="http://schemas.openxmlformats.org/officeDocument/2006/relationships/image" Target="../media/image1023.png"/><Relationship Id="rId917" Type="http://schemas.openxmlformats.org/officeDocument/2006/relationships/image" Target="../media/image4165.png"/><Relationship Id="rId1102" Type="http://schemas.openxmlformats.org/officeDocument/2006/relationships/image" Target="../media/image953.png"/><Relationship Id="rId1547" Type="http://schemas.openxmlformats.org/officeDocument/2006/relationships/customXml" Target="../ink/ink3250.xml"/><Relationship Id="rId46" Type="http://schemas.openxmlformats.org/officeDocument/2006/relationships/customXml" Target="../ink/ink2497.xml"/><Relationship Id="rId1407" Type="http://schemas.openxmlformats.org/officeDocument/2006/relationships/customXml" Target="../ink/ink3180.xml"/><Relationship Id="rId195" Type="http://schemas.openxmlformats.org/officeDocument/2006/relationships/image" Target="../media/image3808.png"/><Relationship Id="rId262" Type="http://schemas.openxmlformats.org/officeDocument/2006/relationships/customXml" Target="../ink/ink2605.xml"/><Relationship Id="rId567" Type="http://schemas.openxmlformats.org/officeDocument/2006/relationships/customXml" Target="../ink/ink2759.xml"/><Relationship Id="rId1197" Type="http://schemas.openxmlformats.org/officeDocument/2006/relationships/customXml" Target="../ink/ink3075.xml"/><Relationship Id="rId122" Type="http://schemas.openxmlformats.org/officeDocument/2006/relationships/customXml" Target="../ink/ink2535.xml"/><Relationship Id="rId774" Type="http://schemas.openxmlformats.org/officeDocument/2006/relationships/customXml" Target="../ink/ink2863.xml"/><Relationship Id="rId981" Type="http://schemas.openxmlformats.org/officeDocument/2006/relationships/customXml" Target="../ink/ink2967.xml"/><Relationship Id="rId1057" Type="http://schemas.openxmlformats.org/officeDocument/2006/relationships/customXml" Target="../ink/ink3005.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1264" Type="http://schemas.openxmlformats.org/officeDocument/2006/relationships/image" Target="../media/image1034.png"/><Relationship Id="rId1471" Type="http://schemas.openxmlformats.org/officeDocument/2006/relationships/customXml" Target="../ink/ink3212.xml"/><Relationship Id="rId701" Type="http://schemas.openxmlformats.org/officeDocument/2006/relationships/image" Target="../media/image4057.png"/><Relationship Id="rId939" Type="http://schemas.openxmlformats.org/officeDocument/2006/relationships/image" Target="../media/image4176.png"/><Relationship Id="rId1124" Type="http://schemas.openxmlformats.org/officeDocument/2006/relationships/image" Target="../media/image964.png"/><Relationship Id="rId1331" Type="http://schemas.openxmlformats.org/officeDocument/2006/relationships/customXml" Target="../ink/ink3142.xml"/><Relationship Id="rId68" Type="http://schemas.openxmlformats.org/officeDocument/2006/relationships/customXml" Target="../ink/ink2508.xml"/><Relationship Id="rId1429" Type="http://schemas.openxmlformats.org/officeDocument/2006/relationships/customXml" Target="../ink/ink3191.xml"/><Relationship Id="rId284" Type="http://schemas.openxmlformats.org/officeDocument/2006/relationships/customXml" Target="../ink/ink2616.xml"/><Relationship Id="rId491" Type="http://schemas.openxmlformats.org/officeDocument/2006/relationships/image" Target="../media/image3955.png"/><Relationship Id="rId144" Type="http://schemas.openxmlformats.org/officeDocument/2006/relationships/customXml" Target="../ink/ink2546.xml"/><Relationship Id="rId589" Type="http://schemas.openxmlformats.org/officeDocument/2006/relationships/customXml" Target="../ink/ink2770.xml"/><Relationship Id="rId796" Type="http://schemas.openxmlformats.org/officeDocument/2006/relationships/customXml" Target="../ink/ink2874.xml"/><Relationship Id="rId351" Type="http://schemas.openxmlformats.org/officeDocument/2006/relationships/customXml" Target="../ink/ink2650.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1079" Type="http://schemas.openxmlformats.org/officeDocument/2006/relationships/customXml" Target="../ink/ink3016.xml"/><Relationship Id="rId1286" Type="http://schemas.openxmlformats.org/officeDocument/2006/relationships/image" Target="../media/image1045.png"/><Relationship Id="rId1493" Type="http://schemas.openxmlformats.org/officeDocument/2006/relationships/customXml" Target="../ink/ink3223.xml"/><Relationship Id="rId211" Type="http://schemas.openxmlformats.org/officeDocument/2006/relationships/image" Target="../media/image3816.png"/><Relationship Id="rId309" Type="http://schemas.openxmlformats.org/officeDocument/2006/relationships/image" Target="../media/image3865.png"/><Relationship Id="rId516" Type="http://schemas.openxmlformats.org/officeDocument/2006/relationships/customXml" Target="../ink/ink2733.xml"/><Relationship Id="rId1146" Type="http://schemas.openxmlformats.org/officeDocument/2006/relationships/image" Target="../media/image975.png"/><Relationship Id="rId723" Type="http://schemas.openxmlformats.org/officeDocument/2006/relationships/image" Target="../media/image4068.png"/><Relationship Id="rId930" Type="http://schemas.openxmlformats.org/officeDocument/2006/relationships/customXml" Target="../ink/ink2941.xml"/><Relationship Id="rId1006" Type="http://schemas.openxmlformats.org/officeDocument/2006/relationships/image" Target="../media/image905.png"/><Relationship Id="rId1353" Type="http://schemas.openxmlformats.org/officeDocument/2006/relationships/customXml" Target="../ink/ink3153.xml"/><Relationship Id="rId1213" Type="http://schemas.openxmlformats.org/officeDocument/2006/relationships/customXml" Target="../ink/ink3083.xml"/><Relationship Id="rId1420" Type="http://schemas.openxmlformats.org/officeDocument/2006/relationships/image" Target="../media/image1112.png"/><Relationship Id="rId1518" Type="http://schemas.openxmlformats.org/officeDocument/2006/relationships/image" Target="../media/image1161.png"/><Relationship Id="rId17" Type="http://schemas.openxmlformats.org/officeDocument/2006/relationships/image" Target="../media/image3721.png"/><Relationship Id="rId166" Type="http://schemas.openxmlformats.org/officeDocument/2006/relationships/customXml" Target="../ink/ink2557.xml"/><Relationship Id="rId373" Type="http://schemas.openxmlformats.org/officeDocument/2006/relationships/customXml" Target="../ink/ink2661.xml"/><Relationship Id="rId580" Type="http://schemas.openxmlformats.org/officeDocument/2006/relationships/image" Target="../media/image3999.png"/><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2695.xml"/><Relationship Id="rId678" Type="http://schemas.openxmlformats.org/officeDocument/2006/relationships/image" Target="../media/image4046.png"/><Relationship Id="rId885" Type="http://schemas.openxmlformats.org/officeDocument/2006/relationships/image" Target="../media/image4149.png"/><Relationship Id="rId1070" Type="http://schemas.openxmlformats.org/officeDocument/2006/relationships/image" Target="../media/image937.png"/><Relationship Id="rId300" Type="http://schemas.openxmlformats.org/officeDocument/2006/relationships/customXml" Target="../ink/ink2624.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1168" Type="http://schemas.openxmlformats.org/officeDocument/2006/relationships/image" Target="../media/image986.png"/><Relationship Id="rId1375" Type="http://schemas.openxmlformats.org/officeDocument/2006/relationships/customXml" Target="../ink/ink3164.xml"/><Relationship Id="rId81" Type="http://schemas.openxmlformats.org/officeDocument/2006/relationships/image" Target="../media/image3752.png"/><Relationship Id="rId605" Type="http://schemas.openxmlformats.org/officeDocument/2006/relationships/customXml" Target="../ink/ink2778.xml"/><Relationship Id="rId812" Type="http://schemas.openxmlformats.org/officeDocument/2006/relationships/customXml" Target="../ink/ink2882.xml"/><Relationship Id="rId1028" Type="http://schemas.openxmlformats.org/officeDocument/2006/relationships/image" Target="../media/image916.png"/><Relationship Id="rId1235" Type="http://schemas.openxmlformats.org/officeDocument/2006/relationships/customXml" Target="../ink/ink3094.xml"/><Relationship Id="rId1442" Type="http://schemas.openxmlformats.org/officeDocument/2006/relationships/image" Target="../media/image1123.png"/><Relationship Id="rId1302" Type="http://schemas.openxmlformats.org/officeDocument/2006/relationships/image" Target="../media/image1053.png"/><Relationship Id="rId39" Type="http://schemas.openxmlformats.org/officeDocument/2006/relationships/customXml" Target="../ink/ink2493.xml"/><Relationship Id="rId188" Type="http://schemas.openxmlformats.org/officeDocument/2006/relationships/customXml" Target="../ink/ink2568.xml"/><Relationship Id="rId395" Type="http://schemas.openxmlformats.org/officeDocument/2006/relationships/image" Target="../media/image3907.png"/><Relationship Id="rId255" Type="http://schemas.openxmlformats.org/officeDocument/2006/relationships/image" Target="../media/image3838.png"/><Relationship Id="rId462" Type="http://schemas.openxmlformats.org/officeDocument/2006/relationships/customXml" Target="../ink/ink2706.xml"/><Relationship Id="rId1092" Type="http://schemas.openxmlformats.org/officeDocument/2006/relationships/image" Target="../media/image948.png"/><Relationship Id="rId1397" Type="http://schemas.openxmlformats.org/officeDocument/2006/relationships/customXml" Target="../ink/ink3175.xml"/><Relationship Id="rId115" Type="http://schemas.openxmlformats.org/officeDocument/2006/relationships/image" Target="../media/image3769.png"/><Relationship Id="rId322" Type="http://schemas.openxmlformats.org/officeDocument/2006/relationships/customXml" Target="../ink/ink2635.xml"/><Relationship Id="rId767" Type="http://schemas.openxmlformats.org/officeDocument/2006/relationships/image" Target="../media/image4090.png"/><Relationship Id="rId974" Type="http://schemas.openxmlformats.org/officeDocument/2006/relationships/image" Target="../media/image889.png"/><Relationship Id="rId627" Type="http://schemas.openxmlformats.org/officeDocument/2006/relationships/customXml" Target="../ink/ink2789.xml"/><Relationship Id="rId834" Type="http://schemas.openxmlformats.org/officeDocument/2006/relationships/customXml" Target="../ink/ink2893.xml"/><Relationship Id="rId1257" Type="http://schemas.openxmlformats.org/officeDocument/2006/relationships/customXml" Target="../ink/ink3105.xml"/><Relationship Id="rId1464" Type="http://schemas.openxmlformats.org/officeDocument/2006/relationships/image" Target="../media/image1134.png"/><Relationship Id="rId901" Type="http://schemas.openxmlformats.org/officeDocument/2006/relationships/image" Target="../media/image4157.png"/><Relationship Id="rId1117" Type="http://schemas.openxmlformats.org/officeDocument/2006/relationships/customXml" Target="../ink/ink3035.xml"/><Relationship Id="rId1324" Type="http://schemas.openxmlformats.org/officeDocument/2006/relationships/image" Target="../media/image1064.png"/><Relationship Id="rId1531" Type="http://schemas.openxmlformats.org/officeDocument/2006/relationships/customXml" Target="../ink/ink3242.xml"/><Relationship Id="rId30" Type="http://schemas.openxmlformats.org/officeDocument/2006/relationships/image" Target="../media/image3727.png"/><Relationship Id="rId277" Type="http://schemas.openxmlformats.org/officeDocument/2006/relationships/image" Target="../media/image3849.png"/><Relationship Id="rId484" Type="http://schemas.openxmlformats.org/officeDocument/2006/relationships/customXml" Target="../ink/ink2717.xml"/><Relationship Id="rId137" Type="http://schemas.openxmlformats.org/officeDocument/2006/relationships/image" Target="../media/image3779.png"/><Relationship Id="rId344" Type="http://schemas.openxmlformats.org/officeDocument/2006/relationships/image" Target="../media/image3882.png"/><Relationship Id="rId691" Type="http://schemas.openxmlformats.org/officeDocument/2006/relationships/image" Target="../media/image4052.png"/><Relationship Id="rId789" Type="http://schemas.openxmlformats.org/officeDocument/2006/relationships/image" Target="../media/image4101.png"/><Relationship Id="rId996" Type="http://schemas.openxmlformats.org/officeDocument/2006/relationships/image" Target="../media/image900.png"/><Relationship Id="rId551" Type="http://schemas.openxmlformats.org/officeDocument/2006/relationships/customXml" Target="../ink/ink2751.xml"/><Relationship Id="rId649" Type="http://schemas.openxmlformats.org/officeDocument/2006/relationships/customXml" Target="../ink/ink2800.xml"/><Relationship Id="rId856" Type="http://schemas.openxmlformats.org/officeDocument/2006/relationships/customXml" Target="../ink/ink2904.xml"/><Relationship Id="rId1181" Type="http://schemas.openxmlformats.org/officeDocument/2006/relationships/customXml" Target="../ink/ink3067.xml"/><Relationship Id="rId1279" Type="http://schemas.openxmlformats.org/officeDocument/2006/relationships/customXml" Target="../ink/ink3116.xml"/><Relationship Id="rId1486" Type="http://schemas.openxmlformats.org/officeDocument/2006/relationships/image" Target="../media/image1145.png"/><Relationship Id="rId204" Type="http://schemas.openxmlformats.org/officeDocument/2006/relationships/customXml" Target="../ink/ink2576.xml"/><Relationship Id="rId411" Type="http://schemas.openxmlformats.org/officeDocument/2006/relationships/image" Target="../media/image3915.png"/><Relationship Id="rId509" Type="http://schemas.openxmlformats.org/officeDocument/2006/relationships/image" Target="../media/image3964.png"/><Relationship Id="rId1041" Type="http://schemas.openxmlformats.org/officeDocument/2006/relationships/customXml" Target="../ink/ink2997.xml"/><Relationship Id="rId1139" Type="http://schemas.openxmlformats.org/officeDocument/2006/relationships/customXml" Target="../ink/ink3046.xml"/><Relationship Id="rId1346" Type="http://schemas.openxmlformats.org/officeDocument/2006/relationships/image" Target="../media/image1075.png"/><Relationship Id="rId716" Type="http://schemas.openxmlformats.org/officeDocument/2006/relationships/customXml" Target="../ink/ink2834.xml"/><Relationship Id="rId923" Type="http://schemas.openxmlformats.org/officeDocument/2006/relationships/image" Target="../media/image4168.png"/><Relationship Id="rId52" Type="http://schemas.openxmlformats.org/officeDocument/2006/relationships/customXml" Target="../ink/ink2500.xml"/><Relationship Id="rId1206" Type="http://schemas.openxmlformats.org/officeDocument/2006/relationships/image" Target="../media/image1005.png"/><Relationship Id="rId1413" Type="http://schemas.openxmlformats.org/officeDocument/2006/relationships/customXml" Target="../ink/ink3183.xml"/><Relationship Id="rId299" Type="http://schemas.openxmlformats.org/officeDocument/2006/relationships/image" Target="../media/image3860.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2762.xml"/><Relationship Id="rId780" Type="http://schemas.openxmlformats.org/officeDocument/2006/relationships/customXml" Target="../ink/ink2866.xml"/><Relationship Id="rId226" Type="http://schemas.openxmlformats.org/officeDocument/2006/relationships/customXml" Target="../ink/ink2587.xml"/><Relationship Id="rId433" Type="http://schemas.openxmlformats.org/officeDocument/2006/relationships/image" Target="../media/image3926.png"/><Relationship Id="rId878" Type="http://schemas.openxmlformats.org/officeDocument/2006/relationships/customXml" Target="../ink/ink2915.xml"/><Relationship Id="rId1063" Type="http://schemas.openxmlformats.org/officeDocument/2006/relationships/customXml" Target="../ink/ink3008.xml"/><Relationship Id="rId1270" Type="http://schemas.openxmlformats.org/officeDocument/2006/relationships/image" Target="../media/image1037.png"/></Relationships>
</file>

<file path=ppt/slides/_rels/slide17.xml.rels><?xml version="1.0" encoding="UTF-8" standalone="yes"?>
<Relationships xmlns="http://schemas.openxmlformats.org/package/2006/relationships"><Relationship Id="rId21" Type="http://schemas.openxmlformats.org/officeDocument/2006/relationships/image" Target="../media/image3723.png"/><Relationship Id="rId170" Type="http://schemas.openxmlformats.org/officeDocument/2006/relationships/customXml" Target="../ink/ink3336.xml"/><Relationship Id="rId268" Type="http://schemas.openxmlformats.org/officeDocument/2006/relationships/customXml" Target="../ink/ink3385.xml"/><Relationship Id="rId475" Type="http://schemas.openxmlformats.org/officeDocument/2006/relationships/image" Target="../media/image3947.png"/><Relationship Id="rId682" Type="http://schemas.openxmlformats.org/officeDocument/2006/relationships/customXml" Target="../ink/ink3594.xml"/><Relationship Id="rId128" Type="http://schemas.openxmlformats.org/officeDocument/2006/relationships/customXml" Target="../ink/ink3315.xml"/><Relationship Id="rId335" Type="http://schemas.openxmlformats.org/officeDocument/2006/relationships/image" Target="../media/image3878.png"/><Relationship Id="rId542" Type="http://schemas.openxmlformats.org/officeDocument/2006/relationships/image" Target="../media/image3980.png"/><Relationship Id="rId987" Type="http://schemas.openxmlformats.org/officeDocument/2006/relationships/customXml" Target="../ink/ink3747.xml"/><Relationship Id="rId1172" Type="http://schemas.openxmlformats.org/officeDocument/2006/relationships/image" Target="../media/image1277.png"/><Relationship Id="rId402" Type="http://schemas.openxmlformats.org/officeDocument/2006/relationships/customXml" Target="../ink/ink3453.xml"/><Relationship Id="rId847" Type="http://schemas.openxmlformats.org/officeDocument/2006/relationships/image" Target="../media/image4130.png"/><Relationship Id="rId1032" Type="http://schemas.openxmlformats.org/officeDocument/2006/relationships/image" Target="../media/image1207.png"/><Relationship Id="rId707" Type="http://schemas.openxmlformats.org/officeDocument/2006/relationships/image" Target="../media/image4060.png"/><Relationship Id="rId914" Type="http://schemas.openxmlformats.org/officeDocument/2006/relationships/customXml" Target="../ink/ink3710.xml"/><Relationship Id="rId1337" Type="http://schemas.openxmlformats.org/officeDocument/2006/relationships/customXml" Target="../ink/ink3922.xml"/><Relationship Id="rId43" Type="http://schemas.openxmlformats.org/officeDocument/2006/relationships/image" Target="../media/image3733.png"/><Relationship Id="rId1404" Type="http://schemas.openxmlformats.org/officeDocument/2006/relationships/image" Target="../media/image1393.png"/><Relationship Id="rId192" Type="http://schemas.openxmlformats.org/officeDocument/2006/relationships/customXml" Target="../ink/ink3347.xml"/><Relationship Id="rId497" Type="http://schemas.openxmlformats.org/officeDocument/2006/relationships/image" Target="../media/image3958.png"/><Relationship Id="rId357" Type="http://schemas.openxmlformats.org/officeDocument/2006/relationships/customXml" Target="../ink/ink3430.xml"/><Relationship Id="rId1194" Type="http://schemas.openxmlformats.org/officeDocument/2006/relationships/image" Target="../media/image1288.png"/><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424" Type="http://schemas.openxmlformats.org/officeDocument/2006/relationships/customXml" Target="../ink/ink3464.xml"/><Relationship Id="rId631" Type="http://schemas.openxmlformats.org/officeDocument/2006/relationships/customXml" Target="../ink/ink3568.xml"/><Relationship Id="rId729" Type="http://schemas.openxmlformats.org/officeDocument/2006/relationships/image" Target="../media/image4071.png"/><Relationship Id="rId1054" Type="http://schemas.openxmlformats.org/officeDocument/2006/relationships/image" Target="../media/image1218.png"/><Relationship Id="rId1261" Type="http://schemas.openxmlformats.org/officeDocument/2006/relationships/customXml" Target="../ink/ink3884.xml"/><Relationship Id="rId1359" Type="http://schemas.openxmlformats.org/officeDocument/2006/relationships/customXml" Target="../ink/ink3933.xml"/><Relationship Id="rId936" Type="http://schemas.openxmlformats.org/officeDocument/2006/relationships/customXml" Target="../ink/ink3721.xml"/><Relationship Id="rId1121" Type="http://schemas.openxmlformats.org/officeDocument/2006/relationships/customXml" Target="../ink/ink3814.xml"/><Relationship Id="rId1219" Type="http://schemas.openxmlformats.org/officeDocument/2006/relationships/customXml" Target="../ink/ink3863.xml"/><Relationship Id="rId65" Type="http://schemas.openxmlformats.org/officeDocument/2006/relationships/image" Target="../media/image3744.png"/><Relationship Id="rId1426" Type="http://schemas.openxmlformats.org/officeDocument/2006/relationships/image" Target="../media/image1404.png"/><Relationship Id="rId281" Type="http://schemas.openxmlformats.org/officeDocument/2006/relationships/image" Target="../media/image3851.png"/><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3475.xml"/><Relationship Id="rId653" Type="http://schemas.openxmlformats.org/officeDocument/2006/relationships/customXml" Target="../ink/ink3579.xml"/><Relationship Id="rId1076" Type="http://schemas.openxmlformats.org/officeDocument/2006/relationships/image" Target="../media/image1229.png"/><Relationship Id="rId1283" Type="http://schemas.openxmlformats.org/officeDocument/2006/relationships/customXml" Target="../ink/ink3895.xml"/><Relationship Id="rId306" Type="http://schemas.openxmlformats.org/officeDocument/2006/relationships/customXml" Target="../ink/ink3404.xml"/><Relationship Id="rId860" Type="http://schemas.openxmlformats.org/officeDocument/2006/relationships/customXml" Target="../ink/ink3683.xml"/><Relationship Id="rId958" Type="http://schemas.openxmlformats.org/officeDocument/2006/relationships/image" Target="../media/image4185.png"/><Relationship Id="rId1143" Type="http://schemas.openxmlformats.org/officeDocument/2006/relationships/customXml" Target="../ink/ink3825.xml"/><Relationship Id="rId87" Type="http://schemas.openxmlformats.org/officeDocument/2006/relationships/image" Target="../media/image3755.png"/><Relationship Id="rId513" Type="http://schemas.openxmlformats.org/officeDocument/2006/relationships/image" Target="../media/image3966.png"/><Relationship Id="rId720" Type="http://schemas.openxmlformats.org/officeDocument/2006/relationships/customXml" Target="../ink/ink3613.xml"/><Relationship Id="rId818" Type="http://schemas.openxmlformats.org/officeDocument/2006/relationships/customXml" Target="../ink/ink3662.xml"/><Relationship Id="rId1350" Type="http://schemas.openxmlformats.org/officeDocument/2006/relationships/image" Target="../media/image1366.png"/><Relationship Id="rId1003" Type="http://schemas.openxmlformats.org/officeDocument/2006/relationships/customXml" Target="../ink/ink3755.xml"/><Relationship Id="rId1210" Type="http://schemas.openxmlformats.org/officeDocument/2006/relationships/image" Target="../media/image1296.png"/><Relationship Id="rId1308" Type="http://schemas.openxmlformats.org/officeDocument/2006/relationships/image" Target="../media/image1345.png"/><Relationship Id="rId14" Type="http://schemas.openxmlformats.org/officeDocument/2006/relationships/customXml" Target="../ink/ink3257.xml"/><Relationship Id="rId163" Type="http://schemas.openxmlformats.org/officeDocument/2006/relationships/image" Target="../media/image3792.png"/><Relationship Id="rId370" Type="http://schemas.openxmlformats.org/officeDocument/2006/relationships/image" Target="../media/image3895.png"/><Relationship Id="rId230" Type="http://schemas.openxmlformats.org/officeDocument/2006/relationships/customXml" Target="../ink/ink3366.xml"/><Relationship Id="rId468" Type="http://schemas.openxmlformats.org/officeDocument/2006/relationships/customXml" Target="../ink/ink3486.xml"/><Relationship Id="rId675" Type="http://schemas.openxmlformats.org/officeDocument/2006/relationships/customXml" Target="../ink/ink3590.xml"/><Relationship Id="rId882" Type="http://schemas.openxmlformats.org/officeDocument/2006/relationships/customXml" Target="../ink/ink3694.xml"/><Relationship Id="rId1098" Type="http://schemas.openxmlformats.org/officeDocument/2006/relationships/image" Target="../media/image1240.png"/><Relationship Id="rId328" Type="http://schemas.openxmlformats.org/officeDocument/2006/relationships/customXml" Target="../ink/ink3415.xml"/><Relationship Id="rId535" Type="http://schemas.openxmlformats.org/officeDocument/2006/relationships/customXml" Target="../ink/ink3520.xml"/><Relationship Id="rId742" Type="http://schemas.openxmlformats.org/officeDocument/2006/relationships/customXml" Target="../ink/ink3624.xml"/><Relationship Id="rId1165" Type="http://schemas.openxmlformats.org/officeDocument/2006/relationships/customXml" Target="../ink/ink3836.xml"/><Relationship Id="rId1372" Type="http://schemas.openxmlformats.org/officeDocument/2006/relationships/image" Target="../media/image1377.png"/><Relationship Id="rId602" Type="http://schemas.openxmlformats.org/officeDocument/2006/relationships/image" Target="../media/image4010.png"/><Relationship Id="rId1025" Type="http://schemas.openxmlformats.org/officeDocument/2006/relationships/customXml" Target="../ink/ink3766.xml"/><Relationship Id="rId1232" Type="http://schemas.openxmlformats.org/officeDocument/2006/relationships/image" Target="../media/image1307.png"/><Relationship Id="rId907" Type="http://schemas.openxmlformats.org/officeDocument/2006/relationships/image" Target="../media/image4160.png"/><Relationship Id="rId36" Type="http://schemas.openxmlformats.org/officeDocument/2006/relationships/image" Target="../media/image3730.png"/><Relationship Id="rId185" Type="http://schemas.openxmlformats.org/officeDocument/2006/relationships/image" Target="../media/image3803.png"/><Relationship Id="rId392" Type="http://schemas.openxmlformats.org/officeDocument/2006/relationships/customXml" Target="../ink/ink3448.xml"/><Relationship Id="rId697" Type="http://schemas.openxmlformats.org/officeDocument/2006/relationships/image" Target="../media/image4055.png"/><Relationship Id="rId252" Type="http://schemas.openxmlformats.org/officeDocument/2006/relationships/customXml" Target="../ink/ink3377.xml"/><Relationship Id="rId1187" Type="http://schemas.openxmlformats.org/officeDocument/2006/relationships/customXml" Target="../ink/ink3847.xml"/><Relationship Id="rId112" Type="http://schemas.openxmlformats.org/officeDocument/2006/relationships/customXml" Target="../ink/ink3307.xml"/><Relationship Id="rId557" Type="http://schemas.openxmlformats.org/officeDocument/2006/relationships/customXml" Target="../ink/ink3531.xml"/><Relationship Id="rId764" Type="http://schemas.openxmlformats.org/officeDocument/2006/relationships/customXml" Target="../ink/ink3635.xml"/><Relationship Id="rId971" Type="http://schemas.openxmlformats.org/officeDocument/2006/relationships/customXml" Target="../ink/ink3739.xml"/><Relationship Id="rId1394" Type="http://schemas.openxmlformats.org/officeDocument/2006/relationships/image" Target="../media/image1388.png"/><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1047" Type="http://schemas.openxmlformats.org/officeDocument/2006/relationships/customXml" Target="../ink/ink3777.xml"/><Relationship Id="rId1254" Type="http://schemas.openxmlformats.org/officeDocument/2006/relationships/image" Target="../media/image1318.png"/><Relationship Id="rId929" Type="http://schemas.openxmlformats.org/officeDocument/2006/relationships/image" Target="../media/image4171.png"/><Relationship Id="rId1114" Type="http://schemas.openxmlformats.org/officeDocument/2006/relationships/image" Target="../media/image1248.png"/><Relationship Id="rId1321" Type="http://schemas.openxmlformats.org/officeDocument/2006/relationships/customXml" Target="../ink/ink3914.xml"/><Relationship Id="rId58" Type="http://schemas.openxmlformats.org/officeDocument/2006/relationships/customXml" Target="../ink/ink3280.xml"/><Relationship Id="rId1419" Type="http://schemas.openxmlformats.org/officeDocument/2006/relationships/customXml" Target="../ink/ink3963.xml"/><Relationship Id="rId274" Type="http://schemas.openxmlformats.org/officeDocument/2006/relationships/customXml" Target="../ink/ink3388.xml"/><Relationship Id="rId481" Type="http://schemas.openxmlformats.org/officeDocument/2006/relationships/image" Target="../media/image3950.png"/><Relationship Id="rId134" Type="http://schemas.openxmlformats.org/officeDocument/2006/relationships/customXml" Target="../ink/ink3318.xml"/><Relationship Id="rId579" Type="http://schemas.openxmlformats.org/officeDocument/2006/relationships/customXml" Target="../ink/ink3542.xml"/><Relationship Id="rId786" Type="http://schemas.openxmlformats.org/officeDocument/2006/relationships/customXml" Target="../ink/ink3646.xml"/><Relationship Id="rId993" Type="http://schemas.openxmlformats.org/officeDocument/2006/relationships/customXml" Target="../ink/ink3750.xml"/><Relationship Id="rId341" Type="http://schemas.openxmlformats.org/officeDocument/2006/relationships/customXml" Target="../ink/ink3422.xml"/><Relationship Id="rId439" Type="http://schemas.openxmlformats.org/officeDocument/2006/relationships/image" Target="../media/image3929.png"/><Relationship Id="rId646" Type="http://schemas.openxmlformats.org/officeDocument/2006/relationships/image" Target="../media/image4031.png"/><Relationship Id="rId1069" Type="http://schemas.openxmlformats.org/officeDocument/2006/relationships/customXml" Target="../ink/ink3788.xml"/><Relationship Id="rId1276" Type="http://schemas.openxmlformats.org/officeDocument/2006/relationships/image" Target="../media/image1329.png"/><Relationship Id="rId201" Type="http://schemas.openxmlformats.org/officeDocument/2006/relationships/image" Target="../media/image3811.png"/><Relationship Id="rId506" Type="http://schemas.openxmlformats.org/officeDocument/2006/relationships/customXml" Target="../ink/ink3505.xml"/><Relationship Id="rId853" Type="http://schemas.openxmlformats.org/officeDocument/2006/relationships/image" Target="../media/image4133.png"/><Relationship Id="rId1136" Type="http://schemas.openxmlformats.org/officeDocument/2006/relationships/image" Target="../media/image1259.png"/><Relationship Id="rId713" Type="http://schemas.openxmlformats.org/officeDocument/2006/relationships/image" Target="../media/image4063.png"/><Relationship Id="rId920" Type="http://schemas.openxmlformats.org/officeDocument/2006/relationships/customXml" Target="../ink/ink3713.xml"/><Relationship Id="rId1343" Type="http://schemas.openxmlformats.org/officeDocument/2006/relationships/customXml" Target="../ink/ink3925.xml"/><Relationship Id="rId1203" Type="http://schemas.openxmlformats.org/officeDocument/2006/relationships/customXml" Target="../ink/ink3855.xml"/><Relationship Id="rId1410" Type="http://schemas.openxmlformats.org/officeDocument/2006/relationships/image" Target="../media/image1396.png"/><Relationship Id="rId296" Type="http://schemas.openxmlformats.org/officeDocument/2006/relationships/customXml" Target="../ink/ink3399.xml"/><Relationship Id="rId156" Type="http://schemas.openxmlformats.org/officeDocument/2006/relationships/customXml" Target="../ink/ink3329.xml"/><Relationship Id="rId363" Type="http://schemas.openxmlformats.org/officeDocument/2006/relationships/customXml" Target="../ink/ink3433.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3467.xml"/><Relationship Id="rId668" Type="http://schemas.openxmlformats.org/officeDocument/2006/relationships/image" Target="../media/image4042.png"/><Relationship Id="rId875" Type="http://schemas.openxmlformats.org/officeDocument/2006/relationships/image" Target="../media/image4144.png"/><Relationship Id="rId1060" Type="http://schemas.openxmlformats.org/officeDocument/2006/relationships/image" Target="../media/image1221.png"/><Relationship Id="rId1298" Type="http://schemas.openxmlformats.org/officeDocument/2006/relationships/image" Target="../media/image1340.png"/><Relationship Id="rId528" Type="http://schemas.openxmlformats.org/officeDocument/2006/relationships/customXml" Target="../ink/ink3516.xml"/><Relationship Id="rId735" Type="http://schemas.openxmlformats.org/officeDocument/2006/relationships/image" Target="../media/image4074.png"/><Relationship Id="rId942" Type="http://schemas.openxmlformats.org/officeDocument/2006/relationships/customXml" Target="../ink/ink3724.xml"/><Relationship Id="rId1158" Type="http://schemas.openxmlformats.org/officeDocument/2006/relationships/image" Target="../media/image1270.png"/><Relationship Id="rId1365" Type="http://schemas.openxmlformats.org/officeDocument/2006/relationships/customXml" Target="../ink/ink3936.xml"/><Relationship Id="rId1018" Type="http://schemas.openxmlformats.org/officeDocument/2006/relationships/image" Target="../media/image1200.png"/><Relationship Id="rId1225" Type="http://schemas.openxmlformats.org/officeDocument/2006/relationships/customXml" Target="../ink/ink3866.xml"/><Relationship Id="rId1432" Type="http://schemas.openxmlformats.org/officeDocument/2006/relationships/image" Target="../media/image1407.png"/><Relationship Id="rId71" Type="http://schemas.openxmlformats.org/officeDocument/2006/relationships/image" Target="../media/image3747.png"/><Relationship Id="rId802" Type="http://schemas.openxmlformats.org/officeDocument/2006/relationships/customXml" Target="../ink/ink3654.xml"/><Relationship Id="rId29" Type="http://schemas.openxmlformats.org/officeDocument/2006/relationships/customXml" Target="../ink/ink3265.xml"/><Relationship Id="rId178" Type="http://schemas.openxmlformats.org/officeDocument/2006/relationships/customXml" Target="../ink/ink3340.xml"/><Relationship Id="rId385" Type="http://schemas.openxmlformats.org/officeDocument/2006/relationships/image" Target="../media/image3902.png"/><Relationship Id="rId592" Type="http://schemas.openxmlformats.org/officeDocument/2006/relationships/image" Target="../media/image4005.png"/><Relationship Id="rId245" Type="http://schemas.openxmlformats.org/officeDocument/2006/relationships/image" Target="../media/image3833.png"/><Relationship Id="rId452" Type="http://schemas.openxmlformats.org/officeDocument/2006/relationships/customXml" Target="../ink/ink3478.xml"/><Relationship Id="rId897" Type="http://schemas.openxmlformats.org/officeDocument/2006/relationships/image" Target="../media/image4155.png"/><Relationship Id="rId1082" Type="http://schemas.openxmlformats.org/officeDocument/2006/relationships/image" Target="../media/image1232.png"/><Relationship Id="rId105" Type="http://schemas.openxmlformats.org/officeDocument/2006/relationships/image" Target="../media/image3764.png"/><Relationship Id="rId312" Type="http://schemas.openxmlformats.org/officeDocument/2006/relationships/customXml" Target="../ink/ink3407.xml"/><Relationship Id="rId757" Type="http://schemas.openxmlformats.org/officeDocument/2006/relationships/image" Target="../media/image4085.png"/><Relationship Id="rId964" Type="http://schemas.openxmlformats.org/officeDocument/2006/relationships/image" Target="../media/image4188.png"/><Relationship Id="rId1387" Type="http://schemas.openxmlformats.org/officeDocument/2006/relationships/customXml" Target="../ink/ink3947.xml"/><Relationship Id="rId93" Type="http://schemas.openxmlformats.org/officeDocument/2006/relationships/image" Target="../media/image3758.png"/><Relationship Id="rId617" Type="http://schemas.openxmlformats.org/officeDocument/2006/relationships/customXml" Target="../ink/ink3561.xml"/><Relationship Id="rId824" Type="http://schemas.openxmlformats.org/officeDocument/2006/relationships/customXml" Target="../ink/ink3665.xml"/><Relationship Id="rId1247" Type="http://schemas.openxmlformats.org/officeDocument/2006/relationships/customXml" Target="../ink/ink3877.xml"/><Relationship Id="rId1107" Type="http://schemas.openxmlformats.org/officeDocument/2006/relationships/customXml" Target="../ink/ink3807.xml"/><Relationship Id="rId1314" Type="http://schemas.openxmlformats.org/officeDocument/2006/relationships/image" Target="../media/image1348.png"/><Relationship Id="rId20" Type="http://schemas.openxmlformats.org/officeDocument/2006/relationships/customXml" Target="../ink/ink3260.xml"/><Relationship Id="rId267" Type="http://schemas.openxmlformats.org/officeDocument/2006/relationships/image" Target="../media/image3844.png"/><Relationship Id="rId474" Type="http://schemas.openxmlformats.org/officeDocument/2006/relationships/customXml" Target="../ink/ink3489.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86" Type="http://schemas.openxmlformats.org/officeDocument/2006/relationships/image" Target="../media/image1184.png"/><Relationship Id="rId334" Type="http://schemas.openxmlformats.org/officeDocument/2006/relationships/customXml" Target="../ink/ink3418.xml"/><Relationship Id="rId541" Type="http://schemas.openxmlformats.org/officeDocument/2006/relationships/customXml" Target="../ink/ink3523.xml"/><Relationship Id="rId639" Type="http://schemas.openxmlformats.org/officeDocument/2006/relationships/customXml" Target="../ink/ink3572.xml"/><Relationship Id="rId1171" Type="http://schemas.openxmlformats.org/officeDocument/2006/relationships/customXml" Target="../ink/ink3839.xml"/><Relationship Id="rId1269" Type="http://schemas.openxmlformats.org/officeDocument/2006/relationships/customXml" Target="../ink/ink3888.xml"/><Relationship Id="rId401" Type="http://schemas.openxmlformats.org/officeDocument/2006/relationships/image" Target="../media/image3910.png"/><Relationship Id="rId846" Type="http://schemas.openxmlformats.org/officeDocument/2006/relationships/customXml" Target="../ink/ink3676.xml"/><Relationship Id="rId1031" Type="http://schemas.openxmlformats.org/officeDocument/2006/relationships/customXml" Target="../ink/ink3769.xml"/><Relationship Id="rId1129" Type="http://schemas.openxmlformats.org/officeDocument/2006/relationships/customXml" Target="../ink/ink3818.xml"/><Relationship Id="rId706" Type="http://schemas.openxmlformats.org/officeDocument/2006/relationships/customXml" Target="../ink/ink3606.xml"/><Relationship Id="rId913" Type="http://schemas.openxmlformats.org/officeDocument/2006/relationships/image" Target="../media/image4163.png"/><Relationship Id="rId1336" Type="http://schemas.openxmlformats.org/officeDocument/2006/relationships/image" Target="../media/image1359.png"/><Relationship Id="rId42" Type="http://schemas.openxmlformats.org/officeDocument/2006/relationships/customXml" Target="../ink/ink3272.xml"/><Relationship Id="rId1403" Type="http://schemas.openxmlformats.org/officeDocument/2006/relationships/customXml" Target="../ink/ink3955.xml"/><Relationship Id="rId191" Type="http://schemas.openxmlformats.org/officeDocument/2006/relationships/image" Target="../media/image3806.png"/><Relationship Id="rId289" Type="http://schemas.openxmlformats.org/officeDocument/2006/relationships/image" Target="../media/image3855.png"/><Relationship Id="rId496" Type="http://schemas.openxmlformats.org/officeDocument/2006/relationships/customXml" Target="../ink/ink3500.xml"/><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3534.xml"/><Relationship Id="rId770" Type="http://schemas.openxmlformats.org/officeDocument/2006/relationships/customXml" Target="../ink/ink3638.xml"/><Relationship Id="rId1193" Type="http://schemas.openxmlformats.org/officeDocument/2006/relationships/customXml" Target="../ink/ink3850.xml"/><Relationship Id="rId216" Type="http://schemas.openxmlformats.org/officeDocument/2006/relationships/customXml" Target="../ink/ink3359.xml"/><Relationship Id="rId423" Type="http://schemas.openxmlformats.org/officeDocument/2006/relationships/image" Target="../media/image3921.png"/><Relationship Id="rId868" Type="http://schemas.openxmlformats.org/officeDocument/2006/relationships/customXml" Target="../ink/ink3687.xml"/><Relationship Id="rId1053" Type="http://schemas.openxmlformats.org/officeDocument/2006/relationships/customXml" Target="../ink/ink3780.xml"/><Relationship Id="rId1260" Type="http://schemas.openxmlformats.org/officeDocument/2006/relationships/image" Target="../media/image1321.png"/><Relationship Id="rId630" Type="http://schemas.openxmlformats.org/officeDocument/2006/relationships/image" Target="../media/image4023.png"/><Relationship Id="rId728" Type="http://schemas.openxmlformats.org/officeDocument/2006/relationships/customXml" Target="../ink/ink3617.xml"/><Relationship Id="rId935" Type="http://schemas.openxmlformats.org/officeDocument/2006/relationships/image" Target="../media/image4174.png"/><Relationship Id="rId1358" Type="http://schemas.openxmlformats.org/officeDocument/2006/relationships/image" Target="../media/image1370.png"/><Relationship Id="rId64" Type="http://schemas.openxmlformats.org/officeDocument/2006/relationships/customXml" Target="../ink/ink3283.xml"/><Relationship Id="rId1120" Type="http://schemas.openxmlformats.org/officeDocument/2006/relationships/image" Target="../media/image1251.png"/><Relationship Id="rId1218" Type="http://schemas.openxmlformats.org/officeDocument/2006/relationships/image" Target="../media/image1300.png"/><Relationship Id="rId1425" Type="http://schemas.openxmlformats.org/officeDocument/2006/relationships/customXml" Target="../ink/ink3966.xml"/><Relationship Id="rId280" Type="http://schemas.openxmlformats.org/officeDocument/2006/relationships/customXml" Target="../ink/ink3391.xml"/><Relationship Id="rId140" Type="http://schemas.openxmlformats.org/officeDocument/2006/relationships/customXml" Target="../ink/ink3321.xml"/><Relationship Id="rId378" Type="http://schemas.openxmlformats.org/officeDocument/2006/relationships/customXml" Target="../ink/ink3441.xml"/><Relationship Id="rId585" Type="http://schemas.openxmlformats.org/officeDocument/2006/relationships/customXml" Target="../ink/ink3545.xml"/><Relationship Id="rId792" Type="http://schemas.openxmlformats.org/officeDocument/2006/relationships/customXml" Target="../ink/ink3649.xml"/><Relationship Id="rId6" Type="http://schemas.openxmlformats.org/officeDocument/2006/relationships/customXml" Target="../ink/ink3253.xml"/><Relationship Id="rId238" Type="http://schemas.openxmlformats.org/officeDocument/2006/relationships/customXml" Target="../ink/ink3370.xml"/><Relationship Id="rId445" Type="http://schemas.openxmlformats.org/officeDocument/2006/relationships/image" Target="../media/image3932.png"/><Relationship Id="rId652" Type="http://schemas.openxmlformats.org/officeDocument/2006/relationships/image" Target="../media/image4034.png"/><Relationship Id="rId1075" Type="http://schemas.openxmlformats.org/officeDocument/2006/relationships/customXml" Target="../ink/ink3791.xml"/><Relationship Id="rId1282" Type="http://schemas.openxmlformats.org/officeDocument/2006/relationships/image" Target="../media/image1332.png"/><Relationship Id="rId305" Type="http://schemas.openxmlformats.org/officeDocument/2006/relationships/image" Target="../media/image3863.png"/><Relationship Id="rId512" Type="http://schemas.openxmlformats.org/officeDocument/2006/relationships/customXml" Target="../ink/ink3508.xml"/><Relationship Id="rId957" Type="http://schemas.openxmlformats.org/officeDocument/2006/relationships/customXml" Target="../ink/ink3732.xml"/><Relationship Id="rId1142" Type="http://schemas.openxmlformats.org/officeDocument/2006/relationships/image" Target="../media/image1262.png"/><Relationship Id="rId86" Type="http://schemas.openxmlformats.org/officeDocument/2006/relationships/customXml" Target="../ink/ink3294.xml"/><Relationship Id="rId817" Type="http://schemas.openxmlformats.org/officeDocument/2006/relationships/image" Target="../media/image4115.png"/><Relationship Id="rId1002" Type="http://schemas.openxmlformats.org/officeDocument/2006/relationships/image" Target="../media/image1192.png"/><Relationship Id="rId1307" Type="http://schemas.openxmlformats.org/officeDocument/2006/relationships/customXml" Target="../ink/ink3907.xml"/><Relationship Id="rId13" Type="http://schemas.openxmlformats.org/officeDocument/2006/relationships/image" Target="../media/image3719.png"/><Relationship Id="rId162" Type="http://schemas.openxmlformats.org/officeDocument/2006/relationships/customXml" Target="../ink/ink3332.xml"/><Relationship Id="rId467" Type="http://schemas.openxmlformats.org/officeDocument/2006/relationships/image" Target="../media/image3943.png"/><Relationship Id="rId1097" Type="http://schemas.openxmlformats.org/officeDocument/2006/relationships/customXml" Target="../ink/ink3802.xml"/><Relationship Id="rId674" Type="http://schemas.openxmlformats.org/officeDocument/2006/relationships/image" Target="../media/image4044.png"/><Relationship Id="rId881" Type="http://schemas.openxmlformats.org/officeDocument/2006/relationships/image" Target="../media/image4147.png"/><Relationship Id="rId979" Type="http://schemas.openxmlformats.org/officeDocument/2006/relationships/customXml" Target="../ink/ink3743.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164" Type="http://schemas.openxmlformats.org/officeDocument/2006/relationships/image" Target="../media/image1273.png"/><Relationship Id="rId1371" Type="http://schemas.openxmlformats.org/officeDocument/2006/relationships/customXml" Target="../ink/ink3939.xml"/><Relationship Id="rId601" Type="http://schemas.openxmlformats.org/officeDocument/2006/relationships/customXml" Target="../ink/ink3553.xml"/><Relationship Id="rId1024" Type="http://schemas.openxmlformats.org/officeDocument/2006/relationships/image" Target="../media/image1203.png"/><Relationship Id="rId1231" Type="http://schemas.openxmlformats.org/officeDocument/2006/relationships/customXml" Target="../ink/ink3869.xml"/><Relationship Id="rId906" Type="http://schemas.openxmlformats.org/officeDocument/2006/relationships/customXml" Target="../ink/ink3706.xml"/><Relationship Id="rId1329" Type="http://schemas.openxmlformats.org/officeDocument/2006/relationships/customXml" Target="../ink/ink3918.xml"/><Relationship Id="rId35" Type="http://schemas.openxmlformats.org/officeDocument/2006/relationships/customXml" Target="../ink/ink3268.xml"/><Relationship Id="rId184" Type="http://schemas.openxmlformats.org/officeDocument/2006/relationships/customXml" Target="../ink/ink3343.xml"/><Relationship Id="rId391" Type="http://schemas.openxmlformats.org/officeDocument/2006/relationships/image" Target="../media/image390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3601.xml"/><Relationship Id="rId349" Type="http://schemas.openxmlformats.org/officeDocument/2006/relationships/customXml" Target="../ink/ink3426.xml"/><Relationship Id="rId556" Type="http://schemas.openxmlformats.org/officeDocument/2006/relationships/image" Target="../media/image3987.png"/><Relationship Id="rId763" Type="http://schemas.openxmlformats.org/officeDocument/2006/relationships/image" Target="../media/image4088.png"/><Relationship Id="rId1186" Type="http://schemas.openxmlformats.org/officeDocument/2006/relationships/image" Target="../media/image1284.png"/><Relationship Id="rId1393" Type="http://schemas.openxmlformats.org/officeDocument/2006/relationships/customXml" Target="../ink/ink3950.xml"/><Relationship Id="rId111" Type="http://schemas.openxmlformats.org/officeDocument/2006/relationships/image" Target="../media/image3767.png"/><Relationship Id="rId209" Type="http://schemas.openxmlformats.org/officeDocument/2006/relationships/image" Target="../media/image3815.png"/><Relationship Id="rId416" Type="http://schemas.openxmlformats.org/officeDocument/2006/relationships/customXml" Target="../ink/ink3460.xml"/><Relationship Id="rId970" Type="http://schemas.openxmlformats.org/officeDocument/2006/relationships/image" Target="../media/image4191.png"/><Relationship Id="rId1046" Type="http://schemas.openxmlformats.org/officeDocument/2006/relationships/image" Target="../media/image1214.png"/><Relationship Id="rId1253" Type="http://schemas.openxmlformats.org/officeDocument/2006/relationships/customXml" Target="../ink/ink3880.xml"/><Relationship Id="rId623" Type="http://schemas.openxmlformats.org/officeDocument/2006/relationships/customXml" Target="../ink/ink3564.xml"/><Relationship Id="rId830" Type="http://schemas.openxmlformats.org/officeDocument/2006/relationships/customXml" Target="../ink/ink3668.xml"/><Relationship Id="rId928" Type="http://schemas.openxmlformats.org/officeDocument/2006/relationships/customXml" Target="../ink/ink3717.xml"/><Relationship Id="rId57" Type="http://schemas.openxmlformats.org/officeDocument/2006/relationships/image" Target="../media/image3740.png"/><Relationship Id="rId1113" Type="http://schemas.openxmlformats.org/officeDocument/2006/relationships/customXml" Target="../ink/ink3810.xml"/><Relationship Id="rId1320" Type="http://schemas.openxmlformats.org/officeDocument/2006/relationships/image" Target="../media/image1351.png"/><Relationship Id="rId1418" Type="http://schemas.openxmlformats.org/officeDocument/2006/relationships/image" Target="../media/image1400.png"/><Relationship Id="rId273" Type="http://schemas.openxmlformats.org/officeDocument/2006/relationships/image" Target="../media/image3847.png"/><Relationship Id="rId480" Type="http://schemas.openxmlformats.org/officeDocument/2006/relationships/customXml" Target="../ink/ink3492.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992" Type="http://schemas.openxmlformats.org/officeDocument/2006/relationships/image" Target="../media/image1187.png"/><Relationship Id="rId200" Type="http://schemas.openxmlformats.org/officeDocument/2006/relationships/customXml" Target="../ink/ink3351.xml"/><Relationship Id="rId438" Type="http://schemas.openxmlformats.org/officeDocument/2006/relationships/customXml" Target="../ink/ink3471.xml"/><Relationship Id="rId645" Type="http://schemas.openxmlformats.org/officeDocument/2006/relationships/customXml" Target="../ink/ink3575.xml"/><Relationship Id="rId852" Type="http://schemas.openxmlformats.org/officeDocument/2006/relationships/customXml" Target="../ink/ink3679.xml"/><Relationship Id="rId1068" Type="http://schemas.openxmlformats.org/officeDocument/2006/relationships/image" Target="../media/image1225.png"/><Relationship Id="rId1275" Type="http://schemas.openxmlformats.org/officeDocument/2006/relationships/customXml" Target="../ink/ink3891.xml"/><Relationship Id="rId505" Type="http://schemas.openxmlformats.org/officeDocument/2006/relationships/image" Target="../media/image3962.png"/><Relationship Id="rId712" Type="http://schemas.openxmlformats.org/officeDocument/2006/relationships/customXml" Target="../ink/ink3609.xml"/><Relationship Id="rId1135" Type="http://schemas.openxmlformats.org/officeDocument/2006/relationships/customXml" Target="../ink/ink3821.xml"/><Relationship Id="rId1342" Type="http://schemas.openxmlformats.org/officeDocument/2006/relationships/image" Target="../media/image1362.png"/><Relationship Id="rId79" Type="http://schemas.openxmlformats.org/officeDocument/2006/relationships/image" Target="../media/image3751.png"/><Relationship Id="rId1202" Type="http://schemas.openxmlformats.org/officeDocument/2006/relationships/image" Target="../media/image1292.png"/><Relationship Id="rId295" Type="http://schemas.openxmlformats.org/officeDocument/2006/relationships/image" Target="../media/image3858.png"/><Relationship Id="rId155" Type="http://schemas.openxmlformats.org/officeDocument/2006/relationships/image" Target="../media/image3788.png"/><Relationship Id="rId362" Type="http://schemas.openxmlformats.org/officeDocument/2006/relationships/image" Target="../media/image3891.png"/><Relationship Id="rId1297" Type="http://schemas.openxmlformats.org/officeDocument/2006/relationships/customXml" Target="../ink/ink3902.xml"/><Relationship Id="rId222" Type="http://schemas.openxmlformats.org/officeDocument/2006/relationships/customXml" Target="../ink/ink3362.xml"/><Relationship Id="rId667" Type="http://schemas.openxmlformats.org/officeDocument/2006/relationships/customXml" Target="../ink/ink3586.xml"/><Relationship Id="rId874" Type="http://schemas.openxmlformats.org/officeDocument/2006/relationships/customXml" Target="../ink/ink3690.xml"/><Relationship Id="rId17" Type="http://schemas.openxmlformats.org/officeDocument/2006/relationships/image" Target="../media/image3721.png"/><Relationship Id="rId527" Type="http://schemas.openxmlformats.org/officeDocument/2006/relationships/image" Target="../media/image3973.png"/><Relationship Id="rId734" Type="http://schemas.openxmlformats.org/officeDocument/2006/relationships/customXml" Target="../ink/ink3620.xml"/><Relationship Id="rId941" Type="http://schemas.openxmlformats.org/officeDocument/2006/relationships/image" Target="../media/image4177.png"/><Relationship Id="rId1157" Type="http://schemas.openxmlformats.org/officeDocument/2006/relationships/customXml" Target="../ink/ink3832.xml"/><Relationship Id="rId1364" Type="http://schemas.openxmlformats.org/officeDocument/2006/relationships/image" Target="../media/image1373.png"/><Relationship Id="rId70" Type="http://schemas.openxmlformats.org/officeDocument/2006/relationships/customXml" Target="../ink/ink3286.xml"/><Relationship Id="rId166" Type="http://schemas.openxmlformats.org/officeDocument/2006/relationships/customXml" Target="../ink/ink3334.xml"/><Relationship Id="rId373" Type="http://schemas.openxmlformats.org/officeDocument/2006/relationships/customXml" Target="../ink/ink3438.xml"/><Relationship Id="rId580" Type="http://schemas.openxmlformats.org/officeDocument/2006/relationships/image" Target="../media/image3999.png"/><Relationship Id="rId801" Type="http://schemas.openxmlformats.org/officeDocument/2006/relationships/image" Target="../media/image4107.png"/><Relationship Id="rId1017" Type="http://schemas.openxmlformats.org/officeDocument/2006/relationships/customXml" Target="../ink/ink3762.xml"/><Relationship Id="rId1224" Type="http://schemas.openxmlformats.org/officeDocument/2006/relationships/image" Target="../media/image1303.png"/><Relationship Id="rId1431" Type="http://schemas.openxmlformats.org/officeDocument/2006/relationships/customXml" Target="../ink/ink3969.xml"/><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3472.xml"/><Relationship Id="rId678" Type="http://schemas.openxmlformats.org/officeDocument/2006/relationships/image" Target="../media/image4046.png"/><Relationship Id="rId885" Type="http://schemas.openxmlformats.org/officeDocument/2006/relationships/image" Target="../media/image4149.png"/><Relationship Id="rId1070" Type="http://schemas.openxmlformats.org/officeDocument/2006/relationships/image" Target="../media/image1226.png"/><Relationship Id="rId28" Type="http://schemas.openxmlformats.org/officeDocument/2006/relationships/customXml" Target="../ink/ink3264.xml"/><Relationship Id="rId300" Type="http://schemas.openxmlformats.org/officeDocument/2006/relationships/customXml" Target="../ink/ink3401.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1168" Type="http://schemas.openxmlformats.org/officeDocument/2006/relationships/image" Target="../media/image1275.png"/><Relationship Id="rId1375" Type="http://schemas.openxmlformats.org/officeDocument/2006/relationships/customXml" Target="../ink/ink3941.xml"/><Relationship Id="rId81" Type="http://schemas.openxmlformats.org/officeDocument/2006/relationships/image" Target="../media/image3752.png"/><Relationship Id="rId177" Type="http://schemas.openxmlformats.org/officeDocument/2006/relationships/image" Target="../media/image3799.png"/><Relationship Id="rId384" Type="http://schemas.openxmlformats.org/officeDocument/2006/relationships/customXml" Target="../ink/ink3444.xml"/><Relationship Id="rId591" Type="http://schemas.openxmlformats.org/officeDocument/2006/relationships/customXml" Target="../ink/ink3548.xml"/><Relationship Id="rId605" Type="http://schemas.openxmlformats.org/officeDocument/2006/relationships/customXml" Target="../ink/ink3555.xml"/><Relationship Id="rId812" Type="http://schemas.openxmlformats.org/officeDocument/2006/relationships/customXml" Target="../ink/ink3659.xml"/><Relationship Id="rId1028" Type="http://schemas.openxmlformats.org/officeDocument/2006/relationships/image" Target="../media/image1205.png"/><Relationship Id="rId1235" Type="http://schemas.openxmlformats.org/officeDocument/2006/relationships/customXml" Target="../ink/ink3871.xml"/><Relationship Id="rId1442" Type="http://schemas.openxmlformats.org/officeDocument/2006/relationships/image" Target="../media/image1412.png"/><Relationship Id="rId244" Type="http://schemas.openxmlformats.org/officeDocument/2006/relationships/customXml" Target="../ink/ink3373.xml"/><Relationship Id="rId689" Type="http://schemas.openxmlformats.org/officeDocument/2006/relationships/image" Target="../media/image4051.png"/><Relationship Id="rId896" Type="http://schemas.openxmlformats.org/officeDocument/2006/relationships/customXml" Target="../ink/ink3701.xml"/><Relationship Id="rId1081" Type="http://schemas.openxmlformats.org/officeDocument/2006/relationships/customXml" Target="../ink/ink3794.xml"/><Relationship Id="rId1302" Type="http://schemas.openxmlformats.org/officeDocument/2006/relationships/image" Target="../media/image1342.png"/><Relationship Id="rId39" Type="http://schemas.openxmlformats.org/officeDocument/2006/relationships/customXml" Target="../ink/ink3270.xml"/><Relationship Id="rId451" Type="http://schemas.openxmlformats.org/officeDocument/2006/relationships/image" Target="../media/image3935.png"/><Relationship Id="rId549" Type="http://schemas.openxmlformats.org/officeDocument/2006/relationships/customXml" Target="../ink/ink3527.xml"/><Relationship Id="rId756" Type="http://schemas.openxmlformats.org/officeDocument/2006/relationships/customXml" Target="../ink/ink3631.xml"/><Relationship Id="rId1179" Type="http://schemas.openxmlformats.org/officeDocument/2006/relationships/customXml" Target="../ink/ink3843.xml"/><Relationship Id="rId1386" Type="http://schemas.openxmlformats.org/officeDocument/2006/relationships/image" Target="../media/image1384.png"/><Relationship Id="rId104" Type="http://schemas.openxmlformats.org/officeDocument/2006/relationships/customXml" Target="../ink/ink3303.xml"/><Relationship Id="rId188" Type="http://schemas.openxmlformats.org/officeDocument/2006/relationships/customXml" Target="../ink/ink3345.xml"/><Relationship Id="rId311" Type="http://schemas.openxmlformats.org/officeDocument/2006/relationships/image" Target="../media/image3866.png"/><Relationship Id="rId395" Type="http://schemas.openxmlformats.org/officeDocument/2006/relationships/image" Target="../media/image3907.png"/><Relationship Id="rId409" Type="http://schemas.openxmlformats.org/officeDocument/2006/relationships/image" Target="../media/image3914.png"/><Relationship Id="rId963" Type="http://schemas.openxmlformats.org/officeDocument/2006/relationships/customXml" Target="../ink/ink3735.xml"/><Relationship Id="rId1039" Type="http://schemas.openxmlformats.org/officeDocument/2006/relationships/customXml" Target="../ink/ink3773.xml"/><Relationship Id="rId1246" Type="http://schemas.openxmlformats.org/officeDocument/2006/relationships/image" Target="../media/image1314.png"/><Relationship Id="rId92" Type="http://schemas.openxmlformats.org/officeDocument/2006/relationships/customXml" Target="../ink/ink3297.xml"/><Relationship Id="rId616" Type="http://schemas.openxmlformats.org/officeDocument/2006/relationships/image" Target="../media/image3405.png"/><Relationship Id="rId823" Type="http://schemas.openxmlformats.org/officeDocument/2006/relationships/image" Target="../media/image4118.png"/><Relationship Id="rId255" Type="http://schemas.openxmlformats.org/officeDocument/2006/relationships/image" Target="../media/image3838.png"/><Relationship Id="rId462" Type="http://schemas.openxmlformats.org/officeDocument/2006/relationships/customXml" Target="../ink/ink3483.xml"/><Relationship Id="rId1092" Type="http://schemas.openxmlformats.org/officeDocument/2006/relationships/image" Target="../media/image1237.png"/><Relationship Id="rId1106" Type="http://schemas.openxmlformats.org/officeDocument/2006/relationships/image" Target="../media/image1244.png"/><Relationship Id="rId1313" Type="http://schemas.openxmlformats.org/officeDocument/2006/relationships/customXml" Target="../ink/ink3910.xml"/><Relationship Id="rId1397" Type="http://schemas.openxmlformats.org/officeDocument/2006/relationships/customXml" Target="../ink/ink3952.xml"/><Relationship Id="rId115" Type="http://schemas.openxmlformats.org/officeDocument/2006/relationships/image" Target="../media/image3769.png"/><Relationship Id="rId322" Type="http://schemas.openxmlformats.org/officeDocument/2006/relationships/customXml" Target="../ink/ink3412.xml"/><Relationship Id="rId767" Type="http://schemas.openxmlformats.org/officeDocument/2006/relationships/image" Target="../media/image4090.png"/><Relationship Id="rId974" Type="http://schemas.openxmlformats.org/officeDocument/2006/relationships/image" Target="../media/image1178.png"/><Relationship Id="rId199" Type="http://schemas.openxmlformats.org/officeDocument/2006/relationships/image" Target="../media/image3810.png"/><Relationship Id="rId627" Type="http://schemas.openxmlformats.org/officeDocument/2006/relationships/customXml" Target="../ink/ink3566.xml"/><Relationship Id="rId834" Type="http://schemas.openxmlformats.org/officeDocument/2006/relationships/customXml" Target="../ink/ink3670.xml"/><Relationship Id="rId1257" Type="http://schemas.openxmlformats.org/officeDocument/2006/relationships/customXml" Target="../ink/ink3882.xml"/><Relationship Id="rId266" Type="http://schemas.openxmlformats.org/officeDocument/2006/relationships/customXml" Target="../ink/ink3384.xml"/><Relationship Id="rId473" Type="http://schemas.openxmlformats.org/officeDocument/2006/relationships/image" Target="../media/image3946.png"/><Relationship Id="rId680" Type="http://schemas.openxmlformats.org/officeDocument/2006/relationships/customXml" Target="../ink/ink3593.xml"/><Relationship Id="rId901" Type="http://schemas.openxmlformats.org/officeDocument/2006/relationships/image" Target="../media/image4157.png"/><Relationship Id="rId1117" Type="http://schemas.openxmlformats.org/officeDocument/2006/relationships/customXml" Target="../ink/ink3812.xml"/><Relationship Id="rId1324" Type="http://schemas.openxmlformats.org/officeDocument/2006/relationships/image" Target="../media/image1353.png"/><Relationship Id="rId30" Type="http://schemas.openxmlformats.org/officeDocument/2006/relationships/image" Target="../media/image3727.png"/><Relationship Id="rId126" Type="http://schemas.openxmlformats.org/officeDocument/2006/relationships/customXml" Target="../ink/ink3314.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3642.xml"/><Relationship Id="rId985" Type="http://schemas.openxmlformats.org/officeDocument/2006/relationships/customXml" Target="../ink/ink3746.xml"/><Relationship Id="rId1170" Type="http://schemas.openxmlformats.org/officeDocument/2006/relationships/image" Target="../media/image1276.png"/><Relationship Id="rId638" Type="http://schemas.openxmlformats.org/officeDocument/2006/relationships/image" Target="../media/image4027.png"/><Relationship Id="rId845" Type="http://schemas.openxmlformats.org/officeDocument/2006/relationships/image" Target="../media/image4129.png"/><Relationship Id="rId1030" Type="http://schemas.openxmlformats.org/officeDocument/2006/relationships/image" Target="../media/image1206.png"/><Relationship Id="rId1268" Type="http://schemas.openxmlformats.org/officeDocument/2006/relationships/image" Target="../media/image1325.png"/><Relationship Id="rId277" Type="http://schemas.openxmlformats.org/officeDocument/2006/relationships/image" Target="../media/image3849.png"/><Relationship Id="rId400" Type="http://schemas.openxmlformats.org/officeDocument/2006/relationships/customXml" Target="../ink/ink3452.xml"/><Relationship Id="rId484" Type="http://schemas.openxmlformats.org/officeDocument/2006/relationships/customXml" Target="../ink/ink3494.xml"/><Relationship Id="rId705" Type="http://schemas.openxmlformats.org/officeDocument/2006/relationships/image" Target="../media/image4059.png"/><Relationship Id="rId1128" Type="http://schemas.openxmlformats.org/officeDocument/2006/relationships/image" Target="../media/image1255.png"/><Relationship Id="rId1335" Type="http://schemas.openxmlformats.org/officeDocument/2006/relationships/customXml" Target="../ink/ink3921.xml"/><Relationship Id="rId137" Type="http://schemas.openxmlformats.org/officeDocument/2006/relationships/image" Target="../media/image3779.png"/><Relationship Id="rId344" Type="http://schemas.openxmlformats.org/officeDocument/2006/relationships/image" Target="../media/image3882.png"/><Relationship Id="rId691" Type="http://schemas.openxmlformats.org/officeDocument/2006/relationships/image" Target="../media/image4052.png"/><Relationship Id="rId789" Type="http://schemas.openxmlformats.org/officeDocument/2006/relationships/image" Target="../media/image4101.png"/><Relationship Id="rId912" Type="http://schemas.openxmlformats.org/officeDocument/2006/relationships/customXml" Target="../ink/ink3709.xml"/><Relationship Id="rId996" Type="http://schemas.openxmlformats.org/officeDocument/2006/relationships/image" Target="../media/image1189.png"/><Relationship Id="rId41" Type="http://schemas.openxmlformats.org/officeDocument/2006/relationships/image" Target="../media/image3732.png"/><Relationship Id="rId551" Type="http://schemas.openxmlformats.org/officeDocument/2006/relationships/customXml" Target="../ink/ink3528.xml"/><Relationship Id="rId649" Type="http://schemas.openxmlformats.org/officeDocument/2006/relationships/customXml" Target="../ink/ink3577.xml"/><Relationship Id="rId856" Type="http://schemas.openxmlformats.org/officeDocument/2006/relationships/customXml" Target="../ink/ink3681.xml"/><Relationship Id="rId1181" Type="http://schemas.openxmlformats.org/officeDocument/2006/relationships/customXml" Target="../ink/ink3844.xml"/><Relationship Id="rId1279" Type="http://schemas.openxmlformats.org/officeDocument/2006/relationships/customXml" Target="../ink/ink3893.xml"/><Relationship Id="rId1402" Type="http://schemas.openxmlformats.org/officeDocument/2006/relationships/image" Target="../media/image1392.png"/><Relationship Id="rId190" Type="http://schemas.openxmlformats.org/officeDocument/2006/relationships/customXml" Target="../ink/ink3346.xml"/><Relationship Id="rId204" Type="http://schemas.openxmlformats.org/officeDocument/2006/relationships/customXml" Target="../ink/ink3353.xml"/><Relationship Id="rId288" Type="http://schemas.openxmlformats.org/officeDocument/2006/relationships/customXml" Target="../ink/ink3395.xml"/><Relationship Id="rId411" Type="http://schemas.openxmlformats.org/officeDocument/2006/relationships/image" Target="../media/image3915.png"/><Relationship Id="rId509" Type="http://schemas.openxmlformats.org/officeDocument/2006/relationships/image" Target="../media/image3964.png"/><Relationship Id="rId1041" Type="http://schemas.openxmlformats.org/officeDocument/2006/relationships/customXml" Target="../ink/ink3774.xml"/><Relationship Id="rId1139" Type="http://schemas.openxmlformats.org/officeDocument/2006/relationships/customXml" Target="../ink/ink3823.xml"/><Relationship Id="rId1346" Type="http://schemas.openxmlformats.org/officeDocument/2006/relationships/image" Target="../media/image1364.png"/><Relationship Id="rId495" Type="http://schemas.openxmlformats.org/officeDocument/2006/relationships/image" Target="../media/image3957.png"/><Relationship Id="rId716" Type="http://schemas.openxmlformats.org/officeDocument/2006/relationships/customXml" Target="../ink/ink3611.xml"/><Relationship Id="rId923" Type="http://schemas.openxmlformats.org/officeDocument/2006/relationships/image" Target="../media/image4168.png"/><Relationship Id="rId52" Type="http://schemas.openxmlformats.org/officeDocument/2006/relationships/customXml" Target="../ink/ink3277.xml"/><Relationship Id="rId148" Type="http://schemas.openxmlformats.org/officeDocument/2006/relationships/customXml" Target="../ink/ink3325.xml"/><Relationship Id="rId355" Type="http://schemas.openxmlformats.org/officeDocument/2006/relationships/customXml" Target="../ink/ink3429.xml"/><Relationship Id="rId562" Type="http://schemas.openxmlformats.org/officeDocument/2006/relationships/image" Target="../media/image3990.png"/><Relationship Id="rId1192" Type="http://schemas.openxmlformats.org/officeDocument/2006/relationships/image" Target="../media/image1287.png"/><Relationship Id="rId1206" Type="http://schemas.openxmlformats.org/officeDocument/2006/relationships/image" Target="../media/image1294.png"/><Relationship Id="rId1413" Type="http://schemas.openxmlformats.org/officeDocument/2006/relationships/customXml" Target="../ink/ink3960.xml"/><Relationship Id="rId215" Type="http://schemas.openxmlformats.org/officeDocument/2006/relationships/image" Target="../media/image3818.png"/><Relationship Id="rId422" Type="http://schemas.openxmlformats.org/officeDocument/2006/relationships/customXml" Target="../ink/ink3463.xml"/><Relationship Id="rId867" Type="http://schemas.openxmlformats.org/officeDocument/2006/relationships/image" Target="../media/image4140.png"/><Relationship Id="rId1052" Type="http://schemas.openxmlformats.org/officeDocument/2006/relationships/image" Target="../media/image1217.png"/><Relationship Id="rId299" Type="http://schemas.openxmlformats.org/officeDocument/2006/relationships/image" Target="../media/image3860.png"/><Relationship Id="rId727" Type="http://schemas.openxmlformats.org/officeDocument/2006/relationships/image" Target="../media/image4070.png"/><Relationship Id="rId934" Type="http://schemas.openxmlformats.org/officeDocument/2006/relationships/customXml" Target="../ink/ink3720.xml"/><Relationship Id="rId1357" Type="http://schemas.openxmlformats.org/officeDocument/2006/relationships/customXml" Target="../ink/ink3932.xml"/><Relationship Id="rId63" Type="http://schemas.openxmlformats.org/officeDocument/2006/relationships/image" Target="../media/image3743.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3539.xml"/><Relationship Id="rId780" Type="http://schemas.openxmlformats.org/officeDocument/2006/relationships/customXml" Target="../ink/ink3643.xml"/><Relationship Id="rId1217" Type="http://schemas.openxmlformats.org/officeDocument/2006/relationships/customXml" Target="../ink/ink3862.xml"/><Relationship Id="rId1424" Type="http://schemas.openxmlformats.org/officeDocument/2006/relationships/image" Target="../media/image1403.png"/><Relationship Id="rId226" Type="http://schemas.openxmlformats.org/officeDocument/2006/relationships/customXml" Target="../ink/ink3364.xml"/><Relationship Id="rId433" Type="http://schemas.openxmlformats.org/officeDocument/2006/relationships/image" Target="../media/image3926.png"/><Relationship Id="rId878" Type="http://schemas.openxmlformats.org/officeDocument/2006/relationships/customXml" Target="../ink/ink3692.xml"/><Relationship Id="rId1063" Type="http://schemas.openxmlformats.org/officeDocument/2006/relationships/customXml" Target="../ink/ink3785.xml"/><Relationship Id="rId1270" Type="http://schemas.openxmlformats.org/officeDocument/2006/relationships/image" Target="../media/image1326.png"/><Relationship Id="rId640" Type="http://schemas.openxmlformats.org/officeDocument/2006/relationships/image" Target="../media/image4028.png"/><Relationship Id="rId738" Type="http://schemas.openxmlformats.org/officeDocument/2006/relationships/customXml" Target="../ink/ink3622.xml"/><Relationship Id="rId945" Type="http://schemas.openxmlformats.org/officeDocument/2006/relationships/customXml" Target="../ink/ink3726.xml"/><Relationship Id="rId1368" Type="http://schemas.openxmlformats.org/officeDocument/2006/relationships/image" Target="../media/image1375.png"/><Relationship Id="rId74" Type="http://schemas.openxmlformats.org/officeDocument/2006/relationships/customXml" Target="../ink/ink3288.xml"/><Relationship Id="rId377" Type="http://schemas.openxmlformats.org/officeDocument/2006/relationships/customXml" Target="../ink/ink3440.xml"/><Relationship Id="rId500" Type="http://schemas.openxmlformats.org/officeDocument/2006/relationships/customXml" Target="../ink/ink3502.xml"/><Relationship Id="rId584" Type="http://schemas.openxmlformats.org/officeDocument/2006/relationships/image" Target="../media/image4001.png"/><Relationship Id="rId805" Type="http://schemas.openxmlformats.org/officeDocument/2006/relationships/image" Target="../media/image4109.png"/><Relationship Id="rId1130" Type="http://schemas.openxmlformats.org/officeDocument/2006/relationships/image" Target="../media/image1256.png"/><Relationship Id="rId1228" Type="http://schemas.openxmlformats.org/officeDocument/2006/relationships/image" Target="../media/image1305.png"/><Relationship Id="rId1435" Type="http://schemas.openxmlformats.org/officeDocument/2006/relationships/customXml" Target="../ink/ink3971.xml"/><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1074" Type="http://schemas.openxmlformats.org/officeDocument/2006/relationships/image" Target="../media/image1228.png"/><Relationship Id="rId444" Type="http://schemas.openxmlformats.org/officeDocument/2006/relationships/customXml" Target="../ink/ink3474.xml"/><Relationship Id="rId651" Type="http://schemas.openxmlformats.org/officeDocument/2006/relationships/customXml" Target="../ink/ink3578.xml"/><Relationship Id="rId749" Type="http://schemas.openxmlformats.org/officeDocument/2006/relationships/image" Target="../media/image4081.png"/><Relationship Id="rId1281" Type="http://schemas.openxmlformats.org/officeDocument/2006/relationships/customXml" Target="../ink/ink3894.xml"/><Relationship Id="rId1379" Type="http://schemas.openxmlformats.org/officeDocument/2006/relationships/customXml" Target="../ink/ink3943.xml"/><Relationship Id="rId290" Type="http://schemas.openxmlformats.org/officeDocument/2006/relationships/customXml" Target="../ink/ink3396.xml"/><Relationship Id="rId304" Type="http://schemas.openxmlformats.org/officeDocument/2006/relationships/customXml" Target="../ink/ink3403.xml"/><Relationship Id="rId388" Type="http://schemas.openxmlformats.org/officeDocument/2006/relationships/customXml" Target="../ink/ink3446.xml"/><Relationship Id="rId511" Type="http://schemas.openxmlformats.org/officeDocument/2006/relationships/image" Target="../media/image3965.png"/><Relationship Id="rId609" Type="http://schemas.openxmlformats.org/officeDocument/2006/relationships/customXml" Target="../ink/ink3557.xml"/><Relationship Id="rId956" Type="http://schemas.openxmlformats.org/officeDocument/2006/relationships/image" Target="../media/image4184.png"/><Relationship Id="rId1141" Type="http://schemas.openxmlformats.org/officeDocument/2006/relationships/customXml" Target="../ink/ink3824.xml"/><Relationship Id="rId1239" Type="http://schemas.openxmlformats.org/officeDocument/2006/relationships/customXml" Target="../ink/ink3873.xml"/><Relationship Id="rId85" Type="http://schemas.openxmlformats.org/officeDocument/2006/relationships/image" Target="../media/image3754.png"/><Relationship Id="rId150" Type="http://schemas.openxmlformats.org/officeDocument/2006/relationships/customXml" Target="../ink/ink3326.xml"/><Relationship Id="rId595" Type="http://schemas.openxmlformats.org/officeDocument/2006/relationships/customXml" Target="../ink/ink3550.xml"/><Relationship Id="rId816" Type="http://schemas.openxmlformats.org/officeDocument/2006/relationships/customXml" Target="../ink/ink3661.xml"/><Relationship Id="rId1001" Type="http://schemas.openxmlformats.org/officeDocument/2006/relationships/customXml" Target="../ink/ink3754.xml"/><Relationship Id="rId248" Type="http://schemas.openxmlformats.org/officeDocument/2006/relationships/customXml" Target="../ink/ink3375.xml"/><Relationship Id="rId455" Type="http://schemas.openxmlformats.org/officeDocument/2006/relationships/image" Target="../media/image3937.png"/><Relationship Id="rId662" Type="http://schemas.openxmlformats.org/officeDocument/2006/relationships/image" Target="../media/image4039.png"/><Relationship Id="rId1085" Type="http://schemas.openxmlformats.org/officeDocument/2006/relationships/customXml" Target="../ink/ink3796.xml"/><Relationship Id="rId1292" Type="http://schemas.openxmlformats.org/officeDocument/2006/relationships/image" Target="../media/image1337.png"/><Relationship Id="rId1306" Type="http://schemas.openxmlformats.org/officeDocument/2006/relationships/image" Target="../media/image1344.png"/><Relationship Id="rId12" Type="http://schemas.openxmlformats.org/officeDocument/2006/relationships/customXml" Target="../ink/ink3256.xml"/><Relationship Id="rId108" Type="http://schemas.openxmlformats.org/officeDocument/2006/relationships/customXml" Target="../ink/ink3305.xml"/><Relationship Id="rId315" Type="http://schemas.openxmlformats.org/officeDocument/2006/relationships/image" Target="../media/image3868.png"/><Relationship Id="rId522" Type="http://schemas.openxmlformats.org/officeDocument/2006/relationships/customXml" Target="../ink/ink3513.xml"/><Relationship Id="rId967" Type="http://schemas.openxmlformats.org/officeDocument/2006/relationships/customXml" Target="../ink/ink3737.xml"/><Relationship Id="rId1152" Type="http://schemas.openxmlformats.org/officeDocument/2006/relationships/image" Target="../media/image1267.png"/><Relationship Id="rId96" Type="http://schemas.openxmlformats.org/officeDocument/2006/relationships/customXml" Target="../ink/ink3299.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1012" Type="http://schemas.openxmlformats.org/officeDocument/2006/relationships/image" Target="../media/image1197.png"/><Relationship Id="rId259" Type="http://schemas.openxmlformats.org/officeDocument/2006/relationships/image" Target="../media/image3840.png"/><Relationship Id="rId466" Type="http://schemas.openxmlformats.org/officeDocument/2006/relationships/customXml" Target="../ink/ink3485.xml"/><Relationship Id="rId673" Type="http://schemas.openxmlformats.org/officeDocument/2006/relationships/customXml" Target="../ink/ink3589.xml"/><Relationship Id="rId880" Type="http://schemas.openxmlformats.org/officeDocument/2006/relationships/customXml" Target="../ink/ink3693.xml"/><Relationship Id="rId1096" Type="http://schemas.openxmlformats.org/officeDocument/2006/relationships/image" Target="../media/image1239.png"/><Relationship Id="rId1317" Type="http://schemas.openxmlformats.org/officeDocument/2006/relationships/customXml" Target="../ink/ink3912.xml"/><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3414.xml"/><Relationship Id="rId533" Type="http://schemas.openxmlformats.org/officeDocument/2006/relationships/customXml" Target="../ink/ink3519.xml"/><Relationship Id="rId978" Type="http://schemas.openxmlformats.org/officeDocument/2006/relationships/image" Target="../media/image1180.png"/><Relationship Id="rId1163" Type="http://schemas.openxmlformats.org/officeDocument/2006/relationships/customXml" Target="../ink/ink3835.xml"/><Relationship Id="rId1370" Type="http://schemas.openxmlformats.org/officeDocument/2006/relationships/image" Target="../media/image1376.png"/><Relationship Id="rId740" Type="http://schemas.openxmlformats.org/officeDocument/2006/relationships/customXml" Target="../ink/ink3623.xml"/><Relationship Id="rId838" Type="http://schemas.openxmlformats.org/officeDocument/2006/relationships/customXml" Target="../ink/ink3672.xml"/><Relationship Id="rId1023" Type="http://schemas.openxmlformats.org/officeDocument/2006/relationships/customXml" Target="../ink/ink3765.xml"/><Relationship Id="rId172" Type="http://schemas.openxmlformats.org/officeDocument/2006/relationships/customXml" Target="../ink/ink3337.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3595.xml"/><Relationship Id="rId1230" Type="http://schemas.openxmlformats.org/officeDocument/2006/relationships/image" Target="../media/image1306.png"/><Relationship Id="rId1328" Type="http://schemas.openxmlformats.org/officeDocument/2006/relationships/image" Target="../media/image1355.png"/><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989" Type="http://schemas.openxmlformats.org/officeDocument/2006/relationships/customXml" Target="../ink/ink3748.xml"/><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174" Type="http://schemas.openxmlformats.org/officeDocument/2006/relationships/image" Target="../media/image1278.png"/><Relationship Id="rId1381" Type="http://schemas.openxmlformats.org/officeDocument/2006/relationships/customXml" Target="../ink/ink3944.xml"/><Relationship Id="rId183" Type="http://schemas.openxmlformats.org/officeDocument/2006/relationships/image" Target="../media/image3802.png"/><Relationship Id="rId390" Type="http://schemas.openxmlformats.org/officeDocument/2006/relationships/customXml" Target="../ink/ink3447.xml"/><Relationship Id="rId404" Type="http://schemas.openxmlformats.org/officeDocument/2006/relationships/customXml" Target="../ink/ink3454.xml"/><Relationship Id="rId611" Type="http://schemas.openxmlformats.org/officeDocument/2006/relationships/customXml" Target="../ink/ink3558.xml"/><Relationship Id="rId1034" Type="http://schemas.openxmlformats.org/officeDocument/2006/relationships/image" Target="../media/image1208.png"/><Relationship Id="rId1241" Type="http://schemas.openxmlformats.org/officeDocument/2006/relationships/customXml" Target="../ink/ink3874.xml"/><Relationship Id="rId1339" Type="http://schemas.openxmlformats.org/officeDocument/2006/relationships/customXml" Target="../ink/ink3923.xml"/><Relationship Id="rId250" Type="http://schemas.openxmlformats.org/officeDocument/2006/relationships/customXml" Target="../ink/ink3376.xml"/><Relationship Id="rId488" Type="http://schemas.openxmlformats.org/officeDocument/2006/relationships/customXml" Target="../ink/ink3496.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3711.xml"/><Relationship Id="rId1101" Type="http://schemas.openxmlformats.org/officeDocument/2006/relationships/customXml" Target="../ink/ink3804.xml"/><Relationship Id="rId45" Type="http://schemas.openxmlformats.org/officeDocument/2006/relationships/image" Target="../media/image3734.png"/><Relationship Id="rId110" Type="http://schemas.openxmlformats.org/officeDocument/2006/relationships/customXml" Target="../ink/ink3306.xml"/><Relationship Id="rId348" Type="http://schemas.openxmlformats.org/officeDocument/2006/relationships/image" Target="../media/image3884.png"/><Relationship Id="rId555" Type="http://schemas.openxmlformats.org/officeDocument/2006/relationships/customXml" Target="../ink/ink3530.xml"/><Relationship Id="rId762" Type="http://schemas.openxmlformats.org/officeDocument/2006/relationships/customXml" Target="../ink/ink3634.xml"/><Relationship Id="rId1185" Type="http://schemas.openxmlformats.org/officeDocument/2006/relationships/customXml" Target="../ink/ink3846.xml"/><Relationship Id="rId1392" Type="http://schemas.openxmlformats.org/officeDocument/2006/relationships/image" Target="../media/image1387.png"/><Relationship Id="rId1406" Type="http://schemas.openxmlformats.org/officeDocument/2006/relationships/image" Target="../media/image1394.png"/><Relationship Id="rId194" Type="http://schemas.openxmlformats.org/officeDocument/2006/relationships/customXml" Target="../ink/ink3348.xml"/><Relationship Id="rId208" Type="http://schemas.openxmlformats.org/officeDocument/2006/relationships/customXml" Target="../ink/ink3355.xml"/><Relationship Id="rId415" Type="http://schemas.openxmlformats.org/officeDocument/2006/relationships/image" Target="../media/image3917.png"/><Relationship Id="rId622" Type="http://schemas.openxmlformats.org/officeDocument/2006/relationships/image" Target="../media/image4019.png"/><Relationship Id="rId1045" Type="http://schemas.openxmlformats.org/officeDocument/2006/relationships/customXml" Target="../ink/ink3776.xml"/><Relationship Id="rId1252" Type="http://schemas.openxmlformats.org/officeDocument/2006/relationships/image" Target="../media/image1317.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1112" Type="http://schemas.openxmlformats.org/officeDocument/2006/relationships/image" Target="../media/image1247.png"/><Relationship Id="rId56" Type="http://schemas.openxmlformats.org/officeDocument/2006/relationships/customXml" Target="../ink/ink3279.xml"/><Relationship Id="rId359" Type="http://schemas.openxmlformats.org/officeDocument/2006/relationships/customXml" Target="../ink/ink3431.xml"/><Relationship Id="rId566" Type="http://schemas.openxmlformats.org/officeDocument/2006/relationships/image" Target="../media/image3992.png"/><Relationship Id="rId773" Type="http://schemas.openxmlformats.org/officeDocument/2006/relationships/image" Target="../media/image4093.png"/><Relationship Id="rId1196" Type="http://schemas.openxmlformats.org/officeDocument/2006/relationships/image" Target="../media/image1289.png"/><Relationship Id="rId1417" Type="http://schemas.openxmlformats.org/officeDocument/2006/relationships/customXml" Target="../ink/ink3962.xml"/><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3465.xml"/><Relationship Id="rId633" Type="http://schemas.openxmlformats.org/officeDocument/2006/relationships/customXml" Target="../ink/ink3569.xml"/><Relationship Id="rId980" Type="http://schemas.openxmlformats.org/officeDocument/2006/relationships/image" Target="../media/image1181.png"/><Relationship Id="rId1056" Type="http://schemas.openxmlformats.org/officeDocument/2006/relationships/image" Target="../media/image1219.png"/><Relationship Id="rId1263" Type="http://schemas.openxmlformats.org/officeDocument/2006/relationships/customXml" Target="../ink/ink3885.xml"/><Relationship Id="rId840" Type="http://schemas.openxmlformats.org/officeDocument/2006/relationships/customXml" Target="../ink/ink3673.xml"/><Relationship Id="rId938" Type="http://schemas.openxmlformats.org/officeDocument/2006/relationships/customXml" Target="../ink/ink3722.xml"/><Relationship Id="rId67" Type="http://schemas.openxmlformats.org/officeDocument/2006/relationships/image" Target="../media/image3745.png"/><Relationship Id="rId272" Type="http://schemas.openxmlformats.org/officeDocument/2006/relationships/customXml" Target="../ink/ink3387.xml"/><Relationship Id="rId577" Type="http://schemas.openxmlformats.org/officeDocument/2006/relationships/customXml" Target="../ink/ink3541.xml"/><Relationship Id="rId700" Type="http://schemas.openxmlformats.org/officeDocument/2006/relationships/customXml" Target="../ink/ink3603.xml"/><Relationship Id="rId1123" Type="http://schemas.openxmlformats.org/officeDocument/2006/relationships/customXml" Target="../ink/ink3815.xml"/><Relationship Id="rId1330" Type="http://schemas.openxmlformats.org/officeDocument/2006/relationships/image" Target="../media/image1356.png"/><Relationship Id="rId1428" Type="http://schemas.openxmlformats.org/officeDocument/2006/relationships/image" Target="../media/image1405.png"/><Relationship Id="rId132" Type="http://schemas.openxmlformats.org/officeDocument/2006/relationships/customXml" Target="../ink/ink3317.xml"/><Relationship Id="rId784" Type="http://schemas.openxmlformats.org/officeDocument/2006/relationships/customXml" Target="../ink/ink3645.xml"/><Relationship Id="rId991" Type="http://schemas.openxmlformats.org/officeDocument/2006/relationships/customXml" Target="../ink/ink3749.xml"/><Relationship Id="rId1067" Type="http://schemas.openxmlformats.org/officeDocument/2006/relationships/customXml" Target="../ink/ink3787.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1274" Type="http://schemas.openxmlformats.org/officeDocument/2006/relationships/image" Target="../media/image1328.png"/><Relationship Id="rId283" Type="http://schemas.openxmlformats.org/officeDocument/2006/relationships/image" Target="../media/image3852.png"/><Relationship Id="rId490" Type="http://schemas.openxmlformats.org/officeDocument/2006/relationships/customXml" Target="../ink/ink3497.xml"/><Relationship Id="rId504" Type="http://schemas.openxmlformats.org/officeDocument/2006/relationships/customXml" Target="../ink/ink3504.xml"/><Relationship Id="rId711" Type="http://schemas.openxmlformats.org/officeDocument/2006/relationships/image" Target="../media/image4062.png"/><Relationship Id="rId949" Type="http://schemas.openxmlformats.org/officeDocument/2006/relationships/customXml" Target="../ink/ink3728.xml"/><Relationship Id="rId1134" Type="http://schemas.openxmlformats.org/officeDocument/2006/relationships/image" Target="../media/image1258.png"/><Relationship Id="rId1341" Type="http://schemas.openxmlformats.org/officeDocument/2006/relationships/customXml" Target="../ink/ink3924.xml"/><Relationship Id="rId78" Type="http://schemas.openxmlformats.org/officeDocument/2006/relationships/customXml" Target="../ink/ink3290.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1201" Type="http://schemas.openxmlformats.org/officeDocument/2006/relationships/customXml" Target="../ink/ink3854.xml"/><Relationship Id="rId1439" Type="http://schemas.openxmlformats.org/officeDocument/2006/relationships/customXml" Target="../ink/ink3973.xml"/><Relationship Id="rId9" Type="http://schemas.openxmlformats.org/officeDocument/2006/relationships/image" Target="../media/image3717.png"/><Relationship Id="rId210" Type="http://schemas.openxmlformats.org/officeDocument/2006/relationships/customXml" Target="../ink/ink3356.xml"/><Relationship Id="rId448" Type="http://schemas.openxmlformats.org/officeDocument/2006/relationships/customXml" Target="../ink/ink3476.xml"/><Relationship Id="rId655" Type="http://schemas.openxmlformats.org/officeDocument/2006/relationships/customXml" Target="../ink/ink3580.xml"/><Relationship Id="rId862" Type="http://schemas.openxmlformats.org/officeDocument/2006/relationships/customXml" Target="../ink/ink3684.xml"/><Relationship Id="rId1078" Type="http://schemas.openxmlformats.org/officeDocument/2006/relationships/image" Target="../media/image1230.png"/><Relationship Id="rId1285" Type="http://schemas.openxmlformats.org/officeDocument/2006/relationships/customXml" Target="../ink/ink3896.xml"/><Relationship Id="rId294" Type="http://schemas.openxmlformats.org/officeDocument/2006/relationships/customXml" Target="../ink/ink3398.xml"/><Relationship Id="rId308" Type="http://schemas.openxmlformats.org/officeDocument/2006/relationships/customXml" Target="../ink/ink3405.xml"/><Relationship Id="rId515" Type="http://schemas.openxmlformats.org/officeDocument/2006/relationships/image" Target="../media/image3967.png"/><Relationship Id="rId722" Type="http://schemas.openxmlformats.org/officeDocument/2006/relationships/customXml" Target="../ink/ink3614.xml"/><Relationship Id="rId1145" Type="http://schemas.openxmlformats.org/officeDocument/2006/relationships/customXml" Target="../ink/ink3826.xml"/><Relationship Id="rId1352" Type="http://schemas.openxmlformats.org/officeDocument/2006/relationships/image" Target="../media/image1367.png"/><Relationship Id="rId89" Type="http://schemas.openxmlformats.org/officeDocument/2006/relationships/image" Target="../media/image3756.png"/><Relationship Id="rId154" Type="http://schemas.openxmlformats.org/officeDocument/2006/relationships/customXml" Target="../ink/ink3328.xml"/><Relationship Id="rId361" Type="http://schemas.openxmlformats.org/officeDocument/2006/relationships/customXml" Target="../ink/ink3432.xml"/><Relationship Id="rId599" Type="http://schemas.openxmlformats.org/officeDocument/2006/relationships/customXml" Target="../ink/ink3552.xml"/><Relationship Id="rId1005" Type="http://schemas.openxmlformats.org/officeDocument/2006/relationships/customXml" Target="../ink/ink3756.xml"/><Relationship Id="rId1212" Type="http://schemas.openxmlformats.org/officeDocument/2006/relationships/image" Target="../media/image1297.png"/><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089" Type="http://schemas.openxmlformats.org/officeDocument/2006/relationships/customXml" Target="../ink/ink3798.xml"/><Relationship Id="rId1296" Type="http://schemas.openxmlformats.org/officeDocument/2006/relationships/image" Target="../media/image1339.png"/><Relationship Id="rId16" Type="http://schemas.openxmlformats.org/officeDocument/2006/relationships/customXml" Target="../ink/ink3258.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3515.xml"/><Relationship Id="rId1156" Type="http://schemas.openxmlformats.org/officeDocument/2006/relationships/image" Target="../media/image1269.png"/><Relationship Id="rId1363" Type="http://schemas.openxmlformats.org/officeDocument/2006/relationships/customXml" Target="../ink/ink3935.xml"/><Relationship Id="rId733" Type="http://schemas.openxmlformats.org/officeDocument/2006/relationships/image" Target="../media/image4073.png"/><Relationship Id="rId940" Type="http://schemas.openxmlformats.org/officeDocument/2006/relationships/customXml" Target="../ink/ink3723.xml"/><Relationship Id="rId1016" Type="http://schemas.openxmlformats.org/officeDocument/2006/relationships/image" Target="../media/image1199.png"/><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3591.xml"/><Relationship Id="rId800" Type="http://schemas.openxmlformats.org/officeDocument/2006/relationships/customXml" Target="../ink/ink3653.xml"/><Relationship Id="rId1223" Type="http://schemas.openxmlformats.org/officeDocument/2006/relationships/customXml" Target="../ink/ink3865.xml"/><Relationship Id="rId1430" Type="http://schemas.openxmlformats.org/officeDocument/2006/relationships/image" Target="../media/image1406.png"/><Relationship Id="rId232" Type="http://schemas.openxmlformats.org/officeDocument/2006/relationships/customXml" Target="../ink/ink3367.xml"/><Relationship Id="rId884" Type="http://schemas.openxmlformats.org/officeDocument/2006/relationships/customXml" Target="../ink/ink3695.xml"/><Relationship Id="rId27" Type="http://schemas.openxmlformats.org/officeDocument/2006/relationships/image" Target="../media/image3726.png"/><Relationship Id="rId537" Type="http://schemas.openxmlformats.org/officeDocument/2006/relationships/customXml" Target="../ink/ink3521.xml"/><Relationship Id="rId744" Type="http://schemas.openxmlformats.org/officeDocument/2006/relationships/customXml" Target="../ink/ink3625.xml"/><Relationship Id="rId951" Type="http://schemas.openxmlformats.org/officeDocument/2006/relationships/customXml" Target="../ink/ink3729.xml"/><Relationship Id="rId1167" Type="http://schemas.openxmlformats.org/officeDocument/2006/relationships/customXml" Target="../ink/ink3837.xml"/><Relationship Id="rId1374" Type="http://schemas.openxmlformats.org/officeDocument/2006/relationships/image" Target="../media/image1378.png"/><Relationship Id="rId80" Type="http://schemas.openxmlformats.org/officeDocument/2006/relationships/customXml" Target="../ink/ink3291.xml"/><Relationship Id="rId176" Type="http://schemas.openxmlformats.org/officeDocument/2006/relationships/customXml" Target="../ink/ink3339.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1027" Type="http://schemas.openxmlformats.org/officeDocument/2006/relationships/customXml" Target="../ink/ink3767.xml"/><Relationship Id="rId1234" Type="http://schemas.openxmlformats.org/officeDocument/2006/relationships/image" Target="../media/image1308.png"/><Relationship Id="rId1441" Type="http://schemas.openxmlformats.org/officeDocument/2006/relationships/customXml" Target="../ink/ink3974.xml"/><Relationship Id="rId243" Type="http://schemas.openxmlformats.org/officeDocument/2006/relationships/image" Target="../media/image3832.png"/><Relationship Id="rId450" Type="http://schemas.openxmlformats.org/officeDocument/2006/relationships/customXml" Target="../ink/ink3477.xml"/><Relationship Id="rId688" Type="http://schemas.openxmlformats.org/officeDocument/2006/relationships/customXml" Target="../ink/ink3597.xml"/><Relationship Id="rId895" Type="http://schemas.openxmlformats.org/officeDocument/2006/relationships/image" Target="../media/image4154.png"/><Relationship Id="rId909" Type="http://schemas.openxmlformats.org/officeDocument/2006/relationships/image" Target="../media/image4161.png"/><Relationship Id="rId1080" Type="http://schemas.openxmlformats.org/officeDocument/2006/relationships/image" Target="../media/image1231.png"/><Relationship Id="rId1301" Type="http://schemas.openxmlformats.org/officeDocument/2006/relationships/customXml" Target="../ink/ink3904.xml"/><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3406.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1178" Type="http://schemas.openxmlformats.org/officeDocument/2006/relationships/image" Target="../media/image1280.png"/><Relationship Id="rId1385" Type="http://schemas.openxmlformats.org/officeDocument/2006/relationships/customXml" Target="../ink/ink3946.xml"/><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3449.xml"/><Relationship Id="rId408" Type="http://schemas.openxmlformats.org/officeDocument/2006/relationships/customXml" Target="../ink/ink3456.xml"/><Relationship Id="rId615" Type="http://schemas.openxmlformats.org/officeDocument/2006/relationships/customXml" Target="../ink/ink3560.xml"/><Relationship Id="rId822" Type="http://schemas.openxmlformats.org/officeDocument/2006/relationships/customXml" Target="../ink/ink3664.xml"/><Relationship Id="rId1038" Type="http://schemas.openxmlformats.org/officeDocument/2006/relationships/image" Target="../media/image1210.png"/><Relationship Id="rId1245" Type="http://schemas.openxmlformats.org/officeDocument/2006/relationships/customXml" Target="../ink/ink3876.xml"/><Relationship Id="rId254" Type="http://schemas.openxmlformats.org/officeDocument/2006/relationships/customXml" Target="../ink/ink3378.xml"/><Relationship Id="rId699" Type="http://schemas.openxmlformats.org/officeDocument/2006/relationships/image" Target="../media/image4056.png"/><Relationship Id="rId1091" Type="http://schemas.openxmlformats.org/officeDocument/2006/relationships/customXml" Target="../ink/ink3799.xml"/><Relationship Id="rId1105" Type="http://schemas.openxmlformats.org/officeDocument/2006/relationships/customXml" Target="../ink/ink3806.xml"/><Relationship Id="rId1312" Type="http://schemas.openxmlformats.org/officeDocument/2006/relationships/image" Target="../media/image1347.png"/><Relationship Id="rId49" Type="http://schemas.openxmlformats.org/officeDocument/2006/relationships/image" Target="../media/image3736.png"/><Relationship Id="rId114" Type="http://schemas.openxmlformats.org/officeDocument/2006/relationships/customXml" Target="../ink/ink3308.xml"/><Relationship Id="rId461" Type="http://schemas.openxmlformats.org/officeDocument/2006/relationships/image" Target="../media/image3940.png"/><Relationship Id="rId559" Type="http://schemas.openxmlformats.org/officeDocument/2006/relationships/customXml" Target="../ink/ink3532.xml"/><Relationship Id="rId766" Type="http://schemas.openxmlformats.org/officeDocument/2006/relationships/customXml" Target="../ink/ink3636.xml"/><Relationship Id="rId1189" Type="http://schemas.openxmlformats.org/officeDocument/2006/relationships/customXml" Target="../ink/ink3848.xml"/><Relationship Id="rId1396" Type="http://schemas.openxmlformats.org/officeDocument/2006/relationships/image" Target="../media/image1389.png"/><Relationship Id="rId198" Type="http://schemas.openxmlformats.org/officeDocument/2006/relationships/customXml" Target="../ink/ink3350.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973" Type="http://schemas.openxmlformats.org/officeDocument/2006/relationships/customXml" Target="../ink/ink3740.xml"/><Relationship Id="rId1049" Type="http://schemas.openxmlformats.org/officeDocument/2006/relationships/customXml" Target="../ink/ink3778.xml"/><Relationship Id="rId1256" Type="http://schemas.openxmlformats.org/officeDocument/2006/relationships/image" Target="../media/image1319.png"/><Relationship Id="rId833" Type="http://schemas.openxmlformats.org/officeDocument/2006/relationships/image" Target="../media/image4123.png"/><Relationship Id="rId1116" Type="http://schemas.openxmlformats.org/officeDocument/2006/relationships/image" Target="../media/image1249.png"/><Relationship Id="rId265" Type="http://schemas.openxmlformats.org/officeDocument/2006/relationships/image" Target="../media/image3843.png"/><Relationship Id="rId472" Type="http://schemas.openxmlformats.org/officeDocument/2006/relationships/customXml" Target="../ink/ink3488.xml"/><Relationship Id="rId900" Type="http://schemas.openxmlformats.org/officeDocument/2006/relationships/customXml" Target="../ink/ink3703.xml"/><Relationship Id="rId1323" Type="http://schemas.openxmlformats.org/officeDocument/2006/relationships/customXml" Target="../ink/ink3915.xml"/><Relationship Id="rId125" Type="http://schemas.openxmlformats.org/officeDocument/2006/relationships/image" Target="../media/image3773.png"/><Relationship Id="rId332" Type="http://schemas.openxmlformats.org/officeDocument/2006/relationships/customXml" Target="../ink/ink3417.xml"/><Relationship Id="rId777" Type="http://schemas.openxmlformats.org/officeDocument/2006/relationships/image" Target="../media/image4095.png"/><Relationship Id="rId984" Type="http://schemas.openxmlformats.org/officeDocument/2006/relationships/image" Target="../media/image1183.png"/><Relationship Id="rId637" Type="http://schemas.openxmlformats.org/officeDocument/2006/relationships/customXml" Target="../ink/ink3571.xml"/><Relationship Id="rId844" Type="http://schemas.openxmlformats.org/officeDocument/2006/relationships/customXml" Target="../ink/ink3675.xml"/><Relationship Id="rId1267" Type="http://schemas.openxmlformats.org/officeDocument/2006/relationships/customXml" Target="../ink/ink3887.xml"/><Relationship Id="rId276" Type="http://schemas.openxmlformats.org/officeDocument/2006/relationships/customXml" Target="../ink/ink3389.xml"/><Relationship Id="rId483" Type="http://schemas.openxmlformats.org/officeDocument/2006/relationships/image" Target="../media/image3951.png"/><Relationship Id="rId690" Type="http://schemas.openxmlformats.org/officeDocument/2006/relationships/customXml" Target="../ink/ink3598.xml"/><Relationship Id="rId704" Type="http://schemas.openxmlformats.org/officeDocument/2006/relationships/customXml" Target="../ink/ink3605.xml"/><Relationship Id="rId911" Type="http://schemas.openxmlformats.org/officeDocument/2006/relationships/image" Target="../media/image4162.png"/><Relationship Id="rId1127" Type="http://schemas.openxmlformats.org/officeDocument/2006/relationships/customXml" Target="../ink/ink3817.xml"/><Relationship Id="rId1334" Type="http://schemas.openxmlformats.org/officeDocument/2006/relationships/image" Target="../media/image1358.png"/><Relationship Id="rId40" Type="http://schemas.openxmlformats.org/officeDocument/2006/relationships/customXml" Target="../ink/ink3271.xml"/><Relationship Id="rId136" Type="http://schemas.openxmlformats.org/officeDocument/2006/relationships/customXml" Target="../ink/ink3319.xml"/><Relationship Id="rId343" Type="http://schemas.openxmlformats.org/officeDocument/2006/relationships/customXml" Target="../ink/ink3423.xml"/><Relationship Id="rId550" Type="http://schemas.openxmlformats.org/officeDocument/2006/relationships/image" Target="../media/image3984.png"/><Relationship Id="rId788" Type="http://schemas.openxmlformats.org/officeDocument/2006/relationships/customXml" Target="../ink/ink3647.xml"/><Relationship Id="rId995" Type="http://schemas.openxmlformats.org/officeDocument/2006/relationships/customXml" Target="../ink/ink3751.xml"/><Relationship Id="rId1180" Type="http://schemas.openxmlformats.org/officeDocument/2006/relationships/image" Target="../media/image1281.png"/><Relationship Id="rId1401" Type="http://schemas.openxmlformats.org/officeDocument/2006/relationships/customXml" Target="../ink/ink3954.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1040" Type="http://schemas.openxmlformats.org/officeDocument/2006/relationships/image" Target="../media/image1211.png"/><Relationship Id="rId1278" Type="http://schemas.openxmlformats.org/officeDocument/2006/relationships/image" Target="../media/image1330.png"/><Relationship Id="rId287" Type="http://schemas.openxmlformats.org/officeDocument/2006/relationships/image" Target="../media/image3854.png"/><Relationship Id="rId410" Type="http://schemas.openxmlformats.org/officeDocument/2006/relationships/customXml" Target="../ink/ink3457.xml"/><Relationship Id="rId494" Type="http://schemas.openxmlformats.org/officeDocument/2006/relationships/customXml" Target="../ink/ink3499.xml"/><Relationship Id="rId508" Type="http://schemas.openxmlformats.org/officeDocument/2006/relationships/customXml" Target="../ink/ink3506.xml"/><Relationship Id="rId715" Type="http://schemas.openxmlformats.org/officeDocument/2006/relationships/image" Target="../media/image4064.png"/><Relationship Id="rId922" Type="http://schemas.openxmlformats.org/officeDocument/2006/relationships/customXml" Target="../ink/ink3714.xml"/><Relationship Id="rId1138" Type="http://schemas.openxmlformats.org/officeDocument/2006/relationships/image" Target="../media/image1260.png"/><Relationship Id="rId1345" Type="http://schemas.openxmlformats.org/officeDocument/2006/relationships/customXml" Target="../ink/ink3926.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1191" Type="http://schemas.openxmlformats.org/officeDocument/2006/relationships/customXml" Target="../ink/ink3849.xml"/><Relationship Id="rId1205" Type="http://schemas.openxmlformats.org/officeDocument/2006/relationships/customXml" Target="../ink/ink3856.xml"/><Relationship Id="rId51" Type="http://schemas.openxmlformats.org/officeDocument/2006/relationships/image" Target="../media/image3737.png"/><Relationship Id="rId561" Type="http://schemas.openxmlformats.org/officeDocument/2006/relationships/customXml" Target="../ink/ink3533.xml"/><Relationship Id="rId659" Type="http://schemas.openxmlformats.org/officeDocument/2006/relationships/customXml" Target="../ink/ink3582.xml"/><Relationship Id="rId866" Type="http://schemas.openxmlformats.org/officeDocument/2006/relationships/customXml" Target="../ink/ink3686.xml"/><Relationship Id="rId1289" Type="http://schemas.openxmlformats.org/officeDocument/2006/relationships/customXml" Target="../ink/ink3898.xml"/><Relationship Id="rId1412" Type="http://schemas.openxmlformats.org/officeDocument/2006/relationships/image" Target="../media/image1397.png"/><Relationship Id="rId214" Type="http://schemas.openxmlformats.org/officeDocument/2006/relationships/customXml" Target="../ink/ink3358.xml"/><Relationship Id="rId298" Type="http://schemas.openxmlformats.org/officeDocument/2006/relationships/customXml" Target="../ink/ink3400.xml"/><Relationship Id="rId421" Type="http://schemas.openxmlformats.org/officeDocument/2006/relationships/image" Target="../media/image3920.png"/><Relationship Id="rId519" Type="http://schemas.openxmlformats.org/officeDocument/2006/relationships/image" Target="../media/image3969.png"/><Relationship Id="rId1051" Type="http://schemas.openxmlformats.org/officeDocument/2006/relationships/customXml" Target="../ink/ink3779.xml"/><Relationship Id="rId1149" Type="http://schemas.openxmlformats.org/officeDocument/2006/relationships/customXml" Target="../ink/ink3828.xml"/><Relationship Id="rId1356" Type="http://schemas.openxmlformats.org/officeDocument/2006/relationships/image" Target="../media/image1369.png"/><Relationship Id="rId158" Type="http://schemas.openxmlformats.org/officeDocument/2006/relationships/customXml" Target="../ink/ink3330.xml"/><Relationship Id="rId726" Type="http://schemas.openxmlformats.org/officeDocument/2006/relationships/customXml" Target="../ink/ink3616.xml"/><Relationship Id="rId933" Type="http://schemas.openxmlformats.org/officeDocument/2006/relationships/image" Target="../media/image4173.png"/><Relationship Id="rId1009" Type="http://schemas.openxmlformats.org/officeDocument/2006/relationships/customXml" Target="../ink/ink3758.xml"/><Relationship Id="rId62" Type="http://schemas.openxmlformats.org/officeDocument/2006/relationships/customXml" Target="../ink/ink3282.xml"/><Relationship Id="rId365" Type="http://schemas.openxmlformats.org/officeDocument/2006/relationships/customXml" Target="../ink/ink3434.xml"/><Relationship Id="rId572" Type="http://schemas.openxmlformats.org/officeDocument/2006/relationships/image" Target="../media/image3995.png"/><Relationship Id="rId1216" Type="http://schemas.openxmlformats.org/officeDocument/2006/relationships/image" Target="../media/image1299.png"/><Relationship Id="rId1423" Type="http://schemas.openxmlformats.org/officeDocument/2006/relationships/customXml" Target="../ink/ink3965.xml"/><Relationship Id="rId225" Type="http://schemas.openxmlformats.org/officeDocument/2006/relationships/image" Target="../media/image3823.png"/><Relationship Id="rId432" Type="http://schemas.openxmlformats.org/officeDocument/2006/relationships/customXml" Target="../ink/ink3468.xml"/><Relationship Id="rId877" Type="http://schemas.openxmlformats.org/officeDocument/2006/relationships/image" Target="../media/image4145.png"/><Relationship Id="rId1062" Type="http://schemas.openxmlformats.org/officeDocument/2006/relationships/image" Target="../media/image1222.png"/><Relationship Id="rId737" Type="http://schemas.openxmlformats.org/officeDocument/2006/relationships/image" Target="../media/image4075.png"/><Relationship Id="rId944" Type="http://schemas.openxmlformats.org/officeDocument/2006/relationships/customXml" Target="../ink/ink3725.xml"/><Relationship Id="rId1367" Type="http://schemas.openxmlformats.org/officeDocument/2006/relationships/customXml" Target="../ink/ink3937.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3544.xml"/><Relationship Id="rId790" Type="http://schemas.openxmlformats.org/officeDocument/2006/relationships/customXml" Target="../ink/ink3648.xml"/><Relationship Id="rId804" Type="http://schemas.openxmlformats.org/officeDocument/2006/relationships/customXml" Target="../ink/ink3655.xml"/><Relationship Id="rId1227" Type="http://schemas.openxmlformats.org/officeDocument/2006/relationships/customXml" Target="../ink/ink3867.xml"/><Relationship Id="rId1434" Type="http://schemas.openxmlformats.org/officeDocument/2006/relationships/image" Target="../media/image1408.png"/><Relationship Id="rId4" Type="http://schemas.openxmlformats.org/officeDocument/2006/relationships/customXml" Target="../ink/ink3252.xml"/><Relationship Id="rId236" Type="http://schemas.openxmlformats.org/officeDocument/2006/relationships/customXml" Target="../ink/ink3369.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3697.xml"/><Relationship Id="rId1073" Type="http://schemas.openxmlformats.org/officeDocument/2006/relationships/customXml" Target="../ink/ink3790.xml"/><Relationship Id="rId1280" Type="http://schemas.openxmlformats.org/officeDocument/2006/relationships/image" Target="../media/image1331.png"/><Relationship Id="rId303" Type="http://schemas.openxmlformats.org/officeDocument/2006/relationships/image" Target="../media/image3862.png"/><Relationship Id="rId748" Type="http://schemas.openxmlformats.org/officeDocument/2006/relationships/customXml" Target="../ink/ink3627.xml"/><Relationship Id="rId955" Type="http://schemas.openxmlformats.org/officeDocument/2006/relationships/customXml" Target="../ink/ink3731.xml"/><Relationship Id="rId1140" Type="http://schemas.openxmlformats.org/officeDocument/2006/relationships/image" Target="../media/image1261.png"/><Relationship Id="rId1378" Type="http://schemas.openxmlformats.org/officeDocument/2006/relationships/image" Target="../media/image1380.png"/><Relationship Id="rId84" Type="http://schemas.openxmlformats.org/officeDocument/2006/relationships/customXml" Target="../ink/ink3293.xml"/><Relationship Id="rId387" Type="http://schemas.openxmlformats.org/officeDocument/2006/relationships/image" Target="../media/image3903.png"/><Relationship Id="rId510" Type="http://schemas.openxmlformats.org/officeDocument/2006/relationships/customXml" Target="../ink/ink3507.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1238" Type="http://schemas.openxmlformats.org/officeDocument/2006/relationships/image" Target="../media/image1310.png"/><Relationship Id="rId247" Type="http://schemas.openxmlformats.org/officeDocument/2006/relationships/image" Target="../media/image3834.png"/><Relationship Id="rId899" Type="http://schemas.openxmlformats.org/officeDocument/2006/relationships/image" Target="../media/image4156.png"/><Relationship Id="rId1000" Type="http://schemas.openxmlformats.org/officeDocument/2006/relationships/image" Target="../media/image1191.png"/><Relationship Id="rId1084" Type="http://schemas.openxmlformats.org/officeDocument/2006/relationships/image" Target="../media/image1233.png"/><Relationship Id="rId1305" Type="http://schemas.openxmlformats.org/officeDocument/2006/relationships/customXml" Target="../ink/ink3906.xml"/><Relationship Id="rId107" Type="http://schemas.openxmlformats.org/officeDocument/2006/relationships/image" Target="../media/image3765.png"/><Relationship Id="rId454" Type="http://schemas.openxmlformats.org/officeDocument/2006/relationships/customXml" Target="../ink/ink3479.xml"/><Relationship Id="rId661" Type="http://schemas.openxmlformats.org/officeDocument/2006/relationships/customXml" Target="../ink/ink3583.xml"/><Relationship Id="rId759" Type="http://schemas.openxmlformats.org/officeDocument/2006/relationships/image" Target="../media/image4086.png"/><Relationship Id="rId966" Type="http://schemas.openxmlformats.org/officeDocument/2006/relationships/image" Target="../media/image4189.png"/><Relationship Id="rId1291" Type="http://schemas.openxmlformats.org/officeDocument/2006/relationships/customXml" Target="../ink/ink3899.xml"/><Relationship Id="rId1389" Type="http://schemas.openxmlformats.org/officeDocument/2006/relationships/customXml" Target="../ink/ink3948.xml"/><Relationship Id="rId11" Type="http://schemas.openxmlformats.org/officeDocument/2006/relationships/image" Target="../media/image3718.png"/><Relationship Id="rId314" Type="http://schemas.openxmlformats.org/officeDocument/2006/relationships/customXml" Target="../ink/ink3408.xml"/><Relationship Id="rId398" Type="http://schemas.openxmlformats.org/officeDocument/2006/relationships/customXml" Target="../ink/ink3451.xml"/><Relationship Id="rId521" Type="http://schemas.openxmlformats.org/officeDocument/2006/relationships/image" Target="../media/image3970.png"/><Relationship Id="rId619" Type="http://schemas.openxmlformats.org/officeDocument/2006/relationships/customXml" Target="../ink/ink3562.xml"/><Relationship Id="rId1151" Type="http://schemas.openxmlformats.org/officeDocument/2006/relationships/customXml" Target="../ink/ink3829.xml"/><Relationship Id="rId1249" Type="http://schemas.openxmlformats.org/officeDocument/2006/relationships/customXml" Target="../ink/ink3878.xml"/><Relationship Id="rId95" Type="http://schemas.openxmlformats.org/officeDocument/2006/relationships/image" Target="../media/image3759.png"/><Relationship Id="rId160" Type="http://schemas.openxmlformats.org/officeDocument/2006/relationships/customXml" Target="../ink/ink3331.xml"/><Relationship Id="rId826" Type="http://schemas.openxmlformats.org/officeDocument/2006/relationships/customXml" Target="../ink/ink3666.xml"/><Relationship Id="rId1011" Type="http://schemas.openxmlformats.org/officeDocument/2006/relationships/customXml" Target="../ink/ink3759.xml"/><Relationship Id="rId1109" Type="http://schemas.openxmlformats.org/officeDocument/2006/relationships/customXml" Target="../ink/ink3808.xml"/><Relationship Id="rId258" Type="http://schemas.openxmlformats.org/officeDocument/2006/relationships/customXml" Target="../ink/ink3380.xml"/><Relationship Id="rId465" Type="http://schemas.openxmlformats.org/officeDocument/2006/relationships/image" Target="../media/image3942.png"/><Relationship Id="rId672" Type="http://schemas.openxmlformats.org/officeDocument/2006/relationships/image" Target="../media/image4043.png"/><Relationship Id="rId1095" Type="http://schemas.openxmlformats.org/officeDocument/2006/relationships/customXml" Target="../ink/ink3801.xml"/><Relationship Id="rId1316" Type="http://schemas.openxmlformats.org/officeDocument/2006/relationships/image" Target="../media/image1349.png"/><Relationship Id="rId22" Type="http://schemas.openxmlformats.org/officeDocument/2006/relationships/customXml" Target="../ink/ink3261.xml"/><Relationship Id="rId118" Type="http://schemas.openxmlformats.org/officeDocument/2006/relationships/customXml" Target="../ink/ink3310.xml"/><Relationship Id="rId325" Type="http://schemas.openxmlformats.org/officeDocument/2006/relationships/image" Target="../media/image3873.png"/><Relationship Id="rId532" Type="http://schemas.openxmlformats.org/officeDocument/2006/relationships/customXml" Target="../ink/ink3518.xml"/><Relationship Id="rId977" Type="http://schemas.openxmlformats.org/officeDocument/2006/relationships/customXml" Target="../ink/ink3742.xml"/><Relationship Id="rId1162" Type="http://schemas.openxmlformats.org/officeDocument/2006/relationships/image" Target="../media/image1272.png"/><Relationship Id="rId171" Type="http://schemas.openxmlformats.org/officeDocument/2006/relationships/image" Target="../media/image3796.png"/><Relationship Id="rId837" Type="http://schemas.openxmlformats.org/officeDocument/2006/relationships/image" Target="../media/image4125.png"/><Relationship Id="rId1022" Type="http://schemas.openxmlformats.org/officeDocument/2006/relationships/image" Target="../media/image1202.png"/><Relationship Id="rId269" Type="http://schemas.openxmlformats.org/officeDocument/2006/relationships/image" Target="../media/image3845.png"/><Relationship Id="rId476" Type="http://schemas.openxmlformats.org/officeDocument/2006/relationships/customXml" Target="../ink/ink3490.xml"/><Relationship Id="rId683" Type="http://schemas.openxmlformats.org/officeDocument/2006/relationships/image" Target="../media/image4048.png"/><Relationship Id="rId890" Type="http://schemas.openxmlformats.org/officeDocument/2006/relationships/customXml" Target="../ink/ink3698.xml"/><Relationship Id="rId904" Type="http://schemas.openxmlformats.org/officeDocument/2006/relationships/customXml" Target="../ink/ink3705.xml"/><Relationship Id="rId1327" Type="http://schemas.openxmlformats.org/officeDocument/2006/relationships/customXml" Target="../ink/ink3917.xml"/><Relationship Id="rId33" Type="http://schemas.openxmlformats.org/officeDocument/2006/relationships/customXml" Target="../ink/ink3267.xml"/><Relationship Id="rId129" Type="http://schemas.openxmlformats.org/officeDocument/2006/relationships/image" Target="../media/image3775.png"/><Relationship Id="rId336" Type="http://schemas.openxmlformats.org/officeDocument/2006/relationships/customXml" Target="../ink/ink3419.xml"/><Relationship Id="rId543" Type="http://schemas.openxmlformats.org/officeDocument/2006/relationships/customXml" Target="../ink/ink3524.xml"/><Relationship Id="rId988" Type="http://schemas.openxmlformats.org/officeDocument/2006/relationships/image" Target="../media/image1185.png"/><Relationship Id="rId1173" Type="http://schemas.openxmlformats.org/officeDocument/2006/relationships/customXml" Target="../ink/ink3840.xml"/><Relationship Id="rId1380" Type="http://schemas.openxmlformats.org/officeDocument/2006/relationships/image" Target="../media/image1381.png"/><Relationship Id="rId182" Type="http://schemas.openxmlformats.org/officeDocument/2006/relationships/customXml" Target="../ink/ink3342.xml"/><Relationship Id="rId403" Type="http://schemas.openxmlformats.org/officeDocument/2006/relationships/image" Target="../media/image3911.png"/><Relationship Id="rId750" Type="http://schemas.openxmlformats.org/officeDocument/2006/relationships/customXml" Target="../ink/ink3628.xml"/><Relationship Id="rId848" Type="http://schemas.openxmlformats.org/officeDocument/2006/relationships/customXml" Target="../ink/ink3677.xml"/><Relationship Id="rId1033" Type="http://schemas.openxmlformats.org/officeDocument/2006/relationships/customXml" Target="../ink/ink3770.xml"/><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3600.xml"/><Relationship Id="rId708" Type="http://schemas.openxmlformats.org/officeDocument/2006/relationships/customXml" Target="../ink/ink3607.xml"/><Relationship Id="rId915" Type="http://schemas.openxmlformats.org/officeDocument/2006/relationships/image" Target="../media/image4164.png"/><Relationship Id="rId1240" Type="http://schemas.openxmlformats.org/officeDocument/2006/relationships/image" Target="../media/image1311.png"/><Relationship Id="rId1338" Type="http://schemas.openxmlformats.org/officeDocument/2006/relationships/image" Target="../media/image1360.png"/><Relationship Id="rId347" Type="http://schemas.openxmlformats.org/officeDocument/2006/relationships/customXml" Target="../ink/ink3425.xml"/><Relationship Id="rId999" Type="http://schemas.openxmlformats.org/officeDocument/2006/relationships/customXml" Target="../ink/ink3753.xml"/><Relationship Id="rId1100" Type="http://schemas.openxmlformats.org/officeDocument/2006/relationships/image" Target="../media/image1241.png"/><Relationship Id="rId1184" Type="http://schemas.openxmlformats.org/officeDocument/2006/relationships/image" Target="../media/image1283.png"/><Relationship Id="rId1405" Type="http://schemas.openxmlformats.org/officeDocument/2006/relationships/customXml" Target="../ink/ink3956.xml"/><Relationship Id="rId44" Type="http://schemas.openxmlformats.org/officeDocument/2006/relationships/customXml" Target="../ink/ink3273.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391" Type="http://schemas.openxmlformats.org/officeDocument/2006/relationships/customXml" Target="../ink/ink3949.xml"/><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3459.xml"/><Relationship Id="rId498" Type="http://schemas.openxmlformats.org/officeDocument/2006/relationships/customXml" Target="../ink/ink3501.xml"/><Relationship Id="rId621" Type="http://schemas.openxmlformats.org/officeDocument/2006/relationships/customXml" Target="../ink/ink3563.xml"/><Relationship Id="rId1044" Type="http://schemas.openxmlformats.org/officeDocument/2006/relationships/image" Target="../media/image1213.png"/><Relationship Id="rId1251" Type="http://schemas.openxmlformats.org/officeDocument/2006/relationships/customXml" Target="../ink/ink3879.xml"/><Relationship Id="rId1349" Type="http://schemas.openxmlformats.org/officeDocument/2006/relationships/customXml" Target="../ink/ink3928.xml"/><Relationship Id="rId260" Type="http://schemas.openxmlformats.org/officeDocument/2006/relationships/customXml" Target="../ink/ink3381.xml"/><Relationship Id="rId719" Type="http://schemas.openxmlformats.org/officeDocument/2006/relationships/image" Target="../media/image4066.png"/><Relationship Id="rId926" Type="http://schemas.openxmlformats.org/officeDocument/2006/relationships/customXml" Target="../ink/ink3716.xml"/><Relationship Id="rId1111" Type="http://schemas.openxmlformats.org/officeDocument/2006/relationships/customXml" Target="../ink/ink3809.xml"/><Relationship Id="rId55" Type="http://schemas.openxmlformats.org/officeDocument/2006/relationships/image" Target="../media/image3739.png"/><Relationship Id="rId120" Type="http://schemas.openxmlformats.org/officeDocument/2006/relationships/customXml" Target="../ink/ink3311.xml"/><Relationship Id="rId358" Type="http://schemas.openxmlformats.org/officeDocument/2006/relationships/image" Target="../media/image3889.png"/><Relationship Id="rId565" Type="http://schemas.openxmlformats.org/officeDocument/2006/relationships/customXml" Target="../ink/ink3535.xml"/><Relationship Id="rId772" Type="http://schemas.openxmlformats.org/officeDocument/2006/relationships/customXml" Target="../ink/ink3639.xml"/><Relationship Id="rId1195" Type="http://schemas.openxmlformats.org/officeDocument/2006/relationships/customXml" Target="../ink/ink3851.xml"/><Relationship Id="rId1209" Type="http://schemas.openxmlformats.org/officeDocument/2006/relationships/customXml" Target="../ink/ink3858.xml"/><Relationship Id="rId1416" Type="http://schemas.openxmlformats.org/officeDocument/2006/relationships/image" Target="../media/image1399.png"/><Relationship Id="rId218" Type="http://schemas.openxmlformats.org/officeDocument/2006/relationships/customXml" Target="../ink/ink3360.xml"/><Relationship Id="rId425" Type="http://schemas.openxmlformats.org/officeDocument/2006/relationships/image" Target="../media/image3922.png"/><Relationship Id="rId632" Type="http://schemas.openxmlformats.org/officeDocument/2006/relationships/image" Target="../media/image4024.png"/><Relationship Id="rId1055" Type="http://schemas.openxmlformats.org/officeDocument/2006/relationships/customXml" Target="../ink/ink3781.xml"/><Relationship Id="rId1262" Type="http://schemas.openxmlformats.org/officeDocument/2006/relationships/image" Target="../media/image1322.png"/><Relationship Id="rId271" Type="http://schemas.openxmlformats.org/officeDocument/2006/relationships/image" Target="../media/image3846.png"/><Relationship Id="rId937" Type="http://schemas.openxmlformats.org/officeDocument/2006/relationships/image" Target="../media/image4175.png"/><Relationship Id="rId1122" Type="http://schemas.openxmlformats.org/officeDocument/2006/relationships/image" Target="../media/image1252.png"/><Relationship Id="rId66" Type="http://schemas.openxmlformats.org/officeDocument/2006/relationships/customXml" Target="../ink/ink3284.xml"/><Relationship Id="rId131" Type="http://schemas.openxmlformats.org/officeDocument/2006/relationships/image" Target="../media/image3776.png"/><Relationship Id="rId369" Type="http://schemas.openxmlformats.org/officeDocument/2006/relationships/customXml" Target="../ink/ink3436.xml"/><Relationship Id="rId576" Type="http://schemas.openxmlformats.org/officeDocument/2006/relationships/image" Target="../media/image3997.png"/><Relationship Id="rId783" Type="http://schemas.openxmlformats.org/officeDocument/2006/relationships/image" Target="../media/image4098.png"/><Relationship Id="rId990" Type="http://schemas.openxmlformats.org/officeDocument/2006/relationships/image" Target="../media/image1186.png"/><Relationship Id="rId1427" Type="http://schemas.openxmlformats.org/officeDocument/2006/relationships/customXml" Target="../ink/ink3967.xml"/><Relationship Id="rId229" Type="http://schemas.openxmlformats.org/officeDocument/2006/relationships/image" Target="../media/image3825.png"/><Relationship Id="rId436" Type="http://schemas.openxmlformats.org/officeDocument/2006/relationships/customXml" Target="../ink/ink3470.xml"/><Relationship Id="rId643" Type="http://schemas.openxmlformats.org/officeDocument/2006/relationships/customXml" Target="../ink/ink3574.xml"/><Relationship Id="rId1066" Type="http://schemas.openxmlformats.org/officeDocument/2006/relationships/image" Target="../media/image1224.png"/><Relationship Id="rId1273" Type="http://schemas.openxmlformats.org/officeDocument/2006/relationships/customXml" Target="../ink/ink3890.xml"/><Relationship Id="rId850" Type="http://schemas.openxmlformats.org/officeDocument/2006/relationships/customXml" Target="../ink/ink3678.xml"/><Relationship Id="rId948" Type="http://schemas.openxmlformats.org/officeDocument/2006/relationships/image" Target="../media/image4180.png"/><Relationship Id="rId1133" Type="http://schemas.openxmlformats.org/officeDocument/2006/relationships/customXml" Target="../ink/ink3820.xml"/><Relationship Id="rId77" Type="http://schemas.openxmlformats.org/officeDocument/2006/relationships/image" Target="../media/image3750.png"/><Relationship Id="rId282" Type="http://schemas.openxmlformats.org/officeDocument/2006/relationships/customXml" Target="../ink/ink3392.xml"/><Relationship Id="rId503" Type="http://schemas.openxmlformats.org/officeDocument/2006/relationships/image" Target="../media/image3961.png"/><Relationship Id="rId587" Type="http://schemas.openxmlformats.org/officeDocument/2006/relationships/customXml" Target="../ink/ink3546.xml"/><Relationship Id="rId710" Type="http://schemas.openxmlformats.org/officeDocument/2006/relationships/customXml" Target="../ink/ink3608.xml"/><Relationship Id="rId808" Type="http://schemas.openxmlformats.org/officeDocument/2006/relationships/customXml" Target="../ink/ink3657.xml"/><Relationship Id="rId1340" Type="http://schemas.openxmlformats.org/officeDocument/2006/relationships/image" Target="../media/image1361.png"/><Relationship Id="rId1438" Type="http://schemas.openxmlformats.org/officeDocument/2006/relationships/image" Target="../media/image1410.png"/><Relationship Id="rId8" Type="http://schemas.openxmlformats.org/officeDocument/2006/relationships/customXml" Target="../ink/ink3254.xml"/><Relationship Id="rId142" Type="http://schemas.openxmlformats.org/officeDocument/2006/relationships/customXml" Target="../ink/ink3322.xml"/><Relationship Id="rId447" Type="http://schemas.openxmlformats.org/officeDocument/2006/relationships/image" Target="../media/image3933.png"/><Relationship Id="rId794" Type="http://schemas.openxmlformats.org/officeDocument/2006/relationships/customXml" Target="../ink/ink3650.xml"/><Relationship Id="rId1077" Type="http://schemas.openxmlformats.org/officeDocument/2006/relationships/customXml" Target="../ink/ink3792.xml"/><Relationship Id="rId1200" Type="http://schemas.openxmlformats.org/officeDocument/2006/relationships/image" Target="../media/image1291.png"/><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3733.xml"/><Relationship Id="rId1284" Type="http://schemas.openxmlformats.org/officeDocument/2006/relationships/image" Target="../media/image1333.png"/><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3509.xml"/><Relationship Id="rId721" Type="http://schemas.openxmlformats.org/officeDocument/2006/relationships/image" Target="../media/image4067.png"/><Relationship Id="rId1144" Type="http://schemas.openxmlformats.org/officeDocument/2006/relationships/image" Target="../media/image1263.png"/><Relationship Id="rId1351" Type="http://schemas.openxmlformats.org/officeDocument/2006/relationships/customXml" Target="../ink/ink3929.xml"/><Relationship Id="rId88" Type="http://schemas.openxmlformats.org/officeDocument/2006/relationships/customXml" Target="../ink/ink3295.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1004" Type="http://schemas.openxmlformats.org/officeDocument/2006/relationships/image" Target="../media/image1193.png"/><Relationship Id="rId1211" Type="http://schemas.openxmlformats.org/officeDocument/2006/relationships/customXml" Target="../ink/ink3859.xml"/><Relationship Id="rId220" Type="http://schemas.openxmlformats.org/officeDocument/2006/relationships/customXml" Target="../ink/ink3361.xml"/><Relationship Id="rId458" Type="http://schemas.openxmlformats.org/officeDocument/2006/relationships/customXml" Target="../ink/ink3481.xml"/><Relationship Id="rId665" Type="http://schemas.openxmlformats.org/officeDocument/2006/relationships/customXml" Target="../ink/ink3585.xml"/><Relationship Id="rId872" Type="http://schemas.openxmlformats.org/officeDocument/2006/relationships/customXml" Target="../ink/ink3689.xml"/><Relationship Id="rId1088" Type="http://schemas.openxmlformats.org/officeDocument/2006/relationships/image" Target="../media/image1235.png"/><Relationship Id="rId1295" Type="http://schemas.openxmlformats.org/officeDocument/2006/relationships/customXml" Target="../ink/ink3901.xml"/><Relationship Id="rId1309" Type="http://schemas.openxmlformats.org/officeDocument/2006/relationships/customXml" Target="../ink/ink3908.xml"/><Relationship Id="rId15" Type="http://schemas.openxmlformats.org/officeDocument/2006/relationships/image" Target="../media/image3720.png"/><Relationship Id="rId318" Type="http://schemas.openxmlformats.org/officeDocument/2006/relationships/customXml" Target="../ink/ink3410.xml"/><Relationship Id="rId525" Type="http://schemas.openxmlformats.org/officeDocument/2006/relationships/image" Target="../media/image3972.png"/><Relationship Id="rId732" Type="http://schemas.openxmlformats.org/officeDocument/2006/relationships/customXml" Target="../ink/ink3619.xml"/><Relationship Id="rId1155" Type="http://schemas.openxmlformats.org/officeDocument/2006/relationships/customXml" Target="../ink/ink3831.xml"/><Relationship Id="rId1362" Type="http://schemas.openxmlformats.org/officeDocument/2006/relationships/image" Target="../media/image1372.png"/><Relationship Id="rId99" Type="http://schemas.openxmlformats.org/officeDocument/2006/relationships/image" Target="../media/image3761.png"/><Relationship Id="rId164" Type="http://schemas.openxmlformats.org/officeDocument/2006/relationships/customXml" Target="../ink/ink3333.xml"/><Relationship Id="rId371" Type="http://schemas.openxmlformats.org/officeDocument/2006/relationships/customXml" Target="../ink/ink3437.xml"/><Relationship Id="rId1015" Type="http://schemas.openxmlformats.org/officeDocument/2006/relationships/customXml" Target="../ink/ink3761.xml"/><Relationship Id="rId1222" Type="http://schemas.openxmlformats.org/officeDocument/2006/relationships/image" Target="../media/image1302.png"/><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1099" Type="http://schemas.openxmlformats.org/officeDocument/2006/relationships/customXml" Target="../ink/ink3803.xml"/><Relationship Id="rId26" Type="http://schemas.openxmlformats.org/officeDocument/2006/relationships/customXml" Target="../ink/ink3263.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166" Type="http://schemas.openxmlformats.org/officeDocument/2006/relationships/image" Target="../media/image1274.png"/><Relationship Id="rId1373" Type="http://schemas.openxmlformats.org/officeDocument/2006/relationships/customXml" Target="../ink/ink3940.xml"/><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1026" Type="http://schemas.openxmlformats.org/officeDocument/2006/relationships/image" Target="../media/image1204.png"/><Relationship Id="rId382" Type="http://schemas.openxmlformats.org/officeDocument/2006/relationships/customXml" Target="../ink/ink3443.xml"/><Relationship Id="rId603" Type="http://schemas.openxmlformats.org/officeDocument/2006/relationships/customXml" Target="../ink/ink3554.xml"/><Relationship Id="rId687" Type="http://schemas.openxmlformats.org/officeDocument/2006/relationships/image" Target="../media/image4050.png"/><Relationship Id="rId810" Type="http://schemas.openxmlformats.org/officeDocument/2006/relationships/customXml" Target="../ink/ink3658.xml"/><Relationship Id="rId908" Type="http://schemas.openxmlformats.org/officeDocument/2006/relationships/customXml" Target="../ink/ink3707.xml"/><Relationship Id="rId1233" Type="http://schemas.openxmlformats.org/officeDocument/2006/relationships/customXml" Target="../ink/ink3870.xml"/><Relationship Id="rId1440" Type="http://schemas.openxmlformats.org/officeDocument/2006/relationships/image" Target="../media/image1411.png"/><Relationship Id="rId242" Type="http://schemas.openxmlformats.org/officeDocument/2006/relationships/customXml" Target="../ink/ink3372.xml"/><Relationship Id="rId894" Type="http://schemas.openxmlformats.org/officeDocument/2006/relationships/customXml" Target="../ink/ink3700.xml"/><Relationship Id="rId1177" Type="http://schemas.openxmlformats.org/officeDocument/2006/relationships/customXml" Target="../ink/ink3842.xml"/><Relationship Id="rId1300" Type="http://schemas.openxmlformats.org/officeDocument/2006/relationships/image" Target="../media/image1341.png"/><Relationship Id="rId37" Type="http://schemas.openxmlformats.org/officeDocument/2006/relationships/customXml" Target="../ink/ink3269.xml"/><Relationship Id="rId102" Type="http://schemas.openxmlformats.org/officeDocument/2006/relationships/customXml" Target="../ink/ink3302.xml"/><Relationship Id="rId547" Type="http://schemas.openxmlformats.org/officeDocument/2006/relationships/customXml" Target="../ink/ink3526.xml"/><Relationship Id="rId754" Type="http://schemas.openxmlformats.org/officeDocument/2006/relationships/customXml" Target="../ink/ink3630.xml"/><Relationship Id="rId961" Type="http://schemas.openxmlformats.org/officeDocument/2006/relationships/customXml" Target="../ink/ink3734.xml"/><Relationship Id="rId1384" Type="http://schemas.openxmlformats.org/officeDocument/2006/relationships/image" Target="../media/image1383.png"/><Relationship Id="rId90" Type="http://schemas.openxmlformats.org/officeDocument/2006/relationships/customXml" Target="../ink/ink3296.xml"/><Relationship Id="rId186" Type="http://schemas.openxmlformats.org/officeDocument/2006/relationships/customXml" Target="../ink/ink3344.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1037" Type="http://schemas.openxmlformats.org/officeDocument/2006/relationships/customXml" Target="../ink/ink3772.xml"/><Relationship Id="rId1244" Type="http://schemas.openxmlformats.org/officeDocument/2006/relationships/image" Target="../media/image1313.png"/><Relationship Id="rId253" Type="http://schemas.openxmlformats.org/officeDocument/2006/relationships/image" Target="../media/image3837.png"/><Relationship Id="rId460" Type="http://schemas.openxmlformats.org/officeDocument/2006/relationships/customXml" Target="../ink/ink3482.xml"/><Relationship Id="rId698" Type="http://schemas.openxmlformats.org/officeDocument/2006/relationships/customXml" Target="../ink/ink3602.xml"/><Relationship Id="rId919" Type="http://schemas.openxmlformats.org/officeDocument/2006/relationships/image" Target="../media/image4166.png"/><Relationship Id="rId1090" Type="http://schemas.openxmlformats.org/officeDocument/2006/relationships/image" Target="../media/image1236.png"/><Relationship Id="rId1104" Type="http://schemas.openxmlformats.org/officeDocument/2006/relationships/image" Target="../media/image1243.png"/><Relationship Id="rId1311" Type="http://schemas.openxmlformats.org/officeDocument/2006/relationships/customXml" Target="../ink/ink3909.xml"/><Relationship Id="rId48" Type="http://schemas.openxmlformats.org/officeDocument/2006/relationships/customXml" Target="../ink/ink3275.xml"/><Relationship Id="rId113" Type="http://schemas.openxmlformats.org/officeDocument/2006/relationships/image" Target="../media/image3768.png"/><Relationship Id="rId320" Type="http://schemas.openxmlformats.org/officeDocument/2006/relationships/customXml" Target="../ink/ink3411.xml"/><Relationship Id="rId558" Type="http://schemas.openxmlformats.org/officeDocument/2006/relationships/image" Target="../media/image3988.png"/><Relationship Id="rId765" Type="http://schemas.openxmlformats.org/officeDocument/2006/relationships/image" Target="../media/image4089.png"/><Relationship Id="rId972" Type="http://schemas.openxmlformats.org/officeDocument/2006/relationships/image" Target="../media/image1177.png"/><Relationship Id="rId1188" Type="http://schemas.openxmlformats.org/officeDocument/2006/relationships/image" Target="../media/image1285.png"/><Relationship Id="rId1395" Type="http://schemas.openxmlformats.org/officeDocument/2006/relationships/customXml" Target="../ink/ink3951.xml"/><Relationship Id="rId1409" Type="http://schemas.openxmlformats.org/officeDocument/2006/relationships/customXml" Target="../ink/ink3958.xml"/><Relationship Id="rId197" Type="http://schemas.openxmlformats.org/officeDocument/2006/relationships/image" Target="../media/image3809.png"/><Relationship Id="rId418" Type="http://schemas.openxmlformats.org/officeDocument/2006/relationships/customXml" Target="../ink/ink3461.xml"/><Relationship Id="rId625" Type="http://schemas.openxmlformats.org/officeDocument/2006/relationships/customXml" Target="../ink/ink3565.xml"/><Relationship Id="rId832" Type="http://schemas.openxmlformats.org/officeDocument/2006/relationships/customXml" Target="../ink/ink3669.xml"/><Relationship Id="rId1048" Type="http://schemas.openxmlformats.org/officeDocument/2006/relationships/image" Target="../media/image1215.png"/><Relationship Id="rId1255" Type="http://schemas.openxmlformats.org/officeDocument/2006/relationships/customXml" Target="../ink/ink3881.xml"/><Relationship Id="rId264" Type="http://schemas.openxmlformats.org/officeDocument/2006/relationships/customXml" Target="../ink/ink3383.xml"/><Relationship Id="rId471" Type="http://schemas.openxmlformats.org/officeDocument/2006/relationships/image" Target="../media/image3945.png"/><Relationship Id="rId1115" Type="http://schemas.openxmlformats.org/officeDocument/2006/relationships/customXml" Target="../ink/ink3811.xml"/><Relationship Id="rId1322" Type="http://schemas.openxmlformats.org/officeDocument/2006/relationships/image" Target="../media/image1352.png"/><Relationship Id="rId59" Type="http://schemas.openxmlformats.org/officeDocument/2006/relationships/image" Target="../media/image3741.png"/><Relationship Id="rId124" Type="http://schemas.openxmlformats.org/officeDocument/2006/relationships/customXml" Target="../ink/ink3313.xml"/><Relationship Id="rId569" Type="http://schemas.openxmlformats.org/officeDocument/2006/relationships/customXml" Target="../ink/ink3537.xml"/><Relationship Id="rId776" Type="http://schemas.openxmlformats.org/officeDocument/2006/relationships/customXml" Target="../ink/ink3641.xml"/><Relationship Id="rId983" Type="http://schemas.openxmlformats.org/officeDocument/2006/relationships/customXml" Target="../ink/ink3745.xml"/><Relationship Id="rId1199" Type="http://schemas.openxmlformats.org/officeDocument/2006/relationships/customXml" Target="../ink/ink3853.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1059" Type="http://schemas.openxmlformats.org/officeDocument/2006/relationships/customXml" Target="../ink/ink3783.xml"/><Relationship Id="rId1266" Type="http://schemas.openxmlformats.org/officeDocument/2006/relationships/image" Target="../media/image1324.png"/><Relationship Id="rId843" Type="http://schemas.openxmlformats.org/officeDocument/2006/relationships/image" Target="../media/image4128.png"/><Relationship Id="rId1126" Type="http://schemas.openxmlformats.org/officeDocument/2006/relationships/image" Target="../media/image1254.png"/><Relationship Id="rId275" Type="http://schemas.openxmlformats.org/officeDocument/2006/relationships/image" Target="../media/image3848.png"/><Relationship Id="rId482" Type="http://schemas.openxmlformats.org/officeDocument/2006/relationships/customXml" Target="../ink/ink3493.xml"/><Relationship Id="rId703" Type="http://schemas.openxmlformats.org/officeDocument/2006/relationships/image" Target="../media/image4058.png"/><Relationship Id="rId910" Type="http://schemas.openxmlformats.org/officeDocument/2006/relationships/customXml" Target="../ink/ink3708.xml"/><Relationship Id="rId1333" Type="http://schemas.openxmlformats.org/officeDocument/2006/relationships/customXml" Target="../ink/ink3920.xml"/><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994" Type="http://schemas.openxmlformats.org/officeDocument/2006/relationships/image" Target="../media/image1188.png"/><Relationship Id="rId1400" Type="http://schemas.openxmlformats.org/officeDocument/2006/relationships/image" Target="../media/image1391.png"/><Relationship Id="rId202" Type="http://schemas.openxmlformats.org/officeDocument/2006/relationships/customXml" Target="../ink/ink3352.xml"/><Relationship Id="rId647" Type="http://schemas.openxmlformats.org/officeDocument/2006/relationships/customXml" Target="../ink/ink3576.xml"/><Relationship Id="rId854" Type="http://schemas.openxmlformats.org/officeDocument/2006/relationships/customXml" Target="../ink/ink3680.xml"/><Relationship Id="rId1277" Type="http://schemas.openxmlformats.org/officeDocument/2006/relationships/customXml" Target="../ink/ink3892.xml"/><Relationship Id="rId286" Type="http://schemas.openxmlformats.org/officeDocument/2006/relationships/customXml" Target="../ink/ink3394.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3610.xml"/><Relationship Id="rId921" Type="http://schemas.openxmlformats.org/officeDocument/2006/relationships/image" Target="../media/image4167.png"/><Relationship Id="rId1137" Type="http://schemas.openxmlformats.org/officeDocument/2006/relationships/customXml" Target="../ink/ink3822.xml"/><Relationship Id="rId1344" Type="http://schemas.openxmlformats.org/officeDocument/2006/relationships/image" Target="../media/image1363.png"/><Relationship Id="rId50" Type="http://schemas.openxmlformats.org/officeDocument/2006/relationships/customXml" Target="../ink/ink3276.xml"/><Relationship Id="rId146" Type="http://schemas.openxmlformats.org/officeDocument/2006/relationships/customXml" Target="../ink/ink3324.xml"/><Relationship Id="rId353" Type="http://schemas.openxmlformats.org/officeDocument/2006/relationships/customXml" Target="../ink/ink3428.xml"/><Relationship Id="rId560" Type="http://schemas.openxmlformats.org/officeDocument/2006/relationships/image" Target="../media/image3989.png"/><Relationship Id="rId798" Type="http://schemas.openxmlformats.org/officeDocument/2006/relationships/customXml" Target="../ink/ink3652.xml"/><Relationship Id="rId1190" Type="http://schemas.openxmlformats.org/officeDocument/2006/relationships/image" Target="../media/image1286.png"/><Relationship Id="rId1204" Type="http://schemas.openxmlformats.org/officeDocument/2006/relationships/image" Target="../media/image1293.png"/><Relationship Id="rId1411" Type="http://schemas.openxmlformats.org/officeDocument/2006/relationships/customXml" Target="../ink/ink3959.xml"/><Relationship Id="rId213" Type="http://schemas.openxmlformats.org/officeDocument/2006/relationships/image" Target="../media/image3817.png"/><Relationship Id="rId420" Type="http://schemas.openxmlformats.org/officeDocument/2006/relationships/customXml" Target="../ink/ink3462.xml"/><Relationship Id="rId658" Type="http://schemas.openxmlformats.org/officeDocument/2006/relationships/image" Target="../media/image4037.png"/><Relationship Id="rId865" Type="http://schemas.openxmlformats.org/officeDocument/2006/relationships/image" Target="../media/image4139.png"/><Relationship Id="rId1050" Type="http://schemas.openxmlformats.org/officeDocument/2006/relationships/image" Target="../media/image1216.png"/><Relationship Id="rId1288" Type="http://schemas.openxmlformats.org/officeDocument/2006/relationships/image" Target="../media/image1335.png"/><Relationship Id="rId297" Type="http://schemas.openxmlformats.org/officeDocument/2006/relationships/image" Target="../media/image3859.png"/><Relationship Id="rId518" Type="http://schemas.openxmlformats.org/officeDocument/2006/relationships/customXml" Target="../ink/ink3511.xml"/><Relationship Id="rId725" Type="http://schemas.openxmlformats.org/officeDocument/2006/relationships/image" Target="../media/image4069.png"/><Relationship Id="rId932" Type="http://schemas.openxmlformats.org/officeDocument/2006/relationships/customXml" Target="../ink/ink3719.xml"/><Relationship Id="rId1148" Type="http://schemas.openxmlformats.org/officeDocument/2006/relationships/image" Target="../media/image1265.png"/><Relationship Id="rId1355" Type="http://schemas.openxmlformats.org/officeDocument/2006/relationships/customXml" Target="../ink/ink3931.xml"/><Relationship Id="rId157" Type="http://schemas.openxmlformats.org/officeDocument/2006/relationships/image" Target="../media/image3789.png"/><Relationship Id="rId364" Type="http://schemas.openxmlformats.org/officeDocument/2006/relationships/image" Target="../media/image3892.png"/><Relationship Id="rId1008" Type="http://schemas.openxmlformats.org/officeDocument/2006/relationships/image" Target="../media/image1195.png"/><Relationship Id="rId1215" Type="http://schemas.openxmlformats.org/officeDocument/2006/relationships/customXml" Target="../ink/ink3861.xml"/><Relationship Id="rId1422" Type="http://schemas.openxmlformats.org/officeDocument/2006/relationships/image" Target="../media/image1402.png"/><Relationship Id="rId61" Type="http://schemas.openxmlformats.org/officeDocument/2006/relationships/image" Target="../media/image3742.png"/><Relationship Id="rId571" Type="http://schemas.openxmlformats.org/officeDocument/2006/relationships/customXml" Target="../ink/ink3538.xml"/><Relationship Id="rId669" Type="http://schemas.openxmlformats.org/officeDocument/2006/relationships/customXml" Target="../ink/ink3587.xml"/><Relationship Id="rId876" Type="http://schemas.openxmlformats.org/officeDocument/2006/relationships/customXml" Target="../ink/ink3691.xml"/><Relationship Id="rId1299" Type="http://schemas.openxmlformats.org/officeDocument/2006/relationships/customXml" Target="../ink/ink3903.xml"/><Relationship Id="rId19" Type="http://schemas.openxmlformats.org/officeDocument/2006/relationships/image" Target="../media/image3722.png"/><Relationship Id="rId224" Type="http://schemas.openxmlformats.org/officeDocument/2006/relationships/customXml" Target="../ink/ink3363.xml"/><Relationship Id="rId431" Type="http://schemas.openxmlformats.org/officeDocument/2006/relationships/image" Target="../media/image3925.png"/><Relationship Id="rId529" Type="http://schemas.openxmlformats.org/officeDocument/2006/relationships/image" Target="../media/image3974.png"/><Relationship Id="rId736" Type="http://schemas.openxmlformats.org/officeDocument/2006/relationships/customXml" Target="../ink/ink3621.xml"/><Relationship Id="rId1061" Type="http://schemas.openxmlformats.org/officeDocument/2006/relationships/customXml" Target="../ink/ink3784.xml"/><Relationship Id="rId1159" Type="http://schemas.openxmlformats.org/officeDocument/2006/relationships/customXml" Target="../ink/ink3833.xml"/><Relationship Id="rId1366" Type="http://schemas.openxmlformats.org/officeDocument/2006/relationships/image" Target="../media/image1374.png"/><Relationship Id="rId168" Type="http://schemas.openxmlformats.org/officeDocument/2006/relationships/customXml" Target="../ink/ink3335.xml"/><Relationship Id="rId943" Type="http://schemas.openxmlformats.org/officeDocument/2006/relationships/image" Target="../media/image4178.png"/><Relationship Id="rId1019" Type="http://schemas.openxmlformats.org/officeDocument/2006/relationships/customXml" Target="../ink/ink3763.xml"/><Relationship Id="rId72" Type="http://schemas.openxmlformats.org/officeDocument/2006/relationships/customXml" Target="../ink/ink3287.xml"/><Relationship Id="rId375" Type="http://schemas.openxmlformats.org/officeDocument/2006/relationships/customXml" Target="../ink/ink3439.xml"/><Relationship Id="rId582" Type="http://schemas.openxmlformats.org/officeDocument/2006/relationships/image" Target="../media/image4000.png"/><Relationship Id="rId803" Type="http://schemas.openxmlformats.org/officeDocument/2006/relationships/image" Target="../media/image4108.png"/><Relationship Id="rId1226" Type="http://schemas.openxmlformats.org/officeDocument/2006/relationships/image" Target="../media/image1304.png"/><Relationship Id="rId1433" Type="http://schemas.openxmlformats.org/officeDocument/2006/relationships/customXml" Target="../ink/ink3970.xml"/><Relationship Id="rId3" Type="http://schemas.openxmlformats.org/officeDocument/2006/relationships/image" Target="../media/image3424.png"/><Relationship Id="rId235" Type="http://schemas.openxmlformats.org/officeDocument/2006/relationships/image" Target="../media/image3828.png"/><Relationship Id="rId442" Type="http://schemas.openxmlformats.org/officeDocument/2006/relationships/customXml" Target="../ink/ink3473.xml"/><Relationship Id="rId887" Type="http://schemas.openxmlformats.org/officeDocument/2006/relationships/image" Target="../media/image4150.png"/><Relationship Id="rId1072" Type="http://schemas.openxmlformats.org/officeDocument/2006/relationships/image" Target="../media/image1227.png"/><Relationship Id="rId302" Type="http://schemas.openxmlformats.org/officeDocument/2006/relationships/customXml" Target="../ink/ink3402.xml"/><Relationship Id="rId747" Type="http://schemas.openxmlformats.org/officeDocument/2006/relationships/image" Target="../media/image4080.png"/><Relationship Id="rId954" Type="http://schemas.openxmlformats.org/officeDocument/2006/relationships/image" Target="../media/image4183.png"/><Relationship Id="rId1377" Type="http://schemas.openxmlformats.org/officeDocument/2006/relationships/customXml" Target="../ink/ink3942.xml"/><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3445.xml"/><Relationship Id="rId593" Type="http://schemas.openxmlformats.org/officeDocument/2006/relationships/customXml" Target="../ink/ink3549.xml"/><Relationship Id="rId607" Type="http://schemas.openxmlformats.org/officeDocument/2006/relationships/customXml" Target="../ink/ink3556.xml"/><Relationship Id="rId814" Type="http://schemas.openxmlformats.org/officeDocument/2006/relationships/customXml" Target="../ink/ink3660.xml"/><Relationship Id="rId1237" Type="http://schemas.openxmlformats.org/officeDocument/2006/relationships/customXml" Target="../ink/ink3872.xml"/><Relationship Id="rId246" Type="http://schemas.openxmlformats.org/officeDocument/2006/relationships/customXml" Target="../ink/ink3374.xml"/><Relationship Id="rId453" Type="http://schemas.openxmlformats.org/officeDocument/2006/relationships/image" Target="../media/image3936.png"/><Relationship Id="rId660" Type="http://schemas.openxmlformats.org/officeDocument/2006/relationships/image" Target="../media/image4038.png"/><Relationship Id="rId898" Type="http://schemas.openxmlformats.org/officeDocument/2006/relationships/customXml" Target="../ink/ink3702.xml"/><Relationship Id="rId1083" Type="http://schemas.openxmlformats.org/officeDocument/2006/relationships/customXml" Target="../ink/ink3795.xml"/><Relationship Id="rId1290" Type="http://schemas.openxmlformats.org/officeDocument/2006/relationships/image" Target="../media/image1336.png"/><Relationship Id="rId1304" Type="http://schemas.openxmlformats.org/officeDocument/2006/relationships/image" Target="../media/image1343.png"/><Relationship Id="rId106" Type="http://schemas.openxmlformats.org/officeDocument/2006/relationships/customXml" Target="../ink/ink3304.xml"/><Relationship Id="rId313" Type="http://schemas.openxmlformats.org/officeDocument/2006/relationships/image" Target="../media/image3867.png"/><Relationship Id="rId758" Type="http://schemas.openxmlformats.org/officeDocument/2006/relationships/customXml" Target="../ink/ink3632.xml"/><Relationship Id="rId965" Type="http://schemas.openxmlformats.org/officeDocument/2006/relationships/customXml" Target="../ink/ink3736.xml"/><Relationship Id="rId1150" Type="http://schemas.openxmlformats.org/officeDocument/2006/relationships/image" Target="../media/image1266.png"/><Relationship Id="rId1388" Type="http://schemas.openxmlformats.org/officeDocument/2006/relationships/image" Target="../media/image1385.png"/><Relationship Id="rId10" Type="http://schemas.openxmlformats.org/officeDocument/2006/relationships/customXml" Target="../ink/ink3255.xml"/><Relationship Id="rId94" Type="http://schemas.openxmlformats.org/officeDocument/2006/relationships/customXml" Target="../ink/ink3298.xml"/><Relationship Id="rId397" Type="http://schemas.openxmlformats.org/officeDocument/2006/relationships/image" Target="../media/image3908.png"/><Relationship Id="rId520" Type="http://schemas.openxmlformats.org/officeDocument/2006/relationships/customXml" Target="../ink/ink3512.xml"/><Relationship Id="rId618" Type="http://schemas.openxmlformats.org/officeDocument/2006/relationships/image" Target="../media/image4017.png"/><Relationship Id="rId825" Type="http://schemas.openxmlformats.org/officeDocument/2006/relationships/image" Target="../media/image4119.png"/><Relationship Id="rId1248" Type="http://schemas.openxmlformats.org/officeDocument/2006/relationships/image" Target="../media/image1315.png"/><Relationship Id="rId257" Type="http://schemas.openxmlformats.org/officeDocument/2006/relationships/image" Target="../media/image3839.png"/><Relationship Id="rId464" Type="http://schemas.openxmlformats.org/officeDocument/2006/relationships/customXml" Target="../ink/ink3484.xml"/><Relationship Id="rId1010" Type="http://schemas.openxmlformats.org/officeDocument/2006/relationships/image" Target="../media/image1196.png"/><Relationship Id="rId1094" Type="http://schemas.openxmlformats.org/officeDocument/2006/relationships/image" Target="../media/image1238.png"/><Relationship Id="rId1108" Type="http://schemas.openxmlformats.org/officeDocument/2006/relationships/image" Target="../media/image1245.png"/><Relationship Id="rId1315" Type="http://schemas.openxmlformats.org/officeDocument/2006/relationships/customXml" Target="../ink/ink3911.xml"/><Relationship Id="rId117" Type="http://schemas.openxmlformats.org/officeDocument/2006/relationships/image" Target="../media/image3770.png"/><Relationship Id="rId671" Type="http://schemas.openxmlformats.org/officeDocument/2006/relationships/customXml" Target="../ink/ink3588.xml"/><Relationship Id="rId769" Type="http://schemas.openxmlformats.org/officeDocument/2006/relationships/image" Target="../media/image4091.png"/><Relationship Id="rId976" Type="http://schemas.openxmlformats.org/officeDocument/2006/relationships/image" Target="../media/image1179.png"/><Relationship Id="rId1399" Type="http://schemas.openxmlformats.org/officeDocument/2006/relationships/customXml" Target="../ink/ink3953.xml"/><Relationship Id="rId324" Type="http://schemas.openxmlformats.org/officeDocument/2006/relationships/customXml" Target="../ink/ink3413.xml"/><Relationship Id="rId531" Type="http://schemas.openxmlformats.org/officeDocument/2006/relationships/image" Target="../media/image3975.png"/><Relationship Id="rId629" Type="http://schemas.openxmlformats.org/officeDocument/2006/relationships/customXml" Target="../ink/ink3567.xml"/><Relationship Id="rId1161" Type="http://schemas.openxmlformats.org/officeDocument/2006/relationships/customXml" Target="../ink/ink3834.xml"/><Relationship Id="rId1259" Type="http://schemas.openxmlformats.org/officeDocument/2006/relationships/customXml" Target="../ink/ink3883.xml"/><Relationship Id="rId836" Type="http://schemas.openxmlformats.org/officeDocument/2006/relationships/customXml" Target="../ink/ink3671.xml"/><Relationship Id="rId1021" Type="http://schemas.openxmlformats.org/officeDocument/2006/relationships/customXml" Target="../ink/ink3764.xml"/><Relationship Id="rId1119" Type="http://schemas.openxmlformats.org/officeDocument/2006/relationships/customXml" Target="../ink/ink3813.xml"/><Relationship Id="rId903" Type="http://schemas.openxmlformats.org/officeDocument/2006/relationships/image" Target="../media/image4158.png"/><Relationship Id="rId1326" Type="http://schemas.openxmlformats.org/officeDocument/2006/relationships/image" Target="../media/image1354.png"/><Relationship Id="rId32" Type="http://schemas.openxmlformats.org/officeDocument/2006/relationships/image" Target="../media/image3728.png"/><Relationship Id="rId181" Type="http://schemas.openxmlformats.org/officeDocument/2006/relationships/image" Target="../media/image3801.png"/><Relationship Id="rId279" Type="http://schemas.openxmlformats.org/officeDocument/2006/relationships/image" Target="../media/image3850.png"/><Relationship Id="rId486" Type="http://schemas.openxmlformats.org/officeDocument/2006/relationships/customXml" Target="../ink/ink3495.xml"/><Relationship Id="rId693" Type="http://schemas.openxmlformats.org/officeDocument/2006/relationships/image" Target="../media/image405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3529.xml"/><Relationship Id="rId760" Type="http://schemas.openxmlformats.org/officeDocument/2006/relationships/customXml" Target="../ink/ink3633.xml"/><Relationship Id="rId998" Type="http://schemas.openxmlformats.org/officeDocument/2006/relationships/image" Target="../media/image1190.png"/><Relationship Id="rId1183" Type="http://schemas.openxmlformats.org/officeDocument/2006/relationships/customXml" Target="../ink/ink3845.xml"/><Relationship Id="rId1390" Type="http://schemas.openxmlformats.org/officeDocument/2006/relationships/image" Target="../media/image1386.png"/><Relationship Id="rId206" Type="http://schemas.openxmlformats.org/officeDocument/2006/relationships/customXml" Target="../ink/ink3354.xml"/><Relationship Id="rId413" Type="http://schemas.openxmlformats.org/officeDocument/2006/relationships/image" Target="../media/image3916.png"/><Relationship Id="rId858" Type="http://schemas.openxmlformats.org/officeDocument/2006/relationships/customXml" Target="../ink/ink3682.xml"/><Relationship Id="rId1043" Type="http://schemas.openxmlformats.org/officeDocument/2006/relationships/customXml" Target="../ink/ink3775.xml"/><Relationship Id="rId620" Type="http://schemas.openxmlformats.org/officeDocument/2006/relationships/image" Target="../media/image4018.png"/><Relationship Id="rId718" Type="http://schemas.openxmlformats.org/officeDocument/2006/relationships/customXml" Target="../ink/ink3612.xml"/><Relationship Id="rId925" Type="http://schemas.openxmlformats.org/officeDocument/2006/relationships/image" Target="../media/image4169.png"/><Relationship Id="rId1250" Type="http://schemas.openxmlformats.org/officeDocument/2006/relationships/image" Target="../media/image1316.png"/><Relationship Id="rId1348" Type="http://schemas.openxmlformats.org/officeDocument/2006/relationships/image" Target="../media/image1365.png"/><Relationship Id="rId1110" Type="http://schemas.openxmlformats.org/officeDocument/2006/relationships/image" Target="../media/image1246.png"/><Relationship Id="rId1208" Type="http://schemas.openxmlformats.org/officeDocument/2006/relationships/image" Target="../media/image1295.png"/><Relationship Id="rId1415" Type="http://schemas.openxmlformats.org/officeDocument/2006/relationships/customXml" Target="../ink/ink3961.xml"/><Relationship Id="rId54" Type="http://schemas.openxmlformats.org/officeDocument/2006/relationships/customXml" Target="../ink/ink3278.xml"/><Relationship Id="rId270" Type="http://schemas.openxmlformats.org/officeDocument/2006/relationships/customXml" Target="../ink/ink3386.xml"/><Relationship Id="rId130" Type="http://schemas.openxmlformats.org/officeDocument/2006/relationships/customXml" Target="../ink/ink3316.xml"/><Relationship Id="rId368" Type="http://schemas.openxmlformats.org/officeDocument/2006/relationships/image" Target="../media/image3894.png"/><Relationship Id="rId575" Type="http://schemas.openxmlformats.org/officeDocument/2006/relationships/customXml" Target="../ink/ink3540.xml"/><Relationship Id="rId782" Type="http://schemas.openxmlformats.org/officeDocument/2006/relationships/customXml" Target="../ink/ink3644.xml"/><Relationship Id="rId228" Type="http://schemas.openxmlformats.org/officeDocument/2006/relationships/customXml" Target="../ink/ink3365.xml"/><Relationship Id="rId435" Type="http://schemas.openxmlformats.org/officeDocument/2006/relationships/image" Target="../media/image3927.png"/><Relationship Id="rId642" Type="http://schemas.openxmlformats.org/officeDocument/2006/relationships/image" Target="../media/image4029.png"/><Relationship Id="rId1065" Type="http://schemas.openxmlformats.org/officeDocument/2006/relationships/customXml" Target="../ink/ink3786.xml"/><Relationship Id="rId1272" Type="http://schemas.openxmlformats.org/officeDocument/2006/relationships/image" Target="../media/image1327.png"/><Relationship Id="rId502" Type="http://schemas.openxmlformats.org/officeDocument/2006/relationships/customXml" Target="../ink/ink3503.xml"/><Relationship Id="rId947" Type="http://schemas.openxmlformats.org/officeDocument/2006/relationships/customXml" Target="../ink/ink3727.xml"/><Relationship Id="rId1132" Type="http://schemas.openxmlformats.org/officeDocument/2006/relationships/image" Target="../media/image1257.png"/><Relationship Id="rId76" Type="http://schemas.openxmlformats.org/officeDocument/2006/relationships/customXml" Target="../ink/ink3289.xml"/><Relationship Id="rId807" Type="http://schemas.openxmlformats.org/officeDocument/2006/relationships/image" Target="../media/image4110.png"/><Relationship Id="rId1437" Type="http://schemas.openxmlformats.org/officeDocument/2006/relationships/customXml" Target="../ink/ink3972.xml"/><Relationship Id="rId292" Type="http://schemas.openxmlformats.org/officeDocument/2006/relationships/customXml" Target="../ink/ink3397.xml"/><Relationship Id="rId597" Type="http://schemas.openxmlformats.org/officeDocument/2006/relationships/customXml" Target="../ink/ink3551.xml"/><Relationship Id="rId152" Type="http://schemas.openxmlformats.org/officeDocument/2006/relationships/customXml" Target="../ink/ink3327.xml"/><Relationship Id="rId457" Type="http://schemas.openxmlformats.org/officeDocument/2006/relationships/image" Target="../media/image3938.png"/><Relationship Id="rId1087" Type="http://schemas.openxmlformats.org/officeDocument/2006/relationships/customXml" Target="../ink/ink3797.xml"/><Relationship Id="rId1294" Type="http://schemas.openxmlformats.org/officeDocument/2006/relationships/image" Target="../media/image1338.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3738.xml"/><Relationship Id="rId317" Type="http://schemas.openxmlformats.org/officeDocument/2006/relationships/image" Target="../media/image3869.png"/><Relationship Id="rId524" Type="http://schemas.openxmlformats.org/officeDocument/2006/relationships/customXml" Target="../ink/ink3514.xml"/><Relationship Id="rId731" Type="http://schemas.openxmlformats.org/officeDocument/2006/relationships/image" Target="../media/image4072.png"/><Relationship Id="rId1154" Type="http://schemas.openxmlformats.org/officeDocument/2006/relationships/image" Target="../media/image1268.png"/><Relationship Id="rId1361" Type="http://schemas.openxmlformats.org/officeDocument/2006/relationships/customXml" Target="../ink/ink3934.xml"/><Relationship Id="rId98" Type="http://schemas.openxmlformats.org/officeDocument/2006/relationships/customXml" Target="../ink/ink3300.xml"/><Relationship Id="rId829" Type="http://schemas.openxmlformats.org/officeDocument/2006/relationships/image" Target="../media/image4121.png"/><Relationship Id="rId1014" Type="http://schemas.openxmlformats.org/officeDocument/2006/relationships/image" Target="../media/image1198.png"/><Relationship Id="rId1221" Type="http://schemas.openxmlformats.org/officeDocument/2006/relationships/customXml" Target="../ink/ink3864.xml"/><Relationship Id="rId1319" Type="http://schemas.openxmlformats.org/officeDocument/2006/relationships/customXml" Target="../ink/ink3913.xml"/><Relationship Id="rId25" Type="http://schemas.openxmlformats.org/officeDocument/2006/relationships/image" Target="../media/image3725.png"/><Relationship Id="rId174" Type="http://schemas.openxmlformats.org/officeDocument/2006/relationships/customXml" Target="../ink/ink3338.xml"/><Relationship Id="rId381" Type="http://schemas.openxmlformats.org/officeDocument/2006/relationships/image" Target="../media/image390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3596.xml"/><Relationship Id="rId893" Type="http://schemas.openxmlformats.org/officeDocument/2006/relationships/image" Target="../media/image4153.png"/><Relationship Id="rId339" Type="http://schemas.openxmlformats.org/officeDocument/2006/relationships/customXml" Target="../ink/ink3421.xml"/><Relationship Id="rId546" Type="http://schemas.openxmlformats.org/officeDocument/2006/relationships/image" Target="../media/image3982.png"/><Relationship Id="rId753" Type="http://schemas.openxmlformats.org/officeDocument/2006/relationships/image" Target="../media/image4083.png"/><Relationship Id="rId1176" Type="http://schemas.openxmlformats.org/officeDocument/2006/relationships/image" Target="../media/image1279.png"/><Relationship Id="rId1383" Type="http://schemas.openxmlformats.org/officeDocument/2006/relationships/customXml" Target="../ink/ink3945.xml"/><Relationship Id="rId101" Type="http://schemas.openxmlformats.org/officeDocument/2006/relationships/image" Target="../media/image3762.png"/><Relationship Id="rId406" Type="http://schemas.openxmlformats.org/officeDocument/2006/relationships/customXml" Target="../ink/ink3455.xml"/><Relationship Id="rId960" Type="http://schemas.openxmlformats.org/officeDocument/2006/relationships/image" Target="../media/image4186.png"/><Relationship Id="rId1036" Type="http://schemas.openxmlformats.org/officeDocument/2006/relationships/image" Target="../media/image1209.png"/><Relationship Id="rId1243" Type="http://schemas.openxmlformats.org/officeDocument/2006/relationships/customXml" Target="../ink/ink3875.xml"/><Relationship Id="rId613" Type="http://schemas.openxmlformats.org/officeDocument/2006/relationships/customXml" Target="../ink/ink3559.xml"/><Relationship Id="rId820" Type="http://schemas.openxmlformats.org/officeDocument/2006/relationships/customXml" Target="../ink/ink3663.xml"/><Relationship Id="rId918" Type="http://schemas.openxmlformats.org/officeDocument/2006/relationships/customXml" Target="../ink/ink3712.xml"/><Relationship Id="rId1103" Type="http://schemas.openxmlformats.org/officeDocument/2006/relationships/customXml" Target="../ink/ink3805.xml"/><Relationship Id="rId1310" Type="http://schemas.openxmlformats.org/officeDocument/2006/relationships/image" Target="../media/image1346.png"/><Relationship Id="rId1408" Type="http://schemas.openxmlformats.org/officeDocument/2006/relationships/image" Target="../media/image1395.png"/><Relationship Id="rId47" Type="http://schemas.openxmlformats.org/officeDocument/2006/relationships/image" Target="../media/image3735.png"/><Relationship Id="rId196" Type="http://schemas.openxmlformats.org/officeDocument/2006/relationships/customXml" Target="../ink/ink3349.xml"/><Relationship Id="rId263" Type="http://schemas.openxmlformats.org/officeDocument/2006/relationships/image" Target="../media/image3842.png"/><Relationship Id="rId470" Type="http://schemas.openxmlformats.org/officeDocument/2006/relationships/customXml" Target="../ink/ink3487.xml"/><Relationship Id="rId123" Type="http://schemas.openxmlformats.org/officeDocument/2006/relationships/image" Target="../media/image3655.png"/><Relationship Id="rId330" Type="http://schemas.openxmlformats.org/officeDocument/2006/relationships/customXml" Target="../ink/ink3416.xml"/><Relationship Id="rId568" Type="http://schemas.openxmlformats.org/officeDocument/2006/relationships/image" Target="../media/image3993.png"/><Relationship Id="rId775" Type="http://schemas.openxmlformats.org/officeDocument/2006/relationships/image" Target="../media/image4094.png"/><Relationship Id="rId982" Type="http://schemas.openxmlformats.org/officeDocument/2006/relationships/image" Target="../media/image1182.png"/><Relationship Id="rId1198" Type="http://schemas.openxmlformats.org/officeDocument/2006/relationships/image" Target="../media/image1290.png"/><Relationship Id="rId428" Type="http://schemas.openxmlformats.org/officeDocument/2006/relationships/customXml" Target="../ink/ink3466.xml"/><Relationship Id="rId635" Type="http://schemas.openxmlformats.org/officeDocument/2006/relationships/customXml" Target="../ink/ink3570.xml"/><Relationship Id="rId842" Type="http://schemas.openxmlformats.org/officeDocument/2006/relationships/customXml" Target="../ink/ink3674.xml"/><Relationship Id="rId1058" Type="http://schemas.openxmlformats.org/officeDocument/2006/relationships/image" Target="../media/image1220.png"/><Relationship Id="rId1265" Type="http://schemas.openxmlformats.org/officeDocument/2006/relationships/customXml" Target="../ink/ink3886.xml"/><Relationship Id="rId702" Type="http://schemas.openxmlformats.org/officeDocument/2006/relationships/customXml" Target="../ink/ink3604.xml"/><Relationship Id="rId1125" Type="http://schemas.openxmlformats.org/officeDocument/2006/relationships/customXml" Target="../ink/ink3816.xml"/><Relationship Id="rId1332" Type="http://schemas.openxmlformats.org/officeDocument/2006/relationships/image" Target="../media/image1357.png"/><Relationship Id="rId69" Type="http://schemas.openxmlformats.org/officeDocument/2006/relationships/image" Target="../media/image3746.png"/><Relationship Id="rId285" Type="http://schemas.openxmlformats.org/officeDocument/2006/relationships/image" Target="../media/image3853.png"/><Relationship Id="rId492" Type="http://schemas.openxmlformats.org/officeDocument/2006/relationships/customXml" Target="../ink/ink3498.xml"/><Relationship Id="rId797" Type="http://schemas.openxmlformats.org/officeDocument/2006/relationships/image" Target="../media/image4105.png"/><Relationship Id="rId145" Type="http://schemas.openxmlformats.org/officeDocument/2006/relationships/image" Target="../media/image3783.png"/><Relationship Id="rId352" Type="http://schemas.openxmlformats.org/officeDocument/2006/relationships/image" Target="../media/image3886.png"/><Relationship Id="rId1287" Type="http://schemas.openxmlformats.org/officeDocument/2006/relationships/customXml" Target="../ink/ink3897.xml"/><Relationship Id="rId212" Type="http://schemas.openxmlformats.org/officeDocument/2006/relationships/customXml" Target="../ink/ink3357.xml"/><Relationship Id="rId657" Type="http://schemas.openxmlformats.org/officeDocument/2006/relationships/customXml" Target="../ink/ink3581.xml"/><Relationship Id="rId864" Type="http://schemas.openxmlformats.org/officeDocument/2006/relationships/customXml" Target="../ink/ink3685.xml"/><Relationship Id="rId517" Type="http://schemas.openxmlformats.org/officeDocument/2006/relationships/image" Target="../media/image3968.png"/><Relationship Id="rId724" Type="http://schemas.openxmlformats.org/officeDocument/2006/relationships/customXml" Target="../ink/ink3615.xml"/><Relationship Id="rId931" Type="http://schemas.openxmlformats.org/officeDocument/2006/relationships/image" Target="../media/image4172.png"/><Relationship Id="rId1147" Type="http://schemas.openxmlformats.org/officeDocument/2006/relationships/customXml" Target="../ink/ink3827.xml"/><Relationship Id="rId1354" Type="http://schemas.openxmlformats.org/officeDocument/2006/relationships/image" Target="../media/image1368.png"/><Relationship Id="rId60" Type="http://schemas.openxmlformats.org/officeDocument/2006/relationships/customXml" Target="../ink/ink3281.xml"/><Relationship Id="rId1007" Type="http://schemas.openxmlformats.org/officeDocument/2006/relationships/customXml" Target="../ink/ink3757.xml"/><Relationship Id="rId1214" Type="http://schemas.openxmlformats.org/officeDocument/2006/relationships/image" Target="../media/image1298.png"/><Relationship Id="rId1421" Type="http://schemas.openxmlformats.org/officeDocument/2006/relationships/customXml" Target="../ink/ink3964.xml"/><Relationship Id="rId18" Type="http://schemas.openxmlformats.org/officeDocument/2006/relationships/customXml" Target="../ink/ink3259.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3543.xml"/><Relationship Id="rId234" Type="http://schemas.openxmlformats.org/officeDocument/2006/relationships/customXml" Target="../ink/ink3368.xml"/><Relationship Id="rId679" Type="http://schemas.openxmlformats.org/officeDocument/2006/relationships/customXml" Target="../ink/ink3592.xml"/><Relationship Id="rId886" Type="http://schemas.openxmlformats.org/officeDocument/2006/relationships/customXml" Target="../ink/ink3696.xml"/><Relationship Id="rId2" Type="http://schemas.openxmlformats.org/officeDocument/2006/relationships/customXml" Target="../ink/ink3251.xml"/><Relationship Id="rId441" Type="http://schemas.openxmlformats.org/officeDocument/2006/relationships/image" Target="../media/image3930.png"/><Relationship Id="rId539" Type="http://schemas.openxmlformats.org/officeDocument/2006/relationships/customXml" Target="../ink/ink3522.xml"/><Relationship Id="rId746" Type="http://schemas.openxmlformats.org/officeDocument/2006/relationships/customXml" Target="../ink/ink3626.xml"/><Relationship Id="rId1071" Type="http://schemas.openxmlformats.org/officeDocument/2006/relationships/customXml" Target="../ink/ink3789.xml"/><Relationship Id="rId1169" Type="http://schemas.openxmlformats.org/officeDocument/2006/relationships/customXml" Target="../ink/ink3838.xml"/><Relationship Id="rId1376" Type="http://schemas.openxmlformats.org/officeDocument/2006/relationships/image" Target="../media/image1379.png"/><Relationship Id="rId301" Type="http://schemas.openxmlformats.org/officeDocument/2006/relationships/image" Target="../media/image3861.png"/><Relationship Id="rId953" Type="http://schemas.openxmlformats.org/officeDocument/2006/relationships/customXml" Target="../ink/ink3730.xml"/><Relationship Id="rId1029" Type="http://schemas.openxmlformats.org/officeDocument/2006/relationships/customXml" Target="../ink/ink3768.xml"/><Relationship Id="rId1236" Type="http://schemas.openxmlformats.org/officeDocument/2006/relationships/image" Target="../media/image1309.png"/><Relationship Id="rId82" Type="http://schemas.openxmlformats.org/officeDocument/2006/relationships/customXml" Target="../ink/ink3292.xml"/><Relationship Id="rId606" Type="http://schemas.openxmlformats.org/officeDocument/2006/relationships/image" Target="../media/image4012.png"/><Relationship Id="rId813" Type="http://schemas.openxmlformats.org/officeDocument/2006/relationships/image" Target="../media/image4113.png"/><Relationship Id="rId1303" Type="http://schemas.openxmlformats.org/officeDocument/2006/relationships/customXml" Target="../ink/ink3905.xml"/><Relationship Id="rId189" Type="http://schemas.openxmlformats.org/officeDocument/2006/relationships/image" Target="../media/image3805.png"/><Relationship Id="rId396" Type="http://schemas.openxmlformats.org/officeDocument/2006/relationships/customXml" Target="../ink/ink3450.xml"/><Relationship Id="rId256" Type="http://schemas.openxmlformats.org/officeDocument/2006/relationships/customXml" Target="../ink/ink3379.xml"/><Relationship Id="rId463" Type="http://schemas.openxmlformats.org/officeDocument/2006/relationships/image" Target="../media/image3941.png"/><Relationship Id="rId670" Type="http://schemas.openxmlformats.org/officeDocument/2006/relationships/image" Target="../media/image3508.png"/><Relationship Id="rId1093" Type="http://schemas.openxmlformats.org/officeDocument/2006/relationships/customXml" Target="../ink/ink3800.xml"/><Relationship Id="rId116" Type="http://schemas.openxmlformats.org/officeDocument/2006/relationships/customXml" Target="../ink/ink3309.xml"/><Relationship Id="rId323" Type="http://schemas.openxmlformats.org/officeDocument/2006/relationships/image" Target="../media/image3872.png"/><Relationship Id="rId530" Type="http://schemas.openxmlformats.org/officeDocument/2006/relationships/customXml" Target="../ink/ink3517.xml"/><Relationship Id="rId768" Type="http://schemas.openxmlformats.org/officeDocument/2006/relationships/customXml" Target="../ink/ink3637.xml"/><Relationship Id="rId975" Type="http://schemas.openxmlformats.org/officeDocument/2006/relationships/customXml" Target="../ink/ink3741.xml"/><Relationship Id="rId1160" Type="http://schemas.openxmlformats.org/officeDocument/2006/relationships/image" Target="../media/image1271.png"/><Relationship Id="rId1398" Type="http://schemas.openxmlformats.org/officeDocument/2006/relationships/image" Target="../media/image1390.png"/><Relationship Id="rId628" Type="http://schemas.openxmlformats.org/officeDocument/2006/relationships/image" Target="../media/image4022.png"/><Relationship Id="rId835" Type="http://schemas.openxmlformats.org/officeDocument/2006/relationships/image" Target="../media/image4124.png"/><Relationship Id="rId1258" Type="http://schemas.openxmlformats.org/officeDocument/2006/relationships/image" Target="../media/image1320.png"/><Relationship Id="rId1020" Type="http://schemas.openxmlformats.org/officeDocument/2006/relationships/image" Target="../media/image1201.png"/><Relationship Id="rId1118" Type="http://schemas.openxmlformats.org/officeDocument/2006/relationships/image" Target="../media/image1250.png"/><Relationship Id="rId1325" Type="http://schemas.openxmlformats.org/officeDocument/2006/relationships/customXml" Target="../ink/ink3916.xml"/><Relationship Id="rId902" Type="http://schemas.openxmlformats.org/officeDocument/2006/relationships/customXml" Target="../ink/ink3704.xml"/><Relationship Id="rId31" Type="http://schemas.openxmlformats.org/officeDocument/2006/relationships/customXml" Target="../ink/ink3266.xml"/><Relationship Id="rId180" Type="http://schemas.openxmlformats.org/officeDocument/2006/relationships/customXml" Target="../ink/ink3341.xml"/><Relationship Id="rId278" Type="http://schemas.openxmlformats.org/officeDocument/2006/relationships/customXml" Target="../ink/ink3390.xml"/><Relationship Id="rId485" Type="http://schemas.openxmlformats.org/officeDocument/2006/relationships/image" Target="../media/image3952.png"/><Relationship Id="rId692" Type="http://schemas.openxmlformats.org/officeDocument/2006/relationships/customXml" Target="../ink/ink3599.xml"/><Relationship Id="rId138" Type="http://schemas.openxmlformats.org/officeDocument/2006/relationships/customXml" Target="../ink/ink3320.xml"/><Relationship Id="rId345" Type="http://schemas.openxmlformats.org/officeDocument/2006/relationships/customXml" Target="../ink/ink3424.xml"/><Relationship Id="rId552" Type="http://schemas.openxmlformats.org/officeDocument/2006/relationships/image" Target="../media/image3985.png"/><Relationship Id="rId997" Type="http://schemas.openxmlformats.org/officeDocument/2006/relationships/customXml" Target="../ink/ink3752.xml"/><Relationship Id="rId1182" Type="http://schemas.openxmlformats.org/officeDocument/2006/relationships/image" Target="../media/image1282.png"/><Relationship Id="rId205" Type="http://schemas.openxmlformats.org/officeDocument/2006/relationships/image" Target="../media/image3813.png"/><Relationship Id="rId412" Type="http://schemas.openxmlformats.org/officeDocument/2006/relationships/customXml" Target="../ink/ink3458.xml"/><Relationship Id="rId857" Type="http://schemas.openxmlformats.org/officeDocument/2006/relationships/image" Target="../media/image4135.png"/><Relationship Id="rId1042" Type="http://schemas.openxmlformats.org/officeDocument/2006/relationships/image" Target="../media/image1212.png"/><Relationship Id="rId717" Type="http://schemas.openxmlformats.org/officeDocument/2006/relationships/image" Target="../media/image4065.png"/><Relationship Id="rId924" Type="http://schemas.openxmlformats.org/officeDocument/2006/relationships/customXml" Target="../ink/ink3715.xml"/><Relationship Id="rId1347" Type="http://schemas.openxmlformats.org/officeDocument/2006/relationships/customXml" Target="../ink/ink3927.xml"/><Relationship Id="rId53" Type="http://schemas.openxmlformats.org/officeDocument/2006/relationships/image" Target="../media/image3738.png"/><Relationship Id="rId1207" Type="http://schemas.openxmlformats.org/officeDocument/2006/relationships/customXml" Target="../ink/ink3857.xml"/><Relationship Id="rId1414" Type="http://schemas.openxmlformats.org/officeDocument/2006/relationships/image" Target="../media/image1398.png"/><Relationship Id="rId367" Type="http://schemas.openxmlformats.org/officeDocument/2006/relationships/customXml" Target="../ink/ink3435.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3469.xml"/><Relationship Id="rId641" Type="http://schemas.openxmlformats.org/officeDocument/2006/relationships/customXml" Target="../ink/ink3573.xml"/><Relationship Id="rId739" Type="http://schemas.openxmlformats.org/officeDocument/2006/relationships/image" Target="../media/image4076.png"/><Relationship Id="rId1064" Type="http://schemas.openxmlformats.org/officeDocument/2006/relationships/image" Target="../media/image1223.png"/><Relationship Id="rId1271" Type="http://schemas.openxmlformats.org/officeDocument/2006/relationships/customXml" Target="../ink/ink3889.xml"/><Relationship Id="rId1369" Type="http://schemas.openxmlformats.org/officeDocument/2006/relationships/customXml" Target="../ink/ink3938.xml"/><Relationship Id="rId501" Type="http://schemas.openxmlformats.org/officeDocument/2006/relationships/image" Target="../media/image3960.png"/><Relationship Id="rId946" Type="http://schemas.openxmlformats.org/officeDocument/2006/relationships/image" Target="../media/image4179.png"/><Relationship Id="rId1131" Type="http://schemas.openxmlformats.org/officeDocument/2006/relationships/customXml" Target="../ink/ink3819.xml"/><Relationship Id="rId1229" Type="http://schemas.openxmlformats.org/officeDocument/2006/relationships/customXml" Target="../ink/ink3868.xml"/><Relationship Id="rId75" Type="http://schemas.openxmlformats.org/officeDocument/2006/relationships/image" Target="../media/image3749.png"/><Relationship Id="rId806" Type="http://schemas.openxmlformats.org/officeDocument/2006/relationships/customXml" Target="../ink/ink3656.xml"/><Relationship Id="rId1436" Type="http://schemas.openxmlformats.org/officeDocument/2006/relationships/image" Target="../media/image1409.png"/><Relationship Id="rId291" Type="http://schemas.openxmlformats.org/officeDocument/2006/relationships/image" Target="../media/image3856.png"/><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249" Type="http://schemas.openxmlformats.org/officeDocument/2006/relationships/image" Target="../media/image3835.png"/><Relationship Id="rId456" Type="http://schemas.openxmlformats.org/officeDocument/2006/relationships/customXml" Target="../ink/ink3480.xml"/><Relationship Id="rId663" Type="http://schemas.openxmlformats.org/officeDocument/2006/relationships/customXml" Target="../ink/ink3584.xml"/><Relationship Id="rId870" Type="http://schemas.openxmlformats.org/officeDocument/2006/relationships/customXml" Target="../ink/ink3688.xml"/><Relationship Id="rId1086" Type="http://schemas.openxmlformats.org/officeDocument/2006/relationships/image" Target="../media/image1234.png"/><Relationship Id="rId1293" Type="http://schemas.openxmlformats.org/officeDocument/2006/relationships/customXml" Target="../ink/ink3900.xml"/><Relationship Id="rId109" Type="http://schemas.openxmlformats.org/officeDocument/2006/relationships/image" Target="../media/image3766.png"/><Relationship Id="rId316" Type="http://schemas.openxmlformats.org/officeDocument/2006/relationships/customXml" Target="../ink/ink3409.xml"/><Relationship Id="rId523" Type="http://schemas.openxmlformats.org/officeDocument/2006/relationships/image" Target="../media/image3971.png"/><Relationship Id="rId968" Type="http://schemas.openxmlformats.org/officeDocument/2006/relationships/image" Target="../media/image4190.png"/><Relationship Id="rId1153" Type="http://schemas.openxmlformats.org/officeDocument/2006/relationships/customXml" Target="../ink/ink3830.xml"/><Relationship Id="rId97" Type="http://schemas.openxmlformats.org/officeDocument/2006/relationships/image" Target="../media/image3760.png"/><Relationship Id="rId730" Type="http://schemas.openxmlformats.org/officeDocument/2006/relationships/customXml" Target="../ink/ink3618.xml"/><Relationship Id="rId828" Type="http://schemas.openxmlformats.org/officeDocument/2006/relationships/customXml" Target="../ink/ink3667.xml"/><Relationship Id="rId1013" Type="http://schemas.openxmlformats.org/officeDocument/2006/relationships/customXml" Target="../ink/ink3760.xml"/><Relationship Id="rId1360" Type="http://schemas.openxmlformats.org/officeDocument/2006/relationships/image" Target="../media/image1371.png"/><Relationship Id="rId1220" Type="http://schemas.openxmlformats.org/officeDocument/2006/relationships/image" Target="../media/image1301.png"/><Relationship Id="rId1318" Type="http://schemas.openxmlformats.org/officeDocument/2006/relationships/image" Target="../media/image1350.png"/><Relationship Id="rId24" Type="http://schemas.openxmlformats.org/officeDocument/2006/relationships/customXml" Target="../ink/ink3262.xml"/><Relationship Id="rId173" Type="http://schemas.openxmlformats.org/officeDocument/2006/relationships/image" Target="../media/image3797.png"/><Relationship Id="rId380" Type="http://schemas.openxmlformats.org/officeDocument/2006/relationships/customXml" Target="../ink/ink3442.xml"/><Relationship Id="rId240" Type="http://schemas.openxmlformats.org/officeDocument/2006/relationships/customXml" Target="../ink/ink3371.xml"/><Relationship Id="rId478" Type="http://schemas.openxmlformats.org/officeDocument/2006/relationships/customXml" Target="../ink/ink3491.xml"/><Relationship Id="rId685" Type="http://schemas.openxmlformats.org/officeDocument/2006/relationships/image" Target="../media/image4049.png"/><Relationship Id="rId892" Type="http://schemas.openxmlformats.org/officeDocument/2006/relationships/customXml" Target="../ink/ink3699.xml"/><Relationship Id="rId100" Type="http://schemas.openxmlformats.org/officeDocument/2006/relationships/customXml" Target="../ink/ink3301.xml"/><Relationship Id="rId338" Type="http://schemas.openxmlformats.org/officeDocument/2006/relationships/customXml" Target="../ink/ink3420.xml"/><Relationship Id="rId545" Type="http://schemas.openxmlformats.org/officeDocument/2006/relationships/customXml" Target="../ink/ink3525.xml"/><Relationship Id="rId752" Type="http://schemas.openxmlformats.org/officeDocument/2006/relationships/customXml" Target="../ink/ink3629.xml"/><Relationship Id="rId1175" Type="http://schemas.openxmlformats.org/officeDocument/2006/relationships/customXml" Target="../ink/ink3841.xml"/><Relationship Id="rId1382" Type="http://schemas.openxmlformats.org/officeDocument/2006/relationships/image" Target="../media/image1382.png"/><Relationship Id="rId405" Type="http://schemas.openxmlformats.org/officeDocument/2006/relationships/image" Target="../media/image3912.png"/><Relationship Id="rId612" Type="http://schemas.openxmlformats.org/officeDocument/2006/relationships/image" Target="../media/image4015.png"/><Relationship Id="rId1035" Type="http://schemas.openxmlformats.org/officeDocument/2006/relationships/customXml" Target="../ink/ink3771.xml"/><Relationship Id="rId1242" Type="http://schemas.openxmlformats.org/officeDocument/2006/relationships/image" Target="../media/image1312.png"/><Relationship Id="rId917" Type="http://schemas.openxmlformats.org/officeDocument/2006/relationships/image" Target="../media/image4165.png"/><Relationship Id="rId1102" Type="http://schemas.openxmlformats.org/officeDocument/2006/relationships/image" Target="../media/image1242.png"/><Relationship Id="rId46" Type="http://schemas.openxmlformats.org/officeDocument/2006/relationships/customXml" Target="../ink/ink3274.xml"/><Relationship Id="rId1407" Type="http://schemas.openxmlformats.org/officeDocument/2006/relationships/customXml" Target="../ink/ink3957.xml"/><Relationship Id="rId195" Type="http://schemas.openxmlformats.org/officeDocument/2006/relationships/image" Target="../media/image3808.png"/><Relationship Id="rId262" Type="http://schemas.openxmlformats.org/officeDocument/2006/relationships/customXml" Target="../ink/ink3382.xml"/><Relationship Id="rId567" Type="http://schemas.openxmlformats.org/officeDocument/2006/relationships/customXml" Target="../ink/ink3536.xml"/><Relationship Id="rId1197" Type="http://schemas.openxmlformats.org/officeDocument/2006/relationships/customXml" Target="../ink/ink3852.xml"/><Relationship Id="rId122" Type="http://schemas.openxmlformats.org/officeDocument/2006/relationships/customXml" Target="../ink/ink3312.xml"/><Relationship Id="rId774" Type="http://schemas.openxmlformats.org/officeDocument/2006/relationships/customXml" Target="../ink/ink3640.xml"/><Relationship Id="rId981" Type="http://schemas.openxmlformats.org/officeDocument/2006/relationships/customXml" Target="../ink/ink3744.xml"/><Relationship Id="rId1057" Type="http://schemas.openxmlformats.org/officeDocument/2006/relationships/customXml" Target="../ink/ink3782.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1264" Type="http://schemas.openxmlformats.org/officeDocument/2006/relationships/image" Target="../media/image1323.png"/><Relationship Id="rId701" Type="http://schemas.openxmlformats.org/officeDocument/2006/relationships/image" Target="../media/image4057.png"/><Relationship Id="rId939" Type="http://schemas.openxmlformats.org/officeDocument/2006/relationships/image" Target="../media/image4176.png"/><Relationship Id="rId1124" Type="http://schemas.openxmlformats.org/officeDocument/2006/relationships/image" Target="../media/image1253.png"/><Relationship Id="rId1331" Type="http://schemas.openxmlformats.org/officeDocument/2006/relationships/customXml" Target="../ink/ink3919.xml"/><Relationship Id="rId68" Type="http://schemas.openxmlformats.org/officeDocument/2006/relationships/customXml" Target="../ink/ink3285.xml"/><Relationship Id="rId1429" Type="http://schemas.openxmlformats.org/officeDocument/2006/relationships/customXml" Target="../ink/ink3968.xml"/><Relationship Id="rId284" Type="http://schemas.openxmlformats.org/officeDocument/2006/relationships/customXml" Target="../ink/ink3393.xml"/><Relationship Id="rId491" Type="http://schemas.openxmlformats.org/officeDocument/2006/relationships/image" Target="../media/image3955.png"/><Relationship Id="rId144" Type="http://schemas.openxmlformats.org/officeDocument/2006/relationships/customXml" Target="../ink/ink3323.xml"/><Relationship Id="rId589" Type="http://schemas.openxmlformats.org/officeDocument/2006/relationships/customXml" Target="../ink/ink3547.xml"/><Relationship Id="rId796" Type="http://schemas.openxmlformats.org/officeDocument/2006/relationships/customXml" Target="../ink/ink3651.xml"/><Relationship Id="rId351" Type="http://schemas.openxmlformats.org/officeDocument/2006/relationships/customXml" Target="../ink/ink3427.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1079" Type="http://schemas.openxmlformats.org/officeDocument/2006/relationships/customXml" Target="../ink/ink3793.xml"/><Relationship Id="rId1286" Type="http://schemas.openxmlformats.org/officeDocument/2006/relationships/image" Target="../media/image1334.png"/><Relationship Id="rId211" Type="http://schemas.openxmlformats.org/officeDocument/2006/relationships/image" Target="../media/image3816.png"/><Relationship Id="rId309" Type="http://schemas.openxmlformats.org/officeDocument/2006/relationships/image" Target="../media/image3865.png"/><Relationship Id="rId516" Type="http://schemas.openxmlformats.org/officeDocument/2006/relationships/customXml" Target="../ink/ink3510.xml"/><Relationship Id="rId1146" Type="http://schemas.openxmlformats.org/officeDocument/2006/relationships/image" Target="../media/image1264.png"/><Relationship Id="rId723" Type="http://schemas.openxmlformats.org/officeDocument/2006/relationships/image" Target="../media/image4068.png"/><Relationship Id="rId930" Type="http://schemas.openxmlformats.org/officeDocument/2006/relationships/customXml" Target="../ink/ink3718.xml"/><Relationship Id="rId1006" Type="http://schemas.openxmlformats.org/officeDocument/2006/relationships/image" Target="../media/image1194.png"/><Relationship Id="rId1353" Type="http://schemas.openxmlformats.org/officeDocument/2006/relationships/customXml" Target="../ink/ink3930.xml"/><Relationship Id="rId1213" Type="http://schemas.openxmlformats.org/officeDocument/2006/relationships/customXml" Target="../ink/ink3860.xml"/><Relationship Id="rId1420" Type="http://schemas.openxmlformats.org/officeDocument/2006/relationships/image" Target="../media/image14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4032.xml"/><Relationship Id="rId21" Type="http://schemas.openxmlformats.org/officeDocument/2006/relationships/customXml" Target="../ink/ink3984.xml"/><Relationship Id="rId42" Type="http://schemas.openxmlformats.org/officeDocument/2006/relationships/image" Target="../media/image1432.png"/><Relationship Id="rId63" Type="http://schemas.openxmlformats.org/officeDocument/2006/relationships/customXml" Target="../ink/ink4005.xml"/><Relationship Id="rId84" Type="http://schemas.openxmlformats.org/officeDocument/2006/relationships/image" Target="../media/image1452.png"/><Relationship Id="rId138" Type="http://schemas.openxmlformats.org/officeDocument/2006/relationships/image" Target="../media/image1479.png"/><Relationship Id="rId159" Type="http://schemas.openxmlformats.org/officeDocument/2006/relationships/customXml" Target="../ink/ink4053.xml"/><Relationship Id="rId170" Type="http://schemas.openxmlformats.org/officeDocument/2006/relationships/image" Target="../media/image1495.png"/><Relationship Id="rId191" Type="http://schemas.openxmlformats.org/officeDocument/2006/relationships/customXml" Target="../ink/ink4069.xml"/><Relationship Id="rId205" Type="http://schemas.openxmlformats.org/officeDocument/2006/relationships/customXml" Target="../ink/ink4076.xml"/><Relationship Id="rId226" Type="http://schemas.openxmlformats.org/officeDocument/2006/relationships/image" Target="../media/image1523.png"/><Relationship Id="rId107" Type="http://schemas.openxmlformats.org/officeDocument/2006/relationships/customXml" Target="../ink/ink4027.xml"/><Relationship Id="rId11" Type="http://schemas.openxmlformats.org/officeDocument/2006/relationships/customXml" Target="../ink/ink3979.xml"/><Relationship Id="rId32" Type="http://schemas.openxmlformats.org/officeDocument/2006/relationships/image" Target="../media/image1427.png"/><Relationship Id="rId53" Type="http://schemas.openxmlformats.org/officeDocument/2006/relationships/customXml" Target="../ink/ink4000.xml"/><Relationship Id="rId74" Type="http://schemas.openxmlformats.org/officeDocument/2006/relationships/image" Target="../media/image1447.png"/><Relationship Id="rId128" Type="http://schemas.openxmlformats.org/officeDocument/2006/relationships/image" Target="../media/image1474.png"/><Relationship Id="rId149" Type="http://schemas.openxmlformats.org/officeDocument/2006/relationships/customXml" Target="../ink/ink4048.xml"/><Relationship Id="rId5" Type="http://schemas.openxmlformats.org/officeDocument/2006/relationships/customXml" Target="../ink/ink3976.xml"/><Relationship Id="rId95" Type="http://schemas.openxmlformats.org/officeDocument/2006/relationships/customXml" Target="../ink/ink4021.xml"/><Relationship Id="rId160" Type="http://schemas.openxmlformats.org/officeDocument/2006/relationships/image" Target="../media/image1490.png"/><Relationship Id="rId181" Type="http://schemas.openxmlformats.org/officeDocument/2006/relationships/customXml" Target="../ink/ink4064.xml"/><Relationship Id="rId216" Type="http://schemas.openxmlformats.org/officeDocument/2006/relationships/image" Target="../media/image1518.png"/><Relationship Id="rId22" Type="http://schemas.openxmlformats.org/officeDocument/2006/relationships/image" Target="../media/image1422.png"/><Relationship Id="rId43" Type="http://schemas.openxmlformats.org/officeDocument/2006/relationships/customXml" Target="../ink/ink3995.xml"/><Relationship Id="rId64" Type="http://schemas.openxmlformats.org/officeDocument/2006/relationships/image" Target="../media/image1442.png"/><Relationship Id="rId118" Type="http://schemas.openxmlformats.org/officeDocument/2006/relationships/image" Target="../media/image1469.png"/><Relationship Id="rId139" Type="http://schemas.openxmlformats.org/officeDocument/2006/relationships/customXml" Target="../ink/ink4043.xml"/><Relationship Id="rId85" Type="http://schemas.openxmlformats.org/officeDocument/2006/relationships/customXml" Target="../ink/ink4016.xml"/><Relationship Id="rId150" Type="http://schemas.openxmlformats.org/officeDocument/2006/relationships/image" Target="../media/image1485.png"/><Relationship Id="rId171" Type="http://schemas.openxmlformats.org/officeDocument/2006/relationships/customXml" Target="../ink/ink4059.xml"/><Relationship Id="rId192" Type="http://schemas.openxmlformats.org/officeDocument/2006/relationships/image" Target="../media/image1506.png"/><Relationship Id="rId206" Type="http://schemas.openxmlformats.org/officeDocument/2006/relationships/image" Target="../media/image1513.png"/><Relationship Id="rId227" Type="http://schemas.openxmlformats.org/officeDocument/2006/relationships/customXml" Target="../ink/ink4087.xml"/><Relationship Id="rId12" Type="http://schemas.openxmlformats.org/officeDocument/2006/relationships/image" Target="../media/image1417.png"/><Relationship Id="rId33" Type="http://schemas.openxmlformats.org/officeDocument/2006/relationships/customXml" Target="../ink/ink3990.xml"/><Relationship Id="rId108" Type="http://schemas.openxmlformats.org/officeDocument/2006/relationships/image" Target="../media/image1464.png"/><Relationship Id="rId129" Type="http://schemas.openxmlformats.org/officeDocument/2006/relationships/customXml" Target="../ink/ink4038.xml"/><Relationship Id="rId54" Type="http://schemas.openxmlformats.org/officeDocument/2006/relationships/image" Target="../media/image1437.png"/><Relationship Id="rId75" Type="http://schemas.openxmlformats.org/officeDocument/2006/relationships/customXml" Target="../ink/ink4011.xml"/><Relationship Id="rId96" Type="http://schemas.openxmlformats.org/officeDocument/2006/relationships/image" Target="../media/image1458.png"/><Relationship Id="rId140" Type="http://schemas.openxmlformats.org/officeDocument/2006/relationships/image" Target="../media/image1480.png"/><Relationship Id="rId161" Type="http://schemas.openxmlformats.org/officeDocument/2006/relationships/customXml" Target="../ink/ink4054.xml"/><Relationship Id="rId182" Type="http://schemas.openxmlformats.org/officeDocument/2006/relationships/image" Target="../media/image1501.png"/><Relationship Id="rId217" Type="http://schemas.openxmlformats.org/officeDocument/2006/relationships/customXml" Target="../ink/ink4082.xml"/><Relationship Id="rId6" Type="http://schemas.openxmlformats.org/officeDocument/2006/relationships/image" Target="../media/image1414.png"/><Relationship Id="rId23" Type="http://schemas.openxmlformats.org/officeDocument/2006/relationships/customXml" Target="../ink/ink3985.xml"/><Relationship Id="rId119" Type="http://schemas.openxmlformats.org/officeDocument/2006/relationships/customXml" Target="../ink/ink4033.xml"/><Relationship Id="rId44" Type="http://schemas.openxmlformats.org/officeDocument/2006/relationships/image" Target="../media/image1433.png"/><Relationship Id="rId65" Type="http://schemas.openxmlformats.org/officeDocument/2006/relationships/customXml" Target="../ink/ink4006.xml"/><Relationship Id="rId86" Type="http://schemas.openxmlformats.org/officeDocument/2006/relationships/image" Target="../media/image1453.png"/><Relationship Id="rId130" Type="http://schemas.openxmlformats.org/officeDocument/2006/relationships/image" Target="../media/image1475.png"/><Relationship Id="rId151" Type="http://schemas.openxmlformats.org/officeDocument/2006/relationships/customXml" Target="../ink/ink4049.xml"/><Relationship Id="rId172" Type="http://schemas.openxmlformats.org/officeDocument/2006/relationships/image" Target="../media/image1496.png"/><Relationship Id="rId193" Type="http://schemas.openxmlformats.org/officeDocument/2006/relationships/customXml" Target="../ink/ink4070.xml"/><Relationship Id="rId207" Type="http://schemas.openxmlformats.org/officeDocument/2006/relationships/customXml" Target="../ink/ink4077.xml"/><Relationship Id="rId228" Type="http://schemas.openxmlformats.org/officeDocument/2006/relationships/image" Target="../media/image1524.png"/><Relationship Id="rId13" Type="http://schemas.openxmlformats.org/officeDocument/2006/relationships/customXml" Target="../ink/ink3980.xml"/><Relationship Id="rId109" Type="http://schemas.openxmlformats.org/officeDocument/2006/relationships/customXml" Target="../ink/ink4028.xml"/><Relationship Id="rId34" Type="http://schemas.openxmlformats.org/officeDocument/2006/relationships/image" Target="../media/image1428.png"/><Relationship Id="rId55" Type="http://schemas.openxmlformats.org/officeDocument/2006/relationships/customXml" Target="../ink/ink4001.xml"/><Relationship Id="rId76" Type="http://schemas.openxmlformats.org/officeDocument/2006/relationships/image" Target="../media/image1448.png"/><Relationship Id="rId97" Type="http://schemas.openxmlformats.org/officeDocument/2006/relationships/customXml" Target="../ink/ink4022.xml"/><Relationship Id="rId120" Type="http://schemas.openxmlformats.org/officeDocument/2006/relationships/image" Target="../media/image1470.png"/><Relationship Id="rId141" Type="http://schemas.openxmlformats.org/officeDocument/2006/relationships/customXml" Target="../ink/ink4044.xml"/><Relationship Id="rId7" Type="http://schemas.openxmlformats.org/officeDocument/2006/relationships/customXml" Target="../ink/ink3977.xml"/><Relationship Id="rId162" Type="http://schemas.openxmlformats.org/officeDocument/2006/relationships/image" Target="../media/image1491.png"/><Relationship Id="rId183" Type="http://schemas.openxmlformats.org/officeDocument/2006/relationships/customXml" Target="../ink/ink4065.xml"/><Relationship Id="rId218" Type="http://schemas.openxmlformats.org/officeDocument/2006/relationships/image" Target="../media/image1519.png"/><Relationship Id="rId24" Type="http://schemas.openxmlformats.org/officeDocument/2006/relationships/image" Target="../media/image1423.png"/><Relationship Id="rId45" Type="http://schemas.openxmlformats.org/officeDocument/2006/relationships/customXml" Target="../ink/ink3996.xml"/><Relationship Id="rId66" Type="http://schemas.openxmlformats.org/officeDocument/2006/relationships/image" Target="../media/image1443.png"/><Relationship Id="rId87" Type="http://schemas.openxmlformats.org/officeDocument/2006/relationships/customXml" Target="../ink/ink4017.xml"/><Relationship Id="rId110" Type="http://schemas.openxmlformats.org/officeDocument/2006/relationships/image" Target="../media/image1465.png"/><Relationship Id="rId131" Type="http://schemas.openxmlformats.org/officeDocument/2006/relationships/customXml" Target="../ink/ink4039.xml"/><Relationship Id="rId152" Type="http://schemas.openxmlformats.org/officeDocument/2006/relationships/image" Target="../media/image1486.png"/><Relationship Id="rId173" Type="http://schemas.openxmlformats.org/officeDocument/2006/relationships/customXml" Target="../ink/ink4060.xml"/><Relationship Id="rId194" Type="http://schemas.openxmlformats.org/officeDocument/2006/relationships/image" Target="../media/image1507.png"/><Relationship Id="rId208" Type="http://schemas.openxmlformats.org/officeDocument/2006/relationships/image" Target="../media/image1514.png"/><Relationship Id="rId229" Type="http://schemas.openxmlformats.org/officeDocument/2006/relationships/customXml" Target="../ink/ink4088.xml"/><Relationship Id="rId14" Type="http://schemas.openxmlformats.org/officeDocument/2006/relationships/image" Target="../media/image1418.png"/><Relationship Id="rId35" Type="http://schemas.openxmlformats.org/officeDocument/2006/relationships/customXml" Target="../ink/ink3991.xml"/><Relationship Id="rId56" Type="http://schemas.openxmlformats.org/officeDocument/2006/relationships/image" Target="../media/image1438.png"/><Relationship Id="rId77" Type="http://schemas.openxmlformats.org/officeDocument/2006/relationships/customXml" Target="../ink/ink4012.xml"/><Relationship Id="rId100" Type="http://schemas.openxmlformats.org/officeDocument/2006/relationships/image" Target="../media/image1460.png"/><Relationship Id="rId8" Type="http://schemas.openxmlformats.org/officeDocument/2006/relationships/image" Target="../media/image1415.png"/><Relationship Id="rId98" Type="http://schemas.openxmlformats.org/officeDocument/2006/relationships/image" Target="../media/image1459.png"/><Relationship Id="rId121" Type="http://schemas.openxmlformats.org/officeDocument/2006/relationships/customXml" Target="../ink/ink4034.xml"/><Relationship Id="rId142" Type="http://schemas.openxmlformats.org/officeDocument/2006/relationships/image" Target="../media/image1481.png"/><Relationship Id="rId163" Type="http://schemas.openxmlformats.org/officeDocument/2006/relationships/customXml" Target="../ink/ink4055.xml"/><Relationship Id="rId184" Type="http://schemas.openxmlformats.org/officeDocument/2006/relationships/image" Target="../media/image1502.png"/><Relationship Id="rId219" Type="http://schemas.openxmlformats.org/officeDocument/2006/relationships/customXml" Target="../ink/ink4083.xml"/><Relationship Id="rId230" Type="http://schemas.openxmlformats.org/officeDocument/2006/relationships/image" Target="../media/image1525.png"/><Relationship Id="rId25" Type="http://schemas.openxmlformats.org/officeDocument/2006/relationships/customXml" Target="../ink/ink3986.xml"/><Relationship Id="rId46" Type="http://schemas.openxmlformats.org/officeDocument/2006/relationships/image" Target="../media/image480.png"/><Relationship Id="rId67" Type="http://schemas.openxmlformats.org/officeDocument/2006/relationships/customXml" Target="../ink/ink4007.xml"/><Relationship Id="rId20" Type="http://schemas.openxmlformats.org/officeDocument/2006/relationships/image" Target="../media/image1421.png"/><Relationship Id="rId41" Type="http://schemas.openxmlformats.org/officeDocument/2006/relationships/customXml" Target="../ink/ink3994.xml"/><Relationship Id="rId62" Type="http://schemas.openxmlformats.org/officeDocument/2006/relationships/image" Target="../media/image1441.png"/><Relationship Id="rId83" Type="http://schemas.openxmlformats.org/officeDocument/2006/relationships/customXml" Target="../ink/ink4015.xml"/><Relationship Id="rId88" Type="http://schemas.openxmlformats.org/officeDocument/2006/relationships/image" Target="../media/image1454.png"/><Relationship Id="rId111" Type="http://schemas.openxmlformats.org/officeDocument/2006/relationships/customXml" Target="../ink/ink4029.xml"/><Relationship Id="rId132" Type="http://schemas.openxmlformats.org/officeDocument/2006/relationships/image" Target="../media/image1476.png"/><Relationship Id="rId153" Type="http://schemas.openxmlformats.org/officeDocument/2006/relationships/customXml" Target="../ink/ink4050.xml"/><Relationship Id="rId174" Type="http://schemas.openxmlformats.org/officeDocument/2006/relationships/image" Target="../media/image1497.png"/><Relationship Id="rId179" Type="http://schemas.openxmlformats.org/officeDocument/2006/relationships/customXml" Target="../ink/ink4063.xml"/><Relationship Id="rId195" Type="http://schemas.openxmlformats.org/officeDocument/2006/relationships/customXml" Target="../ink/ink4071.xml"/><Relationship Id="rId209" Type="http://schemas.openxmlformats.org/officeDocument/2006/relationships/customXml" Target="../ink/ink4078.xml"/><Relationship Id="rId190" Type="http://schemas.openxmlformats.org/officeDocument/2006/relationships/image" Target="../media/image1505.png"/><Relationship Id="rId204" Type="http://schemas.openxmlformats.org/officeDocument/2006/relationships/image" Target="../media/image1512.png"/><Relationship Id="rId220" Type="http://schemas.openxmlformats.org/officeDocument/2006/relationships/image" Target="../media/image1520.png"/><Relationship Id="rId225" Type="http://schemas.openxmlformats.org/officeDocument/2006/relationships/customXml" Target="../ink/ink4086.xml"/><Relationship Id="rId15" Type="http://schemas.openxmlformats.org/officeDocument/2006/relationships/customXml" Target="../ink/ink3981.xml"/><Relationship Id="rId36" Type="http://schemas.openxmlformats.org/officeDocument/2006/relationships/image" Target="../media/image1429.png"/><Relationship Id="rId57" Type="http://schemas.openxmlformats.org/officeDocument/2006/relationships/customXml" Target="../ink/ink4002.xml"/><Relationship Id="rId106" Type="http://schemas.openxmlformats.org/officeDocument/2006/relationships/image" Target="../media/image1463.png"/><Relationship Id="rId127" Type="http://schemas.openxmlformats.org/officeDocument/2006/relationships/customXml" Target="../ink/ink4037.xml"/><Relationship Id="rId10" Type="http://schemas.openxmlformats.org/officeDocument/2006/relationships/image" Target="../media/image1416.png"/><Relationship Id="rId31" Type="http://schemas.openxmlformats.org/officeDocument/2006/relationships/customXml" Target="../ink/ink3989.xml"/><Relationship Id="rId52" Type="http://schemas.openxmlformats.org/officeDocument/2006/relationships/image" Target="../media/image1436.png"/><Relationship Id="rId73" Type="http://schemas.openxmlformats.org/officeDocument/2006/relationships/customXml" Target="../ink/ink4010.xml"/><Relationship Id="rId78" Type="http://schemas.openxmlformats.org/officeDocument/2006/relationships/image" Target="../media/image1449.png"/><Relationship Id="rId94" Type="http://schemas.openxmlformats.org/officeDocument/2006/relationships/image" Target="../media/image1457.png"/><Relationship Id="rId99" Type="http://schemas.openxmlformats.org/officeDocument/2006/relationships/customXml" Target="../ink/ink4023.xml"/><Relationship Id="rId101" Type="http://schemas.openxmlformats.org/officeDocument/2006/relationships/customXml" Target="../ink/ink4024.xml"/><Relationship Id="rId122" Type="http://schemas.openxmlformats.org/officeDocument/2006/relationships/image" Target="../media/image1471.png"/><Relationship Id="rId143" Type="http://schemas.openxmlformats.org/officeDocument/2006/relationships/customXml" Target="../ink/ink4045.xml"/><Relationship Id="rId148" Type="http://schemas.openxmlformats.org/officeDocument/2006/relationships/image" Target="../media/image1484.png"/><Relationship Id="rId164" Type="http://schemas.openxmlformats.org/officeDocument/2006/relationships/image" Target="../media/image1492.png"/><Relationship Id="rId169" Type="http://schemas.openxmlformats.org/officeDocument/2006/relationships/customXml" Target="../ink/ink4058.xml"/><Relationship Id="rId185" Type="http://schemas.openxmlformats.org/officeDocument/2006/relationships/customXml" Target="../ink/ink4066.xml"/><Relationship Id="rId4" Type="http://schemas.openxmlformats.org/officeDocument/2006/relationships/image" Target="../media/image1413.png"/><Relationship Id="rId9" Type="http://schemas.openxmlformats.org/officeDocument/2006/relationships/customXml" Target="../ink/ink3978.xml"/><Relationship Id="rId180" Type="http://schemas.openxmlformats.org/officeDocument/2006/relationships/image" Target="../media/image1500.png"/><Relationship Id="rId210" Type="http://schemas.openxmlformats.org/officeDocument/2006/relationships/image" Target="../media/image1515.png"/><Relationship Id="rId215" Type="http://schemas.openxmlformats.org/officeDocument/2006/relationships/customXml" Target="../ink/ink4081.xml"/><Relationship Id="rId26" Type="http://schemas.openxmlformats.org/officeDocument/2006/relationships/image" Target="../media/image1424.png"/><Relationship Id="rId231" Type="http://schemas.openxmlformats.org/officeDocument/2006/relationships/customXml" Target="../ink/ink4089.xml"/><Relationship Id="rId47" Type="http://schemas.openxmlformats.org/officeDocument/2006/relationships/customXml" Target="../ink/ink3997.xml"/><Relationship Id="rId68" Type="http://schemas.openxmlformats.org/officeDocument/2006/relationships/image" Target="../media/image1444.png"/><Relationship Id="rId89" Type="http://schemas.openxmlformats.org/officeDocument/2006/relationships/customXml" Target="../ink/ink4018.xml"/><Relationship Id="rId112" Type="http://schemas.openxmlformats.org/officeDocument/2006/relationships/image" Target="../media/image1466.png"/><Relationship Id="rId133" Type="http://schemas.openxmlformats.org/officeDocument/2006/relationships/customXml" Target="../ink/ink4040.xml"/><Relationship Id="rId154" Type="http://schemas.openxmlformats.org/officeDocument/2006/relationships/image" Target="../media/image1487.png"/><Relationship Id="rId175" Type="http://schemas.openxmlformats.org/officeDocument/2006/relationships/customXml" Target="../ink/ink4061.xml"/><Relationship Id="rId196" Type="http://schemas.openxmlformats.org/officeDocument/2006/relationships/image" Target="../media/image1508.png"/><Relationship Id="rId200" Type="http://schemas.openxmlformats.org/officeDocument/2006/relationships/image" Target="../media/image1510.png"/><Relationship Id="rId16" Type="http://schemas.openxmlformats.org/officeDocument/2006/relationships/image" Target="../media/image1419.png"/><Relationship Id="rId221" Type="http://schemas.openxmlformats.org/officeDocument/2006/relationships/customXml" Target="../ink/ink4084.xml"/><Relationship Id="rId37" Type="http://schemas.openxmlformats.org/officeDocument/2006/relationships/customXml" Target="../ink/ink3992.xml"/><Relationship Id="rId58" Type="http://schemas.openxmlformats.org/officeDocument/2006/relationships/image" Target="../media/image1439.png"/><Relationship Id="rId79" Type="http://schemas.openxmlformats.org/officeDocument/2006/relationships/customXml" Target="../ink/ink4013.xml"/><Relationship Id="rId102" Type="http://schemas.openxmlformats.org/officeDocument/2006/relationships/image" Target="../media/image1461.png"/><Relationship Id="rId123" Type="http://schemas.openxmlformats.org/officeDocument/2006/relationships/customXml" Target="../ink/ink4035.xml"/><Relationship Id="rId144" Type="http://schemas.openxmlformats.org/officeDocument/2006/relationships/image" Target="../media/image1482.png"/><Relationship Id="rId90" Type="http://schemas.openxmlformats.org/officeDocument/2006/relationships/image" Target="../media/image1455.png"/><Relationship Id="rId165" Type="http://schemas.openxmlformats.org/officeDocument/2006/relationships/customXml" Target="../ink/ink4056.xml"/><Relationship Id="rId186" Type="http://schemas.openxmlformats.org/officeDocument/2006/relationships/image" Target="../media/image1503.png"/><Relationship Id="rId211" Type="http://schemas.openxmlformats.org/officeDocument/2006/relationships/customXml" Target="../ink/ink4079.xml"/><Relationship Id="rId232" Type="http://schemas.openxmlformats.org/officeDocument/2006/relationships/image" Target="../media/image1526.png"/><Relationship Id="rId27" Type="http://schemas.openxmlformats.org/officeDocument/2006/relationships/customXml" Target="../ink/ink3987.xml"/><Relationship Id="rId48" Type="http://schemas.openxmlformats.org/officeDocument/2006/relationships/image" Target="../media/image1434.png"/><Relationship Id="rId69" Type="http://schemas.openxmlformats.org/officeDocument/2006/relationships/customXml" Target="../ink/ink4008.xml"/><Relationship Id="rId113" Type="http://schemas.openxmlformats.org/officeDocument/2006/relationships/customXml" Target="../ink/ink4030.xml"/><Relationship Id="rId134" Type="http://schemas.openxmlformats.org/officeDocument/2006/relationships/image" Target="../media/image1477.png"/><Relationship Id="rId80" Type="http://schemas.openxmlformats.org/officeDocument/2006/relationships/image" Target="../media/image1450.png"/><Relationship Id="rId155" Type="http://schemas.openxmlformats.org/officeDocument/2006/relationships/customXml" Target="../ink/ink4051.xml"/><Relationship Id="rId176" Type="http://schemas.openxmlformats.org/officeDocument/2006/relationships/image" Target="../media/image1498.png"/><Relationship Id="rId197" Type="http://schemas.openxmlformats.org/officeDocument/2006/relationships/customXml" Target="../ink/ink4072.xml"/><Relationship Id="rId201" Type="http://schemas.openxmlformats.org/officeDocument/2006/relationships/customXml" Target="../ink/ink4074.xml"/><Relationship Id="rId222" Type="http://schemas.openxmlformats.org/officeDocument/2006/relationships/image" Target="../media/image1521.png"/><Relationship Id="rId17" Type="http://schemas.openxmlformats.org/officeDocument/2006/relationships/customXml" Target="../ink/ink3982.xml"/><Relationship Id="rId38" Type="http://schemas.openxmlformats.org/officeDocument/2006/relationships/image" Target="../media/image1430.png"/><Relationship Id="rId59" Type="http://schemas.openxmlformats.org/officeDocument/2006/relationships/customXml" Target="../ink/ink4003.xml"/><Relationship Id="rId103" Type="http://schemas.openxmlformats.org/officeDocument/2006/relationships/customXml" Target="../ink/ink4025.xml"/><Relationship Id="rId124" Type="http://schemas.openxmlformats.org/officeDocument/2006/relationships/image" Target="../media/image1472.png"/><Relationship Id="rId70" Type="http://schemas.openxmlformats.org/officeDocument/2006/relationships/image" Target="../media/image1445.png"/><Relationship Id="rId91" Type="http://schemas.openxmlformats.org/officeDocument/2006/relationships/customXml" Target="../ink/ink4019.xml"/><Relationship Id="rId145" Type="http://schemas.openxmlformats.org/officeDocument/2006/relationships/customXml" Target="../ink/ink4046.xml"/><Relationship Id="rId166" Type="http://schemas.openxmlformats.org/officeDocument/2006/relationships/image" Target="../media/image1493.png"/><Relationship Id="rId187" Type="http://schemas.openxmlformats.org/officeDocument/2006/relationships/customXml" Target="../ink/ink4067.xml"/><Relationship Id="rId1" Type="http://schemas.openxmlformats.org/officeDocument/2006/relationships/slideLayout" Target="../slideLayouts/slideLayout7.xml"/><Relationship Id="rId212" Type="http://schemas.openxmlformats.org/officeDocument/2006/relationships/image" Target="../media/image1516.png"/><Relationship Id="rId233" Type="http://schemas.openxmlformats.org/officeDocument/2006/relationships/customXml" Target="../ink/ink4090.xml"/><Relationship Id="rId28" Type="http://schemas.openxmlformats.org/officeDocument/2006/relationships/image" Target="../media/image1425.png"/><Relationship Id="rId49" Type="http://schemas.openxmlformats.org/officeDocument/2006/relationships/customXml" Target="../ink/ink3998.xml"/><Relationship Id="rId114" Type="http://schemas.openxmlformats.org/officeDocument/2006/relationships/image" Target="../media/image1467.png"/><Relationship Id="rId60" Type="http://schemas.openxmlformats.org/officeDocument/2006/relationships/image" Target="../media/image1440.png"/><Relationship Id="rId81" Type="http://schemas.openxmlformats.org/officeDocument/2006/relationships/customXml" Target="../ink/ink4014.xml"/><Relationship Id="rId135" Type="http://schemas.openxmlformats.org/officeDocument/2006/relationships/customXml" Target="../ink/ink4041.xml"/><Relationship Id="rId156" Type="http://schemas.openxmlformats.org/officeDocument/2006/relationships/image" Target="../media/image1488.png"/><Relationship Id="rId177" Type="http://schemas.openxmlformats.org/officeDocument/2006/relationships/customXml" Target="../ink/ink4062.xml"/><Relationship Id="rId198" Type="http://schemas.openxmlformats.org/officeDocument/2006/relationships/image" Target="../media/image1509.png"/><Relationship Id="rId202" Type="http://schemas.openxmlformats.org/officeDocument/2006/relationships/image" Target="../media/image1511.png"/><Relationship Id="rId223" Type="http://schemas.openxmlformats.org/officeDocument/2006/relationships/customXml" Target="../ink/ink4085.xml"/><Relationship Id="rId18" Type="http://schemas.openxmlformats.org/officeDocument/2006/relationships/image" Target="../media/image1420.png"/><Relationship Id="rId39" Type="http://schemas.openxmlformats.org/officeDocument/2006/relationships/customXml" Target="../ink/ink3993.xml"/><Relationship Id="rId50" Type="http://schemas.openxmlformats.org/officeDocument/2006/relationships/image" Target="../media/image1435.png"/><Relationship Id="rId104" Type="http://schemas.openxmlformats.org/officeDocument/2006/relationships/image" Target="../media/image1462.png"/><Relationship Id="rId125" Type="http://schemas.openxmlformats.org/officeDocument/2006/relationships/customXml" Target="../ink/ink4036.xml"/><Relationship Id="rId146" Type="http://schemas.openxmlformats.org/officeDocument/2006/relationships/image" Target="../media/image1483.png"/><Relationship Id="rId167" Type="http://schemas.openxmlformats.org/officeDocument/2006/relationships/customXml" Target="../ink/ink4057.xml"/><Relationship Id="rId188" Type="http://schemas.openxmlformats.org/officeDocument/2006/relationships/image" Target="../media/image1504.png"/><Relationship Id="rId71" Type="http://schemas.openxmlformats.org/officeDocument/2006/relationships/customXml" Target="../ink/ink4009.xml"/><Relationship Id="rId92" Type="http://schemas.openxmlformats.org/officeDocument/2006/relationships/image" Target="../media/image1456.png"/><Relationship Id="rId213" Type="http://schemas.openxmlformats.org/officeDocument/2006/relationships/customXml" Target="../ink/ink4080.xml"/><Relationship Id="rId234" Type="http://schemas.openxmlformats.org/officeDocument/2006/relationships/image" Target="../media/image1527.png"/><Relationship Id="rId2" Type="http://schemas.openxmlformats.org/officeDocument/2006/relationships/notesSlide" Target="../notesSlides/notesSlide13.xml"/><Relationship Id="rId29" Type="http://schemas.openxmlformats.org/officeDocument/2006/relationships/customXml" Target="../ink/ink3988.xml"/><Relationship Id="rId40" Type="http://schemas.openxmlformats.org/officeDocument/2006/relationships/image" Target="../media/image1431.png"/><Relationship Id="rId115" Type="http://schemas.openxmlformats.org/officeDocument/2006/relationships/customXml" Target="../ink/ink4031.xml"/><Relationship Id="rId136" Type="http://schemas.openxmlformats.org/officeDocument/2006/relationships/image" Target="../media/image1478.png"/><Relationship Id="rId157" Type="http://schemas.openxmlformats.org/officeDocument/2006/relationships/customXml" Target="../ink/ink4052.xml"/><Relationship Id="rId178" Type="http://schemas.openxmlformats.org/officeDocument/2006/relationships/image" Target="../media/image1499.png"/><Relationship Id="rId61" Type="http://schemas.openxmlformats.org/officeDocument/2006/relationships/customXml" Target="../ink/ink4004.xml"/><Relationship Id="rId82" Type="http://schemas.openxmlformats.org/officeDocument/2006/relationships/image" Target="../media/image1451.png"/><Relationship Id="rId199" Type="http://schemas.openxmlformats.org/officeDocument/2006/relationships/customXml" Target="../ink/ink4073.xml"/><Relationship Id="rId203" Type="http://schemas.openxmlformats.org/officeDocument/2006/relationships/customXml" Target="../ink/ink4075.xml"/><Relationship Id="rId19" Type="http://schemas.openxmlformats.org/officeDocument/2006/relationships/customXml" Target="../ink/ink3983.xml"/><Relationship Id="rId224" Type="http://schemas.openxmlformats.org/officeDocument/2006/relationships/image" Target="../media/image1522.png"/><Relationship Id="rId30" Type="http://schemas.openxmlformats.org/officeDocument/2006/relationships/image" Target="../media/image1426.png"/><Relationship Id="rId105" Type="http://schemas.openxmlformats.org/officeDocument/2006/relationships/customXml" Target="../ink/ink4026.xml"/><Relationship Id="rId126" Type="http://schemas.openxmlformats.org/officeDocument/2006/relationships/image" Target="../media/image1473.png"/><Relationship Id="rId147" Type="http://schemas.openxmlformats.org/officeDocument/2006/relationships/customXml" Target="../ink/ink4047.xml"/><Relationship Id="rId168" Type="http://schemas.openxmlformats.org/officeDocument/2006/relationships/image" Target="../media/image1494.png"/><Relationship Id="rId51" Type="http://schemas.openxmlformats.org/officeDocument/2006/relationships/customXml" Target="../ink/ink3999.xml"/><Relationship Id="rId72" Type="http://schemas.openxmlformats.org/officeDocument/2006/relationships/image" Target="../media/image1446.png"/><Relationship Id="rId93" Type="http://schemas.openxmlformats.org/officeDocument/2006/relationships/customXml" Target="../ink/ink4020.xml"/><Relationship Id="rId189" Type="http://schemas.openxmlformats.org/officeDocument/2006/relationships/customXml" Target="../ink/ink4068.xml"/><Relationship Id="rId3" Type="http://schemas.openxmlformats.org/officeDocument/2006/relationships/customXml" Target="../ink/ink3975.xml"/><Relationship Id="rId214" Type="http://schemas.openxmlformats.org/officeDocument/2006/relationships/image" Target="../media/image1517.png"/><Relationship Id="rId116" Type="http://schemas.openxmlformats.org/officeDocument/2006/relationships/image" Target="../media/image1468.png"/><Relationship Id="rId137" Type="http://schemas.openxmlformats.org/officeDocument/2006/relationships/customXml" Target="../ink/ink4042.xml"/><Relationship Id="rId158" Type="http://schemas.openxmlformats.org/officeDocument/2006/relationships/image" Target="../media/image1489.png"/></Relationships>
</file>

<file path=ppt/slides/_rels/slide2.xml.rels><?xml version="1.0" encoding="UTF-8" standalone="yes"?>
<Relationships xmlns="http://schemas.openxmlformats.org/package/2006/relationships"><Relationship Id="rId117" Type="http://schemas.openxmlformats.org/officeDocument/2006/relationships/customXml" Target="../ink/ink179.xml"/><Relationship Id="rId21" Type="http://schemas.openxmlformats.org/officeDocument/2006/relationships/customXml" Target="../ink/ink131.xml"/><Relationship Id="rId42" Type="http://schemas.openxmlformats.org/officeDocument/2006/relationships/image" Target="../media/image2714.png"/><Relationship Id="rId63" Type="http://schemas.openxmlformats.org/officeDocument/2006/relationships/customXml" Target="../ink/ink152.xml"/><Relationship Id="rId84" Type="http://schemas.openxmlformats.org/officeDocument/2006/relationships/image" Target="../media/image2735.png"/><Relationship Id="rId138" Type="http://schemas.openxmlformats.org/officeDocument/2006/relationships/image" Target="../media/image2762.png"/><Relationship Id="rId107" Type="http://schemas.openxmlformats.org/officeDocument/2006/relationships/customXml" Target="../ink/ink174.xml"/><Relationship Id="rId11" Type="http://schemas.openxmlformats.org/officeDocument/2006/relationships/customXml" Target="../ink/ink126.xml"/><Relationship Id="rId32" Type="http://schemas.openxmlformats.org/officeDocument/2006/relationships/image" Target="../media/image2709.png"/><Relationship Id="rId53" Type="http://schemas.openxmlformats.org/officeDocument/2006/relationships/customXml" Target="../ink/ink147.xml"/><Relationship Id="rId74" Type="http://schemas.openxmlformats.org/officeDocument/2006/relationships/image" Target="../media/image2730.png"/><Relationship Id="rId128" Type="http://schemas.openxmlformats.org/officeDocument/2006/relationships/image" Target="../media/image2757.png"/><Relationship Id="rId5" Type="http://schemas.openxmlformats.org/officeDocument/2006/relationships/customXml" Target="../ink/ink123.xml"/><Relationship Id="rId90" Type="http://schemas.openxmlformats.org/officeDocument/2006/relationships/image" Target="../media/image2738.png"/><Relationship Id="rId95" Type="http://schemas.openxmlformats.org/officeDocument/2006/relationships/customXml" Target="../ink/ink168.xml"/><Relationship Id="rId22" Type="http://schemas.openxmlformats.org/officeDocument/2006/relationships/image" Target="../media/image2704.png"/><Relationship Id="rId27" Type="http://schemas.openxmlformats.org/officeDocument/2006/relationships/customXml" Target="../ink/ink134.xml"/><Relationship Id="rId43" Type="http://schemas.openxmlformats.org/officeDocument/2006/relationships/customXml" Target="../ink/ink142.xml"/><Relationship Id="rId48" Type="http://schemas.openxmlformats.org/officeDocument/2006/relationships/image" Target="../media/image2717.png"/><Relationship Id="rId64" Type="http://schemas.openxmlformats.org/officeDocument/2006/relationships/image" Target="../media/image2725.png"/><Relationship Id="rId69" Type="http://schemas.openxmlformats.org/officeDocument/2006/relationships/customXml" Target="../ink/ink155.xml"/><Relationship Id="rId113" Type="http://schemas.openxmlformats.org/officeDocument/2006/relationships/customXml" Target="../ink/ink177.xml"/><Relationship Id="rId118" Type="http://schemas.openxmlformats.org/officeDocument/2006/relationships/image" Target="../media/image2752.png"/><Relationship Id="rId134" Type="http://schemas.openxmlformats.org/officeDocument/2006/relationships/image" Target="../media/image2760.png"/><Relationship Id="rId139" Type="http://schemas.openxmlformats.org/officeDocument/2006/relationships/customXml" Target="../ink/ink190.xml"/><Relationship Id="rId80" Type="http://schemas.openxmlformats.org/officeDocument/2006/relationships/image" Target="../media/image2733.png"/><Relationship Id="rId85" Type="http://schemas.openxmlformats.org/officeDocument/2006/relationships/customXml" Target="../ink/ink163.xml"/><Relationship Id="rId12" Type="http://schemas.openxmlformats.org/officeDocument/2006/relationships/image" Target="../media/image2699.png"/><Relationship Id="rId17" Type="http://schemas.openxmlformats.org/officeDocument/2006/relationships/customXml" Target="../ink/ink129.xml"/><Relationship Id="rId33" Type="http://schemas.openxmlformats.org/officeDocument/2006/relationships/customXml" Target="../ink/ink137.xml"/><Relationship Id="rId38" Type="http://schemas.openxmlformats.org/officeDocument/2006/relationships/image" Target="../media/image2712.png"/><Relationship Id="rId59" Type="http://schemas.openxmlformats.org/officeDocument/2006/relationships/customXml" Target="../ink/ink150.xml"/><Relationship Id="rId103" Type="http://schemas.openxmlformats.org/officeDocument/2006/relationships/customXml" Target="../ink/ink172.xml"/><Relationship Id="rId108" Type="http://schemas.openxmlformats.org/officeDocument/2006/relationships/image" Target="../media/image2747.png"/><Relationship Id="rId124" Type="http://schemas.openxmlformats.org/officeDocument/2006/relationships/image" Target="../media/image2755.png"/><Relationship Id="rId129" Type="http://schemas.openxmlformats.org/officeDocument/2006/relationships/customXml" Target="../ink/ink185.xml"/><Relationship Id="rId54" Type="http://schemas.openxmlformats.org/officeDocument/2006/relationships/image" Target="../media/image2720.png"/><Relationship Id="rId70" Type="http://schemas.openxmlformats.org/officeDocument/2006/relationships/image" Target="../media/image2728.png"/><Relationship Id="rId75" Type="http://schemas.openxmlformats.org/officeDocument/2006/relationships/customXml" Target="../ink/ink158.xml"/><Relationship Id="rId91" Type="http://schemas.openxmlformats.org/officeDocument/2006/relationships/customXml" Target="../ink/ink166.xml"/><Relationship Id="rId96" Type="http://schemas.openxmlformats.org/officeDocument/2006/relationships/image" Target="../media/image2741.png"/><Relationship Id="rId140" Type="http://schemas.openxmlformats.org/officeDocument/2006/relationships/image" Target="../media/image2763.png"/><Relationship Id="rId145" Type="http://schemas.openxmlformats.org/officeDocument/2006/relationships/customXml" Target="../ink/ink193.xml"/><Relationship Id="rId1" Type="http://schemas.openxmlformats.org/officeDocument/2006/relationships/slideLayout" Target="../slideLayouts/slideLayout7.xml"/><Relationship Id="rId6" Type="http://schemas.openxmlformats.org/officeDocument/2006/relationships/image" Target="../media/image2696.png"/><Relationship Id="rId23" Type="http://schemas.openxmlformats.org/officeDocument/2006/relationships/customXml" Target="../ink/ink132.xml"/><Relationship Id="rId28" Type="http://schemas.openxmlformats.org/officeDocument/2006/relationships/image" Target="../media/image2707.png"/><Relationship Id="rId49" Type="http://schemas.openxmlformats.org/officeDocument/2006/relationships/customXml" Target="../ink/ink145.xml"/><Relationship Id="rId114" Type="http://schemas.openxmlformats.org/officeDocument/2006/relationships/image" Target="../media/image2750.png"/><Relationship Id="rId119" Type="http://schemas.openxmlformats.org/officeDocument/2006/relationships/customXml" Target="../ink/ink180.xml"/><Relationship Id="rId44" Type="http://schemas.openxmlformats.org/officeDocument/2006/relationships/image" Target="../media/image2715.png"/><Relationship Id="rId60" Type="http://schemas.openxmlformats.org/officeDocument/2006/relationships/image" Target="../media/image2723.png"/><Relationship Id="rId65" Type="http://schemas.openxmlformats.org/officeDocument/2006/relationships/customXml" Target="../ink/ink153.xml"/><Relationship Id="rId81" Type="http://schemas.openxmlformats.org/officeDocument/2006/relationships/customXml" Target="../ink/ink161.xml"/><Relationship Id="rId86" Type="http://schemas.openxmlformats.org/officeDocument/2006/relationships/image" Target="../media/image2736.png"/><Relationship Id="rId130" Type="http://schemas.openxmlformats.org/officeDocument/2006/relationships/image" Target="../media/image2758.png"/><Relationship Id="rId135" Type="http://schemas.openxmlformats.org/officeDocument/2006/relationships/customXml" Target="../ink/ink188.xml"/><Relationship Id="rId13" Type="http://schemas.openxmlformats.org/officeDocument/2006/relationships/customXml" Target="../ink/ink127.xml"/><Relationship Id="rId18" Type="http://schemas.openxmlformats.org/officeDocument/2006/relationships/image" Target="../media/image2702.png"/><Relationship Id="rId39" Type="http://schemas.openxmlformats.org/officeDocument/2006/relationships/customXml" Target="../ink/ink140.xml"/><Relationship Id="rId109" Type="http://schemas.openxmlformats.org/officeDocument/2006/relationships/customXml" Target="../ink/ink175.xml"/><Relationship Id="rId34" Type="http://schemas.openxmlformats.org/officeDocument/2006/relationships/image" Target="../media/image2710.png"/><Relationship Id="rId50" Type="http://schemas.openxmlformats.org/officeDocument/2006/relationships/image" Target="../media/image2718.png"/><Relationship Id="rId55" Type="http://schemas.openxmlformats.org/officeDocument/2006/relationships/customXml" Target="../ink/ink148.xml"/><Relationship Id="rId76" Type="http://schemas.openxmlformats.org/officeDocument/2006/relationships/image" Target="../media/image2731.png"/><Relationship Id="rId97" Type="http://schemas.openxmlformats.org/officeDocument/2006/relationships/customXml" Target="../ink/ink169.xml"/><Relationship Id="rId104" Type="http://schemas.openxmlformats.org/officeDocument/2006/relationships/image" Target="../media/image2745.png"/><Relationship Id="rId120" Type="http://schemas.openxmlformats.org/officeDocument/2006/relationships/image" Target="../media/image2753.png"/><Relationship Id="rId125" Type="http://schemas.openxmlformats.org/officeDocument/2006/relationships/customXml" Target="../ink/ink183.xml"/><Relationship Id="rId141" Type="http://schemas.openxmlformats.org/officeDocument/2006/relationships/customXml" Target="../ink/ink191.xml"/><Relationship Id="rId146" Type="http://schemas.openxmlformats.org/officeDocument/2006/relationships/image" Target="../media/image123.png"/><Relationship Id="rId7" Type="http://schemas.openxmlformats.org/officeDocument/2006/relationships/customXml" Target="../ink/ink124.xml"/><Relationship Id="rId71" Type="http://schemas.openxmlformats.org/officeDocument/2006/relationships/customXml" Target="../ink/ink156.xml"/><Relationship Id="rId92" Type="http://schemas.openxmlformats.org/officeDocument/2006/relationships/image" Target="../media/image2739.png"/><Relationship Id="rId2" Type="http://schemas.openxmlformats.org/officeDocument/2006/relationships/notesSlide" Target="../notesSlides/notesSlide2.xml"/><Relationship Id="rId29" Type="http://schemas.openxmlformats.org/officeDocument/2006/relationships/customXml" Target="../ink/ink135.xml"/><Relationship Id="rId24" Type="http://schemas.openxmlformats.org/officeDocument/2006/relationships/image" Target="../media/image2705.png"/><Relationship Id="rId40" Type="http://schemas.openxmlformats.org/officeDocument/2006/relationships/image" Target="../media/image2713.png"/><Relationship Id="rId45" Type="http://schemas.openxmlformats.org/officeDocument/2006/relationships/customXml" Target="../ink/ink143.xml"/><Relationship Id="rId66" Type="http://schemas.openxmlformats.org/officeDocument/2006/relationships/image" Target="../media/image2726.png"/><Relationship Id="rId87" Type="http://schemas.openxmlformats.org/officeDocument/2006/relationships/customXml" Target="../ink/ink164.xml"/><Relationship Id="rId110" Type="http://schemas.openxmlformats.org/officeDocument/2006/relationships/image" Target="../media/image2748.png"/><Relationship Id="rId115" Type="http://schemas.openxmlformats.org/officeDocument/2006/relationships/customXml" Target="../ink/ink178.xml"/><Relationship Id="rId131" Type="http://schemas.openxmlformats.org/officeDocument/2006/relationships/customXml" Target="../ink/ink186.xml"/><Relationship Id="rId136" Type="http://schemas.openxmlformats.org/officeDocument/2006/relationships/image" Target="../media/image2761.png"/><Relationship Id="rId61" Type="http://schemas.openxmlformats.org/officeDocument/2006/relationships/customXml" Target="../ink/ink151.xml"/><Relationship Id="rId82" Type="http://schemas.openxmlformats.org/officeDocument/2006/relationships/image" Target="../media/image2734.png"/><Relationship Id="rId19" Type="http://schemas.openxmlformats.org/officeDocument/2006/relationships/customXml" Target="../ink/ink130.xml"/><Relationship Id="rId14" Type="http://schemas.openxmlformats.org/officeDocument/2006/relationships/image" Target="../media/image2700.png"/><Relationship Id="rId30" Type="http://schemas.openxmlformats.org/officeDocument/2006/relationships/image" Target="../media/image2708.png"/><Relationship Id="rId35" Type="http://schemas.openxmlformats.org/officeDocument/2006/relationships/customXml" Target="../ink/ink138.xml"/><Relationship Id="rId56" Type="http://schemas.openxmlformats.org/officeDocument/2006/relationships/image" Target="../media/image2721.png"/><Relationship Id="rId77" Type="http://schemas.openxmlformats.org/officeDocument/2006/relationships/customXml" Target="../ink/ink159.xml"/><Relationship Id="rId100" Type="http://schemas.openxmlformats.org/officeDocument/2006/relationships/image" Target="../media/image2743.png"/><Relationship Id="rId105" Type="http://schemas.openxmlformats.org/officeDocument/2006/relationships/customXml" Target="../ink/ink173.xml"/><Relationship Id="rId126" Type="http://schemas.openxmlformats.org/officeDocument/2006/relationships/image" Target="../media/image2756.png"/><Relationship Id="rId8" Type="http://schemas.openxmlformats.org/officeDocument/2006/relationships/image" Target="../media/image2697.png"/><Relationship Id="rId51" Type="http://schemas.openxmlformats.org/officeDocument/2006/relationships/customXml" Target="../ink/ink146.xml"/><Relationship Id="rId72" Type="http://schemas.openxmlformats.org/officeDocument/2006/relationships/image" Target="../media/image2729.png"/><Relationship Id="rId93" Type="http://schemas.openxmlformats.org/officeDocument/2006/relationships/customXml" Target="../ink/ink167.xml"/><Relationship Id="rId98" Type="http://schemas.openxmlformats.org/officeDocument/2006/relationships/image" Target="../media/image2742.png"/><Relationship Id="rId121" Type="http://schemas.openxmlformats.org/officeDocument/2006/relationships/customXml" Target="../ink/ink181.xml"/><Relationship Id="rId142" Type="http://schemas.openxmlformats.org/officeDocument/2006/relationships/image" Target="../media/image2764.png"/><Relationship Id="rId3" Type="http://schemas.openxmlformats.org/officeDocument/2006/relationships/customXml" Target="../ink/ink122.xml"/><Relationship Id="rId25" Type="http://schemas.openxmlformats.org/officeDocument/2006/relationships/customXml" Target="../ink/ink133.xml"/><Relationship Id="rId46" Type="http://schemas.openxmlformats.org/officeDocument/2006/relationships/image" Target="../media/image2716.png"/><Relationship Id="rId67" Type="http://schemas.openxmlformats.org/officeDocument/2006/relationships/customXml" Target="../ink/ink154.xml"/><Relationship Id="rId116" Type="http://schemas.openxmlformats.org/officeDocument/2006/relationships/image" Target="../media/image2751.png"/><Relationship Id="rId137" Type="http://schemas.openxmlformats.org/officeDocument/2006/relationships/customXml" Target="../ink/ink189.xml"/><Relationship Id="rId20" Type="http://schemas.openxmlformats.org/officeDocument/2006/relationships/image" Target="../media/image2703.png"/><Relationship Id="rId41" Type="http://schemas.openxmlformats.org/officeDocument/2006/relationships/customXml" Target="../ink/ink141.xml"/><Relationship Id="rId62" Type="http://schemas.openxmlformats.org/officeDocument/2006/relationships/image" Target="../media/image2724.png"/><Relationship Id="rId83" Type="http://schemas.openxmlformats.org/officeDocument/2006/relationships/customXml" Target="../ink/ink162.xml"/><Relationship Id="rId88" Type="http://schemas.openxmlformats.org/officeDocument/2006/relationships/image" Target="../media/image2737.png"/><Relationship Id="rId111" Type="http://schemas.openxmlformats.org/officeDocument/2006/relationships/customXml" Target="../ink/ink176.xml"/><Relationship Id="rId132" Type="http://schemas.openxmlformats.org/officeDocument/2006/relationships/image" Target="../media/image2759.png"/><Relationship Id="rId15" Type="http://schemas.openxmlformats.org/officeDocument/2006/relationships/customXml" Target="../ink/ink128.xml"/><Relationship Id="rId36" Type="http://schemas.openxmlformats.org/officeDocument/2006/relationships/image" Target="../media/image2711.png"/><Relationship Id="rId57" Type="http://schemas.openxmlformats.org/officeDocument/2006/relationships/customXml" Target="../ink/ink149.xml"/><Relationship Id="rId106" Type="http://schemas.openxmlformats.org/officeDocument/2006/relationships/image" Target="../media/image2746.png"/><Relationship Id="rId127" Type="http://schemas.openxmlformats.org/officeDocument/2006/relationships/customXml" Target="../ink/ink184.xml"/><Relationship Id="rId10" Type="http://schemas.openxmlformats.org/officeDocument/2006/relationships/image" Target="../media/image2698.png"/><Relationship Id="rId31" Type="http://schemas.openxmlformats.org/officeDocument/2006/relationships/customXml" Target="../ink/ink136.xml"/><Relationship Id="rId52" Type="http://schemas.openxmlformats.org/officeDocument/2006/relationships/image" Target="../media/image2719.png"/><Relationship Id="rId73" Type="http://schemas.openxmlformats.org/officeDocument/2006/relationships/customXml" Target="../ink/ink157.xml"/><Relationship Id="rId78" Type="http://schemas.openxmlformats.org/officeDocument/2006/relationships/image" Target="../media/image2732.png"/><Relationship Id="rId94" Type="http://schemas.openxmlformats.org/officeDocument/2006/relationships/image" Target="../media/image2740.png"/><Relationship Id="rId99" Type="http://schemas.openxmlformats.org/officeDocument/2006/relationships/customXml" Target="../ink/ink170.xml"/><Relationship Id="rId101" Type="http://schemas.openxmlformats.org/officeDocument/2006/relationships/customXml" Target="../ink/ink171.xml"/><Relationship Id="rId122" Type="http://schemas.openxmlformats.org/officeDocument/2006/relationships/image" Target="../media/image2754.png"/><Relationship Id="rId143" Type="http://schemas.openxmlformats.org/officeDocument/2006/relationships/customXml" Target="../ink/ink192.xml"/><Relationship Id="rId4" Type="http://schemas.openxmlformats.org/officeDocument/2006/relationships/image" Target="../media/image2695.png"/><Relationship Id="rId9" Type="http://schemas.openxmlformats.org/officeDocument/2006/relationships/customXml" Target="../ink/ink125.xml"/><Relationship Id="rId26" Type="http://schemas.openxmlformats.org/officeDocument/2006/relationships/image" Target="../media/image2706.png"/><Relationship Id="rId47" Type="http://schemas.openxmlformats.org/officeDocument/2006/relationships/customXml" Target="../ink/ink144.xml"/><Relationship Id="rId68" Type="http://schemas.openxmlformats.org/officeDocument/2006/relationships/image" Target="../media/image2727.png"/><Relationship Id="rId89" Type="http://schemas.openxmlformats.org/officeDocument/2006/relationships/customXml" Target="../ink/ink165.xml"/><Relationship Id="rId112" Type="http://schemas.openxmlformats.org/officeDocument/2006/relationships/image" Target="../media/image2749.png"/><Relationship Id="rId133" Type="http://schemas.openxmlformats.org/officeDocument/2006/relationships/customXml" Target="../ink/ink187.xml"/><Relationship Id="rId16" Type="http://schemas.openxmlformats.org/officeDocument/2006/relationships/image" Target="../media/image2701.png"/><Relationship Id="rId37" Type="http://schemas.openxmlformats.org/officeDocument/2006/relationships/customXml" Target="../ink/ink139.xml"/><Relationship Id="rId58" Type="http://schemas.openxmlformats.org/officeDocument/2006/relationships/image" Target="../media/image2722.png"/><Relationship Id="rId79" Type="http://schemas.openxmlformats.org/officeDocument/2006/relationships/customXml" Target="../ink/ink160.xml"/><Relationship Id="rId102" Type="http://schemas.openxmlformats.org/officeDocument/2006/relationships/image" Target="../media/image2744.png"/><Relationship Id="rId123" Type="http://schemas.openxmlformats.org/officeDocument/2006/relationships/customXml" Target="../ink/ink182.xml"/><Relationship Id="rId144" Type="http://schemas.openxmlformats.org/officeDocument/2006/relationships/image" Target="../media/image2765.png"/></Relationships>
</file>

<file path=ppt/slides/_rels/slide20.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110.png"/><Relationship Id="rId4" Type="http://schemas.openxmlformats.org/officeDocument/2006/relationships/image" Target="../media/image7611.png"/></Relationships>
</file>

<file path=ppt/slides/_rels/slide25.xml.rels><?xml version="1.0" encoding="UTF-8" standalone="yes"?>
<Relationships xmlns="http://schemas.openxmlformats.org/package/2006/relationships"><Relationship Id="rId3" Type="http://schemas.openxmlformats.org/officeDocument/2006/relationships/image" Target="../media/image52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51.xml"/><Relationship Id="rId21" Type="http://schemas.openxmlformats.org/officeDocument/2006/relationships/customXml" Target="../ink/ink203.xml"/><Relationship Id="rId42" Type="http://schemas.openxmlformats.org/officeDocument/2006/relationships/image" Target="../media/image27530.png"/><Relationship Id="rId63" Type="http://schemas.openxmlformats.org/officeDocument/2006/relationships/customXml" Target="../ink/ink224.xml"/><Relationship Id="rId84" Type="http://schemas.openxmlformats.org/officeDocument/2006/relationships/image" Target="../media/image2774.png"/><Relationship Id="rId138" Type="http://schemas.openxmlformats.org/officeDocument/2006/relationships/image" Target="../media/image2801.png"/><Relationship Id="rId159" Type="http://schemas.openxmlformats.org/officeDocument/2006/relationships/customXml" Target="../ink/ink272.xml"/><Relationship Id="rId170" Type="http://schemas.openxmlformats.org/officeDocument/2006/relationships/image" Target="../media/image2817.png"/><Relationship Id="rId191" Type="http://schemas.openxmlformats.org/officeDocument/2006/relationships/customXml" Target="../ink/ink288.xml"/><Relationship Id="rId205" Type="http://schemas.openxmlformats.org/officeDocument/2006/relationships/customXml" Target="../ink/ink295.xml"/><Relationship Id="rId226" Type="http://schemas.openxmlformats.org/officeDocument/2006/relationships/image" Target="../media/image124.png"/><Relationship Id="rId107" Type="http://schemas.openxmlformats.org/officeDocument/2006/relationships/customXml" Target="../ink/ink246.xml"/><Relationship Id="rId11" Type="http://schemas.openxmlformats.org/officeDocument/2006/relationships/customXml" Target="../ink/ink198.xml"/><Relationship Id="rId32" Type="http://schemas.openxmlformats.org/officeDocument/2006/relationships/image" Target="../media/image27480.png"/><Relationship Id="rId53" Type="http://schemas.openxmlformats.org/officeDocument/2006/relationships/customXml" Target="../ink/ink219.xml"/><Relationship Id="rId74" Type="http://schemas.openxmlformats.org/officeDocument/2006/relationships/image" Target="../media/image2769.png"/><Relationship Id="rId128" Type="http://schemas.openxmlformats.org/officeDocument/2006/relationships/image" Target="../media/image2796.png"/><Relationship Id="rId149" Type="http://schemas.openxmlformats.org/officeDocument/2006/relationships/customXml" Target="../ink/ink267.xml"/><Relationship Id="rId5" Type="http://schemas.openxmlformats.org/officeDocument/2006/relationships/customXml" Target="../ink/ink195.xml"/><Relationship Id="rId95" Type="http://schemas.openxmlformats.org/officeDocument/2006/relationships/customXml" Target="../ink/ink240.xml"/><Relationship Id="rId160" Type="http://schemas.openxmlformats.org/officeDocument/2006/relationships/image" Target="../media/image2812.png"/><Relationship Id="rId181" Type="http://schemas.openxmlformats.org/officeDocument/2006/relationships/customXml" Target="../ink/ink283.xml"/><Relationship Id="rId216" Type="http://schemas.openxmlformats.org/officeDocument/2006/relationships/image" Target="../media/image2840.png"/><Relationship Id="rId22" Type="http://schemas.openxmlformats.org/officeDocument/2006/relationships/image" Target="../media/image27430.png"/><Relationship Id="rId43" Type="http://schemas.openxmlformats.org/officeDocument/2006/relationships/customXml" Target="../ink/ink214.xml"/><Relationship Id="rId64" Type="http://schemas.openxmlformats.org/officeDocument/2006/relationships/image" Target="../media/image27640.png"/><Relationship Id="rId118" Type="http://schemas.openxmlformats.org/officeDocument/2006/relationships/image" Target="../media/image2791.png"/><Relationship Id="rId139" Type="http://schemas.openxmlformats.org/officeDocument/2006/relationships/customXml" Target="../ink/ink262.xml"/><Relationship Id="rId85" Type="http://schemas.openxmlformats.org/officeDocument/2006/relationships/customXml" Target="../ink/ink235.xml"/><Relationship Id="rId150" Type="http://schemas.openxmlformats.org/officeDocument/2006/relationships/image" Target="../media/image2807.png"/><Relationship Id="rId171" Type="http://schemas.openxmlformats.org/officeDocument/2006/relationships/customXml" Target="../ink/ink278.xml"/><Relationship Id="rId192" Type="http://schemas.openxmlformats.org/officeDocument/2006/relationships/image" Target="../media/image2828.png"/><Relationship Id="rId206" Type="http://schemas.openxmlformats.org/officeDocument/2006/relationships/image" Target="../media/image2835.png"/><Relationship Id="rId227" Type="http://schemas.openxmlformats.org/officeDocument/2006/relationships/customXml" Target="../ink/ink306.xml"/><Relationship Id="rId12" Type="http://schemas.openxmlformats.org/officeDocument/2006/relationships/image" Target="../media/image27380.png"/><Relationship Id="rId33" Type="http://schemas.openxmlformats.org/officeDocument/2006/relationships/customXml" Target="../ink/ink209.xml"/><Relationship Id="rId108" Type="http://schemas.openxmlformats.org/officeDocument/2006/relationships/image" Target="../media/image2786.png"/><Relationship Id="rId129" Type="http://schemas.openxmlformats.org/officeDocument/2006/relationships/customXml" Target="../ink/ink257.xml"/><Relationship Id="rId54" Type="http://schemas.openxmlformats.org/officeDocument/2006/relationships/image" Target="../media/image27590.png"/><Relationship Id="rId75" Type="http://schemas.openxmlformats.org/officeDocument/2006/relationships/customXml" Target="../ink/ink230.xml"/><Relationship Id="rId96" Type="http://schemas.openxmlformats.org/officeDocument/2006/relationships/image" Target="../media/image2780.png"/><Relationship Id="rId140" Type="http://schemas.openxmlformats.org/officeDocument/2006/relationships/image" Target="../media/image2802.png"/><Relationship Id="rId161" Type="http://schemas.openxmlformats.org/officeDocument/2006/relationships/customXml" Target="../ink/ink273.xml"/><Relationship Id="rId182" Type="http://schemas.openxmlformats.org/officeDocument/2006/relationships/image" Target="../media/image2823.png"/><Relationship Id="rId217" Type="http://schemas.openxmlformats.org/officeDocument/2006/relationships/customXml" Target="../ink/ink301.xml"/><Relationship Id="rId6" Type="http://schemas.openxmlformats.org/officeDocument/2006/relationships/image" Target="../media/image27350.png"/><Relationship Id="rId23" Type="http://schemas.openxmlformats.org/officeDocument/2006/relationships/customXml" Target="../ink/ink204.xml"/><Relationship Id="rId119" Type="http://schemas.openxmlformats.org/officeDocument/2006/relationships/customXml" Target="../ink/ink252.xml"/><Relationship Id="rId44" Type="http://schemas.openxmlformats.org/officeDocument/2006/relationships/image" Target="../media/image27540.png"/><Relationship Id="rId65" Type="http://schemas.openxmlformats.org/officeDocument/2006/relationships/customXml" Target="../ink/ink225.xml"/><Relationship Id="rId86" Type="http://schemas.openxmlformats.org/officeDocument/2006/relationships/image" Target="../media/image2775.png"/><Relationship Id="rId130" Type="http://schemas.openxmlformats.org/officeDocument/2006/relationships/image" Target="../media/image2797.png"/><Relationship Id="rId151" Type="http://schemas.openxmlformats.org/officeDocument/2006/relationships/customXml" Target="../ink/ink268.xml"/><Relationship Id="rId172" Type="http://schemas.openxmlformats.org/officeDocument/2006/relationships/image" Target="../media/image2818.png"/><Relationship Id="rId193" Type="http://schemas.openxmlformats.org/officeDocument/2006/relationships/customXml" Target="../ink/ink289.xml"/><Relationship Id="rId207" Type="http://schemas.openxmlformats.org/officeDocument/2006/relationships/customXml" Target="../ink/ink296.xml"/><Relationship Id="rId228" Type="http://schemas.openxmlformats.org/officeDocument/2006/relationships/image" Target="../media/image125.png"/><Relationship Id="rId13" Type="http://schemas.openxmlformats.org/officeDocument/2006/relationships/customXml" Target="../ink/ink199.xml"/><Relationship Id="rId109" Type="http://schemas.openxmlformats.org/officeDocument/2006/relationships/customXml" Target="../ink/ink247.xml"/><Relationship Id="rId34" Type="http://schemas.openxmlformats.org/officeDocument/2006/relationships/image" Target="../media/image27490.png"/><Relationship Id="rId55" Type="http://schemas.openxmlformats.org/officeDocument/2006/relationships/customXml" Target="../ink/ink220.xml"/><Relationship Id="rId76" Type="http://schemas.openxmlformats.org/officeDocument/2006/relationships/image" Target="../media/image2770.png"/><Relationship Id="rId97" Type="http://schemas.openxmlformats.org/officeDocument/2006/relationships/customXml" Target="../ink/ink241.xml"/><Relationship Id="rId120" Type="http://schemas.openxmlformats.org/officeDocument/2006/relationships/image" Target="../media/image2792.png"/><Relationship Id="rId141" Type="http://schemas.openxmlformats.org/officeDocument/2006/relationships/customXml" Target="../ink/ink263.xml"/><Relationship Id="rId7" Type="http://schemas.openxmlformats.org/officeDocument/2006/relationships/customXml" Target="../ink/ink196.xml"/><Relationship Id="rId162" Type="http://schemas.openxmlformats.org/officeDocument/2006/relationships/image" Target="../media/image2813.png"/><Relationship Id="rId183" Type="http://schemas.openxmlformats.org/officeDocument/2006/relationships/customXml" Target="../ink/ink284.xml"/><Relationship Id="rId218" Type="http://schemas.openxmlformats.org/officeDocument/2006/relationships/image" Target="../media/image2841.png"/><Relationship Id="rId24" Type="http://schemas.openxmlformats.org/officeDocument/2006/relationships/image" Target="../media/image27440.png"/><Relationship Id="rId45" Type="http://schemas.openxmlformats.org/officeDocument/2006/relationships/customXml" Target="../ink/ink215.xml"/><Relationship Id="rId66" Type="http://schemas.openxmlformats.org/officeDocument/2006/relationships/image" Target="../media/image27650.png"/><Relationship Id="rId87" Type="http://schemas.openxmlformats.org/officeDocument/2006/relationships/customXml" Target="../ink/ink236.xml"/><Relationship Id="rId110" Type="http://schemas.openxmlformats.org/officeDocument/2006/relationships/image" Target="../media/image2787.png"/><Relationship Id="rId131" Type="http://schemas.openxmlformats.org/officeDocument/2006/relationships/customXml" Target="../ink/ink258.xml"/><Relationship Id="rId152" Type="http://schemas.openxmlformats.org/officeDocument/2006/relationships/image" Target="../media/image2808.png"/><Relationship Id="rId173" Type="http://schemas.openxmlformats.org/officeDocument/2006/relationships/customXml" Target="../ink/ink279.xml"/><Relationship Id="rId194" Type="http://schemas.openxmlformats.org/officeDocument/2006/relationships/image" Target="../media/image2829.png"/><Relationship Id="rId208" Type="http://schemas.openxmlformats.org/officeDocument/2006/relationships/image" Target="../media/image2836.png"/><Relationship Id="rId14" Type="http://schemas.openxmlformats.org/officeDocument/2006/relationships/image" Target="../media/image27390.png"/><Relationship Id="rId35" Type="http://schemas.openxmlformats.org/officeDocument/2006/relationships/customXml" Target="../ink/ink210.xml"/><Relationship Id="rId56" Type="http://schemas.openxmlformats.org/officeDocument/2006/relationships/image" Target="../media/image27600.png"/><Relationship Id="rId77" Type="http://schemas.openxmlformats.org/officeDocument/2006/relationships/customXml" Target="../ink/ink231.xml"/><Relationship Id="rId100" Type="http://schemas.openxmlformats.org/officeDocument/2006/relationships/image" Target="../media/image2782.png"/><Relationship Id="rId8" Type="http://schemas.openxmlformats.org/officeDocument/2006/relationships/image" Target="../media/image27360.png"/><Relationship Id="rId98" Type="http://schemas.openxmlformats.org/officeDocument/2006/relationships/image" Target="../media/image2781.png"/><Relationship Id="rId121" Type="http://schemas.openxmlformats.org/officeDocument/2006/relationships/customXml" Target="../ink/ink253.xml"/><Relationship Id="rId142" Type="http://schemas.openxmlformats.org/officeDocument/2006/relationships/image" Target="../media/image2803.png"/><Relationship Id="rId163" Type="http://schemas.openxmlformats.org/officeDocument/2006/relationships/customXml" Target="../ink/ink274.xml"/><Relationship Id="rId184" Type="http://schemas.openxmlformats.org/officeDocument/2006/relationships/image" Target="../media/image2824.png"/><Relationship Id="rId219" Type="http://schemas.openxmlformats.org/officeDocument/2006/relationships/customXml" Target="../ink/ink302.xml"/><Relationship Id="rId3" Type="http://schemas.openxmlformats.org/officeDocument/2006/relationships/customXml" Target="../ink/ink194.xml"/><Relationship Id="rId214" Type="http://schemas.openxmlformats.org/officeDocument/2006/relationships/image" Target="../media/image2839.png"/><Relationship Id="rId25" Type="http://schemas.openxmlformats.org/officeDocument/2006/relationships/customXml" Target="../ink/ink205.xml"/><Relationship Id="rId46" Type="http://schemas.openxmlformats.org/officeDocument/2006/relationships/image" Target="../media/image27550.png"/><Relationship Id="rId67" Type="http://schemas.openxmlformats.org/officeDocument/2006/relationships/customXml" Target="../ink/ink226.xml"/><Relationship Id="rId116" Type="http://schemas.openxmlformats.org/officeDocument/2006/relationships/image" Target="../media/image2790.png"/><Relationship Id="rId137" Type="http://schemas.openxmlformats.org/officeDocument/2006/relationships/customXml" Target="../ink/ink261.xml"/><Relationship Id="rId158" Type="http://schemas.openxmlformats.org/officeDocument/2006/relationships/image" Target="../media/image2811.png"/><Relationship Id="rId20" Type="http://schemas.openxmlformats.org/officeDocument/2006/relationships/image" Target="../media/image27420.png"/><Relationship Id="rId41" Type="http://schemas.openxmlformats.org/officeDocument/2006/relationships/customXml" Target="../ink/ink213.xml"/><Relationship Id="rId62" Type="http://schemas.openxmlformats.org/officeDocument/2006/relationships/image" Target="../media/image27630.png"/><Relationship Id="rId83" Type="http://schemas.openxmlformats.org/officeDocument/2006/relationships/customXml" Target="../ink/ink234.xml"/><Relationship Id="rId88" Type="http://schemas.openxmlformats.org/officeDocument/2006/relationships/image" Target="../media/image2776.png"/><Relationship Id="rId111" Type="http://schemas.openxmlformats.org/officeDocument/2006/relationships/customXml" Target="../ink/ink248.xml"/><Relationship Id="rId132" Type="http://schemas.openxmlformats.org/officeDocument/2006/relationships/image" Target="../media/image2798.png"/><Relationship Id="rId153" Type="http://schemas.openxmlformats.org/officeDocument/2006/relationships/customXml" Target="../ink/ink269.xml"/><Relationship Id="rId174" Type="http://schemas.openxmlformats.org/officeDocument/2006/relationships/image" Target="../media/image2819.png"/><Relationship Id="rId179" Type="http://schemas.openxmlformats.org/officeDocument/2006/relationships/customXml" Target="../ink/ink282.xml"/><Relationship Id="rId195" Type="http://schemas.openxmlformats.org/officeDocument/2006/relationships/customXml" Target="../ink/ink290.xml"/><Relationship Id="rId209" Type="http://schemas.openxmlformats.org/officeDocument/2006/relationships/customXml" Target="../ink/ink297.xml"/><Relationship Id="rId190" Type="http://schemas.openxmlformats.org/officeDocument/2006/relationships/image" Target="../media/image2827.png"/><Relationship Id="rId204" Type="http://schemas.openxmlformats.org/officeDocument/2006/relationships/image" Target="../media/image2834.png"/><Relationship Id="rId220" Type="http://schemas.openxmlformats.org/officeDocument/2006/relationships/image" Target="../media/image2842.png"/><Relationship Id="rId225" Type="http://schemas.openxmlformats.org/officeDocument/2006/relationships/customXml" Target="../ink/ink305.xml"/><Relationship Id="rId15" Type="http://schemas.openxmlformats.org/officeDocument/2006/relationships/customXml" Target="../ink/ink200.xml"/><Relationship Id="rId36" Type="http://schemas.openxmlformats.org/officeDocument/2006/relationships/image" Target="../media/image27500.png"/><Relationship Id="rId57" Type="http://schemas.openxmlformats.org/officeDocument/2006/relationships/customXml" Target="../ink/ink221.xml"/><Relationship Id="rId106" Type="http://schemas.openxmlformats.org/officeDocument/2006/relationships/image" Target="../media/image2785.png"/><Relationship Id="rId127" Type="http://schemas.openxmlformats.org/officeDocument/2006/relationships/customXml" Target="../ink/ink256.xml"/><Relationship Id="rId10" Type="http://schemas.openxmlformats.org/officeDocument/2006/relationships/image" Target="../media/image27370.png"/><Relationship Id="rId31" Type="http://schemas.openxmlformats.org/officeDocument/2006/relationships/customXml" Target="../ink/ink208.xml"/><Relationship Id="rId52" Type="http://schemas.openxmlformats.org/officeDocument/2006/relationships/image" Target="../media/image27580.png"/><Relationship Id="rId73" Type="http://schemas.openxmlformats.org/officeDocument/2006/relationships/customXml" Target="../ink/ink229.xml"/><Relationship Id="rId78" Type="http://schemas.openxmlformats.org/officeDocument/2006/relationships/image" Target="../media/image2771.png"/><Relationship Id="rId94" Type="http://schemas.openxmlformats.org/officeDocument/2006/relationships/image" Target="../media/image2779.png"/><Relationship Id="rId99" Type="http://schemas.openxmlformats.org/officeDocument/2006/relationships/customXml" Target="../ink/ink242.xml"/><Relationship Id="rId101" Type="http://schemas.openxmlformats.org/officeDocument/2006/relationships/customXml" Target="../ink/ink243.xml"/><Relationship Id="rId122" Type="http://schemas.openxmlformats.org/officeDocument/2006/relationships/image" Target="../media/image2793.png"/><Relationship Id="rId143" Type="http://schemas.openxmlformats.org/officeDocument/2006/relationships/customXml" Target="../ink/ink264.xml"/><Relationship Id="rId148" Type="http://schemas.openxmlformats.org/officeDocument/2006/relationships/image" Target="../media/image2806.png"/><Relationship Id="rId164" Type="http://schemas.openxmlformats.org/officeDocument/2006/relationships/image" Target="../media/image2814.png"/><Relationship Id="rId169" Type="http://schemas.openxmlformats.org/officeDocument/2006/relationships/customXml" Target="../ink/ink277.xml"/><Relationship Id="rId185" Type="http://schemas.openxmlformats.org/officeDocument/2006/relationships/customXml" Target="../ink/ink285.xml"/><Relationship Id="rId4" Type="http://schemas.openxmlformats.org/officeDocument/2006/relationships/image" Target="../media/image27340.png"/><Relationship Id="rId9" Type="http://schemas.openxmlformats.org/officeDocument/2006/relationships/customXml" Target="../ink/ink197.xml"/><Relationship Id="rId180" Type="http://schemas.openxmlformats.org/officeDocument/2006/relationships/image" Target="../media/image2822.png"/><Relationship Id="rId210" Type="http://schemas.openxmlformats.org/officeDocument/2006/relationships/image" Target="../media/image2837.png"/><Relationship Id="rId215" Type="http://schemas.openxmlformats.org/officeDocument/2006/relationships/customXml" Target="../ink/ink300.xml"/><Relationship Id="rId26" Type="http://schemas.openxmlformats.org/officeDocument/2006/relationships/image" Target="../media/image27450.png"/><Relationship Id="rId47" Type="http://schemas.openxmlformats.org/officeDocument/2006/relationships/customXml" Target="../ink/ink216.xml"/><Relationship Id="rId68" Type="http://schemas.openxmlformats.org/officeDocument/2006/relationships/image" Target="../media/image2766.png"/><Relationship Id="rId89" Type="http://schemas.openxmlformats.org/officeDocument/2006/relationships/customXml" Target="../ink/ink237.xml"/><Relationship Id="rId112" Type="http://schemas.openxmlformats.org/officeDocument/2006/relationships/image" Target="../media/image2788.png"/><Relationship Id="rId133" Type="http://schemas.openxmlformats.org/officeDocument/2006/relationships/customXml" Target="../ink/ink259.xml"/><Relationship Id="rId154" Type="http://schemas.openxmlformats.org/officeDocument/2006/relationships/image" Target="../media/image2809.png"/><Relationship Id="rId175" Type="http://schemas.openxmlformats.org/officeDocument/2006/relationships/customXml" Target="../ink/ink280.xml"/><Relationship Id="rId196" Type="http://schemas.openxmlformats.org/officeDocument/2006/relationships/image" Target="../media/image2830.png"/><Relationship Id="rId200" Type="http://schemas.openxmlformats.org/officeDocument/2006/relationships/image" Target="../media/image2832.png"/><Relationship Id="rId16" Type="http://schemas.openxmlformats.org/officeDocument/2006/relationships/image" Target="../media/image27400.png"/><Relationship Id="rId221" Type="http://schemas.openxmlformats.org/officeDocument/2006/relationships/customXml" Target="../ink/ink303.xml"/><Relationship Id="rId37" Type="http://schemas.openxmlformats.org/officeDocument/2006/relationships/customXml" Target="../ink/ink211.xml"/><Relationship Id="rId58" Type="http://schemas.openxmlformats.org/officeDocument/2006/relationships/image" Target="../media/image27610.png"/><Relationship Id="rId79" Type="http://schemas.openxmlformats.org/officeDocument/2006/relationships/customXml" Target="../ink/ink232.xml"/><Relationship Id="rId102" Type="http://schemas.openxmlformats.org/officeDocument/2006/relationships/image" Target="../media/image2783.png"/><Relationship Id="rId123" Type="http://schemas.openxmlformats.org/officeDocument/2006/relationships/customXml" Target="../ink/ink254.xml"/><Relationship Id="rId144" Type="http://schemas.openxmlformats.org/officeDocument/2006/relationships/image" Target="../media/image2804.png"/><Relationship Id="rId90" Type="http://schemas.openxmlformats.org/officeDocument/2006/relationships/image" Target="../media/image2777.png"/><Relationship Id="rId165" Type="http://schemas.openxmlformats.org/officeDocument/2006/relationships/customXml" Target="../ink/ink275.xml"/><Relationship Id="rId186" Type="http://schemas.openxmlformats.org/officeDocument/2006/relationships/image" Target="../media/image2825.png"/><Relationship Id="rId211" Type="http://schemas.openxmlformats.org/officeDocument/2006/relationships/customXml" Target="../ink/ink298.xml"/><Relationship Id="rId27" Type="http://schemas.openxmlformats.org/officeDocument/2006/relationships/customXml" Target="../ink/ink206.xml"/><Relationship Id="rId48" Type="http://schemas.openxmlformats.org/officeDocument/2006/relationships/image" Target="../media/image27560.png"/><Relationship Id="rId69" Type="http://schemas.openxmlformats.org/officeDocument/2006/relationships/customXml" Target="../ink/ink227.xml"/><Relationship Id="rId113" Type="http://schemas.openxmlformats.org/officeDocument/2006/relationships/customXml" Target="../ink/ink249.xml"/><Relationship Id="rId134" Type="http://schemas.openxmlformats.org/officeDocument/2006/relationships/image" Target="../media/image2799.png"/><Relationship Id="rId80" Type="http://schemas.openxmlformats.org/officeDocument/2006/relationships/image" Target="../media/image2772.png"/><Relationship Id="rId155" Type="http://schemas.openxmlformats.org/officeDocument/2006/relationships/customXml" Target="../ink/ink270.xml"/><Relationship Id="rId176" Type="http://schemas.openxmlformats.org/officeDocument/2006/relationships/image" Target="../media/image2820.png"/><Relationship Id="rId197" Type="http://schemas.openxmlformats.org/officeDocument/2006/relationships/customXml" Target="../ink/ink291.xml"/><Relationship Id="rId201" Type="http://schemas.openxmlformats.org/officeDocument/2006/relationships/customXml" Target="../ink/ink293.xml"/><Relationship Id="rId222" Type="http://schemas.openxmlformats.org/officeDocument/2006/relationships/image" Target="../media/image2843.png"/><Relationship Id="rId17" Type="http://schemas.openxmlformats.org/officeDocument/2006/relationships/customXml" Target="../ink/ink201.xml"/><Relationship Id="rId38" Type="http://schemas.openxmlformats.org/officeDocument/2006/relationships/image" Target="../media/image27510.png"/><Relationship Id="rId59" Type="http://schemas.openxmlformats.org/officeDocument/2006/relationships/customXml" Target="../ink/ink222.xml"/><Relationship Id="rId103" Type="http://schemas.openxmlformats.org/officeDocument/2006/relationships/customXml" Target="../ink/ink244.xml"/><Relationship Id="rId124" Type="http://schemas.openxmlformats.org/officeDocument/2006/relationships/image" Target="../media/image2794.png"/><Relationship Id="rId70" Type="http://schemas.openxmlformats.org/officeDocument/2006/relationships/image" Target="../media/image2767.png"/><Relationship Id="rId91" Type="http://schemas.openxmlformats.org/officeDocument/2006/relationships/customXml" Target="../ink/ink238.xml"/><Relationship Id="rId145" Type="http://schemas.openxmlformats.org/officeDocument/2006/relationships/customXml" Target="../ink/ink265.xml"/><Relationship Id="rId166" Type="http://schemas.openxmlformats.org/officeDocument/2006/relationships/image" Target="../media/image2815.png"/><Relationship Id="rId187" Type="http://schemas.openxmlformats.org/officeDocument/2006/relationships/customXml" Target="../ink/ink286.xml"/><Relationship Id="rId1" Type="http://schemas.openxmlformats.org/officeDocument/2006/relationships/slideLayout" Target="../slideLayouts/slideLayout7.xml"/><Relationship Id="rId212" Type="http://schemas.openxmlformats.org/officeDocument/2006/relationships/image" Target="../media/image2838.png"/><Relationship Id="rId28" Type="http://schemas.openxmlformats.org/officeDocument/2006/relationships/image" Target="../media/image27460.png"/><Relationship Id="rId49" Type="http://schemas.openxmlformats.org/officeDocument/2006/relationships/customXml" Target="../ink/ink217.xml"/><Relationship Id="rId114" Type="http://schemas.openxmlformats.org/officeDocument/2006/relationships/image" Target="../media/image2789.png"/><Relationship Id="rId60" Type="http://schemas.openxmlformats.org/officeDocument/2006/relationships/image" Target="../media/image27620.png"/><Relationship Id="rId81" Type="http://schemas.openxmlformats.org/officeDocument/2006/relationships/customXml" Target="../ink/ink233.xml"/><Relationship Id="rId135" Type="http://schemas.openxmlformats.org/officeDocument/2006/relationships/customXml" Target="../ink/ink260.xml"/><Relationship Id="rId156" Type="http://schemas.openxmlformats.org/officeDocument/2006/relationships/image" Target="../media/image2810.png"/><Relationship Id="rId177" Type="http://schemas.openxmlformats.org/officeDocument/2006/relationships/customXml" Target="../ink/ink281.xml"/><Relationship Id="rId198" Type="http://schemas.openxmlformats.org/officeDocument/2006/relationships/image" Target="../media/image2831.png"/><Relationship Id="rId202" Type="http://schemas.openxmlformats.org/officeDocument/2006/relationships/image" Target="../media/image2833.png"/><Relationship Id="rId223" Type="http://schemas.openxmlformats.org/officeDocument/2006/relationships/customXml" Target="../ink/ink304.xml"/><Relationship Id="rId18" Type="http://schemas.openxmlformats.org/officeDocument/2006/relationships/image" Target="../media/image27410.png"/><Relationship Id="rId39" Type="http://schemas.openxmlformats.org/officeDocument/2006/relationships/customXml" Target="../ink/ink212.xml"/><Relationship Id="rId50" Type="http://schemas.openxmlformats.org/officeDocument/2006/relationships/image" Target="../media/image27570.png"/><Relationship Id="rId104" Type="http://schemas.openxmlformats.org/officeDocument/2006/relationships/image" Target="../media/image2784.png"/><Relationship Id="rId125" Type="http://schemas.openxmlformats.org/officeDocument/2006/relationships/customXml" Target="../ink/ink255.xml"/><Relationship Id="rId146" Type="http://schemas.openxmlformats.org/officeDocument/2006/relationships/image" Target="../media/image2805.png"/><Relationship Id="rId167" Type="http://schemas.openxmlformats.org/officeDocument/2006/relationships/customXml" Target="../ink/ink276.xml"/><Relationship Id="rId188" Type="http://schemas.openxmlformats.org/officeDocument/2006/relationships/image" Target="../media/image2826.png"/><Relationship Id="rId71" Type="http://schemas.openxmlformats.org/officeDocument/2006/relationships/customXml" Target="../ink/ink228.xml"/><Relationship Id="rId92" Type="http://schemas.openxmlformats.org/officeDocument/2006/relationships/image" Target="../media/image2778.png"/><Relationship Id="rId213" Type="http://schemas.openxmlformats.org/officeDocument/2006/relationships/customXml" Target="../ink/ink299.xml"/><Relationship Id="rId2" Type="http://schemas.openxmlformats.org/officeDocument/2006/relationships/notesSlide" Target="../notesSlides/notesSlide3.xml"/><Relationship Id="rId29" Type="http://schemas.openxmlformats.org/officeDocument/2006/relationships/customXml" Target="../ink/ink207.xml"/><Relationship Id="rId40" Type="http://schemas.openxmlformats.org/officeDocument/2006/relationships/image" Target="../media/image27520.png"/><Relationship Id="rId115" Type="http://schemas.openxmlformats.org/officeDocument/2006/relationships/customXml" Target="../ink/ink250.xml"/><Relationship Id="rId136" Type="http://schemas.openxmlformats.org/officeDocument/2006/relationships/image" Target="../media/image2800.png"/><Relationship Id="rId157" Type="http://schemas.openxmlformats.org/officeDocument/2006/relationships/customXml" Target="../ink/ink271.xml"/><Relationship Id="rId178" Type="http://schemas.openxmlformats.org/officeDocument/2006/relationships/image" Target="../media/image2821.png"/><Relationship Id="rId61" Type="http://schemas.openxmlformats.org/officeDocument/2006/relationships/customXml" Target="../ink/ink223.xml"/><Relationship Id="rId82" Type="http://schemas.openxmlformats.org/officeDocument/2006/relationships/image" Target="../media/image2773.png"/><Relationship Id="rId199" Type="http://schemas.openxmlformats.org/officeDocument/2006/relationships/customXml" Target="../ink/ink292.xml"/><Relationship Id="rId203" Type="http://schemas.openxmlformats.org/officeDocument/2006/relationships/customXml" Target="../ink/ink294.xml"/><Relationship Id="rId19" Type="http://schemas.openxmlformats.org/officeDocument/2006/relationships/customXml" Target="../ink/ink202.xml"/><Relationship Id="rId224" Type="http://schemas.openxmlformats.org/officeDocument/2006/relationships/image" Target="../media/image2844.png"/><Relationship Id="rId30" Type="http://schemas.openxmlformats.org/officeDocument/2006/relationships/image" Target="../media/image27470.png"/><Relationship Id="rId105" Type="http://schemas.openxmlformats.org/officeDocument/2006/relationships/customXml" Target="../ink/ink245.xml"/><Relationship Id="rId126" Type="http://schemas.openxmlformats.org/officeDocument/2006/relationships/image" Target="../media/image2795.png"/><Relationship Id="rId147" Type="http://schemas.openxmlformats.org/officeDocument/2006/relationships/customXml" Target="../ink/ink266.xml"/><Relationship Id="rId168" Type="http://schemas.openxmlformats.org/officeDocument/2006/relationships/image" Target="../media/image2816.png"/><Relationship Id="rId51" Type="http://schemas.openxmlformats.org/officeDocument/2006/relationships/customXml" Target="../ink/ink218.xml"/><Relationship Id="rId72" Type="http://schemas.openxmlformats.org/officeDocument/2006/relationships/image" Target="../media/image2768.png"/><Relationship Id="rId93" Type="http://schemas.openxmlformats.org/officeDocument/2006/relationships/customXml" Target="../ink/ink239.xml"/><Relationship Id="rId189" Type="http://schemas.openxmlformats.org/officeDocument/2006/relationships/customXml" Target="../ink/ink28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877.png"/><Relationship Id="rId299" Type="http://schemas.openxmlformats.org/officeDocument/2006/relationships/image" Target="../media/image2966.png"/><Relationship Id="rId21" Type="http://schemas.openxmlformats.org/officeDocument/2006/relationships/image" Target="../media/image28290.png"/><Relationship Id="rId63" Type="http://schemas.openxmlformats.org/officeDocument/2006/relationships/image" Target="../media/image2850.png"/><Relationship Id="rId159" Type="http://schemas.openxmlformats.org/officeDocument/2006/relationships/customXml" Target="../ink/ink385.xml"/><Relationship Id="rId324" Type="http://schemas.openxmlformats.org/officeDocument/2006/relationships/customXml" Target="../ink/ink468.xml"/><Relationship Id="rId366" Type="http://schemas.openxmlformats.org/officeDocument/2006/relationships/customXml" Target="../ink/ink489.xml"/><Relationship Id="rId170" Type="http://schemas.openxmlformats.org/officeDocument/2006/relationships/image" Target="../media/image2902.png"/><Relationship Id="rId226" Type="http://schemas.openxmlformats.org/officeDocument/2006/relationships/customXml" Target="../ink/ink419.xml"/><Relationship Id="rId433" Type="http://schemas.openxmlformats.org/officeDocument/2006/relationships/image" Target="../media/image3032.png"/><Relationship Id="rId268" Type="http://schemas.openxmlformats.org/officeDocument/2006/relationships/customXml" Target="../ink/ink440.xml"/><Relationship Id="rId32" Type="http://schemas.openxmlformats.org/officeDocument/2006/relationships/customXml" Target="../ink/ink321.xml"/><Relationship Id="rId74" Type="http://schemas.openxmlformats.org/officeDocument/2006/relationships/customXml" Target="../ink/ink342.xml"/><Relationship Id="rId128" Type="http://schemas.openxmlformats.org/officeDocument/2006/relationships/image" Target="../media/image2882.png"/><Relationship Id="rId335" Type="http://schemas.openxmlformats.org/officeDocument/2006/relationships/image" Target="../media/image2984.png"/><Relationship Id="rId377" Type="http://schemas.openxmlformats.org/officeDocument/2006/relationships/image" Target="../media/image3005.png"/><Relationship Id="rId5" Type="http://schemas.openxmlformats.org/officeDocument/2006/relationships/image" Target="../media/image28210.png"/><Relationship Id="rId181" Type="http://schemas.openxmlformats.org/officeDocument/2006/relationships/customXml" Target="../ink/ink396.xml"/><Relationship Id="rId237" Type="http://schemas.openxmlformats.org/officeDocument/2006/relationships/image" Target="../media/image2935.png"/><Relationship Id="rId402" Type="http://schemas.openxmlformats.org/officeDocument/2006/relationships/customXml" Target="../ink/ink507.xml"/><Relationship Id="rId279" Type="http://schemas.openxmlformats.org/officeDocument/2006/relationships/image" Target="../media/image2956.png"/><Relationship Id="rId444" Type="http://schemas.openxmlformats.org/officeDocument/2006/relationships/customXml" Target="../ink/ink529.xml"/><Relationship Id="rId43" Type="http://schemas.openxmlformats.org/officeDocument/2006/relationships/image" Target="../media/image28400.png"/><Relationship Id="rId139" Type="http://schemas.openxmlformats.org/officeDocument/2006/relationships/customXml" Target="../ink/ink375.xml"/><Relationship Id="rId290" Type="http://schemas.openxmlformats.org/officeDocument/2006/relationships/customXml" Target="../ink/ink451.xml"/><Relationship Id="rId304" Type="http://schemas.openxmlformats.org/officeDocument/2006/relationships/customXml" Target="../ink/ink458.xml"/><Relationship Id="rId346" Type="http://schemas.openxmlformats.org/officeDocument/2006/relationships/customXml" Target="../ink/ink479.xml"/><Relationship Id="rId388" Type="http://schemas.openxmlformats.org/officeDocument/2006/relationships/customXml" Target="../ink/ink500.xml"/><Relationship Id="rId85" Type="http://schemas.openxmlformats.org/officeDocument/2006/relationships/image" Target="../media/image2861.png"/><Relationship Id="rId150" Type="http://schemas.openxmlformats.org/officeDocument/2006/relationships/image" Target="../media/image2892.png"/><Relationship Id="rId192" Type="http://schemas.openxmlformats.org/officeDocument/2006/relationships/image" Target="../media/image2913.png"/><Relationship Id="rId206" Type="http://schemas.openxmlformats.org/officeDocument/2006/relationships/image" Target="../media/image2920.png"/><Relationship Id="rId413" Type="http://schemas.openxmlformats.org/officeDocument/2006/relationships/customXml" Target="../ink/ink513.xml"/><Relationship Id="rId248" Type="http://schemas.openxmlformats.org/officeDocument/2006/relationships/customXml" Target="../ink/ink430.xml"/><Relationship Id="rId455" Type="http://schemas.openxmlformats.org/officeDocument/2006/relationships/image" Target="../media/image3043.png"/><Relationship Id="rId12" Type="http://schemas.openxmlformats.org/officeDocument/2006/relationships/customXml" Target="../ink/ink311.xml"/><Relationship Id="rId108" Type="http://schemas.openxmlformats.org/officeDocument/2006/relationships/customXml" Target="../ink/ink359.xml"/><Relationship Id="rId315" Type="http://schemas.openxmlformats.org/officeDocument/2006/relationships/image" Target="../media/image2974.png"/><Relationship Id="rId357" Type="http://schemas.openxmlformats.org/officeDocument/2006/relationships/image" Target="../media/image2995.png"/><Relationship Id="rId54" Type="http://schemas.openxmlformats.org/officeDocument/2006/relationships/customXml" Target="../ink/ink332.xml"/><Relationship Id="rId96" Type="http://schemas.openxmlformats.org/officeDocument/2006/relationships/customXml" Target="../ink/ink353.xml"/><Relationship Id="rId161" Type="http://schemas.openxmlformats.org/officeDocument/2006/relationships/customXml" Target="../ink/ink386.xml"/><Relationship Id="rId217" Type="http://schemas.openxmlformats.org/officeDocument/2006/relationships/customXml" Target="../ink/ink414.xml"/><Relationship Id="rId399" Type="http://schemas.openxmlformats.org/officeDocument/2006/relationships/image" Target="../media/image3016.png"/><Relationship Id="rId259" Type="http://schemas.openxmlformats.org/officeDocument/2006/relationships/image" Target="../media/image2946.png"/><Relationship Id="rId424" Type="http://schemas.openxmlformats.org/officeDocument/2006/relationships/image" Target="../media/image3028.png"/><Relationship Id="rId23" Type="http://schemas.openxmlformats.org/officeDocument/2006/relationships/image" Target="../media/image28300.png"/><Relationship Id="rId119" Type="http://schemas.openxmlformats.org/officeDocument/2006/relationships/image" Target="../media/image2878.png"/><Relationship Id="rId270" Type="http://schemas.openxmlformats.org/officeDocument/2006/relationships/customXml" Target="../ink/ink441.xml"/><Relationship Id="rId326" Type="http://schemas.openxmlformats.org/officeDocument/2006/relationships/customXml" Target="../ink/ink469.xml"/><Relationship Id="rId65" Type="http://schemas.openxmlformats.org/officeDocument/2006/relationships/image" Target="../media/image2851.png"/><Relationship Id="rId130" Type="http://schemas.openxmlformats.org/officeDocument/2006/relationships/image" Target="../media/image2883.png"/><Relationship Id="rId368" Type="http://schemas.openxmlformats.org/officeDocument/2006/relationships/customXml" Target="../ink/ink490.xml"/><Relationship Id="rId172" Type="http://schemas.openxmlformats.org/officeDocument/2006/relationships/image" Target="../media/image2903.png"/><Relationship Id="rId228" Type="http://schemas.openxmlformats.org/officeDocument/2006/relationships/customXml" Target="../ink/ink420.xml"/><Relationship Id="rId435" Type="http://schemas.openxmlformats.org/officeDocument/2006/relationships/image" Target="../media/image3033.png"/><Relationship Id="rId281" Type="http://schemas.openxmlformats.org/officeDocument/2006/relationships/image" Target="../media/image2957.png"/><Relationship Id="rId337" Type="http://schemas.openxmlformats.org/officeDocument/2006/relationships/image" Target="../media/image2985.png"/><Relationship Id="rId34" Type="http://schemas.openxmlformats.org/officeDocument/2006/relationships/customXml" Target="../ink/ink322.xml"/><Relationship Id="rId76" Type="http://schemas.openxmlformats.org/officeDocument/2006/relationships/customXml" Target="../ink/ink343.xml"/><Relationship Id="rId141" Type="http://schemas.openxmlformats.org/officeDocument/2006/relationships/customXml" Target="../ink/ink376.xml"/><Relationship Id="rId379" Type="http://schemas.openxmlformats.org/officeDocument/2006/relationships/image" Target="../media/image3006.png"/><Relationship Id="rId7" Type="http://schemas.openxmlformats.org/officeDocument/2006/relationships/image" Target="../media/image28220.png"/><Relationship Id="rId183" Type="http://schemas.openxmlformats.org/officeDocument/2006/relationships/customXml" Target="../ink/ink397.xml"/><Relationship Id="rId239" Type="http://schemas.openxmlformats.org/officeDocument/2006/relationships/image" Target="../media/image2936.png"/><Relationship Id="rId390" Type="http://schemas.openxmlformats.org/officeDocument/2006/relationships/customXml" Target="../ink/ink501.xml"/><Relationship Id="rId404" Type="http://schemas.openxmlformats.org/officeDocument/2006/relationships/customXml" Target="../ink/ink508.xml"/><Relationship Id="rId446" Type="http://schemas.openxmlformats.org/officeDocument/2006/relationships/customXml" Target="../ink/ink530.xml"/><Relationship Id="rId250" Type="http://schemas.openxmlformats.org/officeDocument/2006/relationships/customXml" Target="../ink/ink431.xml"/><Relationship Id="rId292" Type="http://schemas.openxmlformats.org/officeDocument/2006/relationships/customXml" Target="../ink/ink452.xml"/><Relationship Id="rId306" Type="http://schemas.openxmlformats.org/officeDocument/2006/relationships/customXml" Target="../ink/ink459.xml"/><Relationship Id="rId45" Type="http://schemas.openxmlformats.org/officeDocument/2006/relationships/image" Target="../media/image28410.png"/><Relationship Id="rId87" Type="http://schemas.openxmlformats.org/officeDocument/2006/relationships/image" Target="../media/image2862.png"/><Relationship Id="rId110" Type="http://schemas.openxmlformats.org/officeDocument/2006/relationships/customXml" Target="../ink/ink360.xml"/><Relationship Id="rId348" Type="http://schemas.openxmlformats.org/officeDocument/2006/relationships/customXml" Target="../ink/ink480.xml"/><Relationship Id="rId152" Type="http://schemas.openxmlformats.org/officeDocument/2006/relationships/image" Target="../media/image2893.png"/><Relationship Id="rId194" Type="http://schemas.openxmlformats.org/officeDocument/2006/relationships/image" Target="../media/image2914.png"/><Relationship Id="rId208" Type="http://schemas.openxmlformats.org/officeDocument/2006/relationships/image" Target="../media/image2921.png"/><Relationship Id="rId415" Type="http://schemas.openxmlformats.org/officeDocument/2006/relationships/customXml" Target="../ink/ink514.xml"/><Relationship Id="rId457" Type="http://schemas.openxmlformats.org/officeDocument/2006/relationships/image" Target="../media/image3044.png"/><Relationship Id="rId261" Type="http://schemas.openxmlformats.org/officeDocument/2006/relationships/image" Target="../media/image2947.png"/><Relationship Id="rId14" Type="http://schemas.openxmlformats.org/officeDocument/2006/relationships/customXml" Target="../ink/ink312.xml"/><Relationship Id="rId56" Type="http://schemas.openxmlformats.org/officeDocument/2006/relationships/customXml" Target="../ink/ink333.xml"/><Relationship Id="rId317" Type="http://schemas.openxmlformats.org/officeDocument/2006/relationships/image" Target="../media/image2975.png"/><Relationship Id="rId359" Type="http://schemas.openxmlformats.org/officeDocument/2006/relationships/image" Target="../media/image2996.png"/><Relationship Id="rId98" Type="http://schemas.openxmlformats.org/officeDocument/2006/relationships/customXml" Target="../ink/ink354.xml"/><Relationship Id="rId121" Type="http://schemas.openxmlformats.org/officeDocument/2006/relationships/customXml" Target="../ink/ink366.xml"/><Relationship Id="rId163" Type="http://schemas.openxmlformats.org/officeDocument/2006/relationships/customXml" Target="../ink/ink387.xml"/><Relationship Id="rId219" Type="http://schemas.openxmlformats.org/officeDocument/2006/relationships/customXml" Target="../ink/ink415.xml"/><Relationship Id="rId370" Type="http://schemas.openxmlformats.org/officeDocument/2006/relationships/customXml" Target="../ink/ink491.xml"/><Relationship Id="rId426" Type="http://schemas.openxmlformats.org/officeDocument/2006/relationships/image" Target="../media/image3029.png"/><Relationship Id="rId230" Type="http://schemas.openxmlformats.org/officeDocument/2006/relationships/customXml" Target="../ink/ink421.xml"/><Relationship Id="rId25" Type="http://schemas.openxmlformats.org/officeDocument/2006/relationships/image" Target="../media/image28310.png"/><Relationship Id="rId67" Type="http://schemas.openxmlformats.org/officeDocument/2006/relationships/image" Target="../media/image2852.png"/><Relationship Id="rId272" Type="http://schemas.openxmlformats.org/officeDocument/2006/relationships/customXml" Target="../ink/ink442.xml"/><Relationship Id="rId328" Type="http://schemas.openxmlformats.org/officeDocument/2006/relationships/customXml" Target="../ink/ink470.xml"/><Relationship Id="rId132" Type="http://schemas.openxmlformats.org/officeDocument/2006/relationships/image" Target="../media/image8010.png"/><Relationship Id="rId174" Type="http://schemas.openxmlformats.org/officeDocument/2006/relationships/image" Target="../media/image2904.png"/><Relationship Id="rId381" Type="http://schemas.openxmlformats.org/officeDocument/2006/relationships/image" Target="../media/image3007.png"/><Relationship Id="rId241" Type="http://schemas.openxmlformats.org/officeDocument/2006/relationships/image" Target="../media/image2937.png"/><Relationship Id="rId437" Type="http://schemas.openxmlformats.org/officeDocument/2006/relationships/image" Target="../media/image3034.png"/><Relationship Id="rId36" Type="http://schemas.openxmlformats.org/officeDocument/2006/relationships/customXml" Target="../ink/ink323.xml"/><Relationship Id="rId283" Type="http://schemas.openxmlformats.org/officeDocument/2006/relationships/image" Target="../media/image2958.png"/><Relationship Id="rId339" Type="http://schemas.openxmlformats.org/officeDocument/2006/relationships/image" Target="../media/image2986.png"/><Relationship Id="rId78" Type="http://schemas.openxmlformats.org/officeDocument/2006/relationships/customXml" Target="../ink/ink344.xml"/><Relationship Id="rId101" Type="http://schemas.openxmlformats.org/officeDocument/2006/relationships/image" Target="../media/image2869.png"/><Relationship Id="rId143" Type="http://schemas.openxmlformats.org/officeDocument/2006/relationships/customXml" Target="../ink/ink377.xml"/><Relationship Id="rId185" Type="http://schemas.openxmlformats.org/officeDocument/2006/relationships/customXml" Target="../ink/ink398.xml"/><Relationship Id="rId350" Type="http://schemas.openxmlformats.org/officeDocument/2006/relationships/customXml" Target="../ink/ink481.xml"/><Relationship Id="rId406" Type="http://schemas.openxmlformats.org/officeDocument/2006/relationships/image" Target="../media/image3019.png"/><Relationship Id="rId9" Type="http://schemas.openxmlformats.org/officeDocument/2006/relationships/image" Target="../media/image28230.png"/><Relationship Id="rId210" Type="http://schemas.openxmlformats.org/officeDocument/2006/relationships/image" Target="../media/image2922.png"/><Relationship Id="rId392" Type="http://schemas.openxmlformats.org/officeDocument/2006/relationships/customXml" Target="../ink/ink502.xml"/><Relationship Id="rId448" Type="http://schemas.openxmlformats.org/officeDocument/2006/relationships/customXml" Target="../ink/ink531.xml"/><Relationship Id="rId252" Type="http://schemas.openxmlformats.org/officeDocument/2006/relationships/customXml" Target="../ink/ink432.xml"/><Relationship Id="rId294" Type="http://schemas.openxmlformats.org/officeDocument/2006/relationships/customXml" Target="../ink/ink453.xml"/><Relationship Id="rId308" Type="http://schemas.openxmlformats.org/officeDocument/2006/relationships/customXml" Target="../ink/ink460.xml"/><Relationship Id="rId47" Type="http://schemas.openxmlformats.org/officeDocument/2006/relationships/image" Target="../media/image28420.png"/><Relationship Id="rId89" Type="http://schemas.openxmlformats.org/officeDocument/2006/relationships/image" Target="../media/image2863.png"/><Relationship Id="rId112" Type="http://schemas.openxmlformats.org/officeDocument/2006/relationships/customXml" Target="../ink/ink361.xml"/><Relationship Id="rId154" Type="http://schemas.openxmlformats.org/officeDocument/2006/relationships/image" Target="../media/image2894.png"/><Relationship Id="rId361" Type="http://schemas.openxmlformats.org/officeDocument/2006/relationships/image" Target="../media/image2997.png"/><Relationship Id="rId196" Type="http://schemas.openxmlformats.org/officeDocument/2006/relationships/image" Target="../media/image2915.png"/><Relationship Id="rId417" Type="http://schemas.openxmlformats.org/officeDocument/2006/relationships/customXml" Target="../ink/ink515.xml"/><Relationship Id="rId459" Type="http://schemas.openxmlformats.org/officeDocument/2006/relationships/image" Target="../media/image3045.png"/><Relationship Id="rId16" Type="http://schemas.openxmlformats.org/officeDocument/2006/relationships/customXml" Target="../ink/ink313.xml"/><Relationship Id="rId221" Type="http://schemas.openxmlformats.org/officeDocument/2006/relationships/customXml" Target="../ink/ink416.xml"/><Relationship Id="rId263" Type="http://schemas.openxmlformats.org/officeDocument/2006/relationships/image" Target="../media/image2948.png"/><Relationship Id="rId319" Type="http://schemas.openxmlformats.org/officeDocument/2006/relationships/image" Target="../media/image2976.png"/><Relationship Id="rId58" Type="http://schemas.openxmlformats.org/officeDocument/2006/relationships/customXml" Target="../ink/ink334.xml"/><Relationship Id="rId123" Type="http://schemas.openxmlformats.org/officeDocument/2006/relationships/customXml" Target="../ink/ink367.xml"/><Relationship Id="rId330" Type="http://schemas.openxmlformats.org/officeDocument/2006/relationships/customXml" Target="../ink/ink471.xml"/><Relationship Id="rId165" Type="http://schemas.openxmlformats.org/officeDocument/2006/relationships/customXml" Target="../ink/ink388.xml"/><Relationship Id="rId372" Type="http://schemas.openxmlformats.org/officeDocument/2006/relationships/customXml" Target="../ink/ink492.xml"/><Relationship Id="rId428" Type="http://schemas.openxmlformats.org/officeDocument/2006/relationships/customXml" Target="../ink/ink521.xml"/><Relationship Id="rId232" Type="http://schemas.openxmlformats.org/officeDocument/2006/relationships/customXml" Target="../ink/ink422.xml"/><Relationship Id="rId274" Type="http://schemas.openxmlformats.org/officeDocument/2006/relationships/customXml" Target="../ink/ink443.xml"/><Relationship Id="rId27" Type="http://schemas.openxmlformats.org/officeDocument/2006/relationships/image" Target="../media/image28320.png"/><Relationship Id="rId69" Type="http://schemas.openxmlformats.org/officeDocument/2006/relationships/image" Target="../media/image2853.png"/><Relationship Id="rId134" Type="http://schemas.openxmlformats.org/officeDocument/2006/relationships/image" Target="../media/image2884.png"/><Relationship Id="rId80" Type="http://schemas.openxmlformats.org/officeDocument/2006/relationships/customXml" Target="../ink/ink345.xml"/><Relationship Id="rId176" Type="http://schemas.openxmlformats.org/officeDocument/2006/relationships/image" Target="../media/image2905.png"/><Relationship Id="rId341" Type="http://schemas.openxmlformats.org/officeDocument/2006/relationships/image" Target="../media/image2987.png"/><Relationship Id="rId383" Type="http://schemas.openxmlformats.org/officeDocument/2006/relationships/image" Target="../media/image3008.png"/><Relationship Id="rId439" Type="http://schemas.openxmlformats.org/officeDocument/2006/relationships/image" Target="../media/image3035.png"/><Relationship Id="rId201" Type="http://schemas.openxmlformats.org/officeDocument/2006/relationships/customXml" Target="../ink/ink406.xml"/><Relationship Id="rId243" Type="http://schemas.openxmlformats.org/officeDocument/2006/relationships/image" Target="../media/image2938.png"/><Relationship Id="rId285" Type="http://schemas.openxmlformats.org/officeDocument/2006/relationships/image" Target="../media/image2959.png"/><Relationship Id="rId450" Type="http://schemas.openxmlformats.org/officeDocument/2006/relationships/customXml" Target="../ink/ink532.xml"/><Relationship Id="rId38" Type="http://schemas.openxmlformats.org/officeDocument/2006/relationships/customXml" Target="../ink/ink324.xml"/><Relationship Id="rId103" Type="http://schemas.openxmlformats.org/officeDocument/2006/relationships/image" Target="../media/image2870.png"/><Relationship Id="rId310" Type="http://schemas.openxmlformats.org/officeDocument/2006/relationships/customXml" Target="../ink/ink461.xml"/><Relationship Id="rId91" Type="http://schemas.openxmlformats.org/officeDocument/2006/relationships/image" Target="../media/image2864.png"/><Relationship Id="rId145" Type="http://schemas.openxmlformats.org/officeDocument/2006/relationships/customXml" Target="../ink/ink378.xml"/><Relationship Id="rId187" Type="http://schemas.openxmlformats.org/officeDocument/2006/relationships/customXml" Target="../ink/ink399.xml"/><Relationship Id="rId352" Type="http://schemas.openxmlformats.org/officeDocument/2006/relationships/customXml" Target="../ink/ink482.xml"/><Relationship Id="rId394" Type="http://schemas.openxmlformats.org/officeDocument/2006/relationships/customXml" Target="../ink/ink503.xml"/><Relationship Id="rId408" Type="http://schemas.openxmlformats.org/officeDocument/2006/relationships/image" Target="../media/image3020.png"/><Relationship Id="rId212" Type="http://schemas.openxmlformats.org/officeDocument/2006/relationships/image" Target="../media/image2923.png"/><Relationship Id="rId254" Type="http://schemas.openxmlformats.org/officeDocument/2006/relationships/customXml" Target="../ink/ink433.xml"/><Relationship Id="rId49" Type="http://schemas.openxmlformats.org/officeDocument/2006/relationships/image" Target="../media/image28430.png"/><Relationship Id="rId114" Type="http://schemas.openxmlformats.org/officeDocument/2006/relationships/customXml" Target="../ink/ink362.xml"/><Relationship Id="rId296" Type="http://schemas.openxmlformats.org/officeDocument/2006/relationships/customXml" Target="../ink/ink454.xml"/><Relationship Id="rId461" Type="http://schemas.openxmlformats.org/officeDocument/2006/relationships/image" Target="../media/image3046.png"/><Relationship Id="rId60" Type="http://schemas.openxmlformats.org/officeDocument/2006/relationships/customXml" Target="../ink/ink335.xml"/><Relationship Id="rId156" Type="http://schemas.openxmlformats.org/officeDocument/2006/relationships/image" Target="../media/image2895.png"/><Relationship Id="rId198" Type="http://schemas.openxmlformats.org/officeDocument/2006/relationships/image" Target="../media/image2916.png"/><Relationship Id="rId321" Type="http://schemas.openxmlformats.org/officeDocument/2006/relationships/image" Target="../media/image2977.png"/><Relationship Id="rId363" Type="http://schemas.openxmlformats.org/officeDocument/2006/relationships/image" Target="../media/image2998.png"/><Relationship Id="rId419" Type="http://schemas.openxmlformats.org/officeDocument/2006/relationships/customXml" Target="../ink/ink516.xml"/><Relationship Id="rId223" Type="http://schemas.openxmlformats.org/officeDocument/2006/relationships/image" Target="../media/image2928.png"/><Relationship Id="rId430" Type="http://schemas.openxmlformats.org/officeDocument/2006/relationships/customXml" Target="../ink/ink522.xml"/><Relationship Id="rId18" Type="http://schemas.openxmlformats.org/officeDocument/2006/relationships/customXml" Target="../ink/ink314.xml"/><Relationship Id="rId265" Type="http://schemas.openxmlformats.org/officeDocument/2006/relationships/image" Target="../media/image2949.png"/><Relationship Id="rId125" Type="http://schemas.openxmlformats.org/officeDocument/2006/relationships/customXml" Target="../ink/ink368.xml"/><Relationship Id="rId167" Type="http://schemas.openxmlformats.org/officeDocument/2006/relationships/customXml" Target="../ink/ink389.xml"/><Relationship Id="rId332" Type="http://schemas.openxmlformats.org/officeDocument/2006/relationships/customXml" Target="../ink/ink472.xml"/><Relationship Id="rId374" Type="http://schemas.openxmlformats.org/officeDocument/2006/relationships/customXml" Target="../ink/ink493.xml"/><Relationship Id="rId71" Type="http://schemas.openxmlformats.org/officeDocument/2006/relationships/image" Target="../media/image2854.png"/><Relationship Id="rId234" Type="http://schemas.openxmlformats.org/officeDocument/2006/relationships/customXml" Target="../ink/ink423.xml"/><Relationship Id="rId2" Type="http://schemas.openxmlformats.org/officeDocument/2006/relationships/notesSlide" Target="../notesSlides/notesSlide4.xml"/><Relationship Id="rId29" Type="http://schemas.openxmlformats.org/officeDocument/2006/relationships/image" Target="../media/image28330.png"/><Relationship Id="rId276" Type="http://schemas.openxmlformats.org/officeDocument/2006/relationships/customXml" Target="../ink/ink444.xml"/><Relationship Id="rId441" Type="http://schemas.openxmlformats.org/officeDocument/2006/relationships/image" Target="../media/image3036.png"/><Relationship Id="rId40" Type="http://schemas.openxmlformats.org/officeDocument/2006/relationships/customXml" Target="../ink/ink325.xml"/><Relationship Id="rId136" Type="http://schemas.openxmlformats.org/officeDocument/2006/relationships/image" Target="../media/image2885.png"/><Relationship Id="rId178" Type="http://schemas.openxmlformats.org/officeDocument/2006/relationships/image" Target="../media/image2906.png"/><Relationship Id="rId301" Type="http://schemas.openxmlformats.org/officeDocument/2006/relationships/image" Target="../media/image2967.png"/><Relationship Id="rId343" Type="http://schemas.openxmlformats.org/officeDocument/2006/relationships/image" Target="../media/image2988.png"/><Relationship Id="rId61" Type="http://schemas.openxmlformats.org/officeDocument/2006/relationships/image" Target="../media/image2849.png"/><Relationship Id="rId82" Type="http://schemas.openxmlformats.org/officeDocument/2006/relationships/customXml" Target="../ink/ink346.xml"/><Relationship Id="rId199" Type="http://schemas.openxmlformats.org/officeDocument/2006/relationships/customXml" Target="../ink/ink405.xml"/><Relationship Id="rId203" Type="http://schemas.openxmlformats.org/officeDocument/2006/relationships/customXml" Target="../ink/ink407.xml"/><Relationship Id="rId385" Type="http://schemas.openxmlformats.org/officeDocument/2006/relationships/image" Target="../media/image3009.png"/><Relationship Id="rId19" Type="http://schemas.openxmlformats.org/officeDocument/2006/relationships/image" Target="../media/image28280.png"/><Relationship Id="rId224" Type="http://schemas.openxmlformats.org/officeDocument/2006/relationships/customXml" Target="../ink/ink418.xml"/><Relationship Id="rId245" Type="http://schemas.openxmlformats.org/officeDocument/2006/relationships/image" Target="../media/image2939.png"/><Relationship Id="rId266" Type="http://schemas.openxmlformats.org/officeDocument/2006/relationships/customXml" Target="../ink/ink439.xml"/><Relationship Id="rId287" Type="http://schemas.openxmlformats.org/officeDocument/2006/relationships/image" Target="../media/image2960.png"/><Relationship Id="rId410" Type="http://schemas.openxmlformats.org/officeDocument/2006/relationships/image" Target="../media/image3021.png"/><Relationship Id="rId431" Type="http://schemas.openxmlformats.org/officeDocument/2006/relationships/image" Target="../media/image3031.png"/><Relationship Id="rId452" Type="http://schemas.openxmlformats.org/officeDocument/2006/relationships/customXml" Target="../ink/ink533.xml"/><Relationship Id="rId30" Type="http://schemas.openxmlformats.org/officeDocument/2006/relationships/customXml" Target="../ink/ink320.xml"/><Relationship Id="rId105" Type="http://schemas.openxmlformats.org/officeDocument/2006/relationships/image" Target="../media/image2871.png"/><Relationship Id="rId126" Type="http://schemas.openxmlformats.org/officeDocument/2006/relationships/image" Target="../media/image2881.png"/><Relationship Id="rId147" Type="http://schemas.openxmlformats.org/officeDocument/2006/relationships/customXml" Target="../ink/ink379.xml"/><Relationship Id="rId168" Type="http://schemas.openxmlformats.org/officeDocument/2006/relationships/image" Target="../media/image2901.png"/><Relationship Id="rId312" Type="http://schemas.openxmlformats.org/officeDocument/2006/relationships/customXml" Target="../ink/ink462.xml"/><Relationship Id="rId333" Type="http://schemas.openxmlformats.org/officeDocument/2006/relationships/image" Target="../media/image2983.png"/><Relationship Id="rId354" Type="http://schemas.openxmlformats.org/officeDocument/2006/relationships/customXml" Target="../ink/ink483.xml"/><Relationship Id="rId51" Type="http://schemas.openxmlformats.org/officeDocument/2006/relationships/image" Target="../media/image28440.png"/><Relationship Id="rId72" Type="http://schemas.openxmlformats.org/officeDocument/2006/relationships/customXml" Target="../ink/ink341.xml"/><Relationship Id="rId93" Type="http://schemas.openxmlformats.org/officeDocument/2006/relationships/image" Target="../media/image2865.png"/><Relationship Id="rId189" Type="http://schemas.openxmlformats.org/officeDocument/2006/relationships/customXml" Target="../ink/ink400.xml"/><Relationship Id="rId375" Type="http://schemas.openxmlformats.org/officeDocument/2006/relationships/image" Target="../media/image3004.png"/><Relationship Id="rId396" Type="http://schemas.openxmlformats.org/officeDocument/2006/relationships/customXml" Target="../ink/ink504.xml"/><Relationship Id="rId3" Type="http://schemas.openxmlformats.org/officeDocument/2006/relationships/image" Target="../media/image4710.png"/><Relationship Id="rId214" Type="http://schemas.openxmlformats.org/officeDocument/2006/relationships/image" Target="../media/image2924.png"/><Relationship Id="rId235" Type="http://schemas.openxmlformats.org/officeDocument/2006/relationships/image" Target="../media/image2934.png"/><Relationship Id="rId256" Type="http://schemas.openxmlformats.org/officeDocument/2006/relationships/customXml" Target="../ink/ink434.xml"/><Relationship Id="rId277" Type="http://schemas.openxmlformats.org/officeDocument/2006/relationships/image" Target="../media/image2955.png"/><Relationship Id="rId298" Type="http://schemas.openxmlformats.org/officeDocument/2006/relationships/customXml" Target="../ink/ink455.xml"/><Relationship Id="rId400" Type="http://schemas.openxmlformats.org/officeDocument/2006/relationships/customXml" Target="../ink/ink506.xml"/><Relationship Id="rId421" Type="http://schemas.openxmlformats.org/officeDocument/2006/relationships/customXml" Target="../ink/ink517.xml"/><Relationship Id="rId442" Type="http://schemas.openxmlformats.org/officeDocument/2006/relationships/customXml" Target="../ink/ink528.xml"/><Relationship Id="rId463" Type="http://schemas.openxmlformats.org/officeDocument/2006/relationships/image" Target="../media/image3047.png"/><Relationship Id="rId116" Type="http://schemas.openxmlformats.org/officeDocument/2006/relationships/customXml" Target="../ink/ink363.xml"/><Relationship Id="rId137" Type="http://schemas.openxmlformats.org/officeDocument/2006/relationships/customXml" Target="../ink/ink374.xml"/><Relationship Id="rId158" Type="http://schemas.openxmlformats.org/officeDocument/2006/relationships/image" Target="../media/image2896.png"/><Relationship Id="rId302" Type="http://schemas.openxmlformats.org/officeDocument/2006/relationships/customXml" Target="../ink/ink457.xml"/><Relationship Id="rId323" Type="http://schemas.openxmlformats.org/officeDocument/2006/relationships/image" Target="../media/image2978.png"/><Relationship Id="rId344" Type="http://schemas.openxmlformats.org/officeDocument/2006/relationships/customXml" Target="../ink/ink478.xml"/><Relationship Id="rId20" Type="http://schemas.openxmlformats.org/officeDocument/2006/relationships/customXml" Target="../ink/ink315.xml"/><Relationship Id="rId41" Type="http://schemas.openxmlformats.org/officeDocument/2006/relationships/image" Target="../media/image28390.png"/><Relationship Id="rId62" Type="http://schemas.openxmlformats.org/officeDocument/2006/relationships/customXml" Target="../ink/ink336.xml"/><Relationship Id="rId83" Type="http://schemas.openxmlformats.org/officeDocument/2006/relationships/image" Target="../media/image2860.png"/><Relationship Id="rId179" Type="http://schemas.openxmlformats.org/officeDocument/2006/relationships/customXml" Target="../ink/ink395.xml"/><Relationship Id="rId365" Type="http://schemas.openxmlformats.org/officeDocument/2006/relationships/image" Target="../media/image2999.png"/><Relationship Id="rId386" Type="http://schemas.openxmlformats.org/officeDocument/2006/relationships/customXml" Target="../ink/ink499.xml"/><Relationship Id="rId190" Type="http://schemas.openxmlformats.org/officeDocument/2006/relationships/image" Target="../media/image2912.png"/><Relationship Id="rId204" Type="http://schemas.openxmlformats.org/officeDocument/2006/relationships/image" Target="../media/image2919.png"/><Relationship Id="rId225" Type="http://schemas.openxmlformats.org/officeDocument/2006/relationships/image" Target="../media/image2929.png"/><Relationship Id="rId246" Type="http://schemas.openxmlformats.org/officeDocument/2006/relationships/customXml" Target="../ink/ink429.xml"/><Relationship Id="rId267" Type="http://schemas.openxmlformats.org/officeDocument/2006/relationships/image" Target="../media/image2950.png"/><Relationship Id="rId288" Type="http://schemas.openxmlformats.org/officeDocument/2006/relationships/customXml" Target="../ink/ink450.xml"/><Relationship Id="rId411" Type="http://schemas.openxmlformats.org/officeDocument/2006/relationships/customXml" Target="../ink/ink512.xml"/><Relationship Id="rId432" Type="http://schemas.openxmlformats.org/officeDocument/2006/relationships/customXml" Target="../ink/ink523.xml"/><Relationship Id="rId453" Type="http://schemas.openxmlformats.org/officeDocument/2006/relationships/image" Target="../media/image3042.png"/><Relationship Id="rId106" Type="http://schemas.openxmlformats.org/officeDocument/2006/relationships/customXml" Target="../ink/ink358.xml"/><Relationship Id="rId127" Type="http://schemas.openxmlformats.org/officeDocument/2006/relationships/customXml" Target="../ink/ink369.xml"/><Relationship Id="rId313" Type="http://schemas.openxmlformats.org/officeDocument/2006/relationships/image" Target="../media/image2973.png"/><Relationship Id="rId10" Type="http://schemas.openxmlformats.org/officeDocument/2006/relationships/customXml" Target="../ink/ink310.xml"/><Relationship Id="rId31" Type="http://schemas.openxmlformats.org/officeDocument/2006/relationships/image" Target="../media/image28340.png"/><Relationship Id="rId52" Type="http://schemas.openxmlformats.org/officeDocument/2006/relationships/customXml" Target="../ink/ink331.xml"/><Relationship Id="rId73" Type="http://schemas.openxmlformats.org/officeDocument/2006/relationships/image" Target="../media/image2855.png"/><Relationship Id="rId94" Type="http://schemas.openxmlformats.org/officeDocument/2006/relationships/customXml" Target="../ink/ink352.xml"/><Relationship Id="rId148" Type="http://schemas.openxmlformats.org/officeDocument/2006/relationships/image" Target="../media/image2891.png"/><Relationship Id="rId169" Type="http://schemas.openxmlformats.org/officeDocument/2006/relationships/customXml" Target="../ink/ink390.xml"/><Relationship Id="rId334" Type="http://schemas.openxmlformats.org/officeDocument/2006/relationships/customXml" Target="../ink/ink473.xml"/><Relationship Id="rId355" Type="http://schemas.openxmlformats.org/officeDocument/2006/relationships/image" Target="../media/image2994.png"/><Relationship Id="rId376" Type="http://schemas.openxmlformats.org/officeDocument/2006/relationships/customXml" Target="../ink/ink494.xml"/><Relationship Id="rId397" Type="http://schemas.openxmlformats.org/officeDocument/2006/relationships/image" Target="../media/image3015.png"/><Relationship Id="rId4" Type="http://schemas.openxmlformats.org/officeDocument/2006/relationships/customXml" Target="../ink/ink307.xml"/><Relationship Id="rId180" Type="http://schemas.openxmlformats.org/officeDocument/2006/relationships/image" Target="../media/image2907.png"/><Relationship Id="rId215" Type="http://schemas.openxmlformats.org/officeDocument/2006/relationships/customXml" Target="../ink/ink413.xml"/><Relationship Id="rId236" Type="http://schemas.openxmlformats.org/officeDocument/2006/relationships/customXml" Target="../ink/ink424.xml"/><Relationship Id="rId257" Type="http://schemas.openxmlformats.org/officeDocument/2006/relationships/image" Target="../media/image2945.png"/><Relationship Id="rId278" Type="http://schemas.openxmlformats.org/officeDocument/2006/relationships/customXml" Target="../ink/ink445.xml"/><Relationship Id="rId401" Type="http://schemas.openxmlformats.org/officeDocument/2006/relationships/image" Target="../media/image3017.png"/><Relationship Id="rId422" Type="http://schemas.openxmlformats.org/officeDocument/2006/relationships/image" Target="../media/image3027.png"/><Relationship Id="rId443" Type="http://schemas.openxmlformats.org/officeDocument/2006/relationships/image" Target="../media/image3037.png"/><Relationship Id="rId464" Type="http://schemas.openxmlformats.org/officeDocument/2006/relationships/customXml" Target="../ink/ink539.xml"/><Relationship Id="rId303" Type="http://schemas.openxmlformats.org/officeDocument/2006/relationships/image" Target="../media/image2968.png"/><Relationship Id="rId42" Type="http://schemas.openxmlformats.org/officeDocument/2006/relationships/customXml" Target="../ink/ink326.xml"/><Relationship Id="rId84" Type="http://schemas.openxmlformats.org/officeDocument/2006/relationships/customXml" Target="../ink/ink347.xml"/><Relationship Id="rId138" Type="http://schemas.openxmlformats.org/officeDocument/2006/relationships/image" Target="../media/image2886.png"/><Relationship Id="rId345" Type="http://schemas.openxmlformats.org/officeDocument/2006/relationships/image" Target="../media/image2989.png"/><Relationship Id="rId387" Type="http://schemas.openxmlformats.org/officeDocument/2006/relationships/image" Target="../media/image3010.png"/><Relationship Id="rId191" Type="http://schemas.openxmlformats.org/officeDocument/2006/relationships/customXml" Target="../ink/ink401.xml"/><Relationship Id="rId205" Type="http://schemas.openxmlformats.org/officeDocument/2006/relationships/customXml" Target="../ink/ink408.xml"/><Relationship Id="rId247" Type="http://schemas.openxmlformats.org/officeDocument/2006/relationships/image" Target="../media/image2940.png"/><Relationship Id="rId412" Type="http://schemas.openxmlformats.org/officeDocument/2006/relationships/image" Target="../media/image3022.png"/><Relationship Id="rId107" Type="http://schemas.openxmlformats.org/officeDocument/2006/relationships/image" Target="../media/image2872.png"/><Relationship Id="rId289" Type="http://schemas.openxmlformats.org/officeDocument/2006/relationships/image" Target="../media/image2961.png"/><Relationship Id="rId454" Type="http://schemas.openxmlformats.org/officeDocument/2006/relationships/customXml" Target="../ink/ink534.xml"/><Relationship Id="rId11" Type="http://schemas.openxmlformats.org/officeDocument/2006/relationships/image" Target="../media/image28240.png"/><Relationship Id="rId53" Type="http://schemas.openxmlformats.org/officeDocument/2006/relationships/image" Target="../media/image2845.png"/><Relationship Id="rId149" Type="http://schemas.openxmlformats.org/officeDocument/2006/relationships/customXml" Target="../ink/ink380.xml"/><Relationship Id="rId314" Type="http://schemas.openxmlformats.org/officeDocument/2006/relationships/customXml" Target="../ink/ink463.xml"/><Relationship Id="rId356" Type="http://schemas.openxmlformats.org/officeDocument/2006/relationships/customXml" Target="../ink/ink484.xml"/><Relationship Id="rId398" Type="http://schemas.openxmlformats.org/officeDocument/2006/relationships/customXml" Target="../ink/ink505.xml"/><Relationship Id="rId95" Type="http://schemas.openxmlformats.org/officeDocument/2006/relationships/image" Target="../media/image2866.png"/><Relationship Id="rId160" Type="http://schemas.openxmlformats.org/officeDocument/2006/relationships/image" Target="../media/image2897.png"/><Relationship Id="rId216" Type="http://schemas.openxmlformats.org/officeDocument/2006/relationships/image" Target="../media/image2925.png"/><Relationship Id="rId423" Type="http://schemas.openxmlformats.org/officeDocument/2006/relationships/customXml" Target="../ink/ink518.xml"/><Relationship Id="rId258" Type="http://schemas.openxmlformats.org/officeDocument/2006/relationships/customXml" Target="../ink/ink435.xml"/><Relationship Id="rId465" Type="http://schemas.openxmlformats.org/officeDocument/2006/relationships/image" Target="../media/image3048.png"/><Relationship Id="rId22" Type="http://schemas.openxmlformats.org/officeDocument/2006/relationships/customXml" Target="../ink/ink316.xml"/><Relationship Id="rId64" Type="http://schemas.openxmlformats.org/officeDocument/2006/relationships/customXml" Target="../ink/ink337.xml"/><Relationship Id="rId118" Type="http://schemas.openxmlformats.org/officeDocument/2006/relationships/customXml" Target="../ink/ink364.xml"/><Relationship Id="rId325" Type="http://schemas.openxmlformats.org/officeDocument/2006/relationships/image" Target="../media/image2979.png"/><Relationship Id="rId367" Type="http://schemas.openxmlformats.org/officeDocument/2006/relationships/image" Target="../media/image3000.png"/><Relationship Id="rId171" Type="http://schemas.openxmlformats.org/officeDocument/2006/relationships/customXml" Target="../ink/ink391.xml"/><Relationship Id="rId227" Type="http://schemas.openxmlformats.org/officeDocument/2006/relationships/image" Target="../media/image2930.png"/><Relationship Id="rId269" Type="http://schemas.openxmlformats.org/officeDocument/2006/relationships/image" Target="../media/image2951.png"/><Relationship Id="rId434" Type="http://schemas.openxmlformats.org/officeDocument/2006/relationships/customXml" Target="../ink/ink524.xml"/><Relationship Id="rId33" Type="http://schemas.openxmlformats.org/officeDocument/2006/relationships/image" Target="../media/image28350.png"/><Relationship Id="rId129" Type="http://schemas.openxmlformats.org/officeDocument/2006/relationships/customXml" Target="../ink/ink370.xml"/><Relationship Id="rId280" Type="http://schemas.openxmlformats.org/officeDocument/2006/relationships/customXml" Target="../ink/ink446.xml"/><Relationship Id="rId336" Type="http://schemas.openxmlformats.org/officeDocument/2006/relationships/customXml" Target="../ink/ink474.xml"/><Relationship Id="rId75" Type="http://schemas.openxmlformats.org/officeDocument/2006/relationships/image" Target="../media/image2856.png"/><Relationship Id="rId140" Type="http://schemas.openxmlformats.org/officeDocument/2006/relationships/image" Target="../media/image2887.png"/><Relationship Id="rId182" Type="http://schemas.openxmlformats.org/officeDocument/2006/relationships/image" Target="../media/image2908.png"/><Relationship Id="rId378" Type="http://schemas.openxmlformats.org/officeDocument/2006/relationships/customXml" Target="../ink/ink495.xml"/><Relationship Id="rId403" Type="http://schemas.openxmlformats.org/officeDocument/2006/relationships/image" Target="../media/image3018.png"/><Relationship Id="rId6" Type="http://schemas.openxmlformats.org/officeDocument/2006/relationships/customXml" Target="../ink/ink308.xml"/><Relationship Id="rId238" Type="http://schemas.openxmlformats.org/officeDocument/2006/relationships/customXml" Target="../ink/ink425.xml"/><Relationship Id="rId445" Type="http://schemas.openxmlformats.org/officeDocument/2006/relationships/image" Target="../media/image3038.png"/><Relationship Id="rId291" Type="http://schemas.openxmlformats.org/officeDocument/2006/relationships/image" Target="../media/image2962.png"/><Relationship Id="rId305" Type="http://schemas.openxmlformats.org/officeDocument/2006/relationships/image" Target="../media/image2969.png"/><Relationship Id="rId347" Type="http://schemas.openxmlformats.org/officeDocument/2006/relationships/image" Target="../media/image2990.png"/><Relationship Id="rId44" Type="http://schemas.openxmlformats.org/officeDocument/2006/relationships/customXml" Target="../ink/ink327.xml"/><Relationship Id="rId86" Type="http://schemas.openxmlformats.org/officeDocument/2006/relationships/customXml" Target="../ink/ink348.xml"/><Relationship Id="rId151" Type="http://schemas.openxmlformats.org/officeDocument/2006/relationships/customXml" Target="../ink/ink381.xml"/><Relationship Id="rId389" Type="http://schemas.openxmlformats.org/officeDocument/2006/relationships/image" Target="../media/image3011.png"/><Relationship Id="rId193" Type="http://schemas.openxmlformats.org/officeDocument/2006/relationships/customXml" Target="../ink/ink402.xml"/><Relationship Id="rId207" Type="http://schemas.openxmlformats.org/officeDocument/2006/relationships/customXml" Target="../ink/ink409.xml"/><Relationship Id="rId249" Type="http://schemas.openxmlformats.org/officeDocument/2006/relationships/image" Target="../media/image2941.png"/><Relationship Id="rId414" Type="http://schemas.openxmlformats.org/officeDocument/2006/relationships/image" Target="../media/image3023.png"/><Relationship Id="rId456" Type="http://schemas.openxmlformats.org/officeDocument/2006/relationships/customXml" Target="../ink/ink535.xml"/><Relationship Id="rId13" Type="http://schemas.openxmlformats.org/officeDocument/2006/relationships/image" Target="../media/image28250.png"/><Relationship Id="rId109" Type="http://schemas.openxmlformats.org/officeDocument/2006/relationships/image" Target="../media/image2873.png"/><Relationship Id="rId260" Type="http://schemas.openxmlformats.org/officeDocument/2006/relationships/customXml" Target="../ink/ink436.xml"/><Relationship Id="rId316" Type="http://schemas.openxmlformats.org/officeDocument/2006/relationships/customXml" Target="../ink/ink464.xml"/><Relationship Id="rId55" Type="http://schemas.openxmlformats.org/officeDocument/2006/relationships/image" Target="../media/image2846.png"/><Relationship Id="rId97" Type="http://schemas.openxmlformats.org/officeDocument/2006/relationships/image" Target="../media/image2867.png"/><Relationship Id="rId120" Type="http://schemas.openxmlformats.org/officeDocument/2006/relationships/customXml" Target="../ink/ink365.xml"/><Relationship Id="rId358" Type="http://schemas.openxmlformats.org/officeDocument/2006/relationships/customXml" Target="../ink/ink485.xml"/><Relationship Id="rId162" Type="http://schemas.openxmlformats.org/officeDocument/2006/relationships/image" Target="../media/image2898.png"/><Relationship Id="rId218" Type="http://schemas.openxmlformats.org/officeDocument/2006/relationships/image" Target="../media/image2926.png"/><Relationship Id="rId425" Type="http://schemas.openxmlformats.org/officeDocument/2006/relationships/customXml" Target="../ink/ink519.xml"/><Relationship Id="rId271" Type="http://schemas.openxmlformats.org/officeDocument/2006/relationships/image" Target="../media/image2952.png"/><Relationship Id="rId24" Type="http://schemas.openxmlformats.org/officeDocument/2006/relationships/customXml" Target="../ink/ink317.xml"/><Relationship Id="rId66" Type="http://schemas.openxmlformats.org/officeDocument/2006/relationships/customXml" Target="../ink/ink338.xml"/><Relationship Id="rId131" Type="http://schemas.openxmlformats.org/officeDocument/2006/relationships/customXml" Target="../ink/ink371.xml"/><Relationship Id="rId327" Type="http://schemas.openxmlformats.org/officeDocument/2006/relationships/image" Target="../media/image2980.png"/><Relationship Id="rId369" Type="http://schemas.openxmlformats.org/officeDocument/2006/relationships/image" Target="../media/image3001.png"/><Relationship Id="rId173" Type="http://schemas.openxmlformats.org/officeDocument/2006/relationships/customXml" Target="../ink/ink392.xml"/><Relationship Id="rId229" Type="http://schemas.openxmlformats.org/officeDocument/2006/relationships/image" Target="../media/image2931.png"/><Relationship Id="rId380" Type="http://schemas.openxmlformats.org/officeDocument/2006/relationships/customXml" Target="../ink/ink496.xml"/><Relationship Id="rId436" Type="http://schemas.openxmlformats.org/officeDocument/2006/relationships/customXml" Target="../ink/ink525.xml"/><Relationship Id="rId240" Type="http://schemas.openxmlformats.org/officeDocument/2006/relationships/customXml" Target="../ink/ink426.xml"/><Relationship Id="rId35" Type="http://schemas.openxmlformats.org/officeDocument/2006/relationships/image" Target="../media/image28360.png"/><Relationship Id="rId77" Type="http://schemas.openxmlformats.org/officeDocument/2006/relationships/image" Target="../media/image2857.png"/><Relationship Id="rId100" Type="http://schemas.openxmlformats.org/officeDocument/2006/relationships/customXml" Target="../ink/ink355.xml"/><Relationship Id="rId282" Type="http://schemas.openxmlformats.org/officeDocument/2006/relationships/customXml" Target="../ink/ink447.xml"/><Relationship Id="rId338" Type="http://schemas.openxmlformats.org/officeDocument/2006/relationships/customXml" Target="../ink/ink475.xml"/><Relationship Id="rId8" Type="http://schemas.openxmlformats.org/officeDocument/2006/relationships/customXml" Target="../ink/ink309.xml"/><Relationship Id="rId142" Type="http://schemas.openxmlformats.org/officeDocument/2006/relationships/image" Target="../media/image2888.png"/><Relationship Id="rId184" Type="http://schemas.openxmlformats.org/officeDocument/2006/relationships/image" Target="../media/image2909.png"/><Relationship Id="rId391" Type="http://schemas.openxmlformats.org/officeDocument/2006/relationships/image" Target="../media/image3012.png"/><Relationship Id="rId405" Type="http://schemas.openxmlformats.org/officeDocument/2006/relationships/customXml" Target="../ink/ink509.xml"/><Relationship Id="rId447" Type="http://schemas.openxmlformats.org/officeDocument/2006/relationships/image" Target="../media/image3039.png"/><Relationship Id="rId251" Type="http://schemas.openxmlformats.org/officeDocument/2006/relationships/image" Target="../media/image2942.png"/><Relationship Id="rId46" Type="http://schemas.openxmlformats.org/officeDocument/2006/relationships/customXml" Target="../ink/ink328.xml"/><Relationship Id="rId293" Type="http://schemas.openxmlformats.org/officeDocument/2006/relationships/image" Target="../media/image2963.png"/><Relationship Id="rId307" Type="http://schemas.openxmlformats.org/officeDocument/2006/relationships/image" Target="../media/image2970.png"/><Relationship Id="rId349" Type="http://schemas.openxmlformats.org/officeDocument/2006/relationships/image" Target="../media/image2991.png"/><Relationship Id="rId88" Type="http://schemas.openxmlformats.org/officeDocument/2006/relationships/customXml" Target="../ink/ink349.xml"/><Relationship Id="rId111" Type="http://schemas.openxmlformats.org/officeDocument/2006/relationships/image" Target="../media/image2874.png"/><Relationship Id="rId153" Type="http://schemas.openxmlformats.org/officeDocument/2006/relationships/customXml" Target="../ink/ink382.xml"/><Relationship Id="rId195" Type="http://schemas.openxmlformats.org/officeDocument/2006/relationships/customXml" Target="../ink/ink403.xml"/><Relationship Id="rId209" Type="http://schemas.openxmlformats.org/officeDocument/2006/relationships/customXml" Target="../ink/ink410.xml"/><Relationship Id="rId360" Type="http://schemas.openxmlformats.org/officeDocument/2006/relationships/customXml" Target="../ink/ink486.xml"/><Relationship Id="rId416" Type="http://schemas.openxmlformats.org/officeDocument/2006/relationships/image" Target="../media/image3024.png"/><Relationship Id="rId220" Type="http://schemas.openxmlformats.org/officeDocument/2006/relationships/image" Target="../media/image2927.png"/><Relationship Id="rId458" Type="http://schemas.openxmlformats.org/officeDocument/2006/relationships/customXml" Target="../ink/ink536.xml"/><Relationship Id="rId15" Type="http://schemas.openxmlformats.org/officeDocument/2006/relationships/image" Target="../media/image28260.png"/><Relationship Id="rId57" Type="http://schemas.openxmlformats.org/officeDocument/2006/relationships/image" Target="../media/image2847.png"/><Relationship Id="rId262" Type="http://schemas.openxmlformats.org/officeDocument/2006/relationships/customXml" Target="../ink/ink437.xml"/><Relationship Id="rId318" Type="http://schemas.openxmlformats.org/officeDocument/2006/relationships/customXml" Target="../ink/ink465.xml"/><Relationship Id="rId99" Type="http://schemas.openxmlformats.org/officeDocument/2006/relationships/image" Target="../media/image2868.png"/><Relationship Id="rId122" Type="http://schemas.openxmlformats.org/officeDocument/2006/relationships/image" Target="../media/image2879.png"/><Relationship Id="rId164" Type="http://schemas.openxmlformats.org/officeDocument/2006/relationships/image" Target="../media/image2899.png"/><Relationship Id="rId371" Type="http://schemas.openxmlformats.org/officeDocument/2006/relationships/image" Target="../media/image3002.png"/><Relationship Id="rId427" Type="http://schemas.openxmlformats.org/officeDocument/2006/relationships/customXml" Target="../ink/ink520.xml"/><Relationship Id="rId26" Type="http://schemas.openxmlformats.org/officeDocument/2006/relationships/customXml" Target="../ink/ink318.xml"/><Relationship Id="rId231" Type="http://schemas.openxmlformats.org/officeDocument/2006/relationships/image" Target="../media/image2932.png"/><Relationship Id="rId273" Type="http://schemas.openxmlformats.org/officeDocument/2006/relationships/image" Target="../media/image2953.png"/><Relationship Id="rId329" Type="http://schemas.openxmlformats.org/officeDocument/2006/relationships/image" Target="../media/image2981.png"/><Relationship Id="rId68" Type="http://schemas.openxmlformats.org/officeDocument/2006/relationships/customXml" Target="../ink/ink339.xml"/><Relationship Id="rId133" Type="http://schemas.openxmlformats.org/officeDocument/2006/relationships/customXml" Target="../ink/ink372.xml"/><Relationship Id="rId175" Type="http://schemas.openxmlformats.org/officeDocument/2006/relationships/customXml" Target="../ink/ink393.xml"/><Relationship Id="rId340" Type="http://schemas.openxmlformats.org/officeDocument/2006/relationships/customXml" Target="../ink/ink476.xml"/><Relationship Id="rId200" Type="http://schemas.openxmlformats.org/officeDocument/2006/relationships/image" Target="../media/image2917.png"/><Relationship Id="rId382" Type="http://schemas.openxmlformats.org/officeDocument/2006/relationships/customXml" Target="../ink/ink497.xml"/><Relationship Id="rId438" Type="http://schemas.openxmlformats.org/officeDocument/2006/relationships/customXml" Target="../ink/ink526.xml"/><Relationship Id="rId242" Type="http://schemas.openxmlformats.org/officeDocument/2006/relationships/customXml" Target="../ink/ink427.xml"/><Relationship Id="rId284" Type="http://schemas.openxmlformats.org/officeDocument/2006/relationships/customXml" Target="../ink/ink448.xml"/><Relationship Id="rId37" Type="http://schemas.openxmlformats.org/officeDocument/2006/relationships/image" Target="../media/image28370.png"/><Relationship Id="rId79" Type="http://schemas.openxmlformats.org/officeDocument/2006/relationships/image" Target="../media/image2858.png"/><Relationship Id="rId102" Type="http://schemas.openxmlformats.org/officeDocument/2006/relationships/customXml" Target="../ink/ink356.xml"/><Relationship Id="rId144" Type="http://schemas.openxmlformats.org/officeDocument/2006/relationships/image" Target="../media/image2889.png"/><Relationship Id="rId90" Type="http://schemas.openxmlformats.org/officeDocument/2006/relationships/customXml" Target="../ink/ink350.xml"/><Relationship Id="rId186" Type="http://schemas.openxmlformats.org/officeDocument/2006/relationships/image" Target="../media/image2910.png"/><Relationship Id="rId351" Type="http://schemas.openxmlformats.org/officeDocument/2006/relationships/image" Target="../media/image2992.png"/><Relationship Id="rId393" Type="http://schemas.openxmlformats.org/officeDocument/2006/relationships/image" Target="../media/image3013.png"/><Relationship Id="rId407" Type="http://schemas.openxmlformats.org/officeDocument/2006/relationships/customXml" Target="../ink/ink510.xml"/><Relationship Id="rId449" Type="http://schemas.openxmlformats.org/officeDocument/2006/relationships/image" Target="../media/image3040.png"/><Relationship Id="rId211" Type="http://schemas.openxmlformats.org/officeDocument/2006/relationships/customXml" Target="../ink/ink411.xml"/><Relationship Id="rId253" Type="http://schemas.openxmlformats.org/officeDocument/2006/relationships/image" Target="../media/image2943.png"/><Relationship Id="rId295" Type="http://schemas.openxmlformats.org/officeDocument/2006/relationships/image" Target="../media/image2964.png"/><Relationship Id="rId309" Type="http://schemas.openxmlformats.org/officeDocument/2006/relationships/image" Target="../media/image2971.png"/><Relationship Id="rId460" Type="http://schemas.openxmlformats.org/officeDocument/2006/relationships/customXml" Target="../ink/ink537.xml"/><Relationship Id="rId48" Type="http://schemas.openxmlformats.org/officeDocument/2006/relationships/customXml" Target="../ink/ink329.xml"/><Relationship Id="rId113" Type="http://schemas.openxmlformats.org/officeDocument/2006/relationships/image" Target="../media/image2875.png"/><Relationship Id="rId320" Type="http://schemas.openxmlformats.org/officeDocument/2006/relationships/customXml" Target="../ink/ink466.xml"/><Relationship Id="rId155" Type="http://schemas.openxmlformats.org/officeDocument/2006/relationships/customXml" Target="../ink/ink383.xml"/><Relationship Id="rId197" Type="http://schemas.openxmlformats.org/officeDocument/2006/relationships/customXml" Target="../ink/ink404.xml"/><Relationship Id="rId362" Type="http://schemas.openxmlformats.org/officeDocument/2006/relationships/customXml" Target="../ink/ink487.xml"/><Relationship Id="rId418" Type="http://schemas.openxmlformats.org/officeDocument/2006/relationships/image" Target="../media/image3025.png"/><Relationship Id="rId222" Type="http://schemas.openxmlformats.org/officeDocument/2006/relationships/customXml" Target="../ink/ink417.xml"/><Relationship Id="rId264" Type="http://schemas.openxmlformats.org/officeDocument/2006/relationships/customXml" Target="../ink/ink438.xml"/><Relationship Id="rId17" Type="http://schemas.openxmlformats.org/officeDocument/2006/relationships/image" Target="../media/image28270.png"/><Relationship Id="rId59" Type="http://schemas.openxmlformats.org/officeDocument/2006/relationships/image" Target="../media/image2848.png"/><Relationship Id="rId124" Type="http://schemas.openxmlformats.org/officeDocument/2006/relationships/image" Target="../media/image2880.png"/><Relationship Id="rId70" Type="http://schemas.openxmlformats.org/officeDocument/2006/relationships/customXml" Target="../ink/ink340.xml"/><Relationship Id="rId166" Type="http://schemas.openxmlformats.org/officeDocument/2006/relationships/image" Target="../media/image2900.png"/><Relationship Id="rId331" Type="http://schemas.openxmlformats.org/officeDocument/2006/relationships/image" Target="../media/image2982.png"/><Relationship Id="rId373" Type="http://schemas.openxmlformats.org/officeDocument/2006/relationships/image" Target="../media/image3003.png"/><Relationship Id="rId429" Type="http://schemas.openxmlformats.org/officeDocument/2006/relationships/image" Target="../media/image3030.png"/><Relationship Id="rId1" Type="http://schemas.openxmlformats.org/officeDocument/2006/relationships/slideLayout" Target="../slideLayouts/slideLayout7.xml"/><Relationship Id="rId233" Type="http://schemas.openxmlformats.org/officeDocument/2006/relationships/image" Target="../media/image2933.png"/><Relationship Id="rId440" Type="http://schemas.openxmlformats.org/officeDocument/2006/relationships/customXml" Target="../ink/ink527.xml"/><Relationship Id="rId28" Type="http://schemas.openxmlformats.org/officeDocument/2006/relationships/customXml" Target="../ink/ink319.xml"/><Relationship Id="rId275" Type="http://schemas.openxmlformats.org/officeDocument/2006/relationships/image" Target="../media/image2954.png"/><Relationship Id="rId300" Type="http://schemas.openxmlformats.org/officeDocument/2006/relationships/customXml" Target="../ink/ink456.xml"/><Relationship Id="rId81" Type="http://schemas.openxmlformats.org/officeDocument/2006/relationships/image" Target="../media/image2859.png"/><Relationship Id="rId135" Type="http://schemas.openxmlformats.org/officeDocument/2006/relationships/customXml" Target="../ink/ink373.xml"/><Relationship Id="rId177" Type="http://schemas.openxmlformats.org/officeDocument/2006/relationships/customXml" Target="../ink/ink394.xml"/><Relationship Id="rId342" Type="http://schemas.openxmlformats.org/officeDocument/2006/relationships/customXml" Target="../ink/ink477.xml"/><Relationship Id="rId384" Type="http://schemas.openxmlformats.org/officeDocument/2006/relationships/customXml" Target="../ink/ink498.xml"/><Relationship Id="rId202" Type="http://schemas.openxmlformats.org/officeDocument/2006/relationships/image" Target="../media/image2918.png"/><Relationship Id="rId244" Type="http://schemas.openxmlformats.org/officeDocument/2006/relationships/customXml" Target="../ink/ink428.xml"/><Relationship Id="rId39" Type="http://schemas.openxmlformats.org/officeDocument/2006/relationships/image" Target="../media/image28380.png"/><Relationship Id="rId286" Type="http://schemas.openxmlformats.org/officeDocument/2006/relationships/customXml" Target="../ink/ink449.xml"/><Relationship Id="rId451" Type="http://schemas.openxmlformats.org/officeDocument/2006/relationships/image" Target="../media/image3041.png"/><Relationship Id="rId50" Type="http://schemas.openxmlformats.org/officeDocument/2006/relationships/customXml" Target="../ink/ink330.xml"/><Relationship Id="rId104" Type="http://schemas.openxmlformats.org/officeDocument/2006/relationships/customXml" Target="../ink/ink357.xml"/><Relationship Id="rId146" Type="http://schemas.openxmlformats.org/officeDocument/2006/relationships/image" Target="../media/image2890.png"/><Relationship Id="rId188" Type="http://schemas.openxmlformats.org/officeDocument/2006/relationships/image" Target="../media/image2911.png"/><Relationship Id="rId311" Type="http://schemas.openxmlformats.org/officeDocument/2006/relationships/image" Target="../media/image2972.png"/><Relationship Id="rId353" Type="http://schemas.openxmlformats.org/officeDocument/2006/relationships/image" Target="../media/image2993.png"/><Relationship Id="rId395" Type="http://schemas.openxmlformats.org/officeDocument/2006/relationships/image" Target="../media/image3014.png"/><Relationship Id="rId409" Type="http://schemas.openxmlformats.org/officeDocument/2006/relationships/customXml" Target="../ink/ink511.xml"/><Relationship Id="rId92" Type="http://schemas.openxmlformats.org/officeDocument/2006/relationships/customXml" Target="../ink/ink351.xml"/><Relationship Id="rId213" Type="http://schemas.openxmlformats.org/officeDocument/2006/relationships/customXml" Target="../ink/ink412.xml"/><Relationship Id="rId420" Type="http://schemas.openxmlformats.org/officeDocument/2006/relationships/image" Target="../media/image3026.png"/><Relationship Id="rId255" Type="http://schemas.openxmlformats.org/officeDocument/2006/relationships/image" Target="../media/image2944.png"/><Relationship Id="rId297" Type="http://schemas.openxmlformats.org/officeDocument/2006/relationships/image" Target="../media/image2965.png"/><Relationship Id="rId462" Type="http://schemas.openxmlformats.org/officeDocument/2006/relationships/customXml" Target="../ink/ink538.xml"/><Relationship Id="rId115" Type="http://schemas.openxmlformats.org/officeDocument/2006/relationships/image" Target="../media/image2876.png"/><Relationship Id="rId157" Type="http://schemas.openxmlformats.org/officeDocument/2006/relationships/customXml" Target="../ink/ink384.xml"/><Relationship Id="rId322" Type="http://schemas.openxmlformats.org/officeDocument/2006/relationships/customXml" Target="../ink/ink467.xml"/><Relationship Id="rId364" Type="http://schemas.openxmlformats.org/officeDocument/2006/relationships/customXml" Target="../ink/ink488.xml"/></Relationships>
</file>

<file path=ppt/slides/_rels/slide5.xml.rels><?xml version="1.0" encoding="UTF-8" standalone="yes"?>
<Relationships xmlns="http://schemas.openxmlformats.org/package/2006/relationships"><Relationship Id="rId117" Type="http://schemas.openxmlformats.org/officeDocument/2006/relationships/customXml" Target="../ink/ink597.xml"/><Relationship Id="rId671" Type="http://schemas.openxmlformats.org/officeDocument/2006/relationships/customXml" Target="../ink/ink875.xml"/><Relationship Id="rId769" Type="http://schemas.openxmlformats.org/officeDocument/2006/relationships/customXml" Target="../ink/ink924.xml"/><Relationship Id="rId21" Type="http://schemas.openxmlformats.org/officeDocument/2006/relationships/customXml" Target="../ink/ink549.xml"/><Relationship Id="rId324" Type="http://schemas.openxmlformats.org/officeDocument/2006/relationships/image" Target="../media/image3208.png"/><Relationship Id="rId531" Type="http://schemas.openxmlformats.org/officeDocument/2006/relationships/customXml" Target="../ink/ink804.xml"/><Relationship Id="rId629" Type="http://schemas.openxmlformats.org/officeDocument/2006/relationships/customXml" Target="../ink/ink853.xml"/><Relationship Id="rId170" Type="http://schemas.openxmlformats.org/officeDocument/2006/relationships/image" Target="../media/image3131.png"/><Relationship Id="rId268" Type="http://schemas.openxmlformats.org/officeDocument/2006/relationships/image" Target="../media/image3180.png"/><Relationship Id="rId475" Type="http://schemas.openxmlformats.org/officeDocument/2006/relationships/customXml" Target="../ink/ink776.xml"/><Relationship Id="rId682" Type="http://schemas.openxmlformats.org/officeDocument/2006/relationships/image" Target="../media/image3383.png"/><Relationship Id="rId32" Type="http://schemas.openxmlformats.org/officeDocument/2006/relationships/image" Target="../media/image3062.png"/><Relationship Id="rId128" Type="http://schemas.openxmlformats.org/officeDocument/2006/relationships/image" Target="../media/image3110.png"/><Relationship Id="rId335" Type="http://schemas.openxmlformats.org/officeDocument/2006/relationships/customXml" Target="../ink/ink706.xml"/><Relationship Id="rId542" Type="http://schemas.openxmlformats.org/officeDocument/2006/relationships/image" Target="../media/image3316.png"/><Relationship Id="rId181" Type="http://schemas.openxmlformats.org/officeDocument/2006/relationships/customXml" Target="../ink/ink629.xml"/><Relationship Id="rId402" Type="http://schemas.openxmlformats.org/officeDocument/2006/relationships/image" Target="../media/image3247.png"/><Relationship Id="rId279" Type="http://schemas.openxmlformats.org/officeDocument/2006/relationships/customXml" Target="../ink/ink678.xml"/><Relationship Id="rId486" Type="http://schemas.openxmlformats.org/officeDocument/2006/relationships/image" Target="../media/image3288.png"/><Relationship Id="rId693" Type="http://schemas.openxmlformats.org/officeDocument/2006/relationships/customXml" Target="../ink/ink886.xml"/><Relationship Id="rId707" Type="http://schemas.openxmlformats.org/officeDocument/2006/relationships/customXml" Target="../ink/ink893.xml"/><Relationship Id="rId43" Type="http://schemas.openxmlformats.org/officeDocument/2006/relationships/customXml" Target="../ink/ink560.xml"/><Relationship Id="rId139" Type="http://schemas.openxmlformats.org/officeDocument/2006/relationships/customXml" Target="../ink/ink608.xml"/><Relationship Id="rId346" Type="http://schemas.openxmlformats.org/officeDocument/2006/relationships/image" Target="../media/image3219.png"/><Relationship Id="rId553" Type="http://schemas.openxmlformats.org/officeDocument/2006/relationships/customXml" Target="../ink/ink815.xml"/><Relationship Id="rId760" Type="http://schemas.openxmlformats.org/officeDocument/2006/relationships/image" Target="../media/image3422.png"/><Relationship Id="rId192" Type="http://schemas.openxmlformats.org/officeDocument/2006/relationships/image" Target="../media/image3142.png"/><Relationship Id="rId206" Type="http://schemas.openxmlformats.org/officeDocument/2006/relationships/image" Target="../media/image3149.png"/><Relationship Id="rId413" Type="http://schemas.openxmlformats.org/officeDocument/2006/relationships/customXml" Target="../ink/ink745.xml"/><Relationship Id="rId497" Type="http://schemas.openxmlformats.org/officeDocument/2006/relationships/customXml" Target="../ink/ink787.xml"/><Relationship Id="rId620" Type="http://schemas.openxmlformats.org/officeDocument/2006/relationships/image" Target="../media/image3354.png"/><Relationship Id="rId718" Type="http://schemas.openxmlformats.org/officeDocument/2006/relationships/image" Target="../media/image3401.png"/><Relationship Id="rId357" Type="http://schemas.openxmlformats.org/officeDocument/2006/relationships/customXml" Target="../ink/ink717.xml"/><Relationship Id="rId54" Type="http://schemas.openxmlformats.org/officeDocument/2006/relationships/image" Target="../media/image3073.png"/><Relationship Id="rId217" Type="http://schemas.openxmlformats.org/officeDocument/2006/relationships/customXml" Target="../ink/ink647.xml"/><Relationship Id="rId564" Type="http://schemas.openxmlformats.org/officeDocument/2006/relationships/image" Target="../media/image3327.png"/><Relationship Id="rId771" Type="http://schemas.openxmlformats.org/officeDocument/2006/relationships/customXml" Target="../ink/ink925.xml"/><Relationship Id="rId424" Type="http://schemas.openxmlformats.org/officeDocument/2006/relationships/image" Target="../media/image3258.png"/><Relationship Id="rId631" Type="http://schemas.openxmlformats.org/officeDocument/2006/relationships/customXml" Target="../ink/ink854.xml"/><Relationship Id="rId729" Type="http://schemas.openxmlformats.org/officeDocument/2006/relationships/customXml" Target="../ink/ink904.xml"/><Relationship Id="rId270" Type="http://schemas.openxmlformats.org/officeDocument/2006/relationships/image" Target="../media/image3181.png"/><Relationship Id="rId65" Type="http://schemas.openxmlformats.org/officeDocument/2006/relationships/customXml" Target="../ink/ink571.xml"/><Relationship Id="rId130" Type="http://schemas.openxmlformats.org/officeDocument/2006/relationships/image" Target="../media/image3111.png"/><Relationship Id="rId368" Type="http://schemas.openxmlformats.org/officeDocument/2006/relationships/image" Target="../media/image3230.png"/><Relationship Id="rId575" Type="http://schemas.openxmlformats.org/officeDocument/2006/relationships/customXml" Target="../ink/ink826.xml"/><Relationship Id="rId782" Type="http://schemas.openxmlformats.org/officeDocument/2006/relationships/customXml" Target="../ink/ink931.xml"/><Relationship Id="rId228" Type="http://schemas.openxmlformats.org/officeDocument/2006/relationships/image" Target="../media/image3160.png"/><Relationship Id="rId435" Type="http://schemas.openxmlformats.org/officeDocument/2006/relationships/customXml" Target="../ink/ink756.xml"/><Relationship Id="rId642" Type="http://schemas.openxmlformats.org/officeDocument/2006/relationships/customXml" Target="../ink/ink860.xml"/><Relationship Id="rId281" Type="http://schemas.openxmlformats.org/officeDocument/2006/relationships/customXml" Target="../ink/ink679.xml"/><Relationship Id="rId502" Type="http://schemas.openxmlformats.org/officeDocument/2006/relationships/image" Target="../media/image3296.png"/><Relationship Id="rId76" Type="http://schemas.openxmlformats.org/officeDocument/2006/relationships/image" Target="../media/image3084.png"/><Relationship Id="rId141" Type="http://schemas.openxmlformats.org/officeDocument/2006/relationships/customXml" Target="../ink/ink609.xml"/><Relationship Id="rId379" Type="http://schemas.openxmlformats.org/officeDocument/2006/relationships/customXml" Target="../ink/ink728.xml"/><Relationship Id="rId586" Type="http://schemas.openxmlformats.org/officeDocument/2006/relationships/image" Target="../media/image3338.png"/><Relationship Id="rId7" Type="http://schemas.openxmlformats.org/officeDocument/2006/relationships/customXml" Target="../ink/ink542.xml"/><Relationship Id="rId239" Type="http://schemas.openxmlformats.org/officeDocument/2006/relationships/customXml" Target="../ink/ink658.xml"/><Relationship Id="rId446" Type="http://schemas.openxmlformats.org/officeDocument/2006/relationships/image" Target="../media/image3268.png"/><Relationship Id="rId653" Type="http://schemas.openxmlformats.org/officeDocument/2006/relationships/image" Target="../media/image3369.png"/><Relationship Id="rId292" Type="http://schemas.openxmlformats.org/officeDocument/2006/relationships/image" Target="../media/image3192.png"/><Relationship Id="rId306" Type="http://schemas.openxmlformats.org/officeDocument/2006/relationships/image" Target="../media/image3199.png"/><Relationship Id="rId87" Type="http://schemas.openxmlformats.org/officeDocument/2006/relationships/customXml" Target="../ink/ink582.xml"/><Relationship Id="rId513" Type="http://schemas.openxmlformats.org/officeDocument/2006/relationships/customXml" Target="../ink/ink795.xml"/><Relationship Id="rId597" Type="http://schemas.openxmlformats.org/officeDocument/2006/relationships/customXml" Target="../ink/ink837.xml"/><Relationship Id="rId720" Type="http://schemas.openxmlformats.org/officeDocument/2006/relationships/image" Target="../media/image3402.png"/><Relationship Id="rId152" Type="http://schemas.openxmlformats.org/officeDocument/2006/relationships/image" Target="../media/image3122.png"/><Relationship Id="rId457" Type="http://schemas.openxmlformats.org/officeDocument/2006/relationships/customXml" Target="../ink/ink767.xml"/><Relationship Id="rId664" Type="http://schemas.openxmlformats.org/officeDocument/2006/relationships/image" Target="../media/image3374.png"/><Relationship Id="rId14" Type="http://schemas.openxmlformats.org/officeDocument/2006/relationships/image" Target="../media/image3053.png"/><Relationship Id="rId317" Type="http://schemas.openxmlformats.org/officeDocument/2006/relationships/customXml" Target="../ink/ink697.xml"/><Relationship Id="rId524" Type="http://schemas.openxmlformats.org/officeDocument/2006/relationships/image" Target="../media/image3307.png"/><Relationship Id="rId731" Type="http://schemas.openxmlformats.org/officeDocument/2006/relationships/customXml" Target="../ink/ink905.xml"/><Relationship Id="rId98" Type="http://schemas.openxmlformats.org/officeDocument/2006/relationships/image" Target="../media/image3095.png"/><Relationship Id="rId163" Type="http://schemas.openxmlformats.org/officeDocument/2006/relationships/customXml" Target="../ink/ink620.xml"/><Relationship Id="rId370" Type="http://schemas.openxmlformats.org/officeDocument/2006/relationships/image" Target="../media/image3231.png"/><Relationship Id="rId230" Type="http://schemas.openxmlformats.org/officeDocument/2006/relationships/image" Target="../media/image3161.png"/><Relationship Id="rId468" Type="http://schemas.openxmlformats.org/officeDocument/2006/relationships/image" Target="../media/image3279.png"/><Relationship Id="rId675" Type="http://schemas.openxmlformats.org/officeDocument/2006/relationships/customXml" Target="../ink/ink877.xml"/><Relationship Id="rId25" Type="http://schemas.openxmlformats.org/officeDocument/2006/relationships/customXml" Target="../ink/ink551.xml"/><Relationship Id="rId328" Type="http://schemas.openxmlformats.org/officeDocument/2006/relationships/image" Target="../media/image3210.png"/><Relationship Id="rId535" Type="http://schemas.openxmlformats.org/officeDocument/2006/relationships/customXml" Target="../ink/ink806.xml"/><Relationship Id="rId742" Type="http://schemas.openxmlformats.org/officeDocument/2006/relationships/image" Target="../media/image3413.png"/><Relationship Id="rId174" Type="http://schemas.openxmlformats.org/officeDocument/2006/relationships/image" Target="../media/image3133.png"/><Relationship Id="rId381" Type="http://schemas.openxmlformats.org/officeDocument/2006/relationships/customXml" Target="../ink/ink729.xml"/><Relationship Id="rId602" Type="http://schemas.openxmlformats.org/officeDocument/2006/relationships/image" Target="../media/image3345.png"/><Relationship Id="rId241" Type="http://schemas.openxmlformats.org/officeDocument/2006/relationships/customXml" Target="../ink/ink659.xml"/><Relationship Id="rId479" Type="http://schemas.openxmlformats.org/officeDocument/2006/relationships/customXml" Target="../ink/ink778.xml"/><Relationship Id="rId686" Type="http://schemas.openxmlformats.org/officeDocument/2006/relationships/image" Target="../media/image3385.png"/><Relationship Id="rId36" Type="http://schemas.openxmlformats.org/officeDocument/2006/relationships/image" Target="../media/image3064.png"/><Relationship Id="rId339" Type="http://schemas.openxmlformats.org/officeDocument/2006/relationships/customXml" Target="../ink/ink708.xml"/><Relationship Id="rId546" Type="http://schemas.openxmlformats.org/officeDocument/2006/relationships/image" Target="../media/image3318.png"/><Relationship Id="rId753" Type="http://schemas.openxmlformats.org/officeDocument/2006/relationships/customXml" Target="../ink/ink916.xml"/><Relationship Id="rId101" Type="http://schemas.openxmlformats.org/officeDocument/2006/relationships/customXml" Target="../ink/ink589.xml"/><Relationship Id="rId185" Type="http://schemas.openxmlformats.org/officeDocument/2006/relationships/customXml" Target="../ink/ink631.xml"/><Relationship Id="rId406" Type="http://schemas.openxmlformats.org/officeDocument/2006/relationships/image" Target="../media/image3249.png"/><Relationship Id="rId392" Type="http://schemas.openxmlformats.org/officeDocument/2006/relationships/image" Target="../media/image3242.png"/><Relationship Id="rId613" Type="http://schemas.openxmlformats.org/officeDocument/2006/relationships/customXml" Target="../ink/ink845.xml"/><Relationship Id="rId697" Type="http://schemas.openxmlformats.org/officeDocument/2006/relationships/customXml" Target="../ink/ink888.xml"/><Relationship Id="rId252" Type="http://schemas.openxmlformats.org/officeDocument/2006/relationships/image" Target="../media/image3172.png"/><Relationship Id="rId47" Type="http://schemas.openxmlformats.org/officeDocument/2006/relationships/customXml" Target="../ink/ink562.xml"/><Relationship Id="rId112" Type="http://schemas.openxmlformats.org/officeDocument/2006/relationships/image" Target="../media/image3102.png"/><Relationship Id="rId557" Type="http://schemas.openxmlformats.org/officeDocument/2006/relationships/customXml" Target="../ink/ink817.xml"/><Relationship Id="rId764" Type="http://schemas.openxmlformats.org/officeDocument/2006/relationships/image" Target="../media/image3424.png"/><Relationship Id="rId196" Type="http://schemas.openxmlformats.org/officeDocument/2006/relationships/image" Target="../media/image3144.png"/><Relationship Id="rId417" Type="http://schemas.openxmlformats.org/officeDocument/2006/relationships/customXml" Target="../ink/ink747.xml"/><Relationship Id="rId624" Type="http://schemas.openxmlformats.org/officeDocument/2006/relationships/image" Target="../media/image3356.png"/><Relationship Id="rId263" Type="http://schemas.openxmlformats.org/officeDocument/2006/relationships/customXml" Target="../ink/ink670.xml"/><Relationship Id="rId470" Type="http://schemas.openxmlformats.org/officeDocument/2006/relationships/image" Target="../media/image3280.png"/><Relationship Id="rId58" Type="http://schemas.openxmlformats.org/officeDocument/2006/relationships/image" Target="../media/image3075.png"/><Relationship Id="rId123" Type="http://schemas.openxmlformats.org/officeDocument/2006/relationships/customXml" Target="../ink/ink600.xml"/><Relationship Id="rId330" Type="http://schemas.openxmlformats.org/officeDocument/2006/relationships/image" Target="../media/image3211.png"/><Relationship Id="rId568" Type="http://schemas.openxmlformats.org/officeDocument/2006/relationships/image" Target="../media/image3329.png"/><Relationship Id="rId775" Type="http://schemas.openxmlformats.org/officeDocument/2006/relationships/customXml" Target="../ink/ink927.xml"/><Relationship Id="rId428" Type="http://schemas.openxmlformats.org/officeDocument/2006/relationships/image" Target="../media/image2014.png"/><Relationship Id="rId635" Type="http://schemas.openxmlformats.org/officeDocument/2006/relationships/customXml" Target="../ink/ink856.xml"/><Relationship Id="rId274" Type="http://schemas.openxmlformats.org/officeDocument/2006/relationships/image" Target="../media/image3183.png"/><Relationship Id="rId481" Type="http://schemas.openxmlformats.org/officeDocument/2006/relationships/customXml" Target="../ink/ink779.xml"/><Relationship Id="rId702" Type="http://schemas.openxmlformats.org/officeDocument/2006/relationships/image" Target="../media/image3393.png"/><Relationship Id="rId69" Type="http://schemas.openxmlformats.org/officeDocument/2006/relationships/customXml" Target="../ink/ink573.xml"/><Relationship Id="rId134" Type="http://schemas.openxmlformats.org/officeDocument/2006/relationships/image" Target="../media/image3113.png"/><Relationship Id="rId579" Type="http://schemas.openxmlformats.org/officeDocument/2006/relationships/customXml" Target="../ink/ink828.xml"/><Relationship Id="rId341" Type="http://schemas.openxmlformats.org/officeDocument/2006/relationships/customXml" Target="../ink/ink709.xml"/><Relationship Id="rId439" Type="http://schemas.openxmlformats.org/officeDocument/2006/relationships/customXml" Target="../ink/ink758.xml"/><Relationship Id="rId646" Type="http://schemas.openxmlformats.org/officeDocument/2006/relationships/customXml" Target="../ink/ink862.xml"/><Relationship Id="rId201" Type="http://schemas.openxmlformats.org/officeDocument/2006/relationships/customXml" Target="../ink/ink639.xml"/><Relationship Id="rId285" Type="http://schemas.openxmlformats.org/officeDocument/2006/relationships/customXml" Target="../ink/ink681.xml"/><Relationship Id="rId506" Type="http://schemas.openxmlformats.org/officeDocument/2006/relationships/image" Target="../media/image3298.png"/><Relationship Id="rId492" Type="http://schemas.openxmlformats.org/officeDocument/2006/relationships/image" Target="../media/image3291.png"/><Relationship Id="rId713" Type="http://schemas.openxmlformats.org/officeDocument/2006/relationships/customXml" Target="../ink/ink896.xml"/><Relationship Id="rId145" Type="http://schemas.openxmlformats.org/officeDocument/2006/relationships/customXml" Target="../ink/ink611.xml"/><Relationship Id="rId352" Type="http://schemas.openxmlformats.org/officeDocument/2006/relationships/image" Target="../media/image3222.png"/><Relationship Id="rId212" Type="http://schemas.openxmlformats.org/officeDocument/2006/relationships/image" Target="../media/image3152.png"/><Relationship Id="rId657" Type="http://schemas.openxmlformats.org/officeDocument/2006/relationships/customXml" Target="../ink/ink868.xml"/><Relationship Id="rId296" Type="http://schemas.openxmlformats.org/officeDocument/2006/relationships/image" Target="../media/image3194.png"/><Relationship Id="rId517" Type="http://schemas.openxmlformats.org/officeDocument/2006/relationships/customXml" Target="../ink/ink797.xml"/><Relationship Id="rId724" Type="http://schemas.openxmlformats.org/officeDocument/2006/relationships/image" Target="../media/image3404.png"/><Relationship Id="rId60" Type="http://schemas.openxmlformats.org/officeDocument/2006/relationships/image" Target="../media/image3076.png"/><Relationship Id="rId156" Type="http://schemas.openxmlformats.org/officeDocument/2006/relationships/image" Target="../media/image3124.png"/><Relationship Id="rId363" Type="http://schemas.openxmlformats.org/officeDocument/2006/relationships/customXml" Target="../ink/ink720.xml"/><Relationship Id="rId570" Type="http://schemas.openxmlformats.org/officeDocument/2006/relationships/image" Target="../media/image3330.png"/><Relationship Id="rId223" Type="http://schemas.openxmlformats.org/officeDocument/2006/relationships/customXml" Target="../ink/ink650.xml"/><Relationship Id="rId430" Type="http://schemas.openxmlformats.org/officeDocument/2006/relationships/image" Target="../media/image3260.png"/><Relationship Id="rId668" Type="http://schemas.openxmlformats.org/officeDocument/2006/relationships/image" Target="../media/image3376.png"/><Relationship Id="rId18" Type="http://schemas.openxmlformats.org/officeDocument/2006/relationships/image" Target="../media/image3055.png"/><Relationship Id="rId528" Type="http://schemas.openxmlformats.org/officeDocument/2006/relationships/image" Target="../media/image3309.png"/><Relationship Id="rId735" Type="http://schemas.openxmlformats.org/officeDocument/2006/relationships/customXml" Target="../ink/ink907.xml"/><Relationship Id="rId167" Type="http://schemas.openxmlformats.org/officeDocument/2006/relationships/customXml" Target="../ink/ink622.xml"/><Relationship Id="rId374" Type="http://schemas.openxmlformats.org/officeDocument/2006/relationships/image" Target="../media/image3233.png"/><Relationship Id="rId581" Type="http://schemas.openxmlformats.org/officeDocument/2006/relationships/customXml" Target="../ink/ink829.xml"/><Relationship Id="rId71" Type="http://schemas.openxmlformats.org/officeDocument/2006/relationships/customXml" Target="../ink/ink574.xml"/><Relationship Id="rId234" Type="http://schemas.openxmlformats.org/officeDocument/2006/relationships/image" Target="../media/image3163.png"/><Relationship Id="rId679" Type="http://schemas.openxmlformats.org/officeDocument/2006/relationships/customXml" Target="../ink/ink879.xml"/><Relationship Id="rId2" Type="http://schemas.openxmlformats.org/officeDocument/2006/relationships/notesSlide" Target="../notesSlides/notesSlide5.xml"/><Relationship Id="rId29" Type="http://schemas.openxmlformats.org/officeDocument/2006/relationships/customXml" Target="../ink/ink553.xml"/><Relationship Id="rId441" Type="http://schemas.openxmlformats.org/officeDocument/2006/relationships/customXml" Target="../ink/ink759.xml"/><Relationship Id="rId539" Type="http://schemas.openxmlformats.org/officeDocument/2006/relationships/customXml" Target="../ink/ink808.xml"/><Relationship Id="rId746" Type="http://schemas.openxmlformats.org/officeDocument/2006/relationships/image" Target="../media/image3415.png"/><Relationship Id="rId178" Type="http://schemas.openxmlformats.org/officeDocument/2006/relationships/image" Target="../media/image3135.png"/><Relationship Id="rId301" Type="http://schemas.openxmlformats.org/officeDocument/2006/relationships/customXml" Target="../ink/ink689.xml"/><Relationship Id="rId82" Type="http://schemas.openxmlformats.org/officeDocument/2006/relationships/image" Target="../media/image3087.png"/><Relationship Id="rId385" Type="http://schemas.openxmlformats.org/officeDocument/2006/relationships/customXml" Target="../ink/ink731.xml"/><Relationship Id="rId592" Type="http://schemas.openxmlformats.org/officeDocument/2006/relationships/image" Target="../media/image3341.png"/><Relationship Id="rId606" Type="http://schemas.openxmlformats.org/officeDocument/2006/relationships/image" Target="../media/image3347.png"/><Relationship Id="rId245" Type="http://schemas.openxmlformats.org/officeDocument/2006/relationships/customXml" Target="../ink/ink661.xml"/><Relationship Id="rId452" Type="http://schemas.openxmlformats.org/officeDocument/2006/relationships/image" Target="../media/image3271.png"/><Relationship Id="rId105" Type="http://schemas.openxmlformats.org/officeDocument/2006/relationships/customXml" Target="../ink/ink591.xml"/><Relationship Id="rId312" Type="http://schemas.openxmlformats.org/officeDocument/2006/relationships/image" Target="../media/image3202.png"/><Relationship Id="rId757" Type="http://schemas.openxmlformats.org/officeDocument/2006/relationships/customXml" Target="../ink/ink918.xml"/><Relationship Id="rId93" Type="http://schemas.openxmlformats.org/officeDocument/2006/relationships/customXml" Target="../ink/ink585.xml"/><Relationship Id="rId189" Type="http://schemas.openxmlformats.org/officeDocument/2006/relationships/customXml" Target="../ink/ink633.xml"/><Relationship Id="rId396" Type="http://schemas.openxmlformats.org/officeDocument/2006/relationships/image" Target="../media/image3244.png"/><Relationship Id="rId617" Type="http://schemas.openxmlformats.org/officeDocument/2006/relationships/customXml" Target="../ink/ink847.xml"/><Relationship Id="rId256" Type="http://schemas.openxmlformats.org/officeDocument/2006/relationships/image" Target="../media/image3174.png"/><Relationship Id="rId463" Type="http://schemas.openxmlformats.org/officeDocument/2006/relationships/customXml" Target="../ink/ink770.xml"/><Relationship Id="rId670" Type="http://schemas.openxmlformats.org/officeDocument/2006/relationships/image" Target="../media/image3377.png"/><Relationship Id="rId116" Type="http://schemas.openxmlformats.org/officeDocument/2006/relationships/image" Target="../media/image3104.png"/><Relationship Id="rId323" Type="http://schemas.openxmlformats.org/officeDocument/2006/relationships/customXml" Target="../ink/ink700.xml"/><Relationship Id="rId530" Type="http://schemas.openxmlformats.org/officeDocument/2006/relationships/image" Target="../media/image3310.png"/><Relationship Id="rId768" Type="http://schemas.openxmlformats.org/officeDocument/2006/relationships/image" Target="../media/image3426.png"/><Relationship Id="rId20" Type="http://schemas.openxmlformats.org/officeDocument/2006/relationships/image" Target="../media/image3056.png"/><Relationship Id="rId628" Type="http://schemas.openxmlformats.org/officeDocument/2006/relationships/image" Target="../media/image3358.png"/><Relationship Id="rId267" Type="http://schemas.openxmlformats.org/officeDocument/2006/relationships/customXml" Target="../ink/ink672.xml"/><Relationship Id="rId474" Type="http://schemas.openxmlformats.org/officeDocument/2006/relationships/image" Target="../media/image3282.png"/><Relationship Id="rId127" Type="http://schemas.openxmlformats.org/officeDocument/2006/relationships/customXml" Target="../ink/ink602.xml"/><Relationship Id="rId681" Type="http://schemas.openxmlformats.org/officeDocument/2006/relationships/customXml" Target="../ink/ink880.xml"/><Relationship Id="rId779" Type="http://schemas.openxmlformats.org/officeDocument/2006/relationships/customXml" Target="../ink/ink929.xml"/><Relationship Id="rId31" Type="http://schemas.openxmlformats.org/officeDocument/2006/relationships/customXml" Target="../ink/ink554.xml"/><Relationship Id="rId334" Type="http://schemas.openxmlformats.org/officeDocument/2006/relationships/image" Target="../media/image3213.png"/><Relationship Id="rId541" Type="http://schemas.openxmlformats.org/officeDocument/2006/relationships/customXml" Target="../ink/ink809.xml"/><Relationship Id="rId639" Type="http://schemas.openxmlformats.org/officeDocument/2006/relationships/customXml" Target="../ink/ink858.xml"/><Relationship Id="rId180" Type="http://schemas.openxmlformats.org/officeDocument/2006/relationships/image" Target="../media/image3136.png"/><Relationship Id="rId278" Type="http://schemas.openxmlformats.org/officeDocument/2006/relationships/image" Target="../media/image3185.png"/><Relationship Id="rId401" Type="http://schemas.openxmlformats.org/officeDocument/2006/relationships/customXml" Target="../ink/ink739.xml"/><Relationship Id="rId485" Type="http://schemas.openxmlformats.org/officeDocument/2006/relationships/customXml" Target="../ink/ink781.xml"/><Relationship Id="rId692" Type="http://schemas.openxmlformats.org/officeDocument/2006/relationships/image" Target="../media/image3388.png"/><Relationship Id="rId706" Type="http://schemas.openxmlformats.org/officeDocument/2006/relationships/image" Target="../media/image3395.png"/><Relationship Id="rId42" Type="http://schemas.openxmlformats.org/officeDocument/2006/relationships/image" Target="../media/image3067.png"/><Relationship Id="rId138" Type="http://schemas.openxmlformats.org/officeDocument/2006/relationships/image" Target="../media/image3115.png"/><Relationship Id="rId345" Type="http://schemas.openxmlformats.org/officeDocument/2006/relationships/customXml" Target="../ink/ink711.xml"/><Relationship Id="rId552" Type="http://schemas.openxmlformats.org/officeDocument/2006/relationships/image" Target="../media/image3321.png"/><Relationship Id="rId191" Type="http://schemas.openxmlformats.org/officeDocument/2006/relationships/customXml" Target="../ink/ink634.xml"/><Relationship Id="rId205" Type="http://schemas.openxmlformats.org/officeDocument/2006/relationships/customXml" Target="../ink/ink641.xml"/><Relationship Id="rId412" Type="http://schemas.openxmlformats.org/officeDocument/2006/relationships/image" Target="../media/image3252.png"/><Relationship Id="rId289" Type="http://schemas.openxmlformats.org/officeDocument/2006/relationships/customXml" Target="../ink/ink683.xml"/><Relationship Id="rId496" Type="http://schemas.openxmlformats.org/officeDocument/2006/relationships/image" Target="../media/image3293.png"/><Relationship Id="rId717" Type="http://schemas.openxmlformats.org/officeDocument/2006/relationships/customXml" Target="../ink/ink898.xml"/><Relationship Id="rId53" Type="http://schemas.openxmlformats.org/officeDocument/2006/relationships/customXml" Target="../ink/ink565.xml"/><Relationship Id="rId149" Type="http://schemas.openxmlformats.org/officeDocument/2006/relationships/customXml" Target="../ink/ink613.xml"/><Relationship Id="rId356" Type="http://schemas.openxmlformats.org/officeDocument/2006/relationships/image" Target="../media/image3224.png"/><Relationship Id="rId563" Type="http://schemas.openxmlformats.org/officeDocument/2006/relationships/customXml" Target="../ink/ink820.xml"/><Relationship Id="rId770" Type="http://schemas.openxmlformats.org/officeDocument/2006/relationships/image" Target="../media/image3427.png"/><Relationship Id="rId95" Type="http://schemas.openxmlformats.org/officeDocument/2006/relationships/customXml" Target="../ink/ink586.xml"/><Relationship Id="rId160" Type="http://schemas.openxmlformats.org/officeDocument/2006/relationships/image" Target="../media/image3126.png"/><Relationship Id="rId216" Type="http://schemas.openxmlformats.org/officeDocument/2006/relationships/image" Target="../media/image3154.png"/><Relationship Id="rId423" Type="http://schemas.openxmlformats.org/officeDocument/2006/relationships/customXml" Target="../ink/ink750.xml"/><Relationship Id="rId258" Type="http://schemas.openxmlformats.org/officeDocument/2006/relationships/image" Target="../media/image3175.png"/><Relationship Id="rId465" Type="http://schemas.openxmlformats.org/officeDocument/2006/relationships/customXml" Target="../ink/ink771.xml"/><Relationship Id="rId630" Type="http://schemas.openxmlformats.org/officeDocument/2006/relationships/image" Target="../media/image3359.png"/><Relationship Id="rId672" Type="http://schemas.openxmlformats.org/officeDocument/2006/relationships/image" Target="../media/image3378.png"/><Relationship Id="rId728" Type="http://schemas.openxmlformats.org/officeDocument/2006/relationships/image" Target="../media/image3406.png"/><Relationship Id="rId22" Type="http://schemas.openxmlformats.org/officeDocument/2006/relationships/image" Target="../media/image3057.png"/><Relationship Id="rId64" Type="http://schemas.openxmlformats.org/officeDocument/2006/relationships/image" Target="../media/image3078.png"/><Relationship Id="rId118" Type="http://schemas.openxmlformats.org/officeDocument/2006/relationships/image" Target="../media/image3105.png"/><Relationship Id="rId325" Type="http://schemas.openxmlformats.org/officeDocument/2006/relationships/customXml" Target="../ink/ink701.xml"/><Relationship Id="rId367" Type="http://schemas.openxmlformats.org/officeDocument/2006/relationships/customXml" Target="../ink/ink722.xml"/><Relationship Id="rId532" Type="http://schemas.openxmlformats.org/officeDocument/2006/relationships/image" Target="../media/image3311.png"/><Relationship Id="rId574" Type="http://schemas.openxmlformats.org/officeDocument/2006/relationships/image" Target="../media/image3332.png"/><Relationship Id="rId171" Type="http://schemas.openxmlformats.org/officeDocument/2006/relationships/customXml" Target="../ink/ink624.xml"/><Relationship Id="rId227" Type="http://schemas.openxmlformats.org/officeDocument/2006/relationships/customXml" Target="../ink/ink652.xml"/><Relationship Id="rId781" Type="http://schemas.openxmlformats.org/officeDocument/2006/relationships/customXml" Target="../ink/ink930.xml"/><Relationship Id="rId269" Type="http://schemas.openxmlformats.org/officeDocument/2006/relationships/customXml" Target="../ink/ink673.xml"/><Relationship Id="rId434" Type="http://schemas.openxmlformats.org/officeDocument/2006/relationships/image" Target="../media/image3262.png"/><Relationship Id="rId476" Type="http://schemas.openxmlformats.org/officeDocument/2006/relationships/image" Target="../media/image3283.png"/><Relationship Id="rId641" Type="http://schemas.openxmlformats.org/officeDocument/2006/relationships/customXml" Target="../ink/ink859.xml"/><Relationship Id="rId683" Type="http://schemas.openxmlformats.org/officeDocument/2006/relationships/customXml" Target="../ink/ink881.xml"/><Relationship Id="rId739" Type="http://schemas.openxmlformats.org/officeDocument/2006/relationships/customXml" Target="../ink/ink909.xml"/><Relationship Id="rId33" Type="http://schemas.openxmlformats.org/officeDocument/2006/relationships/customXml" Target="../ink/ink555.xml"/><Relationship Id="rId129" Type="http://schemas.openxmlformats.org/officeDocument/2006/relationships/customXml" Target="../ink/ink603.xml"/><Relationship Id="rId280" Type="http://schemas.openxmlformats.org/officeDocument/2006/relationships/image" Target="../media/image3186.png"/><Relationship Id="rId336" Type="http://schemas.openxmlformats.org/officeDocument/2006/relationships/image" Target="../media/image3214.png"/><Relationship Id="rId501" Type="http://schemas.openxmlformats.org/officeDocument/2006/relationships/customXml" Target="../ink/ink789.xml"/><Relationship Id="rId543" Type="http://schemas.openxmlformats.org/officeDocument/2006/relationships/customXml" Target="../ink/ink810.xml"/><Relationship Id="rId75" Type="http://schemas.openxmlformats.org/officeDocument/2006/relationships/customXml" Target="../ink/ink576.xml"/><Relationship Id="rId140" Type="http://schemas.openxmlformats.org/officeDocument/2006/relationships/image" Target="../media/image3116.png"/><Relationship Id="rId182" Type="http://schemas.openxmlformats.org/officeDocument/2006/relationships/image" Target="../media/image3137.png"/><Relationship Id="rId378" Type="http://schemas.openxmlformats.org/officeDocument/2006/relationships/image" Target="../media/image3235.png"/><Relationship Id="rId403" Type="http://schemas.openxmlformats.org/officeDocument/2006/relationships/customXml" Target="../ink/ink740.xml"/><Relationship Id="rId585" Type="http://schemas.openxmlformats.org/officeDocument/2006/relationships/customXml" Target="../ink/ink831.xml"/><Relationship Id="rId750" Type="http://schemas.openxmlformats.org/officeDocument/2006/relationships/image" Target="../media/image3417.png"/><Relationship Id="rId6" Type="http://schemas.openxmlformats.org/officeDocument/2006/relationships/image" Target="../media/image3049.png"/><Relationship Id="rId238" Type="http://schemas.openxmlformats.org/officeDocument/2006/relationships/image" Target="../media/image3165.png"/><Relationship Id="rId445" Type="http://schemas.openxmlformats.org/officeDocument/2006/relationships/customXml" Target="../ink/ink761.xml"/><Relationship Id="rId487" Type="http://schemas.openxmlformats.org/officeDocument/2006/relationships/customXml" Target="../ink/ink782.xml"/><Relationship Id="rId610" Type="http://schemas.openxmlformats.org/officeDocument/2006/relationships/image" Target="../media/image3349.png"/><Relationship Id="rId652" Type="http://schemas.openxmlformats.org/officeDocument/2006/relationships/customXml" Target="../ink/ink865.xml"/><Relationship Id="rId694" Type="http://schemas.openxmlformats.org/officeDocument/2006/relationships/image" Target="../media/image3389.png"/><Relationship Id="rId708" Type="http://schemas.openxmlformats.org/officeDocument/2006/relationships/image" Target="../media/image3396.png"/><Relationship Id="rId291" Type="http://schemas.openxmlformats.org/officeDocument/2006/relationships/customXml" Target="../ink/ink684.xml"/><Relationship Id="rId305" Type="http://schemas.openxmlformats.org/officeDocument/2006/relationships/customXml" Target="../ink/ink691.xml"/><Relationship Id="rId347" Type="http://schemas.openxmlformats.org/officeDocument/2006/relationships/customXml" Target="../ink/ink712.xml"/><Relationship Id="rId512" Type="http://schemas.openxmlformats.org/officeDocument/2006/relationships/image" Target="../media/image3301.png"/><Relationship Id="rId44" Type="http://schemas.openxmlformats.org/officeDocument/2006/relationships/image" Target="../media/image3068.png"/><Relationship Id="rId86" Type="http://schemas.openxmlformats.org/officeDocument/2006/relationships/image" Target="../media/image3089.png"/><Relationship Id="rId151" Type="http://schemas.openxmlformats.org/officeDocument/2006/relationships/customXml" Target="../ink/ink614.xml"/><Relationship Id="rId389" Type="http://schemas.openxmlformats.org/officeDocument/2006/relationships/customXml" Target="../ink/ink733.xml"/><Relationship Id="rId554" Type="http://schemas.openxmlformats.org/officeDocument/2006/relationships/image" Target="../media/image3322.png"/><Relationship Id="rId596" Type="http://schemas.openxmlformats.org/officeDocument/2006/relationships/image" Target="../media/image3343.png"/><Relationship Id="rId761" Type="http://schemas.openxmlformats.org/officeDocument/2006/relationships/customXml" Target="../ink/ink920.xml"/><Relationship Id="rId193" Type="http://schemas.openxmlformats.org/officeDocument/2006/relationships/customXml" Target="../ink/ink635.xml"/><Relationship Id="rId207" Type="http://schemas.openxmlformats.org/officeDocument/2006/relationships/customXml" Target="../ink/ink642.xml"/><Relationship Id="rId249" Type="http://schemas.openxmlformats.org/officeDocument/2006/relationships/customXml" Target="../ink/ink663.xml"/><Relationship Id="rId414" Type="http://schemas.openxmlformats.org/officeDocument/2006/relationships/image" Target="../media/image3253.png"/><Relationship Id="rId456" Type="http://schemas.openxmlformats.org/officeDocument/2006/relationships/image" Target="../media/image3273.png"/><Relationship Id="rId498" Type="http://schemas.openxmlformats.org/officeDocument/2006/relationships/image" Target="../media/image3294.png"/><Relationship Id="rId621" Type="http://schemas.openxmlformats.org/officeDocument/2006/relationships/customXml" Target="../ink/ink849.xml"/><Relationship Id="rId663" Type="http://schemas.openxmlformats.org/officeDocument/2006/relationships/customXml" Target="../ink/ink871.xml"/><Relationship Id="rId13" Type="http://schemas.openxmlformats.org/officeDocument/2006/relationships/customXml" Target="../ink/ink545.xml"/><Relationship Id="rId109" Type="http://schemas.openxmlformats.org/officeDocument/2006/relationships/customXml" Target="../ink/ink593.xml"/><Relationship Id="rId260" Type="http://schemas.openxmlformats.org/officeDocument/2006/relationships/image" Target="../media/image3176.png"/><Relationship Id="rId316" Type="http://schemas.openxmlformats.org/officeDocument/2006/relationships/image" Target="../media/image3204.png"/><Relationship Id="rId523" Type="http://schemas.openxmlformats.org/officeDocument/2006/relationships/customXml" Target="../ink/ink800.xml"/><Relationship Id="rId719" Type="http://schemas.openxmlformats.org/officeDocument/2006/relationships/customXml" Target="../ink/ink899.xml"/><Relationship Id="rId55" Type="http://schemas.openxmlformats.org/officeDocument/2006/relationships/customXml" Target="../ink/ink566.xml"/><Relationship Id="rId97" Type="http://schemas.openxmlformats.org/officeDocument/2006/relationships/customXml" Target="../ink/ink587.xml"/><Relationship Id="rId120" Type="http://schemas.openxmlformats.org/officeDocument/2006/relationships/image" Target="../media/image3106.png"/><Relationship Id="rId358" Type="http://schemas.openxmlformats.org/officeDocument/2006/relationships/image" Target="../media/image3225.png"/><Relationship Id="rId565" Type="http://schemas.openxmlformats.org/officeDocument/2006/relationships/customXml" Target="../ink/ink821.xml"/><Relationship Id="rId730" Type="http://schemas.openxmlformats.org/officeDocument/2006/relationships/image" Target="../media/image3407.png"/><Relationship Id="rId772" Type="http://schemas.openxmlformats.org/officeDocument/2006/relationships/image" Target="../media/image3428.png"/><Relationship Id="rId162" Type="http://schemas.openxmlformats.org/officeDocument/2006/relationships/image" Target="../media/image3127.png"/><Relationship Id="rId218" Type="http://schemas.openxmlformats.org/officeDocument/2006/relationships/image" Target="../media/image3155.png"/><Relationship Id="rId425" Type="http://schemas.openxmlformats.org/officeDocument/2006/relationships/customXml" Target="../ink/ink751.xml"/><Relationship Id="rId467" Type="http://schemas.openxmlformats.org/officeDocument/2006/relationships/customXml" Target="../ink/ink772.xml"/><Relationship Id="rId632" Type="http://schemas.openxmlformats.org/officeDocument/2006/relationships/image" Target="../media/image3360.png"/><Relationship Id="rId271" Type="http://schemas.openxmlformats.org/officeDocument/2006/relationships/customXml" Target="../ink/ink674.xml"/><Relationship Id="rId674" Type="http://schemas.openxmlformats.org/officeDocument/2006/relationships/image" Target="../media/image3379.png"/><Relationship Id="rId24" Type="http://schemas.openxmlformats.org/officeDocument/2006/relationships/image" Target="../media/image3058.png"/><Relationship Id="rId66" Type="http://schemas.openxmlformats.org/officeDocument/2006/relationships/image" Target="../media/image3079.png"/><Relationship Id="rId131" Type="http://schemas.openxmlformats.org/officeDocument/2006/relationships/customXml" Target="../ink/ink604.xml"/><Relationship Id="rId327" Type="http://schemas.openxmlformats.org/officeDocument/2006/relationships/customXml" Target="../ink/ink702.xml"/><Relationship Id="rId369" Type="http://schemas.openxmlformats.org/officeDocument/2006/relationships/customXml" Target="../ink/ink723.xml"/><Relationship Id="rId534" Type="http://schemas.openxmlformats.org/officeDocument/2006/relationships/image" Target="../media/image3312.png"/><Relationship Id="rId576" Type="http://schemas.openxmlformats.org/officeDocument/2006/relationships/image" Target="../media/image3333.png"/><Relationship Id="rId741" Type="http://schemas.openxmlformats.org/officeDocument/2006/relationships/customXml" Target="../ink/ink910.xml"/><Relationship Id="rId783" Type="http://schemas.openxmlformats.org/officeDocument/2006/relationships/image" Target="../media/image3433.png"/><Relationship Id="rId173" Type="http://schemas.openxmlformats.org/officeDocument/2006/relationships/customXml" Target="../ink/ink625.xml"/><Relationship Id="rId229" Type="http://schemas.openxmlformats.org/officeDocument/2006/relationships/customXml" Target="../ink/ink653.xml"/><Relationship Id="rId380" Type="http://schemas.openxmlformats.org/officeDocument/2006/relationships/image" Target="../media/image3236.png"/><Relationship Id="rId436" Type="http://schemas.openxmlformats.org/officeDocument/2006/relationships/image" Target="../media/image3263.png"/><Relationship Id="rId601" Type="http://schemas.openxmlformats.org/officeDocument/2006/relationships/customXml" Target="../ink/ink839.xml"/><Relationship Id="rId643" Type="http://schemas.openxmlformats.org/officeDocument/2006/relationships/image" Target="../media/image3364.png"/><Relationship Id="rId240" Type="http://schemas.openxmlformats.org/officeDocument/2006/relationships/image" Target="../media/image3166.png"/><Relationship Id="rId478" Type="http://schemas.openxmlformats.org/officeDocument/2006/relationships/image" Target="../media/image3284.png"/><Relationship Id="rId685" Type="http://schemas.openxmlformats.org/officeDocument/2006/relationships/customXml" Target="../ink/ink882.xml"/><Relationship Id="rId35" Type="http://schemas.openxmlformats.org/officeDocument/2006/relationships/customXml" Target="../ink/ink556.xml"/><Relationship Id="rId77" Type="http://schemas.openxmlformats.org/officeDocument/2006/relationships/customXml" Target="../ink/ink577.xml"/><Relationship Id="rId100" Type="http://schemas.openxmlformats.org/officeDocument/2006/relationships/image" Target="../media/image3096.png"/><Relationship Id="rId282" Type="http://schemas.openxmlformats.org/officeDocument/2006/relationships/image" Target="../media/image3187.png"/><Relationship Id="rId338" Type="http://schemas.openxmlformats.org/officeDocument/2006/relationships/image" Target="../media/image3215.png"/><Relationship Id="rId503" Type="http://schemas.openxmlformats.org/officeDocument/2006/relationships/customXml" Target="../ink/ink790.xml"/><Relationship Id="rId545" Type="http://schemas.openxmlformats.org/officeDocument/2006/relationships/customXml" Target="../ink/ink811.xml"/><Relationship Id="rId587" Type="http://schemas.openxmlformats.org/officeDocument/2006/relationships/customXml" Target="../ink/ink832.xml"/><Relationship Id="rId710" Type="http://schemas.openxmlformats.org/officeDocument/2006/relationships/image" Target="../media/image3397.png"/><Relationship Id="rId752" Type="http://schemas.openxmlformats.org/officeDocument/2006/relationships/image" Target="../media/image3418.png"/><Relationship Id="rId8" Type="http://schemas.openxmlformats.org/officeDocument/2006/relationships/image" Target="../media/image3050.png"/><Relationship Id="rId142" Type="http://schemas.openxmlformats.org/officeDocument/2006/relationships/image" Target="../media/image3117.png"/><Relationship Id="rId184" Type="http://schemas.openxmlformats.org/officeDocument/2006/relationships/image" Target="../media/image3138.png"/><Relationship Id="rId391" Type="http://schemas.openxmlformats.org/officeDocument/2006/relationships/customXml" Target="../ink/ink734.xml"/><Relationship Id="rId405" Type="http://schemas.openxmlformats.org/officeDocument/2006/relationships/customXml" Target="../ink/ink741.xml"/><Relationship Id="rId447" Type="http://schemas.openxmlformats.org/officeDocument/2006/relationships/customXml" Target="../ink/ink762.xml"/><Relationship Id="rId612" Type="http://schemas.openxmlformats.org/officeDocument/2006/relationships/image" Target="../media/image3350.png"/><Relationship Id="rId251" Type="http://schemas.openxmlformats.org/officeDocument/2006/relationships/customXml" Target="../ink/ink664.xml"/><Relationship Id="rId489" Type="http://schemas.openxmlformats.org/officeDocument/2006/relationships/customXml" Target="../ink/ink783.xml"/><Relationship Id="rId654" Type="http://schemas.openxmlformats.org/officeDocument/2006/relationships/customXml" Target="../ink/ink866.xml"/><Relationship Id="rId696" Type="http://schemas.openxmlformats.org/officeDocument/2006/relationships/image" Target="../media/image3390.png"/><Relationship Id="rId46" Type="http://schemas.openxmlformats.org/officeDocument/2006/relationships/image" Target="../media/image3069.png"/><Relationship Id="rId293" Type="http://schemas.openxmlformats.org/officeDocument/2006/relationships/customXml" Target="../ink/ink685.xml"/><Relationship Id="rId307" Type="http://schemas.openxmlformats.org/officeDocument/2006/relationships/customXml" Target="../ink/ink692.xml"/><Relationship Id="rId349" Type="http://schemas.openxmlformats.org/officeDocument/2006/relationships/customXml" Target="../ink/ink713.xml"/><Relationship Id="rId514" Type="http://schemas.openxmlformats.org/officeDocument/2006/relationships/image" Target="../media/image3302.png"/><Relationship Id="rId556" Type="http://schemas.openxmlformats.org/officeDocument/2006/relationships/image" Target="../media/image3323.png"/><Relationship Id="rId721" Type="http://schemas.openxmlformats.org/officeDocument/2006/relationships/customXml" Target="../ink/ink900.xml"/><Relationship Id="rId763" Type="http://schemas.openxmlformats.org/officeDocument/2006/relationships/customXml" Target="../ink/ink921.xml"/><Relationship Id="rId88" Type="http://schemas.openxmlformats.org/officeDocument/2006/relationships/image" Target="../media/image3090.png"/><Relationship Id="rId111" Type="http://schemas.openxmlformats.org/officeDocument/2006/relationships/customXml" Target="../ink/ink594.xml"/><Relationship Id="rId153" Type="http://schemas.openxmlformats.org/officeDocument/2006/relationships/customXml" Target="../ink/ink615.xml"/><Relationship Id="rId195" Type="http://schemas.openxmlformats.org/officeDocument/2006/relationships/customXml" Target="../ink/ink636.xml"/><Relationship Id="rId209" Type="http://schemas.openxmlformats.org/officeDocument/2006/relationships/customXml" Target="../ink/ink643.xml"/><Relationship Id="rId360" Type="http://schemas.openxmlformats.org/officeDocument/2006/relationships/image" Target="../media/image3226.png"/><Relationship Id="rId416" Type="http://schemas.openxmlformats.org/officeDocument/2006/relationships/image" Target="../media/image3254.png"/><Relationship Id="rId598" Type="http://schemas.openxmlformats.org/officeDocument/2006/relationships/image" Target="../media/image3344.png"/><Relationship Id="rId220" Type="http://schemas.openxmlformats.org/officeDocument/2006/relationships/image" Target="../media/image3156.png"/><Relationship Id="rId458" Type="http://schemas.openxmlformats.org/officeDocument/2006/relationships/image" Target="../media/image3274.png"/><Relationship Id="rId623" Type="http://schemas.openxmlformats.org/officeDocument/2006/relationships/customXml" Target="../ink/ink850.xml"/><Relationship Id="rId665" Type="http://schemas.openxmlformats.org/officeDocument/2006/relationships/customXml" Target="../ink/ink872.xml"/><Relationship Id="rId15" Type="http://schemas.openxmlformats.org/officeDocument/2006/relationships/customXml" Target="../ink/ink546.xml"/><Relationship Id="rId57" Type="http://schemas.openxmlformats.org/officeDocument/2006/relationships/customXml" Target="../ink/ink567.xml"/><Relationship Id="rId262" Type="http://schemas.openxmlformats.org/officeDocument/2006/relationships/image" Target="../media/image3177.png"/><Relationship Id="rId318" Type="http://schemas.openxmlformats.org/officeDocument/2006/relationships/image" Target="../media/image3205.png"/><Relationship Id="rId525" Type="http://schemas.openxmlformats.org/officeDocument/2006/relationships/customXml" Target="../ink/ink801.xml"/><Relationship Id="rId567" Type="http://schemas.openxmlformats.org/officeDocument/2006/relationships/customXml" Target="../ink/ink822.xml"/><Relationship Id="rId732" Type="http://schemas.openxmlformats.org/officeDocument/2006/relationships/image" Target="../media/image3408.png"/><Relationship Id="rId99" Type="http://schemas.openxmlformats.org/officeDocument/2006/relationships/customXml" Target="../ink/ink588.xml"/><Relationship Id="rId122" Type="http://schemas.openxmlformats.org/officeDocument/2006/relationships/image" Target="../media/image3107.png"/><Relationship Id="rId164" Type="http://schemas.openxmlformats.org/officeDocument/2006/relationships/image" Target="../media/image3128.png"/><Relationship Id="rId371" Type="http://schemas.openxmlformats.org/officeDocument/2006/relationships/customXml" Target="../ink/ink724.xml"/><Relationship Id="rId774" Type="http://schemas.openxmlformats.org/officeDocument/2006/relationships/image" Target="../media/image3429.png"/><Relationship Id="rId427" Type="http://schemas.openxmlformats.org/officeDocument/2006/relationships/customXml" Target="../ink/ink752.xml"/><Relationship Id="rId469" Type="http://schemas.openxmlformats.org/officeDocument/2006/relationships/customXml" Target="../ink/ink773.xml"/><Relationship Id="rId634" Type="http://schemas.openxmlformats.org/officeDocument/2006/relationships/image" Target="../media/image3361.png"/><Relationship Id="rId676" Type="http://schemas.openxmlformats.org/officeDocument/2006/relationships/image" Target="../media/image3380.png"/><Relationship Id="rId26" Type="http://schemas.openxmlformats.org/officeDocument/2006/relationships/image" Target="../media/image3059.png"/><Relationship Id="rId231" Type="http://schemas.openxmlformats.org/officeDocument/2006/relationships/customXml" Target="../ink/ink654.xml"/><Relationship Id="rId273" Type="http://schemas.openxmlformats.org/officeDocument/2006/relationships/customXml" Target="../ink/ink675.xml"/><Relationship Id="rId329" Type="http://schemas.openxmlformats.org/officeDocument/2006/relationships/customXml" Target="../ink/ink703.xml"/><Relationship Id="rId480" Type="http://schemas.openxmlformats.org/officeDocument/2006/relationships/image" Target="../media/image3285.png"/><Relationship Id="rId536" Type="http://schemas.openxmlformats.org/officeDocument/2006/relationships/image" Target="../media/image3313.png"/><Relationship Id="rId701" Type="http://schemas.openxmlformats.org/officeDocument/2006/relationships/customXml" Target="../ink/ink890.xml"/><Relationship Id="rId68" Type="http://schemas.openxmlformats.org/officeDocument/2006/relationships/image" Target="../media/image3080.png"/><Relationship Id="rId133" Type="http://schemas.openxmlformats.org/officeDocument/2006/relationships/customXml" Target="../ink/ink605.xml"/><Relationship Id="rId175" Type="http://schemas.openxmlformats.org/officeDocument/2006/relationships/customXml" Target="../ink/ink626.xml"/><Relationship Id="rId340" Type="http://schemas.openxmlformats.org/officeDocument/2006/relationships/image" Target="../media/image3216.png"/><Relationship Id="rId578" Type="http://schemas.openxmlformats.org/officeDocument/2006/relationships/image" Target="../media/image3334.png"/><Relationship Id="rId743" Type="http://schemas.openxmlformats.org/officeDocument/2006/relationships/customXml" Target="../ink/ink911.xml"/><Relationship Id="rId785" Type="http://schemas.openxmlformats.org/officeDocument/2006/relationships/image" Target="../media/image126.png"/><Relationship Id="rId200" Type="http://schemas.openxmlformats.org/officeDocument/2006/relationships/image" Target="../media/image3146.png"/><Relationship Id="rId382" Type="http://schemas.openxmlformats.org/officeDocument/2006/relationships/image" Target="../media/image3237.png"/><Relationship Id="rId438" Type="http://schemas.openxmlformats.org/officeDocument/2006/relationships/image" Target="../media/image3264.png"/><Relationship Id="rId603" Type="http://schemas.openxmlformats.org/officeDocument/2006/relationships/customXml" Target="../ink/ink840.xml"/><Relationship Id="rId645" Type="http://schemas.openxmlformats.org/officeDocument/2006/relationships/image" Target="../media/image3365.png"/><Relationship Id="rId687" Type="http://schemas.openxmlformats.org/officeDocument/2006/relationships/customXml" Target="../ink/ink883.xml"/><Relationship Id="rId242" Type="http://schemas.openxmlformats.org/officeDocument/2006/relationships/image" Target="../media/image3167.png"/><Relationship Id="rId284" Type="http://schemas.openxmlformats.org/officeDocument/2006/relationships/image" Target="../media/image3188.png"/><Relationship Id="rId491" Type="http://schemas.openxmlformats.org/officeDocument/2006/relationships/customXml" Target="../ink/ink784.xml"/><Relationship Id="rId505" Type="http://schemas.openxmlformats.org/officeDocument/2006/relationships/customXml" Target="../ink/ink791.xml"/><Relationship Id="rId712" Type="http://schemas.openxmlformats.org/officeDocument/2006/relationships/image" Target="../media/image3398.png"/><Relationship Id="rId37" Type="http://schemas.openxmlformats.org/officeDocument/2006/relationships/customXml" Target="../ink/ink557.xml"/><Relationship Id="rId79" Type="http://schemas.openxmlformats.org/officeDocument/2006/relationships/customXml" Target="../ink/ink578.xml"/><Relationship Id="rId102" Type="http://schemas.openxmlformats.org/officeDocument/2006/relationships/image" Target="../media/image3097.png"/><Relationship Id="rId144" Type="http://schemas.openxmlformats.org/officeDocument/2006/relationships/image" Target="../media/image3118.png"/><Relationship Id="rId547" Type="http://schemas.openxmlformats.org/officeDocument/2006/relationships/customXml" Target="../ink/ink812.xml"/><Relationship Id="rId589" Type="http://schemas.openxmlformats.org/officeDocument/2006/relationships/customXml" Target="../ink/ink833.xml"/><Relationship Id="rId754" Type="http://schemas.openxmlformats.org/officeDocument/2006/relationships/image" Target="../media/image3419.png"/><Relationship Id="rId90" Type="http://schemas.openxmlformats.org/officeDocument/2006/relationships/image" Target="../media/image3091.png"/><Relationship Id="rId186" Type="http://schemas.openxmlformats.org/officeDocument/2006/relationships/image" Target="../media/image3139.png"/><Relationship Id="rId351" Type="http://schemas.openxmlformats.org/officeDocument/2006/relationships/customXml" Target="../ink/ink714.xml"/><Relationship Id="rId393" Type="http://schemas.openxmlformats.org/officeDocument/2006/relationships/customXml" Target="../ink/ink735.xml"/><Relationship Id="rId407" Type="http://schemas.openxmlformats.org/officeDocument/2006/relationships/customXml" Target="../ink/ink742.xml"/><Relationship Id="rId449" Type="http://schemas.openxmlformats.org/officeDocument/2006/relationships/customXml" Target="../ink/ink763.xml"/><Relationship Id="rId614" Type="http://schemas.openxmlformats.org/officeDocument/2006/relationships/image" Target="../media/image3351.png"/><Relationship Id="rId656" Type="http://schemas.openxmlformats.org/officeDocument/2006/relationships/customXml" Target="../ink/ink867.xml"/><Relationship Id="rId211" Type="http://schemas.openxmlformats.org/officeDocument/2006/relationships/customXml" Target="../ink/ink644.xml"/><Relationship Id="rId253" Type="http://schemas.openxmlformats.org/officeDocument/2006/relationships/customXml" Target="../ink/ink665.xml"/><Relationship Id="rId295" Type="http://schemas.openxmlformats.org/officeDocument/2006/relationships/customXml" Target="../ink/ink686.xml"/><Relationship Id="rId309" Type="http://schemas.openxmlformats.org/officeDocument/2006/relationships/customXml" Target="../ink/ink693.xml"/><Relationship Id="rId460" Type="http://schemas.openxmlformats.org/officeDocument/2006/relationships/image" Target="../media/image3275.png"/><Relationship Id="rId516" Type="http://schemas.openxmlformats.org/officeDocument/2006/relationships/image" Target="../media/image3303.png"/><Relationship Id="rId698" Type="http://schemas.openxmlformats.org/officeDocument/2006/relationships/image" Target="../media/image3391.png"/><Relationship Id="rId48" Type="http://schemas.openxmlformats.org/officeDocument/2006/relationships/image" Target="../media/image3070.png"/><Relationship Id="rId113" Type="http://schemas.openxmlformats.org/officeDocument/2006/relationships/customXml" Target="../ink/ink595.xml"/><Relationship Id="rId320" Type="http://schemas.openxmlformats.org/officeDocument/2006/relationships/image" Target="../media/image3206.png"/><Relationship Id="rId558" Type="http://schemas.openxmlformats.org/officeDocument/2006/relationships/image" Target="../media/image3324.png"/><Relationship Id="rId723" Type="http://schemas.openxmlformats.org/officeDocument/2006/relationships/customXml" Target="../ink/ink901.xml"/><Relationship Id="rId765" Type="http://schemas.openxmlformats.org/officeDocument/2006/relationships/customXml" Target="../ink/ink922.xml"/><Relationship Id="rId155" Type="http://schemas.openxmlformats.org/officeDocument/2006/relationships/customXml" Target="../ink/ink616.xml"/><Relationship Id="rId197" Type="http://schemas.openxmlformats.org/officeDocument/2006/relationships/customXml" Target="../ink/ink637.xml"/><Relationship Id="rId362" Type="http://schemas.openxmlformats.org/officeDocument/2006/relationships/image" Target="../media/image3227.png"/><Relationship Id="rId418" Type="http://schemas.openxmlformats.org/officeDocument/2006/relationships/image" Target="../media/image3255.png"/><Relationship Id="rId625" Type="http://schemas.openxmlformats.org/officeDocument/2006/relationships/customXml" Target="../ink/ink851.xml"/><Relationship Id="rId222" Type="http://schemas.openxmlformats.org/officeDocument/2006/relationships/image" Target="../media/image3157.png"/><Relationship Id="rId264" Type="http://schemas.openxmlformats.org/officeDocument/2006/relationships/image" Target="../media/image3178.png"/><Relationship Id="rId471" Type="http://schemas.openxmlformats.org/officeDocument/2006/relationships/customXml" Target="../ink/ink774.xml"/><Relationship Id="rId667" Type="http://schemas.openxmlformats.org/officeDocument/2006/relationships/customXml" Target="../ink/ink873.xml"/><Relationship Id="rId17" Type="http://schemas.openxmlformats.org/officeDocument/2006/relationships/customXml" Target="../ink/ink547.xml"/><Relationship Id="rId59" Type="http://schemas.openxmlformats.org/officeDocument/2006/relationships/customXml" Target="../ink/ink568.xml"/><Relationship Id="rId124" Type="http://schemas.openxmlformats.org/officeDocument/2006/relationships/image" Target="../media/image3108.png"/><Relationship Id="rId527" Type="http://schemas.openxmlformats.org/officeDocument/2006/relationships/customXml" Target="../ink/ink802.xml"/><Relationship Id="rId569" Type="http://schemas.openxmlformats.org/officeDocument/2006/relationships/customXml" Target="../ink/ink823.xml"/><Relationship Id="rId734" Type="http://schemas.openxmlformats.org/officeDocument/2006/relationships/image" Target="../media/image3409.png"/><Relationship Id="rId776" Type="http://schemas.openxmlformats.org/officeDocument/2006/relationships/image" Target="../media/image3430.png"/><Relationship Id="rId70" Type="http://schemas.openxmlformats.org/officeDocument/2006/relationships/image" Target="../media/image3081.png"/><Relationship Id="rId166" Type="http://schemas.openxmlformats.org/officeDocument/2006/relationships/image" Target="../media/image3129.png"/><Relationship Id="rId331" Type="http://schemas.openxmlformats.org/officeDocument/2006/relationships/customXml" Target="../ink/ink704.xml"/><Relationship Id="rId373" Type="http://schemas.openxmlformats.org/officeDocument/2006/relationships/customXml" Target="../ink/ink725.xml"/><Relationship Id="rId429" Type="http://schemas.openxmlformats.org/officeDocument/2006/relationships/customXml" Target="../ink/ink753.xml"/><Relationship Id="rId580" Type="http://schemas.openxmlformats.org/officeDocument/2006/relationships/image" Target="../media/image3335.png"/><Relationship Id="rId636" Type="http://schemas.openxmlformats.org/officeDocument/2006/relationships/image" Target="../media/image3362.png"/><Relationship Id="rId1" Type="http://schemas.openxmlformats.org/officeDocument/2006/relationships/slideLayout" Target="../slideLayouts/slideLayout7.xml"/><Relationship Id="rId233" Type="http://schemas.openxmlformats.org/officeDocument/2006/relationships/customXml" Target="../ink/ink655.xml"/><Relationship Id="rId440" Type="http://schemas.openxmlformats.org/officeDocument/2006/relationships/image" Target="../media/image3265.png"/><Relationship Id="rId678" Type="http://schemas.openxmlformats.org/officeDocument/2006/relationships/image" Target="../media/image3381.png"/><Relationship Id="rId28" Type="http://schemas.openxmlformats.org/officeDocument/2006/relationships/image" Target="../media/image3060.png"/><Relationship Id="rId275" Type="http://schemas.openxmlformats.org/officeDocument/2006/relationships/customXml" Target="../ink/ink676.xml"/><Relationship Id="rId300" Type="http://schemas.openxmlformats.org/officeDocument/2006/relationships/image" Target="../media/image3196.png"/><Relationship Id="rId482" Type="http://schemas.openxmlformats.org/officeDocument/2006/relationships/image" Target="../media/image3286.png"/><Relationship Id="rId538" Type="http://schemas.openxmlformats.org/officeDocument/2006/relationships/image" Target="../media/image3314.png"/><Relationship Id="rId703" Type="http://schemas.openxmlformats.org/officeDocument/2006/relationships/customXml" Target="../ink/ink891.xml"/><Relationship Id="rId745" Type="http://schemas.openxmlformats.org/officeDocument/2006/relationships/customXml" Target="../ink/ink912.xml"/><Relationship Id="rId81" Type="http://schemas.openxmlformats.org/officeDocument/2006/relationships/customXml" Target="../ink/ink579.xml"/><Relationship Id="rId135" Type="http://schemas.openxmlformats.org/officeDocument/2006/relationships/customXml" Target="../ink/ink606.xml"/><Relationship Id="rId177" Type="http://schemas.openxmlformats.org/officeDocument/2006/relationships/customXml" Target="../ink/ink627.xml"/><Relationship Id="rId342" Type="http://schemas.openxmlformats.org/officeDocument/2006/relationships/image" Target="../media/image3217.png"/><Relationship Id="rId384" Type="http://schemas.openxmlformats.org/officeDocument/2006/relationships/image" Target="../media/image3238.png"/><Relationship Id="rId591" Type="http://schemas.openxmlformats.org/officeDocument/2006/relationships/customXml" Target="../ink/ink834.xml"/><Relationship Id="rId605" Type="http://schemas.openxmlformats.org/officeDocument/2006/relationships/customXml" Target="../ink/ink841.xml"/><Relationship Id="rId202" Type="http://schemas.openxmlformats.org/officeDocument/2006/relationships/image" Target="../media/image3147.png"/><Relationship Id="rId244" Type="http://schemas.openxmlformats.org/officeDocument/2006/relationships/image" Target="../media/image3168.png"/><Relationship Id="rId647" Type="http://schemas.openxmlformats.org/officeDocument/2006/relationships/image" Target="../media/image3366.png"/><Relationship Id="rId689" Type="http://schemas.openxmlformats.org/officeDocument/2006/relationships/customXml" Target="../ink/ink884.xml"/><Relationship Id="rId39" Type="http://schemas.openxmlformats.org/officeDocument/2006/relationships/customXml" Target="../ink/ink558.xml"/><Relationship Id="rId286" Type="http://schemas.openxmlformats.org/officeDocument/2006/relationships/image" Target="../media/image3189.png"/><Relationship Id="rId451" Type="http://schemas.openxmlformats.org/officeDocument/2006/relationships/customXml" Target="../ink/ink764.xml"/><Relationship Id="rId493" Type="http://schemas.openxmlformats.org/officeDocument/2006/relationships/customXml" Target="../ink/ink785.xml"/><Relationship Id="rId507" Type="http://schemas.openxmlformats.org/officeDocument/2006/relationships/customXml" Target="../ink/ink792.xml"/><Relationship Id="rId549" Type="http://schemas.openxmlformats.org/officeDocument/2006/relationships/customXml" Target="../ink/ink813.xml"/><Relationship Id="rId714" Type="http://schemas.openxmlformats.org/officeDocument/2006/relationships/image" Target="../media/image3399.png"/><Relationship Id="rId756" Type="http://schemas.openxmlformats.org/officeDocument/2006/relationships/image" Target="../media/image3420.png"/><Relationship Id="rId50" Type="http://schemas.openxmlformats.org/officeDocument/2006/relationships/image" Target="../media/image3071.png"/><Relationship Id="rId104" Type="http://schemas.openxmlformats.org/officeDocument/2006/relationships/image" Target="../media/image3098.png"/><Relationship Id="rId146" Type="http://schemas.openxmlformats.org/officeDocument/2006/relationships/image" Target="../media/image3119.png"/><Relationship Id="rId188" Type="http://schemas.openxmlformats.org/officeDocument/2006/relationships/image" Target="../media/image3140.png"/><Relationship Id="rId311" Type="http://schemas.openxmlformats.org/officeDocument/2006/relationships/customXml" Target="../ink/ink694.xml"/><Relationship Id="rId353" Type="http://schemas.openxmlformats.org/officeDocument/2006/relationships/customXml" Target="../ink/ink715.xml"/><Relationship Id="rId395" Type="http://schemas.openxmlformats.org/officeDocument/2006/relationships/customXml" Target="../ink/ink736.xml"/><Relationship Id="rId409" Type="http://schemas.openxmlformats.org/officeDocument/2006/relationships/customXml" Target="../ink/ink743.xml"/><Relationship Id="rId560" Type="http://schemas.openxmlformats.org/officeDocument/2006/relationships/image" Target="../media/image3325.png"/><Relationship Id="rId92" Type="http://schemas.openxmlformats.org/officeDocument/2006/relationships/image" Target="../media/image3092.png"/><Relationship Id="rId213" Type="http://schemas.openxmlformats.org/officeDocument/2006/relationships/customXml" Target="../ink/ink645.xml"/><Relationship Id="rId420" Type="http://schemas.openxmlformats.org/officeDocument/2006/relationships/image" Target="../media/image3256.png"/><Relationship Id="rId616" Type="http://schemas.openxmlformats.org/officeDocument/2006/relationships/image" Target="../media/image3352.png"/><Relationship Id="rId658" Type="http://schemas.openxmlformats.org/officeDocument/2006/relationships/image" Target="../media/image3371.png"/><Relationship Id="rId255" Type="http://schemas.openxmlformats.org/officeDocument/2006/relationships/customXml" Target="../ink/ink666.xml"/><Relationship Id="rId297" Type="http://schemas.openxmlformats.org/officeDocument/2006/relationships/customXml" Target="../ink/ink687.xml"/><Relationship Id="rId462" Type="http://schemas.openxmlformats.org/officeDocument/2006/relationships/image" Target="../media/image3276.png"/><Relationship Id="rId518" Type="http://schemas.openxmlformats.org/officeDocument/2006/relationships/image" Target="../media/image3304.png"/><Relationship Id="rId725" Type="http://schemas.openxmlformats.org/officeDocument/2006/relationships/customXml" Target="../ink/ink902.xml"/><Relationship Id="rId115" Type="http://schemas.openxmlformats.org/officeDocument/2006/relationships/customXml" Target="../ink/ink596.xml"/><Relationship Id="rId157" Type="http://schemas.openxmlformats.org/officeDocument/2006/relationships/customXml" Target="../ink/ink617.xml"/><Relationship Id="rId322" Type="http://schemas.openxmlformats.org/officeDocument/2006/relationships/image" Target="../media/image3207.png"/><Relationship Id="rId364" Type="http://schemas.openxmlformats.org/officeDocument/2006/relationships/image" Target="../media/image3228.png"/><Relationship Id="rId767" Type="http://schemas.openxmlformats.org/officeDocument/2006/relationships/customXml" Target="../ink/ink923.xml"/><Relationship Id="rId61" Type="http://schemas.openxmlformats.org/officeDocument/2006/relationships/customXml" Target="../ink/ink569.xml"/><Relationship Id="rId199" Type="http://schemas.openxmlformats.org/officeDocument/2006/relationships/customXml" Target="../ink/ink638.xml"/><Relationship Id="rId571" Type="http://schemas.openxmlformats.org/officeDocument/2006/relationships/customXml" Target="../ink/ink824.xml"/><Relationship Id="rId627" Type="http://schemas.openxmlformats.org/officeDocument/2006/relationships/customXml" Target="../ink/ink852.xml"/><Relationship Id="rId669" Type="http://schemas.openxmlformats.org/officeDocument/2006/relationships/customXml" Target="../ink/ink874.xml"/><Relationship Id="rId19" Type="http://schemas.openxmlformats.org/officeDocument/2006/relationships/customXml" Target="../ink/ink548.xml"/><Relationship Id="rId224" Type="http://schemas.openxmlformats.org/officeDocument/2006/relationships/image" Target="../media/image3158.png"/><Relationship Id="rId266" Type="http://schemas.openxmlformats.org/officeDocument/2006/relationships/image" Target="../media/image3179.png"/><Relationship Id="rId431" Type="http://schemas.openxmlformats.org/officeDocument/2006/relationships/customXml" Target="../ink/ink754.xml"/><Relationship Id="rId473" Type="http://schemas.openxmlformats.org/officeDocument/2006/relationships/customXml" Target="../ink/ink775.xml"/><Relationship Id="rId529" Type="http://schemas.openxmlformats.org/officeDocument/2006/relationships/customXml" Target="../ink/ink803.xml"/><Relationship Id="rId680" Type="http://schemas.openxmlformats.org/officeDocument/2006/relationships/image" Target="../media/image3382.png"/><Relationship Id="rId736" Type="http://schemas.openxmlformats.org/officeDocument/2006/relationships/image" Target="../media/image3410.png"/><Relationship Id="rId30" Type="http://schemas.openxmlformats.org/officeDocument/2006/relationships/image" Target="../media/image3061.png"/><Relationship Id="rId126" Type="http://schemas.openxmlformats.org/officeDocument/2006/relationships/image" Target="../media/image3109.png"/><Relationship Id="rId168" Type="http://schemas.openxmlformats.org/officeDocument/2006/relationships/image" Target="../media/image3130.png"/><Relationship Id="rId333" Type="http://schemas.openxmlformats.org/officeDocument/2006/relationships/customXml" Target="../ink/ink705.xml"/><Relationship Id="rId540" Type="http://schemas.openxmlformats.org/officeDocument/2006/relationships/image" Target="../media/image3315.png"/><Relationship Id="rId778" Type="http://schemas.openxmlformats.org/officeDocument/2006/relationships/image" Target="../media/image3431.png"/><Relationship Id="rId72" Type="http://schemas.openxmlformats.org/officeDocument/2006/relationships/image" Target="../media/image3082.png"/><Relationship Id="rId375" Type="http://schemas.openxmlformats.org/officeDocument/2006/relationships/customXml" Target="../ink/ink726.xml"/><Relationship Id="rId582" Type="http://schemas.openxmlformats.org/officeDocument/2006/relationships/image" Target="../media/image3336.png"/><Relationship Id="rId638" Type="http://schemas.openxmlformats.org/officeDocument/2006/relationships/image" Target="../media/image3363.png"/><Relationship Id="rId3" Type="http://schemas.openxmlformats.org/officeDocument/2006/relationships/customXml" Target="../ink/ink540.xml"/><Relationship Id="rId235" Type="http://schemas.openxmlformats.org/officeDocument/2006/relationships/customXml" Target="../ink/ink656.xml"/><Relationship Id="rId277" Type="http://schemas.openxmlformats.org/officeDocument/2006/relationships/customXml" Target="../ink/ink677.xml"/><Relationship Id="rId400" Type="http://schemas.openxmlformats.org/officeDocument/2006/relationships/image" Target="../media/image3246.png"/><Relationship Id="rId442" Type="http://schemas.openxmlformats.org/officeDocument/2006/relationships/image" Target="../media/image3266.png"/><Relationship Id="rId484" Type="http://schemas.openxmlformats.org/officeDocument/2006/relationships/image" Target="../media/image3287.png"/><Relationship Id="rId705" Type="http://schemas.openxmlformats.org/officeDocument/2006/relationships/customXml" Target="../ink/ink892.xml"/><Relationship Id="rId137" Type="http://schemas.openxmlformats.org/officeDocument/2006/relationships/customXml" Target="../ink/ink607.xml"/><Relationship Id="rId302" Type="http://schemas.openxmlformats.org/officeDocument/2006/relationships/image" Target="../media/image3197.png"/><Relationship Id="rId344" Type="http://schemas.openxmlformats.org/officeDocument/2006/relationships/image" Target="../media/image3218.png"/><Relationship Id="rId691" Type="http://schemas.openxmlformats.org/officeDocument/2006/relationships/customXml" Target="../ink/ink885.xml"/><Relationship Id="rId747" Type="http://schemas.openxmlformats.org/officeDocument/2006/relationships/customXml" Target="../ink/ink913.xml"/><Relationship Id="rId41" Type="http://schemas.openxmlformats.org/officeDocument/2006/relationships/customXml" Target="../ink/ink559.xml"/><Relationship Id="rId83" Type="http://schemas.openxmlformats.org/officeDocument/2006/relationships/customXml" Target="../ink/ink580.xml"/><Relationship Id="rId179" Type="http://schemas.openxmlformats.org/officeDocument/2006/relationships/customXml" Target="../ink/ink628.xml"/><Relationship Id="rId386" Type="http://schemas.openxmlformats.org/officeDocument/2006/relationships/image" Target="../media/image3239.png"/><Relationship Id="rId551" Type="http://schemas.openxmlformats.org/officeDocument/2006/relationships/customXml" Target="../ink/ink814.xml"/><Relationship Id="rId593" Type="http://schemas.openxmlformats.org/officeDocument/2006/relationships/customXml" Target="../ink/ink835.xml"/><Relationship Id="rId607" Type="http://schemas.openxmlformats.org/officeDocument/2006/relationships/customXml" Target="../ink/ink842.xml"/><Relationship Id="rId649" Type="http://schemas.openxmlformats.org/officeDocument/2006/relationships/image" Target="../media/image3367.png"/><Relationship Id="rId190" Type="http://schemas.openxmlformats.org/officeDocument/2006/relationships/image" Target="../media/image3141.png"/><Relationship Id="rId204" Type="http://schemas.openxmlformats.org/officeDocument/2006/relationships/image" Target="../media/image3148.png"/><Relationship Id="rId246" Type="http://schemas.openxmlformats.org/officeDocument/2006/relationships/image" Target="../media/image3169.png"/><Relationship Id="rId288" Type="http://schemas.openxmlformats.org/officeDocument/2006/relationships/image" Target="../media/image3190.png"/><Relationship Id="rId411" Type="http://schemas.openxmlformats.org/officeDocument/2006/relationships/customXml" Target="../ink/ink744.xml"/><Relationship Id="rId453" Type="http://schemas.openxmlformats.org/officeDocument/2006/relationships/customXml" Target="../ink/ink765.xml"/><Relationship Id="rId509" Type="http://schemas.openxmlformats.org/officeDocument/2006/relationships/customXml" Target="../ink/ink793.xml"/><Relationship Id="rId660" Type="http://schemas.openxmlformats.org/officeDocument/2006/relationships/image" Target="../media/image3372.png"/><Relationship Id="rId106" Type="http://schemas.openxmlformats.org/officeDocument/2006/relationships/image" Target="../media/image3099.png"/><Relationship Id="rId313" Type="http://schemas.openxmlformats.org/officeDocument/2006/relationships/customXml" Target="../ink/ink695.xml"/><Relationship Id="rId495" Type="http://schemas.openxmlformats.org/officeDocument/2006/relationships/customXml" Target="../ink/ink786.xml"/><Relationship Id="rId716" Type="http://schemas.openxmlformats.org/officeDocument/2006/relationships/image" Target="../media/image3400.png"/><Relationship Id="rId758" Type="http://schemas.openxmlformats.org/officeDocument/2006/relationships/image" Target="../media/image3421.png"/><Relationship Id="rId10" Type="http://schemas.openxmlformats.org/officeDocument/2006/relationships/image" Target="../media/image3051.png"/><Relationship Id="rId52" Type="http://schemas.openxmlformats.org/officeDocument/2006/relationships/image" Target="../media/image3072.png"/><Relationship Id="rId94" Type="http://schemas.openxmlformats.org/officeDocument/2006/relationships/image" Target="../media/image3093.png"/><Relationship Id="rId148" Type="http://schemas.openxmlformats.org/officeDocument/2006/relationships/image" Target="../media/image3120.png"/><Relationship Id="rId355" Type="http://schemas.openxmlformats.org/officeDocument/2006/relationships/customXml" Target="../ink/ink716.xml"/><Relationship Id="rId397" Type="http://schemas.openxmlformats.org/officeDocument/2006/relationships/customXml" Target="../ink/ink737.xml"/><Relationship Id="rId520" Type="http://schemas.openxmlformats.org/officeDocument/2006/relationships/image" Target="../media/image3305.png"/><Relationship Id="rId562" Type="http://schemas.openxmlformats.org/officeDocument/2006/relationships/image" Target="../media/image3326.png"/><Relationship Id="rId618" Type="http://schemas.openxmlformats.org/officeDocument/2006/relationships/image" Target="../media/image3353.png"/><Relationship Id="rId215" Type="http://schemas.openxmlformats.org/officeDocument/2006/relationships/customXml" Target="../ink/ink646.xml"/><Relationship Id="rId257" Type="http://schemas.openxmlformats.org/officeDocument/2006/relationships/customXml" Target="../ink/ink667.xml"/><Relationship Id="rId422" Type="http://schemas.openxmlformats.org/officeDocument/2006/relationships/image" Target="../media/image3257.png"/><Relationship Id="rId464" Type="http://schemas.openxmlformats.org/officeDocument/2006/relationships/image" Target="../media/image3277.png"/><Relationship Id="rId299" Type="http://schemas.openxmlformats.org/officeDocument/2006/relationships/customXml" Target="../ink/ink688.xml"/><Relationship Id="rId727" Type="http://schemas.openxmlformats.org/officeDocument/2006/relationships/customXml" Target="../ink/ink903.xml"/><Relationship Id="rId63" Type="http://schemas.openxmlformats.org/officeDocument/2006/relationships/customXml" Target="../ink/ink570.xml"/><Relationship Id="rId159" Type="http://schemas.openxmlformats.org/officeDocument/2006/relationships/customXml" Target="../ink/ink618.xml"/><Relationship Id="rId366" Type="http://schemas.openxmlformats.org/officeDocument/2006/relationships/image" Target="../media/image3229.png"/><Relationship Id="rId573" Type="http://schemas.openxmlformats.org/officeDocument/2006/relationships/customXml" Target="../ink/ink825.xml"/><Relationship Id="rId780" Type="http://schemas.openxmlformats.org/officeDocument/2006/relationships/image" Target="../media/image3432.png"/><Relationship Id="rId226" Type="http://schemas.openxmlformats.org/officeDocument/2006/relationships/image" Target="../media/image3159.png"/><Relationship Id="rId433" Type="http://schemas.openxmlformats.org/officeDocument/2006/relationships/customXml" Target="../ink/ink755.xml"/><Relationship Id="rId640" Type="http://schemas.openxmlformats.org/officeDocument/2006/relationships/image" Target="../media/image8010.png"/><Relationship Id="rId738" Type="http://schemas.openxmlformats.org/officeDocument/2006/relationships/image" Target="../media/image3411.png"/><Relationship Id="rId74" Type="http://schemas.openxmlformats.org/officeDocument/2006/relationships/image" Target="../media/image3083.png"/><Relationship Id="rId377" Type="http://schemas.openxmlformats.org/officeDocument/2006/relationships/customXml" Target="../ink/ink727.xml"/><Relationship Id="rId500" Type="http://schemas.openxmlformats.org/officeDocument/2006/relationships/image" Target="../media/image3295.png"/><Relationship Id="rId584" Type="http://schemas.openxmlformats.org/officeDocument/2006/relationships/image" Target="../media/image3337.png"/><Relationship Id="rId5" Type="http://schemas.openxmlformats.org/officeDocument/2006/relationships/customXml" Target="../ink/ink541.xml"/><Relationship Id="rId237" Type="http://schemas.openxmlformats.org/officeDocument/2006/relationships/customXml" Target="../ink/ink657.xml"/><Relationship Id="rId444" Type="http://schemas.openxmlformats.org/officeDocument/2006/relationships/image" Target="../media/image3267.png"/><Relationship Id="rId651" Type="http://schemas.openxmlformats.org/officeDocument/2006/relationships/image" Target="../media/image3368.png"/><Relationship Id="rId749" Type="http://schemas.openxmlformats.org/officeDocument/2006/relationships/customXml" Target="../ink/ink914.xml"/><Relationship Id="rId290" Type="http://schemas.openxmlformats.org/officeDocument/2006/relationships/image" Target="../media/image3191.png"/><Relationship Id="rId304" Type="http://schemas.openxmlformats.org/officeDocument/2006/relationships/image" Target="../media/image3198.png"/><Relationship Id="rId388" Type="http://schemas.openxmlformats.org/officeDocument/2006/relationships/image" Target="../media/image3240.png"/><Relationship Id="rId511" Type="http://schemas.openxmlformats.org/officeDocument/2006/relationships/customXml" Target="../ink/ink794.xml"/><Relationship Id="rId609" Type="http://schemas.openxmlformats.org/officeDocument/2006/relationships/customXml" Target="../ink/ink843.xml"/><Relationship Id="rId85" Type="http://schemas.openxmlformats.org/officeDocument/2006/relationships/customXml" Target="../ink/ink581.xml"/><Relationship Id="rId150" Type="http://schemas.openxmlformats.org/officeDocument/2006/relationships/image" Target="../media/image3121.png"/><Relationship Id="rId595" Type="http://schemas.openxmlformats.org/officeDocument/2006/relationships/customXml" Target="../ink/ink836.xml"/><Relationship Id="rId248" Type="http://schemas.openxmlformats.org/officeDocument/2006/relationships/image" Target="../media/image3170.png"/><Relationship Id="rId455" Type="http://schemas.openxmlformats.org/officeDocument/2006/relationships/customXml" Target="../ink/ink766.xml"/><Relationship Id="rId662" Type="http://schemas.openxmlformats.org/officeDocument/2006/relationships/image" Target="../media/image3373.png"/><Relationship Id="rId12" Type="http://schemas.openxmlformats.org/officeDocument/2006/relationships/image" Target="../media/image3052.png"/><Relationship Id="rId108" Type="http://schemas.openxmlformats.org/officeDocument/2006/relationships/image" Target="../media/image3100.png"/><Relationship Id="rId315" Type="http://schemas.openxmlformats.org/officeDocument/2006/relationships/customXml" Target="../ink/ink696.xml"/><Relationship Id="rId522" Type="http://schemas.openxmlformats.org/officeDocument/2006/relationships/image" Target="../media/image3306.png"/><Relationship Id="rId96" Type="http://schemas.openxmlformats.org/officeDocument/2006/relationships/image" Target="../media/image3094.png"/><Relationship Id="rId161" Type="http://schemas.openxmlformats.org/officeDocument/2006/relationships/customXml" Target="../ink/ink619.xml"/><Relationship Id="rId399" Type="http://schemas.openxmlformats.org/officeDocument/2006/relationships/customXml" Target="../ink/ink738.xml"/><Relationship Id="rId259" Type="http://schemas.openxmlformats.org/officeDocument/2006/relationships/customXml" Target="../ink/ink668.xml"/><Relationship Id="rId466" Type="http://schemas.openxmlformats.org/officeDocument/2006/relationships/image" Target="../media/image3278.png"/><Relationship Id="rId673" Type="http://schemas.openxmlformats.org/officeDocument/2006/relationships/customXml" Target="../ink/ink876.xml"/><Relationship Id="rId23" Type="http://schemas.openxmlformats.org/officeDocument/2006/relationships/customXml" Target="../ink/ink550.xml"/><Relationship Id="rId119" Type="http://schemas.openxmlformats.org/officeDocument/2006/relationships/customXml" Target="../ink/ink598.xml"/><Relationship Id="rId326" Type="http://schemas.openxmlformats.org/officeDocument/2006/relationships/image" Target="../media/image3209.png"/><Relationship Id="rId533" Type="http://schemas.openxmlformats.org/officeDocument/2006/relationships/customXml" Target="../ink/ink805.xml"/><Relationship Id="rId740" Type="http://schemas.openxmlformats.org/officeDocument/2006/relationships/image" Target="../media/image3412.png"/><Relationship Id="rId172" Type="http://schemas.openxmlformats.org/officeDocument/2006/relationships/image" Target="../media/image3132.png"/><Relationship Id="rId477" Type="http://schemas.openxmlformats.org/officeDocument/2006/relationships/customXml" Target="../ink/ink777.xml"/><Relationship Id="rId600" Type="http://schemas.openxmlformats.org/officeDocument/2006/relationships/image" Target="../media/image10410.png"/><Relationship Id="rId684" Type="http://schemas.openxmlformats.org/officeDocument/2006/relationships/image" Target="../media/image3384.png"/><Relationship Id="rId337" Type="http://schemas.openxmlformats.org/officeDocument/2006/relationships/customXml" Target="../ink/ink707.xml"/><Relationship Id="rId34" Type="http://schemas.openxmlformats.org/officeDocument/2006/relationships/image" Target="../media/image3063.png"/><Relationship Id="rId544" Type="http://schemas.openxmlformats.org/officeDocument/2006/relationships/image" Target="../media/image3317.png"/><Relationship Id="rId751" Type="http://schemas.openxmlformats.org/officeDocument/2006/relationships/customXml" Target="../ink/ink915.xml"/><Relationship Id="rId183" Type="http://schemas.openxmlformats.org/officeDocument/2006/relationships/customXml" Target="../ink/ink630.xml"/><Relationship Id="rId390" Type="http://schemas.openxmlformats.org/officeDocument/2006/relationships/image" Target="../media/image3241.png"/><Relationship Id="rId404" Type="http://schemas.openxmlformats.org/officeDocument/2006/relationships/image" Target="../media/image3248.png"/><Relationship Id="rId611" Type="http://schemas.openxmlformats.org/officeDocument/2006/relationships/customXml" Target="../ink/ink844.xml"/><Relationship Id="rId250" Type="http://schemas.openxmlformats.org/officeDocument/2006/relationships/image" Target="../media/image3171.png"/><Relationship Id="rId488" Type="http://schemas.openxmlformats.org/officeDocument/2006/relationships/image" Target="../media/image3289.png"/><Relationship Id="rId695" Type="http://schemas.openxmlformats.org/officeDocument/2006/relationships/customXml" Target="../ink/ink887.xml"/><Relationship Id="rId709" Type="http://schemas.openxmlformats.org/officeDocument/2006/relationships/customXml" Target="../ink/ink894.xml"/><Relationship Id="rId45" Type="http://schemas.openxmlformats.org/officeDocument/2006/relationships/customXml" Target="../ink/ink561.xml"/><Relationship Id="rId110" Type="http://schemas.openxmlformats.org/officeDocument/2006/relationships/image" Target="../media/image3101.png"/><Relationship Id="rId348" Type="http://schemas.openxmlformats.org/officeDocument/2006/relationships/image" Target="../media/image3220.png"/><Relationship Id="rId555" Type="http://schemas.openxmlformats.org/officeDocument/2006/relationships/customXml" Target="../ink/ink816.xml"/><Relationship Id="rId762" Type="http://schemas.openxmlformats.org/officeDocument/2006/relationships/image" Target="../media/image3423.png"/><Relationship Id="rId194" Type="http://schemas.openxmlformats.org/officeDocument/2006/relationships/image" Target="../media/image3143.png"/><Relationship Id="rId208" Type="http://schemas.openxmlformats.org/officeDocument/2006/relationships/image" Target="../media/image3150.png"/><Relationship Id="rId415" Type="http://schemas.openxmlformats.org/officeDocument/2006/relationships/customXml" Target="../ink/ink746.xml"/><Relationship Id="rId622" Type="http://schemas.openxmlformats.org/officeDocument/2006/relationships/image" Target="../media/image3355.png"/><Relationship Id="rId261" Type="http://schemas.openxmlformats.org/officeDocument/2006/relationships/customXml" Target="../ink/ink669.xml"/><Relationship Id="rId499" Type="http://schemas.openxmlformats.org/officeDocument/2006/relationships/customXml" Target="../ink/ink788.xml"/><Relationship Id="rId56" Type="http://schemas.openxmlformats.org/officeDocument/2006/relationships/image" Target="../media/image3074.png"/><Relationship Id="rId359" Type="http://schemas.openxmlformats.org/officeDocument/2006/relationships/customXml" Target="../ink/ink718.xml"/><Relationship Id="rId566" Type="http://schemas.openxmlformats.org/officeDocument/2006/relationships/image" Target="../media/image3328.png"/><Relationship Id="rId773" Type="http://schemas.openxmlformats.org/officeDocument/2006/relationships/customXml" Target="../ink/ink926.xml"/><Relationship Id="rId121" Type="http://schemas.openxmlformats.org/officeDocument/2006/relationships/customXml" Target="../ink/ink599.xml"/><Relationship Id="rId219" Type="http://schemas.openxmlformats.org/officeDocument/2006/relationships/customXml" Target="../ink/ink648.xml"/><Relationship Id="rId426" Type="http://schemas.openxmlformats.org/officeDocument/2006/relationships/image" Target="../media/image3259.png"/><Relationship Id="rId633" Type="http://schemas.openxmlformats.org/officeDocument/2006/relationships/customXml" Target="../ink/ink855.xml"/><Relationship Id="rId67" Type="http://schemas.openxmlformats.org/officeDocument/2006/relationships/customXml" Target="../ink/ink572.xml"/><Relationship Id="rId272" Type="http://schemas.openxmlformats.org/officeDocument/2006/relationships/image" Target="../media/image3182.png"/><Relationship Id="rId577" Type="http://schemas.openxmlformats.org/officeDocument/2006/relationships/customXml" Target="../ink/ink827.xml"/><Relationship Id="rId700" Type="http://schemas.openxmlformats.org/officeDocument/2006/relationships/image" Target="../media/image3392.png"/><Relationship Id="rId132" Type="http://schemas.openxmlformats.org/officeDocument/2006/relationships/image" Target="../media/image3112.png"/><Relationship Id="rId784" Type="http://schemas.openxmlformats.org/officeDocument/2006/relationships/customXml" Target="../ink/ink932.xml"/><Relationship Id="rId437" Type="http://schemas.openxmlformats.org/officeDocument/2006/relationships/customXml" Target="../ink/ink757.xml"/><Relationship Id="rId644" Type="http://schemas.openxmlformats.org/officeDocument/2006/relationships/customXml" Target="../ink/ink861.xml"/><Relationship Id="rId283" Type="http://schemas.openxmlformats.org/officeDocument/2006/relationships/customXml" Target="../ink/ink680.xml"/><Relationship Id="rId490" Type="http://schemas.openxmlformats.org/officeDocument/2006/relationships/image" Target="../media/image3290.png"/><Relationship Id="rId504" Type="http://schemas.openxmlformats.org/officeDocument/2006/relationships/image" Target="../media/image3297.png"/><Relationship Id="rId711" Type="http://schemas.openxmlformats.org/officeDocument/2006/relationships/customXml" Target="../ink/ink895.xml"/><Relationship Id="rId78" Type="http://schemas.openxmlformats.org/officeDocument/2006/relationships/image" Target="../media/image3085.png"/><Relationship Id="rId143" Type="http://schemas.openxmlformats.org/officeDocument/2006/relationships/customXml" Target="../ink/ink610.xml"/><Relationship Id="rId350" Type="http://schemas.openxmlformats.org/officeDocument/2006/relationships/image" Target="../media/image3221.png"/><Relationship Id="rId588" Type="http://schemas.openxmlformats.org/officeDocument/2006/relationships/image" Target="../media/image3339.png"/><Relationship Id="rId9" Type="http://schemas.openxmlformats.org/officeDocument/2006/relationships/customXml" Target="../ink/ink543.xml"/><Relationship Id="rId210" Type="http://schemas.openxmlformats.org/officeDocument/2006/relationships/image" Target="../media/image3151.png"/><Relationship Id="rId448" Type="http://schemas.openxmlformats.org/officeDocument/2006/relationships/image" Target="../media/image3269.png"/><Relationship Id="rId655" Type="http://schemas.openxmlformats.org/officeDocument/2006/relationships/image" Target="../media/image3370.png"/><Relationship Id="rId294" Type="http://schemas.openxmlformats.org/officeDocument/2006/relationships/image" Target="../media/image3193.png"/><Relationship Id="rId308" Type="http://schemas.openxmlformats.org/officeDocument/2006/relationships/image" Target="../media/image3200.png"/><Relationship Id="rId515" Type="http://schemas.openxmlformats.org/officeDocument/2006/relationships/customXml" Target="../ink/ink796.xml"/><Relationship Id="rId722" Type="http://schemas.openxmlformats.org/officeDocument/2006/relationships/image" Target="../media/image3403.png"/><Relationship Id="rId89" Type="http://schemas.openxmlformats.org/officeDocument/2006/relationships/customXml" Target="../ink/ink583.xml"/><Relationship Id="rId154" Type="http://schemas.openxmlformats.org/officeDocument/2006/relationships/image" Target="../media/image3123.png"/><Relationship Id="rId361" Type="http://schemas.openxmlformats.org/officeDocument/2006/relationships/customXml" Target="../ink/ink719.xml"/><Relationship Id="rId599" Type="http://schemas.openxmlformats.org/officeDocument/2006/relationships/customXml" Target="../ink/ink838.xml"/><Relationship Id="rId459" Type="http://schemas.openxmlformats.org/officeDocument/2006/relationships/customXml" Target="../ink/ink768.xml"/><Relationship Id="rId666" Type="http://schemas.openxmlformats.org/officeDocument/2006/relationships/image" Target="../media/image3375.png"/><Relationship Id="rId16" Type="http://schemas.openxmlformats.org/officeDocument/2006/relationships/image" Target="../media/image3054.png"/><Relationship Id="rId221" Type="http://schemas.openxmlformats.org/officeDocument/2006/relationships/customXml" Target="../ink/ink649.xml"/><Relationship Id="rId319" Type="http://schemas.openxmlformats.org/officeDocument/2006/relationships/customXml" Target="../ink/ink698.xml"/><Relationship Id="rId526" Type="http://schemas.openxmlformats.org/officeDocument/2006/relationships/image" Target="../media/image3308.png"/><Relationship Id="rId733" Type="http://schemas.openxmlformats.org/officeDocument/2006/relationships/customXml" Target="../ink/ink906.xml"/><Relationship Id="rId165" Type="http://schemas.openxmlformats.org/officeDocument/2006/relationships/customXml" Target="../ink/ink621.xml"/><Relationship Id="rId372" Type="http://schemas.openxmlformats.org/officeDocument/2006/relationships/image" Target="../media/image3232.png"/><Relationship Id="rId677" Type="http://schemas.openxmlformats.org/officeDocument/2006/relationships/customXml" Target="../ink/ink878.xml"/><Relationship Id="rId232" Type="http://schemas.openxmlformats.org/officeDocument/2006/relationships/image" Target="../media/image3162.png"/><Relationship Id="rId27" Type="http://schemas.openxmlformats.org/officeDocument/2006/relationships/customXml" Target="../ink/ink552.xml"/><Relationship Id="rId537" Type="http://schemas.openxmlformats.org/officeDocument/2006/relationships/customXml" Target="../ink/ink807.xml"/><Relationship Id="rId744" Type="http://schemas.openxmlformats.org/officeDocument/2006/relationships/image" Target="../media/image3414.png"/><Relationship Id="rId80" Type="http://schemas.openxmlformats.org/officeDocument/2006/relationships/image" Target="../media/image3086.png"/><Relationship Id="rId176" Type="http://schemas.openxmlformats.org/officeDocument/2006/relationships/image" Target="../media/image3134.png"/><Relationship Id="rId383" Type="http://schemas.openxmlformats.org/officeDocument/2006/relationships/customXml" Target="../ink/ink730.xml"/><Relationship Id="rId590" Type="http://schemas.openxmlformats.org/officeDocument/2006/relationships/image" Target="../media/image3340.png"/><Relationship Id="rId604" Type="http://schemas.openxmlformats.org/officeDocument/2006/relationships/image" Target="../media/image3346.png"/><Relationship Id="rId243" Type="http://schemas.openxmlformats.org/officeDocument/2006/relationships/customXml" Target="../ink/ink660.xml"/><Relationship Id="rId450" Type="http://schemas.openxmlformats.org/officeDocument/2006/relationships/image" Target="../media/image3270.png"/><Relationship Id="rId688" Type="http://schemas.openxmlformats.org/officeDocument/2006/relationships/image" Target="../media/image3386.png"/><Relationship Id="rId38" Type="http://schemas.openxmlformats.org/officeDocument/2006/relationships/image" Target="../media/image3065.png"/><Relationship Id="rId103" Type="http://schemas.openxmlformats.org/officeDocument/2006/relationships/customXml" Target="../ink/ink590.xml"/><Relationship Id="rId310" Type="http://schemas.openxmlformats.org/officeDocument/2006/relationships/image" Target="../media/image3201.png"/><Relationship Id="rId548" Type="http://schemas.openxmlformats.org/officeDocument/2006/relationships/image" Target="../media/image3319.png"/><Relationship Id="rId755" Type="http://schemas.openxmlformats.org/officeDocument/2006/relationships/customXml" Target="../ink/ink917.xml"/><Relationship Id="rId91" Type="http://schemas.openxmlformats.org/officeDocument/2006/relationships/customXml" Target="../ink/ink584.xml"/><Relationship Id="rId187" Type="http://schemas.openxmlformats.org/officeDocument/2006/relationships/customXml" Target="../ink/ink632.xml"/><Relationship Id="rId394" Type="http://schemas.openxmlformats.org/officeDocument/2006/relationships/image" Target="../media/image3243.png"/><Relationship Id="rId408" Type="http://schemas.openxmlformats.org/officeDocument/2006/relationships/image" Target="../media/image3250.png"/><Relationship Id="rId615" Type="http://schemas.openxmlformats.org/officeDocument/2006/relationships/customXml" Target="../ink/ink846.xml"/><Relationship Id="rId254" Type="http://schemas.openxmlformats.org/officeDocument/2006/relationships/image" Target="../media/image3173.png"/><Relationship Id="rId699" Type="http://schemas.openxmlformats.org/officeDocument/2006/relationships/customXml" Target="../ink/ink889.xml"/><Relationship Id="rId49" Type="http://schemas.openxmlformats.org/officeDocument/2006/relationships/customXml" Target="../ink/ink563.xml"/><Relationship Id="rId114" Type="http://schemas.openxmlformats.org/officeDocument/2006/relationships/image" Target="../media/image3103.png"/><Relationship Id="rId461" Type="http://schemas.openxmlformats.org/officeDocument/2006/relationships/customXml" Target="../ink/ink769.xml"/><Relationship Id="rId559" Type="http://schemas.openxmlformats.org/officeDocument/2006/relationships/customXml" Target="../ink/ink818.xml"/><Relationship Id="rId766" Type="http://schemas.openxmlformats.org/officeDocument/2006/relationships/image" Target="../media/image3425.png"/><Relationship Id="rId198" Type="http://schemas.openxmlformats.org/officeDocument/2006/relationships/image" Target="../media/image3145.png"/><Relationship Id="rId321" Type="http://schemas.openxmlformats.org/officeDocument/2006/relationships/customXml" Target="../ink/ink699.xml"/><Relationship Id="rId419" Type="http://schemas.openxmlformats.org/officeDocument/2006/relationships/customXml" Target="../ink/ink748.xml"/><Relationship Id="rId626" Type="http://schemas.openxmlformats.org/officeDocument/2006/relationships/image" Target="../media/image3357.png"/><Relationship Id="rId265" Type="http://schemas.openxmlformats.org/officeDocument/2006/relationships/customXml" Target="../ink/ink671.xml"/><Relationship Id="rId472" Type="http://schemas.openxmlformats.org/officeDocument/2006/relationships/image" Target="../media/image3281.png"/><Relationship Id="rId125" Type="http://schemas.openxmlformats.org/officeDocument/2006/relationships/customXml" Target="../ink/ink601.xml"/><Relationship Id="rId332" Type="http://schemas.openxmlformats.org/officeDocument/2006/relationships/image" Target="../media/image3212.png"/><Relationship Id="rId777" Type="http://schemas.openxmlformats.org/officeDocument/2006/relationships/customXml" Target="../ink/ink928.xml"/><Relationship Id="rId637" Type="http://schemas.openxmlformats.org/officeDocument/2006/relationships/customXml" Target="../ink/ink857.xml"/><Relationship Id="rId276" Type="http://schemas.openxmlformats.org/officeDocument/2006/relationships/image" Target="../media/image3184.png"/><Relationship Id="rId483" Type="http://schemas.openxmlformats.org/officeDocument/2006/relationships/customXml" Target="../ink/ink780.xml"/><Relationship Id="rId690" Type="http://schemas.openxmlformats.org/officeDocument/2006/relationships/image" Target="../media/image3387.png"/><Relationship Id="rId704" Type="http://schemas.openxmlformats.org/officeDocument/2006/relationships/image" Target="../media/image3394.png"/><Relationship Id="rId40" Type="http://schemas.openxmlformats.org/officeDocument/2006/relationships/image" Target="../media/image3066.png"/><Relationship Id="rId136" Type="http://schemas.openxmlformats.org/officeDocument/2006/relationships/image" Target="../media/image3114.png"/><Relationship Id="rId343" Type="http://schemas.openxmlformats.org/officeDocument/2006/relationships/customXml" Target="../ink/ink710.xml"/><Relationship Id="rId550" Type="http://schemas.openxmlformats.org/officeDocument/2006/relationships/image" Target="../media/image3320.png"/><Relationship Id="rId203" Type="http://schemas.openxmlformats.org/officeDocument/2006/relationships/customXml" Target="../ink/ink640.xml"/><Relationship Id="rId648" Type="http://schemas.openxmlformats.org/officeDocument/2006/relationships/customXml" Target="../ink/ink863.xml"/><Relationship Id="rId287" Type="http://schemas.openxmlformats.org/officeDocument/2006/relationships/customXml" Target="../ink/ink682.xml"/><Relationship Id="rId410" Type="http://schemas.openxmlformats.org/officeDocument/2006/relationships/image" Target="../media/image3251.png"/><Relationship Id="rId494" Type="http://schemas.openxmlformats.org/officeDocument/2006/relationships/image" Target="../media/image3292.png"/><Relationship Id="rId508" Type="http://schemas.openxmlformats.org/officeDocument/2006/relationships/image" Target="../media/image3299.png"/><Relationship Id="rId715" Type="http://schemas.openxmlformats.org/officeDocument/2006/relationships/customXml" Target="../ink/ink897.xml"/><Relationship Id="rId147" Type="http://schemas.openxmlformats.org/officeDocument/2006/relationships/customXml" Target="../ink/ink612.xml"/><Relationship Id="rId354" Type="http://schemas.openxmlformats.org/officeDocument/2006/relationships/image" Target="../media/image3223.png"/><Relationship Id="rId51" Type="http://schemas.openxmlformats.org/officeDocument/2006/relationships/customXml" Target="../ink/ink564.xml"/><Relationship Id="rId561" Type="http://schemas.openxmlformats.org/officeDocument/2006/relationships/customXml" Target="../ink/ink819.xml"/><Relationship Id="rId659" Type="http://schemas.openxmlformats.org/officeDocument/2006/relationships/customXml" Target="../ink/ink869.xml"/><Relationship Id="rId214" Type="http://schemas.openxmlformats.org/officeDocument/2006/relationships/image" Target="../media/image3153.png"/><Relationship Id="rId298" Type="http://schemas.openxmlformats.org/officeDocument/2006/relationships/image" Target="../media/image3195.png"/><Relationship Id="rId421" Type="http://schemas.openxmlformats.org/officeDocument/2006/relationships/customXml" Target="../ink/ink749.xml"/><Relationship Id="rId519" Type="http://schemas.openxmlformats.org/officeDocument/2006/relationships/customXml" Target="../ink/ink798.xml"/><Relationship Id="rId158" Type="http://schemas.openxmlformats.org/officeDocument/2006/relationships/image" Target="../media/image3125.png"/><Relationship Id="rId726" Type="http://schemas.openxmlformats.org/officeDocument/2006/relationships/image" Target="../media/image3405.png"/><Relationship Id="rId62" Type="http://schemas.openxmlformats.org/officeDocument/2006/relationships/image" Target="../media/image3077.png"/><Relationship Id="rId365" Type="http://schemas.openxmlformats.org/officeDocument/2006/relationships/customXml" Target="../ink/ink721.xml"/><Relationship Id="rId572" Type="http://schemas.openxmlformats.org/officeDocument/2006/relationships/image" Target="../media/image3331.png"/><Relationship Id="rId225" Type="http://schemas.openxmlformats.org/officeDocument/2006/relationships/customXml" Target="../ink/ink651.xml"/><Relationship Id="rId432" Type="http://schemas.openxmlformats.org/officeDocument/2006/relationships/image" Target="../media/image3261.png"/><Relationship Id="rId737" Type="http://schemas.openxmlformats.org/officeDocument/2006/relationships/customXml" Target="../ink/ink908.xml"/><Relationship Id="rId73" Type="http://schemas.openxmlformats.org/officeDocument/2006/relationships/customXml" Target="../ink/ink575.xml"/><Relationship Id="rId169" Type="http://schemas.openxmlformats.org/officeDocument/2006/relationships/customXml" Target="../ink/ink623.xml"/><Relationship Id="rId376" Type="http://schemas.openxmlformats.org/officeDocument/2006/relationships/image" Target="../media/image3234.png"/><Relationship Id="rId583" Type="http://schemas.openxmlformats.org/officeDocument/2006/relationships/customXml" Target="../ink/ink830.xml"/><Relationship Id="rId4" Type="http://schemas.openxmlformats.org/officeDocument/2006/relationships/image" Target="../media/image30480.png"/><Relationship Id="rId236" Type="http://schemas.openxmlformats.org/officeDocument/2006/relationships/image" Target="../media/image3164.png"/><Relationship Id="rId443" Type="http://schemas.openxmlformats.org/officeDocument/2006/relationships/customXml" Target="../ink/ink760.xml"/><Relationship Id="rId650" Type="http://schemas.openxmlformats.org/officeDocument/2006/relationships/customXml" Target="../ink/ink864.xml"/><Relationship Id="rId303" Type="http://schemas.openxmlformats.org/officeDocument/2006/relationships/customXml" Target="../ink/ink690.xml"/><Relationship Id="rId748" Type="http://schemas.openxmlformats.org/officeDocument/2006/relationships/image" Target="../media/image3416.png"/><Relationship Id="rId84" Type="http://schemas.openxmlformats.org/officeDocument/2006/relationships/image" Target="../media/image3088.png"/><Relationship Id="rId387" Type="http://schemas.openxmlformats.org/officeDocument/2006/relationships/customXml" Target="../ink/ink732.xml"/><Relationship Id="rId510" Type="http://schemas.openxmlformats.org/officeDocument/2006/relationships/image" Target="../media/image3300.png"/><Relationship Id="rId594" Type="http://schemas.openxmlformats.org/officeDocument/2006/relationships/image" Target="../media/image3342.png"/><Relationship Id="rId608" Type="http://schemas.openxmlformats.org/officeDocument/2006/relationships/image" Target="../media/image3348.png"/><Relationship Id="rId247" Type="http://schemas.openxmlformats.org/officeDocument/2006/relationships/customXml" Target="../ink/ink662.xml"/><Relationship Id="rId107" Type="http://schemas.openxmlformats.org/officeDocument/2006/relationships/customXml" Target="../ink/ink592.xml"/><Relationship Id="rId454" Type="http://schemas.openxmlformats.org/officeDocument/2006/relationships/image" Target="../media/image3272.png"/><Relationship Id="rId661" Type="http://schemas.openxmlformats.org/officeDocument/2006/relationships/customXml" Target="../ink/ink870.xml"/><Relationship Id="rId759" Type="http://schemas.openxmlformats.org/officeDocument/2006/relationships/customXml" Target="../ink/ink919.xml"/><Relationship Id="rId11" Type="http://schemas.openxmlformats.org/officeDocument/2006/relationships/customXml" Target="../ink/ink544.xml"/><Relationship Id="rId314" Type="http://schemas.openxmlformats.org/officeDocument/2006/relationships/image" Target="../media/image3203.png"/><Relationship Id="rId398" Type="http://schemas.openxmlformats.org/officeDocument/2006/relationships/image" Target="../media/image3245.png"/><Relationship Id="rId521" Type="http://schemas.openxmlformats.org/officeDocument/2006/relationships/customXml" Target="../ink/ink799.xml"/><Relationship Id="rId619" Type="http://schemas.openxmlformats.org/officeDocument/2006/relationships/customXml" Target="../ink/ink848.xml"/></Relationships>
</file>

<file path=ppt/slides/_rels/slide6.xml.rels><?xml version="1.0" encoding="UTF-8" standalone="yes"?>
<Relationships xmlns="http://schemas.openxmlformats.org/package/2006/relationships"><Relationship Id="rId13" Type="http://schemas.openxmlformats.org/officeDocument/2006/relationships/image" Target="../media/image33950.png"/><Relationship Id="rId18" Type="http://schemas.openxmlformats.org/officeDocument/2006/relationships/customXml" Target="../ink/ink940.xml"/><Relationship Id="rId26" Type="http://schemas.openxmlformats.org/officeDocument/2006/relationships/customXml" Target="../ink/ink944.xml"/><Relationship Id="rId39" Type="http://schemas.openxmlformats.org/officeDocument/2006/relationships/image" Target="../media/image3446.png"/><Relationship Id="rId21" Type="http://schemas.openxmlformats.org/officeDocument/2006/relationships/image" Target="../media/image3437.png"/><Relationship Id="rId34" Type="http://schemas.openxmlformats.org/officeDocument/2006/relationships/customXml" Target="../ink/ink948.xml"/><Relationship Id="rId7" Type="http://schemas.openxmlformats.org/officeDocument/2006/relationships/image" Target="../media/image33920.png"/><Relationship Id="rId12" Type="http://schemas.openxmlformats.org/officeDocument/2006/relationships/customXml" Target="../ink/ink937.xml"/><Relationship Id="rId17" Type="http://schemas.openxmlformats.org/officeDocument/2006/relationships/image" Target="../media/image3435.png"/><Relationship Id="rId25" Type="http://schemas.openxmlformats.org/officeDocument/2006/relationships/image" Target="../media/image3439.png"/><Relationship Id="rId33" Type="http://schemas.openxmlformats.org/officeDocument/2006/relationships/image" Target="../media/image3443.png"/><Relationship Id="rId38" Type="http://schemas.openxmlformats.org/officeDocument/2006/relationships/customXml" Target="../ink/ink950.xml"/><Relationship Id="rId2" Type="http://schemas.openxmlformats.org/officeDocument/2006/relationships/notesSlide" Target="../notesSlides/notesSlide6.xml"/><Relationship Id="rId16" Type="http://schemas.openxmlformats.org/officeDocument/2006/relationships/customXml" Target="../ink/ink939.xml"/><Relationship Id="rId20" Type="http://schemas.openxmlformats.org/officeDocument/2006/relationships/customXml" Target="../ink/ink941.xml"/><Relationship Id="rId29" Type="http://schemas.openxmlformats.org/officeDocument/2006/relationships/image" Target="../media/image3441.png"/><Relationship Id="rId1" Type="http://schemas.openxmlformats.org/officeDocument/2006/relationships/slideLayout" Target="../slideLayouts/slideLayout7.xml"/><Relationship Id="rId6" Type="http://schemas.openxmlformats.org/officeDocument/2006/relationships/customXml" Target="../ink/ink934.xml"/><Relationship Id="rId11" Type="http://schemas.openxmlformats.org/officeDocument/2006/relationships/image" Target="../media/image33940.png"/><Relationship Id="rId24" Type="http://schemas.openxmlformats.org/officeDocument/2006/relationships/customXml" Target="../ink/ink943.xml"/><Relationship Id="rId32" Type="http://schemas.openxmlformats.org/officeDocument/2006/relationships/customXml" Target="../ink/ink947.xml"/><Relationship Id="rId37" Type="http://schemas.openxmlformats.org/officeDocument/2006/relationships/image" Target="../media/image3445.png"/><Relationship Id="rId5" Type="http://schemas.openxmlformats.org/officeDocument/2006/relationships/image" Target="../media/image33910.png"/><Relationship Id="rId15" Type="http://schemas.openxmlformats.org/officeDocument/2006/relationships/image" Target="../media/image3434.png"/><Relationship Id="rId23" Type="http://schemas.openxmlformats.org/officeDocument/2006/relationships/image" Target="../media/image3438.png"/><Relationship Id="rId28" Type="http://schemas.openxmlformats.org/officeDocument/2006/relationships/customXml" Target="../ink/ink945.xml"/><Relationship Id="rId36" Type="http://schemas.openxmlformats.org/officeDocument/2006/relationships/customXml" Target="../ink/ink949.xml"/><Relationship Id="rId10" Type="http://schemas.openxmlformats.org/officeDocument/2006/relationships/customXml" Target="../ink/ink936.xml"/><Relationship Id="rId19" Type="http://schemas.openxmlformats.org/officeDocument/2006/relationships/image" Target="../media/image3436.png"/><Relationship Id="rId31" Type="http://schemas.openxmlformats.org/officeDocument/2006/relationships/image" Target="../media/image3442.png"/><Relationship Id="rId4" Type="http://schemas.openxmlformats.org/officeDocument/2006/relationships/customXml" Target="../ink/ink933.xml"/><Relationship Id="rId9" Type="http://schemas.openxmlformats.org/officeDocument/2006/relationships/image" Target="../media/image33930.png"/><Relationship Id="rId14" Type="http://schemas.openxmlformats.org/officeDocument/2006/relationships/customXml" Target="../ink/ink938.xml"/><Relationship Id="rId22" Type="http://schemas.openxmlformats.org/officeDocument/2006/relationships/customXml" Target="../ink/ink942.xml"/><Relationship Id="rId27" Type="http://schemas.openxmlformats.org/officeDocument/2006/relationships/image" Target="../media/image3440.png"/><Relationship Id="rId30" Type="http://schemas.openxmlformats.org/officeDocument/2006/relationships/customXml" Target="../ink/ink946.xml"/><Relationship Id="rId35" Type="http://schemas.openxmlformats.org/officeDocument/2006/relationships/image" Target="../media/image3444.png"/><Relationship Id="rId8" Type="http://schemas.openxmlformats.org/officeDocument/2006/relationships/customXml" Target="../ink/ink935.xml"/><Relationship Id="rId3" Type="http://schemas.openxmlformats.org/officeDocument/2006/relationships/image" Target="../media/image4810.png"/></Relationships>
</file>

<file path=ppt/slides/_rels/slide7.xml.rels><?xml version="1.0" encoding="UTF-8" standalone="yes"?>
<Relationships xmlns="http://schemas.openxmlformats.org/package/2006/relationships"><Relationship Id="rId117" Type="http://schemas.openxmlformats.org/officeDocument/2006/relationships/customXml" Target="../ink/ink1007.xml"/><Relationship Id="rId21" Type="http://schemas.openxmlformats.org/officeDocument/2006/relationships/customXml" Target="../ink/ink959.xml"/><Relationship Id="rId324" Type="http://schemas.openxmlformats.org/officeDocument/2006/relationships/image" Target="../media/image3604.png"/><Relationship Id="rId531" Type="http://schemas.openxmlformats.org/officeDocument/2006/relationships/image" Target="../media/image3705.png"/><Relationship Id="rId170" Type="http://schemas.openxmlformats.org/officeDocument/2006/relationships/image" Target="../media/image3527.png"/><Relationship Id="rId268" Type="http://schemas.openxmlformats.org/officeDocument/2006/relationships/image" Target="../media/image3576.png"/><Relationship Id="rId475" Type="http://schemas.openxmlformats.org/officeDocument/2006/relationships/customXml" Target="../ink/ink1187.xml"/><Relationship Id="rId32" Type="http://schemas.openxmlformats.org/officeDocument/2006/relationships/image" Target="../media/image3458.png"/><Relationship Id="rId128" Type="http://schemas.openxmlformats.org/officeDocument/2006/relationships/image" Target="../media/image3506.png"/><Relationship Id="rId335" Type="http://schemas.openxmlformats.org/officeDocument/2006/relationships/customXml" Target="../ink/ink1116.xml"/><Relationship Id="rId542" Type="http://schemas.openxmlformats.org/officeDocument/2006/relationships/customXml" Target="../ink/ink1221.xml"/><Relationship Id="rId181" Type="http://schemas.openxmlformats.org/officeDocument/2006/relationships/customXml" Target="../ink/ink1039.xml"/><Relationship Id="rId402" Type="http://schemas.openxmlformats.org/officeDocument/2006/relationships/image" Target="../media/image3642.png"/><Relationship Id="rId279" Type="http://schemas.openxmlformats.org/officeDocument/2006/relationships/customXml" Target="../ink/ink1088.xml"/><Relationship Id="rId486" Type="http://schemas.openxmlformats.org/officeDocument/2006/relationships/image" Target="../media/image3683.png"/><Relationship Id="rId43" Type="http://schemas.openxmlformats.org/officeDocument/2006/relationships/customXml" Target="../ink/ink970.xml"/><Relationship Id="rId139" Type="http://schemas.openxmlformats.org/officeDocument/2006/relationships/customXml" Target="../ink/ink1018.xml"/><Relationship Id="rId346" Type="http://schemas.openxmlformats.org/officeDocument/2006/relationships/image" Target="../media/image3615.png"/><Relationship Id="rId192" Type="http://schemas.openxmlformats.org/officeDocument/2006/relationships/image" Target="../media/image3538.png"/><Relationship Id="rId206" Type="http://schemas.openxmlformats.org/officeDocument/2006/relationships/image" Target="../media/image3545.png"/><Relationship Id="rId413" Type="http://schemas.openxmlformats.org/officeDocument/2006/relationships/customXml" Target="../ink/ink1155.xml"/><Relationship Id="rId248" Type="http://schemas.openxmlformats.org/officeDocument/2006/relationships/image" Target="../media/image3566.png"/><Relationship Id="rId455" Type="http://schemas.openxmlformats.org/officeDocument/2006/relationships/customXml" Target="../ink/ink1176.xml"/><Relationship Id="rId497" Type="http://schemas.openxmlformats.org/officeDocument/2006/relationships/image" Target="../media/image3688.png"/><Relationship Id="rId12" Type="http://schemas.openxmlformats.org/officeDocument/2006/relationships/image" Target="../media/image3448.png"/><Relationship Id="rId108" Type="http://schemas.openxmlformats.org/officeDocument/2006/relationships/image" Target="../media/image3496.png"/><Relationship Id="rId315" Type="http://schemas.openxmlformats.org/officeDocument/2006/relationships/customXml" Target="../ink/ink1106.xml"/><Relationship Id="rId357" Type="http://schemas.openxmlformats.org/officeDocument/2006/relationships/customXml" Target="../ink/ink1127.xml"/><Relationship Id="rId522" Type="http://schemas.openxmlformats.org/officeDocument/2006/relationships/customXml" Target="../ink/ink1211.xml"/><Relationship Id="rId54" Type="http://schemas.openxmlformats.org/officeDocument/2006/relationships/image" Target="../media/image3469.png"/><Relationship Id="rId96" Type="http://schemas.openxmlformats.org/officeDocument/2006/relationships/image" Target="../media/image3490.png"/><Relationship Id="rId161" Type="http://schemas.openxmlformats.org/officeDocument/2006/relationships/customXml" Target="../ink/ink1029.xml"/><Relationship Id="rId217" Type="http://schemas.openxmlformats.org/officeDocument/2006/relationships/customXml" Target="../ink/ink1057.xml"/><Relationship Id="rId399" Type="http://schemas.openxmlformats.org/officeDocument/2006/relationships/customXml" Target="../ink/ink1148.xml"/><Relationship Id="rId259" Type="http://schemas.openxmlformats.org/officeDocument/2006/relationships/customXml" Target="../ink/ink1078.xml"/><Relationship Id="rId424" Type="http://schemas.openxmlformats.org/officeDocument/2006/relationships/image" Target="../media/image3653.png"/><Relationship Id="rId466" Type="http://schemas.openxmlformats.org/officeDocument/2006/relationships/customXml" Target="../ink/ink1182.xml"/><Relationship Id="rId23" Type="http://schemas.openxmlformats.org/officeDocument/2006/relationships/customXml" Target="../ink/ink960.xml"/><Relationship Id="rId119" Type="http://schemas.openxmlformats.org/officeDocument/2006/relationships/customXml" Target="../ink/ink1008.xml"/><Relationship Id="rId270" Type="http://schemas.openxmlformats.org/officeDocument/2006/relationships/image" Target="../media/image3577.png"/><Relationship Id="rId326" Type="http://schemas.openxmlformats.org/officeDocument/2006/relationships/image" Target="../media/image3605.png"/><Relationship Id="rId533" Type="http://schemas.openxmlformats.org/officeDocument/2006/relationships/image" Target="../media/image3706.png"/><Relationship Id="rId65" Type="http://schemas.openxmlformats.org/officeDocument/2006/relationships/customXml" Target="../ink/ink981.xml"/><Relationship Id="rId130" Type="http://schemas.openxmlformats.org/officeDocument/2006/relationships/image" Target="../media/image3507.png"/><Relationship Id="rId368" Type="http://schemas.openxmlformats.org/officeDocument/2006/relationships/image" Target="../media/image3625.png"/><Relationship Id="rId172" Type="http://schemas.openxmlformats.org/officeDocument/2006/relationships/image" Target="../media/image3528.png"/><Relationship Id="rId228" Type="http://schemas.openxmlformats.org/officeDocument/2006/relationships/image" Target="../media/image3556.png"/><Relationship Id="rId435" Type="http://schemas.openxmlformats.org/officeDocument/2006/relationships/customXml" Target="../ink/ink1166.xml"/><Relationship Id="rId477" Type="http://schemas.openxmlformats.org/officeDocument/2006/relationships/customXml" Target="../ink/ink1188.xml"/><Relationship Id="rId281" Type="http://schemas.openxmlformats.org/officeDocument/2006/relationships/customXml" Target="../ink/ink1089.xml"/><Relationship Id="rId337" Type="http://schemas.openxmlformats.org/officeDocument/2006/relationships/customXml" Target="../ink/ink1117.xml"/><Relationship Id="rId502" Type="http://schemas.openxmlformats.org/officeDocument/2006/relationships/customXml" Target="../ink/ink1201.xml"/><Relationship Id="rId34" Type="http://schemas.openxmlformats.org/officeDocument/2006/relationships/image" Target="../media/image3459.png"/><Relationship Id="rId76" Type="http://schemas.openxmlformats.org/officeDocument/2006/relationships/image" Target="../media/image3480.png"/><Relationship Id="rId141" Type="http://schemas.openxmlformats.org/officeDocument/2006/relationships/customXml" Target="../ink/ink1019.xml"/><Relationship Id="rId379" Type="http://schemas.openxmlformats.org/officeDocument/2006/relationships/customXml" Target="../ink/ink1138.xml"/><Relationship Id="rId544" Type="http://schemas.openxmlformats.org/officeDocument/2006/relationships/customXml" Target="../ink/ink1222.xml"/><Relationship Id="rId7" Type="http://schemas.openxmlformats.org/officeDocument/2006/relationships/customXml" Target="../ink/ink952.xml"/><Relationship Id="rId183" Type="http://schemas.openxmlformats.org/officeDocument/2006/relationships/customXml" Target="../ink/ink1040.xml"/><Relationship Id="rId239" Type="http://schemas.openxmlformats.org/officeDocument/2006/relationships/customXml" Target="../ink/ink1068.xml"/><Relationship Id="rId390" Type="http://schemas.openxmlformats.org/officeDocument/2006/relationships/image" Target="../media/image3636.png"/><Relationship Id="rId404" Type="http://schemas.openxmlformats.org/officeDocument/2006/relationships/image" Target="../media/image3643.png"/><Relationship Id="rId446" Type="http://schemas.openxmlformats.org/officeDocument/2006/relationships/image" Target="../media/image3664.png"/><Relationship Id="rId250" Type="http://schemas.openxmlformats.org/officeDocument/2006/relationships/image" Target="../media/image3567.png"/><Relationship Id="rId292" Type="http://schemas.openxmlformats.org/officeDocument/2006/relationships/image" Target="../media/image3588.png"/><Relationship Id="rId306" Type="http://schemas.openxmlformats.org/officeDocument/2006/relationships/image" Target="../media/image3595.png"/><Relationship Id="rId488" Type="http://schemas.openxmlformats.org/officeDocument/2006/relationships/image" Target="../media/image3684.png"/><Relationship Id="rId45" Type="http://schemas.openxmlformats.org/officeDocument/2006/relationships/customXml" Target="../ink/ink971.xml"/><Relationship Id="rId87" Type="http://schemas.openxmlformats.org/officeDocument/2006/relationships/customXml" Target="../ink/ink992.xml"/><Relationship Id="rId110" Type="http://schemas.openxmlformats.org/officeDocument/2006/relationships/image" Target="../media/image3497.png"/><Relationship Id="rId348" Type="http://schemas.openxmlformats.org/officeDocument/2006/relationships/image" Target="../media/image3616.png"/><Relationship Id="rId513" Type="http://schemas.openxmlformats.org/officeDocument/2006/relationships/image" Target="../media/image3696.png"/><Relationship Id="rId152" Type="http://schemas.openxmlformats.org/officeDocument/2006/relationships/image" Target="../media/image3518.png"/><Relationship Id="rId194" Type="http://schemas.openxmlformats.org/officeDocument/2006/relationships/image" Target="../media/image3539.png"/><Relationship Id="rId208" Type="http://schemas.openxmlformats.org/officeDocument/2006/relationships/image" Target="../media/image3546.png"/><Relationship Id="rId415" Type="http://schemas.openxmlformats.org/officeDocument/2006/relationships/customXml" Target="../ink/ink1156.xml"/><Relationship Id="rId457" Type="http://schemas.openxmlformats.org/officeDocument/2006/relationships/customXml" Target="../ink/ink1177.xml"/><Relationship Id="rId261" Type="http://schemas.openxmlformats.org/officeDocument/2006/relationships/customXml" Target="../ink/ink1079.xml"/><Relationship Id="rId499" Type="http://schemas.openxmlformats.org/officeDocument/2006/relationships/image" Target="../media/image3689.png"/><Relationship Id="rId14" Type="http://schemas.openxmlformats.org/officeDocument/2006/relationships/image" Target="../media/image3449.png"/><Relationship Id="rId56" Type="http://schemas.openxmlformats.org/officeDocument/2006/relationships/image" Target="../media/image3470.png"/><Relationship Id="rId317" Type="http://schemas.openxmlformats.org/officeDocument/2006/relationships/customXml" Target="../ink/ink1107.xml"/><Relationship Id="rId359" Type="http://schemas.openxmlformats.org/officeDocument/2006/relationships/customXml" Target="../ink/ink1128.xml"/><Relationship Id="rId524" Type="http://schemas.openxmlformats.org/officeDocument/2006/relationships/customXml" Target="../ink/ink1212.xml"/><Relationship Id="rId98" Type="http://schemas.openxmlformats.org/officeDocument/2006/relationships/image" Target="../media/image3491.png"/><Relationship Id="rId121" Type="http://schemas.openxmlformats.org/officeDocument/2006/relationships/customXml" Target="../ink/ink1009.xml"/><Relationship Id="rId163" Type="http://schemas.openxmlformats.org/officeDocument/2006/relationships/customXml" Target="../ink/ink1030.xml"/><Relationship Id="rId219" Type="http://schemas.openxmlformats.org/officeDocument/2006/relationships/customXml" Target="../ink/ink1058.xml"/><Relationship Id="rId370" Type="http://schemas.openxmlformats.org/officeDocument/2006/relationships/image" Target="../media/image3626.png"/><Relationship Id="rId426" Type="http://schemas.openxmlformats.org/officeDocument/2006/relationships/image" Target="../media/image3654.png"/><Relationship Id="rId230" Type="http://schemas.openxmlformats.org/officeDocument/2006/relationships/image" Target="../media/image3557.png"/><Relationship Id="rId468" Type="http://schemas.openxmlformats.org/officeDocument/2006/relationships/customXml" Target="../ink/ink1183.xml"/><Relationship Id="rId25" Type="http://schemas.openxmlformats.org/officeDocument/2006/relationships/customXml" Target="../ink/ink961.xml"/><Relationship Id="rId67" Type="http://schemas.openxmlformats.org/officeDocument/2006/relationships/customXml" Target="../ink/ink982.xml"/><Relationship Id="rId272" Type="http://schemas.openxmlformats.org/officeDocument/2006/relationships/image" Target="../media/image3578.png"/><Relationship Id="rId328" Type="http://schemas.openxmlformats.org/officeDocument/2006/relationships/image" Target="../media/image3606.png"/><Relationship Id="rId535" Type="http://schemas.openxmlformats.org/officeDocument/2006/relationships/image" Target="../media/image3707.png"/><Relationship Id="rId132" Type="http://schemas.openxmlformats.org/officeDocument/2006/relationships/image" Target="../media/image3508.png"/><Relationship Id="rId174" Type="http://schemas.openxmlformats.org/officeDocument/2006/relationships/image" Target="../media/image3529.png"/><Relationship Id="rId381" Type="http://schemas.openxmlformats.org/officeDocument/2006/relationships/customXml" Target="../ink/ink1139.xml"/><Relationship Id="rId241" Type="http://schemas.openxmlformats.org/officeDocument/2006/relationships/customXml" Target="../ink/ink1069.xml"/><Relationship Id="rId437" Type="http://schemas.openxmlformats.org/officeDocument/2006/relationships/customXml" Target="../ink/ink1167.xml"/><Relationship Id="rId479" Type="http://schemas.openxmlformats.org/officeDocument/2006/relationships/customXml" Target="../ink/ink1189.xml"/><Relationship Id="rId36" Type="http://schemas.openxmlformats.org/officeDocument/2006/relationships/image" Target="../media/image3460.png"/><Relationship Id="rId283" Type="http://schemas.openxmlformats.org/officeDocument/2006/relationships/customXml" Target="../ink/ink1090.xml"/><Relationship Id="rId339" Type="http://schemas.openxmlformats.org/officeDocument/2006/relationships/customXml" Target="../ink/ink1118.xml"/><Relationship Id="rId490" Type="http://schemas.openxmlformats.org/officeDocument/2006/relationships/image" Target="../media/image3685.png"/><Relationship Id="rId504" Type="http://schemas.openxmlformats.org/officeDocument/2006/relationships/customXml" Target="../ink/ink1202.xml"/><Relationship Id="rId546" Type="http://schemas.openxmlformats.org/officeDocument/2006/relationships/customXml" Target="../ink/ink1223.xml"/><Relationship Id="rId78" Type="http://schemas.openxmlformats.org/officeDocument/2006/relationships/image" Target="../media/image3481.png"/><Relationship Id="rId101" Type="http://schemas.openxmlformats.org/officeDocument/2006/relationships/customXml" Target="../ink/ink999.xml"/><Relationship Id="rId143" Type="http://schemas.openxmlformats.org/officeDocument/2006/relationships/customXml" Target="../ink/ink1020.xml"/><Relationship Id="rId185" Type="http://schemas.openxmlformats.org/officeDocument/2006/relationships/customXml" Target="../ink/ink1041.xml"/><Relationship Id="rId350" Type="http://schemas.openxmlformats.org/officeDocument/2006/relationships/image" Target="../media/image3617.png"/><Relationship Id="rId406" Type="http://schemas.openxmlformats.org/officeDocument/2006/relationships/image" Target="../media/image3644.png"/><Relationship Id="rId9" Type="http://schemas.openxmlformats.org/officeDocument/2006/relationships/customXml" Target="../ink/ink953.xml"/><Relationship Id="rId210" Type="http://schemas.openxmlformats.org/officeDocument/2006/relationships/image" Target="../media/image3547.png"/><Relationship Id="rId392" Type="http://schemas.openxmlformats.org/officeDocument/2006/relationships/image" Target="../media/image3637.png"/><Relationship Id="rId448" Type="http://schemas.openxmlformats.org/officeDocument/2006/relationships/image" Target="../media/image3665.png"/><Relationship Id="rId252" Type="http://schemas.openxmlformats.org/officeDocument/2006/relationships/image" Target="../media/image3568.png"/><Relationship Id="rId294" Type="http://schemas.openxmlformats.org/officeDocument/2006/relationships/image" Target="../media/image3589.png"/><Relationship Id="rId308" Type="http://schemas.openxmlformats.org/officeDocument/2006/relationships/image" Target="../media/image3596.png"/><Relationship Id="rId515" Type="http://schemas.openxmlformats.org/officeDocument/2006/relationships/image" Target="../media/image3697.png"/><Relationship Id="rId47" Type="http://schemas.openxmlformats.org/officeDocument/2006/relationships/customXml" Target="../ink/ink972.xml"/><Relationship Id="rId89" Type="http://schemas.openxmlformats.org/officeDocument/2006/relationships/customXml" Target="../ink/ink993.xml"/><Relationship Id="rId112" Type="http://schemas.openxmlformats.org/officeDocument/2006/relationships/image" Target="../media/image3498.png"/><Relationship Id="rId154" Type="http://schemas.openxmlformats.org/officeDocument/2006/relationships/image" Target="../media/image3519.png"/><Relationship Id="rId361" Type="http://schemas.openxmlformats.org/officeDocument/2006/relationships/customXml" Target="../ink/ink1129.xml"/><Relationship Id="rId196" Type="http://schemas.openxmlformats.org/officeDocument/2006/relationships/image" Target="../media/image3540.png"/><Relationship Id="rId417" Type="http://schemas.openxmlformats.org/officeDocument/2006/relationships/customXml" Target="../ink/ink1157.xml"/><Relationship Id="rId459" Type="http://schemas.openxmlformats.org/officeDocument/2006/relationships/customXml" Target="../ink/ink1178.xml"/><Relationship Id="rId16" Type="http://schemas.openxmlformats.org/officeDocument/2006/relationships/image" Target="../media/image3450.png"/><Relationship Id="rId221" Type="http://schemas.openxmlformats.org/officeDocument/2006/relationships/customXml" Target="../ink/ink1059.xml"/><Relationship Id="rId263" Type="http://schemas.openxmlformats.org/officeDocument/2006/relationships/customXml" Target="../ink/ink1080.xml"/><Relationship Id="rId319" Type="http://schemas.openxmlformats.org/officeDocument/2006/relationships/customXml" Target="../ink/ink1108.xml"/><Relationship Id="rId470" Type="http://schemas.openxmlformats.org/officeDocument/2006/relationships/image" Target="../media/image3675.png"/><Relationship Id="rId526" Type="http://schemas.openxmlformats.org/officeDocument/2006/relationships/customXml" Target="../ink/ink1213.xml"/><Relationship Id="rId58" Type="http://schemas.openxmlformats.org/officeDocument/2006/relationships/image" Target="../media/image3471.png"/><Relationship Id="rId123" Type="http://schemas.openxmlformats.org/officeDocument/2006/relationships/customXml" Target="../ink/ink1010.xml"/><Relationship Id="rId330" Type="http://schemas.openxmlformats.org/officeDocument/2006/relationships/image" Target="../media/image3607.png"/><Relationship Id="rId165" Type="http://schemas.openxmlformats.org/officeDocument/2006/relationships/customXml" Target="../ink/ink1031.xml"/><Relationship Id="rId372" Type="http://schemas.openxmlformats.org/officeDocument/2006/relationships/image" Target="../media/image3627.png"/><Relationship Id="rId428" Type="http://schemas.openxmlformats.org/officeDocument/2006/relationships/image" Target="../media/image3655.png"/><Relationship Id="rId232" Type="http://schemas.openxmlformats.org/officeDocument/2006/relationships/image" Target="../media/image3558.png"/><Relationship Id="rId274" Type="http://schemas.openxmlformats.org/officeDocument/2006/relationships/image" Target="../media/image3579.png"/><Relationship Id="rId481" Type="http://schemas.openxmlformats.org/officeDocument/2006/relationships/customXml" Target="../ink/ink1190.xml"/><Relationship Id="rId27" Type="http://schemas.openxmlformats.org/officeDocument/2006/relationships/customXml" Target="../ink/ink962.xml"/><Relationship Id="rId69" Type="http://schemas.openxmlformats.org/officeDocument/2006/relationships/customXml" Target="../ink/ink983.xml"/><Relationship Id="rId134" Type="http://schemas.openxmlformats.org/officeDocument/2006/relationships/image" Target="../media/image3509.png"/><Relationship Id="rId537" Type="http://schemas.openxmlformats.org/officeDocument/2006/relationships/image" Target="../media/image3708.png"/><Relationship Id="rId80" Type="http://schemas.openxmlformats.org/officeDocument/2006/relationships/image" Target="../media/image3482.png"/><Relationship Id="rId176" Type="http://schemas.openxmlformats.org/officeDocument/2006/relationships/image" Target="../media/image3530.png"/><Relationship Id="rId341" Type="http://schemas.openxmlformats.org/officeDocument/2006/relationships/customXml" Target="../ink/ink1119.xml"/><Relationship Id="rId383" Type="http://schemas.openxmlformats.org/officeDocument/2006/relationships/customXml" Target="../ink/ink1140.xml"/><Relationship Id="rId439" Type="http://schemas.openxmlformats.org/officeDocument/2006/relationships/customXml" Target="../ink/ink1168.xml"/><Relationship Id="rId201" Type="http://schemas.openxmlformats.org/officeDocument/2006/relationships/customXml" Target="../ink/ink1049.xml"/><Relationship Id="rId243" Type="http://schemas.openxmlformats.org/officeDocument/2006/relationships/customXml" Target="../ink/ink1070.xml"/><Relationship Id="rId285" Type="http://schemas.openxmlformats.org/officeDocument/2006/relationships/customXml" Target="../ink/ink1091.xml"/><Relationship Id="rId450" Type="http://schemas.openxmlformats.org/officeDocument/2006/relationships/image" Target="../media/image3666.png"/><Relationship Id="rId506" Type="http://schemas.openxmlformats.org/officeDocument/2006/relationships/customXml" Target="../ink/ink1203.xml"/><Relationship Id="rId38" Type="http://schemas.openxmlformats.org/officeDocument/2006/relationships/image" Target="../media/image3461.png"/><Relationship Id="rId103" Type="http://schemas.openxmlformats.org/officeDocument/2006/relationships/customXml" Target="../ink/ink1000.xml"/><Relationship Id="rId310" Type="http://schemas.openxmlformats.org/officeDocument/2006/relationships/image" Target="../media/image3597.png"/><Relationship Id="rId492" Type="http://schemas.openxmlformats.org/officeDocument/2006/relationships/customXml" Target="../ink/ink1196.xml"/><Relationship Id="rId91" Type="http://schemas.openxmlformats.org/officeDocument/2006/relationships/customXml" Target="../ink/ink994.xml"/><Relationship Id="rId145" Type="http://schemas.openxmlformats.org/officeDocument/2006/relationships/customXml" Target="../ink/ink1021.xml"/><Relationship Id="rId187" Type="http://schemas.openxmlformats.org/officeDocument/2006/relationships/customXml" Target="../ink/ink1042.xml"/><Relationship Id="rId352" Type="http://schemas.openxmlformats.org/officeDocument/2006/relationships/image" Target="../media/image3618.png"/><Relationship Id="rId394" Type="http://schemas.openxmlformats.org/officeDocument/2006/relationships/image" Target="../media/image3638.png"/><Relationship Id="rId408" Type="http://schemas.openxmlformats.org/officeDocument/2006/relationships/image" Target="../media/image3645.png"/><Relationship Id="rId212" Type="http://schemas.openxmlformats.org/officeDocument/2006/relationships/image" Target="../media/image3548.png"/><Relationship Id="rId254" Type="http://schemas.openxmlformats.org/officeDocument/2006/relationships/image" Target="../media/image3569.png"/><Relationship Id="rId49" Type="http://schemas.openxmlformats.org/officeDocument/2006/relationships/customXml" Target="../ink/ink973.xml"/><Relationship Id="rId114" Type="http://schemas.openxmlformats.org/officeDocument/2006/relationships/image" Target="../media/image3499.png"/><Relationship Id="rId296" Type="http://schemas.openxmlformats.org/officeDocument/2006/relationships/image" Target="../media/image3590.png"/><Relationship Id="rId461" Type="http://schemas.openxmlformats.org/officeDocument/2006/relationships/customXml" Target="../ink/ink1179.xml"/><Relationship Id="rId517" Type="http://schemas.openxmlformats.org/officeDocument/2006/relationships/image" Target="../media/image3698.png"/><Relationship Id="rId60" Type="http://schemas.openxmlformats.org/officeDocument/2006/relationships/image" Target="../media/image3472.png"/><Relationship Id="rId156" Type="http://schemas.openxmlformats.org/officeDocument/2006/relationships/image" Target="../media/image3520.png"/><Relationship Id="rId198" Type="http://schemas.openxmlformats.org/officeDocument/2006/relationships/image" Target="../media/image3541.png"/><Relationship Id="rId321" Type="http://schemas.openxmlformats.org/officeDocument/2006/relationships/customXml" Target="../ink/ink1109.xml"/><Relationship Id="rId363" Type="http://schemas.openxmlformats.org/officeDocument/2006/relationships/customXml" Target="../ink/ink1130.xml"/><Relationship Id="rId419" Type="http://schemas.openxmlformats.org/officeDocument/2006/relationships/customXml" Target="../ink/ink1158.xml"/><Relationship Id="rId223" Type="http://schemas.openxmlformats.org/officeDocument/2006/relationships/customXml" Target="../ink/ink1060.xml"/><Relationship Id="rId430" Type="http://schemas.openxmlformats.org/officeDocument/2006/relationships/image" Target="../media/image3656.png"/><Relationship Id="rId18" Type="http://schemas.openxmlformats.org/officeDocument/2006/relationships/image" Target="../media/image3451.png"/><Relationship Id="rId265" Type="http://schemas.openxmlformats.org/officeDocument/2006/relationships/customXml" Target="../ink/ink1081.xml"/><Relationship Id="rId472" Type="http://schemas.openxmlformats.org/officeDocument/2006/relationships/image" Target="../media/image3676.png"/><Relationship Id="rId528" Type="http://schemas.openxmlformats.org/officeDocument/2006/relationships/customXml" Target="../ink/ink1214.xml"/><Relationship Id="rId125" Type="http://schemas.openxmlformats.org/officeDocument/2006/relationships/customXml" Target="../ink/ink1011.xml"/><Relationship Id="rId167" Type="http://schemas.openxmlformats.org/officeDocument/2006/relationships/customXml" Target="../ink/ink1032.xml"/><Relationship Id="rId332" Type="http://schemas.openxmlformats.org/officeDocument/2006/relationships/image" Target="../media/image3608.png"/><Relationship Id="rId374" Type="http://schemas.openxmlformats.org/officeDocument/2006/relationships/image" Target="../media/image3628.png"/><Relationship Id="rId71" Type="http://schemas.openxmlformats.org/officeDocument/2006/relationships/customXml" Target="../ink/ink984.xml"/><Relationship Id="rId234" Type="http://schemas.openxmlformats.org/officeDocument/2006/relationships/image" Target="../media/image3559.png"/><Relationship Id="rId2" Type="http://schemas.openxmlformats.org/officeDocument/2006/relationships/notesSlide" Target="../notesSlides/notesSlide7.xml"/><Relationship Id="rId29" Type="http://schemas.openxmlformats.org/officeDocument/2006/relationships/customXml" Target="../ink/ink963.xml"/><Relationship Id="rId276" Type="http://schemas.openxmlformats.org/officeDocument/2006/relationships/image" Target="../media/image3580.png"/><Relationship Id="rId441" Type="http://schemas.openxmlformats.org/officeDocument/2006/relationships/customXml" Target="../ink/ink1169.xml"/><Relationship Id="rId483" Type="http://schemas.openxmlformats.org/officeDocument/2006/relationships/customXml" Target="../ink/ink1191.xml"/><Relationship Id="rId539" Type="http://schemas.openxmlformats.org/officeDocument/2006/relationships/image" Target="../media/image3709.png"/><Relationship Id="rId40" Type="http://schemas.openxmlformats.org/officeDocument/2006/relationships/image" Target="../media/image3462.png"/><Relationship Id="rId136" Type="http://schemas.openxmlformats.org/officeDocument/2006/relationships/image" Target="../media/image3510.png"/><Relationship Id="rId178" Type="http://schemas.openxmlformats.org/officeDocument/2006/relationships/image" Target="../media/image3531.png"/><Relationship Id="rId301" Type="http://schemas.openxmlformats.org/officeDocument/2006/relationships/customXml" Target="../ink/ink1099.xml"/><Relationship Id="rId343" Type="http://schemas.openxmlformats.org/officeDocument/2006/relationships/customXml" Target="../ink/ink1120.xml"/><Relationship Id="rId82" Type="http://schemas.openxmlformats.org/officeDocument/2006/relationships/image" Target="../media/image3483.png"/><Relationship Id="rId203" Type="http://schemas.openxmlformats.org/officeDocument/2006/relationships/customXml" Target="../ink/ink1050.xml"/><Relationship Id="rId385" Type="http://schemas.openxmlformats.org/officeDocument/2006/relationships/customXml" Target="../ink/ink1141.xml"/><Relationship Id="rId245" Type="http://schemas.openxmlformats.org/officeDocument/2006/relationships/customXml" Target="../ink/ink1071.xml"/><Relationship Id="rId287" Type="http://schemas.openxmlformats.org/officeDocument/2006/relationships/customXml" Target="../ink/ink1092.xml"/><Relationship Id="rId410" Type="http://schemas.openxmlformats.org/officeDocument/2006/relationships/image" Target="../media/image3646.png"/><Relationship Id="rId452" Type="http://schemas.openxmlformats.org/officeDocument/2006/relationships/image" Target="../media/image3667.png"/><Relationship Id="rId494" Type="http://schemas.openxmlformats.org/officeDocument/2006/relationships/customXml" Target="../ink/ink1197.xml"/><Relationship Id="rId508" Type="http://schemas.openxmlformats.org/officeDocument/2006/relationships/customXml" Target="../ink/ink1204.xml"/><Relationship Id="rId105" Type="http://schemas.openxmlformats.org/officeDocument/2006/relationships/customXml" Target="../ink/ink1001.xml"/><Relationship Id="rId147" Type="http://schemas.openxmlformats.org/officeDocument/2006/relationships/customXml" Target="../ink/ink1022.xml"/><Relationship Id="rId312" Type="http://schemas.openxmlformats.org/officeDocument/2006/relationships/image" Target="../media/image3598.png"/><Relationship Id="rId354" Type="http://schemas.openxmlformats.org/officeDocument/2006/relationships/image" Target="../media/image3619.png"/><Relationship Id="rId51" Type="http://schemas.openxmlformats.org/officeDocument/2006/relationships/customXml" Target="../ink/ink974.xml"/><Relationship Id="rId93" Type="http://schemas.openxmlformats.org/officeDocument/2006/relationships/customXml" Target="../ink/ink995.xml"/><Relationship Id="rId189" Type="http://schemas.openxmlformats.org/officeDocument/2006/relationships/customXml" Target="../ink/ink1043.xml"/><Relationship Id="rId396" Type="http://schemas.openxmlformats.org/officeDocument/2006/relationships/image" Target="../media/image3639.png"/><Relationship Id="rId214" Type="http://schemas.openxmlformats.org/officeDocument/2006/relationships/image" Target="../media/image3549.png"/><Relationship Id="rId256" Type="http://schemas.openxmlformats.org/officeDocument/2006/relationships/image" Target="../media/image3570.png"/><Relationship Id="rId298" Type="http://schemas.openxmlformats.org/officeDocument/2006/relationships/image" Target="../media/image3591.png"/><Relationship Id="rId421" Type="http://schemas.openxmlformats.org/officeDocument/2006/relationships/customXml" Target="../ink/ink1159.xml"/><Relationship Id="rId463" Type="http://schemas.openxmlformats.org/officeDocument/2006/relationships/customXml" Target="../ink/ink1180.xml"/><Relationship Id="rId519" Type="http://schemas.openxmlformats.org/officeDocument/2006/relationships/image" Target="../media/image3699.png"/><Relationship Id="rId116" Type="http://schemas.openxmlformats.org/officeDocument/2006/relationships/image" Target="../media/image3500.png"/><Relationship Id="rId158" Type="http://schemas.openxmlformats.org/officeDocument/2006/relationships/image" Target="../media/image3521.png"/><Relationship Id="rId323" Type="http://schemas.openxmlformats.org/officeDocument/2006/relationships/customXml" Target="../ink/ink1110.xml"/><Relationship Id="rId530" Type="http://schemas.openxmlformats.org/officeDocument/2006/relationships/customXml" Target="../ink/ink1215.xml"/><Relationship Id="rId20" Type="http://schemas.openxmlformats.org/officeDocument/2006/relationships/image" Target="../media/image3452.png"/><Relationship Id="rId62" Type="http://schemas.openxmlformats.org/officeDocument/2006/relationships/image" Target="../media/image3473.png"/><Relationship Id="rId365" Type="http://schemas.openxmlformats.org/officeDocument/2006/relationships/customXml" Target="../ink/ink1131.xml"/><Relationship Id="rId225" Type="http://schemas.openxmlformats.org/officeDocument/2006/relationships/customXml" Target="../ink/ink1061.xml"/><Relationship Id="rId267" Type="http://schemas.openxmlformats.org/officeDocument/2006/relationships/customXml" Target="../ink/ink1082.xml"/><Relationship Id="rId432" Type="http://schemas.openxmlformats.org/officeDocument/2006/relationships/image" Target="../media/image3657.png"/><Relationship Id="rId474" Type="http://schemas.openxmlformats.org/officeDocument/2006/relationships/image" Target="../media/image3677.png"/><Relationship Id="rId127" Type="http://schemas.openxmlformats.org/officeDocument/2006/relationships/customXml" Target="../ink/ink1012.xml"/><Relationship Id="rId31" Type="http://schemas.openxmlformats.org/officeDocument/2006/relationships/customXml" Target="../ink/ink964.xml"/><Relationship Id="rId73" Type="http://schemas.openxmlformats.org/officeDocument/2006/relationships/customXml" Target="../ink/ink985.xml"/><Relationship Id="rId169" Type="http://schemas.openxmlformats.org/officeDocument/2006/relationships/customXml" Target="../ink/ink1033.xml"/><Relationship Id="rId334" Type="http://schemas.openxmlformats.org/officeDocument/2006/relationships/image" Target="../media/image3609.png"/><Relationship Id="rId376" Type="http://schemas.openxmlformats.org/officeDocument/2006/relationships/image" Target="../media/image3629.png"/><Relationship Id="rId541" Type="http://schemas.openxmlformats.org/officeDocument/2006/relationships/image" Target="../media/image3710.png"/><Relationship Id="rId4" Type="http://schemas.openxmlformats.org/officeDocument/2006/relationships/image" Target="NULL"/><Relationship Id="rId180" Type="http://schemas.openxmlformats.org/officeDocument/2006/relationships/image" Target="../media/image3532.png"/><Relationship Id="rId236" Type="http://schemas.openxmlformats.org/officeDocument/2006/relationships/image" Target="../media/image3560.png"/><Relationship Id="rId278" Type="http://schemas.openxmlformats.org/officeDocument/2006/relationships/image" Target="../media/image3581.png"/><Relationship Id="rId401" Type="http://schemas.openxmlformats.org/officeDocument/2006/relationships/customXml" Target="../ink/ink1149.xml"/><Relationship Id="rId443" Type="http://schemas.openxmlformats.org/officeDocument/2006/relationships/customXml" Target="../ink/ink1170.xml"/><Relationship Id="rId303" Type="http://schemas.openxmlformats.org/officeDocument/2006/relationships/customXml" Target="../ink/ink1100.xml"/><Relationship Id="rId485" Type="http://schemas.openxmlformats.org/officeDocument/2006/relationships/customXml" Target="../ink/ink1192.xml"/><Relationship Id="rId42" Type="http://schemas.openxmlformats.org/officeDocument/2006/relationships/image" Target="../media/image3463.png"/><Relationship Id="rId84" Type="http://schemas.openxmlformats.org/officeDocument/2006/relationships/image" Target="../media/image3484.png"/><Relationship Id="rId138" Type="http://schemas.openxmlformats.org/officeDocument/2006/relationships/image" Target="../media/image3511.png"/><Relationship Id="rId345" Type="http://schemas.openxmlformats.org/officeDocument/2006/relationships/customXml" Target="../ink/ink1121.xml"/><Relationship Id="rId387" Type="http://schemas.openxmlformats.org/officeDocument/2006/relationships/customXml" Target="../ink/ink1142.xml"/><Relationship Id="rId510" Type="http://schemas.openxmlformats.org/officeDocument/2006/relationships/customXml" Target="../ink/ink1205.xml"/><Relationship Id="rId191" Type="http://schemas.openxmlformats.org/officeDocument/2006/relationships/customXml" Target="../ink/ink1044.xml"/><Relationship Id="rId205" Type="http://schemas.openxmlformats.org/officeDocument/2006/relationships/customXml" Target="../ink/ink1051.xml"/><Relationship Id="rId247" Type="http://schemas.openxmlformats.org/officeDocument/2006/relationships/customXml" Target="../ink/ink1072.xml"/><Relationship Id="rId412" Type="http://schemas.openxmlformats.org/officeDocument/2006/relationships/image" Target="../media/image3647.png"/><Relationship Id="rId107" Type="http://schemas.openxmlformats.org/officeDocument/2006/relationships/customXml" Target="../ink/ink1002.xml"/><Relationship Id="rId289" Type="http://schemas.openxmlformats.org/officeDocument/2006/relationships/customXml" Target="../ink/ink1093.xml"/><Relationship Id="rId454" Type="http://schemas.openxmlformats.org/officeDocument/2006/relationships/image" Target="../media/image3668.png"/><Relationship Id="rId496" Type="http://schemas.openxmlformats.org/officeDocument/2006/relationships/customXml" Target="../ink/ink1198.xml"/><Relationship Id="rId11" Type="http://schemas.openxmlformats.org/officeDocument/2006/relationships/customXml" Target="../ink/ink954.xml"/><Relationship Id="rId53" Type="http://schemas.openxmlformats.org/officeDocument/2006/relationships/customXml" Target="../ink/ink975.xml"/><Relationship Id="rId149" Type="http://schemas.openxmlformats.org/officeDocument/2006/relationships/customXml" Target="../ink/ink1023.xml"/><Relationship Id="rId314" Type="http://schemas.openxmlformats.org/officeDocument/2006/relationships/image" Target="../media/image3599.png"/><Relationship Id="rId356" Type="http://schemas.openxmlformats.org/officeDocument/2006/relationships/image" Target="../media/image3620.png"/><Relationship Id="rId398" Type="http://schemas.openxmlformats.org/officeDocument/2006/relationships/image" Target="../media/image3640.png"/><Relationship Id="rId521" Type="http://schemas.openxmlformats.org/officeDocument/2006/relationships/image" Target="../media/image3700.png"/><Relationship Id="rId95" Type="http://schemas.openxmlformats.org/officeDocument/2006/relationships/customXml" Target="../ink/ink996.xml"/><Relationship Id="rId160" Type="http://schemas.openxmlformats.org/officeDocument/2006/relationships/image" Target="../media/image3522.png"/><Relationship Id="rId216" Type="http://schemas.openxmlformats.org/officeDocument/2006/relationships/image" Target="../media/image3550.png"/><Relationship Id="rId423" Type="http://schemas.openxmlformats.org/officeDocument/2006/relationships/customXml" Target="../ink/ink1160.xml"/><Relationship Id="rId258" Type="http://schemas.openxmlformats.org/officeDocument/2006/relationships/image" Target="../media/image3571.png"/><Relationship Id="rId465" Type="http://schemas.openxmlformats.org/officeDocument/2006/relationships/image" Target="../media/image3673.png"/><Relationship Id="rId22" Type="http://schemas.openxmlformats.org/officeDocument/2006/relationships/image" Target="../media/image3453.png"/><Relationship Id="rId64" Type="http://schemas.openxmlformats.org/officeDocument/2006/relationships/image" Target="../media/image3474.png"/><Relationship Id="rId118" Type="http://schemas.openxmlformats.org/officeDocument/2006/relationships/image" Target="../media/image3501.png"/><Relationship Id="rId325" Type="http://schemas.openxmlformats.org/officeDocument/2006/relationships/customXml" Target="../ink/ink1111.xml"/><Relationship Id="rId367" Type="http://schemas.openxmlformats.org/officeDocument/2006/relationships/customXml" Target="../ink/ink1132.xml"/><Relationship Id="rId532" Type="http://schemas.openxmlformats.org/officeDocument/2006/relationships/customXml" Target="../ink/ink1216.xml"/><Relationship Id="rId171" Type="http://schemas.openxmlformats.org/officeDocument/2006/relationships/customXml" Target="../ink/ink1034.xml"/><Relationship Id="rId227" Type="http://schemas.openxmlformats.org/officeDocument/2006/relationships/customXml" Target="../ink/ink1062.xml"/><Relationship Id="rId269" Type="http://schemas.openxmlformats.org/officeDocument/2006/relationships/customXml" Target="../ink/ink1083.xml"/><Relationship Id="rId434" Type="http://schemas.openxmlformats.org/officeDocument/2006/relationships/image" Target="../media/image3658.png"/><Relationship Id="rId476" Type="http://schemas.openxmlformats.org/officeDocument/2006/relationships/image" Target="../media/image3678.png"/><Relationship Id="rId33" Type="http://schemas.openxmlformats.org/officeDocument/2006/relationships/customXml" Target="../ink/ink965.xml"/><Relationship Id="rId129" Type="http://schemas.openxmlformats.org/officeDocument/2006/relationships/customXml" Target="../ink/ink1013.xml"/><Relationship Id="rId280" Type="http://schemas.openxmlformats.org/officeDocument/2006/relationships/image" Target="../media/image3582.png"/><Relationship Id="rId336" Type="http://schemas.openxmlformats.org/officeDocument/2006/relationships/image" Target="../media/image3610.png"/><Relationship Id="rId501" Type="http://schemas.openxmlformats.org/officeDocument/2006/relationships/image" Target="../media/image3690.png"/><Relationship Id="rId543" Type="http://schemas.openxmlformats.org/officeDocument/2006/relationships/image" Target="../media/image3711.png"/><Relationship Id="rId75" Type="http://schemas.openxmlformats.org/officeDocument/2006/relationships/customXml" Target="../ink/ink986.xml"/><Relationship Id="rId140" Type="http://schemas.openxmlformats.org/officeDocument/2006/relationships/image" Target="../media/image3512.png"/><Relationship Id="rId182" Type="http://schemas.openxmlformats.org/officeDocument/2006/relationships/image" Target="../media/image3533.png"/><Relationship Id="rId378" Type="http://schemas.openxmlformats.org/officeDocument/2006/relationships/image" Target="../media/image3630.png"/><Relationship Id="rId403" Type="http://schemas.openxmlformats.org/officeDocument/2006/relationships/customXml" Target="../ink/ink1150.xml"/><Relationship Id="rId6" Type="http://schemas.openxmlformats.org/officeDocument/2006/relationships/image" Target="../media/image33960.png"/><Relationship Id="rId238" Type="http://schemas.openxmlformats.org/officeDocument/2006/relationships/image" Target="../media/image3561.png"/><Relationship Id="rId445" Type="http://schemas.openxmlformats.org/officeDocument/2006/relationships/customXml" Target="../ink/ink1171.xml"/><Relationship Id="rId487" Type="http://schemas.openxmlformats.org/officeDocument/2006/relationships/customXml" Target="../ink/ink1193.xml"/><Relationship Id="rId291" Type="http://schemas.openxmlformats.org/officeDocument/2006/relationships/customXml" Target="../ink/ink1094.xml"/><Relationship Id="rId305" Type="http://schemas.openxmlformats.org/officeDocument/2006/relationships/customXml" Target="../ink/ink1101.xml"/><Relationship Id="rId347" Type="http://schemas.openxmlformats.org/officeDocument/2006/relationships/customXml" Target="../ink/ink1122.xml"/><Relationship Id="rId512" Type="http://schemas.openxmlformats.org/officeDocument/2006/relationships/customXml" Target="../ink/ink1206.xml"/><Relationship Id="rId44" Type="http://schemas.openxmlformats.org/officeDocument/2006/relationships/image" Target="../media/image3464.png"/><Relationship Id="rId86" Type="http://schemas.openxmlformats.org/officeDocument/2006/relationships/image" Target="../media/image3485.png"/><Relationship Id="rId151" Type="http://schemas.openxmlformats.org/officeDocument/2006/relationships/customXml" Target="../ink/ink1024.xml"/><Relationship Id="rId389" Type="http://schemas.openxmlformats.org/officeDocument/2006/relationships/customXml" Target="../ink/ink1143.xml"/><Relationship Id="rId193" Type="http://schemas.openxmlformats.org/officeDocument/2006/relationships/customXml" Target="../ink/ink1045.xml"/><Relationship Id="rId207" Type="http://schemas.openxmlformats.org/officeDocument/2006/relationships/customXml" Target="../ink/ink1052.xml"/><Relationship Id="rId249" Type="http://schemas.openxmlformats.org/officeDocument/2006/relationships/customXml" Target="../ink/ink1073.xml"/><Relationship Id="rId414" Type="http://schemas.openxmlformats.org/officeDocument/2006/relationships/image" Target="../media/image3648.png"/><Relationship Id="rId456" Type="http://schemas.openxmlformats.org/officeDocument/2006/relationships/image" Target="../media/image3669.png"/><Relationship Id="rId498" Type="http://schemas.openxmlformats.org/officeDocument/2006/relationships/customXml" Target="../ink/ink1199.xml"/><Relationship Id="rId13" Type="http://schemas.openxmlformats.org/officeDocument/2006/relationships/customXml" Target="../ink/ink955.xml"/><Relationship Id="rId109" Type="http://schemas.openxmlformats.org/officeDocument/2006/relationships/customXml" Target="../ink/ink1003.xml"/><Relationship Id="rId260" Type="http://schemas.openxmlformats.org/officeDocument/2006/relationships/image" Target="../media/image3572.png"/><Relationship Id="rId316" Type="http://schemas.openxmlformats.org/officeDocument/2006/relationships/image" Target="../media/image3600.png"/><Relationship Id="rId523" Type="http://schemas.openxmlformats.org/officeDocument/2006/relationships/image" Target="../media/image3701.png"/><Relationship Id="rId55" Type="http://schemas.openxmlformats.org/officeDocument/2006/relationships/customXml" Target="../ink/ink976.xml"/><Relationship Id="rId97" Type="http://schemas.openxmlformats.org/officeDocument/2006/relationships/customXml" Target="../ink/ink997.xml"/><Relationship Id="rId120" Type="http://schemas.openxmlformats.org/officeDocument/2006/relationships/image" Target="../media/image3502.png"/><Relationship Id="rId358" Type="http://schemas.openxmlformats.org/officeDocument/2006/relationships/image" Target="../media/image3621.png"/><Relationship Id="rId162" Type="http://schemas.openxmlformats.org/officeDocument/2006/relationships/image" Target="../media/image3523.png"/><Relationship Id="rId218" Type="http://schemas.openxmlformats.org/officeDocument/2006/relationships/image" Target="../media/image3551.png"/><Relationship Id="rId425" Type="http://schemas.openxmlformats.org/officeDocument/2006/relationships/customXml" Target="../ink/ink1161.xml"/><Relationship Id="rId467" Type="http://schemas.openxmlformats.org/officeDocument/2006/relationships/image" Target="../media/image3674.png"/><Relationship Id="rId271" Type="http://schemas.openxmlformats.org/officeDocument/2006/relationships/customXml" Target="../ink/ink1084.xml"/><Relationship Id="rId24" Type="http://schemas.openxmlformats.org/officeDocument/2006/relationships/image" Target="../media/image3454.png"/><Relationship Id="rId66" Type="http://schemas.openxmlformats.org/officeDocument/2006/relationships/image" Target="../media/image3475.png"/><Relationship Id="rId131" Type="http://schemas.openxmlformats.org/officeDocument/2006/relationships/customXml" Target="../ink/ink1014.xml"/><Relationship Id="rId327" Type="http://schemas.openxmlformats.org/officeDocument/2006/relationships/customXml" Target="../ink/ink1112.xml"/><Relationship Id="rId369" Type="http://schemas.openxmlformats.org/officeDocument/2006/relationships/customXml" Target="../ink/ink1133.xml"/><Relationship Id="rId534" Type="http://schemas.openxmlformats.org/officeDocument/2006/relationships/customXml" Target="../ink/ink1217.xml"/><Relationship Id="rId173" Type="http://schemas.openxmlformats.org/officeDocument/2006/relationships/customXml" Target="../ink/ink1035.xml"/><Relationship Id="rId229" Type="http://schemas.openxmlformats.org/officeDocument/2006/relationships/customXml" Target="../ink/ink1063.xml"/><Relationship Id="rId380" Type="http://schemas.openxmlformats.org/officeDocument/2006/relationships/image" Target="../media/image3631.png"/><Relationship Id="rId436" Type="http://schemas.openxmlformats.org/officeDocument/2006/relationships/image" Target="../media/image3659.png"/><Relationship Id="rId240" Type="http://schemas.openxmlformats.org/officeDocument/2006/relationships/image" Target="../media/image3562.png"/><Relationship Id="rId478" Type="http://schemas.openxmlformats.org/officeDocument/2006/relationships/image" Target="../media/image3679.png"/><Relationship Id="rId35" Type="http://schemas.openxmlformats.org/officeDocument/2006/relationships/customXml" Target="../ink/ink966.xml"/><Relationship Id="rId77" Type="http://schemas.openxmlformats.org/officeDocument/2006/relationships/customXml" Target="../ink/ink987.xml"/><Relationship Id="rId100" Type="http://schemas.openxmlformats.org/officeDocument/2006/relationships/image" Target="../media/image3492.png"/><Relationship Id="rId282" Type="http://schemas.openxmlformats.org/officeDocument/2006/relationships/image" Target="../media/image3583.png"/><Relationship Id="rId338" Type="http://schemas.openxmlformats.org/officeDocument/2006/relationships/image" Target="../media/image3611.png"/><Relationship Id="rId503" Type="http://schemas.openxmlformats.org/officeDocument/2006/relationships/image" Target="../media/image3691.png"/><Relationship Id="rId545" Type="http://schemas.openxmlformats.org/officeDocument/2006/relationships/image" Target="../media/image127.png"/><Relationship Id="rId8" Type="http://schemas.openxmlformats.org/officeDocument/2006/relationships/image" Target="../media/image33970.png"/><Relationship Id="rId142" Type="http://schemas.openxmlformats.org/officeDocument/2006/relationships/image" Target="../media/image3513.png"/><Relationship Id="rId184" Type="http://schemas.openxmlformats.org/officeDocument/2006/relationships/image" Target="../media/image3534.png"/><Relationship Id="rId391" Type="http://schemas.openxmlformats.org/officeDocument/2006/relationships/customXml" Target="../ink/ink1144.xml"/><Relationship Id="rId405" Type="http://schemas.openxmlformats.org/officeDocument/2006/relationships/customXml" Target="../ink/ink1151.xml"/><Relationship Id="rId447" Type="http://schemas.openxmlformats.org/officeDocument/2006/relationships/customXml" Target="../ink/ink1172.xml"/><Relationship Id="rId251" Type="http://schemas.openxmlformats.org/officeDocument/2006/relationships/customXml" Target="../ink/ink1074.xml"/><Relationship Id="rId489" Type="http://schemas.openxmlformats.org/officeDocument/2006/relationships/customXml" Target="../ink/ink1194.xml"/><Relationship Id="rId46" Type="http://schemas.openxmlformats.org/officeDocument/2006/relationships/image" Target="../media/image3465.png"/><Relationship Id="rId293" Type="http://schemas.openxmlformats.org/officeDocument/2006/relationships/customXml" Target="../ink/ink1095.xml"/><Relationship Id="rId307" Type="http://schemas.openxmlformats.org/officeDocument/2006/relationships/customXml" Target="../ink/ink1102.xml"/><Relationship Id="rId349" Type="http://schemas.openxmlformats.org/officeDocument/2006/relationships/customXml" Target="../ink/ink1123.xml"/><Relationship Id="rId514" Type="http://schemas.openxmlformats.org/officeDocument/2006/relationships/customXml" Target="../ink/ink1207.xml"/><Relationship Id="rId88" Type="http://schemas.openxmlformats.org/officeDocument/2006/relationships/image" Target="../media/image3486.png"/><Relationship Id="rId111" Type="http://schemas.openxmlformats.org/officeDocument/2006/relationships/customXml" Target="../ink/ink1004.xml"/><Relationship Id="rId153" Type="http://schemas.openxmlformats.org/officeDocument/2006/relationships/customXml" Target="../ink/ink1025.xml"/><Relationship Id="rId195" Type="http://schemas.openxmlformats.org/officeDocument/2006/relationships/customXml" Target="../ink/ink1046.xml"/><Relationship Id="rId209" Type="http://schemas.openxmlformats.org/officeDocument/2006/relationships/customXml" Target="../ink/ink1053.xml"/><Relationship Id="rId360" Type="http://schemas.openxmlformats.org/officeDocument/2006/relationships/image" Target="../media/image3622.png"/><Relationship Id="rId416" Type="http://schemas.openxmlformats.org/officeDocument/2006/relationships/image" Target="../media/image3649.png"/><Relationship Id="rId220" Type="http://schemas.openxmlformats.org/officeDocument/2006/relationships/image" Target="../media/image3552.png"/><Relationship Id="rId458" Type="http://schemas.openxmlformats.org/officeDocument/2006/relationships/image" Target="../media/image3670.png"/><Relationship Id="rId15" Type="http://schemas.openxmlformats.org/officeDocument/2006/relationships/customXml" Target="../ink/ink956.xml"/><Relationship Id="rId57" Type="http://schemas.openxmlformats.org/officeDocument/2006/relationships/customXml" Target="../ink/ink977.xml"/><Relationship Id="rId262" Type="http://schemas.openxmlformats.org/officeDocument/2006/relationships/image" Target="../media/image3573.png"/><Relationship Id="rId318" Type="http://schemas.openxmlformats.org/officeDocument/2006/relationships/image" Target="../media/image3601.png"/><Relationship Id="rId525" Type="http://schemas.openxmlformats.org/officeDocument/2006/relationships/image" Target="../media/image3702.png"/><Relationship Id="rId99" Type="http://schemas.openxmlformats.org/officeDocument/2006/relationships/customXml" Target="../ink/ink998.xml"/><Relationship Id="rId122" Type="http://schemas.openxmlformats.org/officeDocument/2006/relationships/image" Target="../media/image3503.png"/><Relationship Id="rId164" Type="http://schemas.openxmlformats.org/officeDocument/2006/relationships/image" Target="../media/image3524.png"/><Relationship Id="rId371" Type="http://schemas.openxmlformats.org/officeDocument/2006/relationships/customXml" Target="../ink/ink1134.xml"/><Relationship Id="rId427" Type="http://schemas.openxmlformats.org/officeDocument/2006/relationships/customXml" Target="../ink/ink1162.xml"/><Relationship Id="rId469" Type="http://schemas.openxmlformats.org/officeDocument/2006/relationships/customXml" Target="../ink/ink1184.xml"/><Relationship Id="rId26" Type="http://schemas.openxmlformats.org/officeDocument/2006/relationships/image" Target="../media/image3455.png"/><Relationship Id="rId231" Type="http://schemas.openxmlformats.org/officeDocument/2006/relationships/customXml" Target="../ink/ink1064.xml"/><Relationship Id="rId273" Type="http://schemas.openxmlformats.org/officeDocument/2006/relationships/customXml" Target="../ink/ink1085.xml"/><Relationship Id="rId329" Type="http://schemas.openxmlformats.org/officeDocument/2006/relationships/customXml" Target="../ink/ink1113.xml"/><Relationship Id="rId480" Type="http://schemas.openxmlformats.org/officeDocument/2006/relationships/image" Target="../media/image3680.png"/><Relationship Id="rId536" Type="http://schemas.openxmlformats.org/officeDocument/2006/relationships/customXml" Target="../ink/ink1218.xml"/><Relationship Id="rId68" Type="http://schemas.openxmlformats.org/officeDocument/2006/relationships/image" Target="../media/image3476.png"/><Relationship Id="rId133" Type="http://schemas.openxmlformats.org/officeDocument/2006/relationships/customXml" Target="../ink/ink1015.xml"/><Relationship Id="rId175" Type="http://schemas.openxmlformats.org/officeDocument/2006/relationships/customXml" Target="../ink/ink1036.xml"/><Relationship Id="rId340" Type="http://schemas.openxmlformats.org/officeDocument/2006/relationships/image" Target="../media/image3612.png"/><Relationship Id="rId200" Type="http://schemas.openxmlformats.org/officeDocument/2006/relationships/image" Target="../media/image3542.png"/><Relationship Id="rId382" Type="http://schemas.openxmlformats.org/officeDocument/2006/relationships/image" Target="../media/image3632.png"/><Relationship Id="rId438" Type="http://schemas.openxmlformats.org/officeDocument/2006/relationships/image" Target="../media/image3660.png"/><Relationship Id="rId242" Type="http://schemas.openxmlformats.org/officeDocument/2006/relationships/image" Target="../media/image3563.png"/><Relationship Id="rId284" Type="http://schemas.openxmlformats.org/officeDocument/2006/relationships/image" Target="../media/image3584.png"/><Relationship Id="rId491" Type="http://schemas.openxmlformats.org/officeDocument/2006/relationships/customXml" Target="../ink/ink1195.xml"/><Relationship Id="rId505" Type="http://schemas.openxmlformats.org/officeDocument/2006/relationships/image" Target="../media/image3692.png"/><Relationship Id="rId37" Type="http://schemas.openxmlformats.org/officeDocument/2006/relationships/customXml" Target="../ink/ink967.xml"/><Relationship Id="rId79" Type="http://schemas.openxmlformats.org/officeDocument/2006/relationships/customXml" Target="../ink/ink988.xml"/><Relationship Id="rId102" Type="http://schemas.openxmlformats.org/officeDocument/2006/relationships/image" Target="../media/image3493.png"/><Relationship Id="rId144" Type="http://schemas.openxmlformats.org/officeDocument/2006/relationships/image" Target="../media/image3514.png"/><Relationship Id="rId547" Type="http://schemas.openxmlformats.org/officeDocument/2006/relationships/image" Target="../media/image128.png"/><Relationship Id="rId90" Type="http://schemas.openxmlformats.org/officeDocument/2006/relationships/image" Target="../media/image3487.png"/><Relationship Id="rId186" Type="http://schemas.openxmlformats.org/officeDocument/2006/relationships/image" Target="../media/image3535.png"/><Relationship Id="rId351" Type="http://schemas.openxmlformats.org/officeDocument/2006/relationships/customXml" Target="../ink/ink1124.xml"/><Relationship Id="rId393" Type="http://schemas.openxmlformats.org/officeDocument/2006/relationships/customXml" Target="../ink/ink1145.xml"/><Relationship Id="rId407" Type="http://schemas.openxmlformats.org/officeDocument/2006/relationships/customXml" Target="../ink/ink1152.xml"/><Relationship Id="rId449" Type="http://schemas.openxmlformats.org/officeDocument/2006/relationships/customXml" Target="../ink/ink1173.xml"/><Relationship Id="rId211" Type="http://schemas.openxmlformats.org/officeDocument/2006/relationships/customXml" Target="../ink/ink1054.xml"/><Relationship Id="rId253" Type="http://schemas.openxmlformats.org/officeDocument/2006/relationships/customXml" Target="../ink/ink1075.xml"/><Relationship Id="rId295" Type="http://schemas.openxmlformats.org/officeDocument/2006/relationships/customXml" Target="../ink/ink1096.xml"/><Relationship Id="rId309" Type="http://schemas.openxmlformats.org/officeDocument/2006/relationships/customXml" Target="../ink/ink1103.xml"/><Relationship Id="rId460" Type="http://schemas.openxmlformats.org/officeDocument/2006/relationships/image" Target="../media/image3671.png"/><Relationship Id="rId516" Type="http://schemas.openxmlformats.org/officeDocument/2006/relationships/customXml" Target="../ink/ink1208.xml"/><Relationship Id="rId48" Type="http://schemas.openxmlformats.org/officeDocument/2006/relationships/image" Target="../media/image3466.png"/><Relationship Id="rId113" Type="http://schemas.openxmlformats.org/officeDocument/2006/relationships/customXml" Target="../ink/ink1005.xml"/><Relationship Id="rId320" Type="http://schemas.openxmlformats.org/officeDocument/2006/relationships/image" Target="../media/image3602.png"/><Relationship Id="rId155" Type="http://schemas.openxmlformats.org/officeDocument/2006/relationships/customXml" Target="../ink/ink1026.xml"/><Relationship Id="rId197" Type="http://schemas.openxmlformats.org/officeDocument/2006/relationships/customXml" Target="../ink/ink1047.xml"/><Relationship Id="rId362" Type="http://schemas.openxmlformats.org/officeDocument/2006/relationships/image" Target="../media/image3623.png"/><Relationship Id="rId418" Type="http://schemas.openxmlformats.org/officeDocument/2006/relationships/image" Target="../media/image3650.png"/><Relationship Id="rId222" Type="http://schemas.openxmlformats.org/officeDocument/2006/relationships/image" Target="../media/image3553.png"/><Relationship Id="rId264" Type="http://schemas.openxmlformats.org/officeDocument/2006/relationships/image" Target="../media/image3574.png"/><Relationship Id="rId471" Type="http://schemas.openxmlformats.org/officeDocument/2006/relationships/customXml" Target="../ink/ink1185.xml"/><Relationship Id="rId17" Type="http://schemas.openxmlformats.org/officeDocument/2006/relationships/customXml" Target="../ink/ink957.xml"/><Relationship Id="rId59" Type="http://schemas.openxmlformats.org/officeDocument/2006/relationships/customXml" Target="../ink/ink978.xml"/><Relationship Id="rId124" Type="http://schemas.openxmlformats.org/officeDocument/2006/relationships/image" Target="../media/image3504.png"/><Relationship Id="rId527" Type="http://schemas.openxmlformats.org/officeDocument/2006/relationships/image" Target="../media/image3703.png"/><Relationship Id="rId70" Type="http://schemas.openxmlformats.org/officeDocument/2006/relationships/image" Target="../media/image3477.png"/><Relationship Id="rId166" Type="http://schemas.openxmlformats.org/officeDocument/2006/relationships/image" Target="../media/image3525.png"/><Relationship Id="rId331" Type="http://schemas.openxmlformats.org/officeDocument/2006/relationships/customXml" Target="../ink/ink1114.xml"/><Relationship Id="rId373" Type="http://schemas.openxmlformats.org/officeDocument/2006/relationships/customXml" Target="../ink/ink1135.xml"/><Relationship Id="rId429" Type="http://schemas.openxmlformats.org/officeDocument/2006/relationships/customXml" Target="../ink/ink1163.xml"/><Relationship Id="rId1" Type="http://schemas.openxmlformats.org/officeDocument/2006/relationships/slideLayout" Target="../slideLayouts/slideLayout7.xml"/><Relationship Id="rId233" Type="http://schemas.openxmlformats.org/officeDocument/2006/relationships/customXml" Target="../ink/ink1065.xml"/><Relationship Id="rId440" Type="http://schemas.openxmlformats.org/officeDocument/2006/relationships/image" Target="../media/image3661.png"/><Relationship Id="rId28" Type="http://schemas.openxmlformats.org/officeDocument/2006/relationships/image" Target="../media/image3456.png"/><Relationship Id="rId275" Type="http://schemas.openxmlformats.org/officeDocument/2006/relationships/customXml" Target="../ink/ink1086.xml"/><Relationship Id="rId300" Type="http://schemas.openxmlformats.org/officeDocument/2006/relationships/image" Target="../media/image3592.png"/><Relationship Id="rId482" Type="http://schemas.openxmlformats.org/officeDocument/2006/relationships/image" Target="../media/image3681.png"/><Relationship Id="rId538" Type="http://schemas.openxmlformats.org/officeDocument/2006/relationships/customXml" Target="../ink/ink1219.xml"/><Relationship Id="rId81" Type="http://schemas.openxmlformats.org/officeDocument/2006/relationships/customXml" Target="../ink/ink989.xml"/><Relationship Id="rId135" Type="http://schemas.openxmlformats.org/officeDocument/2006/relationships/customXml" Target="../ink/ink1016.xml"/><Relationship Id="rId177" Type="http://schemas.openxmlformats.org/officeDocument/2006/relationships/customXml" Target="../ink/ink1037.xml"/><Relationship Id="rId342" Type="http://schemas.openxmlformats.org/officeDocument/2006/relationships/image" Target="../media/image3613.png"/><Relationship Id="rId384" Type="http://schemas.openxmlformats.org/officeDocument/2006/relationships/image" Target="../media/image3633.png"/><Relationship Id="rId202" Type="http://schemas.openxmlformats.org/officeDocument/2006/relationships/image" Target="../media/image3543.png"/><Relationship Id="rId244" Type="http://schemas.openxmlformats.org/officeDocument/2006/relationships/image" Target="../media/image3564.png"/><Relationship Id="rId39" Type="http://schemas.openxmlformats.org/officeDocument/2006/relationships/customXml" Target="../ink/ink968.xml"/><Relationship Id="rId286" Type="http://schemas.openxmlformats.org/officeDocument/2006/relationships/image" Target="../media/image3585.png"/><Relationship Id="rId451" Type="http://schemas.openxmlformats.org/officeDocument/2006/relationships/customXml" Target="../ink/ink1174.xml"/><Relationship Id="rId493" Type="http://schemas.openxmlformats.org/officeDocument/2006/relationships/image" Target="../media/image3686.png"/><Relationship Id="rId507" Type="http://schemas.openxmlformats.org/officeDocument/2006/relationships/image" Target="../media/image3693.png"/><Relationship Id="rId50" Type="http://schemas.openxmlformats.org/officeDocument/2006/relationships/image" Target="../media/image3467.png"/><Relationship Id="rId104" Type="http://schemas.openxmlformats.org/officeDocument/2006/relationships/image" Target="../media/image3494.png"/><Relationship Id="rId146" Type="http://schemas.openxmlformats.org/officeDocument/2006/relationships/image" Target="../media/image3515.png"/><Relationship Id="rId188" Type="http://schemas.openxmlformats.org/officeDocument/2006/relationships/image" Target="../media/image3536.png"/><Relationship Id="rId311" Type="http://schemas.openxmlformats.org/officeDocument/2006/relationships/customXml" Target="../ink/ink1104.xml"/><Relationship Id="rId353" Type="http://schemas.openxmlformats.org/officeDocument/2006/relationships/customXml" Target="../ink/ink1125.xml"/><Relationship Id="rId395" Type="http://schemas.openxmlformats.org/officeDocument/2006/relationships/customXml" Target="../ink/ink1146.xml"/><Relationship Id="rId409" Type="http://schemas.openxmlformats.org/officeDocument/2006/relationships/customXml" Target="../ink/ink1153.xml"/><Relationship Id="rId92" Type="http://schemas.openxmlformats.org/officeDocument/2006/relationships/image" Target="../media/image3488.png"/><Relationship Id="rId213" Type="http://schemas.openxmlformats.org/officeDocument/2006/relationships/customXml" Target="../ink/ink1055.xml"/><Relationship Id="rId420" Type="http://schemas.openxmlformats.org/officeDocument/2006/relationships/image" Target="../media/image3651.png"/><Relationship Id="rId255" Type="http://schemas.openxmlformats.org/officeDocument/2006/relationships/customXml" Target="../ink/ink1076.xml"/><Relationship Id="rId297" Type="http://schemas.openxmlformats.org/officeDocument/2006/relationships/customXml" Target="../ink/ink1097.xml"/><Relationship Id="rId462" Type="http://schemas.openxmlformats.org/officeDocument/2006/relationships/image" Target="../media/image3672.png"/><Relationship Id="rId518" Type="http://schemas.openxmlformats.org/officeDocument/2006/relationships/customXml" Target="../ink/ink1209.xml"/><Relationship Id="rId115" Type="http://schemas.openxmlformats.org/officeDocument/2006/relationships/customXml" Target="../ink/ink1006.xml"/><Relationship Id="rId157" Type="http://schemas.openxmlformats.org/officeDocument/2006/relationships/customXml" Target="../ink/ink1027.xml"/><Relationship Id="rId322" Type="http://schemas.openxmlformats.org/officeDocument/2006/relationships/image" Target="../media/image3603.png"/><Relationship Id="rId364" Type="http://schemas.openxmlformats.org/officeDocument/2006/relationships/image" Target="../media/image3424.png"/><Relationship Id="rId61" Type="http://schemas.openxmlformats.org/officeDocument/2006/relationships/customXml" Target="../ink/ink979.xml"/><Relationship Id="rId199" Type="http://schemas.openxmlformats.org/officeDocument/2006/relationships/customXml" Target="../ink/ink1048.xml"/><Relationship Id="rId19" Type="http://schemas.openxmlformats.org/officeDocument/2006/relationships/customXml" Target="../ink/ink958.xml"/><Relationship Id="rId224" Type="http://schemas.openxmlformats.org/officeDocument/2006/relationships/image" Target="../media/image3554.png"/><Relationship Id="rId266" Type="http://schemas.openxmlformats.org/officeDocument/2006/relationships/image" Target="../media/image3575.png"/><Relationship Id="rId431" Type="http://schemas.openxmlformats.org/officeDocument/2006/relationships/customXml" Target="../ink/ink1164.xml"/><Relationship Id="rId473" Type="http://schemas.openxmlformats.org/officeDocument/2006/relationships/customXml" Target="../ink/ink1186.xml"/><Relationship Id="rId529" Type="http://schemas.openxmlformats.org/officeDocument/2006/relationships/image" Target="../media/image3704.png"/><Relationship Id="rId30" Type="http://schemas.openxmlformats.org/officeDocument/2006/relationships/image" Target="../media/image3457.png"/><Relationship Id="rId126" Type="http://schemas.openxmlformats.org/officeDocument/2006/relationships/image" Target="../media/image3505.png"/><Relationship Id="rId168" Type="http://schemas.openxmlformats.org/officeDocument/2006/relationships/image" Target="../media/image3526.png"/><Relationship Id="rId333" Type="http://schemas.openxmlformats.org/officeDocument/2006/relationships/customXml" Target="../ink/ink1115.xml"/><Relationship Id="rId540" Type="http://schemas.openxmlformats.org/officeDocument/2006/relationships/customXml" Target="../ink/ink1220.xml"/><Relationship Id="rId72" Type="http://schemas.openxmlformats.org/officeDocument/2006/relationships/image" Target="../media/image3478.png"/><Relationship Id="rId375" Type="http://schemas.openxmlformats.org/officeDocument/2006/relationships/customXml" Target="../ink/ink1136.xml"/><Relationship Id="rId3" Type="http://schemas.openxmlformats.org/officeDocument/2006/relationships/image" Target="NULL"/><Relationship Id="rId235" Type="http://schemas.openxmlformats.org/officeDocument/2006/relationships/customXml" Target="../ink/ink1066.xml"/><Relationship Id="rId277" Type="http://schemas.openxmlformats.org/officeDocument/2006/relationships/customXml" Target="../ink/ink1087.xml"/><Relationship Id="rId400" Type="http://schemas.openxmlformats.org/officeDocument/2006/relationships/image" Target="../media/image3641.png"/><Relationship Id="rId442" Type="http://schemas.openxmlformats.org/officeDocument/2006/relationships/image" Target="../media/image3662.png"/><Relationship Id="rId484" Type="http://schemas.openxmlformats.org/officeDocument/2006/relationships/image" Target="../media/image3682.png"/><Relationship Id="rId137" Type="http://schemas.openxmlformats.org/officeDocument/2006/relationships/customXml" Target="../ink/ink1017.xml"/><Relationship Id="rId302" Type="http://schemas.openxmlformats.org/officeDocument/2006/relationships/image" Target="../media/image3593.png"/><Relationship Id="rId344" Type="http://schemas.openxmlformats.org/officeDocument/2006/relationships/image" Target="../media/image3614.png"/><Relationship Id="rId41" Type="http://schemas.openxmlformats.org/officeDocument/2006/relationships/customXml" Target="../ink/ink969.xml"/><Relationship Id="rId83" Type="http://schemas.openxmlformats.org/officeDocument/2006/relationships/customXml" Target="../ink/ink990.xml"/><Relationship Id="rId179" Type="http://schemas.openxmlformats.org/officeDocument/2006/relationships/customXml" Target="../ink/ink1038.xml"/><Relationship Id="rId386" Type="http://schemas.openxmlformats.org/officeDocument/2006/relationships/image" Target="../media/image3634.png"/><Relationship Id="rId190" Type="http://schemas.openxmlformats.org/officeDocument/2006/relationships/image" Target="../media/image3537.png"/><Relationship Id="rId204" Type="http://schemas.openxmlformats.org/officeDocument/2006/relationships/image" Target="../media/image3544.png"/><Relationship Id="rId246" Type="http://schemas.openxmlformats.org/officeDocument/2006/relationships/image" Target="../media/image3565.png"/><Relationship Id="rId288" Type="http://schemas.openxmlformats.org/officeDocument/2006/relationships/image" Target="../media/image3586.png"/><Relationship Id="rId411" Type="http://schemas.openxmlformats.org/officeDocument/2006/relationships/customXml" Target="../ink/ink1154.xml"/><Relationship Id="rId453" Type="http://schemas.openxmlformats.org/officeDocument/2006/relationships/customXml" Target="../ink/ink1175.xml"/><Relationship Id="rId509" Type="http://schemas.openxmlformats.org/officeDocument/2006/relationships/image" Target="../media/image3694.png"/><Relationship Id="rId106" Type="http://schemas.openxmlformats.org/officeDocument/2006/relationships/image" Target="../media/image3495.png"/><Relationship Id="rId313" Type="http://schemas.openxmlformats.org/officeDocument/2006/relationships/customXml" Target="../ink/ink1105.xml"/><Relationship Id="rId495" Type="http://schemas.openxmlformats.org/officeDocument/2006/relationships/image" Target="../media/image3687.png"/><Relationship Id="rId10" Type="http://schemas.openxmlformats.org/officeDocument/2006/relationships/image" Target="../media/image3447.png"/><Relationship Id="rId52" Type="http://schemas.openxmlformats.org/officeDocument/2006/relationships/image" Target="../media/image3468.png"/><Relationship Id="rId94" Type="http://schemas.openxmlformats.org/officeDocument/2006/relationships/image" Target="../media/image3489.png"/><Relationship Id="rId148" Type="http://schemas.openxmlformats.org/officeDocument/2006/relationships/image" Target="../media/image3516.png"/><Relationship Id="rId355" Type="http://schemas.openxmlformats.org/officeDocument/2006/relationships/customXml" Target="../ink/ink1126.xml"/><Relationship Id="rId397" Type="http://schemas.openxmlformats.org/officeDocument/2006/relationships/customXml" Target="../ink/ink1147.xml"/><Relationship Id="rId520" Type="http://schemas.openxmlformats.org/officeDocument/2006/relationships/customXml" Target="../ink/ink1210.xml"/><Relationship Id="rId215" Type="http://schemas.openxmlformats.org/officeDocument/2006/relationships/customXml" Target="../ink/ink1056.xml"/><Relationship Id="rId257" Type="http://schemas.openxmlformats.org/officeDocument/2006/relationships/customXml" Target="../ink/ink1077.xml"/><Relationship Id="rId422" Type="http://schemas.openxmlformats.org/officeDocument/2006/relationships/image" Target="../media/image3652.png"/><Relationship Id="rId464" Type="http://schemas.openxmlformats.org/officeDocument/2006/relationships/customXml" Target="../ink/ink1181.xml"/><Relationship Id="rId299" Type="http://schemas.openxmlformats.org/officeDocument/2006/relationships/customXml" Target="../ink/ink1098.xml"/><Relationship Id="rId63" Type="http://schemas.openxmlformats.org/officeDocument/2006/relationships/customXml" Target="../ink/ink980.xml"/><Relationship Id="rId159" Type="http://schemas.openxmlformats.org/officeDocument/2006/relationships/customXml" Target="../ink/ink1028.xml"/><Relationship Id="rId366" Type="http://schemas.openxmlformats.org/officeDocument/2006/relationships/image" Target="../media/image3624.png"/><Relationship Id="rId226" Type="http://schemas.openxmlformats.org/officeDocument/2006/relationships/image" Target="../media/image3555.png"/><Relationship Id="rId433" Type="http://schemas.openxmlformats.org/officeDocument/2006/relationships/customXml" Target="../ink/ink1165.xml"/><Relationship Id="rId74" Type="http://schemas.openxmlformats.org/officeDocument/2006/relationships/image" Target="../media/image3479.png"/><Relationship Id="rId377" Type="http://schemas.openxmlformats.org/officeDocument/2006/relationships/customXml" Target="../ink/ink1137.xml"/><Relationship Id="rId500" Type="http://schemas.openxmlformats.org/officeDocument/2006/relationships/customXml" Target="../ink/ink1200.xml"/><Relationship Id="rId5" Type="http://schemas.openxmlformats.org/officeDocument/2006/relationships/customXml" Target="../ink/ink951.xml"/><Relationship Id="rId237" Type="http://schemas.openxmlformats.org/officeDocument/2006/relationships/customXml" Target="../ink/ink1067.xml"/><Relationship Id="rId444" Type="http://schemas.openxmlformats.org/officeDocument/2006/relationships/image" Target="../media/image3663.png"/><Relationship Id="rId290" Type="http://schemas.openxmlformats.org/officeDocument/2006/relationships/image" Target="../media/image3587.png"/><Relationship Id="rId304" Type="http://schemas.openxmlformats.org/officeDocument/2006/relationships/image" Target="../media/image3594.png"/><Relationship Id="rId388" Type="http://schemas.openxmlformats.org/officeDocument/2006/relationships/image" Target="../media/image3635.png"/><Relationship Id="rId511" Type="http://schemas.openxmlformats.org/officeDocument/2006/relationships/image" Target="../media/image3695.png"/><Relationship Id="rId85" Type="http://schemas.openxmlformats.org/officeDocument/2006/relationships/customXml" Target="../ink/ink991.xml"/><Relationship Id="rId150" Type="http://schemas.openxmlformats.org/officeDocument/2006/relationships/image" Target="../media/image3517.png"/></Relationships>
</file>

<file path=ppt/slides/_rels/slide8.xml.rels><?xml version="1.0" encoding="UTF-8" standalone="yes"?>
<Relationships xmlns="http://schemas.openxmlformats.org/package/2006/relationships"><Relationship Id="rId8" Type="http://schemas.openxmlformats.org/officeDocument/2006/relationships/image" Target="../media/image3714.png"/><Relationship Id="rId3" Type="http://schemas.openxmlformats.org/officeDocument/2006/relationships/customXml" Target="../ink/ink1224.xml"/><Relationship Id="rId7" Type="http://schemas.openxmlformats.org/officeDocument/2006/relationships/customXml" Target="../ink/ink122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13.png"/><Relationship Id="rId5" Type="http://schemas.openxmlformats.org/officeDocument/2006/relationships/customXml" Target="../ink/ink1225.xml"/><Relationship Id="rId10" Type="http://schemas.openxmlformats.org/officeDocument/2006/relationships/image" Target="../media/image129.png"/><Relationship Id="rId4" Type="http://schemas.openxmlformats.org/officeDocument/2006/relationships/image" Target="../media/image3712.png"/><Relationship Id="rId9" Type="http://schemas.openxmlformats.org/officeDocument/2006/relationships/customXml" Target="../ink/ink1227.xml"/></Relationships>
</file>

<file path=ppt/slides/_rels/slide9.xml.rels><?xml version="1.0" encoding="UTF-8" standalone="yes"?>
<Relationships xmlns="http://schemas.openxmlformats.org/package/2006/relationships"><Relationship Id="rId117" Type="http://schemas.openxmlformats.org/officeDocument/2006/relationships/image" Target="../media/image3770.png"/><Relationship Id="rId671" Type="http://schemas.openxmlformats.org/officeDocument/2006/relationships/customXml" Target="../ink/ink1565.xml"/><Relationship Id="rId769" Type="http://schemas.openxmlformats.org/officeDocument/2006/relationships/image" Target="../media/image4091.png"/><Relationship Id="rId21" Type="http://schemas.openxmlformats.org/officeDocument/2006/relationships/image" Target="../media/image3723.png"/><Relationship Id="rId324" Type="http://schemas.openxmlformats.org/officeDocument/2006/relationships/customXml" Target="../ink/ink1390.xml"/><Relationship Id="rId531" Type="http://schemas.openxmlformats.org/officeDocument/2006/relationships/image" Target="../media/image3975.png"/><Relationship Id="rId629" Type="http://schemas.openxmlformats.org/officeDocument/2006/relationships/customXml" Target="../ink/ink1544.xml"/><Relationship Id="rId170" Type="http://schemas.openxmlformats.org/officeDocument/2006/relationships/customXml" Target="../ink/ink1313.xml"/><Relationship Id="rId836" Type="http://schemas.openxmlformats.org/officeDocument/2006/relationships/customXml" Target="../ink/ink1648.xml"/><Relationship Id="rId268" Type="http://schemas.openxmlformats.org/officeDocument/2006/relationships/customXml" Target="../ink/ink1362.xml"/><Relationship Id="rId475" Type="http://schemas.openxmlformats.org/officeDocument/2006/relationships/image" Target="../media/image3947.png"/><Relationship Id="rId682" Type="http://schemas.openxmlformats.org/officeDocument/2006/relationships/customXml" Target="../ink/ink1571.xml"/><Relationship Id="rId903" Type="http://schemas.openxmlformats.org/officeDocument/2006/relationships/image" Target="../media/image4158.png"/><Relationship Id="rId32" Type="http://schemas.openxmlformats.org/officeDocument/2006/relationships/image" Target="../media/image3728.png"/><Relationship Id="rId128" Type="http://schemas.openxmlformats.org/officeDocument/2006/relationships/customXml" Target="../ink/ink1292.xml"/><Relationship Id="rId335" Type="http://schemas.openxmlformats.org/officeDocument/2006/relationships/image" Target="../media/image3878.png"/><Relationship Id="rId542" Type="http://schemas.openxmlformats.org/officeDocument/2006/relationships/image" Target="../media/image3980.png"/><Relationship Id="rId181" Type="http://schemas.openxmlformats.org/officeDocument/2006/relationships/image" Target="../media/image3801.png"/><Relationship Id="rId402" Type="http://schemas.openxmlformats.org/officeDocument/2006/relationships/customXml" Target="../ink/ink1430.xml"/><Relationship Id="rId847" Type="http://schemas.openxmlformats.org/officeDocument/2006/relationships/image" Target="../media/image4130.png"/><Relationship Id="rId279" Type="http://schemas.openxmlformats.org/officeDocument/2006/relationships/image" Target="../media/image3850.png"/><Relationship Id="rId486" Type="http://schemas.openxmlformats.org/officeDocument/2006/relationships/customXml" Target="../ink/ink1472.xml"/><Relationship Id="rId693" Type="http://schemas.openxmlformats.org/officeDocument/2006/relationships/image" Target="../media/image4053.png"/><Relationship Id="rId707" Type="http://schemas.openxmlformats.org/officeDocument/2006/relationships/image" Target="../media/image4060.png"/><Relationship Id="rId914" Type="http://schemas.openxmlformats.org/officeDocument/2006/relationships/customXml" Target="../ink/ink1687.xml"/><Relationship Id="rId43" Type="http://schemas.openxmlformats.org/officeDocument/2006/relationships/image" Target="../media/image373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1506.xml"/><Relationship Id="rId760" Type="http://schemas.openxmlformats.org/officeDocument/2006/relationships/customXml" Target="../ink/ink1610.xml"/><Relationship Id="rId192" Type="http://schemas.openxmlformats.org/officeDocument/2006/relationships/customXml" Target="../ink/ink1324.xml"/><Relationship Id="rId206" Type="http://schemas.openxmlformats.org/officeDocument/2006/relationships/customXml" Target="../ink/ink1331.xml"/><Relationship Id="rId413" Type="http://schemas.openxmlformats.org/officeDocument/2006/relationships/image" Target="../media/image3916.png"/><Relationship Id="rId858" Type="http://schemas.openxmlformats.org/officeDocument/2006/relationships/customXml" Target="../ink/ink1659.xml"/><Relationship Id="rId497" Type="http://schemas.openxmlformats.org/officeDocument/2006/relationships/image" Target="../media/image3958.png"/><Relationship Id="rId620" Type="http://schemas.openxmlformats.org/officeDocument/2006/relationships/image" Target="../media/image4018.png"/><Relationship Id="rId718" Type="http://schemas.openxmlformats.org/officeDocument/2006/relationships/customXml" Target="../ink/ink1589.xml"/><Relationship Id="rId925" Type="http://schemas.openxmlformats.org/officeDocument/2006/relationships/image" Target="../media/image4169.png"/><Relationship Id="rId357" Type="http://schemas.openxmlformats.org/officeDocument/2006/relationships/customXml" Target="../ink/ink1407.xml"/><Relationship Id="rId54" Type="http://schemas.openxmlformats.org/officeDocument/2006/relationships/customXml" Target="../ink/ink1255.xml"/><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424" Type="http://schemas.openxmlformats.org/officeDocument/2006/relationships/customXml" Target="../ink/ink1441.xml"/><Relationship Id="rId631" Type="http://schemas.openxmlformats.org/officeDocument/2006/relationships/customXml" Target="../ink/ink1545.xml"/><Relationship Id="rId729" Type="http://schemas.openxmlformats.org/officeDocument/2006/relationships/image" Target="../media/image4071.png"/><Relationship Id="rId270" Type="http://schemas.openxmlformats.org/officeDocument/2006/relationships/customXml" Target="../ink/ink1363.xml"/><Relationship Id="rId936" Type="http://schemas.openxmlformats.org/officeDocument/2006/relationships/customXml" Target="../ink/ink1698.xml"/><Relationship Id="rId65" Type="http://schemas.openxmlformats.org/officeDocument/2006/relationships/image" Target="../media/image3744.png"/><Relationship Id="rId130" Type="http://schemas.openxmlformats.org/officeDocument/2006/relationships/customXml" Target="../ink/ink1293.xml"/><Relationship Id="rId368" Type="http://schemas.openxmlformats.org/officeDocument/2006/relationships/image" Target="../media/image3894.png"/><Relationship Id="rId575" Type="http://schemas.openxmlformats.org/officeDocument/2006/relationships/customXml" Target="../ink/ink1517.xml"/><Relationship Id="rId782" Type="http://schemas.openxmlformats.org/officeDocument/2006/relationships/customXml" Target="../ink/ink1621.xml"/><Relationship Id="rId228" Type="http://schemas.openxmlformats.org/officeDocument/2006/relationships/customXml" Target="../ink/ink1342.xml"/><Relationship Id="rId435" Type="http://schemas.openxmlformats.org/officeDocument/2006/relationships/image" Target="../media/image3927.png"/><Relationship Id="rId642" Type="http://schemas.openxmlformats.org/officeDocument/2006/relationships/image" Target="../media/image4029.png"/><Relationship Id="rId281" Type="http://schemas.openxmlformats.org/officeDocument/2006/relationships/image" Target="../media/image3851.png"/><Relationship Id="rId502" Type="http://schemas.openxmlformats.org/officeDocument/2006/relationships/customXml" Target="../ink/ink1480.xml"/><Relationship Id="rId947" Type="http://schemas.openxmlformats.org/officeDocument/2006/relationships/customXml" Target="../ink/ink1704.xml"/><Relationship Id="rId76" Type="http://schemas.openxmlformats.org/officeDocument/2006/relationships/customXml" Target="../ink/ink1266.xml"/><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807" Type="http://schemas.openxmlformats.org/officeDocument/2006/relationships/image" Target="../media/image4110.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1452.xml"/><Relationship Id="rId653" Type="http://schemas.openxmlformats.org/officeDocument/2006/relationships/customXml" Target="../ink/ink1556.xml"/><Relationship Id="rId292" Type="http://schemas.openxmlformats.org/officeDocument/2006/relationships/customXml" Target="../ink/ink1374.xml"/><Relationship Id="rId306" Type="http://schemas.openxmlformats.org/officeDocument/2006/relationships/customXml" Target="../ink/ink1381.xml"/><Relationship Id="rId860" Type="http://schemas.openxmlformats.org/officeDocument/2006/relationships/customXml" Target="../ink/ink1660.xml"/><Relationship Id="rId958" Type="http://schemas.openxmlformats.org/officeDocument/2006/relationships/image" Target="../media/image4185.png"/><Relationship Id="rId87" Type="http://schemas.openxmlformats.org/officeDocument/2006/relationships/image" Target="../media/image3755.png"/><Relationship Id="rId513" Type="http://schemas.openxmlformats.org/officeDocument/2006/relationships/image" Target="../media/image3966.png"/><Relationship Id="rId597" Type="http://schemas.openxmlformats.org/officeDocument/2006/relationships/customXml" Target="../ink/ink1528.xml"/><Relationship Id="rId720" Type="http://schemas.openxmlformats.org/officeDocument/2006/relationships/customXml" Target="../ink/ink1590.xml"/><Relationship Id="rId818" Type="http://schemas.openxmlformats.org/officeDocument/2006/relationships/customXml" Target="../ink/ink1639.xml"/><Relationship Id="rId152" Type="http://schemas.openxmlformats.org/officeDocument/2006/relationships/customXml" Target="../ink/ink1304.xml"/><Relationship Id="rId457" Type="http://schemas.openxmlformats.org/officeDocument/2006/relationships/image" Target="../media/image3938.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1715.xml"/><Relationship Id="rId14" Type="http://schemas.openxmlformats.org/officeDocument/2006/relationships/customXml" Target="../ink/ink1234.xml"/><Relationship Id="rId317" Type="http://schemas.openxmlformats.org/officeDocument/2006/relationships/image" Target="../media/image3869.png"/><Relationship Id="rId524" Type="http://schemas.openxmlformats.org/officeDocument/2006/relationships/customXml" Target="../ink/ink1491.xml"/><Relationship Id="rId731" Type="http://schemas.openxmlformats.org/officeDocument/2006/relationships/image" Target="../media/image4072.png"/><Relationship Id="rId98" Type="http://schemas.openxmlformats.org/officeDocument/2006/relationships/customXml" Target="../ink/ink1277.xml"/><Relationship Id="rId163" Type="http://schemas.openxmlformats.org/officeDocument/2006/relationships/image" Target="../media/image3792.png"/><Relationship Id="rId370" Type="http://schemas.openxmlformats.org/officeDocument/2006/relationships/image" Target="../media/image3895.png"/><Relationship Id="rId829" Type="http://schemas.openxmlformats.org/officeDocument/2006/relationships/image" Target="../media/image4121.png"/><Relationship Id="rId230" Type="http://schemas.openxmlformats.org/officeDocument/2006/relationships/customXml" Target="../ink/ink1343.xml"/><Relationship Id="rId468" Type="http://schemas.openxmlformats.org/officeDocument/2006/relationships/customXml" Target="../ink/ink1463.xml"/><Relationship Id="rId675" Type="http://schemas.openxmlformats.org/officeDocument/2006/relationships/customXml" Target="../ink/ink1567.xml"/><Relationship Id="rId882" Type="http://schemas.openxmlformats.org/officeDocument/2006/relationships/customXml" Target="../ink/ink1671.xml"/><Relationship Id="rId25" Type="http://schemas.openxmlformats.org/officeDocument/2006/relationships/image" Target="../media/image3725.png"/><Relationship Id="rId328" Type="http://schemas.openxmlformats.org/officeDocument/2006/relationships/customXml" Target="../ink/ink1392.xml"/><Relationship Id="rId535" Type="http://schemas.openxmlformats.org/officeDocument/2006/relationships/customXml" Target="../ink/ink1497.xml"/><Relationship Id="rId742" Type="http://schemas.openxmlformats.org/officeDocument/2006/relationships/customXml" Target="../ink/ink1601.xml"/><Relationship Id="rId174" Type="http://schemas.openxmlformats.org/officeDocument/2006/relationships/customXml" Target="../ink/ink1315.xml"/><Relationship Id="rId381" Type="http://schemas.openxmlformats.org/officeDocument/2006/relationships/image" Target="../media/image3900.png"/><Relationship Id="rId602" Type="http://schemas.openxmlformats.org/officeDocument/2006/relationships/image" Target="../media/image401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1573.xml"/><Relationship Id="rId893" Type="http://schemas.openxmlformats.org/officeDocument/2006/relationships/image" Target="../media/image4153.png"/><Relationship Id="rId907" Type="http://schemas.openxmlformats.org/officeDocument/2006/relationships/image" Target="../media/image4160.png"/><Relationship Id="rId36" Type="http://schemas.openxmlformats.org/officeDocument/2006/relationships/image" Target="../media/image3730.png"/><Relationship Id="rId339" Type="http://schemas.openxmlformats.org/officeDocument/2006/relationships/customXml" Target="../ink/ink1398.xml"/><Relationship Id="rId546" Type="http://schemas.openxmlformats.org/officeDocument/2006/relationships/image" Target="../media/image3982.png"/><Relationship Id="rId753" Type="http://schemas.openxmlformats.org/officeDocument/2006/relationships/image" Target="../media/image4083.png"/><Relationship Id="rId101" Type="http://schemas.openxmlformats.org/officeDocument/2006/relationships/image" Target="../media/image3762.png"/><Relationship Id="rId185" Type="http://schemas.openxmlformats.org/officeDocument/2006/relationships/image" Target="../media/image3803.png"/><Relationship Id="rId406" Type="http://schemas.openxmlformats.org/officeDocument/2006/relationships/customXml" Target="../ink/ink1432.xml"/><Relationship Id="rId960" Type="http://schemas.openxmlformats.org/officeDocument/2006/relationships/image" Target="../media/image4186.png"/><Relationship Id="rId392" Type="http://schemas.openxmlformats.org/officeDocument/2006/relationships/customXml" Target="../ink/ink1425.xml"/><Relationship Id="rId613" Type="http://schemas.openxmlformats.org/officeDocument/2006/relationships/customXml" Target="../ink/ink1536.xml"/><Relationship Id="rId697" Type="http://schemas.openxmlformats.org/officeDocument/2006/relationships/image" Target="../media/image4055.png"/><Relationship Id="rId820" Type="http://schemas.openxmlformats.org/officeDocument/2006/relationships/customXml" Target="../ink/ink1640.xml"/><Relationship Id="rId918" Type="http://schemas.openxmlformats.org/officeDocument/2006/relationships/customXml" Target="../ink/ink1689.xml"/><Relationship Id="rId252" Type="http://schemas.openxmlformats.org/officeDocument/2006/relationships/customXml" Target="../ink/ink1354.xml"/><Relationship Id="rId47" Type="http://schemas.openxmlformats.org/officeDocument/2006/relationships/image" Target="../media/image3735.png"/><Relationship Id="rId112" Type="http://schemas.openxmlformats.org/officeDocument/2006/relationships/customXml" Target="../ink/ink1284.xml"/><Relationship Id="rId557" Type="http://schemas.openxmlformats.org/officeDocument/2006/relationships/customXml" Target="../ink/ink1508.xml"/><Relationship Id="rId764" Type="http://schemas.openxmlformats.org/officeDocument/2006/relationships/customXml" Target="../ink/ink1612.xml"/><Relationship Id="rId196" Type="http://schemas.openxmlformats.org/officeDocument/2006/relationships/customXml" Target="../ink/ink1326.xml"/><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263" Type="http://schemas.openxmlformats.org/officeDocument/2006/relationships/image" Target="../media/image3842.png"/><Relationship Id="rId470" Type="http://schemas.openxmlformats.org/officeDocument/2006/relationships/customXml" Target="../ink/ink1464.xml"/><Relationship Id="rId929" Type="http://schemas.openxmlformats.org/officeDocument/2006/relationships/image" Target="../media/image4171.png"/><Relationship Id="rId58" Type="http://schemas.openxmlformats.org/officeDocument/2006/relationships/customXml" Target="../ink/ink1257.xml"/><Relationship Id="rId123" Type="http://schemas.openxmlformats.org/officeDocument/2006/relationships/image" Target="../media/image3655.png"/><Relationship Id="rId330" Type="http://schemas.openxmlformats.org/officeDocument/2006/relationships/customXml" Target="../ink/ink1393.xml"/><Relationship Id="rId568" Type="http://schemas.openxmlformats.org/officeDocument/2006/relationships/image" Target="../media/image3993.png"/><Relationship Id="rId775" Type="http://schemas.openxmlformats.org/officeDocument/2006/relationships/image" Target="../media/image4094.png"/><Relationship Id="rId428" Type="http://schemas.openxmlformats.org/officeDocument/2006/relationships/customXml" Target="../ink/ink1443.xml"/><Relationship Id="rId635" Type="http://schemas.openxmlformats.org/officeDocument/2006/relationships/customXml" Target="../ink/ink1547.xml"/><Relationship Id="rId842" Type="http://schemas.openxmlformats.org/officeDocument/2006/relationships/customXml" Target="../ink/ink1651.xml"/><Relationship Id="rId274" Type="http://schemas.openxmlformats.org/officeDocument/2006/relationships/customXml" Target="../ink/ink1365.xml"/><Relationship Id="rId481" Type="http://schemas.openxmlformats.org/officeDocument/2006/relationships/image" Target="../media/image3950.png"/><Relationship Id="rId702" Type="http://schemas.openxmlformats.org/officeDocument/2006/relationships/customXml" Target="../ink/ink1581.xml"/><Relationship Id="rId69" Type="http://schemas.openxmlformats.org/officeDocument/2006/relationships/image" Target="../media/image3746.png"/><Relationship Id="rId134" Type="http://schemas.openxmlformats.org/officeDocument/2006/relationships/customXml" Target="../ink/ink1295.xml"/><Relationship Id="rId579" Type="http://schemas.openxmlformats.org/officeDocument/2006/relationships/customXml" Target="../ink/ink1519.xml"/><Relationship Id="rId786" Type="http://schemas.openxmlformats.org/officeDocument/2006/relationships/customXml" Target="../ink/ink1623.xml"/><Relationship Id="rId341" Type="http://schemas.openxmlformats.org/officeDocument/2006/relationships/customXml" Target="../ink/ink1399.xml"/><Relationship Id="rId439" Type="http://schemas.openxmlformats.org/officeDocument/2006/relationships/image" Target="../media/image3929.png"/><Relationship Id="rId646" Type="http://schemas.openxmlformats.org/officeDocument/2006/relationships/image" Target="../media/image4031.png"/><Relationship Id="rId201" Type="http://schemas.openxmlformats.org/officeDocument/2006/relationships/image" Target="../media/image3811.png"/><Relationship Id="rId285" Type="http://schemas.openxmlformats.org/officeDocument/2006/relationships/image" Target="../media/image3853.png"/><Relationship Id="rId506" Type="http://schemas.openxmlformats.org/officeDocument/2006/relationships/customXml" Target="../ink/ink1482.xml"/><Relationship Id="rId853" Type="http://schemas.openxmlformats.org/officeDocument/2006/relationships/image" Target="../media/image4133.png"/><Relationship Id="rId492" Type="http://schemas.openxmlformats.org/officeDocument/2006/relationships/customXml" Target="../ink/ink1475.xml"/><Relationship Id="rId713" Type="http://schemas.openxmlformats.org/officeDocument/2006/relationships/image" Target="../media/image4063.png"/><Relationship Id="rId797" Type="http://schemas.openxmlformats.org/officeDocument/2006/relationships/image" Target="../media/image4105.png"/><Relationship Id="rId920" Type="http://schemas.openxmlformats.org/officeDocument/2006/relationships/customXml" Target="../ink/ink1690.xml"/><Relationship Id="rId145" Type="http://schemas.openxmlformats.org/officeDocument/2006/relationships/image" Target="../media/image3783.png"/><Relationship Id="rId352" Type="http://schemas.openxmlformats.org/officeDocument/2006/relationships/image" Target="../media/image3886.png"/><Relationship Id="rId212" Type="http://schemas.openxmlformats.org/officeDocument/2006/relationships/customXml" Target="../ink/ink1334.xml"/><Relationship Id="rId657" Type="http://schemas.openxmlformats.org/officeDocument/2006/relationships/customXml" Target="../ink/ink1558.xml"/><Relationship Id="rId864" Type="http://schemas.openxmlformats.org/officeDocument/2006/relationships/customXml" Target="../ink/ink1662.xml"/><Relationship Id="rId296" Type="http://schemas.openxmlformats.org/officeDocument/2006/relationships/customXml" Target="../ink/ink1376.xml"/><Relationship Id="rId517" Type="http://schemas.openxmlformats.org/officeDocument/2006/relationships/image" Target="../media/image3968.png"/><Relationship Id="rId724" Type="http://schemas.openxmlformats.org/officeDocument/2006/relationships/customXml" Target="../ink/ink1592.xml"/><Relationship Id="rId931" Type="http://schemas.openxmlformats.org/officeDocument/2006/relationships/image" Target="../media/image4172.png"/><Relationship Id="rId60" Type="http://schemas.openxmlformats.org/officeDocument/2006/relationships/customXml" Target="../ink/ink1258.xml"/><Relationship Id="rId156" Type="http://schemas.openxmlformats.org/officeDocument/2006/relationships/customXml" Target="../ink/ink1306.xml"/><Relationship Id="rId363" Type="http://schemas.openxmlformats.org/officeDocument/2006/relationships/customXml" Target="../ink/ink1410.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1444.xml"/><Relationship Id="rId668" Type="http://schemas.openxmlformats.org/officeDocument/2006/relationships/image" Target="../media/image4042.png"/><Relationship Id="rId875" Type="http://schemas.openxmlformats.org/officeDocument/2006/relationships/image" Target="../media/image4144.png"/><Relationship Id="rId18" Type="http://schemas.openxmlformats.org/officeDocument/2006/relationships/customXml" Target="../ink/ink1236.xml"/><Relationship Id="rId528" Type="http://schemas.openxmlformats.org/officeDocument/2006/relationships/customXml" Target="../ink/ink1493.xml"/><Relationship Id="rId735" Type="http://schemas.openxmlformats.org/officeDocument/2006/relationships/image" Target="../media/image4074.png"/><Relationship Id="rId942" Type="http://schemas.openxmlformats.org/officeDocument/2006/relationships/customXml" Target="../ink/ink1701.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1520.xml"/><Relationship Id="rId71" Type="http://schemas.openxmlformats.org/officeDocument/2006/relationships/image" Target="../media/image3747.png"/><Relationship Id="rId234" Type="http://schemas.openxmlformats.org/officeDocument/2006/relationships/customXml" Target="../ink/ink1345.xml"/><Relationship Id="rId679" Type="http://schemas.openxmlformats.org/officeDocument/2006/relationships/customXml" Target="../ink/ink1569.xml"/><Relationship Id="rId802" Type="http://schemas.openxmlformats.org/officeDocument/2006/relationships/customXml" Target="../ink/ink1631.xml"/><Relationship Id="rId886" Type="http://schemas.openxmlformats.org/officeDocument/2006/relationships/customXml" Target="../ink/ink1673.xml"/><Relationship Id="rId2" Type="http://schemas.openxmlformats.org/officeDocument/2006/relationships/customXml" Target="../ink/ink1228.xml"/><Relationship Id="rId29" Type="http://schemas.openxmlformats.org/officeDocument/2006/relationships/customXml" Target="../ink/ink1242.xml"/><Relationship Id="rId441" Type="http://schemas.openxmlformats.org/officeDocument/2006/relationships/image" Target="../media/image3930.png"/><Relationship Id="rId539" Type="http://schemas.openxmlformats.org/officeDocument/2006/relationships/customXml" Target="../ink/ink1499.xml"/><Relationship Id="rId746" Type="http://schemas.openxmlformats.org/officeDocument/2006/relationships/customXml" Target="../ink/ink1603.xml"/><Relationship Id="rId178" Type="http://schemas.openxmlformats.org/officeDocument/2006/relationships/customXml" Target="../ink/ink1317.xml"/><Relationship Id="rId301" Type="http://schemas.openxmlformats.org/officeDocument/2006/relationships/image" Target="../media/image3861.png"/><Relationship Id="rId953" Type="http://schemas.openxmlformats.org/officeDocument/2006/relationships/customXml" Target="../ink/ink1707.xml"/><Relationship Id="rId82" Type="http://schemas.openxmlformats.org/officeDocument/2006/relationships/customXml" Target="../ink/ink1269.xml"/><Relationship Id="rId385" Type="http://schemas.openxmlformats.org/officeDocument/2006/relationships/image" Target="../media/image3902.png"/><Relationship Id="rId592" Type="http://schemas.openxmlformats.org/officeDocument/2006/relationships/image" Target="../media/image4005.png"/><Relationship Id="rId606" Type="http://schemas.openxmlformats.org/officeDocument/2006/relationships/image" Target="../media/image4012.png"/><Relationship Id="rId813" Type="http://schemas.openxmlformats.org/officeDocument/2006/relationships/image" Target="../media/image4113.png"/><Relationship Id="rId245" Type="http://schemas.openxmlformats.org/officeDocument/2006/relationships/image" Target="../media/image3833.png"/><Relationship Id="rId452" Type="http://schemas.openxmlformats.org/officeDocument/2006/relationships/customXml" Target="../ink/ink1455.xml"/><Relationship Id="rId897" Type="http://schemas.openxmlformats.org/officeDocument/2006/relationships/image" Target="../media/image4155.png"/><Relationship Id="rId105" Type="http://schemas.openxmlformats.org/officeDocument/2006/relationships/image" Target="../media/image3764.png"/><Relationship Id="rId312" Type="http://schemas.openxmlformats.org/officeDocument/2006/relationships/customXml" Target="../ink/ink1384.xml"/><Relationship Id="rId757" Type="http://schemas.openxmlformats.org/officeDocument/2006/relationships/image" Target="../media/image4085.png"/><Relationship Id="rId964" Type="http://schemas.openxmlformats.org/officeDocument/2006/relationships/image" Target="../media/image4188.png"/><Relationship Id="rId93" Type="http://schemas.openxmlformats.org/officeDocument/2006/relationships/image" Target="../media/image3758.png"/><Relationship Id="rId189" Type="http://schemas.openxmlformats.org/officeDocument/2006/relationships/image" Target="../media/image3805.png"/><Relationship Id="rId396" Type="http://schemas.openxmlformats.org/officeDocument/2006/relationships/customXml" Target="../ink/ink1427.xml"/><Relationship Id="rId617" Type="http://schemas.openxmlformats.org/officeDocument/2006/relationships/customXml" Target="../ink/ink1538.xml"/><Relationship Id="rId824" Type="http://schemas.openxmlformats.org/officeDocument/2006/relationships/customXml" Target="../ink/ink1642.xml"/><Relationship Id="rId256" Type="http://schemas.openxmlformats.org/officeDocument/2006/relationships/customXml" Target="../ink/ink1356.xml"/><Relationship Id="rId463" Type="http://schemas.openxmlformats.org/officeDocument/2006/relationships/image" Target="../media/image3941.png"/><Relationship Id="rId670" Type="http://schemas.openxmlformats.org/officeDocument/2006/relationships/image" Target="../media/image3508.png"/><Relationship Id="rId116" Type="http://schemas.openxmlformats.org/officeDocument/2006/relationships/customXml" Target="../ink/ink1286.xml"/><Relationship Id="rId323" Type="http://schemas.openxmlformats.org/officeDocument/2006/relationships/image" Target="../media/image3872.png"/><Relationship Id="rId530" Type="http://schemas.openxmlformats.org/officeDocument/2006/relationships/customXml" Target="../ink/ink1494.xml"/><Relationship Id="rId768" Type="http://schemas.openxmlformats.org/officeDocument/2006/relationships/customXml" Target="../ink/ink1614.xml"/><Relationship Id="rId20" Type="http://schemas.openxmlformats.org/officeDocument/2006/relationships/customXml" Target="../ink/ink1237.xml"/><Relationship Id="rId628" Type="http://schemas.openxmlformats.org/officeDocument/2006/relationships/image" Target="../media/image4022.png"/><Relationship Id="rId835" Type="http://schemas.openxmlformats.org/officeDocument/2006/relationships/image" Target="../media/image4124.png"/><Relationship Id="rId267" Type="http://schemas.openxmlformats.org/officeDocument/2006/relationships/image" Target="../media/image3844.png"/><Relationship Id="rId474" Type="http://schemas.openxmlformats.org/officeDocument/2006/relationships/customXml" Target="../ink/ink1466.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02" Type="http://schemas.openxmlformats.org/officeDocument/2006/relationships/customXml" Target="../ink/ink1681.xml"/><Relationship Id="rId31" Type="http://schemas.openxmlformats.org/officeDocument/2006/relationships/customXml" Target="../ink/ink1243.xml"/><Relationship Id="rId334" Type="http://schemas.openxmlformats.org/officeDocument/2006/relationships/customXml" Target="../ink/ink1395.xml"/><Relationship Id="rId541" Type="http://schemas.openxmlformats.org/officeDocument/2006/relationships/customXml" Target="../ink/ink1500.xml"/><Relationship Id="rId639" Type="http://schemas.openxmlformats.org/officeDocument/2006/relationships/customXml" Target="../ink/ink1549.xml"/><Relationship Id="rId180" Type="http://schemas.openxmlformats.org/officeDocument/2006/relationships/customXml" Target="../ink/ink1318.xml"/><Relationship Id="rId278" Type="http://schemas.openxmlformats.org/officeDocument/2006/relationships/customXml" Target="../ink/ink1367.xml"/><Relationship Id="rId401" Type="http://schemas.openxmlformats.org/officeDocument/2006/relationships/image" Target="../media/image3910.png"/><Relationship Id="rId846" Type="http://schemas.openxmlformats.org/officeDocument/2006/relationships/customXml" Target="../ink/ink1653.xml"/><Relationship Id="rId485" Type="http://schemas.openxmlformats.org/officeDocument/2006/relationships/image" Target="../media/image3952.png"/><Relationship Id="rId692" Type="http://schemas.openxmlformats.org/officeDocument/2006/relationships/customXml" Target="../ink/ink1576.xml"/><Relationship Id="rId706" Type="http://schemas.openxmlformats.org/officeDocument/2006/relationships/customXml" Target="../ink/ink1583.xml"/><Relationship Id="rId913" Type="http://schemas.openxmlformats.org/officeDocument/2006/relationships/image" Target="../media/image4163.png"/><Relationship Id="rId42" Type="http://schemas.openxmlformats.org/officeDocument/2006/relationships/customXml" Target="../ink/ink1249.xml"/><Relationship Id="rId138" Type="http://schemas.openxmlformats.org/officeDocument/2006/relationships/customXml" Target="../ink/ink1297.xml"/><Relationship Id="rId345" Type="http://schemas.openxmlformats.org/officeDocument/2006/relationships/customXml" Target="../ink/ink1401.xml"/><Relationship Id="rId552" Type="http://schemas.openxmlformats.org/officeDocument/2006/relationships/image" Target="../media/image3985.png"/><Relationship Id="rId191" Type="http://schemas.openxmlformats.org/officeDocument/2006/relationships/image" Target="../media/image3806.png"/><Relationship Id="rId205" Type="http://schemas.openxmlformats.org/officeDocument/2006/relationships/image" Target="../media/image3813.png"/><Relationship Id="rId412" Type="http://schemas.openxmlformats.org/officeDocument/2006/relationships/customXml" Target="../ink/ink1435.xml"/><Relationship Id="rId857" Type="http://schemas.openxmlformats.org/officeDocument/2006/relationships/image" Target="../media/image4135.png"/><Relationship Id="rId289" Type="http://schemas.openxmlformats.org/officeDocument/2006/relationships/image" Target="../media/image3855.png"/><Relationship Id="rId496" Type="http://schemas.openxmlformats.org/officeDocument/2006/relationships/customXml" Target="../ink/ink1477.xml"/><Relationship Id="rId717" Type="http://schemas.openxmlformats.org/officeDocument/2006/relationships/image" Target="../media/image4065.png"/><Relationship Id="rId924" Type="http://schemas.openxmlformats.org/officeDocument/2006/relationships/customXml" Target="../ink/ink1692.xml"/><Relationship Id="rId53" Type="http://schemas.openxmlformats.org/officeDocument/2006/relationships/image" Target="../media/image3738.png"/><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1511.xml"/><Relationship Id="rId770" Type="http://schemas.openxmlformats.org/officeDocument/2006/relationships/customXml" Target="../ink/ink1615.xml"/><Relationship Id="rId216" Type="http://schemas.openxmlformats.org/officeDocument/2006/relationships/customXml" Target="../ink/ink1336.xml"/><Relationship Id="rId423" Type="http://schemas.openxmlformats.org/officeDocument/2006/relationships/image" Target="../media/image3921.png"/><Relationship Id="rId868" Type="http://schemas.openxmlformats.org/officeDocument/2006/relationships/customXml" Target="../ink/ink1664.xml"/><Relationship Id="rId630" Type="http://schemas.openxmlformats.org/officeDocument/2006/relationships/image" Target="../media/image4023.png"/><Relationship Id="rId728" Type="http://schemas.openxmlformats.org/officeDocument/2006/relationships/customXml" Target="../ink/ink1594.xml"/><Relationship Id="rId935" Type="http://schemas.openxmlformats.org/officeDocument/2006/relationships/image" Target="../media/image4174.png"/><Relationship Id="rId64" Type="http://schemas.openxmlformats.org/officeDocument/2006/relationships/customXml" Target="../ink/ink1260.xml"/><Relationship Id="rId367" Type="http://schemas.openxmlformats.org/officeDocument/2006/relationships/customXml" Target="../ink/ink1412.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1446.xml"/><Relationship Id="rId641" Type="http://schemas.openxmlformats.org/officeDocument/2006/relationships/customXml" Target="../ink/ink1550.xml"/><Relationship Id="rId739" Type="http://schemas.openxmlformats.org/officeDocument/2006/relationships/image" Target="../media/image4076.png"/><Relationship Id="rId280" Type="http://schemas.openxmlformats.org/officeDocument/2006/relationships/customXml" Target="../ink/ink1368.xml"/><Relationship Id="rId501" Type="http://schemas.openxmlformats.org/officeDocument/2006/relationships/image" Target="../media/image3960.png"/><Relationship Id="rId946" Type="http://schemas.openxmlformats.org/officeDocument/2006/relationships/image" Target="../media/image4179.png"/><Relationship Id="rId75" Type="http://schemas.openxmlformats.org/officeDocument/2006/relationships/image" Target="../media/image3749.png"/><Relationship Id="rId140" Type="http://schemas.openxmlformats.org/officeDocument/2006/relationships/customXml" Target="../ink/ink1298.xml"/><Relationship Id="rId378" Type="http://schemas.openxmlformats.org/officeDocument/2006/relationships/customXml" Target="../ink/ink1418.xml"/><Relationship Id="rId585" Type="http://schemas.openxmlformats.org/officeDocument/2006/relationships/customXml" Target="../ink/ink1522.xml"/><Relationship Id="rId792" Type="http://schemas.openxmlformats.org/officeDocument/2006/relationships/customXml" Target="../ink/ink1626.xml"/><Relationship Id="rId806" Type="http://schemas.openxmlformats.org/officeDocument/2006/relationships/customXml" Target="../ink/ink1633.xml"/><Relationship Id="rId6" Type="http://schemas.openxmlformats.org/officeDocument/2006/relationships/customXml" Target="../ink/ink1230.xml"/><Relationship Id="rId238" Type="http://schemas.openxmlformats.org/officeDocument/2006/relationships/customXml" Target="../ink/ink1347.xml"/><Relationship Id="rId445" Type="http://schemas.openxmlformats.org/officeDocument/2006/relationships/image" Target="../media/image3932.png"/><Relationship Id="rId652" Type="http://schemas.openxmlformats.org/officeDocument/2006/relationships/image" Target="../media/image4034.png"/><Relationship Id="rId291" Type="http://schemas.openxmlformats.org/officeDocument/2006/relationships/image" Target="../media/image3856.png"/><Relationship Id="rId305" Type="http://schemas.openxmlformats.org/officeDocument/2006/relationships/image" Target="../media/image3863.png"/><Relationship Id="rId512" Type="http://schemas.openxmlformats.org/officeDocument/2006/relationships/customXml" Target="../ink/ink1485.xml"/><Relationship Id="rId957" Type="http://schemas.openxmlformats.org/officeDocument/2006/relationships/customXml" Target="../ink/ink1709.xml"/><Relationship Id="rId86" Type="http://schemas.openxmlformats.org/officeDocument/2006/relationships/customXml" Target="../ink/ink1271.xml"/><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817" Type="http://schemas.openxmlformats.org/officeDocument/2006/relationships/image" Target="../media/image4115.png"/><Relationship Id="rId249" Type="http://schemas.openxmlformats.org/officeDocument/2006/relationships/image" Target="../media/image3835.png"/><Relationship Id="rId456" Type="http://schemas.openxmlformats.org/officeDocument/2006/relationships/customXml" Target="../ink/ink1457.xml"/><Relationship Id="rId663" Type="http://schemas.openxmlformats.org/officeDocument/2006/relationships/customXml" Target="../ink/ink1561.xml"/><Relationship Id="rId870" Type="http://schemas.openxmlformats.org/officeDocument/2006/relationships/customXml" Target="../ink/ink1665.xml"/><Relationship Id="rId13" Type="http://schemas.openxmlformats.org/officeDocument/2006/relationships/image" Target="../media/image3719.png"/><Relationship Id="rId109" Type="http://schemas.openxmlformats.org/officeDocument/2006/relationships/image" Target="../media/image3766.png"/><Relationship Id="rId316" Type="http://schemas.openxmlformats.org/officeDocument/2006/relationships/customXml" Target="../ink/ink1386.xml"/><Relationship Id="rId523" Type="http://schemas.openxmlformats.org/officeDocument/2006/relationships/image" Target="../media/image3971.png"/><Relationship Id="rId968" Type="http://schemas.openxmlformats.org/officeDocument/2006/relationships/image" Target="../media/image4190.png"/><Relationship Id="rId97" Type="http://schemas.openxmlformats.org/officeDocument/2006/relationships/image" Target="../media/image3760.png"/><Relationship Id="rId730" Type="http://schemas.openxmlformats.org/officeDocument/2006/relationships/customXml" Target="../ink/ink1595.xml"/><Relationship Id="rId828" Type="http://schemas.openxmlformats.org/officeDocument/2006/relationships/customXml" Target="../ink/ink1644.xml"/><Relationship Id="rId162" Type="http://schemas.openxmlformats.org/officeDocument/2006/relationships/customXml" Target="../ink/ink1309.xml"/><Relationship Id="rId467" Type="http://schemas.openxmlformats.org/officeDocument/2006/relationships/image" Target="../media/image3943.png"/><Relationship Id="rId674" Type="http://schemas.openxmlformats.org/officeDocument/2006/relationships/image" Target="../media/image4044.png"/><Relationship Id="rId881" Type="http://schemas.openxmlformats.org/officeDocument/2006/relationships/image" Target="../media/image4147.png"/><Relationship Id="rId24" Type="http://schemas.openxmlformats.org/officeDocument/2006/relationships/customXml" Target="../ink/ink1239.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73" Type="http://schemas.openxmlformats.org/officeDocument/2006/relationships/image" Target="../media/image3797.png"/><Relationship Id="rId380" Type="http://schemas.openxmlformats.org/officeDocument/2006/relationships/customXml" Target="../ink/ink1419.xml"/><Relationship Id="rId601" Type="http://schemas.openxmlformats.org/officeDocument/2006/relationships/customXml" Target="../ink/ink1530.xml"/><Relationship Id="rId240" Type="http://schemas.openxmlformats.org/officeDocument/2006/relationships/customXml" Target="../ink/ink1348.xml"/><Relationship Id="rId478" Type="http://schemas.openxmlformats.org/officeDocument/2006/relationships/customXml" Target="../ink/ink1468.xml"/><Relationship Id="rId685" Type="http://schemas.openxmlformats.org/officeDocument/2006/relationships/image" Target="../media/image4049.png"/><Relationship Id="rId892" Type="http://schemas.openxmlformats.org/officeDocument/2006/relationships/customXml" Target="../ink/ink1676.xml"/><Relationship Id="rId906" Type="http://schemas.openxmlformats.org/officeDocument/2006/relationships/customXml" Target="../ink/ink1683.xml"/><Relationship Id="rId35" Type="http://schemas.openxmlformats.org/officeDocument/2006/relationships/customXml" Target="../ink/ink1245.xml"/><Relationship Id="rId100" Type="http://schemas.openxmlformats.org/officeDocument/2006/relationships/customXml" Target="../ink/ink1278.xml"/><Relationship Id="rId338" Type="http://schemas.openxmlformats.org/officeDocument/2006/relationships/customXml" Target="../ink/ink1397.xml"/><Relationship Id="rId545" Type="http://schemas.openxmlformats.org/officeDocument/2006/relationships/customXml" Target="../ink/ink1502.xml"/><Relationship Id="rId752" Type="http://schemas.openxmlformats.org/officeDocument/2006/relationships/customXml" Target="../ink/ink1606.xml"/><Relationship Id="rId184" Type="http://schemas.openxmlformats.org/officeDocument/2006/relationships/customXml" Target="../ink/ink1320.xml"/><Relationship Id="rId391" Type="http://schemas.openxmlformats.org/officeDocument/2006/relationships/image" Target="../media/image3905.png"/><Relationship Id="rId405" Type="http://schemas.openxmlformats.org/officeDocument/2006/relationships/image" Target="../media/image3912.png"/><Relationship Id="rId612" Type="http://schemas.openxmlformats.org/officeDocument/2006/relationships/image" Target="../media/image401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1578.xml"/><Relationship Id="rId917" Type="http://schemas.openxmlformats.org/officeDocument/2006/relationships/image" Target="../media/image4165.png"/><Relationship Id="rId46" Type="http://schemas.openxmlformats.org/officeDocument/2006/relationships/customXml" Target="../ink/ink1251.xml"/><Relationship Id="rId349" Type="http://schemas.openxmlformats.org/officeDocument/2006/relationships/customXml" Target="../ink/ink1403.xml"/><Relationship Id="rId556" Type="http://schemas.openxmlformats.org/officeDocument/2006/relationships/image" Target="../media/image3987.png"/><Relationship Id="rId763" Type="http://schemas.openxmlformats.org/officeDocument/2006/relationships/image" Target="../media/image4088.png"/><Relationship Id="rId111" Type="http://schemas.openxmlformats.org/officeDocument/2006/relationships/image" Target="../media/image3767.png"/><Relationship Id="rId195" Type="http://schemas.openxmlformats.org/officeDocument/2006/relationships/image" Target="../media/image3808.png"/><Relationship Id="rId209" Type="http://schemas.openxmlformats.org/officeDocument/2006/relationships/image" Target="../media/image3815.png"/><Relationship Id="rId416" Type="http://schemas.openxmlformats.org/officeDocument/2006/relationships/customXml" Target="../ink/ink1437.xml"/><Relationship Id="rId970" Type="http://schemas.openxmlformats.org/officeDocument/2006/relationships/image" Target="../media/image4191.png"/><Relationship Id="rId623" Type="http://schemas.openxmlformats.org/officeDocument/2006/relationships/customXml" Target="../ink/ink1541.xml"/><Relationship Id="rId830" Type="http://schemas.openxmlformats.org/officeDocument/2006/relationships/customXml" Target="../ink/ink1645.xml"/><Relationship Id="rId928" Type="http://schemas.openxmlformats.org/officeDocument/2006/relationships/customXml" Target="../ink/ink1694.xml"/><Relationship Id="rId57" Type="http://schemas.openxmlformats.org/officeDocument/2006/relationships/image" Target="../media/image3740.png"/><Relationship Id="rId262" Type="http://schemas.openxmlformats.org/officeDocument/2006/relationships/customXml" Target="../ink/ink1359.xml"/><Relationship Id="rId567" Type="http://schemas.openxmlformats.org/officeDocument/2006/relationships/customXml" Target="../ink/ink1513.xml"/><Relationship Id="rId122" Type="http://schemas.openxmlformats.org/officeDocument/2006/relationships/customXml" Target="../ink/ink1289.xml"/><Relationship Id="rId774" Type="http://schemas.openxmlformats.org/officeDocument/2006/relationships/customXml" Target="../ink/ink1617.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273" Type="http://schemas.openxmlformats.org/officeDocument/2006/relationships/image" Target="../media/image3847.png"/><Relationship Id="rId480" Type="http://schemas.openxmlformats.org/officeDocument/2006/relationships/customXml" Target="../ink/ink1469.xml"/><Relationship Id="rId701" Type="http://schemas.openxmlformats.org/officeDocument/2006/relationships/image" Target="../media/image4057.png"/><Relationship Id="rId939" Type="http://schemas.openxmlformats.org/officeDocument/2006/relationships/image" Target="../media/image4176.png"/><Relationship Id="rId68" Type="http://schemas.openxmlformats.org/officeDocument/2006/relationships/customXml" Target="../ink/ink1262.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200" Type="http://schemas.openxmlformats.org/officeDocument/2006/relationships/customXml" Target="../ink/ink1328.xml"/><Relationship Id="rId438" Type="http://schemas.openxmlformats.org/officeDocument/2006/relationships/customXml" Target="../ink/ink1448.xml"/><Relationship Id="rId645" Type="http://schemas.openxmlformats.org/officeDocument/2006/relationships/customXml" Target="../ink/ink1552.xml"/><Relationship Id="rId852" Type="http://schemas.openxmlformats.org/officeDocument/2006/relationships/customXml" Target="../ink/ink1656.xml"/><Relationship Id="rId284" Type="http://schemas.openxmlformats.org/officeDocument/2006/relationships/customXml" Target="../ink/ink1370.xml"/><Relationship Id="rId491" Type="http://schemas.openxmlformats.org/officeDocument/2006/relationships/image" Target="../media/image3955.png"/><Relationship Id="rId505" Type="http://schemas.openxmlformats.org/officeDocument/2006/relationships/image" Target="../media/image3962.png"/><Relationship Id="rId712" Type="http://schemas.openxmlformats.org/officeDocument/2006/relationships/customXml" Target="../ink/ink1586.xml"/><Relationship Id="rId79" Type="http://schemas.openxmlformats.org/officeDocument/2006/relationships/image" Target="../media/image3751.png"/><Relationship Id="rId144" Type="http://schemas.openxmlformats.org/officeDocument/2006/relationships/customXml" Target="../ink/ink1300.xml"/><Relationship Id="rId589" Type="http://schemas.openxmlformats.org/officeDocument/2006/relationships/customXml" Target="../ink/ink1524.xml"/><Relationship Id="rId796" Type="http://schemas.openxmlformats.org/officeDocument/2006/relationships/customXml" Target="../ink/ink1628.xml"/><Relationship Id="rId351" Type="http://schemas.openxmlformats.org/officeDocument/2006/relationships/customXml" Target="../ink/ink1404.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211" Type="http://schemas.openxmlformats.org/officeDocument/2006/relationships/image" Target="../media/image3816.png"/><Relationship Id="rId295" Type="http://schemas.openxmlformats.org/officeDocument/2006/relationships/image" Target="../media/image3858.png"/><Relationship Id="rId309" Type="http://schemas.openxmlformats.org/officeDocument/2006/relationships/image" Target="../media/image3865.png"/><Relationship Id="rId516" Type="http://schemas.openxmlformats.org/officeDocument/2006/relationships/customXml" Target="../ink/ink1487.xml"/><Relationship Id="rId723" Type="http://schemas.openxmlformats.org/officeDocument/2006/relationships/image" Target="../media/image4068.png"/><Relationship Id="rId930" Type="http://schemas.openxmlformats.org/officeDocument/2006/relationships/customXml" Target="../ink/ink1695.xml"/><Relationship Id="rId155" Type="http://schemas.openxmlformats.org/officeDocument/2006/relationships/image" Target="../media/image3788.png"/><Relationship Id="rId362" Type="http://schemas.openxmlformats.org/officeDocument/2006/relationships/image" Target="../media/image3891.png"/><Relationship Id="rId222" Type="http://schemas.openxmlformats.org/officeDocument/2006/relationships/customXml" Target="../ink/ink1339.xml"/><Relationship Id="rId667" Type="http://schemas.openxmlformats.org/officeDocument/2006/relationships/customXml" Target="../ink/ink1563.xml"/><Relationship Id="rId874" Type="http://schemas.openxmlformats.org/officeDocument/2006/relationships/customXml" Target="../ink/ink1667.xml"/><Relationship Id="rId17" Type="http://schemas.openxmlformats.org/officeDocument/2006/relationships/image" Target="../media/image3721.png"/><Relationship Id="rId527" Type="http://schemas.openxmlformats.org/officeDocument/2006/relationships/image" Target="../media/image3973.png"/><Relationship Id="rId734" Type="http://schemas.openxmlformats.org/officeDocument/2006/relationships/customXml" Target="../ink/ink1597.xml"/><Relationship Id="rId941" Type="http://schemas.openxmlformats.org/officeDocument/2006/relationships/image" Target="../media/image4177.png"/><Relationship Id="rId70" Type="http://schemas.openxmlformats.org/officeDocument/2006/relationships/customXml" Target="../ink/ink1263.xml"/><Relationship Id="rId166" Type="http://schemas.openxmlformats.org/officeDocument/2006/relationships/customXml" Target="../ink/ink1311.xml"/><Relationship Id="rId373" Type="http://schemas.openxmlformats.org/officeDocument/2006/relationships/customXml" Target="../ink/ink1415.xml"/><Relationship Id="rId580" Type="http://schemas.openxmlformats.org/officeDocument/2006/relationships/image" Target="../media/image3999.png"/><Relationship Id="rId801" Type="http://schemas.openxmlformats.org/officeDocument/2006/relationships/image" Target="../media/image4107.png"/><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1449.xml"/><Relationship Id="rId678" Type="http://schemas.openxmlformats.org/officeDocument/2006/relationships/image" Target="../media/image4046.png"/><Relationship Id="rId885" Type="http://schemas.openxmlformats.org/officeDocument/2006/relationships/image" Target="../media/image4149.png"/><Relationship Id="rId28" Type="http://schemas.openxmlformats.org/officeDocument/2006/relationships/customXml" Target="../ink/ink1241.xml"/><Relationship Id="rId300" Type="http://schemas.openxmlformats.org/officeDocument/2006/relationships/customXml" Target="../ink/ink1378.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81" Type="http://schemas.openxmlformats.org/officeDocument/2006/relationships/image" Target="../media/image3752.png"/><Relationship Id="rId177" Type="http://schemas.openxmlformats.org/officeDocument/2006/relationships/image" Target="../media/image3799.png"/><Relationship Id="rId384" Type="http://schemas.openxmlformats.org/officeDocument/2006/relationships/customXml" Target="../ink/ink1421.xml"/><Relationship Id="rId591" Type="http://schemas.openxmlformats.org/officeDocument/2006/relationships/customXml" Target="../ink/ink1525.xml"/><Relationship Id="rId605" Type="http://schemas.openxmlformats.org/officeDocument/2006/relationships/customXml" Target="../ink/ink1532.xml"/><Relationship Id="rId812" Type="http://schemas.openxmlformats.org/officeDocument/2006/relationships/customXml" Target="../ink/ink1636.xml"/><Relationship Id="rId244" Type="http://schemas.openxmlformats.org/officeDocument/2006/relationships/customXml" Target="../ink/ink1350.xml"/><Relationship Id="rId689" Type="http://schemas.openxmlformats.org/officeDocument/2006/relationships/image" Target="../media/image4051.png"/><Relationship Id="rId896" Type="http://schemas.openxmlformats.org/officeDocument/2006/relationships/customXml" Target="../ink/ink1678.xml"/><Relationship Id="rId39" Type="http://schemas.openxmlformats.org/officeDocument/2006/relationships/customXml" Target="../ink/ink1247.xml"/><Relationship Id="rId451" Type="http://schemas.openxmlformats.org/officeDocument/2006/relationships/image" Target="../media/image3935.png"/><Relationship Id="rId549" Type="http://schemas.openxmlformats.org/officeDocument/2006/relationships/customXml" Target="../ink/ink1504.xml"/><Relationship Id="rId756" Type="http://schemas.openxmlformats.org/officeDocument/2006/relationships/customXml" Target="../ink/ink1608.xml"/><Relationship Id="rId104" Type="http://schemas.openxmlformats.org/officeDocument/2006/relationships/customXml" Target="../ink/ink1280.xml"/><Relationship Id="rId188" Type="http://schemas.openxmlformats.org/officeDocument/2006/relationships/customXml" Target="../ink/ink1322.xml"/><Relationship Id="rId311" Type="http://schemas.openxmlformats.org/officeDocument/2006/relationships/image" Target="../media/image3866.png"/><Relationship Id="rId395" Type="http://schemas.openxmlformats.org/officeDocument/2006/relationships/image" Target="../media/image3907.png"/><Relationship Id="rId409" Type="http://schemas.openxmlformats.org/officeDocument/2006/relationships/image" Target="../media/image3914.png"/><Relationship Id="rId963" Type="http://schemas.openxmlformats.org/officeDocument/2006/relationships/customXml" Target="../ink/ink1712.xml"/><Relationship Id="rId92" Type="http://schemas.openxmlformats.org/officeDocument/2006/relationships/customXml" Target="../ink/ink1274.xml"/><Relationship Id="rId616" Type="http://schemas.openxmlformats.org/officeDocument/2006/relationships/image" Target="../media/image3405.png"/><Relationship Id="rId823" Type="http://schemas.openxmlformats.org/officeDocument/2006/relationships/image" Target="../media/image4118.png"/><Relationship Id="rId255" Type="http://schemas.openxmlformats.org/officeDocument/2006/relationships/image" Target="../media/image3838.png"/><Relationship Id="rId297" Type="http://schemas.openxmlformats.org/officeDocument/2006/relationships/image" Target="../media/image3859.png"/><Relationship Id="rId462" Type="http://schemas.openxmlformats.org/officeDocument/2006/relationships/customXml" Target="../ink/ink1460.xml"/><Relationship Id="rId518" Type="http://schemas.openxmlformats.org/officeDocument/2006/relationships/customXml" Target="../ink/ink1488.xml"/><Relationship Id="rId725" Type="http://schemas.openxmlformats.org/officeDocument/2006/relationships/image" Target="../media/image4069.png"/><Relationship Id="rId932" Type="http://schemas.openxmlformats.org/officeDocument/2006/relationships/customXml" Target="../ink/ink1696.xml"/><Relationship Id="rId115" Type="http://schemas.openxmlformats.org/officeDocument/2006/relationships/image" Target="../media/image3769.png"/><Relationship Id="rId157" Type="http://schemas.openxmlformats.org/officeDocument/2006/relationships/image" Target="../media/image3789.png"/><Relationship Id="rId322" Type="http://schemas.openxmlformats.org/officeDocument/2006/relationships/customXml" Target="../ink/ink1389.xml"/><Relationship Id="rId364" Type="http://schemas.openxmlformats.org/officeDocument/2006/relationships/image" Target="../media/image3892.png"/><Relationship Id="rId767" Type="http://schemas.openxmlformats.org/officeDocument/2006/relationships/image" Target="../media/image4090.png"/><Relationship Id="rId61" Type="http://schemas.openxmlformats.org/officeDocument/2006/relationships/image" Target="../media/image3742.png"/><Relationship Id="rId199" Type="http://schemas.openxmlformats.org/officeDocument/2006/relationships/image" Target="../media/image3810.png"/><Relationship Id="rId571" Type="http://schemas.openxmlformats.org/officeDocument/2006/relationships/customXml" Target="../ink/ink1515.xml"/><Relationship Id="rId627" Type="http://schemas.openxmlformats.org/officeDocument/2006/relationships/customXml" Target="../ink/ink1543.xml"/><Relationship Id="rId669" Type="http://schemas.openxmlformats.org/officeDocument/2006/relationships/customXml" Target="../ink/ink1564.xml"/><Relationship Id="rId834" Type="http://schemas.openxmlformats.org/officeDocument/2006/relationships/customXml" Target="../ink/ink1647.xml"/><Relationship Id="rId876" Type="http://schemas.openxmlformats.org/officeDocument/2006/relationships/customXml" Target="../ink/ink1668.xml"/><Relationship Id="rId19" Type="http://schemas.openxmlformats.org/officeDocument/2006/relationships/image" Target="../media/image3722.png"/><Relationship Id="rId224" Type="http://schemas.openxmlformats.org/officeDocument/2006/relationships/customXml" Target="../ink/ink1340.xml"/><Relationship Id="rId266" Type="http://schemas.openxmlformats.org/officeDocument/2006/relationships/customXml" Target="../ink/ink1361.xml"/><Relationship Id="rId431" Type="http://schemas.openxmlformats.org/officeDocument/2006/relationships/image" Target="../media/image3925.png"/><Relationship Id="rId473" Type="http://schemas.openxmlformats.org/officeDocument/2006/relationships/image" Target="../media/image3946.png"/><Relationship Id="rId529" Type="http://schemas.openxmlformats.org/officeDocument/2006/relationships/image" Target="../media/image3974.png"/><Relationship Id="rId680" Type="http://schemas.openxmlformats.org/officeDocument/2006/relationships/customXml" Target="../ink/ink1570.xml"/><Relationship Id="rId736" Type="http://schemas.openxmlformats.org/officeDocument/2006/relationships/customXml" Target="../ink/ink1598.xml"/><Relationship Id="rId901" Type="http://schemas.openxmlformats.org/officeDocument/2006/relationships/image" Target="../media/image4157.png"/><Relationship Id="rId30" Type="http://schemas.openxmlformats.org/officeDocument/2006/relationships/image" Target="../media/image3727.png"/><Relationship Id="rId126" Type="http://schemas.openxmlformats.org/officeDocument/2006/relationships/customXml" Target="../ink/ink1291.xml"/><Relationship Id="rId168" Type="http://schemas.openxmlformats.org/officeDocument/2006/relationships/customXml" Target="../ink/ink1312.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1619.xml"/><Relationship Id="rId943" Type="http://schemas.openxmlformats.org/officeDocument/2006/relationships/image" Target="../media/image4178.png"/><Relationship Id="rId72" Type="http://schemas.openxmlformats.org/officeDocument/2006/relationships/customXml" Target="../ink/ink1264.xml"/><Relationship Id="rId375" Type="http://schemas.openxmlformats.org/officeDocument/2006/relationships/customXml" Target="../ink/ink1416.xml"/><Relationship Id="rId582" Type="http://schemas.openxmlformats.org/officeDocument/2006/relationships/image" Target="../media/image4000.png"/><Relationship Id="rId638" Type="http://schemas.openxmlformats.org/officeDocument/2006/relationships/image" Target="../media/image4027.png"/><Relationship Id="rId803" Type="http://schemas.openxmlformats.org/officeDocument/2006/relationships/image" Target="../media/image4108.png"/><Relationship Id="rId845" Type="http://schemas.openxmlformats.org/officeDocument/2006/relationships/image" Target="../media/image4129.png"/><Relationship Id="rId3" Type="http://schemas.openxmlformats.org/officeDocument/2006/relationships/image" Target="../media/image3424.png"/><Relationship Id="rId235" Type="http://schemas.openxmlformats.org/officeDocument/2006/relationships/image" Target="../media/image3828.png"/><Relationship Id="rId277" Type="http://schemas.openxmlformats.org/officeDocument/2006/relationships/image" Target="../media/image3849.png"/><Relationship Id="rId400" Type="http://schemas.openxmlformats.org/officeDocument/2006/relationships/customXml" Target="../ink/ink1429.xml"/><Relationship Id="rId442" Type="http://schemas.openxmlformats.org/officeDocument/2006/relationships/customXml" Target="../ink/ink1450.xml"/><Relationship Id="rId484" Type="http://schemas.openxmlformats.org/officeDocument/2006/relationships/customXml" Target="../ink/ink1471.xml"/><Relationship Id="rId705" Type="http://schemas.openxmlformats.org/officeDocument/2006/relationships/image" Target="../media/image4059.png"/><Relationship Id="rId887" Type="http://schemas.openxmlformats.org/officeDocument/2006/relationships/image" Target="../media/image4150.png"/><Relationship Id="rId137" Type="http://schemas.openxmlformats.org/officeDocument/2006/relationships/image" Target="../media/image3779.png"/><Relationship Id="rId302" Type="http://schemas.openxmlformats.org/officeDocument/2006/relationships/customXml" Target="../ink/ink1379.xml"/><Relationship Id="rId344" Type="http://schemas.openxmlformats.org/officeDocument/2006/relationships/image" Target="../media/image3882.png"/><Relationship Id="rId691" Type="http://schemas.openxmlformats.org/officeDocument/2006/relationships/image" Target="../media/image4052.png"/><Relationship Id="rId747" Type="http://schemas.openxmlformats.org/officeDocument/2006/relationships/image" Target="../media/image4080.png"/><Relationship Id="rId789" Type="http://schemas.openxmlformats.org/officeDocument/2006/relationships/image" Target="../media/image4101.png"/><Relationship Id="rId912" Type="http://schemas.openxmlformats.org/officeDocument/2006/relationships/customXml" Target="../ink/ink1686.xml"/><Relationship Id="rId954" Type="http://schemas.openxmlformats.org/officeDocument/2006/relationships/image" Target="../media/image4183.png"/><Relationship Id="rId41" Type="http://schemas.openxmlformats.org/officeDocument/2006/relationships/image" Target="../media/image3732.png"/><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1422.xml"/><Relationship Id="rId551" Type="http://schemas.openxmlformats.org/officeDocument/2006/relationships/customXml" Target="../ink/ink1505.xml"/><Relationship Id="rId593" Type="http://schemas.openxmlformats.org/officeDocument/2006/relationships/customXml" Target="../ink/ink1526.xml"/><Relationship Id="rId607" Type="http://schemas.openxmlformats.org/officeDocument/2006/relationships/customXml" Target="../ink/ink1533.xml"/><Relationship Id="rId649" Type="http://schemas.openxmlformats.org/officeDocument/2006/relationships/customXml" Target="../ink/ink1554.xml"/><Relationship Id="rId814" Type="http://schemas.openxmlformats.org/officeDocument/2006/relationships/customXml" Target="../ink/ink1637.xml"/><Relationship Id="rId856" Type="http://schemas.openxmlformats.org/officeDocument/2006/relationships/customXml" Target="../ink/ink1658.xml"/><Relationship Id="rId190" Type="http://schemas.openxmlformats.org/officeDocument/2006/relationships/customXml" Target="../ink/ink1323.xml"/><Relationship Id="rId204" Type="http://schemas.openxmlformats.org/officeDocument/2006/relationships/customXml" Target="../ink/ink1330.xml"/><Relationship Id="rId246" Type="http://schemas.openxmlformats.org/officeDocument/2006/relationships/customXml" Target="../ink/ink1351.xml"/><Relationship Id="rId288" Type="http://schemas.openxmlformats.org/officeDocument/2006/relationships/customXml" Target="../ink/ink1372.xml"/><Relationship Id="rId411" Type="http://schemas.openxmlformats.org/officeDocument/2006/relationships/image" Target="../media/image3915.png"/><Relationship Id="rId453" Type="http://schemas.openxmlformats.org/officeDocument/2006/relationships/image" Target="../media/image3936.png"/><Relationship Id="rId509" Type="http://schemas.openxmlformats.org/officeDocument/2006/relationships/image" Target="../media/image3964.png"/><Relationship Id="rId660" Type="http://schemas.openxmlformats.org/officeDocument/2006/relationships/image" Target="../media/image4038.png"/><Relationship Id="rId898" Type="http://schemas.openxmlformats.org/officeDocument/2006/relationships/customXml" Target="../ink/ink1679.xml"/><Relationship Id="rId106" Type="http://schemas.openxmlformats.org/officeDocument/2006/relationships/customXml" Target="../ink/ink1281.xml"/><Relationship Id="rId313" Type="http://schemas.openxmlformats.org/officeDocument/2006/relationships/image" Target="../media/image3867.png"/><Relationship Id="rId495" Type="http://schemas.openxmlformats.org/officeDocument/2006/relationships/image" Target="../media/image3957.png"/><Relationship Id="rId716" Type="http://schemas.openxmlformats.org/officeDocument/2006/relationships/customXml" Target="../ink/ink1588.xml"/><Relationship Id="rId758" Type="http://schemas.openxmlformats.org/officeDocument/2006/relationships/customXml" Target="../ink/ink1609.xml"/><Relationship Id="rId923" Type="http://schemas.openxmlformats.org/officeDocument/2006/relationships/image" Target="../media/image4168.png"/><Relationship Id="rId965" Type="http://schemas.openxmlformats.org/officeDocument/2006/relationships/customXml" Target="../ink/ink1713.xml"/><Relationship Id="rId10" Type="http://schemas.openxmlformats.org/officeDocument/2006/relationships/customXml" Target="../ink/ink1232.xml"/><Relationship Id="rId52" Type="http://schemas.openxmlformats.org/officeDocument/2006/relationships/customXml" Target="../ink/ink1254.xml"/><Relationship Id="rId94" Type="http://schemas.openxmlformats.org/officeDocument/2006/relationships/customXml" Target="../ink/ink1275.xml"/><Relationship Id="rId148" Type="http://schemas.openxmlformats.org/officeDocument/2006/relationships/customXml" Target="../ink/ink1302.xml"/><Relationship Id="rId355" Type="http://schemas.openxmlformats.org/officeDocument/2006/relationships/customXml" Target="../ink/ink1406.xml"/><Relationship Id="rId397" Type="http://schemas.openxmlformats.org/officeDocument/2006/relationships/image" Target="../media/image3908.png"/><Relationship Id="rId520" Type="http://schemas.openxmlformats.org/officeDocument/2006/relationships/customXml" Target="../ink/ink1489.xml"/><Relationship Id="rId562" Type="http://schemas.openxmlformats.org/officeDocument/2006/relationships/image" Target="../media/image3990.png"/><Relationship Id="rId618" Type="http://schemas.openxmlformats.org/officeDocument/2006/relationships/image" Target="../media/image4017.png"/><Relationship Id="rId825" Type="http://schemas.openxmlformats.org/officeDocument/2006/relationships/image" Target="../media/image4119.png"/><Relationship Id="rId215" Type="http://schemas.openxmlformats.org/officeDocument/2006/relationships/image" Target="../media/image3818.png"/><Relationship Id="rId257" Type="http://schemas.openxmlformats.org/officeDocument/2006/relationships/image" Target="../media/image3839.png"/><Relationship Id="rId422" Type="http://schemas.openxmlformats.org/officeDocument/2006/relationships/customXml" Target="../ink/ink1440.xml"/><Relationship Id="rId464" Type="http://schemas.openxmlformats.org/officeDocument/2006/relationships/customXml" Target="../ink/ink1461.xml"/><Relationship Id="rId867" Type="http://schemas.openxmlformats.org/officeDocument/2006/relationships/image" Target="../media/image4140.png"/><Relationship Id="rId299" Type="http://schemas.openxmlformats.org/officeDocument/2006/relationships/image" Target="../media/image3860.png"/><Relationship Id="rId727" Type="http://schemas.openxmlformats.org/officeDocument/2006/relationships/image" Target="../media/image4070.png"/><Relationship Id="rId934" Type="http://schemas.openxmlformats.org/officeDocument/2006/relationships/customXml" Target="../ink/ink1697.xml"/><Relationship Id="rId63" Type="http://schemas.openxmlformats.org/officeDocument/2006/relationships/image" Target="../media/image3743.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1516.xml"/><Relationship Id="rId780" Type="http://schemas.openxmlformats.org/officeDocument/2006/relationships/customXml" Target="../ink/ink1620.xml"/><Relationship Id="rId226" Type="http://schemas.openxmlformats.org/officeDocument/2006/relationships/customXml" Target="../ink/ink1341.xml"/><Relationship Id="rId433" Type="http://schemas.openxmlformats.org/officeDocument/2006/relationships/image" Target="../media/image3926.png"/><Relationship Id="rId878" Type="http://schemas.openxmlformats.org/officeDocument/2006/relationships/customXml" Target="../ink/ink1669.xml"/><Relationship Id="rId640" Type="http://schemas.openxmlformats.org/officeDocument/2006/relationships/image" Target="../media/image4028.png"/><Relationship Id="rId738" Type="http://schemas.openxmlformats.org/officeDocument/2006/relationships/customXml" Target="../ink/ink1599.xml"/><Relationship Id="rId945" Type="http://schemas.openxmlformats.org/officeDocument/2006/relationships/customXml" Target="../ink/ink1703.xml"/><Relationship Id="rId74" Type="http://schemas.openxmlformats.org/officeDocument/2006/relationships/customXml" Target="../ink/ink1265.xml"/><Relationship Id="rId377" Type="http://schemas.openxmlformats.org/officeDocument/2006/relationships/customXml" Target="../ink/ink1417.xml"/><Relationship Id="rId500" Type="http://schemas.openxmlformats.org/officeDocument/2006/relationships/customXml" Target="../ink/ink1479.xml"/><Relationship Id="rId584" Type="http://schemas.openxmlformats.org/officeDocument/2006/relationships/image" Target="../media/image4001.png"/><Relationship Id="rId805" Type="http://schemas.openxmlformats.org/officeDocument/2006/relationships/image" Target="../media/image4109.png"/><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444" Type="http://schemas.openxmlformats.org/officeDocument/2006/relationships/customXml" Target="../ink/ink1451.xml"/><Relationship Id="rId651" Type="http://schemas.openxmlformats.org/officeDocument/2006/relationships/customXml" Target="../ink/ink1555.xml"/><Relationship Id="rId749" Type="http://schemas.openxmlformats.org/officeDocument/2006/relationships/image" Target="../media/image4081.png"/><Relationship Id="rId290" Type="http://schemas.openxmlformats.org/officeDocument/2006/relationships/customXml" Target="../ink/ink1373.xml"/><Relationship Id="rId304" Type="http://schemas.openxmlformats.org/officeDocument/2006/relationships/customXml" Target="../ink/ink1380.xml"/><Relationship Id="rId388" Type="http://schemas.openxmlformats.org/officeDocument/2006/relationships/customXml" Target="../ink/ink1423.xml"/><Relationship Id="rId511" Type="http://schemas.openxmlformats.org/officeDocument/2006/relationships/image" Target="../media/image3965.png"/><Relationship Id="rId609" Type="http://schemas.openxmlformats.org/officeDocument/2006/relationships/customXml" Target="../ink/ink1534.xml"/><Relationship Id="rId956" Type="http://schemas.openxmlformats.org/officeDocument/2006/relationships/image" Target="../media/image4184.png"/><Relationship Id="rId85" Type="http://schemas.openxmlformats.org/officeDocument/2006/relationships/image" Target="../media/image3754.png"/><Relationship Id="rId150" Type="http://schemas.openxmlformats.org/officeDocument/2006/relationships/customXml" Target="../ink/ink1303.xml"/><Relationship Id="rId595" Type="http://schemas.openxmlformats.org/officeDocument/2006/relationships/customXml" Target="../ink/ink1527.xml"/><Relationship Id="rId816" Type="http://schemas.openxmlformats.org/officeDocument/2006/relationships/customXml" Target="../ink/ink1638.xml"/><Relationship Id="rId248" Type="http://schemas.openxmlformats.org/officeDocument/2006/relationships/customXml" Target="../ink/ink1352.xml"/><Relationship Id="rId455" Type="http://schemas.openxmlformats.org/officeDocument/2006/relationships/image" Target="../media/image3937.png"/><Relationship Id="rId662" Type="http://schemas.openxmlformats.org/officeDocument/2006/relationships/image" Target="../media/image4039.png"/><Relationship Id="rId12" Type="http://schemas.openxmlformats.org/officeDocument/2006/relationships/customXml" Target="../ink/ink1233.xml"/><Relationship Id="rId108" Type="http://schemas.openxmlformats.org/officeDocument/2006/relationships/customXml" Target="../ink/ink1282.xml"/><Relationship Id="rId315" Type="http://schemas.openxmlformats.org/officeDocument/2006/relationships/image" Target="../media/image3868.png"/><Relationship Id="rId522" Type="http://schemas.openxmlformats.org/officeDocument/2006/relationships/customXml" Target="../ink/ink1490.xml"/><Relationship Id="rId967" Type="http://schemas.openxmlformats.org/officeDocument/2006/relationships/customXml" Target="../ink/ink1714.xml"/><Relationship Id="rId96" Type="http://schemas.openxmlformats.org/officeDocument/2006/relationships/customXml" Target="../ink/ink1276.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259" Type="http://schemas.openxmlformats.org/officeDocument/2006/relationships/image" Target="../media/image3840.png"/><Relationship Id="rId466" Type="http://schemas.openxmlformats.org/officeDocument/2006/relationships/customXml" Target="../ink/ink1462.xml"/><Relationship Id="rId673" Type="http://schemas.openxmlformats.org/officeDocument/2006/relationships/customXml" Target="../ink/ink1566.xml"/><Relationship Id="rId880" Type="http://schemas.openxmlformats.org/officeDocument/2006/relationships/customXml" Target="../ink/ink1670.xml"/><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1391.xml"/><Relationship Id="rId533" Type="http://schemas.openxmlformats.org/officeDocument/2006/relationships/customXml" Target="../ink/ink1496.xml"/><Relationship Id="rId740" Type="http://schemas.openxmlformats.org/officeDocument/2006/relationships/customXml" Target="../ink/ink1600.xml"/><Relationship Id="rId838" Type="http://schemas.openxmlformats.org/officeDocument/2006/relationships/customXml" Target="../ink/ink1649.xml"/><Relationship Id="rId172" Type="http://schemas.openxmlformats.org/officeDocument/2006/relationships/customXml" Target="../ink/ink1314.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1572.xml"/><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83" Type="http://schemas.openxmlformats.org/officeDocument/2006/relationships/image" Target="../media/image3802.png"/><Relationship Id="rId390" Type="http://schemas.openxmlformats.org/officeDocument/2006/relationships/customXml" Target="../ink/ink1424.xml"/><Relationship Id="rId404" Type="http://schemas.openxmlformats.org/officeDocument/2006/relationships/customXml" Target="../ink/ink1431.xml"/><Relationship Id="rId611" Type="http://schemas.openxmlformats.org/officeDocument/2006/relationships/customXml" Target="../ink/ink1535.xml"/><Relationship Id="rId250" Type="http://schemas.openxmlformats.org/officeDocument/2006/relationships/customXml" Target="../ink/ink1353.xml"/><Relationship Id="rId488" Type="http://schemas.openxmlformats.org/officeDocument/2006/relationships/customXml" Target="../ink/ink1473.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1688.xml"/><Relationship Id="rId45" Type="http://schemas.openxmlformats.org/officeDocument/2006/relationships/image" Target="../media/image3734.png"/><Relationship Id="rId110" Type="http://schemas.openxmlformats.org/officeDocument/2006/relationships/customXml" Target="../ink/ink1283.xml"/><Relationship Id="rId348" Type="http://schemas.openxmlformats.org/officeDocument/2006/relationships/image" Target="../media/image3884.png"/><Relationship Id="rId555" Type="http://schemas.openxmlformats.org/officeDocument/2006/relationships/customXml" Target="../ink/ink1507.xml"/><Relationship Id="rId762" Type="http://schemas.openxmlformats.org/officeDocument/2006/relationships/customXml" Target="../ink/ink1611.xml"/><Relationship Id="rId194" Type="http://schemas.openxmlformats.org/officeDocument/2006/relationships/customXml" Target="../ink/ink1325.xml"/><Relationship Id="rId208" Type="http://schemas.openxmlformats.org/officeDocument/2006/relationships/customXml" Target="../ink/ink1332.xml"/><Relationship Id="rId415" Type="http://schemas.openxmlformats.org/officeDocument/2006/relationships/image" Target="../media/image3917.png"/><Relationship Id="rId622" Type="http://schemas.openxmlformats.org/officeDocument/2006/relationships/image" Target="../media/image4019.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56" Type="http://schemas.openxmlformats.org/officeDocument/2006/relationships/customXml" Target="../ink/ink1256.xml"/><Relationship Id="rId359" Type="http://schemas.openxmlformats.org/officeDocument/2006/relationships/customXml" Target="../ink/ink1408.xml"/><Relationship Id="rId566" Type="http://schemas.openxmlformats.org/officeDocument/2006/relationships/image" Target="../media/image3992.png"/><Relationship Id="rId773" Type="http://schemas.openxmlformats.org/officeDocument/2006/relationships/image" Target="../media/image4093.png"/><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1442.xml"/><Relationship Id="rId633" Type="http://schemas.openxmlformats.org/officeDocument/2006/relationships/customXml" Target="../ink/ink1546.xml"/><Relationship Id="rId840" Type="http://schemas.openxmlformats.org/officeDocument/2006/relationships/customXml" Target="../ink/ink1650.xml"/><Relationship Id="rId938" Type="http://schemas.openxmlformats.org/officeDocument/2006/relationships/customXml" Target="../ink/ink1699.xml"/><Relationship Id="rId67" Type="http://schemas.openxmlformats.org/officeDocument/2006/relationships/image" Target="../media/image3745.png"/><Relationship Id="rId272" Type="http://schemas.openxmlformats.org/officeDocument/2006/relationships/customXml" Target="../ink/ink1364.xml"/><Relationship Id="rId577" Type="http://schemas.openxmlformats.org/officeDocument/2006/relationships/customXml" Target="../ink/ink1518.xml"/><Relationship Id="rId700" Type="http://schemas.openxmlformats.org/officeDocument/2006/relationships/customXml" Target="../ink/ink1580.xml"/><Relationship Id="rId132" Type="http://schemas.openxmlformats.org/officeDocument/2006/relationships/customXml" Target="../ink/ink1294.xml"/><Relationship Id="rId784" Type="http://schemas.openxmlformats.org/officeDocument/2006/relationships/customXml" Target="../ink/ink1622.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283" Type="http://schemas.openxmlformats.org/officeDocument/2006/relationships/image" Target="../media/image3852.png"/><Relationship Id="rId490" Type="http://schemas.openxmlformats.org/officeDocument/2006/relationships/customXml" Target="../ink/ink1474.xml"/><Relationship Id="rId504" Type="http://schemas.openxmlformats.org/officeDocument/2006/relationships/customXml" Target="../ink/ink1481.xml"/><Relationship Id="rId711" Type="http://schemas.openxmlformats.org/officeDocument/2006/relationships/image" Target="../media/image4062.png"/><Relationship Id="rId949" Type="http://schemas.openxmlformats.org/officeDocument/2006/relationships/customXml" Target="../ink/ink1705.xml"/><Relationship Id="rId78" Type="http://schemas.openxmlformats.org/officeDocument/2006/relationships/customXml" Target="../ink/ink1267.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9" Type="http://schemas.openxmlformats.org/officeDocument/2006/relationships/image" Target="../media/image3717.png"/><Relationship Id="rId210" Type="http://schemas.openxmlformats.org/officeDocument/2006/relationships/customXml" Target="../ink/ink1333.xml"/><Relationship Id="rId448" Type="http://schemas.openxmlformats.org/officeDocument/2006/relationships/customXml" Target="../ink/ink1453.xml"/><Relationship Id="rId655" Type="http://schemas.openxmlformats.org/officeDocument/2006/relationships/customXml" Target="../ink/ink1557.xml"/><Relationship Id="rId862" Type="http://schemas.openxmlformats.org/officeDocument/2006/relationships/customXml" Target="../ink/ink1661.xml"/><Relationship Id="rId294" Type="http://schemas.openxmlformats.org/officeDocument/2006/relationships/customXml" Target="../ink/ink1375.xml"/><Relationship Id="rId308" Type="http://schemas.openxmlformats.org/officeDocument/2006/relationships/customXml" Target="../ink/ink1382.xml"/><Relationship Id="rId515" Type="http://schemas.openxmlformats.org/officeDocument/2006/relationships/image" Target="../media/image3967.png"/><Relationship Id="rId722" Type="http://schemas.openxmlformats.org/officeDocument/2006/relationships/customXml" Target="../ink/ink1591.xml"/><Relationship Id="rId89" Type="http://schemas.openxmlformats.org/officeDocument/2006/relationships/image" Target="../media/image3756.png"/><Relationship Id="rId154" Type="http://schemas.openxmlformats.org/officeDocument/2006/relationships/customXml" Target="../ink/ink1305.xml"/><Relationship Id="rId361" Type="http://schemas.openxmlformats.org/officeDocument/2006/relationships/customXml" Target="../ink/ink1409.xml"/><Relationship Id="rId599" Type="http://schemas.openxmlformats.org/officeDocument/2006/relationships/customXml" Target="../ink/ink1529.xml"/><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6" Type="http://schemas.openxmlformats.org/officeDocument/2006/relationships/customXml" Target="../ink/ink1235.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1492.xml"/><Relationship Id="rId733" Type="http://schemas.openxmlformats.org/officeDocument/2006/relationships/image" Target="../media/image4073.png"/><Relationship Id="rId940" Type="http://schemas.openxmlformats.org/officeDocument/2006/relationships/customXml" Target="../ink/ink1700.xml"/><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1568.xml"/><Relationship Id="rId800" Type="http://schemas.openxmlformats.org/officeDocument/2006/relationships/customXml" Target="../ink/ink1630.xml"/><Relationship Id="rId232" Type="http://schemas.openxmlformats.org/officeDocument/2006/relationships/customXml" Target="../ink/ink1344.xml"/><Relationship Id="rId884" Type="http://schemas.openxmlformats.org/officeDocument/2006/relationships/customXml" Target="../ink/ink1672.xml"/><Relationship Id="rId27" Type="http://schemas.openxmlformats.org/officeDocument/2006/relationships/image" Target="../media/image3726.png"/><Relationship Id="rId537" Type="http://schemas.openxmlformats.org/officeDocument/2006/relationships/customXml" Target="../ink/ink1498.xml"/><Relationship Id="rId744" Type="http://schemas.openxmlformats.org/officeDocument/2006/relationships/customXml" Target="../ink/ink1602.xml"/><Relationship Id="rId951" Type="http://schemas.openxmlformats.org/officeDocument/2006/relationships/customXml" Target="../ink/ink1706.xml"/><Relationship Id="rId80" Type="http://schemas.openxmlformats.org/officeDocument/2006/relationships/customXml" Target="../ink/ink1268.xml"/><Relationship Id="rId176" Type="http://schemas.openxmlformats.org/officeDocument/2006/relationships/customXml" Target="../ink/ink1316.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243" Type="http://schemas.openxmlformats.org/officeDocument/2006/relationships/image" Target="../media/image3832.png"/><Relationship Id="rId450" Type="http://schemas.openxmlformats.org/officeDocument/2006/relationships/customXml" Target="../ink/ink1454.xml"/><Relationship Id="rId688" Type="http://schemas.openxmlformats.org/officeDocument/2006/relationships/customXml" Target="../ink/ink1574.xml"/><Relationship Id="rId895" Type="http://schemas.openxmlformats.org/officeDocument/2006/relationships/image" Target="../media/image4154.png"/><Relationship Id="rId909" Type="http://schemas.openxmlformats.org/officeDocument/2006/relationships/image" Target="../media/image4161.png"/><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1383.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1426.xml"/><Relationship Id="rId408" Type="http://schemas.openxmlformats.org/officeDocument/2006/relationships/customXml" Target="../ink/ink1433.xml"/><Relationship Id="rId615" Type="http://schemas.openxmlformats.org/officeDocument/2006/relationships/customXml" Target="../ink/ink1537.xml"/><Relationship Id="rId822" Type="http://schemas.openxmlformats.org/officeDocument/2006/relationships/customXml" Target="../ink/ink1641.xml"/><Relationship Id="rId254" Type="http://schemas.openxmlformats.org/officeDocument/2006/relationships/customXml" Target="../ink/ink1355.xml"/><Relationship Id="rId699" Type="http://schemas.openxmlformats.org/officeDocument/2006/relationships/image" Target="../media/image4056.png"/><Relationship Id="rId49" Type="http://schemas.openxmlformats.org/officeDocument/2006/relationships/image" Target="../media/image3736.png"/><Relationship Id="rId114" Type="http://schemas.openxmlformats.org/officeDocument/2006/relationships/customXml" Target="../ink/ink1285.xml"/><Relationship Id="rId461" Type="http://schemas.openxmlformats.org/officeDocument/2006/relationships/image" Target="../media/image3940.png"/><Relationship Id="rId559" Type="http://schemas.openxmlformats.org/officeDocument/2006/relationships/customXml" Target="../ink/ink1509.xml"/><Relationship Id="rId766" Type="http://schemas.openxmlformats.org/officeDocument/2006/relationships/customXml" Target="../ink/ink1613.xml"/><Relationship Id="rId198" Type="http://schemas.openxmlformats.org/officeDocument/2006/relationships/customXml" Target="../ink/ink1327.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833" Type="http://schemas.openxmlformats.org/officeDocument/2006/relationships/image" Target="../media/image4123.png"/><Relationship Id="rId265" Type="http://schemas.openxmlformats.org/officeDocument/2006/relationships/image" Target="../media/image3843.png"/><Relationship Id="rId472" Type="http://schemas.openxmlformats.org/officeDocument/2006/relationships/customXml" Target="../ink/ink1465.xml"/><Relationship Id="rId900" Type="http://schemas.openxmlformats.org/officeDocument/2006/relationships/customXml" Target="../ink/ink1680.xml"/><Relationship Id="rId125" Type="http://schemas.openxmlformats.org/officeDocument/2006/relationships/image" Target="../media/image3773.png"/><Relationship Id="rId332" Type="http://schemas.openxmlformats.org/officeDocument/2006/relationships/customXml" Target="../ink/ink1394.xml"/><Relationship Id="rId777" Type="http://schemas.openxmlformats.org/officeDocument/2006/relationships/image" Target="../media/image4095.png"/><Relationship Id="rId637" Type="http://schemas.openxmlformats.org/officeDocument/2006/relationships/customXml" Target="../ink/ink1548.xml"/><Relationship Id="rId844" Type="http://schemas.openxmlformats.org/officeDocument/2006/relationships/customXml" Target="../ink/ink1652.xml"/><Relationship Id="rId276" Type="http://schemas.openxmlformats.org/officeDocument/2006/relationships/customXml" Target="../ink/ink1366.xml"/><Relationship Id="rId483" Type="http://schemas.openxmlformats.org/officeDocument/2006/relationships/image" Target="../media/image3951.png"/><Relationship Id="rId690" Type="http://schemas.openxmlformats.org/officeDocument/2006/relationships/customXml" Target="../ink/ink1575.xml"/><Relationship Id="rId704" Type="http://schemas.openxmlformats.org/officeDocument/2006/relationships/customXml" Target="../ink/ink1582.xml"/><Relationship Id="rId911" Type="http://schemas.openxmlformats.org/officeDocument/2006/relationships/image" Target="../media/image4162.png"/><Relationship Id="rId40" Type="http://schemas.openxmlformats.org/officeDocument/2006/relationships/customXml" Target="../ink/ink1248.xml"/><Relationship Id="rId136" Type="http://schemas.openxmlformats.org/officeDocument/2006/relationships/customXml" Target="../ink/ink1296.xml"/><Relationship Id="rId343" Type="http://schemas.openxmlformats.org/officeDocument/2006/relationships/customXml" Target="../ink/ink1400.xml"/><Relationship Id="rId550" Type="http://schemas.openxmlformats.org/officeDocument/2006/relationships/image" Target="../media/image3984.png"/><Relationship Id="rId788" Type="http://schemas.openxmlformats.org/officeDocument/2006/relationships/customXml" Target="../ink/ink1624.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287" Type="http://schemas.openxmlformats.org/officeDocument/2006/relationships/image" Target="../media/image3854.png"/><Relationship Id="rId410" Type="http://schemas.openxmlformats.org/officeDocument/2006/relationships/customXml" Target="../ink/ink1434.xml"/><Relationship Id="rId494" Type="http://schemas.openxmlformats.org/officeDocument/2006/relationships/customXml" Target="../ink/ink1476.xml"/><Relationship Id="rId508" Type="http://schemas.openxmlformats.org/officeDocument/2006/relationships/customXml" Target="../ink/ink1483.xml"/><Relationship Id="rId715" Type="http://schemas.openxmlformats.org/officeDocument/2006/relationships/image" Target="../media/image4064.png"/><Relationship Id="rId922" Type="http://schemas.openxmlformats.org/officeDocument/2006/relationships/customXml" Target="../ink/ink1691.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51" Type="http://schemas.openxmlformats.org/officeDocument/2006/relationships/image" Target="../media/image3737.png"/><Relationship Id="rId561" Type="http://schemas.openxmlformats.org/officeDocument/2006/relationships/customXml" Target="../ink/ink1510.xml"/><Relationship Id="rId659" Type="http://schemas.openxmlformats.org/officeDocument/2006/relationships/customXml" Target="../ink/ink1559.xml"/><Relationship Id="rId866" Type="http://schemas.openxmlformats.org/officeDocument/2006/relationships/customXml" Target="../ink/ink1663.xml"/><Relationship Id="rId214" Type="http://schemas.openxmlformats.org/officeDocument/2006/relationships/customXml" Target="../ink/ink1335.xml"/><Relationship Id="rId298" Type="http://schemas.openxmlformats.org/officeDocument/2006/relationships/customXml" Target="../ink/ink1377.xml"/><Relationship Id="rId421" Type="http://schemas.openxmlformats.org/officeDocument/2006/relationships/image" Target="../media/image3920.png"/><Relationship Id="rId519" Type="http://schemas.openxmlformats.org/officeDocument/2006/relationships/image" Target="../media/image3969.png"/><Relationship Id="rId158" Type="http://schemas.openxmlformats.org/officeDocument/2006/relationships/customXml" Target="../ink/ink1307.xml"/><Relationship Id="rId726" Type="http://schemas.openxmlformats.org/officeDocument/2006/relationships/customXml" Target="../ink/ink1593.xml"/><Relationship Id="rId933" Type="http://schemas.openxmlformats.org/officeDocument/2006/relationships/image" Target="../media/image4173.png"/><Relationship Id="rId62" Type="http://schemas.openxmlformats.org/officeDocument/2006/relationships/customXml" Target="../ink/ink1259.xml"/><Relationship Id="rId365" Type="http://schemas.openxmlformats.org/officeDocument/2006/relationships/customXml" Target="../ink/ink1411.xml"/><Relationship Id="rId572" Type="http://schemas.openxmlformats.org/officeDocument/2006/relationships/image" Target="../media/image3995.png"/><Relationship Id="rId225" Type="http://schemas.openxmlformats.org/officeDocument/2006/relationships/image" Target="../media/image3823.png"/><Relationship Id="rId432" Type="http://schemas.openxmlformats.org/officeDocument/2006/relationships/customXml" Target="../ink/ink1445.xml"/><Relationship Id="rId877" Type="http://schemas.openxmlformats.org/officeDocument/2006/relationships/image" Target="../media/image4145.png"/><Relationship Id="rId737" Type="http://schemas.openxmlformats.org/officeDocument/2006/relationships/image" Target="../media/image4075.png"/><Relationship Id="rId944" Type="http://schemas.openxmlformats.org/officeDocument/2006/relationships/customXml" Target="../ink/ink1702.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1521.xml"/><Relationship Id="rId790" Type="http://schemas.openxmlformats.org/officeDocument/2006/relationships/customXml" Target="../ink/ink1625.xml"/><Relationship Id="rId804" Type="http://schemas.openxmlformats.org/officeDocument/2006/relationships/customXml" Target="../ink/ink1632.xml"/><Relationship Id="rId4" Type="http://schemas.openxmlformats.org/officeDocument/2006/relationships/customXml" Target="../ink/ink1229.xml"/><Relationship Id="rId236" Type="http://schemas.openxmlformats.org/officeDocument/2006/relationships/customXml" Target="../ink/ink1346.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1674.xml"/><Relationship Id="rId303" Type="http://schemas.openxmlformats.org/officeDocument/2006/relationships/image" Target="../media/image3862.png"/><Relationship Id="rId748" Type="http://schemas.openxmlformats.org/officeDocument/2006/relationships/customXml" Target="../ink/ink1604.xml"/><Relationship Id="rId955" Type="http://schemas.openxmlformats.org/officeDocument/2006/relationships/customXml" Target="../ink/ink1708.xml"/><Relationship Id="rId84" Type="http://schemas.openxmlformats.org/officeDocument/2006/relationships/customXml" Target="../ink/ink1270.xml"/><Relationship Id="rId387" Type="http://schemas.openxmlformats.org/officeDocument/2006/relationships/image" Target="../media/image3903.png"/><Relationship Id="rId510" Type="http://schemas.openxmlformats.org/officeDocument/2006/relationships/customXml" Target="../ink/ink1484.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247" Type="http://schemas.openxmlformats.org/officeDocument/2006/relationships/image" Target="../media/image3834.png"/><Relationship Id="rId899" Type="http://schemas.openxmlformats.org/officeDocument/2006/relationships/image" Target="../media/image4156.png"/><Relationship Id="rId107" Type="http://schemas.openxmlformats.org/officeDocument/2006/relationships/image" Target="../media/image3765.png"/><Relationship Id="rId454" Type="http://schemas.openxmlformats.org/officeDocument/2006/relationships/customXml" Target="../ink/ink1456.xml"/><Relationship Id="rId661" Type="http://schemas.openxmlformats.org/officeDocument/2006/relationships/customXml" Target="../ink/ink1560.xml"/><Relationship Id="rId759" Type="http://schemas.openxmlformats.org/officeDocument/2006/relationships/image" Target="../media/image4086.png"/><Relationship Id="rId966" Type="http://schemas.openxmlformats.org/officeDocument/2006/relationships/image" Target="../media/image4189.png"/><Relationship Id="rId11" Type="http://schemas.openxmlformats.org/officeDocument/2006/relationships/image" Target="../media/image3718.png"/><Relationship Id="rId314" Type="http://schemas.openxmlformats.org/officeDocument/2006/relationships/customXml" Target="../ink/ink1385.xml"/><Relationship Id="rId398" Type="http://schemas.openxmlformats.org/officeDocument/2006/relationships/customXml" Target="../ink/ink1428.xml"/><Relationship Id="rId521" Type="http://schemas.openxmlformats.org/officeDocument/2006/relationships/image" Target="../media/image3970.png"/><Relationship Id="rId619" Type="http://schemas.openxmlformats.org/officeDocument/2006/relationships/customXml" Target="../ink/ink1539.xml"/><Relationship Id="rId95" Type="http://schemas.openxmlformats.org/officeDocument/2006/relationships/image" Target="../media/image3759.png"/><Relationship Id="rId160" Type="http://schemas.openxmlformats.org/officeDocument/2006/relationships/customXml" Target="../ink/ink1308.xml"/><Relationship Id="rId826" Type="http://schemas.openxmlformats.org/officeDocument/2006/relationships/customXml" Target="../ink/ink1643.xml"/><Relationship Id="rId258" Type="http://schemas.openxmlformats.org/officeDocument/2006/relationships/customXml" Target="../ink/ink1357.xml"/><Relationship Id="rId465" Type="http://schemas.openxmlformats.org/officeDocument/2006/relationships/image" Target="../media/image3942.png"/><Relationship Id="rId672" Type="http://schemas.openxmlformats.org/officeDocument/2006/relationships/image" Target="../media/image4043.png"/><Relationship Id="rId22" Type="http://schemas.openxmlformats.org/officeDocument/2006/relationships/customXml" Target="../ink/ink1238.xml"/><Relationship Id="rId118" Type="http://schemas.openxmlformats.org/officeDocument/2006/relationships/customXml" Target="../ink/ink1287.xml"/><Relationship Id="rId325" Type="http://schemas.openxmlformats.org/officeDocument/2006/relationships/image" Target="../media/image3873.png"/><Relationship Id="rId532" Type="http://schemas.openxmlformats.org/officeDocument/2006/relationships/customXml" Target="../ink/ink1495.xml"/><Relationship Id="rId171" Type="http://schemas.openxmlformats.org/officeDocument/2006/relationships/image" Target="../media/image3796.png"/><Relationship Id="rId837" Type="http://schemas.openxmlformats.org/officeDocument/2006/relationships/image" Target="../media/image4125.png"/><Relationship Id="rId269" Type="http://schemas.openxmlformats.org/officeDocument/2006/relationships/image" Target="../media/image3845.png"/><Relationship Id="rId476" Type="http://schemas.openxmlformats.org/officeDocument/2006/relationships/customXml" Target="../ink/ink1467.xml"/><Relationship Id="rId683" Type="http://schemas.openxmlformats.org/officeDocument/2006/relationships/image" Target="../media/image4048.png"/><Relationship Id="rId890" Type="http://schemas.openxmlformats.org/officeDocument/2006/relationships/customXml" Target="../ink/ink1675.xml"/><Relationship Id="rId904" Type="http://schemas.openxmlformats.org/officeDocument/2006/relationships/customXml" Target="../ink/ink1682.xml"/><Relationship Id="rId33" Type="http://schemas.openxmlformats.org/officeDocument/2006/relationships/customXml" Target="../ink/ink1244.xml"/><Relationship Id="rId129" Type="http://schemas.openxmlformats.org/officeDocument/2006/relationships/image" Target="../media/image3775.png"/><Relationship Id="rId336" Type="http://schemas.openxmlformats.org/officeDocument/2006/relationships/customXml" Target="../ink/ink1396.xml"/><Relationship Id="rId543" Type="http://schemas.openxmlformats.org/officeDocument/2006/relationships/customXml" Target="../ink/ink1501.xml"/><Relationship Id="rId182" Type="http://schemas.openxmlformats.org/officeDocument/2006/relationships/customXml" Target="../ink/ink1319.xml"/><Relationship Id="rId403" Type="http://schemas.openxmlformats.org/officeDocument/2006/relationships/image" Target="../media/image3911.png"/><Relationship Id="rId750" Type="http://schemas.openxmlformats.org/officeDocument/2006/relationships/customXml" Target="../ink/ink1605.xml"/><Relationship Id="rId848" Type="http://schemas.openxmlformats.org/officeDocument/2006/relationships/customXml" Target="../ink/ink1654.xml"/><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1577.xml"/><Relationship Id="rId708" Type="http://schemas.openxmlformats.org/officeDocument/2006/relationships/customXml" Target="../ink/ink1584.xml"/><Relationship Id="rId915" Type="http://schemas.openxmlformats.org/officeDocument/2006/relationships/image" Target="../media/image4164.png"/><Relationship Id="rId347" Type="http://schemas.openxmlformats.org/officeDocument/2006/relationships/customXml" Target="../ink/ink1402.xml"/><Relationship Id="rId44" Type="http://schemas.openxmlformats.org/officeDocument/2006/relationships/customXml" Target="../ink/ink1250.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1436.xml"/><Relationship Id="rId498" Type="http://schemas.openxmlformats.org/officeDocument/2006/relationships/customXml" Target="../ink/ink1478.xml"/><Relationship Id="rId621" Type="http://schemas.openxmlformats.org/officeDocument/2006/relationships/customXml" Target="../ink/ink1540.xml"/><Relationship Id="rId260" Type="http://schemas.openxmlformats.org/officeDocument/2006/relationships/customXml" Target="../ink/ink1358.xml"/><Relationship Id="rId719" Type="http://schemas.openxmlformats.org/officeDocument/2006/relationships/image" Target="../media/image4066.png"/><Relationship Id="rId926" Type="http://schemas.openxmlformats.org/officeDocument/2006/relationships/customXml" Target="../ink/ink1693.xml"/><Relationship Id="rId55" Type="http://schemas.openxmlformats.org/officeDocument/2006/relationships/image" Target="../media/image3739.png"/><Relationship Id="rId120" Type="http://schemas.openxmlformats.org/officeDocument/2006/relationships/customXml" Target="../ink/ink1288.xml"/><Relationship Id="rId358" Type="http://schemas.openxmlformats.org/officeDocument/2006/relationships/image" Target="../media/image3889.png"/><Relationship Id="rId565" Type="http://schemas.openxmlformats.org/officeDocument/2006/relationships/customXml" Target="../ink/ink1512.xml"/><Relationship Id="rId772" Type="http://schemas.openxmlformats.org/officeDocument/2006/relationships/customXml" Target="../ink/ink1616.xml"/><Relationship Id="rId218" Type="http://schemas.openxmlformats.org/officeDocument/2006/relationships/customXml" Target="../ink/ink1337.xml"/><Relationship Id="rId425" Type="http://schemas.openxmlformats.org/officeDocument/2006/relationships/image" Target="../media/image3922.png"/><Relationship Id="rId632" Type="http://schemas.openxmlformats.org/officeDocument/2006/relationships/image" Target="../media/image4024.png"/><Relationship Id="rId271" Type="http://schemas.openxmlformats.org/officeDocument/2006/relationships/image" Target="../media/image3846.png"/><Relationship Id="rId937" Type="http://schemas.openxmlformats.org/officeDocument/2006/relationships/image" Target="../media/image4175.png"/><Relationship Id="rId66" Type="http://schemas.openxmlformats.org/officeDocument/2006/relationships/customXml" Target="../ink/ink1261.xml"/><Relationship Id="rId131" Type="http://schemas.openxmlformats.org/officeDocument/2006/relationships/image" Target="../media/image3776.png"/><Relationship Id="rId369" Type="http://schemas.openxmlformats.org/officeDocument/2006/relationships/customXml" Target="../ink/ink1413.xml"/><Relationship Id="rId576" Type="http://schemas.openxmlformats.org/officeDocument/2006/relationships/image" Target="../media/image3997.png"/><Relationship Id="rId783" Type="http://schemas.openxmlformats.org/officeDocument/2006/relationships/image" Target="../media/image4098.png"/><Relationship Id="rId229" Type="http://schemas.openxmlformats.org/officeDocument/2006/relationships/image" Target="../media/image3825.png"/><Relationship Id="rId436" Type="http://schemas.openxmlformats.org/officeDocument/2006/relationships/customXml" Target="../ink/ink1447.xml"/><Relationship Id="rId643" Type="http://schemas.openxmlformats.org/officeDocument/2006/relationships/customXml" Target="../ink/ink1551.xml"/><Relationship Id="rId850" Type="http://schemas.openxmlformats.org/officeDocument/2006/relationships/customXml" Target="../ink/ink1655.xml"/><Relationship Id="rId948" Type="http://schemas.openxmlformats.org/officeDocument/2006/relationships/image" Target="../media/image4180.png"/><Relationship Id="rId77" Type="http://schemas.openxmlformats.org/officeDocument/2006/relationships/image" Target="../media/image3750.png"/><Relationship Id="rId282" Type="http://schemas.openxmlformats.org/officeDocument/2006/relationships/customXml" Target="../ink/ink1369.xml"/><Relationship Id="rId503" Type="http://schemas.openxmlformats.org/officeDocument/2006/relationships/image" Target="../media/image3961.png"/><Relationship Id="rId587" Type="http://schemas.openxmlformats.org/officeDocument/2006/relationships/customXml" Target="../ink/ink1523.xml"/><Relationship Id="rId710" Type="http://schemas.openxmlformats.org/officeDocument/2006/relationships/customXml" Target="../ink/ink1585.xml"/><Relationship Id="rId808" Type="http://schemas.openxmlformats.org/officeDocument/2006/relationships/customXml" Target="../ink/ink1634.xml"/><Relationship Id="rId8" Type="http://schemas.openxmlformats.org/officeDocument/2006/relationships/customXml" Target="../ink/ink1231.xml"/><Relationship Id="rId142" Type="http://schemas.openxmlformats.org/officeDocument/2006/relationships/customXml" Target="../ink/ink1299.xml"/><Relationship Id="rId447" Type="http://schemas.openxmlformats.org/officeDocument/2006/relationships/image" Target="../media/image3933.png"/><Relationship Id="rId794" Type="http://schemas.openxmlformats.org/officeDocument/2006/relationships/customXml" Target="../ink/ink1627.xml"/><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1710.xml"/><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1486.xml"/><Relationship Id="rId721" Type="http://schemas.openxmlformats.org/officeDocument/2006/relationships/image" Target="../media/image4067.png"/><Relationship Id="rId88" Type="http://schemas.openxmlformats.org/officeDocument/2006/relationships/customXml" Target="../ink/ink1272.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220" Type="http://schemas.openxmlformats.org/officeDocument/2006/relationships/customXml" Target="../ink/ink1338.xml"/><Relationship Id="rId458" Type="http://schemas.openxmlformats.org/officeDocument/2006/relationships/customXml" Target="../ink/ink1458.xml"/><Relationship Id="rId665" Type="http://schemas.openxmlformats.org/officeDocument/2006/relationships/customXml" Target="../ink/ink1562.xml"/><Relationship Id="rId872" Type="http://schemas.openxmlformats.org/officeDocument/2006/relationships/customXml" Target="../ink/ink1666.xml"/><Relationship Id="rId15" Type="http://schemas.openxmlformats.org/officeDocument/2006/relationships/image" Target="../media/image3720.png"/><Relationship Id="rId318" Type="http://schemas.openxmlformats.org/officeDocument/2006/relationships/customXml" Target="../ink/ink1387.xml"/><Relationship Id="rId525" Type="http://schemas.openxmlformats.org/officeDocument/2006/relationships/image" Target="../media/image3972.png"/><Relationship Id="rId732" Type="http://schemas.openxmlformats.org/officeDocument/2006/relationships/customXml" Target="../ink/ink1596.xml"/><Relationship Id="rId99" Type="http://schemas.openxmlformats.org/officeDocument/2006/relationships/image" Target="../media/image3761.png"/><Relationship Id="rId164" Type="http://schemas.openxmlformats.org/officeDocument/2006/relationships/customXml" Target="../ink/ink1310.xml"/><Relationship Id="rId371" Type="http://schemas.openxmlformats.org/officeDocument/2006/relationships/customXml" Target="../ink/ink1414.xml"/><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26" Type="http://schemas.openxmlformats.org/officeDocument/2006/relationships/customXml" Target="../ink/ink1240.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382" Type="http://schemas.openxmlformats.org/officeDocument/2006/relationships/customXml" Target="../ink/ink1420.xml"/><Relationship Id="rId603" Type="http://schemas.openxmlformats.org/officeDocument/2006/relationships/customXml" Target="../ink/ink1531.xml"/><Relationship Id="rId687" Type="http://schemas.openxmlformats.org/officeDocument/2006/relationships/image" Target="../media/image4050.png"/><Relationship Id="rId810" Type="http://schemas.openxmlformats.org/officeDocument/2006/relationships/customXml" Target="../ink/ink1635.xml"/><Relationship Id="rId908" Type="http://schemas.openxmlformats.org/officeDocument/2006/relationships/customXml" Target="../ink/ink1684.xml"/><Relationship Id="rId242" Type="http://schemas.openxmlformats.org/officeDocument/2006/relationships/customXml" Target="../ink/ink1349.xml"/><Relationship Id="rId894" Type="http://schemas.openxmlformats.org/officeDocument/2006/relationships/customXml" Target="../ink/ink1677.xml"/><Relationship Id="rId37" Type="http://schemas.openxmlformats.org/officeDocument/2006/relationships/customXml" Target="../ink/ink1246.xml"/><Relationship Id="rId102" Type="http://schemas.openxmlformats.org/officeDocument/2006/relationships/customXml" Target="../ink/ink1279.xml"/><Relationship Id="rId547" Type="http://schemas.openxmlformats.org/officeDocument/2006/relationships/customXml" Target="../ink/ink1503.xml"/><Relationship Id="rId754" Type="http://schemas.openxmlformats.org/officeDocument/2006/relationships/customXml" Target="../ink/ink1607.xml"/><Relationship Id="rId961" Type="http://schemas.openxmlformats.org/officeDocument/2006/relationships/customXml" Target="../ink/ink1711.xml"/><Relationship Id="rId90" Type="http://schemas.openxmlformats.org/officeDocument/2006/relationships/customXml" Target="../ink/ink1273.xml"/><Relationship Id="rId186" Type="http://schemas.openxmlformats.org/officeDocument/2006/relationships/customXml" Target="../ink/ink1321.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253" Type="http://schemas.openxmlformats.org/officeDocument/2006/relationships/image" Target="../media/image3837.png"/><Relationship Id="rId460" Type="http://schemas.openxmlformats.org/officeDocument/2006/relationships/customXml" Target="../ink/ink1459.xml"/><Relationship Id="rId698" Type="http://schemas.openxmlformats.org/officeDocument/2006/relationships/customXml" Target="../ink/ink1579.xml"/><Relationship Id="rId919" Type="http://schemas.openxmlformats.org/officeDocument/2006/relationships/image" Target="../media/image4166.png"/><Relationship Id="rId48" Type="http://schemas.openxmlformats.org/officeDocument/2006/relationships/customXml" Target="../ink/ink1252.xml"/><Relationship Id="rId113" Type="http://schemas.openxmlformats.org/officeDocument/2006/relationships/image" Target="../media/image3768.png"/><Relationship Id="rId320" Type="http://schemas.openxmlformats.org/officeDocument/2006/relationships/customXml" Target="../ink/ink1388.xml"/><Relationship Id="rId558" Type="http://schemas.openxmlformats.org/officeDocument/2006/relationships/image" Target="../media/image3988.png"/><Relationship Id="rId765" Type="http://schemas.openxmlformats.org/officeDocument/2006/relationships/image" Target="../media/image4089.png"/><Relationship Id="rId197" Type="http://schemas.openxmlformats.org/officeDocument/2006/relationships/image" Target="../media/image3809.png"/><Relationship Id="rId418" Type="http://schemas.openxmlformats.org/officeDocument/2006/relationships/customXml" Target="../ink/ink1438.xml"/><Relationship Id="rId625" Type="http://schemas.openxmlformats.org/officeDocument/2006/relationships/customXml" Target="../ink/ink1542.xml"/><Relationship Id="rId832" Type="http://schemas.openxmlformats.org/officeDocument/2006/relationships/customXml" Target="../ink/ink1646.xml"/><Relationship Id="rId264" Type="http://schemas.openxmlformats.org/officeDocument/2006/relationships/customXml" Target="../ink/ink1360.xml"/><Relationship Id="rId471" Type="http://schemas.openxmlformats.org/officeDocument/2006/relationships/image" Target="../media/image3945.png"/><Relationship Id="rId59" Type="http://schemas.openxmlformats.org/officeDocument/2006/relationships/image" Target="../media/image3741.png"/><Relationship Id="rId124" Type="http://schemas.openxmlformats.org/officeDocument/2006/relationships/customXml" Target="../ink/ink1290.xml"/><Relationship Id="rId569" Type="http://schemas.openxmlformats.org/officeDocument/2006/relationships/customXml" Target="../ink/ink1514.xml"/><Relationship Id="rId776" Type="http://schemas.openxmlformats.org/officeDocument/2006/relationships/customXml" Target="../ink/ink1618.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843" Type="http://schemas.openxmlformats.org/officeDocument/2006/relationships/image" Target="../media/image4128.png"/><Relationship Id="rId275" Type="http://schemas.openxmlformats.org/officeDocument/2006/relationships/image" Target="../media/image3848.png"/><Relationship Id="rId482" Type="http://schemas.openxmlformats.org/officeDocument/2006/relationships/customXml" Target="../ink/ink1470.xml"/><Relationship Id="rId703" Type="http://schemas.openxmlformats.org/officeDocument/2006/relationships/image" Target="../media/image4058.png"/><Relationship Id="rId910" Type="http://schemas.openxmlformats.org/officeDocument/2006/relationships/customXml" Target="../ink/ink1685.xml"/><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202" Type="http://schemas.openxmlformats.org/officeDocument/2006/relationships/customXml" Target="../ink/ink1329.xml"/><Relationship Id="rId647" Type="http://schemas.openxmlformats.org/officeDocument/2006/relationships/customXml" Target="../ink/ink1553.xml"/><Relationship Id="rId854" Type="http://schemas.openxmlformats.org/officeDocument/2006/relationships/customXml" Target="../ink/ink1657.xml"/><Relationship Id="rId286" Type="http://schemas.openxmlformats.org/officeDocument/2006/relationships/customXml" Target="../ink/ink1371.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1587.xml"/><Relationship Id="rId921" Type="http://schemas.openxmlformats.org/officeDocument/2006/relationships/image" Target="../media/image4167.png"/><Relationship Id="rId50" Type="http://schemas.openxmlformats.org/officeDocument/2006/relationships/customXml" Target="../ink/ink1253.xml"/><Relationship Id="rId146" Type="http://schemas.openxmlformats.org/officeDocument/2006/relationships/customXml" Target="../ink/ink1301.xml"/><Relationship Id="rId353" Type="http://schemas.openxmlformats.org/officeDocument/2006/relationships/customXml" Target="../ink/ink1405.xml"/><Relationship Id="rId560" Type="http://schemas.openxmlformats.org/officeDocument/2006/relationships/image" Target="../media/image3989.png"/><Relationship Id="rId798" Type="http://schemas.openxmlformats.org/officeDocument/2006/relationships/customXml" Target="../ink/ink1629.xml"/><Relationship Id="rId213" Type="http://schemas.openxmlformats.org/officeDocument/2006/relationships/image" Target="../media/image3817.png"/><Relationship Id="rId420" Type="http://schemas.openxmlformats.org/officeDocument/2006/relationships/customXml" Target="../ink/ink1439.xml"/><Relationship Id="rId658" Type="http://schemas.openxmlformats.org/officeDocument/2006/relationships/image" Target="../media/image4037.png"/><Relationship Id="rId865" Type="http://schemas.openxmlformats.org/officeDocument/2006/relationships/image" Target="../media/image41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grpSp>
        <p:nvGrpSpPr>
          <p:cNvPr id="35" name="Gruppieren 34">
            <a:extLst>
              <a:ext uri="{FF2B5EF4-FFF2-40B4-BE49-F238E27FC236}">
                <a16:creationId xmlns:a16="http://schemas.microsoft.com/office/drawing/2014/main" id="{F9BE5695-2F97-4E8C-B724-8E2817DAA49B}"/>
              </a:ext>
            </a:extLst>
          </p:cNvPr>
          <p:cNvGrpSpPr/>
          <p:nvPr/>
        </p:nvGrpSpPr>
        <p:grpSpPr>
          <a:xfrm>
            <a:off x="1047543" y="3281731"/>
            <a:ext cx="2007360" cy="1745280"/>
            <a:chOff x="1047543" y="3281731"/>
            <a:chExt cx="2007360" cy="1745280"/>
          </a:xfrm>
        </p:grpSpPr>
        <mc:AlternateContent xmlns:mc="http://schemas.openxmlformats.org/markup-compatibility/2006" xmlns:p14="http://schemas.microsoft.com/office/powerpoint/2010/main">
          <mc:Choice Requires="p14">
            <p:contentPart p14:bwMode="auto" r:id="rId37">
              <p14:nvContentPartPr>
                <p14:cNvPr id="2" name="Freihand 1">
                  <a:extLst>
                    <a:ext uri="{FF2B5EF4-FFF2-40B4-BE49-F238E27FC236}">
                      <a16:creationId xmlns:a16="http://schemas.microsoft.com/office/drawing/2014/main" id="{566C2366-815F-4672-9474-7D6282DD28D3}"/>
                    </a:ext>
                  </a:extLst>
                </p14:cNvPr>
                <p14:cNvContentPartPr/>
                <p14:nvPr/>
              </p14:nvContentPartPr>
              <p14:xfrm>
                <a:off x="1047543" y="3281731"/>
                <a:ext cx="2007360" cy="1745280"/>
              </p14:xfrm>
            </p:contentPart>
          </mc:Choice>
          <mc:Fallback xmlns="">
            <p:pic>
              <p:nvPicPr>
                <p:cNvPr id="2" name="Freihand 1">
                  <a:extLst>
                    <a:ext uri="{FF2B5EF4-FFF2-40B4-BE49-F238E27FC236}">
                      <a16:creationId xmlns:a16="http://schemas.microsoft.com/office/drawing/2014/main" id="{566C2366-815F-4672-9474-7D6282DD28D3}"/>
                    </a:ext>
                  </a:extLst>
                </p:cNvPr>
                <p:cNvPicPr/>
                <p:nvPr/>
              </p:nvPicPr>
              <p:blipFill>
                <a:blip r:embed="rId38"/>
                <a:stretch>
                  <a:fillRect/>
                </a:stretch>
              </p:blipFill>
              <p:spPr>
                <a:xfrm>
                  <a:off x="1043223" y="3277411"/>
                  <a:ext cx="2016000" cy="175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8DF327EC-611A-4DE7-90CE-647A35663F36}"/>
                    </a:ext>
                  </a:extLst>
                </p14:cNvPr>
                <p14:cNvContentPartPr/>
                <p14:nvPr/>
              </p14:nvContentPartPr>
              <p14:xfrm>
                <a:off x="1729383" y="3816691"/>
                <a:ext cx="258120" cy="159480"/>
              </p14:xfrm>
            </p:contentPart>
          </mc:Choice>
          <mc:Fallback xmlns="">
            <p:pic>
              <p:nvPicPr>
                <p:cNvPr id="31" name="Freihand 30">
                  <a:extLst>
                    <a:ext uri="{FF2B5EF4-FFF2-40B4-BE49-F238E27FC236}">
                      <a16:creationId xmlns:a16="http://schemas.microsoft.com/office/drawing/2014/main" id="{8DF327EC-611A-4DE7-90CE-647A35663F36}"/>
                    </a:ext>
                  </a:extLst>
                </p:cNvPr>
                <p:cNvPicPr/>
                <p:nvPr/>
              </p:nvPicPr>
              <p:blipFill>
                <a:blip r:embed="rId40"/>
                <a:stretch>
                  <a:fillRect/>
                </a:stretch>
              </p:blipFill>
              <p:spPr>
                <a:xfrm>
                  <a:off x="1725063" y="3812371"/>
                  <a:ext cx="266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E21519AC-7F3C-41EE-BFD0-718F45F6C753}"/>
                    </a:ext>
                  </a:extLst>
                </p14:cNvPr>
                <p14:cNvContentPartPr/>
                <p14:nvPr/>
              </p14:nvContentPartPr>
              <p14:xfrm>
                <a:off x="2024583" y="3752611"/>
                <a:ext cx="170280" cy="169200"/>
              </p14:xfrm>
            </p:contentPart>
          </mc:Choice>
          <mc:Fallback xmlns="">
            <p:pic>
              <p:nvPicPr>
                <p:cNvPr id="32" name="Freihand 31">
                  <a:extLst>
                    <a:ext uri="{FF2B5EF4-FFF2-40B4-BE49-F238E27FC236}">
                      <a16:creationId xmlns:a16="http://schemas.microsoft.com/office/drawing/2014/main" id="{E21519AC-7F3C-41EE-BFD0-718F45F6C753}"/>
                    </a:ext>
                  </a:extLst>
                </p:cNvPr>
                <p:cNvPicPr/>
                <p:nvPr/>
              </p:nvPicPr>
              <p:blipFill>
                <a:blip r:embed="rId42"/>
                <a:stretch>
                  <a:fillRect/>
                </a:stretch>
              </p:blipFill>
              <p:spPr>
                <a:xfrm>
                  <a:off x="2020263" y="3748291"/>
                  <a:ext cx="17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411A8CDE-693C-43C8-A97D-76AD709C53DB}"/>
                    </a:ext>
                  </a:extLst>
                </p14:cNvPr>
                <p14:cNvContentPartPr/>
                <p14:nvPr/>
              </p14:nvContentPartPr>
              <p14:xfrm>
                <a:off x="2231943" y="3711211"/>
                <a:ext cx="136080" cy="162360"/>
              </p14:xfrm>
            </p:contentPart>
          </mc:Choice>
          <mc:Fallback xmlns="">
            <p:pic>
              <p:nvPicPr>
                <p:cNvPr id="33" name="Freihand 32">
                  <a:extLst>
                    <a:ext uri="{FF2B5EF4-FFF2-40B4-BE49-F238E27FC236}">
                      <a16:creationId xmlns:a16="http://schemas.microsoft.com/office/drawing/2014/main" id="{411A8CDE-693C-43C8-A97D-76AD709C53DB}"/>
                    </a:ext>
                  </a:extLst>
                </p:cNvPr>
                <p:cNvPicPr/>
                <p:nvPr/>
              </p:nvPicPr>
              <p:blipFill>
                <a:blip r:embed="rId44"/>
                <a:stretch>
                  <a:fillRect/>
                </a:stretch>
              </p:blipFill>
              <p:spPr>
                <a:xfrm>
                  <a:off x="2227623" y="3706891"/>
                  <a:ext cx="144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EB175BBE-F3D0-4DF1-890A-59D10792374D}"/>
                    </a:ext>
                  </a:extLst>
                </p14:cNvPr>
                <p14:cNvContentPartPr/>
                <p14:nvPr/>
              </p14:nvContentPartPr>
              <p14:xfrm>
                <a:off x="2274783" y="3709771"/>
                <a:ext cx="187200" cy="216000"/>
              </p14:xfrm>
            </p:contentPart>
          </mc:Choice>
          <mc:Fallback xmlns="">
            <p:pic>
              <p:nvPicPr>
                <p:cNvPr id="34" name="Freihand 33">
                  <a:extLst>
                    <a:ext uri="{FF2B5EF4-FFF2-40B4-BE49-F238E27FC236}">
                      <a16:creationId xmlns:a16="http://schemas.microsoft.com/office/drawing/2014/main" id="{EB175BBE-F3D0-4DF1-890A-59D10792374D}"/>
                    </a:ext>
                  </a:extLst>
                </p:cNvPr>
                <p:cNvPicPr/>
                <p:nvPr/>
              </p:nvPicPr>
              <p:blipFill>
                <a:blip r:embed="rId46"/>
                <a:stretch>
                  <a:fillRect/>
                </a:stretch>
              </p:blipFill>
              <p:spPr>
                <a:xfrm>
                  <a:off x="2270463" y="3705451"/>
                  <a:ext cx="19584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453E175-0323-4471-89AC-157ABAAE7B61}"/>
                  </a:ext>
                </a:extLst>
              </p14:cNvPr>
              <p14:cNvContentPartPr/>
              <p14:nvPr/>
            </p14:nvContentPartPr>
            <p14:xfrm>
              <a:off x="4283223" y="3186331"/>
              <a:ext cx="1572840" cy="1623240"/>
            </p14:xfrm>
          </p:contentPart>
        </mc:Choice>
        <mc:Fallback xmlns="">
          <p:pic>
            <p:nvPicPr>
              <p:cNvPr id="36" name="Freihand 35">
                <a:extLst>
                  <a:ext uri="{FF2B5EF4-FFF2-40B4-BE49-F238E27FC236}">
                    <a16:creationId xmlns:a16="http://schemas.microsoft.com/office/drawing/2014/main" id="{B453E175-0323-4471-89AC-157ABAAE7B61}"/>
                  </a:ext>
                </a:extLst>
              </p:cNvPr>
              <p:cNvPicPr/>
              <p:nvPr/>
            </p:nvPicPr>
            <p:blipFill>
              <a:blip r:embed="rId48"/>
              <a:stretch>
                <a:fillRect/>
              </a:stretch>
            </p:blipFill>
            <p:spPr>
              <a:xfrm>
                <a:off x="4278903" y="3182011"/>
                <a:ext cx="1581480" cy="163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A956FDB3-3D3C-47ED-AF12-4F0483509DFE}"/>
                  </a:ext>
                </a:extLst>
              </p14:cNvPr>
              <p14:cNvContentPartPr/>
              <p14:nvPr/>
            </p14:nvContentPartPr>
            <p14:xfrm>
              <a:off x="4306983" y="3607891"/>
              <a:ext cx="730080" cy="260280"/>
            </p14:xfrm>
          </p:contentPart>
        </mc:Choice>
        <mc:Fallback xmlns="">
          <p:pic>
            <p:nvPicPr>
              <p:cNvPr id="37" name="Freihand 36">
                <a:extLst>
                  <a:ext uri="{FF2B5EF4-FFF2-40B4-BE49-F238E27FC236}">
                    <a16:creationId xmlns:a16="http://schemas.microsoft.com/office/drawing/2014/main" id="{A956FDB3-3D3C-47ED-AF12-4F0483509DFE}"/>
                  </a:ext>
                </a:extLst>
              </p:cNvPr>
              <p:cNvPicPr/>
              <p:nvPr/>
            </p:nvPicPr>
            <p:blipFill>
              <a:blip r:embed="rId50"/>
              <a:stretch>
                <a:fillRect/>
              </a:stretch>
            </p:blipFill>
            <p:spPr>
              <a:xfrm>
                <a:off x="4302663" y="3603571"/>
                <a:ext cx="738720" cy="268920"/>
              </a:xfrm>
              <a:prstGeom prst="rect">
                <a:avLst/>
              </a:prstGeom>
            </p:spPr>
          </p:pic>
        </mc:Fallback>
      </mc:AlternateContent>
      <p:grpSp>
        <p:nvGrpSpPr>
          <p:cNvPr id="96" name="Gruppieren 95">
            <a:extLst>
              <a:ext uri="{FF2B5EF4-FFF2-40B4-BE49-F238E27FC236}">
                <a16:creationId xmlns:a16="http://schemas.microsoft.com/office/drawing/2014/main" id="{78CD57C4-41F3-4C4F-AF5B-CAD5F711B76E}"/>
              </a:ext>
            </a:extLst>
          </p:cNvPr>
          <p:cNvGrpSpPr/>
          <p:nvPr/>
        </p:nvGrpSpPr>
        <p:grpSpPr>
          <a:xfrm>
            <a:off x="835503" y="4414291"/>
            <a:ext cx="1356840" cy="1092960"/>
            <a:chOff x="835503" y="4414291"/>
            <a:chExt cx="1356840" cy="1092960"/>
          </a:xfrm>
        </p:grpSpPr>
        <mc:AlternateContent xmlns:mc="http://schemas.openxmlformats.org/markup-compatibility/2006" xmlns:p14="http://schemas.microsoft.com/office/powerpoint/2010/main">
          <mc:Choice Requires="p14">
            <p:contentPart p14:bwMode="auto" r:id="rId51">
              <p14:nvContentPartPr>
                <p14:cNvPr id="67" name="Freihand 66">
                  <a:extLst>
                    <a:ext uri="{FF2B5EF4-FFF2-40B4-BE49-F238E27FC236}">
                      <a16:creationId xmlns:a16="http://schemas.microsoft.com/office/drawing/2014/main" id="{92707104-D5C8-4B97-A506-339ECCDEF491}"/>
                    </a:ext>
                  </a:extLst>
                </p14:cNvPr>
                <p14:cNvContentPartPr/>
                <p14:nvPr/>
              </p14:nvContentPartPr>
              <p14:xfrm>
                <a:off x="1348863" y="4713091"/>
                <a:ext cx="35280" cy="187920"/>
              </p14:xfrm>
            </p:contentPart>
          </mc:Choice>
          <mc:Fallback xmlns="">
            <p:pic>
              <p:nvPicPr>
                <p:cNvPr id="67" name="Freihand 66">
                  <a:extLst>
                    <a:ext uri="{FF2B5EF4-FFF2-40B4-BE49-F238E27FC236}">
                      <a16:creationId xmlns:a16="http://schemas.microsoft.com/office/drawing/2014/main" id="{92707104-D5C8-4B97-A506-339ECCDEF491}"/>
                    </a:ext>
                  </a:extLst>
                </p:cNvPr>
                <p:cNvPicPr/>
                <p:nvPr/>
              </p:nvPicPr>
              <p:blipFill>
                <a:blip r:embed="rId52"/>
                <a:stretch>
                  <a:fillRect/>
                </a:stretch>
              </p:blipFill>
              <p:spPr>
                <a:xfrm>
                  <a:off x="1344543" y="4708771"/>
                  <a:ext cx="43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8" name="Freihand 67">
                  <a:extLst>
                    <a:ext uri="{FF2B5EF4-FFF2-40B4-BE49-F238E27FC236}">
                      <a16:creationId xmlns:a16="http://schemas.microsoft.com/office/drawing/2014/main" id="{238633A5-3722-4BFB-B79F-01F601E801E0}"/>
                    </a:ext>
                  </a:extLst>
                </p14:cNvPr>
                <p14:cNvContentPartPr/>
                <p14:nvPr/>
              </p14:nvContentPartPr>
              <p14:xfrm>
                <a:off x="1239423" y="4586731"/>
                <a:ext cx="156600" cy="154440"/>
              </p14:xfrm>
            </p:contentPart>
          </mc:Choice>
          <mc:Fallback xmlns="">
            <p:pic>
              <p:nvPicPr>
                <p:cNvPr id="68" name="Freihand 67">
                  <a:extLst>
                    <a:ext uri="{FF2B5EF4-FFF2-40B4-BE49-F238E27FC236}">
                      <a16:creationId xmlns:a16="http://schemas.microsoft.com/office/drawing/2014/main" id="{238633A5-3722-4BFB-B79F-01F601E801E0}"/>
                    </a:ext>
                  </a:extLst>
                </p:cNvPr>
                <p:cNvPicPr/>
                <p:nvPr/>
              </p:nvPicPr>
              <p:blipFill>
                <a:blip r:embed="rId54"/>
                <a:stretch>
                  <a:fillRect/>
                </a:stretch>
              </p:blipFill>
              <p:spPr>
                <a:xfrm>
                  <a:off x="1235103" y="4582411"/>
                  <a:ext cx="165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B1B96CE7-3B97-4CB4-8663-6DD85E4D8850}"/>
                    </a:ext>
                  </a:extLst>
                </p14:cNvPr>
                <p14:cNvContentPartPr/>
                <p14:nvPr/>
              </p14:nvContentPartPr>
              <p14:xfrm>
                <a:off x="1316463" y="4690411"/>
                <a:ext cx="261720" cy="292680"/>
              </p14:xfrm>
            </p:contentPart>
          </mc:Choice>
          <mc:Fallback xmlns="">
            <p:pic>
              <p:nvPicPr>
                <p:cNvPr id="69" name="Freihand 68">
                  <a:extLst>
                    <a:ext uri="{FF2B5EF4-FFF2-40B4-BE49-F238E27FC236}">
                      <a16:creationId xmlns:a16="http://schemas.microsoft.com/office/drawing/2014/main" id="{B1B96CE7-3B97-4CB4-8663-6DD85E4D8850}"/>
                    </a:ext>
                  </a:extLst>
                </p:cNvPr>
                <p:cNvPicPr/>
                <p:nvPr/>
              </p:nvPicPr>
              <p:blipFill>
                <a:blip r:embed="rId56"/>
                <a:stretch>
                  <a:fillRect/>
                </a:stretch>
              </p:blipFill>
              <p:spPr>
                <a:xfrm>
                  <a:off x="1312143" y="4686091"/>
                  <a:ext cx="270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336DDDB0-0197-4624-8E2C-F32E20C169A3}"/>
                    </a:ext>
                  </a:extLst>
                </p14:cNvPr>
                <p14:cNvContentPartPr/>
                <p14:nvPr/>
              </p14:nvContentPartPr>
              <p14:xfrm>
                <a:off x="1200543" y="4816051"/>
                <a:ext cx="226080" cy="87840"/>
              </p14:xfrm>
            </p:contentPart>
          </mc:Choice>
          <mc:Fallback xmlns="">
            <p:pic>
              <p:nvPicPr>
                <p:cNvPr id="70" name="Freihand 69">
                  <a:extLst>
                    <a:ext uri="{FF2B5EF4-FFF2-40B4-BE49-F238E27FC236}">
                      <a16:creationId xmlns:a16="http://schemas.microsoft.com/office/drawing/2014/main" id="{336DDDB0-0197-4624-8E2C-F32E20C169A3}"/>
                    </a:ext>
                  </a:extLst>
                </p:cNvPr>
                <p:cNvPicPr/>
                <p:nvPr/>
              </p:nvPicPr>
              <p:blipFill>
                <a:blip r:embed="rId58"/>
                <a:stretch>
                  <a:fillRect/>
                </a:stretch>
              </p:blipFill>
              <p:spPr>
                <a:xfrm>
                  <a:off x="1196223" y="4811731"/>
                  <a:ext cx="23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 name="Freihand 70">
                  <a:extLst>
                    <a:ext uri="{FF2B5EF4-FFF2-40B4-BE49-F238E27FC236}">
                      <a16:creationId xmlns:a16="http://schemas.microsoft.com/office/drawing/2014/main" id="{48CF545D-F45E-427D-A3C6-7DA516E1B5B2}"/>
                    </a:ext>
                  </a:extLst>
                </p14:cNvPr>
                <p14:cNvContentPartPr/>
                <p14:nvPr/>
              </p14:nvContentPartPr>
              <p14:xfrm>
                <a:off x="1379463" y="4902451"/>
                <a:ext cx="181440" cy="74520"/>
              </p14:xfrm>
            </p:contentPart>
          </mc:Choice>
          <mc:Fallback xmlns="">
            <p:pic>
              <p:nvPicPr>
                <p:cNvPr id="71" name="Freihand 70">
                  <a:extLst>
                    <a:ext uri="{FF2B5EF4-FFF2-40B4-BE49-F238E27FC236}">
                      <a16:creationId xmlns:a16="http://schemas.microsoft.com/office/drawing/2014/main" id="{48CF545D-F45E-427D-A3C6-7DA516E1B5B2}"/>
                    </a:ext>
                  </a:extLst>
                </p:cNvPr>
                <p:cNvPicPr/>
                <p:nvPr/>
              </p:nvPicPr>
              <p:blipFill>
                <a:blip r:embed="rId60"/>
                <a:stretch>
                  <a:fillRect/>
                </a:stretch>
              </p:blipFill>
              <p:spPr>
                <a:xfrm>
                  <a:off x="1375143" y="4898131"/>
                  <a:ext cx="19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2" name="Freihand 71">
                  <a:extLst>
                    <a:ext uri="{FF2B5EF4-FFF2-40B4-BE49-F238E27FC236}">
                      <a16:creationId xmlns:a16="http://schemas.microsoft.com/office/drawing/2014/main" id="{83B5AECD-2C9A-445D-A11C-321E5CBF6B25}"/>
                    </a:ext>
                  </a:extLst>
                </p14:cNvPr>
                <p14:cNvContentPartPr/>
                <p14:nvPr/>
              </p14:nvContentPartPr>
              <p14:xfrm>
                <a:off x="1267143" y="4926211"/>
                <a:ext cx="163800" cy="225720"/>
              </p14:xfrm>
            </p:contentPart>
          </mc:Choice>
          <mc:Fallback xmlns="">
            <p:pic>
              <p:nvPicPr>
                <p:cNvPr id="72" name="Freihand 71">
                  <a:extLst>
                    <a:ext uri="{FF2B5EF4-FFF2-40B4-BE49-F238E27FC236}">
                      <a16:creationId xmlns:a16="http://schemas.microsoft.com/office/drawing/2014/main" id="{83B5AECD-2C9A-445D-A11C-321E5CBF6B25}"/>
                    </a:ext>
                  </a:extLst>
                </p:cNvPr>
                <p:cNvPicPr/>
                <p:nvPr/>
              </p:nvPicPr>
              <p:blipFill>
                <a:blip r:embed="rId62"/>
                <a:stretch>
                  <a:fillRect/>
                </a:stretch>
              </p:blipFill>
              <p:spPr>
                <a:xfrm>
                  <a:off x="1262823" y="4921891"/>
                  <a:ext cx="172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2C84DDEF-669D-46A5-883F-D88AA4857DAD}"/>
                    </a:ext>
                  </a:extLst>
                </p14:cNvPr>
                <p14:cNvContentPartPr/>
                <p14:nvPr/>
              </p14:nvContentPartPr>
              <p14:xfrm>
                <a:off x="1805343" y="4730011"/>
                <a:ext cx="58680" cy="154800"/>
              </p14:xfrm>
            </p:contentPart>
          </mc:Choice>
          <mc:Fallback xmlns="">
            <p:pic>
              <p:nvPicPr>
                <p:cNvPr id="73" name="Freihand 72">
                  <a:extLst>
                    <a:ext uri="{FF2B5EF4-FFF2-40B4-BE49-F238E27FC236}">
                      <a16:creationId xmlns:a16="http://schemas.microsoft.com/office/drawing/2014/main" id="{2C84DDEF-669D-46A5-883F-D88AA4857DAD}"/>
                    </a:ext>
                  </a:extLst>
                </p:cNvPr>
                <p:cNvPicPr/>
                <p:nvPr/>
              </p:nvPicPr>
              <p:blipFill>
                <a:blip r:embed="rId64"/>
                <a:stretch>
                  <a:fillRect/>
                </a:stretch>
              </p:blipFill>
              <p:spPr>
                <a:xfrm>
                  <a:off x="1801023" y="4725691"/>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9C4EB53B-7A40-42C1-B031-3BE3C2BEE105}"/>
                    </a:ext>
                  </a:extLst>
                </p14:cNvPr>
                <p14:cNvContentPartPr/>
                <p14:nvPr/>
              </p14:nvContentPartPr>
              <p14:xfrm>
                <a:off x="1782663" y="4535611"/>
                <a:ext cx="211680" cy="231480"/>
              </p14:xfrm>
            </p:contentPart>
          </mc:Choice>
          <mc:Fallback xmlns="">
            <p:pic>
              <p:nvPicPr>
                <p:cNvPr id="74" name="Freihand 73">
                  <a:extLst>
                    <a:ext uri="{FF2B5EF4-FFF2-40B4-BE49-F238E27FC236}">
                      <a16:creationId xmlns:a16="http://schemas.microsoft.com/office/drawing/2014/main" id="{9C4EB53B-7A40-42C1-B031-3BE3C2BEE105}"/>
                    </a:ext>
                  </a:extLst>
                </p:cNvPr>
                <p:cNvPicPr/>
                <p:nvPr/>
              </p:nvPicPr>
              <p:blipFill>
                <a:blip r:embed="rId66"/>
                <a:stretch>
                  <a:fillRect/>
                </a:stretch>
              </p:blipFill>
              <p:spPr>
                <a:xfrm>
                  <a:off x="1778343" y="4531291"/>
                  <a:ext cx="220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90687795-F8BF-44AB-9479-343E9B06B805}"/>
                    </a:ext>
                  </a:extLst>
                </p14:cNvPr>
                <p14:cNvContentPartPr/>
                <p14:nvPr/>
              </p14:nvContentPartPr>
              <p14:xfrm>
                <a:off x="1653783" y="4554691"/>
                <a:ext cx="179280" cy="112320"/>
              </p14:xfrm>
            </p:contentPart>
          </mc:Choice>
          <mc:Fallback xmlns="">
            <p:pic>
              <p:nvPicPr>
                <p:cNvPr id="75" name="Freihand 74">
                  <a:extLst>
                    <a:ext uri="{FF2B5EF4-FFF2-40B4-BE49-F238E27FC236}">
                      <a16:creationId xmlns:a16="http://schemas.microsoft.com/office/drawing/2014/main" id="{90687795-F8BF-44AB-9479-343E9B06B805}"/>
                    </a:ext>
                  </a:extLst>
                </p:cNvPr>
                <p:cNvPicPr/>
                <p:nvPr/>
              </p:nvPicPr>
              <p:blipFill>
                <a:blip r:embed="rId68"/>
                <a:stretch>
                  <a:fillRect/>
                </a:stretch>
              </p:blipFill>
              <p:spPr>
                <a:xfrm>
                  <a:off x="1649463" y="4550371"/>
                  <a:ext cx="18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8100D5FA-2F27-409C-B038-FFB92743D98B}"/>
                    </a:ext>
                  </a:extLst>
                </p14:cNvPr>
                <p14:cNvContentPartPr/>
                <p14:nvPr/>
              </p14:nvContentPartPr>
              <p14:xfrm>
                <a:off x="1824063" y="4493851"/>
                <a:ext cx="31320" cy="149400"/>
              </p14:xfrm>
            </p:contentPart>
          </mc:Choice>
          <mc:Fallback xmlns="">
            <p:pic>
              <p:nvPicPr>
                <p:cNvPr id="76" name="Freihand 75">
                  <a:extLst>
                    <a:ext uri="{FF2B5EF4-FFF2-40B4-BE49-F238E27FC236}">
                      <a16:creationId xmlns:a16="http://schemas.microsoft.com/office/drawing/2014/main" id="{8100D5FA-2F27-409C-B038-FFB92743D98B}"/>
                    </a:ext>
                  </a:extLst>
                </p:cNvPr>
                <p:cNvPicPr/>
                <p:nvPr/>
              </p:nvPicPr>
              <p:blipFill>
                <a:blip r:embed="rId70"/>
                <a:stretch>
                  <a:fillRect/>
                </a:stretch>
              </p:blipFill>
              <p:spPr>
                <a:xfrm>
                  <a:off x="1819743" y="4489531"/>
                  <a:ext cx="39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7" name="Freihand 76">
                  <a:extLst>
                    <a:ext uri="{FF2B5EF4-FFF2-40B4-BE49-F238E27FC236}">
                      <a16:creationId xmlns:a16="http://schemas.microsoft.com/office/drawing/2014/main" id="{80395614-218F-457F-8C52-9D951A10120D}"/>
                    </a:ext>
                  </a:extLst>
                </p14:cNvPr>
                <p14:cNvContentPartPr/>
                <p14:nvPr/>
              </p14:nvContentPartPr>
              <p14:xfrm>
                <a:off x="1735503" y="4414291"/>
                <a:ext cx="166680" cy="108720"/>
              </p14:xfrm>
            </p:contentPart>
          </mc:Choice>
          <mc:Fallback xmlns="">
            <p:pic>
              <p:nvPicPr>
                <p:cNvPr id="77" name="Freihand 76">
                  <a:extLst>
                    <a:ext uri="{FF2B5EF4-FFF2-40B4-BE49-F238E27FC236}">
                      <a16:creationId xmlns:a16="http://schemas.microsoft.com/office/drawing/2014/main" id="{80395614-218F-457F-8C52-9D951A10120D}"/>
                    </a:ext>
                  </a:extLst>
                </p:cNvPr>
                <p:cNvPicPr/>
                <p:nvPr/>
              </p:nvPicPr>
              <p:blipFill>
                <a:blip r:embed="rId72"/>
                <a:stretch>
                  <a:fillRect/>
                </a:stretch>
              </p:blipFill>
              <p:spPr>
                <a:xfrm>
                  <a:off x="1731183" y="4409971"/>
                  <a:ext cx="17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8" name="Freihand 77">
                  <a:extLst>
                    <a:ext uri="{FF2B5EF4-FFF2-40B4-BE49-F238E27FC236}">
                      <a16:creationId xmlns:a16="http://schemas.microsoft.com/office/drawing/2014/main" id="{16B8BC51-7C77-4D25-819F-54B356663A67}"/>
                    </a:ext>
                  </a:extLst>
                </p14:cNvPr>
                <p14:cNvContentPartPr/>
                <p14:nvPr/>
              </p14:nvContentPartPr>
              <p14:xfrm>
                <a:off x="1826223" y="4707691"/>
                <a:ext cx="187920" cy="183960"/>
              </p14:xfrm>
            </p:contentPart>
          </mc:Choice>
          <mc:Fallback xmlns="">
            <p:pic>
              <p:nvPicPr>
                <p:cNvPr id="78" name="Freihand 77">
                  <a:extLst>
                    <a:ext uri="{FF2B5EF4-FFF2-40B4-BE49-F238E27FC236}">
                      <a16:creationId xmlns:a16="http://schemas.microsoft.com/office/drawing/2014/main" id="{16B8BC51-7C77-4D25-819F-54B356663A67}"/>
                    </a:ext>
                  </a:extLst>
                </p:cNvPr>
                <p:cNvPicPr/>
                <p:nvPr/>
              </p:nvPicPr>
              <p:blipFill>
                <a:blip r:embed="rId74"/>
                <a:stretch>
                  <a:fillRect/>
                </a:stretch>
              </p:blipFill>
              <p:spPr>
                <a:xfrm>
                  <a:off x="1821903" y="4703371"/>
                  <a:ext cx="196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A8F4CCD-C1C9-4A44-93DE-AC54EDCEBE8E}"/>
                    </a:ext>
                  </a:extLst>
                </p14:cNvPr>
                <p14:cNvContentPartPr/>
                <p14:nvPr/>
              </p14:nvContentPartPr>
              <p14:xfrm>
                <a:off x="1654503" y="4797331"/>
                <a:ext cx="163800" cy="69120"/>
              </p14:xfrm>
            </p:contentPart>
          </mc:Choice>
          <mc:Fallback xmlns="">
            <p:pic>
              <p:nvPicPr>
                <p:cNvPr id="79" name="Freihand 78">
                  <a:extLst>
                    <a:ext uri="{FF2B5EF4-FFF2-40B4-BE49-F238E27FC236}">
                      <a16:creationId xmlns:a16="http://schemas.microsoft.com/office/drawing/2014/main" id="{1A8F4CCD-C1C9-4A44-93DE-AC54EDCEBE8E}"/>
                    </a:ext>
                  </a:extLst>
                </p:cNvPr>
                <p:cNvPicPr/>
                <p:nvPr/>
              </p:nvPicPr>
              <p:blipFill>
                <a:blip r:embed="rId76"/>
                <a:stretch>
                  <a:fillRect/>
                </a:stretch>
              </p:blipFill>
              <p:spPr>
                <a:xfrm>
                  <a:off x="1650183" y="4793011"/>
                  <a:ext cx="172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4CC999C6-4373-42D0-9DD8-E5280C127DF7}"/>
                    </a:ext>
                  </a:extLst>
                </p14:cNvPr>
                <p14:cNvContentPartPr/>
                <p14:nvPr/>
              </p14:nvContentPartPr>
              <p14:xfrm>
                <a:off x="1837023" y="4885891"/>
                <a:ext cx="30240" cy="151560"/>
              </p14:xfrm>
            </p:contentPart>
          </mc:Choice>
          <mc:Fallback xmlns="">
            <p:pic>
              <p:nvPicPr>
                <p:cNvPr id="80" name="Freihand 79">
                  <a:extLst>
                    <a:ext uri="{FF2B5EF4-FFF2-40B4-BE49-F238E27FC236}">
                      <a16:creationId xmlns:a16="http://schemas.microsoft.com/office/drawing/2014/main" id="{4CC999C6-4373-42D0-9DD8-E5280C127DF7}"/>
                    </a:ext>
                  </a:extLst>
                </p:cNvPr>
                <p:cNvPicPr/>
                <p:nvPr/>
              </p:nvPicPr>
              <p:blipFill>
                <a:blip r:embed="rId78"/>
                <a:stretch>
                  <a:fillRect/>
                </a:stretch>
              </p:blipFill>
              <p:spPr>
                <a:xfrm>
                  <a:off x="1832703" y="4881571"/>
                  <a:ext cx="38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a:extLst>
                    <a:ext uri="{FF2B5EF4-FFF2-40B4-BE49-F238E27FC236}">
                      <a16:creationId xmlns:a16="http://schemas.microsoft.com/office/drawing/2014/main" id="{36EDFD9F-2E3D-4109-B1BC-191CE3F2D395}"/>
                    </a:ext>
                  </a:extLst>
                </p14:cNvPr>
                <p14:cNvContentPartPr/>
                <p14:nvPr/>
              </p14:nvContentPartPr>
              <p14:xfrm>
                <a:off x="958623" y="4911451"/>
                <a:ext cx="16560" cy="139680"/>
              </p14:xfrm>
            </p:contentPart>
          </mc:Choice>
          <mc:Fallback xmlns="">
            <p:pic>
              <p:nvPicPr>
                <p:cNvPr id="82" name="Freihand 81">
                  <a:extLst>
                    <a:ext uri="{FF2B5EF4-FFF2-40B4-BE49-F238E27FC236}">
                      <a16:creationId xmlns:a16="http://schemas.microsoft.com/office/drawing/2014/main" id="{36EDFD9F-2E3D-4109-B1BC-191CE3F2D395}"/>
                    </a:ext>
                  </a:extLst>
                </p:cNvPr>
                <p:cNvPicPr/>
                <p:nvPr/>
              </p:nvPicPr>
              <p:blipFill>
                <a:blip r:embed="rId80"/>
                <a:stretch>
                  <a:fillRect/>
                </a:stretch>
              </p:blipFill>
              <p:spPr>
                <a:xfrm>
                  <a:off x="954303" y="4907131"/>
                  <a:ext cx="2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3" name="Freihand 82">
                  <a:extLst>
                    <a:ext uri="{FF2B5EF4-FFF2-40B4-BE49-F238E27FC236}">
                      <a16:creationId xmlns:a16="http://schemas.microsoft.com/office/drawing/2014/main" id="{ED845D2B-0223-4C4F-A2A1-D417246FFCF6}"/>
                    </a:ext>
                  </a:extLst>
                </p14:cNvPr>
                <p14:cNvContentPartPr/>
                <p14:nvPr/>
              </p14:nvContentPartPr>
              <p14:xfrm>
                <a:off x="885183" y="4799131"/>
                <a:ext cx="83880" cy="95040"/>
              </p14:xfrm>
            </p:contentPart>
          </mc:Choice>
          <mc:Fallback xmlns="">
            <p:pic>
              <p:nvPicPr>
                <p:cNvPr id="83" name="Freihand 82">
                  <a:extLst>
                    <a:ext uri="{FF2B5EF4-FFF2-40B4-BE49-F238E27FC236}">
                      <a16:creationId xmlns:a16="http://schemas.microsoft.com/office/drawing/2014/main" id="{ED845D2B-0223-4C4F-A2A1-D417246FFCF6}"/>
                    </a:ext>
                  </a:extLst>
                </p:cNvPr>
                <p:cNvPicPr/>
                <p:nvPr/>
              </p:nvPicPr>
              <p:blipFill>
                <a:blip r:embed="rId82"/>
                <a:stretch>
                  <a:fillRect/>
                </a:stretch>
              </p:blipFill>
              <p:spPr>
                <a:xfrm>
                  <a:off x="880863" y="479481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4" name="Freihand 83">
                  <a:extLst>
                    <a:ext uri="{FF2B5EF4-FFF2-40B4-BE49-F238E27FC236}">
                      <a16:creationId xmlns:a16="http://schemas.microsoft.com/office/drawing/2014/main" id="{7FA7AD66-8711-42BB-9DBC-D51A76AEDEF3}"/>
                    </a:ext>
                  </a:extLst>
                </p14:cNvPr>
                <p14:cNvContentPartPr/>
                <p14:nvPr/>
              </p14:nvContentPartPr>
              <p14:xfrm>
                <a:off x="992103" y="4875811"/>
                <a:ext cx="96840" cy="184680"/>
              </p14:xfrm>
            </p:contentPart>
          </mc:Choice>
          <mc:Fallback xmlns="">
            <p:pic>
              <p:nvPicPr>
                <p:cNvPr id="84" name="Freihand 83">
                  <a:extLst>
                    <a:ext uri="{FF2B5EF4-FFF2-40B4-BE49-F238E27FC236}">
                      <a16:creationId xmlns:a16="http://schemas.microsoft.com/office/drawing/2014/main" id="{7FA7AD66-8711-42BB-9DBC-D51A76AEDEF3}"/>
                    </a:ext>
                  </a:extLst>
                </p:cNvPr>
                <p:cNvPicPr/>
                <p:nvPr/>
              </p:nvPicPr>
              <p:blipFill>
                <a:blip r:embed="rId84"/>
                <a:stretch>
                  <a:fillRect/>
                </a:stretch>
              </p:blipFill>
              <p:spPr>
                <a:xfrm>
                  <a:off x="987783" y="4871491"/>
                  <a:ext cx="105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a:extLst>
                    <a:ext uri="{FF2B5EF4-FFF2-40B4-BE49-F238E27FC236}">
                      <a16:creationId xmlns:a16="http://schemas.microsoft.com/office/drawing/2014/main" id="{EE92210A-F3CC-4687-ADB2-FB9FCA486A1B}"/>
                    </a:ext>
                  </a:extLst>
                </p14:cNvPr>
                <p14:cNvContentPartPr/>
                <p14:nvPr/>
              </p14:nvContentPartPr>
              <p14:xfrm>
                <a:off x="835503" y="5032411"/>
                <a:ext cx="168840" cy="21600"/>
              </p14:xfrm>
            </p:contentPart>
          </mc:Choice>
          <mc:Fallback xmlns="">
            <p:pic>
              <p:nvPicPr>
                <p:cNvPr id="85" name="Freihand 84">
                  <a:extLst>
                    <a:ext uri="{FF2B5EF4-FFF2-40B4-BE49-F238E27FC236}">
                      <a16:creationId xmlns:a16="http://schemas.microsoft.com/office/drawing/2014/main" id="{EE92210A-F3CC-4687-ADB2-FB9FCA486A1B}"/>
                    </a:ext>
                  </a:extLst>
                </p:cNvPr>
                <p:cNvPicPr/>
                <p:nvPr/>
              </p:nvPicPr>
              <p:blipFill>
                <a:blip r:embed="rId86"/>
                <a:stretch>
                  <a:fillRect/>
                </a:stretch>
              </p:blipFill>
              <p:spPr>
                <a:xfrm>
                  <a:off x="831183" y="5028091"/>
                  <a:ext cx="177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6" name="Freihand 85">
                  <a:extLst>
                    <a:ext uri="{FF2B5EF4-FFF2-40B4-BE49-F238E27FC236}">
                      <a16:creationId xmlns:a16="http://schemas.microsoft.com/office/drawing/2014/main" id="{08691FAE-91D6-4133-9536-528C666ABD1A}"/>
                    </a:ext>
                  </a:extLst>
                </p14:cNvPr>
                <p14:cNvContentPartPr/>
                <p14:nvPr/>
              </p14:nvContentPartPr>
              <p14:xfrm>
                <a:off x="888063" y="5056891"/>
                <a:ext cx="106200" cy="146880"/>
              </p14:xfrm>
            </p:contentPart>
          </mc:Choice>
          <mc:Fallback xmlns="">
            <p:pic>
              <p:nvPicPr>
                <p:cNvPr id="86" name="Freihand 85">
                  <a:extLst>
                    <a:ext uri="{FF2B5EF4-FFF2-40B4-BE49-F238E27FC236}">
                      <a16:creationId xmlns:a16="http://schemas.microsoft.com/office/drawing/2014/main" id="{08691FAE-91D6-4133-9536-528C666ABD1A}"/>
                    </a:ext>
                  </a:extLst>
                </p:cNvPr>
                <p:cNvPicPr/>
                <p:nvPr/>
              </p:nvPicPr>
              <p:blipFill>
                <a:blip r:embed="rId88"/>
                <a:stretch>
                  <a:fillRect/>
                </a:stretch>
              </p:blipFill>
              <p:spPr>
                <a:xfrm>
                  <a:off x="883743" y="5052571"/>
                  <a:ext cx="114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B6714858-662A-4381-BD01-3D73CF61B3D1}"/>
                    </a:ext>
                  </a:extLst>
                </p14:cNvPr>
                <p14:cNvContentPartPr/>
                <p14:nvPr/>
              </p14:nvContentPartPr>
              <p14:xfrm>
                <a:off x="970863" y="5072731"/>
                <a:ext cx="132120" cy="41760"/>
              </p14:xfrm>
            </p:contentPart>
          </mc:Choice>
          <mc:Fallback xmlns="">
            <p:pic>
              <p:nvPicPr>
                <p:cNvPr id="87" name="Freihand 86">
                  <a:extLst>
                    <a:ext uri="{FF2B5EF4-FFF2-40B4-BE49-F238E27FC236}">
                      <a16:creationId xmlns:a16="http://schemas.microsoft.com/office/drawing/2014/main" id="{B6714858-662A-4381-BD01-3D73CF61B3D1}"/>
                    </a:ext>
                  </a:extLst>
                </p:cNvPr>
                <p:cNvPicPr/>
                <p:nvPr/>
              </p:nvPicPr>
              <p:blipFill>
                <a:blip r:embed="rId90"/>
                <a:stretch>
                  <a:fillRect/>
                </a:stretch>
              </p:blipFill>
              <p:spPr>
                <a:xfrm>
                  <a:off x="966543" y="5068411"/>
                  <a:ext cx="14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93BE9B16-0AC5-49F2-8792-CED064EB68CB}"/>
                    </a:ext>
                  </a:extLst>
                </p14:cNvPr>
                <p14:cNvContentPartPr/>
                <p14:nvPr/>
              </p14:nvContentPartPr>
              <p14:xfrm>
                <a:off x="1001823" y="5283331"/>
                <a:ext cx="204480" cy="223920"/>
              </p14:xfrm>
            </p:contentPart>
          </mc:Choice>
          <mc:Fallback xmlns="">
            <p:pic>
              <p:nvPicPr>
                <p:cNvPr id="89" name="Freihand 88">
                  <a:extLst>
                    <a:ext uri="{FF2B5EF4-FFF2-40B4-BE49-F238E27FC236}">
                      <a16:creationId xmlns:a16="http://schemas.microsoft.com/office/drawing/2014/main" id="{93BE9B16-0AC5-49F2-8792-CED064EB68CB}"/>
                    </a:ext>
                  </a:extLst>
                </p:cNvPr>
                <p:cNvPicPr/>
                <p:nvPr/>
              </p:nvPicPr>
              <p:blipFill>
                <a:blip r:embed="rId92"/>
                <a:stretch>
                  <a:fillRect/>
                </a:stretch>
              </p:blipFill>
              <p:spPr>
                <a:xfrm>
                  <a:off x="997503" y="5279011"/>
                  <a:ext cx="21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843650BF-77F7-4B94-B0AC-565FDA0D039E}"/>
                    </a:ext>
                  </a:extLst>
                </p14:cNvPr>
                <p14:cNvContentPartPr/>
                <p14:nvPr/>
              </p14:nvContentPartPr>
              <p14:xfrm>
                <a:off x="1258863" y="5323291"/>
                <a:ext cx="100800" cy="120600"/>
              </p14:xfrm>
            </p:contentPart>
          </mc:Choice>
          <mc:Fallback xmlns="">
            <p:pic>
              <p:nvPicPr>
                <p:cNvPr id="90" name="Freihand 89">
                  <a:extLst>
                    <a:ext uri="{FF2B5EF4-FFF2-40B4-BE49-F238E27FC236}">
                      <a16:creationId xmlns:a16="http://schemas.microsoft.com/office/drawing/2014/main" id="{843650BF-77F7-4B94-B0AC-565FDA0D039E}"/>
                    </a:ext>
                  </a:extLst>
                </p:cNvPr>
                <p:cNvPicPr/>
                <p:nvPr/>
              </p:nvPicPr>
              <p:blipFill>
                <a:blip r:embed="rId94"/>
                <a:stretch>
                  <a:fillRect/>
                </a:stretch>
              </p:blipFill>
              <p:spPr>
                <a:xfrm>
                  <a:off x="1254543" y="5318971"/>
                  <a:ext cx="109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A7431C97-F36F-4AE9-AF81-50DABA98511D}"/>
                    </a:ext>
                  </a:extLst>
                </p14:cNvPr>
                <p14:cNvContentPartPr/>
                <p14:nvPr/>
              </p14:nvContentPartPr>
              <p14:xfrm>
                <a:off x="1377663" y="5298091"/>
                <a:ext cx="102240" cy="173880"/>
              </p14:xfrm>
            </p:contentPart>
          </mc:Choice>
          <mc:Fallback xmlns="">
            <p:pic>
              <p:nvPicPr>
                <p:cNvPr id="91" name="Freihand 90">
                  <a:extLst>
                    <a:ext uri="{FF2B5EF4-FFF2-40B4-BE49-F238E27FC236}">
                      <a16:creationId xmlns:a16="http://schemas.microsoft.com/office/drawing/2014/main" id="{A7431C97-F36F-4AE9-AF81-50DABA98511D}"/>
                    </a:ext>
                  </a:extLst>
                </p:cNvPr>
                <p:cNvPicPr/>
                <p:nvPr/>
              </p:nvPicPr>
              <p:blipFill>
                <a:blip r:embed="rId96"/>
                <a:stretch>
                  <a:fillRect/>
                </a:stretch>
              </p:blipFill>
              <p:spPr>
                <a:xfrm>
                  <a:off x="1373343" y="5293771"/>
                  <a:ext cx="110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6D92B82-5AA1-4261-8550-83AB7F1EA975}"/>
                    </a:ext>
                  </a:extLst>
                </p14:cNvPr>
                <p14:cNvContentPartPr/>
                <p14:nvPr/>
              </p14:nvContentPartPr>
              <p14:xfrm>
                <a:off x="1491423" y="5233291"/>
                <a:ext cx="106200" cy="76320"/>
              </p14:xfrm>
            </p:contentPart>
          </mc:Choice>
          <mc:Fallback xmlns="">
            <p:pic>
              <p:nvPicPr>
                <p:cNvPr id="92" name="Freihand 91">
                  <a:extLst>
                    <a:ext uri="{FF2B5EF4-FFF2-40B4-BE49-F238E27FC236}">
                      <a16:creationId xmlns:a16="http://schemas.microsoft.com/office/drawing/2014/main" id="{66D92B82-5AA1-4261-8550-83AB7F1EA975}"/>
                    </a:ext>
                  </a:extLst>
                </p:cNvPr>
                <p:cNvPicPr/>
                <p:nvPr/>
              </p:nvPicPr>
              <p:blipFill>
                <a:blip r:embed="rId98"/>
                <a:stretch>
                  <a:fillRect/>
                </a:stretch>
              </p:blipFill>
              <p:spPr>
                <a:xfrm>
                  <a:off x="1487103" y="5228971"/>
                  <a:ext cx="11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AABA9A1-4335-4884-A454-B26EAC5CD7AA}"/>
                    </a:ext>
                  </a:extLst>
                </p14:cNvPr>
                <p14:cNvContentPartPr/>
                <p14:nvPr/>
              </p14:nvContentPartPr>
              <p14:xfrm>
                <a:off x="1579623" y="5090371"/>
                <a:ext cx="115200" cy="105120"/>
              </p14:xfrm>
            </p:contentPart>
          </mc:Choice>
          <mc:Fallback xmlns="">
            <p:pic>
              <p:nvPicPr>
                <p:cNvPr id="93" name="Freihand 92">
                  <a:extLst>
                    <a:ext uri="{FF2B5EF4-FFF2-40B4-BE49-F238E27FC236}">
                      <a16:creationId xmlns:a16="http://schemas.microsoft.com/office/drawing/2014/main" id="{0AABA9A1-4335-4884-A454-B26EAC5CD7AA}"/>
                    </a:ext>
                  </a:extLst>
                </p:cNvPr>
                <p:cNvPicPr/>
                <p:nvPr/>
              </p:nvPicPr>
              <p:blipFill>
                <a:blip r:embed="rId100"/>
                <a:stretch>
                  <a:fillRect/>
                </a:stretch>
              </p:blipFill>
              <p:spPr>
                <a:xfrm>
                  <a:off x="1575303" y="5086051"/>
                  <a:ext cx="12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ACB33833-F48E-474B-AD98-F75D3C15E7DC}"/>
                    </a:ext>
                  </a:extLst>
                </p14:cNvPr>
                <p14:cNvContentPartPr/>
                <p14:nvPr/>
              </p14:nvContentPartPr>
              <p14:xfrm>
                <a:off x="1673583" y="5024491"/>
                <a:ext cx="262800" cy="162000"/>
              </p14:xfrm>
            </p:contentPart>
          </mc:Choice>
          <mc:Fallback xmlns="">
            <p:pic>
              <p:nvPicPr>
                <p:cNvPr id="94" name="Freihand 93">
                  <a:extLst>
                    <a:ext uri="{FF2B5EF4-FFF2-40B4-BE49-F238E27FC236}">
                      <a16:creationId xmlns:a16="http://schemas.microsoft.com/office/drawing/2014/main" id="{ACB33833-F48E-474B-AD98-F75D3C15E7DC}"/>
                    </a:ext>
                  </a:extLst>
                </p:cNvPr>
                <p:cNvPicPr/>
                <p:nvPr/>
              </p:nvPicPr>
              <p:blipFill>
                <a:blip r:embed="rId102"/>
                <a:stretch>
                  <a:fillRect/>
                </a:stretch>
              </p:blipFill>
              <p:spPr>
                <a:xfrm>
                  <a:off x="1669263" y="5020171"/>
                  <a:ext cx="27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AFAA2D34-4D5C-4CA3-9491-761C0744860D}"/>
                    </a:ext>
                  </a:extLst>
                </p14:cNvPr>
                <p14:cNvContentPartPr/>
                <p14:nvPr/>
              </p14:nvContentPartPr>
              <p14:xfrm>
                <a:off x="1902543" y="5001451"/>
                <a:ext cx="289800" cy="82080"/>
              </p14:xfrm>
            </p:contentPart>
          </mc:Choice>
          <mc:Fallback xmlns="">
            <p:pic>
              <p:nvPicPr>
                <p:cNvPr id="95" name="Freihand 94">
                  <a:extLst>
                    <a:ext uri="{FF2B5EF4-FFF2-40B4-BE49-F238E27FC236}">
                      <a16:creationId xmlns:a16="http://schemas.microsoft.com/office/drawing/2014/main" id="{AFAA2D34-4D5C-4CA3-9491-761C0744860D}"/>
                    </a:ext>
                  </a:extLst>
                </p:cNvPr>
                <p:cNvPicPr/>
                <p:nvPr/>
              </p:nvPicPr>
              <p:blipFill>
                <a:blip r:embed="rId104"/>
                <a:stretch>
                  <a:fillRect/>
                </a:stretch>
              </p:blipFill>
              <p:spPr>
                <a:xfrm>
                  <a:off x="1898223" y="4997131"/>
                  <a:ext cx="298440" cy="90720"/>
                </a:xfrm>
                <a:prstGeom prst="rect">
                  <a:avLst/>
                </a:prstGeom>
              </p:spPr>
            </p:pic>
          </mc:Fallback>
        </mc:AlternateContent>
      </p:grpSp>
      <p:grpSp>
        <p:nvGrpSpPr>
          <p:cNvPr id="138" name="Gruppieren 137">
            <a:extLst>
              <a:ext uri="{FF2B5EF4-FFF2-40B4-BE49-F238E27FC236}">
                <a16:creationId xmlns:a16="http://schemas.microsoft.com/office/drawing/2014/main" id="{4F43DE7B-4100-40CF-8883-2A9521F6C290}"/>
              </a:ext>
            </a:extLst>
          </p:cNvPr>
          <p:cNvGrpSpPr/>
          <p:nvPr/>
        </p:nvGrpSpPr>
        <p:grpSpPr>
          <a:xfrm>
            <a:off x="4205823" y="4595371"/>
            <a:ext cx="1007640" cy="903960"/>
            <a:chOff x="4205823" y="4595371"/>
            <a:chExt cx="1007640" cy="903960"/>
          </a:xfrm>
        </p:grpSpPr>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DB85F170-7363-4797-B3EA-7E3505ADB345}"/>
                    </a:ext>
                  </a:extLst>
                </p14:cNvPr>
                <p14:cNvContentPartPr/>
                <p14:nvPr/>
              </p14:nvContentPartPr>
              <p14:xfrm>
                <a:off x="4323903" y="4984171"/>
                <a:ext cx="62640" cy="170640"/>
              </p14:xfrm>
            </p:contentPart>
          </mc:Choice>
          <mc:Fallback xmlns="">
            <p:pic>
              <p:nvPicPr>
                <p:cNvPr id="107" name="Freihand 106">
                  <a:extLst>
                    <a:ext uri="{FF2B5EF4-FFF2-40B4-BE49-F238E27FC236}">
                      <a16:creationId xmlns:a16="http://schemas.microsoft.com/office/drawing/2014/main" id="{DB85F170-7363-4797-B3EA-7E3505ADB345}"/>
                    </a:ext>
                  </a:extLst>
                </p:cNvPr>
                <p:cNvPicPr/>
                <p:nvPr/>
              </p:nvPicPr>
              <p:blipFill>
                <a:blip r:embed="rId106"/>
                <a:stretch>
                  <a:fillRect/>
                </a:stretch>
              </p:blipFill>
              <p:spPr>
                <a:xfrm>
                  <a:off x="4319583" y="4979851"/>
                  <a:ext cx="71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806FB7DD-656D-4D73-98C9-E25397BD0C9E}"/>
                    </a:ext>
                  </a:extLst>
                </p14:cNvPr>
                <p14:cNvContentPartPr/>
                <p14:nvPr/>
              </p14:nvContentPartPr>
              <p14:xfrm>
                <a:off x="4410303" y="4948891"/>
                <a:ext cx="52560" cy="192240"/>
              </p14:xfrm>
            </p:contentPart>
          </mc:Choice>
          <mc:Fallback xmlns="">
            <p:pic>
              <p:nvPicPr>
                <p:cNvPr id="108" name="Freihand 107">
                  <a:extLst>
                    <a:ext uri="{FF2B5EF4-FFF2-40B4-BE49-F238E27FC236}">
                      <a16:creationId xmlns:a16="http://schemas.microsoft.com/office/drawing/2014/main" id="{806FB7DD-656D-4D73-98C9-E25397BD0C9E}"/>
                    </a:ext>
                  </a:extLst>
                </p:cNvPr>
                <p:cNvPicPr/>
                <p:nvPr/>
              </p:nvPicPr>
              <p:blipFill>
                <a:blip r:embed="rId108"/>
                <a:stretch>
                  <a:fillRect/>
                </a:stretch>
              </p:blipFill>
              <p:spPr>
                <a:xfrm>
                  <a:off x="4405983" y="4944571"/>
                  <a:ext cx="61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CCAAD05B-C7DB-4C51-81AA-4F1003D8C94B}"/>
                    </a:ext>
                  </a:extLst>
                </p14:cNvPr>
                <p14:cNvContentPartPr/>
                <p14:nvPr/>
              </p14:nvContentPartPr>
              <p14:xfrm>
                <a:off x="4205823" y="5133931"/>
                <a:ext cx="185760" cy="46800"/>
              </p14:xfrm>
            </p:contentPart>
          </mc:Choice>
          <mc:Fallback xmlns="">
            <p:pic>
              <p:nvPicPr>
                <p:cNvPr id="109" name="Freihand 108">
                  <a:extLst>
                    <a:ext uri="{FF2B5EF4-FFF2-40B4-BE49-F238E27FC236}">
                      <a16:creationId xmlns:a16="http://schemas.microsoft.com/office/drawing/2014/main" id="{CCAAD05B-C7DB-4C51-81AA-4F1003D8C94B}"/>
                    </a:ext>
                  </a:extLst>
                </p:cNvPr>
                <p:cNvPicPr/>
                <p:nvPr/>
              </p:nvPicPr>
              <p:blipFill>
                <a:blip r:embed="rId110"/>
                <a:stretch>
                  <a:fillRect/>
                </a:stretch>
              </p:blipFill>
              <p:spPr>
                <a:xfrm>
                  <a:off x="4201503" y="5129611"/>
                  <a:ext cx="194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0" name="Freihand 109">
                  <a:extLst>
                    <a:ext uri="{FF2B5EF4-FFF2-40B4-BE49-F238E27FC236}">
                      <a16:creationId xmlns:a16="http://schemas.microsoft.com/office/drawing/2014/main" id="{661C403D-A4F8-4A32-A85D-446C672B4656}"/>
                    </a:ext>
                  </a:extLst>
                </p14:cNvPr>
                <p14:cNvContentPartPr/>
                <p14:nvPr/>
              </p14:nvContentPartPr>
              <p14:xfrm>
                <a:off x="4393383" y="5160931"/>
                <a:ext cx="70920" cy="140760"/>
              </p14:xfrm>
            </p:contentPart>
          </mc:Choice>
          <mc:Fallback xmlns="">
            <p:pic>
              <p:nvPicPr>
                <p:cNvPr id="110" name="Freihand 109">
                  <a:extLst>
                    <a:ext uri="{FF2B5EF4-FFF2-40B4-BE49-F238E27FC236}">
                      <a16:creationId xmlns:a16="http://schemas.microsoft.com/office/drawing/2014/main" id="{661C403D-A4F8-4A32-A85D-446C672B4656}"/>
                    </a:ext>
                  </a:extLst>
                </p:cNvPr>
                <p:cNvPicPr/>
                <p:nvPr/>
              </p:nvPicPr>
              <p:blipFill>
                <a:blip r:embed="rId112"/>
                <a:stretch>
                  <a:fillRect/>
                </a:stretch>
              </p:blipFill>
              <p:spPr>
                <a:xfrm>
                  <a:off x="4389063" y="5156611"/>
                  <a:ext cx="7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1" name="Freihand 110">
                  <a:extLst>
                    <a:ext uri="{FF2B5EF4-FFF2-40B4-BE49-F238E27FC236}">
                      <a16:creationId xmlns:a16="http://schemas.microsoft.com/office/drawing/2014/main" id="{4B1EE7FF-8DBD-411E-8D87-F01516EC7EC6}"/>
                    </a:ext>
                  </a:extLst>
                </p14:cNvPr>
                <p14:cNvContentPartPr/>
                <p14:nvPr/>
              </p14:nvContentPartPr>
              <p14:xfrm>
                <a:off x="4418943" y="5248411"/>
                <a:ext cx="133560" cy="163800"/>
              </p14:xfrm>
            </p:contentPart>
          </mc:Choice>
          <mc:Fallback xmlns="">
            <p:pic>
              <p:nvPicPr>
                <p:cNvPr id="111" name="Freihand 110">
                  <a:extLst>
                    <a:ext uri="{FF2B5EF4-FFF2-40B4-BE49-F238E27FC236}">
                      <a16:creationId xmlns:a16="http://schemas.microsoft.com/office/drawing/2014/main" id="{4B1EE7FF-8DBD-411E-8D87-F01516EC7EC6}"/>
                    </a:ext>
                  </a:extLst>
                </p:cNvPr>
                <p:cNvPicPr/>
                <p:nvPr/>
              </p:nvPicPr>
              <p:blipFill>
                <a:blip r:embed="rId114"/>
                <a:stretch>
                  <a:fillRect/>
                </a:stretch>
              </p:blipFill>
              <p:spPr>
                <a:xfrm>
                  <a:off x="4414623" y="5244091"/>
                  <a:ext cx="142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3" name="Freihand 112">
                  <a:extLst>
                    <a:ext uri="{FF2B5EF4-FFF2-40B4-BE49-F238E27FC236}">
                      <a16:creationId xmlns:a16="http://schemas.microsoft.com/office/drawing/2014/main" id="{308C96D2-96A0-4691-9B08-87D408E93D9D}"/>
                    </a:ext>
                  </a:extLst>
                </p14:cNvPr>
                <p14:cNvContentPartPr/>
                <p14:nvPr/>
              </p14:nvContentPartPr>
              <p14:xfrm>
                <a:off x="4243623" y="4892731"/>
                <a:ext cx="108000" cy="91440"/>
              </p14:xfrm>
            </p:contentPart>
          </mc:Choice>
          <mc:Fallback xmlns="">
            <p:pic>
              <p:nvPicPr>
                <p:cNvPr id="113" name="Freihand 112">
                  <a:extLst>
                    <a:ext uri="{FF2B5EF4-FFF2-40B4-BE49-F238E27FC236}">
                      <a16:creationId xmlns:a16="http://schemas.microsoft.com/office/drawing/2014/main" id="{308C96D2-96A0-4691-9B08-87D408E93D9D}"/>
                    </a:ext>
                  </a:extLst>
                </p:cNvPr>
                <p:cNvPicPr/>
                <p:nvPr/>
              </p:nvPicPr>
              <p:blipFill>
                <a:blip r:embed="rId116"/>
                <a:stretch>
                  <a:fillRect/>
                </a:stretch>
              </p:blipFill>
              <p:spPr>
                <a:xfrm>
                  <a:off x="4239303" y="4888411"/>
                  <a:ext cx="116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 name="Freihand 113">
                  <a:extLst>
                    <a:ext uri="{FF2B5EF4-FFF2-40B4-BE49-F238E27FC236}">
                      <a16:creationId xmlns:a16="http://schemas.microsoft.com/office/drawing/2014/main" id="{DF0E0A60-60CD-4CDC-9112-D4909DD84273}"/>
                    </a:ext>
                  </a:extLst>
                </p14:cNvPr>
                <p14:cNvContentPartPr/>
                <p14:nvPr/>
              </p14:nvContentPartPr>
              <p14:xfrm>
                <a:off x="4395183" y="5261011"/>
                <a:ext cx="187560" cy="83160"/>
              </p14:xfrm>
            </p:contentPart>
          </mc:Choice>
          <mc:Fallback xmlns="">
            <p:pic>
              <p:nvPicPr>
                <p:cNvPr id="114" name="Freihand 113">
                  <a:extLst>
                    <a:ext uri="{FF2B5EF4-FFF2-40B4-BE49-F238E27FC236}">
                      <a16:creationId xmlns:a16="http://schemas.microsoft.com/office/drawing/2014/main" id="{DF0E0A60-60CD-4CDC-9112-D4909DD84273}"/>
                    </a:ext>
                  </a:extLst>
                </p:cNvPr>
                <p:cNvPicPr/>
                <p:nvPr/>
              </p:nvPicPr>
              <p:blipFill>
                <a:blip r:embed="rId118"/>
                <a:stretch>
                  <a:fillRect/>
                </a:stretch>
              </p:blipFill>
              <p:spPr>
                <a:xfrm>
                  <a:off x="4390863" y="5256691"/>
                  <a:ext cx="19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755381D3-B1A9-4CAC-8A2C-3FF22C26A3B2}"/>
                    </a:ext>
                  </a:extLst>
                </p14:cNvPr>
                <p14:cNvContentPartPr/>
                <p14:nvPr/>
              </p14:nvContentPartPr>
              <p14:xfrm>
                <a:off x="4305543" y="5293771"/>
                <a:ext cx="129600" cy="205560"/>
              </p14:xfrm>
            </p:contentPart>
          </mc:Choice>
          <mc:Fallback xmlns="">
            <p:pic>
              <p:nvPicPr>
                <p:cNvPr id="115" name="Freihand 114">
                  <a:extLst>
                    <a:ext uri="{FF2B5EF4-FFF2-40B4-BE49-F238E27FC236}">
                      <a16:creationId xmlns:a16="http://schemas.microsoft.com/office/drawing/2014/main" id="{755381D3-B1A9-4CAC-8A2C-3FF22C26A3B2}"/>
                    </a:ext>
                  </a:extLst>
                </p:cNvPr>
                <p:cNvPicPr/>
                <p:nvPr/>
              </p:nvPicPr>
              <p:blipFill>
                <a:blip r:embed="rId120"/>
                <a:stretch>
                  <a:fillRect/>
                </a:stretch>
              </p:blipFill>
              <p:spPr>
                <a:xfrm>
                  <a:off x="4301223" y="5289451"/>
                  <a:ext cx="138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 name="Freihand 116">
                  <a:extLst>
                    <a:ext uri="{FF2B5EF4-FFF2-40B4-BE49-F238E27FC236}">
                      <a16:creationId xmlns:a16="http://schemas.microsoft.com/office/drawing/2014/main" id="{03E8F972-C470-4EFF-AEB0-06AF5D2892ED}"/>
                    </a:ext>
                  </a:extLst>
                </p14:cNvPr>
                <p14:cNvContentPartPr/>
                <p14:nvPr/>
              </p14:nvContentPartPr>
              <p14:xfrm>
                <a:off x="4679223" y="5034931"/>
                <a:ext cx="83880" cy="131400"/>
              </p14:xfrm>
            </p:contentPart>
          </mc:Choice>
          <mc:Fallback xmlns="">
            <p:pic>
              <p:nvPicPr>
                <p:cNvPr id="117" name="Freihand 116">
                  <a:extLst>
                    <a:ext uri="{FF2B5EF4-FFF2-40B4-BE49-F238E27FC236}">
                      <a16:creationId xmlns:a16="http://schemas.microsoft.com/office/drawing/2014/main" id="{03E8F972-C470-4EFF-AEB0-06AF5D2892ED}"/>
                    </a:ext>
                  </a:extLst>
                </p:cNvPr>
                <p:cNvPicPr/>
                <p:nvPr/>
              </p:nvPicPr>
              <p:blipFill>
                <a:blip r:embed="rId122"/>
                <a:stretch>
                  <a:fillRect/>
                </a:stretch>
              </p:blipFill>
              <p:spPr>
                <a:xfrm>
                  <a:off x="4674903" y="5030611"/>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8" name="Freihand 117">
                  <a:extLst>
                    <a:ext uri="{FF2B5EF4-FFF2-40B4-BE49-F238E27FC236}">
                      <a16:creationId xmlns:a16="http://schemas.microsoft.com/office/drawing/2014/main" id="{33A4D944-069E-499A-8099-944B1EB567BB}"/>
                    </a:ext>
                  </a:extLst>
                </p14:cNvPr>
                <p14:cNvContentPartPr/>
                <p14:nvPr/>
              </p14:nvContentPartPr>
              <p14:xfrm>
                <a:off x="4677423" y="4856011"/>
                <a:ext cx="100440" cy="173880"/>
              </p14:xfrm>
            </p:contentPart>
          </mc:Choice>
          <mc:Fallback xmlns="">
            <p:pic>
              <p:nvPicPr>
                <p:cNvPr id="118" name="Freihand 117">
                  <a:extLst>
                    <a:ext uri="{FF2B5EF4-FFF2-40B4-BE49-F238E27FC236}">
                      <a16:creationId xmlns:a16="http://schemas.microsoft.com/office/drawing/2014/main" id="{33A4D944-069E-499A-8099-944B1EB567BB}"/>
                    </a:ext>
                  </a:extLst>
                </p:cNvPr>
                <p:cNvPicPr/>
                <p:nvPr/>
              </p:nvPicPr>
              <p:blipFill>
                <a:blip r:embed="rId124"/>
                <a:stretch>
                  <a:fillRect/>
                </a:stretch>
              </p:blipFill>
              <p:spPr>
                <a:xfrm>
                  <a:off x="4673103" y="4851691"/>
                  <a:ext cx="109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 name="Freihand 118">
                  <a:extLst>
                    <a:ext uri="{FF2B5EF4-FFF2-40B4-BE49-F238E27FC236}">
                      <a16:creationId xmlns:a16="http://schemas.microsoft.com/office/drawing/2014/main" id="{A5505E5E-A04E-4BD7-B2EA-219E215A3021}"/>
                    </a:ext>
                  </a:extLst>
                </p14:cNvPr>
                <p14:cNvContentPartPr/>
                <p14:nvPr/>
              </p14:nvContentPartPr>
              <p14:xfrm>
                <a:off x="4572303" y="4973011"/>
                <a:ext cx="117720" cy="57240"/>
              </p14:xfrm>
            </p:contentPart>
          </mc:Choice>
          <mc:Fallback xmlns="">
            <p:pic>
              <p:nvPicPr>
                <p:cNvPr id="119" name="Freihand 118">
                  <a:extLst>
                    <a:ext uri="{FF2B5EF4-FFF2-40B4-BE49-F238E27FC236}">
                      <a16:creationId xmlns:a16="http://schemas.microsoft.com/office/drawing/2014/main" id="{A5505E5E-A04E-4BD7-B2EA-219E215A3021}"/>
                    </a:ext>
                  </a:extLst>
                </p:cNvPr>
                <p:cNvPicPr/>
                <p:nvPr/>
              </p:nvPicPr>
              <p:blipFill>
                <a:blip r:embed="rId126"/>
                <a:stretch>
                  <a:fillRect/>
                </a:stretch>
              </p:blipFill>
              <p:spPr>
                <a:xfrm>
                  <a:off x="4567983" y="4968691"/>
                  <a:ext cx="126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0" name="Freihand 119">
                  <a:extLst>
                    <a:ext uri="{FF2B5EF4-FFF2-40B4-BE49-F238E27FC236}">
                      <a16:creationId xmlns:a16="http://schemas.microsoft.com/office/drawing/2014/main" id="{E047CCC5-9D55-4B50-9F32-FCE1C8342B42}"/>
                    </a:ext>
                  </a:extLst>
                </p14:cNvPr>
                <p14:cNvContentPartPr/>
                <p14:nvPr/>
              </p14:nvContentPartPr>
              <p14:xfrm>
                <a:off x="4645383" y="4889491"/>
                <a:ext cx="35280" cy="115200"/>
              </p14:xfrm>
            </p:contentPart>
          </mc:Choice>
          <mc:Fallback xmlns="">
            <p:pic>
              <p:nvPicPr>
                <p:cNvPr id="120" name="Freihand 119">
                  <a:extLst>
                    <a:ext uri="{FF2B5EF4-FFF2-40B4-BE49-F238E27FC236}">
                      <a16:creationId xmlns:a16="http://schemas.microsoft.com/office/drawing/2014/main" id="{E047CCC5-9D55-4B50-9F32-FCE1C8342B42}"/>
                    </a:ext>
                  </a:extLst>
                </p:cNvPr>
                <p:cNvPicPr/>
                <p:nvPr/>
              </p:nvPicPr>
              <p:blipFill>
                <a:blip r:embed="rId128"/>
                <a:stretch>
                  <a:fillRect/>
                </a:stretch>
              </p:blipFill>
              <p:spPr>
                <a:xfrm>
                  <a:off x="4641063" y="4885171"/>
                  <a:ext cx="43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0602289C-8B7D-4B2D-A17A-8C57335B6426}"/>
                    </a:ext>
                  </a:extLst>
                </p14:cNvPr>
                <p14:cNvContentPartPr/>
                <p14:nvPr/>
              </p14:nvContentPartPr>
              <p14:xfrm>
                <a:off x="4569423" y="4750531"/>
                <a:ext cx="102240" cy="92520"/>
              </p14:xfrm>
            </p:contentPart>
          </mc:Choice>
          <mc:Fallback xmlns="">
            <p:pic>
              <p:nvPicPr>
                <p:cNvPr id="121" name="Freihand 120">
                  <a:extLst>
                    <a:ext uri="{FF2B5EF4-FFF2-40B4-BE49-F238E27FC236}">
                      <a16:creationId xmlns:a16="http://schemas.microsoft.com/office/drawing/2014/main" id="{0602289C-8B7D-4B2D-A17A-8C57335B6426}"/>
                    </a:ext>
                  </a:extLst>
                </p:cNvPr>
                <p:cNvPicPr/>
                <p:nvPr/>
              </p:nvPicPr>
              <p:blipFill>
                <a:blip r:embed="rId130"/>
                <a:stretch>
                  <a:fillRect/>
                </a:stretch>
              </p:blipFill>
              <p:spPr>
                <a:xfrm>
                  <a:off x="4565103" y="4746211"/>
                  <a:ext cx="11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3" name="Freihand 122">
                  <a:extLst>
                    <a:ext uri="{FF2B5EF4-FFF2-40B4-BE49-F238E27FC236}">
                      <a16:creationId xmlns:a16="http://schemas.microsoft.com/office/drawing/2014/main" id="{1EAA2351-B791-470C-AF6B-53F6807E26E8}"/>
                    </a:ext>
                  </a:extLst>
                </p14:cNvPr>
                <p14:cNvContentPartPr/>
                <p14:nvPr/>
              </p14:nvContentPartPr>
              <p14:xfrm>
                <a:off x="4698663" y="5169571"/>
                <a:ext cx="44280" cy="125280"/>
              </p14:xfrm>
            </p:contentPart>
          </mc:Choice>
          <mc:Fallback xmlns="">
            <p:pic>
              <p:nvPicPr>
                <p:cNvPr id="123" name="Freihand 122">
                  <a:extLst>
                    <a:ext uri="{FF2B5EF4-FFF2-40B4-BE49-F238E27FC236}">
                      <a16:creationId xmlns:a16="http://schemas.microsoft.com/office/drawing/2014/main" id="{1EAA2351-B791-470C-AF6B-53F6807E26E8}"/>
                    </a:ext>
                  </a:extLst>
                </p:cNvPr>
                <p:cNvPicPr/>
                <p:nvPr/>
              </p:nvPicPr>
              <p:blipFill>
                <a:blip r:embed="rId132"/>
                <a:stretch>
                  <a:fillRect/>
                </a:stretch>
              </p:blipFill>
              <p:spPr>
                <a:xfrm>
                  <a:off x="4694343" y="5165251"/>
                  <a:ext cx="5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4" name="Freihand 123">
                  <a:extLst>
                    <a:ext uri="{FF2B5EF4-FFF2-40B4-BE49-F238E27FC236}">
                      <a16:creationId xmlns:a16="http://schemas.microsoft.com/office/drawing/2014/main" id="{949173E1-0175-425A-B8BC-BFD6A86299A4}"/>
                    </a:ext>
                  </a:extLst>
                </p14:cNvPr>
                <p14:cNvContentPartPr/>
                <p14:nvPr/>
              </p14:nvContentPartPr>
              <p14:xfrm>
                <a:off x="4738983" y="5170291"/>
                <a:ext cx="136440" cy="50040"/>
              </p14:xfrm>
            </p:contentPart>
          </mc:Choice>
          <mc:Fallback xmlns="">
            <p:pic>
              <p:nvPicPr>
                <p:cNvPr id="124" name="Freihand 123">
                  <a:extLst>
                    <a:ext uri="{FF2B5EF4-FFF2-40B4-BE49-F238E27FC236}">
                      <a16:creationId xmlns:a16="http://schemas.microsoft.com/office/drawing/2014/main" id="{949173E1-0175-425A-B8BC-BFD6A86299A4}"/>
                    </a:ext>
                  </a:extLst>
                </p:cNvPr>
                <p:cNvPicPr/>
                <p:nvPr/>
              </p:nvPicPr>
              <p:blipFill>
                <a:blip r:embed="rId134"/>
                <a:stretch>
                  <a:fillRect/>
                </a:stretch>
              </p:blipFill>
              <p:spPr>
                <a:xfrm>
                  <a:off x="4734663" y="5165971"/>
                  <a:ext cx="14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5" name="Freihand 124">
                  <a:extLst>
                    <a:ext uri="{FF2B5EF4-FFF2-40B4-BE49-F238E27FC236}">
                      <a16:creationId xmlns:a16="http://schemas.microsoft.com/office/drawing/2014/main" id="{981434F9-9E0B-4CDC-8C6E-6B8EDDE4B6C7}"/>
                    </a:ext>
                  </a:extLst>
                </p14:cNvPr>
                <p14:cNvContentPartPr/>
                <p14:nvPr/>
              </p14:nvContentPartPr>
              <p14:xfrm>
                <a:off x="4987743" y="4905331"/>
                <a:ext cx="118440" cy="154080"/>
              </p14:xfrm>
            </p:contentPart>
          </mc:Choice>
          <mc:Fallback xmlns="">
            <p:pic>
              <p:nvPicPr>
                <p:cNvPr id="125" name="Freihand 124">
                  <a:extLst>
                    <a:ext uri="{FF2B5EF4-FFF2-40B4-BE49-F238E27FC236}">
                      <a16:creationId xmlns:a16="http://schemas.microsoft.com/office/drawing/2014/main" id="{981434F9-9E0B-4CDC-8C6E-6B8EDDE4B6C7}"/>
                    </a:ext>
                  </a:extLst>
                </p:cNvPr>
                <p:cNvPicPr/>
                <p:nvPr/>
              </p:nvPicPr>
              <p:blipFill>
                <a:blip r:embed="rId136"/>
                <a:stretch>
                  <a:fillRect/>
                </a:stretch>
              </p:blipFill>
              <p:spPr>
                <a:xfrm>
                  <a:off x="4983423" y="4901011"/>
                  <a:ext cx="12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B91B4650-D112-488F-8F7C-AD73818DE253}"/>
                    </a:ext>
                  </a:extLst>
                </p14:cNvPr>
                <p14:cNvContentPartPr/>
                <p14:nvPr/>
              </p14:nvContentPartPr>
              <p14:xfrm>
                <a:off x="4990263" y="4694371"/>
                <a:ext cx="87120" cy="181080"/>
              </p14:xfrm>
            </p:contentPart>
          </mc:Choice>
          <mc:Fallback xmlns="">
            <p:pic>
              <p:nvPicPr>
                <p:cNvPr id="127" name="Freihand 126">
                  <a:extLst>
                    <a:ext uri="{FF2B5EF4-FFF2-40B4-BE49-F238E27FC236}">
                      <a16:creationId xmlns:a16="http://schemas.microsoft.com/office/drawing/2014/main" id="{B91B4650-D112-488F-8F7C-AD73818DE253}"/>
                    </a:ext>
                  </a:extLst>
                </p:cNvPr>
                <p:cNvPicPr/>
                <p:nvPr/>
              </p:nvPicPr>
              <p:blipFill>
                <a:blip r:embed="rId138"/>
                <a:stretch>
                  <a:fillRect/>
                </a:stretch>
              </p:blipFill>
              <p:spPr>
                <a:xfrm>
                  <a:off x="4985943" y="4690051"/>
                  <a:ext cx="95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8" name="Freihand 127">
                  <a:extLst>
                    <a:ext uri="{FF2B5EF4-FFF2-40B4-BE49-F238E27FC236}">
                      <a16:creationId xmlns:a16="http://schemas.microsoft.com/office/drawing/2014/main" id="{8D5D54CE-8C9B-4742-9EB5-B7BE22ADCD93}"/>
                    </a:ext>
                  </a:extLst>
                </p14:cNvPr>
                <p14:cNvContentPartPr/>
                <p14:nvPr/>
              </p14:nvContentPartPr>
              <p14:xfrm>
                <a:off x="4847343" y="4824331"/>
                <a:ext cx="132120" cy="54000"/>
              </p14:xfrm>
            </p:contentPart>
          </mc:Choice>
          <mc:Fallback xmlns="">
            <p:pic>
              <p:nvPicPr>
                <p:cNvPr id="128" name="Freihand 127">
                  <a:extLst>
                    <a:ext uri="{FF2B5EF4-FFF2-40B4-BE49-F238E27FC236}">
                      <a16:creationId xmlns:a16="http://schemas.microsoft.com/office/drawing/2014/main" id="{8D5D54CE-8C9B-4742-9EB5-B7BE22ADCD93}"/>
                    </a:ext>
                  </a:extLst>
                </p:cNvPr>
                <p:cNvPicPr/>
                <p:nvPr/>
              </p:nvPicPr>
              <p:blipFill>
                <a:blip r:embed="rId140"/>
                <a:stretch>
                  <a:fillRect/>
                </a:stretch>
              </p:blipFill>
              <p:spPr>
                <a:xfrm>
                  <a:off x="4843023" y="4820011"/>
                  <a:ext cx="14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C8959F49-6C06-4E53-9983-314A0B09DC7A}"/>
                    </a:ext>
                  </a:extLst>
                </p14:cNvPr>
                <p14:cNvContentPartPr/>
                <p14:nvPr/>
              </p14:nvContentPartPr>
              <p14:xfrm>
                <a:off x="4909983" y="4734331"/>
                <a:ext cx="65880" cy="131040"/>
              </p14:xfrm>
            </p:contentPart>
          </mc:Choice>
          <mc:Fallback xmlns="">
            <p:pic>
              <p:nvPicPr>
                <p:cNvPr id="130" name="Freihand 129">
                  <a:extLst>
                    <a:ext uri="{FF2B5EF4-FFF2-40B4-BE49-F238E27FC236}">
                      <a16:creationId xmlns:a16="http://schemas.microsoft.com/office/drawing/2014/main" id="{C8959F49-6C06-4E53-9983-314A0B09DC7A}"/>
                    </a:ext>
                  </a:extLst>
                </p:cNvPr>
                <p:cNvPicPr/>
                <p:nvPr/>
              </p:nvPicPr>
              <p:blipFill>
                <a:blip r:embed="rId142"/>
                <a:stretch>
                  <a:fillRect/>
                </a:stretch>
              </p:blipFill>
              <p:spPr>
                <a:xfrm>
                  <a:off x="4905663" y="4730011"/>
                  <a:ext cx="74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B6D2B2AF-8A1B-46AB-9B8B-D077FC78666C}"/>
                    </a:ext>
                  </a:extLst>
                </p14:cNvPr>
                <p14:cNvContentPartPr/>
                <p14:nvPr/>
              </p14:nvContentPartPr>
              <p14:xfrm>
                <a:off x="4841223" y="4595371"/>
                <a:ext cx="97200" cy="130320"/>
              </p14:xfrm>
            </p:contentPart>
          </mc:Choice>
          <mc:Fallback xmlns="">
            <p:pic>
              <p:nvPicPr>
                <p:cNvPr id="131" name="Freihand 130">
                  <a:extLst>
                    <a:ext uri="{FF2B5EF4-FFF2-40B4-BE49-F238E27FC236}">
                      <a16:creationId xmlns:a16="http://schemas.microsoft.com/office/drawing/2014/main" id="{B6D2B2AF-8A1B-46AB-9B8B-D077FC78666C}"/>
                    </a:ext>
                  </a:extLst>
                </p:cNvPr>
                <p:cNvPicPr/>
                <p:nvPr/>
              </p:nvPicPr>
              <p:blipFill>
                <a:blip r:embed="rId144"/>
                <a:stretch>
                  <a:fillRect/>
                </a:stretch>
              </p:blipFill>
              <p:spPr>
                <a:xfrm>
                  <a:off x="4836903" y="4591051"/>
                  <a:ext cx="105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 name="Freihand 131">
                  <a:extLst>
                    <a:ext uri="{FF2B5EF4-FFF2-40B4-BE49-F238E27FC236}">
                      <a16:creationId xmlns:a16="http://schemas.microsoft.com/office/drawing/2014/main" id="{EA93D0F8-696B-4D85-B38B-211A2881FFA7}"/>
                    </a:ext>
                  </a:extLst>
                </p14:cNvPr>
                <p14:cNvContentPartPr/>
                <p14:nvPr/>
              </p14:nvContentPartPr>
              <p14:xfrm>
                <a:off x="5098623" y="4867171"/>
                <a:ext cx="90360" cy="181080"/>
              </p14:xfrm>
            </p:contentPart>
          </mc:Choice>
          <mc:Fallback xmlns="">
            <p:pic>
              <p:nvPicPr>
                <p:cNvPr id="132" name="Freihand 131">
                  <a:extLst>
                    <a:ext uri="{FF2B5EF4-FFF2-40B4-BE49-F238E27FC236}">
                      <a16:creationId xmlns:a16="http://schemas.microsoft.com/office/drawing/2014/main" id="{EA93D0F8-696B-4D85-B38B-211A2881FFA7}"/>
                    </a:ext>
                  </a:extLst>
                </p:cNvPr>
                <p:cNvPicPr/>
                <p:nvPr/>
              </p:nvPicPr>
              <p:blipFill>
                <a:blip r:embed="rId146"/>
                <a:stretch>
                  <a:fillRect/>
                </a:stretch>
              </p:blipFill>
              <p:spPr>
                <a:xfrm>
                  <a:off x="5094303" y="4862851"/>
                  <a:ext cx="9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441338C9-3AC5-4FEC-830A-C5EA30E075D6}"/>
                    </a:ext>
                  </a:extLst>
                </p14:cNvPr>
                <p14:cNvContentPartPr/>
                <p14:nvPr/>
              </p14:nvContentPartPr>
              <p14:xfrm>
                <a:off x="4954263" y="4998571"/>
                <a:ext cx="165600" cy="49320"/>
              </p14:xfrm>
            </p:contentPart>
          </mc:Choice>
          <mc:Fallback xmlns="">
            <p:pic>
              <p:nvPicPr>
                <p:cNvPr id="133" name="Freihand 132">
                  <a:extLst>
                    <a:ext uri="{FF2B5EF4-FFF2-40B4-BE49-F238E27FC236}">
                      <a16:creationId xmlns:a16="http://schemas.microsoft.com/office/drawing/2014/main" id="{441338C9-3AC5-4FEC-830A-C5EA30E075D6}"/>
                    </a:ext>
                  </a:extLst>
                </p:cNvPr>
                <p:cNvPicPr/>
                <p:nvPr/>
              </p:nvPicPr>
              <p:blipFill>
                <a:blip r:embed="rId148"/>
                <a:stretch>
                  <a:fillRect/>
                </a:stretch>
              </p:blipFill>
              <p:spPr>
                <a:xfrm>
                  <a:off x="4949943" y="4994251"/>
                  <a:ext cx="174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0B8ECF85-2342-4FAC-8A43-C4E97977B73A}"/>
                    </a:ext>
                  </a:extLst>
                </p14:cNvPr>
                <p14:cNvContentPartPr/>
                <p14:nvPr/>
              </p14:nvContentPartPr>
              <p14:xfrm>
                <a:off x="4995303" y="5028811"/>
                <a:ext cx="70200" cy="195120"/>
              </p14:xfrm>
            </p:contentPart>
          </mc:Choice>
          <mc:Fallback xmlns="">
            <p:pic>
              <p:nvPicPr>
                <p:cNvPr id="135" name="Freihand 134">
                  <a:extLst>
                    <a:ext uri="{FF2B5EF4-FFF2-40B4-BE49-F238E27FC236}">
                      <a16:creationId xmlns:a16="http://schemas.microsoft.com/office/drawing/2014/main" id="{0B8ECF85-2342-4FAC-8A43-C4E97977B73A}"/>
                    </a:ext>
                  </a:extLst>
                </p:cNvPr>
                <p:cNvPicPr/>
                <p:nvPr/>
              </p:nvPicPr>
              <p:blipFill>
                <a:blip r:embed="rId150"/>
                <a:stretch>
                  <a:fillRect/>
                </a:stretch>
              </p:blipFill>
              <p:spPr>
                <a:xfrm>
                  <a:off x="4990983" y="5024491"/>
                  <a:ext cx="7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CB6EE921-E30C-45AC-9913-A49767B123DC}"/>
                    </a:ext>
                  </a:extLst>
                </p14:cNvPr>
                <p14:cNvContentPartPr/>
                <p14:nvPr/>
              </p14:nvContentPartPr>
              <p14:xfrm>
                <a:off x="5052903" y="5039251"/>
                <a:ext cx="160560" cy="85680"/>
              </p14:xfrm>
            </p:contentPart>
          </mc:Choice>
          <mc:Fallback xmlns="">
            <p:pic>
              <p:nvPicPr>
                <p:cNvPr id="136" name="Freihand 135">
                  <a:extLst>
                    <a:ext uri="{FF2B5EF4-FFF2-40B4-BE49-F238E27FC236}">
                      <a16:creationId xmlns:a16="http://schemas.microsoft.com/office/drawing/2014/main" id="{CB6EE921-E30C-45AC-9913-A49767B123DC}"/>
                    </a:ext>
                  </a:extLst>
                </p:cNvPr>
                <p:cNvPicPr/>
                <p:nvPr/>
              </p:nvPicPr>
              <p:blipFill>
                <a:blip r:embed="rId152"/>
                <a:stretch>
                  <a:fillRect/>
                </a:stretch>
              </p:blipFill>
              <p:spPr>
                <a:xfrm>
                  <a:off x="5048583" y="5034931"/>
                  <a:ext cx="169200" cy="94320"/>
                </a:xfrm>
                <a:prstGeom prst="rect">
                  <a:avLst/>
                </a:prstGeom>
              </p:spPr>
            </p:pic>
          </mc:Fallback>
        </mc:AlternateContent>
      </p:grpSp>
      <p:grpSp>
        <p:nvGrpSpPr>
          <p:cNvPr id="154" name="Gruppieren 153">
            <a:extLst>
              <a:ext uri="{FF2B5EF4-FFF2-40B4-BE49-F238E27FC236}">
                <a16:creationId xmlns:a16="http://schemas.microsoft.com/office/drawing/2014/main" id="{C4499148-EB87-4E45-9BDB-81179FF0092B}"/>
              </a:ext>
            </a:extLst>
          </p:cNvPr>
          <p:cNvGrpSpPr/>
          <p:nvPr/>
        </p:nvGrpSpPr>
        <p:grpSpPr>
          <a:xfrm>
            <a:off x="5416503" y="4757731"/>
            <a:ext cx="635040" cy="509760"/>
            <a:chOff x="5416503" y="4757731"/>
            <a:chExt cx="635040" cy="509760"/>
          </a:xfrm>
        </p:grpSpPr>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4B57FCF1-0B44-4BFD-AE8C-AFA1AD586D91}"/>
                    </a:ext>
                  </a:extLst>
                </p14:cNvPr>
                <p14:cNvContentPartPr/>
                <p14:nvPr/>
              </p14:nvContentPartPr>
              <p14:xfrm>
                <a:off x="5525943" y="4883011"/>
                <a:ext cx="78120" cy="191520"/>
              </p14:xfrm>
            </p:contentPart>
          </mc:Choice>
          <mc:Fallback xmlns="">
            <p:pic>
              <p:nvPicPr>
                <p:cNvPr id="137" name="Freihand 136">
                  <a:extLst>
                    <a:ext uri="{FF2B5EF4-FFF2-40B4-BE49-F238E27FC236}">
                      <a16:creationId xmlns:a16="http://schemas.microsoft.com/office/drawing/2014/main" id="{4B57FCF1-0B44-4BFD-AE8C-AFA1AD586D91}"/>
                    </a:ext>
                  </a:extLst>
                </p:cNvPr>
                <p:cNvPicPr/>
                <p:nvPr/>
              </p:nvPicPr>
              <p:blipFill>
                <a:blip r:embed="rId154"/>
                <a:stretch>
                  <a:fillRect/>
                </a:stretch>
              </p:blipFill>
              <p:spPr>
                <a:xfrm>
                  <a:off x="5521623" y="4878691"/>
                  <a:ext cx="86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89423A22-F8D7-4237-86D8-2FF9FA0DD6FD}"/>
                    </a:ext>
                  </a:extLst>
                </p14:cNvPr>
                <p14:cNvContentPartPr/>
                <p14:nvPr/>
              </p14:nvContentPartPr>
              <p14:xfrm>
                <a:off x="5534583" y="4869691"/>
                <a:ext cx="32760" cy="7560"/>
              </p14:xfrm>
            </p:contentPart>
          </mc:Choice>
          <mc:Fallback xmlns="">
            <p:pic>
              <p:nvPicPr>
                <p:cNvPr id="139" name="Freihand 138">
                  <a:extLst>
                    <a:ext uri="{FF2B5EF4-FFF2-40B4-BE49-F238E27FC236}">
                      <a16:creationId xmlns:a16="http://schemas.microsoft.com/office/drawing/2014/main" id="{89423A22-F8D7-4237-86D8-2FF9FA0DD6FD}"/>
                    </a:ext>
                  </a:extLst>
                </p:cNvPr>
                <p:cNvPicPr/>
                <p:nvPr/>
              </p:nvPicPr>
              <p:blipFill>
                <a:blip r:embed="rId156"/>
                <a:stretch>
                  <a:fillRect/>
                </a:stretch>
              </p:blipFill>
              <p:spPr>
                <a:xfrm>
                  <a:off x="5530263" y="4865371"/>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 name="Freihand 140">
                  <a:extLst>
                    <a:ext uri="{FF2B5EF4-FFF2-40B4-BE49-F238E27FC236}">
                      <a16:creationId xmlns:a16="http://schemas.microsoft.com/office/drawing/2014/main" id="{D38A7E0D-47C3-4AEB-8011-F4C4AC38F4E5}"/>
                    </a:ext>
                  </a:extLst>
                </p14:cNvPr>
                <p14:cNvContentPartPr/>
                <p14:nvPr/>
              </p14:nvContentPartPr>
              <p14:xfrm>
                <a:off x="5487783" y="4757731"/>
                <a:ext cx="88560" cy="133560"/>
              </p14:xfrm>
            </p:contentPart>
          </mc:Choice>
          <mc:Fallback xmlns="">
            <p:pic>
              <p:nvPicPr>
                <p:cNvPr id="141" name="Freihand 140">
                  <a:extLst>
                    <a:ext uri="{FF2B5EF4-FFF2-40B4-BE49-F238E27FC236}">
                      <a16:creationId xmlns:a16="http://schemas.microsoft.com/office/drawing/2014/main" id="{D38A7E0D-47C3-4AEB-8011-F4C4AC38F4E5}"/>
                    </a:ext>
                  </a:extLst>
                </p:cNvPr>
                <p:cNvPicPr/>
                <p:nvPr/>
              </p:nvPicPr>
              <p:blipFill>
                <a:blip r:embed="rId158"/>
                <a:stretch>
                  <a:fillRect/>
                </a:stretch>
              </p:blipFill>
              <p:spPr>
                <a:xfrm>
                  <a:off x="5483463" y="4753411"/>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2" name="Freihand 141">
                  <a:extLst>
                    <a:ext uri="{FF2B5EF4-FFF2-40B4-BE49-F238E27FC236}">
                      <a16:creationId xmlns:a16="http://schemas.microsoft.com/office/drawing/2014/main" id="{85EBCA01-7058-4E73-8F6B-8ECBD0F5365A}"/>
                    </a:ext>
                  </a:extLst>
                </p14:cNvPr>
                <p14:cNvContentPartPr/>
                <p14:nvPr/>
              </p14:nvContentPartPr>
              <p14:xfrm>
                <a:off x="5605863" y="4805971"/>
                <a:ext cx="101880" cy="209520"/>
              </p14:xfrm>
            </p:contentPart>
          </mc:Choice>
          <mc:Fallback xmlns="">
            <p:pic>
              <p:nvPicPr>
                <p:cNvPr id="142" name="Freihand 141">
                  <a:extLst>
                    <a:ext uri="{FF2B5EF4-FFF2-40B4-BE49-F238E27FC236}">
                      <a16:creationId xmlns:a16="http://schemas.microsoft.com/office/drawing/2014/main" id="{85EBCA01-7058-4E73-8F6B-8ECBD0F5365A}"/>
                    </a:ext>
                  </a:extLst>
                </p:cNvPr>
                <p:cNvPicPr/>
                <p:nvPr/>
              </p:nvPicPr>
              <p:blipFill>
                <a:blip r:embed="rId160"/>
                <a:stretch>
                  <a:fillRect/>
                </a:stretch>
              </p:blipFill>
              <p:spPr>
                <a:xfrm>
                  <a:off x="5601543" y="4801651"/>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 name="Freihand 142">
                  <a:extLst>
                    <a:ext uri="{FF2B5EF4-FFF2-40B4-BE49-F238E27FC236}">
                      <a16:creationId xmlns:a16="http://schemas.microsoft.com/office/drawing/2014/main" id="{D8C50C6E-3B76-4E4C-BF66-57A7A2C0C88C}"/>
                    </a:ext>
                  </a:extLst>
                </p14:cNvPr>
                <p14:cNvContentPartPr/>
                <p14:nvPr/>
              </p14:nvContentPartPr>
              <p14:xfrm>
                <a:off x="5416503" y="4983811"/>
                <a:ext cx="193680" cy="66960"/>
              </p14:xfrm>
            </p:contentPart>
          </mc:Choice>
          <mc:Fallback xmlns="">
            <p:pic>
              <p:nvPicPr>
                <p:cNvPr id="143" name="Freihand 142">
                  <a:extLst>
                    <a:ext uri="{FF2B5EF4-FFF2-40B4-BE49-F238E27FC236}">
                      <a16:creationId xmlns:a16="http://schemas.microsoft.com/office/drawing/2014/main" id="{D8C50C6E-3B76-4E4C-BF66-57A7A2C0C88C}"/>
                    </a:ext>
                  </a:extLst>
                </p:cNvPr>
                <p:cNvPicPr/>
                <p:nvPr/>
              </p:nvPicPr>
              <p:blipFill>
                <a:blip r:embed="rId162"/>
                <a:stretch>
                  <a:fillRect/>
                </a:stretch>
              </p:blipFill>
              <p:spPr>
                <a:xfrm>
                  <a:off x="5412183" y="4979491"/>
                  <a:ext cx="20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4" name="Freihand 143">
                  <a:extLst>
                    <a:ext uri="{FF2B5EF4-FFF2-40B4-BE49-F238E27FC236}">
                      <a16:creationId xmlns:a16="http://schemas.microsoft.com/office/drawing/2014/main" id="{3921E7FD-683E-4DE0-9ED7-EE45C252C7F3}"/>
                    </a:ext>
                  </a:extLst>
                </p14:cNvPr>
                <p14:cNvContentPartPr/>
                <p14:nvPr/>
              </p14:nvContentPartPr>
              <p14:xfrm>
                <a:off x="5609823" y="5011531"/>
                <a:ext cx="113760" cy="108000"/>
              </p14:xfrm>
            </p:contentPart>
          </mc:Choice>
          <mc:Fallback xmlns="">
            <p:pic>
              <p:nvPicPr>
                <p:cNvPr id="144" name="Freihand 143">
                  <a:extLst>
                    <a:ext uri="{FF2B5EF4-FFF2-40B4-BE49-F238E27FC236}">
                      <a16:creationId xmlns:a16="http://schemas.microsoft.com/office/drawing/2014/main" id="{3921E7FD-683E-4DE0-9ED7-EE45C252C7F3}"/>
                    </a:ext>
                  </a:extLst>
                </p:cNvPr>
                <p:cNvPicPr/>
                <p:nvPr/>
              </p:nvPicPr>
              <p:blipFill>
                <a:blip r:embed="rId164"/>
                <a:stretch>
                  <a:fillRect/>
                </a:stretch>
              </p:blipFill>
              <p:spPr>
                <a:xfrm>
                  <a:off x="5605503" y="5007211"/>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 name="Freihand 144">
                  <a:extLst>
                    <a:ext uri="{FF2B5EF4-FFF2-40B4-BE49-F238E27FC236}">
                      <a16:creationId xmlns:a16="http://schemas.microsoft.com/office/drawing/2014/main" id="{07B6EBFA-0CDB-40C7-B184-4FC6F5F01D1A}"/>
                    </a:ext>
                  </a:extLst>
                </p14:cNvPr>
                <p14:cNvContentPartPr/>
                <p14:nvPr/>
              </p14:nvContentPartPr>
              <p14:xfrm>
                <a:off x="5526303" y="5072731"/>
                <a:ext cx="81360" cy="194760"/>
              </p14:xfrm>
            </p:contentPart>
          </mc:Choice>
          <mc:Fallback xmlns="">
            <p:pic>
              <p:nvPicPr>
                <p:cNvPr id="145" name="Freihand 144">
                  <a:extLst>
                    <a:ext uri="{FF2B5EF4-FFF2-40B4-BE49-F238E27FC236}">
                      <a16:creationId xmlns:a16="http://schemas.microsoft.com/office/drawing/2014/main" id="{07B6EBFA-0CDB-40C7-B184-4FC6F5F01D1A}"/>
                    </a:ext>
                  </a:extLst>
                </p:cNvPr>
                <p:cNvPicPr/>
                <p:nvPr/>
              </p:nvPicPr>
              <p:blipFill>
                <a:blip r:embed="rId166"/>
                <a:stretch>
                  <a:fillRect/>
                </a:stretch>
              </p:blipFill>
              <p:spPr>
                <a:xfrm>
                  <a:off x="5521983" y="5068411"/>
                  <a:ext cx="9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 name="Freihand 146">
                  <a:extLst>
                    <a:ext uri="{FF2B5EF4-FFF2-40B4-BE49-F238E27FC236}">
                      <a16:creationId xmlns:a16="http://schemas.microsoft.com/office/drawing/2014/main" id="{6BCF2618-461B-4DF1-8089-12B6A46B6C68}"/>
                    </a:ext>
                  </a:extLst>
                </p14:cNvPr>
                <p14:cNvContentPartPr/>
                <p14:nvPr/>
              </p14:nvContentPartPr>
              <p14:xfrm>
                <a:off x="5938503" y="4929091"/>
                <a:ext cx="35280" cy="43560"/>
              </p14:xfrm>
            </p:contentPart>
          </mc:Choice>
          <mc:Fallback xmlns="">
            <p:pic>
              <p:nvPicPr>
                <p:cNvPr id="147" name="Freihand 146">
                  <a:extLst>
                    <a:ext uri="{FF2B5EF4-FFF2-40B4-BE49-F238E27FC236}">
                      <a16:creationId xmlns:a16="http://schemas.microsoft.com/office/drawing/2014/main" id="{6BCF2618-461B-4DF1-8089-12B6A46B6C68}"/>
                    </a:ext>
                  </a:extLst>
                </p:cNvPr>
                <p:cNvPicPr/>
                <p:nvPr/>
              </p:nvPicPr>
              <p:blipFill>
                <a:blip r:embed="rId168"/>
                <a:stretch>
                  <a:fillRect/>
                </a:stretch>
              </p:blipFill>
              <p:spPr>
                <a:xfrm>
                  <a:off x="5934183" y="4924771"/>
                  <a:ext cx="4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8" name="Freihand 147">
                  <a:extLst>
                    <a:ext uri="{FF2B5EF4-FFF2-40B4-BE49-F238E27FC236}">
                      <a16:creationId xmlns:a16="http://schemas.microsoft.com/office/drawing/2014/main" id="{827690A4-2710-4EAD-946D-4EBA1A828D62}"/>
                    </a:ext>
                  </a:extLst>
                </p14:cNvPr>
                <p14:cNvContentPartPr/>
                <p14:nvPr/>
              </p14:nvContentPartPr>
              <p14:xfrm>
                <a:off x="5954703" y="4968691"/>
                <a:ext cx="96840" cy="12960"/>
              </p14:xfrm>
            </p:contentPart>
          </mc:Choice>
          <mc:Fallback xmlns="">
            <p:pic>
              <p:nvPicPr>
                <p:cNvPr id="148" name="Freihand 147">
                  <a:extLst>
                    <a:ext uri="{FF2B5EF4-FFF2-40B4-BE49-F238E27FC236}">
                      <a16:creationId xmlns:a16="http://schemas.microsoft.com/office/drawing/2014/main" id="{827690A4-2710-4EAD-946D-4EBA1A828D62}"/>
                    </a:ext>
                  </a:extLst>
                </p:cNvPr>
                <p:cNvPicPr/>
                <p:nvPr/>
              </p:nvPicPr>
              <p:blipFill>
                <a:blip r:embed="rId170"/>
                <a:stretch>
                  <a:fillRect/>
                </a:stretch>
              </p:blipFill>
              <p:spPr>
                <a:xfrm>
                  <a:off x="5950383" y="4964371"/>
                  <a:ext cx="105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 name="Freihand 148">
                  <a:extLst>
                    <a:ext uri="{FF2B5EF4-FFF2-40B4-BE49-F238E27FC236}">
                      <a16:creationId xmlns:a16="http://schemas.microsoft.com/office/drawing/2014/main" id="{E523AC48-761A-416F-8C59-424A5B4756EC}"/>
                    </a:ext>
                  </a:extLst>
                </p14:cNvPr>
                <p14:cNvContentPartPr/>
                <p14:nvPr/>
              </p14:nvContentPartPr>
              <p14:xfrm>
                <a:off x="5917983" y="4980211"/>
                <a:ext cx="44640" cy="87120"/>
              </p14:xfrm>
            </p:contentPart>
          </mc:Choice>
          <mc:Fallback xmlns="">
            <p:pic>
              <p:nvPicPr>
                <p:cNvPr id="149" name="Freihand 148">
                  <a:extLst>
                    <a:ext uri="{FF2B5EF4-FFF2-40B4-BE49-F238E27FC236}">
                      <a16:creationId xmlns:a16="http://schemas.microsoft.com/office/drawing/2014/main" id="{E523AC48-761A-416F-8C59-424A5B4756EC}"/>
                    </a:ext>
                  </a:extLst>
                </p:cNvPr>
                <p:cNvPicPr/>
                <p:nvPr/>
              </p:nvPicPr>
              <p:blipFill>
                <a:blip r:embed="rId172"/>
                <a:stretch>
                  <a:fillRect/>
                </a:stretch>
              </p:blipFill>
              <p:spPr>
                <a:xfrm>
                  <a:off x="5913663" y="4975891"/>
                  <a:ext cx="53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0" name="Freihand 149">
                  <a:extLst>
                    <a:ext uri="{FF2B5EF4-FFF2-40B4-BE49-F238E27FC236}">
                      <a16:creationId xmlns:a16="http://schemas.microsoft.com/office/drawing/2014/main" id="{6ECB72A4-99E1-4476-BEF4-790D3B1D36B4}"/>
                    </a:ext>
                  </a:extLst>
                </p14:cNvPr>
                <p14:cNvContentPartPr/>
                <p14:nvPr/>
              </p14:nvContentPartPr>
              <p14:xfrm>
                <a:off x="5940303" y="4838731"/>
                <a:ext cx="60120" cy="120960"/>
              </p14:xfrm>
            </p:contentPart>
          </mc:Choice>
          <mc:Fallback xmlns="">
            <p:pic>
              <p:nvPicPr>
                <p:cNvPr id="150" name="Freihand 149">
                  <a:extLst>
                    <a:ext uri="{FF2B5EF4-FFF2-40B4-BE49-F238E27FC236}">
                      <a16:creationId xmlns:a16="http://schemas.microsoft.com/office/drawing/2014/main" id="{6ECB72A4-99E1-4476-BEF4-790D3B1D36B4}"/>
                    </a:ext>
                  </a:extLst>
                </p:cNvPr>
                <p:cNvPicPr/>
                <p:nvPr/>
              </p:nvPicPr>
              <p:blipFill>
                <a:blip r:embed="rId174"/>
                <a:stretch>
                  <a:fillRect/>
                </a:stretch>
              </p:blipFill>
              <p:spPr>
                <a:xfrm>
                  <a:off x="5935983" y="4834411"/>
                  <a:ext cx="68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1" name="Freihand 150">
                  <a:extLst>
                    <a:ext uri="{FF2B5EF4-FFF2-40B4-BE49-F238E27FC236}">
                      <a16:creationId xmlns:a16="http://schemas.microsoft.com/office/drawing/2014/main" id="{03DDCC1C-DE37-4351-9E56-26B67ED39383}"/>
                    </a:ext>
                  </a:extLst>
                </p14:cNvPr>
                <p14:cNvContentPartPr/>
                <p14:nvPr/>
              </p14:nvContentPartPr>
              <p14:xfrm>
                <a:off x="5864703" y="4940971"/>
                <a:ext cx="100800" cy="37080"/>
              </p14:xfrm>
            </p:contentPart>
          </mc:Choice>
          <mc:Fallback xmlns="">
            <p:pic>
              <p:nvPicPr>
                <p:cNvPr id="151" name="Freihand 150">
                  <a:extLst>
                    <a:ext uri="{FF2B5EF4-FFF2-40B4-BE49-F238E27FC236}">
                      <a16:creationId xmlns:a16="http://schemas.microsoft.com/office/drawing/2014/main" id="{03DDCC1C-DE37-4351-9E56-26B67ED39383}"/>
                    </a:ext>
                  </a:extLst>
                </p:cNvPr>
                <p:cNvPicPr/>
                <p:nvPr/>
              </p:nvPicPr>
              <p:blipFill>
                <a:blip r:embed="rId176"/>
                <a:stretch>
                  <a:fillRect/>
                </a:stretch>
              </p:blipFill>
              <p:spPr>
                <a:xfrm>
                  <a:off x="5860383" y="4936651"/>
                  <a:ext cx="109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2" name="Freihand 151">
                  <a:extLst>
                    <a:ext uri="{FF2B5EF4-FFF2-40B4-BE49-F238E27FC236}">
                      <a16:creationId xmlns:a16="http://schemas.microsoft.com/office/drawing/2014/main" id="{0788731E-4391-40B8-B1A2-A567185CAADD}"/>
                    </a:ext>
                  </a:extLst>
                </p14:cNvPr>
                <p14:cNvContentPartPr/>
                <p14:nvPr/>
              </p14:nvContentPartPr>
              <p14:xfrm>
                <a:off x="5915823" y="4875811"/>
                <a:ext cx="37440" cy="62280"/>
              </p14:xfrm>
            </p:contentPart>
          </mc:Choice>
          <mc:Fallback xmlns="">
            <p:pic>
              <p:nvPicPr>
                <p:cNvPr id="152" name="Freihand 151">
                  <a:extLst>
                    <a:ext uri="{FF2B5EF4-FFF2-40B4-BE49-F238E27FC236}">
                      <a16:creationId xmlns:a16="http://schemas.microsoft.com/office/drawing/2014/main" id="{0788731E-4391-40B8-B1A2-A567185CAADD}"/>
                    </a:ext>
                  </a:extLst>
                </p:cNvPr>
                <p:cNvPicPr/>
                <p:nvPr/>
              </p:nvPicPr>
              <p:blipFill>
                <a:blip r:embed="rId178"/>
                <a:stretch>
                  <a:fillRect/>
                </a:stretch>
              </p:blipFill>
              <p:spPr>
                <a:xfrm>
                  <a:off x="5911503" y="4871491"/>
                  <a:ext cx="46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3" name="Freihand 152">
                  <a:extLst>
                    <a:ext uri="{FF2B5EF4-FFF2-40B4-BE49-F238E27FC236}">
                      <a16:creationId xmlns:a16="http://schemas.microsoft.com/office/drawing/2014/main" id="{DDB50DEA-2C44-4DF6-B2A1-DE2409C1DB87}"/>
                    </a:ext>
                  </a:extLst>
                </p14:cNvPr>
                <p14:cNvContentPartPr/>
                <p14:nvPr/>
              </p14:nvContentPartPr>
              <p14:xfrm>
                <a:off x="5870823" y="4801291"/>
                <a:ext cx="69480" cy="83160"/>
              </p14:xfrm>
            </p:contentPart>
          </mc:Choice>
          <mc:Fallback xmlns="">
            <p:pic>
              <p:nvPicPr>
                <p:cNvPr id="153" name="Freihand 152">
                  <a:extLst>
                    <a:ext uri="{FF2B5EF4-FFF2-40B4-BE49-F238E27FC236}">
                      <a16:creationId xmlns:a16="http://schemas.microsoft.com/office/drawing/2014/main" id="{DDB50DEA-2C44-4DF6-B2A1-DE2409C1DB87}"/>
                    </a:ext>
                  </a:extLst>
                </p:cNvPr>
                <p:cNvPicPr/>
                <p:nvPr/>
              </p:nvPicPr>
              <p:blipFill>
                <a:blip r:embed="rId180"/>
                <a:stretch>
                  <a:fillRect/>
                </a:stretch>
              </p:blipFill>
              <p:spPr>
                <a:xfrm>
                  <a:off x="5866503" y="4796971"/>
                  <a:ext cx="78120" cy="91800"/>
                </a:xfrm>
                <a:prstGeom prst="rect">
                  <a:avLst/>
                </a:prstGeom>
              </p:spPr>
            </p:pic>
          </mc:Fallback>
        </mc:AlternateContent>
      </p:grpSp>
      <p:grpSp>
        <p:nvGrpSpPr>
          <p:cNvPr id="156" name="Gruppieren 155">
            <a:extLst>
              <a:ext uri="{FF2B5EF4-FFF2-40B4-BE49-F238E27FC236}">
                <a16:creationId xmlns:a16="http://schemas.microsoft.com/office/drawing/2014/main" id="{3BB36FA4-848C-4FD4-9359-12240C8298CB}"/>
              </a:ext>
            </a:extLst>
          </p:cNvPr>
          <p:cNvGrpSpPr/>
          <p:nvPr/>
        </p:nvGrpSpPr>
        <p:grpSpPr>
          <a:xfrm>
            <a:off x="1146903" y="2536171"/>
            <a:ext cx="1804680" cy="1019160"/>
            <a:chOff x="1146903" y="2536171"/>
            <a:chExt cx="1804680" cy="1019160"/>
          </a:xfrm>
        </p:grpSpPr>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F5DDE1B4-F2C7-45EC-8A41-6354E3369546}"/>
                    </a:ext>
                  </a:extLst>
                </p14:cNvPr>
                <p14:cNvContentPartPr/>
                <p14:nvPr/>
              </p14:nvContentPartPr>
              <p14:xfrm>
                <a:off x="1569183" y="3163291"/>
                <a:ext cx="248400" cy="292320"/>
              </p14:xfrm>
            </p:contentPart>
          </mc:Choice>
          <mc:Fallback xmlns="">
            <p:pic>
              <p:nvPicPr>
                <p:cNvPr id="48" name="Freihand 47">
                  <a:extLst>
                    <a:ext uri="{FF2B5EF4-FFF2-40B4-BE49-F238E27FC236}">
                      <a16:creationId xmlns:a16="http://schemas.microsoft.com/office/drawing/2014/main" id="{F5DDE1B4-F2C7-45EC-8A41-6354E3369546}"/>
                    </a:ext>
                  </a:extLst>
                </p:cNvPr>
                <p:cNvPicPr/>
                <p:nvPr/>
              </p:nvPicPr>
              <p:blipFill>
                <a:blip r:embed="rId182"/>
                <a:stretch>
                  <a:fillRect/>
                </a:stretch>
              </p:blipFill>
              <p:spPr>
                <a:xfrm>
                  <a:off x="1564863" y="3158971"/>
                  <a:ext cx="257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88667365-4854-4C53-9DD4-7BDBE1C57E42}"/>
                    </a:ext>
                  </a:extLst>
                </p14:cNvPr>
                <p14:cNvContentPartPr/>
                <p14:nvPr/>
              </p14:nvContentPartPr>
              <p14:xfrm>
                <a:off x="1883823" y="3089131"/>
                <a:ext cx="232560" cy="220320"/>
              </p14:xfrm>
            </p:contentPart>
          </mc:Choice>
          <mc:Fallback xmlns="">
            <p:pic>
              <p:nvPicPr>
                <p:cNvPr id="49" name="Freihand 48">
                  <a:extLst>
                    <a:ext uri="{FF2B5EF4-FFF2-40B4-BE49-F238E27FC236}">
                      <a16:creationId xmlns:a16="http://schemas.microsoft.com/office/drawing/2014/main" id="{88667365-4854-4C53-9DD4-7BDBE1C57E42}"/>
                    </a:ext>
                  </a:extLst>
                </p:cNvPr>
                <p:cNvPicPr/>
                <p:nvPr/>
              </p:nvPicPr>
              <p:blipFill>
                <a:blip r:embed="rId184"/>
                <a:stretch>
                  <a:fillRect/>
                </a:stretch>
              </p:blipFill>
              <p:spPr>
                <a:xfrm>
                  <a:off x="1879503" y="3084811"/>
                  <a:ext cx="241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65A98005-97C0-4BBF-8C02-E81FDF2C1DE1}"/>
                    </a:ext>
                  </a:extLst>
                </p14:cNvPr>
                <p14:cNvContentPartPr/>
                <p14:nvPr/>
              </p14:nvContentPartPr>
              <p14:xfrm>
                <a:off x="2125743" y="3098851"/>
                <a:ext cx="66600" cy="172440"/>
              </p14:xfrm>
            </p:contentPart>
          </mc:Choice>
          <mc:Fallback xmlns="">
            <p:pic>
              <p:nvPicPr>
                <p:cNvPr id="50" name="Freihand 49">
                  <a:extLst>
                    <a:ext uri="{FF2B5EF4-FFF2-40B4-BE49-F238E27FC236}">
                      <a16:creationId xmlns:a16="http://schemas.microsoft.com/office/drawing/2014/main" id="{65A98005-97C0-4BBF-8C02-E81FDF2C1DE1}"/>
                    </a:ext>
                  </a:extLst>
                </p:cNvPr>
                <p:cNvPicPr/>
                <p:nvPr/>
              </p:nvPicPr>
              <p:blipFill>
                <a:blip r:embed="rId186"/>
                <a:stretch>
                  <a:fillRect/>
                </a:stretch>
              </p:blipFill>
              <p:spPr>
                <a:xfrm>
                  <a:off x="2121423" y="3094531"/>
                  <a:ext cx="7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 name="Freihand 50">
                  <a:extLst>
                    <a:ext uri="{FF2B5EF4-FFF2-40B4-BE49-F238E27FC236}">
                      <a16:creationId xmlns:a16="http://schemas.microsoft.com/office/drawing/2014/main" id="{A9C64A98-5C08-4327-B413-3A19D57AF464}"/>
                    </a:ext>
                  </a:extLst>
                </p14:cNvPr>
                <p14:cNvContentPartPr/>
                <p14:nvPr/>
              </p14:nvContentPartPr>
              <p14:xfrm>
                <a:off x="2216823" y="3134131"/>
                <a:ext cx="95760" cy="97560"/>
              </p14:xfrm>
            </p:contentPart>
          </mc:Choice>
          <mc:Fallback xmlns="">
            <p:pic>
              <p:nvPicPr>
                <p:cNvPr id="51" name="Freihand 50">
                  <a:extLst>
                    <a:ext uri="{FF2B5EF4-FFF2-40B4-BE49-F238E27FC236}">
                      <a16:creationId xmlns:a16="http://schemas.microsoft.com/office/drawing/2014/main" id="{A9C64A98-5C08-4327-B413-3A19D57AF464}"/>
                    </a:ext>
                  </a:extLst>
                </p:cNvPr>
                <p:cNvPicPr/>
                <p:nvPr/>
              </p:nvPicPr>
              <p:blipFill>
                <a:blip r:embed="rId188"/>
                <a:stretch>
                  <a:fillRect/>
                </a:stretch>
              </p:blipFill>
              <p:spPr>
                <a:xfrm>
                  <a:off x="2212503" y="3129811"/>
                  <a:ext cx="104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2" name="Freihand 51">
                  <a:extLst>
                    <a:ext uri="{FF2B5EF4-FFF2-40B4-BE49-F238E27FC236}">
                      <a16:creationId xmlns:a16="http://schemas.microsoft.com/office/drawing/2014/main" id="{47E14007-E430-4397-8CB1-E2967AEDE290}"/>
                    </a:ext>
                  </a:extLst>
                </p14:cNvPr>
                <p14:cNvContentPartPr/>
                <p14:nvPr/>
              </p14:nvContentPartPr>
              <p14:xfrm>
                <a:off x="2409423" y="3042331"/>
                <a:ext cx="142560" cy="179280"/>
              </p14:xfrm>
            </p:contentPart>
          </mc:Choice>
          <mc:Fallback xmlns="">
            <p:pic>
              <p:nvPicPr>
                <p:cNvPr id="52" name="Freihand 51">
                  <a:extLst>
                    <a:ext uri="{FF2B5EF4-FFF2-40B4-BE49-F238E27FC236}">
                      <a16:creationId xmlns:a16="http://schemas.microsoft.com/office/drawing/2014/main" id="{47E14007-E430-4397-8CB1-E2967AEDE290}"/>
                    </a:ext>
                  </a:extLst>
                </p:cNvPr>
                <p:cNvPicPr/>
                <p:nvPr/>
              </p:nvPicPr>
              <p:blipFill>
                <a:blip r:embed="rId190"/>
                <a:stretch>
                  <a:fillRect/>
                </a:stretch>
              </p:blipFill>
              <p:spPr>
                <a:xfrm>
                  <a:off x="2405103" y="3038011"/>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EBC45BE0-A4EB-46F0-AD0C-07C06776AE01}"/>
                    </a:ext>
                  </a:extLst>
                </p14:cNvPr>
                <p14:cNvContentPartPr/>
                <p14:nvPr/>
              </p14:nvContentPartPr>
              <p14:xfrm>
                <a:off x="2563143" y="2977171"/>
                <a:ext cx="236160" cy="109800"/>
              </p14:xfrm>
            </p:contentPart>
          </mc:Choice>
          <mc:Fallback xmlns="">
            <p:pic>
              <p:nvPicPr>
                <p:cNvPr id="54" name="Freihand 53">
                  <a:extLst>
                    <a:ext uri="{FF2B5EF4-FFF2-40B4-BE49-F238E27FC236}">
                      <a16:creationId xmlns:a16="http://schemas.microsoft.com/office/drawing/2014/main" id="{EBC45BE0-A4EB-46F0-AD0C-07C06776AE01}"/>
                    </a:ext>
                  </a:extLst>
                </p:cNvPr>
                <p:cNvPicPr/>
                <p:nvPr/>
              </p:nvPicPr>
              <p:blipFill>
                <a:blip r:embed="rId192"/>
                <a:stretch>
                  <a:fillRect/>
                </a:stretch>
              </p:blipFill>
              <p:spPr>
                <a:xfrm>
                  <a:off x="2558823" y="2972851"/>
                  <a:ext cx="24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90F3485C-5E22-45FB-88D8-3BB125E19FDA}"/>
                    </a:ext>
                  </a:extLst>
                </p14:cNvPr>
                <p14:cNvContentPartPr/>
                <p14:nvPr/>
              </p14:nvContentPartPr>
              <p14:xfrm>
                <a:off x="1805343" y="3396571"/>
                <a:ext cx="37440" cy="82080"/>
              </p14:xfrm>
            </p:contentPart>
          </mc:Choice>
          <mc:Fallback xmlns="">
            <p:pic>
              <p:nvPicPr>
                <p:cNvPr id="57" name="Freihand 56">
                  <a:extLst>
                    <a:ext uri="{FF2B5EF4-FFF2-40B4-BE49-F238E27FC236}">
                      <a16:creationId xmlns:a16="http://schemas.microsoft.com/office/drawing/2014/main" id="{90F3485C-5E22-45FB-88D8-3BB125E19FDA}"/>
                    </a:ext>
                  </a:extLst>
                </p:cNvPr>
                <p:cNvPicPr/>
                <p:nvPr/>
              </p:nvPicPr>
              <p:blipFill>
                <a:blip r:embed="rId194"/>
                <a:stretch>
                  <a:fillRect/>
                </a:stretch>
              </p:blipFill>
              <p:spPr>
                <a:xfrm>
                  <a:off x="1801023" y="3392251"/>
                  <a:ext cx="46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4681A82F-453E-4AD1-AE22-C82AE8293183}"/>
                    </a:ext>
                  </a:extLst>
                </p14:cNvPr>
                <p14:cNvContentPartPr/>
                <p14:nvPr/>
              </p14:nvContentPartPr>
              <p14:xfrm>
                <a:off x="1818303" y="3147811"/>
                <a:ext cx="81000" cy="211320"/>
              </p14:xfrm>
            </p:contentPart>
          </mc:Choice>
          <mc:Fallback xmlns="">
            <p:pic>
              <p:nvPicPr>
                <p:cNvPr id="58" name="Freihand 57">
                  <a:extLst>
                    <a:ext uri="{FF2B5EF4-FFF2-40B4-BE49-F238E27FC236}">
                      <a16:creationId xmlns:a16="http://schemas.microsoft.com/office/drawing/2014/main" id="{4681A82F-453E-4AD1-AE22-C82AE8293183}"/>
                    </a:ext>
                  </a:extLst>
                </p:cNvPr>
                <p:cNvPicPr/>
                <p:nvPr/>
              </p:nvPicPr>
              <p:blipFill>
                <a:blip r:embed="rId196"/>
                <a:stretch>
                  <a:fillRect/>
                </a:stretch>
              </p:blipFill>
              <p:spPr>
                <a:xfrm>
                  <a:off x="1813983" y="3143491"/>
                  <a:ext cx="8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0" name="Freihand 99">
                  <a:extLst>
                    <a:ext uri="{FF2B5EF4-FFF2-40B4-BE49-F238E27FC236}">
                      <a16:creationId xmlns:a16="http://schemas.microsoft.com/office/drawing/2014/main" id="{D7D8D208-3D3E-4B60-8A76-4F5E959E0667}"/>
                    </a:ext>
                  </a:extLst>
                </p14:cNvPr>
                <p14:cNvContentPartPr/>
                <p14:nvPr/>
              </p14:nvContentPartPr>
              <p14:xfrm>
                <a:off x="2531823" y="3030091"/>
                <a:ext cx="360" cy="360"/>
              </p14:xfrm>
            </p:contentPart>
          </mc:Choice>
          <mc:Fallback xmlns="">
            <p:pic>
              <p:nvPicPr>
                <p:cNvPr id="100" name="Freihand 99">
                  <a:extLst>
                    <a:ext uri="{FF2B5EF4-FFF2-40B4-BE49-F238E27FC236}">
                      <a16:creationId xmlns:a16="http://schemas.microsoft.com/office/drawing/2014/main" id="{D7D8D208-3D3E-4B60-8A76-4F5E959E0667}"/>
                    </a:ext>
                  </a:extLst>
                </p:cNvPr>
                <p:cNvPicPr/>
                <p:nvPr/>
              </p:nvPicPr>
              <p:blipFill>
                <a:blip r:embed="rId198"/>
                <a:stretch>
                  <a:fillRect/>
                </a:stretch>
              </p:blipFill>
              <p:spPr>
                <a:xfrm>
                  <a:off x="2527503" y="3025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0F733623-23AA-48B5-A57E-C9F1CBB43C2A}"/>
                    </a:ext>
                  </a:extLst>
                </p14:cNvPr>
                <p14:cNvContentPartPr/>
                <p14:nvPr/>
              </p14:nvContentPartPr>
              <p14:xfrm>
                <a:off x="2487183" y="2911651"/>
                <a:ext cx="106920" cy="198720"/>
              </p14:xfrm>
            </p:contentPart>
          </mc:Choice>
          <mc:Fallback xmlns="">
            <p:pic>
              <p:nvPicPr>
                <p:cNvPr id="101" name="Freihand 100">
                  <a:extLst>
                    <a:ext uri="{FF2B5EF4-FFF2-40B4-BE49-F238E27FC236}">
                      <a16:creationId xmlns:a16="http://schemas.microsoft.com/office/drawing/2014/main" id="{0F733623-23AA-48B5-A57E-C9F1CBB43C2A}"/>
                    </a:ext>
                  </a:extLst>
                </p:cNvPr>
                <p:cNvPicPr/>
                <p:nvPr/>
              </p:nvPicPr>
              <p:blipFill>
                <a:blip r:embed="rId200"/>
                <a:stretch>
                  <a:fillRect/>
                </a:stretch>
              </p:blipFill>
              <p:spPr>
                <a:xfrm>
                  <a:off x="2482863" y="2907331"/>
                  <a:ext cx="115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9B4CA24B-1806-41BA-91F6-60784CF90ACC}"/>
                    </a:ext>
                  </a:extLst>
                </p14:cNvPr>
                <p14:cNvContentPartPr/>
                <p14:nvPr/>
              </p14:nvContentPartPr>
              <p14:xfrm>
                <a:off x="2546583" y="2986171"/>
                <a:ext cx="100800" cy="82080"/>
              </p14:xfrm>
            </p:contentPart>
          </mc:Choice>
          <mc:Fallback xmlns="">
            <p:pic>
              <p:nvPicPr>
                <p:cNvPr id="102" name="Freihand 101">
                  <a:extLst>
                    <a:ext uri="{FF2B5EF4-FFF2-40B4-BE49-F238E27FC236}">
                      <a16:creationId xmlns:a16="http://schemas.microsoft.com/office/drawing/2014/main" id="{9B4CA24B-1806-41BA-91F6-60784CF90ACC}"/>
                    </a:ext>
                  </a:extLst>
                </p:cNvPr>
                <p:cNvPicPr/>
                <p:nvPr/>
              </p:nvPicPr>
              <p:blipFill>
                <a:blip r:embed="rId202"/>
                <a:stretch>
                  <a:fillRect/>
                </a:stretch>
              </p:blipFill>
              <p:spPr>
                <a:xfrm>
                  <a:off x="2542263" y="2981851"/>
                  <a:ext cx="109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449F2D16-E6D4-4EFD-8251-83026CD85ADB}"/>
                    </a:ext>
                  </a:extLst>
                </p14:cNvPr>
                <p14:cNvContentPartPr/>
                <p14:nvPr/>
              </p14:nvContentPartPr>
              <p14:xfrm>
                <a:off x="1146903" y="2536171"/>
                <a:ext cx="1804680" cy="1019160"/>
              </p14:xfrm>
            </p:contentPart>
          </mc:Choice>
          <mc:Fallback xmlns="">
            <p:pic>
              <p:nvPicPr>
                <p:cNvPr id="155" name="Freihand 154">
                  <a:extLst>
                    <a:ext uri="{FF2B5EF4-FFF2-40B4-BE49-F238E27FC236}">
                      <a16:creationId xmlns:a16="http://schemas.microsoft.com/office/drawing/2014/main" id="{449F2D16-E6D4-4EFD-8251-83026CD85ADB}"/>
                    </a:ext>
                  </a:extLst>
                </p:cNvPr>
                <p:cNvPicPr/>
                <p:nvPr/>
              </p:nvPicPr>
              <p:blipFill>
                <a:blip r:embed="rId204"/>
                <a:stretch>
                  <a:fillRect/>
                </a:stretch>
              </p:blipFill>
              <p:spPr>
                <a:xfrm>
                  <a:off x="1142583" y="2531851"/>
                  <a:ext cx="1813320" cy="1027800"/>
                </a:xfrm>
                <a:prstGeom prst="rect">
                  <a:avLst/>
                </a:prstGeom>
              </p:spPr>
            </p:pic>
          </mc:Fallback>
        </mc:AlternateContent>
      </p:grpSp>
      <p:grpSp>
        <p:nvGrpSpPr>
          <p:cNvPr id="158" name="Gruppieren 157">
            <a:extLst>
              <a:ext uri="{FF2B5EF4-FFF2-40B4-BE49-F238E27FC236}">
                <a16:creationId xmlns:a16="http://schemas.microsoft.com/office/drawing/2014/main" id="{703BB33F-4E4A-4FAE-A0BF-CF6C81C2A461}"/>
              </a:ext>
            </a:extLst>
          </p:cNvPr>
          <p:cNvGrpSpPr/>
          <p:nvPr/>
        </p:nvGrpSpPr>
        <p:grpSpPr>
          <a:xfrm>
            <a:off x="4721343" y="3210451"/>
            <a:ext cx="2007360" cy="910800"/>
            <a:chOff x="4721343" y="3210451"/>
            <a:chExt cx="2007360" cy="910800"/>
          </a:xfrm>
        </p:grpSpPr>
        <mc:AlternateContent xmlns:mc="http://schemas.openxmlformats.org/markup-compatibility/2006" xmlns:p14="http://schemas.microsoft.com/office/powerpoint/2010/main">
          <mc:Choice Requires="p14">
            <p:contentPart p14:bwMode="auto" r:id="rId205">
              <p14:nvContentPartPr>
                <p14:cNvPr id="43" name="Freihand 42">
                  <a:extLst>
                    <a:ext uri="{FF2B5EF4-FFF2-40B4-BE49-F238E27FC236}">
                      <a16:creationId xmlns:a16="http://schemas.microsoft.com/office/drawing/2014/main" id="{B563A783-76C6-4827-A1E2-02489D1179A6}"/>
                    </a:ext>
                  </a:extLst>
                </p14:cNvPr>
                <p14:cNvContentPartPr/>
                <p14:nvPr/>
              </p14:nvContentPartPr>
              <p14:xfrm>
                <a:off x="4744023" y="3987691"/>
                <a:ext cx="21600" cy="133560"/>
              </p14:xfrm>
            </p:contentPart>
          </mc:Choice>
          <mc:Fallback xmlns="">
            <p:pic>
              <p:nvPicPr>
                <p:cNvPr id="43" name="Freihand 42">
                  <a:extLst>
                    <a:ext uri="{FF2B5EF4-FFF2-40B4-BE49-F238E27FC236}">
                      <a16:creationId xmlns:a16="http://schemas.microsoft.com/office/drawing/2014/main" id="{B563A783-76C6-4827-A1E2-02489D1179A6}"/>
                    </a:ext>
                  </a:extLst>
                </p:cNvPr>
                <p:cNvPicPr/>
                <p:nvPr/>
              </p:nvPicPr>
              <p:blipFill>
                <a:blip r:embed="rId206"/>
                <a:stretch>
                  <a:fillRect/>
                </a:stretch>
              </p:blipFill>
              <p:spPr>
                <a:xfrm>
                  <a:off x="4739703" y="3983371"/>
                  <a:ext cx="3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4" name="Freihand 43">
                  <a:extLst>
                    <a:ext uri="{FF2B5EF4-FFF2-40B4-BE49-F238E27FC236}">
                      <a16:creationId xmlns:a16="http://schemas.microsoft.com/office/drawing/2014/main" id="{E58C89F2-813D-4C01-A3FF-795F07E82A77}"/>
                    </a:ext>
                  </a:extLst>
                </p14:cNvPr>
                <p14:cNvContentPartPr/>
                <p14:nvPr/>
              </p14:nvContentPartPr>
              <p14:xfrm>
                <a:off x="4721343" y="3929371"/>
                <a:ext cx="155160" cy="52560"/>
              </p14:xfrm>
            </p:contentPart>
          </mc:Choice>
          <mc:Fallback xmlns="">
            <p:pic>
              <p:nvPicPr>
                <p:cNvPr id="44" name="Freihand 43">
                  <a:extLst>
                    <a:ext uri="{FF2B5EF4-FFF2-40B4-BE49-F238E27FC236}">
                      <a16:creationId xmlns:a16="http://schemas.microsoft.com/office/drawing/2014/main" id="{E58C89F2-813D-4C01-A3FF-795F07E82A77}"/>
                    </a:ext>
                  </a:extLst>
                </p:cNvPr>
                <p:cNvPicPr/>
                <p:nvPr/>
              </p:nvPicPr>
              <p:blipFill>
                <a:blip r:embed="rId208"/>
                <a:stretch>
                  <a:fillRect/>
                </a:stretch>
              </p:blipFill>
              <p:spPr>
                <a:xfrm>
                  <a:off x="4717023" y="3925051"/>
                  <a:ext cx="163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5" name="Freihand 44">
                  <a:extLst>
                    <a:ext uri="{FF2B5EF4-FFF2-40B4-BE49-F238E27FC236}">
                      <a16:creationId xmlns:a16="http://schemas.microsoft.com/office/drawing/2014/main" id="{85F8F66F-0BDA-4C98-B757-C1FCA4BC147F}"/>
                    </a:ext>
                  </a:extLst>
                </p14:cNvPr>
                <p14:cNvContentPartPr/>
                <p14:nvPr/>
              </p14:nvContentPartPr>
              <p14:xfrm>
                <a:off x="4736463" y="3979771"/>
                <a:ext cx="156600" cy="130320"/>
              </p14:xfrm>
            </p:contentPart>
          </mc:Choice>
          <mc:Fallback xmlns="">
            <p:pic>
              <p:nvPicPr>
                <p:cNvPr id="45" name="Freihand 44">
                  <a:extLst>
                    <a:ext uri="{FF2B5EF4-FFF2-40B4-BE49-F238E27FC236}">
                      <a16:creationId xmlns:a16="http://schemas.microsoft.com/office/drawing/2014/main" id="{85F8F66F-0BDA-4C98-B757-C1FCA4BC147F}"/>
                    </a:ext>
                  </a:extLst>
                </p:cNvPr>
                <p:cNvPicPr/>
                <p:nvPr/>
              </p:nvPicPr>
              <p:blipFill>
                <a:blip r:embed="rId210"/>
                <a:stretch>
                  <a:fillRect/>
                </a:stretch>
              </p:blipFill>
              <p:spPr>
                <a:xfrm>
                  <a:off x="4732143" y="3975451"/>
                  <a:ext cx="165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 name="Freihand 45">
                  <a:extLst>
                    <a:ext uri="{FF2B5EF4-FFF2-40B4-BE49-F238E27FC236}">
                      <a16:creationId xmlns:a16="http://schemas.microsoft.com/office/drawing/2014/main" id="{7E5E1949-7A42-4D82-B662-1AF9C049B83D}"/>
                    </a:ext>
                  </a:extLst>
                </p14:cNvPr>
                <p14:cNvContentPartPr/>
                <p14:nvPr/>
              </p14:nvContentPartPr>
              <p14:xfrm>
                <a:off x="4925823" y="3916051"/>
                <a:ext cx="207000" cy="112320"/>
              </p14:xfrm>
            </p:contentPart>
          </mc:Choice>
          <mc:Fallback xmlns="">
            <p:pic>
              <p:nvPicPr>
                <p:cNvPr id="46" name="Freihand 45">
                  <a:extLst>
                    <a:ext uri="{FF2B5EF4-FFF2-40B4-BE49-F238E27FC236}">
                      <a16:creationId xmlns:a16="http://schemas.microsoft.com/office/drawing/2014/main" id="{7E5E1949-7A42-4D82-B662-1AF9C049B83D}"/>
                    </a:ext>
                  </a:extLst>
                </p:cNvPr>
                <p:cNvPicPr/>
                <p:nvPr/>
              </p:nvPicPr>
              <p:blipFill>
                <a:blip r:embed="rId212"/>
                <a:stretch>
                  <a:fillRect/>
                </a:stretch>
              </p:blipFill>
              <p:spPr>
                <a:xfrm>
                  <a:off x="4921503" y="3911731"/>
                  <a:ext cx="21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 name="Freihand 37">
                  <a:extLst>
                    <a:ext uri="{FF2B5EF4-FFF2-40B4-BE49-F238E27FC236}">
                      <a16:creationId xmlns:a16="http://schemas.microsoft.com/office/drawing/2014/main" id="{0BE3F2AC-14C3-4A9C-A842-734FDBAFC370}"/>
                    </a:ext>
                  </a:extLst>
                </p14:cNvPr>
                <p14:cNvContentPartPr/>
                <p14:nvPr/>
              </p14:nvContentPartPr>
              <p14:xfrm>
                <a:off x="5054343" y="3521851"/>
                <a:ext cx="190800" cy="272880"/>
              </p14:xfrm>
            </p:contentPart>
          </mc:Choice>
          <mc:Fallback xmlns="">
            <p:pic>
              <p:nvPicPr>
                <p:cNvPr id="38" name="Freihand 37">
                  <a:extLst>
                    <a:ext uri="{FF2B5EF4-FFF2-40B4-BE49-F238E27FC236}">
                      <a16:creationId xmlns:a16="http://schemas.microsoft.com/office/drawing/2014/main" id="{0BE3F2AC-14C3-4A9C-A842-734FDBAFC370}"/>
                    </a:ext>
                  </a:extLst>
                </p:cNvPr>
                <p:cNvPicPr/>
                <p:nvPr/>
              </p:nvPicPr>
              <p:blipFill>
                <a:blip r:embed="rId214"/>
                <a:stretch>
                  <a:fillRect/>
                </a:stretch>
              </p:blipFill>
              <p:spPr>
                <a:xfrm>
                  <a:off x="5050023" y="3517531"/>
                  <a:ext cx="199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 name="Freihand 38">
                  <a:extLst>
                    <a:ext uri="{FF2B5EF4-FFF2-40B4-BE49-F238E27FC236}">
                      <a16:creationId xmlns:a16="http://schemas.microsoft.com/office/drawing/2014/main" id="{A04FA496-8CD0-4A39-AA58-ABF7CEE2D37F}"/>
                    </a:ext>
                  </a:extLst>
                </p14:cNvPr>
                <p14:cNvContentPartPr/>
                <p14:nvPr/>
              </p14:nvContentPartPr>
              <p14:xfrm>
                <a:off x="5054703" y="3593491"/>
                <a:ext cx="146880" cy="80640"/>
              </p14:xfrm>
            </p:contentPart>
          </mc:Choice>
          <mc:Fallback xmlns="">
            <p:pic>
              <p:nvPicPr>
                <p:cNvPr id="39" name="Freihand 38">
                  <a:extLst>
                    <a:ext uri="{FF2B5EF4-FFF2-40B4-BE49-F238E27FC236}">
                      <a16:creationId xmlns:a16="http://schemas.microsoft.com/office/drawing/2014/main" id="{A04FA496-8CD0-4A39-AA58-ABF7CEE2D37F}"/>
                    </a:ext>
                  </a:extLst>
                </p:cNvPr>
                <p:cNvPicPr/>
                <p:nvPr/>
              </p:nvPicPr>
              <p:blipFill>
                <a:blip r:embed="rId216"/>
                <a:stretch>
                  <a:fillRect/>
                </a:stretch>
              </p:blipFill>
              <p:spPr>
                <a:xfrm>
                  <a:off x="5050383" y="3589171"/>
                  <a:ext cx="15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 name="Freihand 39">
                  <a:extLst>
                    <a:ext uri="{FF2B5EF4-FFF2-40B4-BE49-F238E27FC236}">
                      <a16:creationId xmlns:a16="http://schemas.microsoft.com/office/drawing/2014/main" id="{87C082DA-2E5C-44F5-A10F-CFCBDF38C5F2}"/>
                    </a:ext>
                  </a:extLst>
                </p14:cNvPr>
                <p14:cNvContentPartPr/>
                <p14:nvPr/>
              </p14:nvContentPartPr>
              <p14:xfrm>
                <a:off x="5063703" y="3553891"/>
                <a:ext cx="106200" cy="61200"/>
              </p14:xfrm>
            </p:contentPart>
          </mc:Choice>
          <mc:Fallback xmlns="">
            <p:pic>
              <p:nvPicPr>
                <p:cNvPr id="40" name="Freihand 39">
                  <a:extLst>
                    <a:ext uri="{FF2B5EF4-FFF2-40B4-BE49-F238E27FC236}">
                      <a16:creationId xmlns:a16="http://schemas.microsoft.com/office/drawing/2014/main" id="{87C082DA-2E5C-44F5-A10F-CFCBDF38C5F2}"/>
                    </a:ext>
                  </a:extLst>
                </p:cNvPr>
                <p:cNvPicPr/>
                <p:nvPr/>
              </p:nvPicPr>
              <p:blipFill>
                <a:blip r:embed="rId218"/>
                <a:stretch>
                  <a:fillRect/>
                </a:stretch>
              </p:blipFill>
              <p:spPr>
                <a:xfrm>
                  <a:off x="5059383" y="3549571"/>
                  <a:ext cx="11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 name="Freihand 40">
                  <a:extLst>
                    <a:ext uri="{FF2B5EF4-FFF2-40B4-BE49-F238E27FC236}">
                      <a16:creationId xmlns:a16="http://schemas.microsoft.com/office/drawing/2014/main" id="{137CEF4B-7048-4CD1-A332-FECBC18574C8}"/>
                    </a:ext>
                  </a:extLst>
                </p14:cNvPr>
                <p14:cNvContentPartPr/>
                <p14:nvPr/>
              </p14:nvContentPartPr>
              <p14:xfrm>
                <a:off x="5137863" y="3519691"/>
                <a:ext cx="82800" cy="54720"/>
              </p14:xfrm>
            </p:contentPart>
          </mc:Choice>
          <mc:Fallback xmlns="">
            <p:pic>
              <p:nvPicPr>
                <p:cNvPr id="41" name="Freihand 40">
                  <a:extLst>
                    <a:ext uri="{FF2B5EF4-FFF2-40B4-BE49-F238E27FC236}">
                      <a16:creationId xmlns:a16="http://schemas.microsoft.com/office/drawing/2014/main" id="{137CEF4B-7048-4CD1-A332-FECBC18574C8}"/>
                    </a:ext>
                  </a:extLst>
                </p:cNvPr>
                <p:cNvPicPr/>
                <p:nvPr/>
              </p:nvPicPr>
              <p:blipFill>
                <a:blip r:embed="rId220"/>
                <a:stretch>
                  <a:fillRect/>
                </a:stretch>
              </p:blipFill>
              <p:spPr>
                <a:xfrm>
                  <a:off x="5133543" y="3515371"/>
                  <a:ext cx="9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0" name="Freihand 59">
                  <a:extLst>
                    <a:ext uri="{FF2B5EF4-FFF2-40B4-BE49-F238E27FC236}">
                      <a16:creationId xmlns:a16="http://schemas.microsoft.com/office/drawing/2014/main" id="{E6316985-7FB6-4FA0-ABE7-8385419A68D1}"/>
                    </a:ext>
                  </a:extLst>
                </p14:cNvPr>
                <p14:cNvContentPartPr/>
                <p14:nvPr/>
              </p14:nvContentPartPr>
              <p14:xfrm>
                <a:off x="5395263" y="3688171"/>
                <a:ext cx="214920" cy="109800"/>
              </p14:xfrm>
            </p:contentPart>
          </mc:Choice>
          <mc:Fallback xmlns="">
            <p:pic>
              <p:nvPicPr>
                <p:cNvPr id="60" name="Freihand 59">
                  <a:extLst>
                    <a:ext uri="{FF2B5EF4-FFF2-40B4-BE49-F238E27FC236}">
                      <a16:creationId xmlns:a16="http://schemas.microsoft.com/office/drawing/2014/main" id="{E6316985-7FB6-4FA0-ABE7-8385419A68D1}"/>
                    </a:ext>
                  </a:extLst>
                </p:cNvPr>
                <p:cNvPicPr/>
                <p:nvPr/>
              </p:nvPicPr>
              <p:blipFill>
                <a:blip r:embed="rId222"/>
                <a:stretch>
                  <a:fillRect/>
                </a:stretch>
              </p:blipFill>
              <p:spPr>
                <a:xfrm>
                  <a:off x="5390943" y="3683851"/>
                  <a:ext cx="22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1" name="Freihand 60">
                  <a:extLst>
                    <a:ext uri="{FF2B5EF4-FFF2-40B4-BE49-F238E27FC236}">
                      <a16:creationId xmlns:a16="http://schemas.microsoft.com/office/drawing/2014/main" id="{FBF01F08-8B99-4630-BDBF-0FCB94CBD9D2}"/>
                    </a:ext>
                  </a:extLst>
                </p14:cNvPr>
                <p14:cNvContentPartPr/>
                <p14:nvPr/>
              </p14:nvContentPartPr>
              <p14:xfrm>
                <a:off x="5649423" y="3555691"/>
                <a:ext cx="144000" cy="185760"/>
              </p14:xfrm>
            </p:contentPart>
          </mc:Choice>
          <mc:Fallback xmlns="">
            <p:pic>
              <p:nvPicPr>
                <p:cNvPr id="61" name="Freihand 60">
                  <a:extLst>
                    <a:ext uri="{FF2B5EF4-FFF2-40B4-BE49-F238E27FC236}">
                      <a16:creationId xmlns:a16="http://schemas.microsoft.com/office/drawing/2014/main" id="{FBF01F08-8B99-4630-BDBF-0FCB94CBD9D2}"/>
                    </a:ext>
                  </a:extLst>
                </p:cNvPr>
                <p:cNvPicPr/>
                <p:nvPr/>
              </p:nvPicPr>
              <p:blipFill>
                <a:blip r:embed="rId224"/>
                <a:stretch>
                  <a:fillRect/>
                </a:stretch>
              </p:blipFill>
              <p:spPr>
                <a:xfrm>
                  <a:off x="5645103" y="3551371"/>
                  <a:ext cx="152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2" name="Freihand 61">
                  <a:extLst>
                    <a:ext uri="{FF2B5EF4-FFF2-40B4-BE49-F238E27FC236}">
                      <a16:creationId xmlns:a16="http://schemas.microsoft.com/office/drawing/2014/main" id="{04ADD817-2EC1-40D2-BB58-B74AC536F451}"/>
                    </a:ext>
                  </a:extLst>
                </p14:cNvPr>
                <p14:cNvContentPartPr/>
                <p14:nvPr/>
              </p14:nvContentPartPr>
              <p14:xfrm>
                <a:off x="5645463" y="3501331"/>
                <a:ext cx="129240" cy="38520"/>
              </p14:xfrm>
            </p:contentPart>
          </mc:Choice>
          <mc:Fallback xmlns="">
            <p:pic>
              <p:nvPicPr>
                <p:cNvPr id="62" name="Freihand 61">
                  <a:extLst>
                    <a:ext uri="{FF2B5EF4-FFF2-40B4-BE49-F238E27FC236}">
                      <a16:creationId xmlns:a16="http://schemas.microsoft.com/office/drawing/2014/main" id="{04ADD817-2EC1-40D2-BB58-B74AC536F451}"/>
                    </a:ext>
                  </a:extLst>
                </p:cNvPr>
                <p:cNvPicPr/>
                <p:nvPr/>
              </p:nvPicPr>
              <p:blipFill>
                <a:blip r:embed="rId226"/>
                <a:stretch>
                  <a:fillRect/>
                </a:stretch>
              </p:blipFill>
              <p:spPr>
                <a:xfrm>
                  <a:off x="5641143" y="3497011"/>
                  <a:ext cx="13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3" name="Freihand 62">
                  <a:extLst>
                    <a:ext uri="{FF2B5EF4-FFF2-40B4-BE49-F238E27FC236}">
                      <a16:creationId xmlns:a16="http://schemas.microsoft.com/office/drawing/2014/main" id="{847AE9E3-5E6E-4455-A3E0-1EB7B065DC03}"/>
                    </a:ext>
                  </a:extLst>
                </p14:cNvPr>
                <p14:cNvContentPartPr/>
                <p14:nvPr/>
              </p14:nvContentPartPr>
              <p14:xfrm>
                <a:off x="5800983" y="3430051"/>
                <a:ext cx="133200" cy="254880"/>
              </p14:xfrm>
            </p:contentPart>
          </mc:Choice>
          <mc:Fallback xmlns="">
            <p:pic>
              <p:nvPicPr>
                <p:cNvPr id="63" name="Freihand 62">
                  <a:extLst>
                    <a:ext uri="{FF2B5EF4-FFF2-40B4-BE49-F238E27FC236}">
                      <a16:creationId xmlns:a16="http://schemas.microsoft.com/office/drawing/2014/main" id="{847AE9E3-5E6E-4455-A3E0-1EB7B065DC03}"/>
                    </a:ext>
                  </a:extLst>
                </p:cNvPr>
                <p:cNvPicPr/>
                <p:nvPr/>
              </p:nvPicPr>
              <p:blipFill>
                <a:blip r:embed="rId228"/>
                <a:stretch>
                  <a:fillRect/>
                </a:stretch>
              </p:blipFill>
              <p:spPr>
                <a:xfrm>
                  <a:off x="5796663" y="3425731"/>
                  <a:ext cx="141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4" name="Freihand 63">
                  <a:extLst>
                    <a:ext uri="{FF2B5EF4-FFF2-40B4-BE49-F238E27FC236}">
                      <a16:creationId xmlns:a16="http://schemas.microsoft.com/office/drawing/2014/main" id="{EFA394B2-0538-4C4F-97D3-6E3BC3F5CFAB}"/>
                    </a:ext>
                  </a:extLst>
                </p14:cNvPr>
                <p14:cNvContentPartPr/>
                <p14:nvPr/>
              </p14:nvContentPartPr>
              <p14:xfrm>
                <a:off x="5930223" y="3436891"/>
                <a:ext cx="40680" cy="211680"/>
              </p14:xfrm>
            </p:contentPart>
          </mc:Choice>
          <mc:Fallback xmlns="">
            <p:pic>
              <p:nvPicPr>
                <p:cNvPr id="64" name="Freihand 63">
                  <a:extLst>
                    <a:ext uri="{FF2B5EF4-FFF2-40B4-BE49-F238E27FC236}">
                      <a16:creationId xmlns:a16="http://schemas.microsoft.com/office/drawing/2014/main" id="{EFA394B2-0538-4C4F-97D3-6E3BC3F5CFAB}"/>
                    </a:ext>
                  </a:extLst>
                </p:cNvPr>
                <p:cNvPicPr/>
                <p:nvPr/>
              </p:nvPicPr>
              <p:blipFill>
                <a:blip r:embed="rId230"/>
                <a:stretch>
                  <a:fillRect/>
                </a:stretch>
              </p:blipFill>
              <p:spPr>
                <a:xfrm>
                  <a:off x="5925903" y="3432571"/>
                  <a:ext cx="49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5" name="Freihand 64">
                  <a:extLst>
                    <a:ext uri="{FF2B5EF4-FFF2-40B4-BE49-F238E27FC236}">
                      <a16:creationId xmlns:a16="http://schemas.microsoft.com/office/drawing/2014/main" id="{999DA956-0014-4131-A8F2-08F5E73798EF}"/>
                    </a:ext>
                  </a:extLst>
                </p14:cNvPr>
                <p14:cNvContentPartPr/>
                <p14:nvPr/>
              </p14:nvContentPartPr>
              <p14:xfrm>
                <a:off x="6008343" y="3507091"/>
                <a:ext cx="60120" cy="88560"/>
              </p14:xfrm>
            </p:contentPart>
          </mc:Choice>
          <mc:Fallback xmlns="">
            <p:pic>
              <p:nvPicPr>
                <p:cNvPr id="65" name="Freihand 64">
                  <a:extLst>
                    <a:ext uri="{FF2B5EF4-FFF2-40B4-BE49-F238E27FC236}">
                      <a16:creationId xmlns:a16="http://schemas.microsoft.com/office/drawing/2014/main" id="{999DA956-0014-4131-A8F2-08F5E73798EF}"/>
                    </a:ext>
                  </a:extLst>
                </p:cNvPr>
                <p:cNvPicPr/>
                <p:nvPr/>
              </p:nvPicPr>
              <p:blipFill>
                <a:blip r:embed="rId232"/>
                <a:stretch>
                  <a:fillRect/>
                </a:stretch>
              </p:blipFill>
              <p:spPr>
                <a:xfrm>
                  <a:off x="6004023" y="3502771"/>
                  <a:ext cx="68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7" name="Freihand 96">
                  <a:extLst>
                    <a:ext uri="{FF2B5EF4-FFF2-40B4-BE49-F238E27FC236}">
                      <a16:creationId xmlns:a16="http://schemas.microsoft.com/office/drawing/2014/main" id="{75F33F3E-F030-4047-B449-CD1FA0533A42}"/>
                    </a:ext>
                  </a:extLst>
                </p14:cNvPr>
                <p14:cNvContentPartPr/>
                <p14:nvPr/>
              </p14:nvContentPartPr>
              <p14:xfrm>
                <a:off x="6165663" y="3476491"/>
                <a:ext cx="105840" cy="166320"/>
              </p14:xfrm>
            </p:contentPart>
          </mc:Choice>
          <mc:Fallback xmlns="">
            <p:pic>
              <p:nvPicPr>
                <p:cNvPr id="97" name="Freihand 96">
                  <a:extLst>
                    <a:ext uri="{FF2B5EF4-FFF2-40B4-BE49-F238E27FC236}">
                      <a16:creationId xmlns:a16="http://schemas.microsoft.com/office/drawing/2014/main" id="{75F33F3E-F030-4047-B449-CD1FA0533A42}"/>
                    </a:ext>
                  </a:extLst>
                </p:cNvPr>
                <p:cNvPicPr/>
                <p:nvPr/>
              </p:nvPicPr>
              <p:blipFill>
                <a:blip r:embed="rId234"/>
                <a:stretch>
                  <a:fillRect/>
                </a:stretch>
              </p:blipFill>
              <p:spPr>
                <a:xfrm>
                  <a:off x="6161343" y="3472171"/>
                  <a:ext cx="11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8" name="Freihand 97">
                  <a:extLst>
                    <a:ext uri="{FF2B5EF4-FFF2-40B4-BE49-F238E27FC236}">
                      <a16:creationId xmlns:a16="http://schemas.microsoft.com/office/drawing/2014/main" id="{19359907-6A91-45E0-8039-82208B2611A7}"/>
                    </a:ext>
                  </a:extLst>
                </p14:cNvPr>
                <p14:cNvContentPartPr/>
                <p14:nvPr/>
              </p14:nvContentPartPr>
              <p14:xfrm>
                <a:off x="6289143" y="3464971"/>
                <a:ext cx="172440" cy="50400"/>
              </p14:xfrm>
            </p:contentPart>
          </mc:Choice>
          <mc:Fallback xmlns="">
            <p:pic>
              <p:nvPicPr>
                <p:cNvPr id="98" name="Freihand 97">
                  <a:extLst>
                    <a:ext uri="{FF2B5EF4-FFF2-40B4-BE49-F238E27FC236}">
                      <a16:creationId xmlns:a16="http://schemas.microsoft.com/office/drawing/2014/main" id="{19359907-6A91-45E0-8039-82208B2611A7}"/>
                    </a:ext>
                  </a:extLst>
                </p:cNvPr>
                <p:cNvPicPr/>
                <p:nvPr/>
              </p:nvPicPr>
              <p:blipFill>
                <a:blip r:embed="rId236"/>
                <a:stretch>
                  <a:fillRect/>
                </a:stretch>
              </p:blipFill>
              <p:spPr>
                <a:xfrm>
                  <a:off x="6284823" y="3460651"/>
                  <a:ext cx="181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4AAAB479-EFB0-4738-B4B0-5D525AB7E87E}"/>
                    </a:ext>
                  </a:extLst>
                </p14:cNvPr>
                <p14:cNvContentPartPr/>
                <p14:nvPr/>
              </p14:nvContentPartPr>
              <p14:xfrm>
                <a:off x="6225063" y="3353011"/>
                <a:ext cx="83880" cy="210960"/>
              </p14:xfrm>
            </p:contentPart>
          </mc:Choice>
          <mc:Fallback xmlns="">
            <p:pic>
              <p:nvPicPr>
                <p:cNvPr id="104" name="Freihand 103">
                  <a:extLst>
                    <a:ext uri="{FF2B5EF4-FFF2-40B4-BE49-F238E27FC236}">
                      <a16:creationId xmlns:a16="http://schemas.microsoft.com/office/drawing/2014/main" id="{4AAAB479-EFB0-4738-B4B0-5D525AB7E87E}"/>
                    </a:ext>
                  </a:extLst>
                </p:cNvPr>
                <p:cNvPicPr/>
                <p:nvPr/>
              </p:nvPicPr>
              <p:blipFill>
                <a:blip r:embed="rId238"/>
                <a:stretch>
                  <a:fillRect/>
                </a:stretch>
              </p:blipFill>
              <p:spPr>
                <a:xfrm>
                  <a:off x="6220743" y="3348691"/>
                  <a:ext cx="92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191AA0F7-1004-45E9-AAB2-7E0F8CE2A76E}"/>
                    </a:ext>
                  </a:extLst>
                </p14:cNvPr>
                <p14:cNvContentPartPr/>
                <p14:nvPr/>
              </p14:nvContentPartPr>
              <p14:xfrm>
                <a:off x="6279063" y="3450571"/>
                <a:ext cx="74160" cy="107640"/>
              </p14:xfrm>
            </p:contentPart>
          </mc:Choice>
          <mc:Fallback xmlns="">
            <p:pic>
              <p:nvPicPr>
                <p:cNvPr id="105" name="Freihand 104">
                  <a:extLst>
                    <a:ext uri="{FF2B5EF4-FFF2-40B4-BE49-F238E27FC236}">
                      <a16:creationId xmlns:a16="http://schemas.microsoft.com/office/drawing/2014/main" id="{191AA0F7-1004-45E9-AAB2-7E0F8CE2A76E}"/>
                    </a:ext>
                  </a:extLst>
                </p:cNvPr>
                <p:cNvPicPr/>
                <p:nvPr/>
              </p:nvPicPr>
              <p:blipFill>
                <a:blip r:embed="rId240"/>
                <a:stretch>
                  <a:fillRect/>
                </a:stretch>
              </p:blipFill>
              <p:spPr>
                <a:xfrm>
                  <a:off x="6274743" y="3446251"/>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584B9526-A328-4A35-B1DF-D40C9175BEEF}"/>
                    </a:ext>
                  </a:extLst>
                </p14:cNvPr>
                <p14:cNvContentPartPr/>
                <p14:nvPr/>
              </p14:nvContentPartPr>
              <p14:xfrm>
                <a:off x="5379783" y="3210451"/>
                <a:ext cx="1348920" cy="685440"/>
              </p14:xfrm>
            </p:contentPart>
          </mc:Choice>
          <mc:Fallback xmlns="">
            <p:pic>
              <p:nvPicPr>
                <p:cNvPr id="157" name="Freihand 156">
                  <a:extLst>
                    <a:ext uri="{FF2B5EF4-FFF2-40B4-BE49-F238E27FC236}">
                      <a16:creationId xmlns:a16="http://schemas.microsoft.com/office/drawing/2014/main" id="{584B9526-A328-4A35-B1DF-D40C9175BEEF}"/>
                    </a:ext>
                  </a:extLst>
                </p:cNvPr>
                <p:cNvPicPr/>
                <p:nvPr/>
              </p:nvPicPr>
              <p:blipFill>
                <a:blip r:embed="rId242"/>
                <a:stretch>
                  <a:fillRect/>
                </a:stretch>
              </p:blipFill>
              <p:spPr>
                <a:xfrm>
                  <a:off x="5375463" y="3206131"/>
                  <a:ext cx="1357560" cy="69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3">
            <p14:nvContentPartPr>
              <p14:cNvPr id="42" name="Freihand 41">
                <a:extLst>
                  <a:ext uri="{FF2B5EF4-FFF2-40B4-BE49-F238E27FC236}">
                    <a16:creationId xmlns:a16="http://schemas.microsoft.com/office/drawing/2014/main" id="{FDC33237-6840-DFB9-1125-97BE44DFA870}"/>
                  </a:ext>
                </a:extLst>
              </p14:cNvPr>
              <p14:cNvContentPartPr/>
              <p14:nvPr/>
            </p14:nvContentPartPr>
            <p14:xfrm>
              <a:off x="9221613" y="1495346"/>
              <a:ext cx="6840" cy="28080"/>
            </p14:xfrm>
          </p:contentPart>
        </mc:Choice>
        <mc:Fallback>
          <p:pic>
            <p:nvPicPr>
              <p:cNvPr id="42" name="Freihand 41">
                <a:extLst>
                  <a:ext uri="{FF2B5EF4-FFF2-40B4-BE49-F238E27FC236}">
                    <a16:creationId xmlns:a16="http://schemas.microsoft.com/office/drawing/2014/main" id="{FDC33237-6840-DFB9-1125-97BE44DFA870}"/>
                  </a:ext>
                </a:extLst>
              </p:cNvPr>
              <p:cNvPicPr/>
              <p:nvPr/>
            </p:nvPicPr>
            <p:blipFill>
              <a:blip r:embed="rId244"/>
              <a:stretch>
                <a:fillRect/>
              </a:stretch>
            </p:blipFill>
            <p:spPr>
              <a:xfrm>
                <a:off x="9215493" y="1489226"/>
                <a:ext cx="19080" cy="40320"/>
              </a:xfrm>
              <a:prstGeom prst="rect">
                <a:avLst/>
              </a:prstGeom>
            </p:spPr>
          </p:pic>
        </mc:Fallback>
      </mc:AlternateContent>
      <p:grpSp>
        <p:nvGrpSpPr>
          <p:cNvPr id="55" name="Gruppieren 54">
            <a:extLst>
              <a:ext uri="{FF2B5EF4-FFF2-40B4-BE49-F238E27FC236}">
                <a16:creationId xmlns:a16="http://schemas.microsoft.com/office/drawing/2014/main" id="{8CA7C99B-2420-97D5-A7B2-7B7FD160738B}"/>
              </a:ext>
            </a:extLst>
          </p:cNvPr>
          <p:cNvGrpSpPr/>
          <p:nvPr/>
        </p:nvGrpSpPr>
        <p:grpSpPr>
          <a:xfrm>
            <a:off x="9228453" y="1781546"/>
            <a:ext cx="210960" cy="275040"/>
            <a:chOff x="9228453" y="1781546"/>
            <a:chExt cx="210960" cy="275040"/>
          </a:xfrm>
        </p:grpSpPr>
        <mc:AlternateContent xmlns:mc="http://schemas.openxmlformats.org/markup-compatibility/2006">
          <mc:Choice xmlns:p14="http://schemas.microsoft.com/office/powerpoint/2010/main" Requires="p14">
            <p:contentPart p14:bwMode="auto" r:id="rId245">
              <p14:nvContentPartPr>
                <p14:cNvPr id="47" name="Freihand 46">
                  <a:extLst>
                    <a:ext uri="{FF2B5EF4-FFF2-40B4-BE49-F238E27FC236}">
                      <a16:creationId xmlns:a16="http://schemas.microsoft.com/office/drawing/2014/main" id="{180CA50C-AA17-A78F-E148-C92A892FD755}"/>
                    </a:ext>
                  </a:extLst>
                </p14:cNvPr>
                <p14:cNvContentPartPr/>
                <p14:nvPr/>
              </p14:nvContentPartPr>
              <p14:xfrm>
                <a:off x="9232053" y="1854626"/>
                <a:ext cx="133200" cy="201960"/>
              </p14:xfrm>
            </p:contentPart>
          </mc:Choice>
          <mc:Fallback>
            <p:pic>
              <p:nvPicPr>
                <p:cNvPr id="47" name="Freihand 46">
                  <a:extLst>
                    <a:ext uri="{FF2B5EF4-FFF2-40B4-BE49-F238E27FC236}">
                      <a16:creationId xmlns:a16="http://schemas.microsoft.com/office/drawing/2014/main" id="{180CA50C-AA17-A78F-E148-C92A892FD755}"/>
                    </a:ext>
                  </a:extLst>
                </p:cNvPr>
                <p:cNvPicPr/>
                <p:nvPr/>
              </p:nvPicPr>
              <p:blipFill>
                <a:blip r:embed="rId246"/>
                <a:stretch>
                  <a:fillRect/>
                </a:stretch>
              </p:blipFill>
              <p:spPr>
                <a:xfrm>
                  <a:off x="9225933" y="1848506"/>
                  <a:ext cx="145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3" name="Freihand 52">
                  <a:extLst>
                    <a:ext uri="{FF2B5EF4-FFF2-40B4-BE49-F238E27FC236}">
                      <a16:creationId xmlns:a16="http://schemas.microsoft.com/office/drawing/2014/main" id="{E07693A1-7864-94FB-8178-FD60B68AAC1A}"/>
                    </a:ext>
                  </a:extLst>
                </p14:cNvPr>
                <p14:cNvContentPartPr/>
                <p14:nvPr/>
              </p14:nvContentPartPr>
              <p14:xfrm>
                <a:off x="9228453" y="1781546"/>
                <a:ext cx="210960" cy="271440"/>
              </p14:xfrm>
            </p:contentPart>
          </mc:Choice>
          <mc:Fallback>
            <p:pic>
              <p:nvPicPr>
                <p:cNvPr id="53" name="Freihand 52">
                  <a:extLst>
                    <a:ext uri="{FF2B5EF4-FFF2-40B4-BE49-F238E27FC236}">
                      <a16:creationId xmlns:a16="http://schemas.microsoft.com/office/drawing/2014/main" id="{E07693A1-7864-94FB-8178-FD60B68AAC1A}"/>
                    </a:ext>
                  </a:extLst>
                </p:cNvPr>
                <p:cNvPicPr/>
                <p:nvPr/>
              </p:nvPicPr>
              <p:blipFill>
                <a:blip r:embed="rId248"/>
                <a:stretch>
                  <a:fillRect/>
                </a:stretch>
              </p:blipFill>
              <p:spPr>
                <a:xfrm>
                  <a:off x="9222333" y="1775426"/>
                  <a:ext cx="223200" cy="2836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A8B47F9-671B-D37A-3800-B5714CC1B1D6}"/>
                  </a:ext>
                </a:extLst>
              </p14:cNvPr>
              <p14:cNvContentPartPr/>
              <p14:nvPr/>
            </p14:nvContentPartPr>
            <p14:xfrm>
              <a:off x="799413" y="442108"/>
              <a:ext cx="1867320" cy="41400"/>
            </p14:xfrm>
          </p:contentPart>
        </mc:Choice>
        <mc:Fallback>
          <p:pic>
            <p:nvPicPr>
              <p:cNvPr id="2" name="Freihand 1">
                <a:extLst>
                  <a:ext uri="{FF2B5EF4-FFF2-40B4-BE49-F238E27FC236}">
                    <a16:creationId xmlns:a16="http://schemas.microsoft.com/office/drawing/2014/main" id="{4A8B47F9-671B-D37A-3800-B5714CC1B1D6}"/>
                  </a:ext>
                </a:extLst>
              </p:cNvPr>
              <p:cNvPicPr/>
              <p:nvPr/>
            </p:nvPicPr>
            <p:blipFill>
              <a:blip r:embed="rId4"/>
              <a:stretch>
                <a:fillRect/>
              </a:stretch>
            </p:blipFill>
            <p:spPr>
              <a:xfrm>
                <a:off x="793293" y="435988"/>
                <a:ext cx="1879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5E24060-7F77-4598-A5A6-2C70C6D492ED}"/>
                  </a:ext>
                </a:extLst>
              </p14:cNvPr>
              <p14:cNvContentPartPr/>
              <p14:nvPr/>
            </p14:nvContentPartPr>
            <p14:xfrm>
              <a:off x="7086093" y="525628"/>
              <a:ext cx="1093320" cy="34200"/>
            </p14:xfrm>
          </p:contentPart>
        </mc:Choice>
        <mc:Fallback>
          <p:pic>
            <p:nvPicPr>
              <p:cNvPr id="3" name="Freihand 2">
                <a:extLst>
                  <a:ext uri="{FF2B5EF4-FFF2-40B4-BE49-F238E27FC236}">
                    <a16:creationId xmlns:a16="http://schemas.microsoft.com/office/drawing/2014/main" id="{B5E24060-7F77-4598-A5A6-2C70C6D492ED}"/>
                  </a:ext>
                </a:extLst>
              </p:cNvPr>
              <p:cNvPicPr/>
              <p:nvPr/>
            </p:nvPicPr>
            <p:blipFill>
              <a:blip r:embed="rId6"/>
              <a:stretch>
                <a:fillRect/>
              </a:stretch>
            </p:blipFill>
            <p:spPr>
              <a:xfrm>
                <a:off x="7079973" y="519508"/>
                <a:ext cx="1105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A1A99BB-70E8-3CF9-8666-FF1C486934B2}"/>
                  </a:ext>
                </a:extLst>
              </p14:cNvPr>
              <p14:cNvContentPartPr/>
              <p14:nvPr/>
            </p14:nvContentPartPr>
            <p14:xfrm>
              <a:off x="7089333" y="488188"/>
              <a:ext cx="920520" cy="53640"/>
            </p14:xfrm>
          </p:contentPart>
        </mc:Choice>
        <mc:Fallback>
          <p:pic>
            <p:nvPicPr>
              <p:cNvPr id="4" name="Freihand 3">
                <a:extLst>
                  <a:ext uri="{FF2B5EF4-FFF2-40B4-BE49-F238E27FC236}">
                    <a16:creationId xmlns:a16="http://schemas.microsoft.com/office/drawing/2014/main" id="{FA1A99BB-70E8-3CF9-8666-FF1C486934B2}"/>
                  </a:ext>
                </a:extLst>
              </p:cNvPr>
              <p:cNvPicPr/>
              <p:nvPr/>
            </p:nvPicPr>
            <p:blipFill>
              <a:blip r:embed="rId8"/>
              <a:stretch>
                <a:fillRect/>
              </a:stretch>
            </p:blipFill>
            <p:spPr>
              <a:xfrm>
                <a:off x="7083213" y="482068"/>
                <a:ext cx="932760" cy="65880"/>
              </a:xfrm>
              <a:prstGeom prst="rect">
                <a:avLst/>
              </a:prstGeom>
            </p:spPr>
          </p:pic>
        </mc:Fallback>
      </mc:AlternateContent>
      <p:grpSp>
        <p:nvGrpSpPr>
          <p:cNvPr id="7" name="Gruppieren 6">
            <a:extLst>
              <a:ext uri="{FF2B5EF4-FFF2-40B4-BE49-F238E27FC236}">
                <a16:creationId xmlns:a16="http://schemas.microsoft.com/office/drawing/2014/main" id="{64A91618-3DB4-D2D5-69BE-68CEE9AF2F5E}"/>
              </a:ext>
            </a:extLst>
          </p:cNvPr>
          <p:cNvGrpSpPr/>
          <p:nvPr/>
        </p:nvGrpSpPr>
        <p:grpSpPr>
          <a:xfrm>
            <a:off x="4954893" y="525988"/>
            <a:ext cx="213480" cy="339120"/>
            <a:chOff x="4954893" y="525988"/>
            <a:chExt cx="213480" cy="3391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40BB932-5132-6A64-0715-EA2E3312AB71}"/>
                    </a:ext>
                  </a:extLst>
                </p14:cNvPr>
                <p14:cNvContentPartPr/>
                <p14:nvPr/>
              </p14:nvContentPartPr>
              <p14:xfrm>
                <a:off x="5067213" y="525988"/>
                <a:ext cx="101160" cy="193320"/>
              </p14:xfrm>
            </p:contentPart>
          </mc:Choice>
          <mc:Fallback>
            <p:pic>
              <p:nvPicPr>
                <p:cNvPr id="5" name="Freihand 4">
                  <a:extLst>
                    <a:ext uri="{FF2B5EF4-FFF2-40B4-BE49-F238E27FC236}">
                      <a16:creationId xmlns:a16="http://schemas.microsoft.com/office/drawing/2014/main" id="{240BB932-5132-6A64-0715-EA2E3312AB71}"/>
                    </a:ext>
                  </a:extLst>
                </p:cNvPr>
                <p:cNvPicPr/>
                <p:nvPr/>
              </p:nvPicPr>
              <p:blipFill>
                <a:blip r:embed="rId10"/>
                <a:stretch>
                  <a:fillRect/>
                </a:stretch>
              </p:blipFill>
              <p:spPr>
                <a:xfrm>
                  <a:off x="5061093" y="519868"/>
                  <a:ext cx="1134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5234857B-6BA2-E945-59BE-089ABE260EB8}"/>
                    </a:ext>
                  </a:extLst>
                </p14:cNvPr>
                <p14:cNvContentPartPr/>
                <p14:nvPr/>
              </p14:nvContentPartPr>
              <p14:xfrm>
                <a:off x="4954893" y="567748"/>
                <a:ext cx="184680" cy="297360"/>
              </p14:xfrm>
            </p:contentPart>
          </mc:Choice>
          <mc:Fallback>
            <p:pic>
              <p:nvPicPr>
                <p:cNvPr id="6" name="Freihand 5">
                  <a:extLst>
                    <a:ext uri="{FF2B5EF4-FFF2-40B4-BE49-F238E27FC236}">
                      <a16:creationId xmlns:a16="http://schemas.microsoft.com/office/drawing/2014/main" id="{5234857B-6BA2-E945-59BE-089ABE260EB8}"/>
                    </a:ext>
                  </a:extLst>
                </p:cNvPr>
                <p:cNvPicPr/>
                <p:nvPr/>
              </p:nvPicPr>
              <p:blipFill>
                <a:blip r:embed="rId12"/>
                <a:stretch>
                  <a:fillRect/>
                </a:stretch>
              </p:blipFill>
              <p:spPr>
                <a:xfrm>
                  <a:off x="4948773" y="561628"/>
                  <a:ext cx="196920" cy="30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AC9A494-8955-8F02-F70D-973765F30A2F}"/>
                  </a:ext>
                </a:extLst>
              </p14:cNvPr>
              <p14:cNvContentPartPr/>
              <p14:nvPr/>
            </p14:nvContentPartPr>
            <p14:xfrm>
              <a:off x="760533" y="2976148"/>
              <a:ext cx="164520" cy="22680"/>
            </p14:xfrm>
          </p:contentPart>
        </mc:Choice>
        <mc:Fallback>
          <p:pic>
            <p:nvPicPr>
              <p:cNvPr id="8" name="Freihand 7">
                <a:extLst>
                  <a:ext uri="{FF2B5EF4-FFF2-40B4-BE49-F238E27FC236}">
                    <a16:creationId xmlns:a16="http://schemas.microsoft.com/office/drawing/2014/main" id="{EAC9A494-8955-8F02-F70D-973765F30A2F}"/>
                  </a:ext>
                </a:extLst>
              </p:cNvPr>
              <p:cNvPicPr/>
              <p:nvPr/>
            </p:nvPicPr>
            <p:blipFill>
              <a:blip r:embed="rId14"/>
              <a:stretch>
                <a:fillRect/>
              </a:stretch>
            </p:blipFill>
            <p:spPr>
              <a:xfrm>
                <a:off x="754413" y="2970028"/>
                <a:ext cx="176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30EE3701-EAB5-6510-6AC6-56B7346552C2}"/>
                  </a:ext>
                </a:extLst>
              </p14:cNvPr>
              <p14:cNvContentPartPr/>
              <p14:nvPr/>
            </p14:nvContentPartPr>
            <p14:xfrm>
              <a:off x="768093" y="2672668"/>
              <a:ext cx="148680" cy="384840"/>
            </p14:xfrm>
          </p:contentPart>
        </mc:Choice>
        <mc:Fallback>
          <p:pic>
            <p:nvPicPr>
              <p:cNvPr id="9" name="Freihand 8">
                <a:extLst>
                  <a:ext uri="{FF2B5EF4-FFF2-40B4-BE49-F238E27FC236}">
                    <a16:creationId xmlns:a16="http://schemas.microsoft.com/office/drawing/2014/main" id="{30EE3701-EAB5-6510-6AC6-56B7346552C2}"/>
                  </a:ext>
                </a:extLst>
              </p:cNvPr>
              <p:cNvPicPr/>
              <p:nvPr/>
            </p:nvPicPr>
            <p:blipFill>
              <a:blip r:embed="rId16"/>
              <a:stretch>
                <a:fillRect/>
              </a:stretch>
            </p:blipFill>
            <p:spPr>
              <a:xfrm>
                <a:off x="761973" y="2666548"/>
                <a:ext cx="160920" cy="397080"/>
              </a:xfrm>
              <a:prstGeom prst="rect">
                <a:avLst/>
              </a:prstGeom>
            </p:spPr>
          </p:pic>
        </mc:Fallback>
      </mc:AlternateContent>
      <p:grpSp>
        <p:nvGrpSpPr>
          <p:cNvPr id="12" name="Gruppieren 11">
            <a:extLst>
              <a:ext uri="{FF2B5EF4-FFF2-40B4-BE49-F238E27FC236}">
                <a16:creationId xmlns:a16="http://schemas.microsoft.com/office/drawing/2014/main" id="{817B5904-ACBD-F63C-2134-798F45F5A251}"/>
              </a:ext>
            </a:extLst>
          </p:cNvPr>
          <p:cNvGrpSpPr/>
          <p:nvPr/>
        </p:nvGrpSpPr>
        <p:grpSpPr>
          <a:xfrm>
            <a:off x="1144293" y="2542708"/>
            <a:ext cx="84600" cy="309240"/>
            <a:chOff x="1144293" y="2542708"/>
            <a:chExt cx="84600" cy="30924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00802A2F-F90D-A881-8880-7FFE3D5BB606}"/>
                    </a:ext>
                  </a:extLst>
                </p14:cNvPr>
                <p14:cNvContentPartPr/>
                <p14:nvPr/>
              </p14:nvContentPartPr>
              <p14:xfrm>
                <a:off x="1175253" y="2620468"/>
                <a:ext cx="20160" cy="231480"/>
              </p14:xfrm>
            </p:contentPart>
          </mc:Choice>
          <mc:Fallback>
            <p:pic>
              <p:nvPicPr>
                <p:cNvPr id="10" name="Freihand 9">
                  <a:extLst>
                    <a:ext uri="{FF2B5EF4-FFF2-40B4-BE49-F238E27FC236}">
                      <a16:creationId xmlns:a16="http://schemas.microsoft.com/office/drawing/2014/main" id="{00802A2F-F90D-A881-8880-7FFE3D5BB606}"/>
                    </a:ext>
                  </a:extLst>
                </p:cNvPr>
                <p:cNvPicPr/>
                <p:nvPr/>
              </p:nvPicPr>
              <p:blipFill>
                <a:blip r:embed="rId18"/>
                <a:stretch>
                  <a:fillRect/>
                </a:stretch>
              </p:blipFill>
              <p:spPr>
                <a:xfrm>
                  <a:off x="1169133" y="2614348"/>
                  <a:ext cx="324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F727C39E-6D88-DAF9-6715-92DF967CAE23}"/>
                    </a:ext>
                  </a:extLst>
                </p14:cNvPr>
                <p14:cNvContentPartPr/>
                <p14:nvPr/>
              </p14:nvContentPartPr>
              <p14:xfrm>
                <a:off x="1144293" y="2542708"/>
                <a:ext cx="84600" cy="117720"/>
              </p14:xfrm>
            </p:contentPart>
          </mc:Choice>
          <mc:Fallback>
            <p:pic>
              <p:nvPicPr>
                <p:cNvPr id="11" name="Freihand 10">
                  <a:extLst>
                    <a:ext uri="{FF2B5EF4-FFF2-40B4-BE49-F238E27FC236}">
                      <a16:creationId xmlns:a16="http://schemas.microsoft.com/office/drawing/2014/main" id="{F727C39E-6D88-DAF9-6715-92DF967CAE23}"/>
                    </a:ext>
                  </a:extLst>
                </p:cNvPr>
                <p:cNvPicPr/>
                <p:nvPr/>
              </p:nvPicPr>
              <p:blipFill>
                <a:blip r:embed="rId20"/>
                <a:stretch>
                  <a:fillRect/>
                </a:stretch>
              </p:blipFill>
              <p:spPr>
                <a:xfrm>
                  <a:off x="1138173" y="2536588"/>
                  <a:ext cx="9684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0D3A8029-A051-F54C-B087-F7DD0A8B1C6F}"/>
                  </a:ext>
                </a:extLst>
              </p14:cNvPr>
              <p14:cNvContentPartPr/>
              <p14:nvPr/>
            </p14:nvContentPartPr>
            <p14:xfrm>
              <a:off x="1303053" y="1536868"/>
              <a:ext cx="3361320" cy="741960"/>
            </p14:xfrm>
          </p:contentPart>
        </mc:Choice>
        <mc:Fallback>
          <p:pic>
            <p:nvPicPr>
              <p:cNvPr id="13" name="Freihand 12">
                <a:extLst>
                  <a:ext uri="{FF2B5EF4-FFF2-40B4-BE49-F238E27FC236}">
                    <a16:creationId xmlns:a16="http://schemas.microsoft.com/office/drawing/2014/main" id="{0D3A8029-A051-F54C-B087-F7DD0A8B1C6F}"/>
                  </a:ext>
                </a:extLst>
              </p:cNvPr>
              <p:cNvPicPr/>
              <p:nvPr/>
            </p:nvPicPr>
            <p:blipFill>
              <a:blip r:embed="rId22"/>
              <a:stretch>
                <a:fillRect/>
              </a:stretch>
            </p:blipFill>
            <p:spPr>
              <a:xfrm>
                <a:off x="1296933" y="1530748"/>
                <a:ext cx="3373560" cy="754200"/>
              </a:xfrm>
              <a:prstGeom prst="rect">
                <a:avLst/>
              </a:prstGeom>
            </p:spPr>
          </p:pic>
        </mc:Fallback>
      </mc:AlternateContent>
      <p:grpSp>
        <p:nvGrpSpPr>
          <p:cNvPr id="34" name="Gruppieren 33">
            <a:extLst>
              <a:ext uri="{FF2B5EF4-FFF2-40B4-BE49-F238E27FC236}">
                <a16:creationId xmlns:a16="http://schemas.microsoft.com/office/drawing/2014/main" id="{65A3BA04-5F7C-018F-FF1D-D38B92B2931E}"/>
              </a:ext>
            </a:extLst>
          </p:cNvPr>
          <p:cNvGrpSpPr/>
          <p:nvPr/>
        </p:nvGrpSpPr>
        <p:grpSpPr>
          <a:xfrm>
            <a:off x="4707933" y="1212148"/>
            <a:ext cx="1077480" cy="429120"/>
            <a:chOff x="4707933" y="1212148"/>
            <a:chExt cx="1077480" cy="429120"/>
          </a:xfrm>
        </p:grpSpPr>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876FA2D9-02CE-AC14-2AA0-B16730F840A2}"/>
                    </a:ext>
                  </a:extLst>
                </p14:cNvPr>
                <p14:cNvContentPartPr/>
                <p14:nvPr/>
              </p14:nvContentPartPr>
              <p14:xfrm>
                <a:off x="4707933" y="1445788"/>
                <a:ext cx="129960" cy="77400"/>
              </p14:xfrm>
            </p:contentPart>
          </mc:Choice>
          <mc:Fallback>
            <p:pic>
              <p:nvPicPr>
                <p:cNvPr id="14" name="Freihand 13">
                  <a:extLst>
                    <a:ext uri="{FF2B5EF4-FFF2-40B4-BE49-F238E27FC236}">
                      <a16:creationId xmlns:a16="http://schemas.microsoft.com/office/drawing/2014/main" id="{876FA2D9-02CE-AC14-2AA0-B16730F840A2}"/>
                    </a:ext>
                  </a:extLst>
                </p:cNvPr>
                <p:cNvPicPr/>
                <p:nvPr/>
              </p:nvPicPr>
              <p:blipFill>
                <a:blip r:embed="rId24"/>
                <a:stretch>
                  <a:fillRect/>
                </a:stretch>
              </p:blipFill>
              <p:spPr>
                <a:xfrm>
                  <a:off x="4701813" y="1439668"/>
                  <a:ext cx="142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37235DB8-984E-0E21-9D42-A7DE36E5C5DF}"/>
                    </a:ext>
                  </a:extLst>
                </p14:cNvPr>
                <p14:cNvContentPartPr/>
                <p14:nvPr/>
              </p14:nvContentPartPr>
              <p14:xfrm>
                <a:off x="4826013" y="1389988"/>
                <a:ext cx="18000" cy="251280"/>
              </p14:xfrm>
            </p:contentPart>
          </mc:Choice>
          <mc:Fallback>
            <p:pic>
              <p:nvPicPr>
                <p:cNvPr id="15" name="Freihand 14">
                  <a:extLst>
                    <a:ext uri="{FF2B5EF4-FFF2-40B4-BE49-F238E27FC236}">
                      <a16:creationId xmlns:a16="http://schemas.microsoft.com/office/drawing/2014/main" id="{37235DB8-984E-0E21-9D42-A7DE36E5C5DF}"/>
                    </a:ext>
                  </a:extLst>
                </p:cNvPr>
                <p:cNvPicPr/>
                <p:nvPr/>
              </p:nvPicPr>
              <p:blipFill>
                <a:blip r:embed="rId26"/>
                <a:stretch>
                  <a:fillRect/>
                </a:stretch>
              </p:blipFill>
              <p:spPr>
                <a:xfrm>
                  <a:off x="4819893" y="1383868"/>
                  <a:ext cx="30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65AC3F17-E597-9449-8D5E-D8846CA5DF82}"/>
                    </a:ext>
                  </a:extLst>
                </p14:cNvPr>
                <p14:cNvContentPartPr/>
                <p14:nvPr/>
              </p14:nvContentPartPr>
              <p14:xfrm>
                <a:off x="4900533" y="1330948"/>
                <a:ext cx="5400" cy="107640"/>
              </p14:xfrm>
            </p:contentPart>
          </mc:Choice>
          <mc:Fallback>
            <p:pic>
              <p:nvPicPr>
                <p:cNvPr id="16" name="Freihand 15">
                  <a:extLst>
                    <a:ext uri="{FF2B5EF4-FFF2-40B4-BE49-F238E27FC236}">
                      <a16:creationId xmlns:a16="http://schemas.microsoft.com/office/drawing/2014/main" id="{65AC3F17-E597-9449-8D5E-D8846CA5DF82}"/>
                    </a:ext>
                  </a:extLst>
                </p:cNvPr>
                <p:cNvPicPr/>
                <p:nvPr/>
              </p:nvPicPr>
              <p:blipFill>
                <a:blip r:embed="rId28"/>
                <a:stretch>
                  <a:fillRect/>
                </a:stretch>
              </p:blipFill>
              <p:spPr>
                <a:xfrm>
                  <a:off x="4894413" y="1324828"/>
                  <a:ext cx="17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2033F53F-760C-DACA-6B8C-C20B45C1974A}"/>
                    </a:ext>
                  </a:extLst>
                </p14:cNvPr>
                <p14:cNvContentPartPr/>
                <p14:nvPr/>
              </p14:nvContentPartPr>
              <p14:xfrm>
                <a:off x="4840053" y="1301788"/>
                <a:ext cx="104760" cy="150840"/>
              </p14:xfrm>
            </p:contentPart>
          </mc:Choice>
          <mc:Fallback>
            <p:pic>
              <p:nvPicPr>
                <p:cNvPr id="17" name="Freihand 16">
                  <a:extLst>
                    <a:ext uri="{FF2B5EF4-FFF2-40B4-BE49-F238E27FC236}">
                      <a16:creationId xmlns:a16="http://schemas.microsoft.com/office/drawing/2014/main" id="{2033F53F-760C-DACA-6B8C-C20B45C1974A}"/>
                    </a:ext>
                  </a:extLst>
                </p:cNvPr>
                <p:cNvPicPr/>
                <p:nvPr/>
              </p:nvPicPr>
              <p:blipFill>
                <a:blip r:embed="rId30"/>
                <a:stretch>
                  <a:fillRect/>
                </a:stretch>
              </p:blipFill>
              <p:spPr>
                <a:xfrm>
                  <a:off x="4833933" y="1295668"/>
                  <a:ext cx="117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99EABBA2-94B4-C428-4BDA-22752DBDD1C1}"/>
                    </a:ext>
                  </a:extLst>
                </p14:cNvPr>
                <p14:cNvContentPartPr/>
                <p14:nvPr/>
              </p14:nvContentPartPr>
              <p14:xfrm>
                <a:off x="4957773" y="1221868"/>
                <a:ext cx="22320" cy="78120"/>
              </p14:xfrm>
            </p:contentPart>
          </mc:Choice>
          <mc:Fallback>
            <p:pic>
              <p:nvPicPr>
                <p:cNvPr id="19" name="Freihand 18">
                  <a:extLst>
                    <a:ext uri="{FF2B5EF4-FFF2-40B4-BE49-F238E27FC236}">
                      <a16:creationId xmlns:a16="http://schemas.microsoft.com/office/drawing/2014/main" id="{99EABBA2-94B4-C428-4BDA-22752DBDD1C1}"/>
                    </a:ext>
                  </a:extLst>
                </p:cNvPr>
                <p:cNvPicPr/>
                <p:nvPr/>
              </p:nvPicPr>
              <p:blipFill>
                <a:blip r:embed="rId32"/>
                <a:stretch>
                  <a:fillRect/>
                </a:stretch>
              </p:blipFill>
              <p:spPr>
                <a:xfrm>
                  <a:off x="4951653" y="1215748"/>
                  <a:ext cx="34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2226F30-2873-6DC7-F954-3FC771BA7A11}"/>
                    </a:ext>
                  </a:extLst>
                </p14:cNvPr>
                <p14:cNvContentPartPr/>
                <p14:nvPr/>
              </p14:nvContentPartPr>
              <p14:xfrm>
                <a:off x="5054613" y="1239868"/>
                <a:ext cx="54360" cy="320040"/>
              </p14:xfrm>
            </p:contentPart>
          </mc:Choice>
          <mc:Fallback>
            <p:pic>
              <p:nvPicPr>
                <p:cNvPr id="20" name="Freihand 19">
                  <a:extLst>
                    <a:ext uri="{FF2B5EF4-FFF2-40B4-BE49-F238E27FC236}">
                      <a16:creationId xmlns:a16="http://schemas.microsoft.com/office/drawing/2014/main" id="{D2226F30-2873-6DC7-F954-3FC771BA7A11}"/>
                    </a:ext>
                  </a:extLst>
                </p:cNvPr>
                <p:cNvPicPr/>
                <p:nvPr/>
              </p:nvPicPr>
              <p:blipFill>
                <a:blip r:embed="rId34"/>
                <a:stretch>
                  <a:fillRect/>
                </a:stretch>
              </p:blipFill>
              <p:spPr>
                <a:xfrm>
                  <a:off x="5048493" y="1233748"/>
                  <a:ext cx="666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A8CB118-E819-CACF-E0E6-94A9AECB4F09}"/>
                    </a:ext>
                  </a:extLst>
                </p14:cNvPr>
                <p14:cNvContentPartPr/>
                <p14:nvPr/>
              </p14:nvContentPartPr>
              <p14:xfrm>
                <a:off x="5189973" y="1282708"/>
                <a:ext cx="131040" cy="182880"/>
              </p14:xfrm>
            </p:contentPart>
          </mc:Choice>
          <mc:Fallback>
            <p:pic>
              <p:nvPicPr>
                <p:cNvPr id="24" name="Freihand 23">
                  <a:extLst>
                    <a:ext uri="{FF2B5EF4-FFF2-40B4-BE49-F238E27FC236}">
                      <a16:creationId xmlns:a16="http://schemas.microsoft.com/office/drawing/2014/main" id="{1A8CB118-E819-CACF-E0E6-94A9AECB4F09}"/>
                    </a:ext>
                  </a:extLst>
                </p:cNvPr>
                <p:cNvPicPr/>
                <p:nvPr/>
              </p:nvPicPr>
              <p:blipFill>
                <a:blip r:embed="rId36"/>
                <a:stretch>
                  <a:fillRect/>
                </a:stretch>
              </p:blipFill>
              <p:spPr>
                <a:xfrm>
                  <a:off x="5183853" y="1276588"/>
                  <a:ext cx="143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DFAF3991-ABC7-5E7E-472A-8B744B35E75D}"/>
                    </a:ext>
                  </a:extLst>
                </p14:cNvPr>
                <p14:cNvContentPartPr/>
                <p14:nvPr/>
              </p14:nvContentPartPr>
              <p14:xfrm>
                <a:off x="5379693" y="1318708"/>
                <a:ext cx="15840" cy="122760"/>
              </p14:xfrm>
            </p:contentPart>
          </mc:Choice>
          <mc:Fallback>
            <p:pic>
              <p:nvPicPr>
                <p:cNvPr id="29" name="Freihand 28">
                  <a:extLst>
                    <a:ext uri="{FF2B5EF4-FFF2-40B4-BE49-F238E27FC236}">
                      <a16:creationId xmlns:a16="http://schemas.microsoft.com/office/drawing/2014/main" id="{DFAF3991-ABC7-5E7E-472A-8B744B35E75D}"/>
                    </a:ext>
                  </a:extLst>
                </p:cNvPr>
                <p:cNvPicPr/>
                <p:nvPr/>
              </p:nvPicPr>
              <p:blipFill>
                <a:blip r:embed="rId38"/>
                <a:stretch>
                  <a:fillRect/>
                </a:stretch>
              </p:blipFill>
              <p:spPr>
                <a:xfrm>
                  <a:off x="5373573" y="1312588"/>
                  <a:ext cx="28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A0882492-7B8B-D0DF-F22B-C4FFC781E38C}"/>
                    </a:ext>
                  </a:extLst>
                </p14:cNvPr>
                <p14:cNvContentPartPr/>
                <p14:nvPr/>
              </p14:nvContentPartPr>
              <p14:xfrm>
                <a:off x="5356293" y="1227988"/>
                <a:ext cx="216360" cy="168480"/>
              </p14:xfrm>
            </p:contentPart>
          </mc:Choice>
          <mc:Fallback>
            <p:pic>
              <p:nvPicPr>
                <p:cNvPr id="30" name="Freihand 29">
                  <a:extLst>
                    <a:ext uri="{FF2B5EF4-FFF2-40B4-BE49-F238E27FC236}">
                      <a16:creationId xmlns:a16="http://schemas.microsoft.com/office/drawing/2014/main" id="{A0882492-7B8B-D0DF-F22B-C4FFC781E38C}"/>
                    </a:ext>
                  </a:extLst>
                </p:cNvPr>
                <p:cNvPicPr/>
                <p:nvPr/>
              </p:nvPicPr>
              <p:blipFill>
                <a:blip r:embed="rId40"/>
                <a:stretch>
                  <a:fillRect/>
                </a:stretch>
              </p:blipFill>
              <p:spPr>
                <a:xfrm>
                  <a:off x="5350173" y="1221868"/>
                  <a:ext cx="228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4BEF0B61-73E9-BB24-A9EB-C4D4B0B98F94}"/>
                    </a:ext>
                  </a:extLst>
                </p14:cNvPr>
                <p14:cNvContentPartPr/>
                <p14:nvPr/>
              </p14:nvContentPartPr>
              <p14:xfrm>
                <a:off x="5481933" y="1360828"/>
                <a:ext cx="128880" cy="31680"/>
              </p14:xfrm>
            </p:contentPart>
          </mc:Choice>
          <mc:Fallback>
            <p:pic>
              <p:nvPicPr>
                <p:cNvPr id="31" name="Freihand 30">
                  <a:extLst>
                    <a:ext uri="{FF2B5EF4-FFF2-40B4-BE49-F238E27FC236}">
                      <a16:creationId xmlns:a16="http://schemas.microsoft.com/office/drawing/2014/main" id="{4BEF0B61-73E9-BB24-A9EB-C4D4B0B98F94}"/>
                    </a:ext>
                  </a:extLst>
                </p:cNvPr>
                <p:cNvPicPr/>
                <p:nvPr/>
              </p:nvPicPr>
              <p:blipFill>
                <a:blip r:embed="rId42"/>
                <a:stretch>
                  <a:fillRect/>
                </a:stretch>
              </p:blipFill>
              <p:spPr>
                <a:xfrm>
                  <a:off x="5475813" y="1354708"/>
                  <a:ext cx="141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07DDE131-E826-15EC-A681-854ABB81A032}"/>
                    </a:ext>
                  </a:extLst>
                </p14:cNvPr>
                <p14:cNvContentPartPr/>
                <p14:nvPr/>
              </p14:nvContentPartPr>
              <p14:xfrm>
                <a:off x="5644653" y="1212148"/>
                <a:ext cx="140760" cy="191880"/>
              </p14:xfrm>
            </p:contentPart>
          </mc:Choice>
          <mc:Fallback>
            <p:pic>
              <p:nvPicPr>
                <p:cNvPr id="33" name="Freihand 32">
                  <a:extLst>
                    <a:ext uri="{FF2B5EF4-FFF2-40B4-BE49-F238E27FC236}">
                      <a16:creationId xmlns:a16="http://schemas.microsoft.com/office/drawing/2014/main" id="{07DDE131-E826-15EC-A681-854ABB81A032}"/>
                    </a:ext>
                  </a:extLst>
                </p:cNvPr>
                <p:cNvPicPr/>
                <p:nvPr/>
              </p:nvPicPr>
              <p:blipFill>
                <a:blip r:embed="rId44"/>
                <a:stretch>
                  <a:fillRect/>
                </a:stretch>
              </p:blipFill>
              <p:spPr>
                <a:xfrm>
                  <a:off x="5638533" y="1206028"/>
                  <a:ext cx="153000" cy="204120"/>
                </a:xfrm>
                <a:prstGeom prst="rect">
                  <a:avLst/>
                </a:prstGeom>
              </p:spPr>
            </p:pic>
          </mc:Fallback>
        </mc:AlternateContent>
      </p:grpSp>
      <p:grpSp>
        <p:nvGrpSpPr>
          <p:cNvPr id="64" name="Gruppieren 63">
            <a:extLst>
              <a:ext uri="{FF2B5EF4-FFF2-40B4-BE49-F238E27FC236}">
                <a16:creationId xmlns:a16="http://schemas.microsoft.com/office/drawing/2014/main" id="{63F987D2-05D2-75FE-DFB5-8F0231774B85}"/>
              </a:ext>
            </a:extLst>
          </p:cNvPr>
          <p:cNvGrpSpPr/>
          <p:nvPr/>
        </p:nvGrpSpPr>
        <p:grpSpPr>
          <a:xfrm>
            <a:off x="202893" y="1975708"/>
            <a:ext cx="1047960" cy="491760"/>
            <a:chOff x="202893" y="1975708"/>
            <a:chExt cx="1047960" cy="491760"/>
          </a:xfrm>
        </p:grpSpPr>
        <mc:AlternateContent xmlns:mc="http://schemas.openxmlformats.org/markup-compatibility/2006">
          <mc:Choice xmlns:p14="http://schemas.microsoft.com/office/powerpoint/2010/main" Requires="p14">
            <p:contentPart p14:bwMode="auto" r:id="rId45">
              <p14:nvContentPartPr>
                <p14:cNvPr id="37" name="Freihand 36">
                  <a:extLst>
                    <a:ext uri="{FF2B5EF4-FFF2-40B4-BE49-F238E27FC236}">
                      <a16:creationId xmlns:a16="http://schemas.microsoft.com/office/drawing/2014/main" id="{BBA69BFB-A216-D25B-A15B-6EF639266A8A}"/>
                    </a:ext>
                  </a:extLst>
                </p14:cNvPr>
                <p14:cNvContentPartPr/>
                <p14:nvPr/>
              </p14:nvContentPartPr>
              <p14:xfrm>
                <a:off x="202893" y="2235268"/>
                <a:ext cx="65520" cy="186480"/>
              </p14:xfrm>
            </p:contentPart>
          </mc:Choice>
          <mc:Fallback>
            <p:pic>
              <p:nvPicPr>
                <p:cNvPr id="37" name="Freihand 36">
                  <a:extLst>
                    <a:ext uri="{FF2B5EF4-FFF2-40B4-BE49-F238E27FC236}">
                      <a16:creationId xmlns:a16="http://schemas.microsoft.com/office/drawing/2014/main" id="{BBA69BFB-A216-D25B-A15B-6EF639266A8A}"/>
                    </a:ext>
                  </a:extLst>
                </p:cNvPr>
                <p:cNvPicPr/>
                <p:nvPr/>
              </p:nvPicPr>
              <p:blipFill>
                <a:blip r:embed="rId46"/>
                <a:stretch>
                  <a:fillRect/>
                </a:stretch>
              </p:blipFill>
              <p:spPr>
                <a:xfrm>
                  <a:off x="196773" y="2229148"/>
                  <a:ext cx="77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32DB5EC8-80B7-EF06-3A62-E1697F04300A}"/>
                    </a:ext>
                  </a:extLst>
                </p14:cNvPr>
                <p14:cNvContentPartPr/>
                <p14:nvPr/>
              </p14:nvContentPartPr>
              <p14:xfrm>
                <a:off x="310173" y="2373508"/>
                <a:ext cx="46440" cy="93960"/>
              </p14:xfrm>
            </p:contentPart>
          </mc:Choice>
          <mc:Fallback>
            <p:pic>
              <p:nvPicPr>
                <p:cNvPr id="42" name="Freihand 41">
                  <a:extLst>
                    <a:ext uri="{FF2B5EF4-FFF2-40B4-BE49-F238E27FC236}">
                      <a16:creationId xmlns:a16="http://schemas.microsoft.com/office/drawing/2014/main" id="{32DB5EC8-80B7-EF06-3A62-E1697F04300A}"/>
                    </a:ext>
                  </a:extLst>
                </p:cNvPr>
                <p:cNvPicPr/>
                <p:nvPr/>
              </p:nvPicPr>
              <p:blipFill>
                <a:blip r:embed="rId48"/>
                <a:stretch>
                  <a:fillRect/>
                </a:stretch>
              </p:blipFill>
              <p:spPr>
                <a:xfrm>
                  <a:off x="304053" y="2367388"/>
                  <a:ext cx="58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A741BB91-C5B2-1C07-FDCB-DA7FDFADE6F7}"/>
                    </a:ext>
                  </a:extLst>
                </p14:cNvPr>
                <p14:cNvContentPartPr/>
                <p14:nvPr/>
              </p14:nvContentPartPr>
              <p14:xfrm>
                <a:off x="383973" y="2265508"/>
                <a:ext cx="90720" cy="75600"/>
              </p14:xfrm>
            </p:contentPart>
          </mc:Choice>
          <mc:Fallback>
            <p:pic>
              <p:nvPicPr>
                <p:cNvPr id="43" name="Freihand 42">
                  <a:extLst>
                    <a:ext uri="{FF2B5EF4-FFF2-40B4-BE49-F238E27FC236}">
                      <a16:creationId xmlns:a16="http://schemas.microsoft.com/office/drawing/2014/main" id="{A741BB91-C5B2-1C07-FDCB-DA7FDFADE6F7}"/>
                    </a:ext>
                  </a:extLst>
                </p:cNvPr>
                <p:cNvPicPr/>
                <p:nvPr/>
              </p:nvPicPr>
              <p:blipFill>
                <a:blip r:embed="rId50"/>
                <a:stretch>
                  <a:fillRect/>
                </a:stretch>
              </p:blipFill>
              <p:spPr>
                <a:xfrm>
                  <a:off x="377853" y="2259388"/>
                  <a:ext cx="102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0FCDB7BD-7624-3D0A-F25A-7A0AAA261D43}"/>
                    </a:ext>
                  </a:extLst>
                </p14:cNvPr>
                <p14:cNvContentPartPr/>
                <p14:nvPr/>
              </p14:nvContentPartPr>
              <p14:xfrm>
                <a:off x="504213" y="2206108"/>
                <a:ext cx="66600" cy="156240"/>
              </p14:xfrm>
            </p:contentPart>
          </mc:Choice>
          <mc:Fallback>
            <p:pic>
              <p:nvPicPr>
                <p:cNvPr id="44" name="Freihand 43">
                  <a:extLst>
                    <a:ext uri="{FF2B5EF4-FFF2-40B4-BE49-F238E27FC236}">
                      <a16:creationId xmlns:a16="http://schemas.microsoft.com/office/drawing/2014/main" id="{0FCDB7BD-7624-3D0A-F25A-7A0AAA261D43}"/>
                    </a:ext>
                  </a:extLst>
                </p:cNvPr>
                <p:cNvPicPr/>
                <p:nvPr/>
              </p:nvPicPr>
              <p:blipFill>
                <a:blip r:embed="rId52"/>
                <a:stretch>
                  <a:fillRect/>
                </a:stretch>
              </p:blipFill>
              <p:spPr>
                <a:xfrm>
                  <a:off x="498093" y="2199988"/>
                  <a:ext cx="78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1E414C58-E97F-F565-6994-785DDFDF2A5E}"/>
                    </a:ext>
                  </a:extLst>
                </p14:cNvPr>
                <p14:cNvContentPartPr/>
                <p14:nvPr/>
              </p14:nvContentPartPr>
              <p14:xfrm>
                <a:off x="464613" y="2159668"/>
                <a:ext cx="87480" cy="59400"/>
              </p14:xfrm>
            </p:contentPart>
          </mc:Choice>
          <mc:Fallback>
            <p:pic>
              <p:nvPicPr>
                <p:cNvPr id="45" name="Freihand 44">
                  <a:extLst>
                    <a:ext uri="{FF2B5EF4-FFF2-40B4-BE49-F238E27FC236}">
                      <a16:creationId xmlns:a16="http://schemas.microsoft.com/office/drawing/2014/main" id="{1E414C58-E97F-F565-6994-785DDFDF2A5E}"/>
                    </a:ext>
                  </a:extLst>
                </p:cNvPr>
                <p:cNvPicPr/>
                <p:nvPr/>
              </p:nvPicPr>
              <p:blipFill>
                <a:blip r:embed="rId54"/>
                <a:stretch>
                  <a:fillRect/>
                </a:stretch>
              </p:blipFill>
              <p:spPr>
                <a:xfrm>
                  <a:off x="458493" y="2153548"/>
                  <a:ext cx="99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A9747A8C-6D2E-D294-95A4-0E4A5DABF6FF}"/>
                    </a:ext>
                  </a:extLst>
                </p14:cNvPr>
                <p14:cNvContentPartPr/>
                <p14:nvPr/>
              </p14:nvContentPartPr>
              <p14:xfrm>
                <a:off x="605373" y="2096308"/>
                <a:ext cx="81720" cy="237240"/>
              </p14:xfrm>
            </p:contentPart>
          </mc:Choice>
          <mc:Fallback>
            <p:pic>
              <p:nvPicPr>
                <p:cNvPr id="49" name="Freihand 48">
                  <a:extLst>
                    <a:ext uri="{FF2B5EF4-FFF2-40B4-BE49-F238E27FC236}">
                      <a16:creationId xmlns:a16="http://schemas.microsoft.com/office/drawing/2014/main" id="{A9747A8C-6D2E-D294-95A4-0E4A5DABF6FF}"/>
                    </a:ext>
                  </a:extLst>
                </p:cNvPr>
                <p:cNvPicPr/>
                <p:nvPr/>
              </p:nvPicPr>
              <p:blipFill>
                <a:blip r:embed="rId56"/>
                <a:stretch>
                  <a:fillRect/>
                </a:stretch>
              </p:blipFill>
              <p:spPr>
                <a:xfrm>
                  <a:off x="599253" y="2090188"/>
                  <a:ext cx="93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2" name="Freihand 51">
                  <a:extLst>
                    <a:ext uri="{FF2B5EF4-FFF2-40B4-BE49-F238E27FC236}">
                      <a16:creationId xmlns:a16="http://schemas.microsoft.com/office/drawing/2014/main" id="{4CBA11F8-2D68-4C2D-9B73-3C103DCA1EBE}"/>
                    </a:ext>
                  </a:extLst>
                </p14:cNvPr>
                <p14:cNvContentPartPr/>
                <p14:nvPr/>
              </p14:nvContentPartPr>
              <p14:xfrm>
                <a:off x="692133" y="2190988"/>
                <a:ext cx="55080" cy="82440"/>
              </p14:xfrm>
            </p:contentPart>
          </mc:Choice>
          <mc:Fallback>
            <p:pic>
              <p:nvPicPr>
                <p:cNvPr id="52" name="Freihand 51">
                  <a:extLst>
                    <a:ext uri="{FF2B5EF4-FFF2-40B4-BE49-F238E27FC236}">
                      <a16:creationId xmlns:a16="http://schemas.microsoft.com/office/drawing/2014/main" id="{4CBA11F8-2D68-4C2D-9B73-3C103DCA1EBE}"/>
                    </a:ext>
                  </a:extLst>
                </p:cNvPr>
                <p:cNvPicPr/>
                <p:nvPr/>
              </p:nvPicPr>
              <p:blipFill>
                <a:blip r:embed="rId58"/>
                <a:stretch>
                  <a:fillRect/>
                </a:stretch>
              </p:blipFill>
              <p:spPr>
                <a:xfrm>
                  <a:off x="686013" y="2184868"/>
                  <a:ext cx="67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00DAA059-DBB7-B7D5-D07C-6F8441B43BB1}"/>
                    </a:ext>
                  </a:extLst>
                </p14:cNvPr>
                <p14:cNvContentPartPr/>
                <p14:nvPr/>
              </p14:nvContentPartPr>
              <p14:xfrm>
                <a:off x="689973" y="2099548"/>
                <a:ext cx="101160" cy="217800"/>
              </p14:xfrm>
            </p:contentPart>
          </mc:Choice>
          <mc:Fallback>
            <p:pic>
              <p:nvPicPr>
                <p:cNvPr id="54" name="Freihand 53">
                  <a:extLst>
                    <a:ext uri="{FF2B5EF4-FFF2-40B4-BE49-F238E27FC236}">
                      <a16:creationId xmlns:a16="http://schemas.microsoft.com/office/drawing/2014/main" id="{00DAA059-DBB7-B7D5-D07C-6F8441B43BB1}"/>
                    </a:ext>
                  </a:extLst>
                </p:cNvPr>
                <p:cNvPicPr/>
                <p:nvPr/>
              </p:nvPicPr>
              <p:blipFill>
                <a:blip r:embed="rId60"/>
                <a:stretch>
                  <a:fillRect/>
                </a:stretch>
              </p:blipFill>
              <p:spPr>
                <a:xfrm>
                  <a:off x="683853" y="2093428"/>
                  <a:ext cx="1134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6" name="Freihand 55">
                  <a:extLst>
                    <a:ext uri="{FF2B5EF4-FFF2-40B4-BE49-F238E27FC236}">
                      <a16:creationId xmlns:a16="http://schemas.microsoft.com/office/drawing/2014/main" id="{839695BC-6B29-3AF5-6BB1-1E2E5D42E39E}"/>
                    </a:ext>
                  </a:extLst>
                </p14:cNvPr>
                <p14:cNvContentPartPr/>
                <p14:nvPr/>
              </p14:nvContentPartPr>
              <p14:xfrm>
                <a:off x="769173" y="2065348"/>
                <a:ext cx="154440" cy="262080"/>
              </p14:xfrm>
            </p:contentPart>
          </mc:Choice>
          <mc:Fallback>
            <p:pic>
              <p:nvPicPr>
                <p:cNvPr id="56" name="Freihand 55">
                  <a:extLst>
                    <a:ext uri="{FF2B5EF4-FFF2-40B4-BE49-F238E27FC236}">
                      <a16:creationId xmlns:a16="http://schemas.microsoft.com/office/drawing/2014/main" id="{839695BC-6B29-3AF5-6BB1-1E2E5D42E39E}"/>
                    </a:ext>
                  </a:extLst>
                </p:cNvPr>
                <p:cNvPicPr/>
                <p:nvPr/>
              </p:nvPicPr>
              <p:blipFill>
                <a:blip r:embed="rId62"/>
                <a:stretch>
                  <a:fillRect/>
                </a:stretch>
              </p:blipFill>
              <p:spPr>
                <a:xfrm>
                  <a:off x="763053" y="2059228"/>
                  <a:ext cx="166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7" name="Freihand 56">
                  <a:extLst>
                    <a:ext uri="{FF2B5EF4-FFF2-40B4-BE49-F238E27FC236}">
                      <a16:creationId xmlns:a16="http://schemas.microsoft.com/office/drawing/2014/main" id="{87DF391A-5C0A-312B-B34D-D403E4BA4914}"/>
                    </a:ext>
                  </a:extLst>
                </p14:cNvPr>
                <p14:cNvContentPartPr/>
                <p14:nvPr/>
              </p14:nvContentPartPr>
              <p14:xfrm>
                <a:off x="871053" y="2156788"/>
                <a:ext cx="65520" cy="38880"/>
              </p14:xfrm>
            </p:contentPart>
          </mc:Choice>
          <mc:Fallback>
            <p:pic>
              <p:nvPicPr>
                <p:cNvPr id="57" name="Freihand 56">
                  <a:extLst>
                    <a:ext uri="{FF2B5EF4-FFF2-40B4-BE49-F238E27FC236}">
                      <a16:creationId xmlns:a16="http://schemas.microsoft.com/office/drawing/2014/main" id="{87DF391A-5C0A-312B-B34D-D403E4BA4914}"/>
                    </a:ext>
                  </a:extLst>
                </p:cNvPr>
                <p:cNvPicPr/>
                <p:nvPr/>
              </p:nvPicPr>
              <p:blipFill>
                <a:blip r:embed="rId64"/>
                <a:stretch>
                  <a:fillRect/>
                </a:stretch>
              </p:blipFill>
              <p:spPr>
                <a:xfrm>
                  <a:off x="864933" y="2150668"/>
                  <a:ext cx="77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9" name="Freihand 58">
                  <a:extLst>
                    <a:ext uri="{FF2B5EF4-FFF2-40B4-BE49-F238E27FC236}">
                      <a16:creationId xmlns:a16="http://schemas.microsoft.com/office/drawing/2014/main" id="{D12AAEEF-B5FC-ADE3-8B3D-ED7367156B6A}"/>
                    </a:ext>
                  </a:extLst>
                </p14:cNvPr>
                <p14:cNvContentPartPr/>
                <p14:nvPr/>
              </p14:nvContentPartPr>
              <p14:xfrm>
                <a:off x="971493" y="2029348"/>
                <a:ext cx="72000" cy="223560"/>
              </p14:xfrm>
            </p:contentPart>
          </mc:Choice>
          <mc:Fallback>
            <p:pic>
              <p:nvPicPr>
                <p:cNvPr id="59" name="Freihand 58">
                  <a:extLst>
                    <a:ext uri="{FF2B5EF4-FFF2-40B4-BE49-F238E27FC236}">
                      <a16:creationId xmlns:a16="http://schemas.microsoft.com/office/drawing/2014/main" id="{D12AAEEF-B5FC-ADE3-8B3D-ED7367156B6A}"/>
                    </a:ext>
                  </a:extLst>
                </p:cNvPr>
                <p:cNvPicPr/>
                <p:nvPr/>
              </p:nvPicPr>
              <p:blipFill>
                <a:blip r:embed="rId66"/>
                <a:stretch>
                  <a:fillRect/>
                </a:stretch>
              </p:blipFill>
              <p:spPr>
                <a:xfrm>
                  <a:off x="965373" y="2023228"/>
                  <a:ext cx="84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0" name="Freihand 59">
                  <a:extLst>
                    <a:ext uri="{FF2B5EF4-FFF2-40B4-BE49-F238E27FC236}">
                      <a16:creationId xmlns:a16="http://schemas.microsoft.com/office/drawing/2014/main" id="{54313AD5-D0F1-35CE-CB68-8C2C5FC0E01E}"/>
                    </a:ext>
                  </a:extLst>
                </p14:cNvPr>
                <p14:cNvContentPartPr/>
                <p14:nvPr/>
              </p14:nvContentPartPr>
              <p14:xfrm>
                <a:off x="1044213" y="2085868"/>
                <a:ext cx="51480" cy="85320"/>
              </p14:xfrm>
            </p:contentPart>
          </mc:Choice>
          <mc:Fallback>
            <p:pic>
              <p:nvPicPr>
                <p:cNvPr id="60" name="Freihand 59">
                  <a:extLst>
                    <a:ext uri="{FF2B5EF4-FFF2-40B4-BE49-F238E27FC236}">
                      <a16:creationId xmlns:a16="http://schemas.microsoft.com/office/drawing/2014/main" id="{54313AD5-D0F1-35CE-CB68-8C2C5FC0E01E}"/>
                    </a:ext>
                  </a:extLst>
                </p:cNvPr>
                <p:cNvPicPr/>
                <p:nvPr/>
              </p:nvPicPr>
              <p:blipFill>
                <a:blip r:embed="rId68"/>
                <a:stretch>
                  <a:fillRect/>
                </a:stretch>
              </p:blipFill>
              <p:spPr>
                <a:xfrm>
                  <a:off x="1038093" y="2079748"/>
                  <a:ext cx="63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 name="Freihand 60">
                  <a:extLst>
                    <a:ext uri="{FF2B5EF4-FFF2-40B4-BE49-F238E27FC236}">
                      <a16:creationId xmlns:a16="http://schemas.microsoft.com/office/drawing/2014/main" id="{B8D3B393-E3D3-31A7-1609-C1A701F8A9F1}"/>
                    </a:ext>
                  </a:extLst>
                </p14:cNvPr>
                <p14:cNvContentPartPr/>
                <p14:nvPr/>
              </p14:nvContentPartPr>
              <p14:xfrm>
                <a:off x="1100373" y="1990108"/>
                <a:ext cx="71280" cy="178920"/>
              </p14:xfrm>
            </p:contentPart>
          </mc:Choice>
          <mc:Fallback>
            <p:pic>
              <p:nvPicPr>
                <p:cNvPr id="61" name="Freihand 60">
                  <a:extLst>
                    <a:ext uri="{FF2B5EF4-FFF2-40B4-BE49-F238E27FC236}">
                      <a16:creationId xmlns:a16="http://schemas.microsoft.com/office/drawing/2014/main" id="{B8D3B393-E3D3-31A7-1609-C1A701F8A9F1}"/>
                    </a:ext>
                  </a:extLst>
                </p:cNvPr>
                <p:cNvPicPr/>
                <p:nvPr/>
              </p:nvPicPr>
              <p:blipFill>
                <a:blip r:embed="rId70"/>
                <a:stretch>
                  <a:fillRect/>
                </a:stretch>
              </p:blipFill>
              <p:spPr>
                <a:xfrm>
                  <a:off x="1094253" y="1983988"/>
                  <a:ext cx="83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2" name="Freihand 61">
                  <a:extLst>
                    <a:ext uri="{FF2B5EF4-FFF2-40B4-BE49-F238E27FC236}">
                      <a16:creationId xmlns:a16="http://schemas.microsoft.com/office/drawing/2014/main" id="{2A7DE5A8-5E1A-6A4F-3493-824FBB3DEC79}"/>
                    </a:ext>
                  </a:extLst>
                </p14:cNvPr>
                <p14:cNvContentPartPr/>
                <p14:nvPr/>
              </p14:nvContentPartPr>
              <p14:xfrm>
                <a:off x="1128453" y="2101708"/>
                <a:ext cx="52200" cy="83160"/>
              </p14:xfrm>
            </p:contentPart>
          </mc:Choice>
          <mc:Fallback>
            <p:pic>
              <p:nvPicPr>
                <p:cNvPr id="62" name="Freihand 61">
                  <a:extLst>
                    <a:ext uri="{FF2B5EF4-FFF2-40B4-BE49-F238E27FC236}">
                      <a16:creationId xmlns:a16="http://schemas.microsoft.com/office/drawing/2014/main" id="{2A7DE5A8-5E1A-6A4F-3493-824FBB3DEC79}"/>
                    </a:ext>
                  </a:extLst>
                </p:cNvPr>
                <p:cNvPicPr/>
                <p:nvPr/>
              </p:nvPicPr>
              <p:blipFill>
                <a:blip r:embed="rId72"/>
                <a:stretch>
                  <a:fillRect/>
                </a:stretch>
              </p:blipFill>
              <p:spPr>
                <a:xfrm>
                  <a:off x="1122333" y="2095588"/>
                  <a:ext cx="64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3" name="Freihand 62">
                  <a:extLst>
                    <a:ext uri="{FF2B5EF4-FFF2-40B4-BE49-F238E27FC236}">
                      <a16:creationId xmlns:a16="http://schemas.microsoft.com/office/drawing/2014/main" id="{94658D57-8FE3-DE60-8286-7533AC679FF4}"/>
                    </a:ext>
                  </a:extLst>
                </p14:cNvPr>
                <p14:cNvContentPartPr/>
                <p14:nvPr/>
              </p14:nvContentPartPr>
              <p14:xfrm>
                <a:off x="1168413" y="1975708"/>
                <a:ext cx="82440" cy="197280"/>
              </p14:xfrm>
            </p:contentPart>
          </mc:Choice>
          <mc:Fallback>
            <p:pic>
              <p:nvPicPr>
                <p:cNvPr id="63" name="Freihand 62">
                  <a:extLst>
                    <a:ext uri="{FF2B5EF4-FFF2-40B4-BE49-F238E27FC236}">
                      <a16:creationId xmlns:a16="http://schemas.microsoft.com/office/drawing/2014/main" id="{94658D57-8FE3-DE60-8286-7533AC679FF4}"/>
                    </a:ext>
                  </a:extLst>
                </p:cNvPr>
                <p:cNvPicPr/>
                <p:nvPr/>
              </p:nvPicPr>
              <p:blipFill>
                <a:blip r:embed="rId74"/>
                <a:stretch>
                  <a:fillRect/>
                </a:stretch>
              </p:blipFill>
              <p:spPr>
                <a:xfrm>
                  <a:off x="1162293" y="1969588"/>
                  <a:ext cx="9468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67" name="Freihand 66">
                <a:extLst>
                  <a:ext uri="{FF2B5EF4-FFF2-40B4-BE49-F238E27FC236}">
                    <a16:creationId xmlns:a16="http://schemas.microsoft.com/office/drawing/2014/main" id="{9BCAA651-5CC2-5BE5-E555-C4134636B355}"/>
                  </a:ext>
                </a:extLst>
              </p14:cNvPr>
              <p14:cNvContentPartPr/>
              <p14:nvPr/>
            </p14:nvContentPartPr>
            <p14:xfrm>
              <a:off x="1910373" y="2671948"/>
              <a:ext cx="46800" cy="60840"/>
            </p14:xfrm>
          </p:contentPart>
        </mc:Choice>
        <mc:Fallback>
          <p:pic>
            <p:nvPicPr>
              <p:cNvPr id="67" name="Freihand 66">
                <a:extLst>
                  <a:ext uri="{FF2B5EF4-FFF2-40B4-BE49-F238E27FC236}">
                    <a16:creationId xmlns:a16="http://schemas.microsoft.com/office/drawing/2014/main" id="{9BCAA651-5CC2-5BE5-E555-C4134636B355}"/>
                  </a:ext>
                </a:extLst>
              </p:cNvPr>
              <p:cNvPicPr/>
              <p:nvPr/>
            </p:nvPicPr>
            <p:blipFill>
              <a:blip r:embed="rId76"/>
              <a:stretch>
                <a:fillRect/>
              </a:stretch>
            </p:blipFill>
            <p:spPr>
              <a:xfrm>
                <a:off x="1904253" y="2665828"/>
                <a:ext cx="59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1" name="Freihand 70">
                <a:extLst>
                  <a:ext uri="{FF2B5EF4-FFF2-40B4-BE49-F238E27FC236}">
                    <a16:creationId xmlns:a16="http://schemas.microsoft.com/office/drawing/2014/main" id="{F66E6D65-32BE-F73D-AD72-0CA0D0B366D9}"/>
                  </a:ext>
                </a:extLst>
              </p14:cNvPr>
              <p14:cNvContentPartPr/>
              <p14:nvPr/>
            </p14:nvContentPartPr>
            <p14:xfrm>
              <a:off x="1017573" y="4488148"/>
              <a:ext cx="205920" cy="37080"/>
            </p14:xfrm>
          </p:contentPart>
        </mc:Choice>
        <mc:Fallback>
          <p:pic>
            <p:nvPicPr>
              <p:cNvPr id="71" name="Freihand 70">
                <a:extLst>
                  <a:ext uri="{FF2B5EF4-FFF2-40B4-BE49-F238E27FC236}">
                    <a16:creationId xmlns:a16="http://schemas.microsoft.com/office/drawing/2014/main" id="{F66E6D65-32BE-F73D-AD72-0CA0D0B366D9}"/>
                  </a:ext>
                </a:extLst>
              </p:cNvPr>
              <p:cNvPicPr/>
              <p:nvPr/>
            </p:nvPicPr>
            <p:blipFill>
              <a:blip r:embed="rId78"/>
              <a:stretch>
                <a:fillRect/>
              </a:stretch>
            </p:blipFill>
            <p:spPr>
              <a:xfrm>
                <a:off x="1011453" y="4482028"/>
                <a:ext cx="218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4" name="Freihand 73">
                <a:extLst>
                  <a:ext uri="{FF2B5EF4-FFF2-40B4-BE49-F238E27FC236}">
                    <a16:creationId xmlns:a16="http://schemas.microsoft.com/office/drawing/2014/main" id="{EDD53258-5DAB-EF56-73C8-6589FB39D1CA}"/>
                  </a:ext>
                </a:extLst>
              </p14:cNvPr>
              <p14:cNvContentPartPr/>
              <p14:nvPr/>
            </p14:nvContentPartPr>
            <p14:xfrm>
              <a:off x="5005293" y="2262628"/>
              <a:ext cx="161640" cy="29160"/>
            </p14:xfrm>
          </p:contentPart>
        </mc:Choice>
        <mc:Fallback>
          <p:pic>
            <p:nvPicPr>
              <p:cNvPr id="74" name="Freihand 73">
                <a:extLst>
                  <a:ext uri="{FF2B5EF4-FFF2-40B4-BE49-F238E27FC236}">
                    <a16:creationId xmlns:a16="http://schemas.microsoft.com/office/drawing/2014/main" id="{EDD53258-5DAB-EF56-73C8-6589FB39D1CA}"/>
                  </a:ext>
                </a:extLst>
              </p:cNvPr>
              <p:cNvPicPr/>
              <p:nvPr/>
            </p:nvPicPr>
            <p:blipFill>
              <a:blip r:embed="rId80"/>
              <a:stretch>
                <a:fillRect/>
              </a:stretch>
            </p:blipFill>
            <p:spPr>
              <a:xfrm>
                <a:off x="4999173" y="2256508"/>
                <a:ext cx="173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6" name="Freihand 75">
                <a:extLst>
                  <a:ext uri="{FF2B5EF4-FFF2-40B4-BE49-F238E27FC236}">
                    <a16:creationId xmlns:a16="http://schemas.microsoft.com/office/drawing/2014/main" id="{27892FC2-4AC1-316B-39AB-123EDA93610F}"/>
                  </a:ext>
                </a:extLst>
              </p14:cNvPr>
              <p14:cNvContentPartPr/>
              <p14:nvPr/>
            </p14:nvContentPartPr>
            <p14:xfrm>
              <a:off x="687813" y="2399788"/>
              <a:ext cx="132840" cy="73080"/>
            </p14:xfrm>
          </p:contentPart>
        </mc:Choice>
        <mc:Fallback>
          <p:pic>
            <p:nvPicPr>
              <p:cNvPr id="76" name="Freihand 75">
                <a:extLst>
                  <a:ext uri="{FF2B5EF4-FFF2-40B4-BE49-F238E27FC236}">
                    <a16:creationId xmlns:a16="http://schemas.microsoft.com/office/drawing/2014/main" id="{27892FC2-4AC1-316B-39AB-123EDA93610F}"/>
                  </a:ext>
                </a:extLst>
              </p:cNvPr>
              <p:cNvPicPr/>
              <p:nvPr/>
            </p:nvPicPr>
            <p:blipFill>
              <a:blip r:embed="rId82"/>
              <a:stretch>
                <a:fillRect/>
              </a:stretch>
            </p:blipFill>
            <p:spPr>
              <a:xfrm>
                <a:off x="681693" y="2393668"/>
                <a:ext cx="145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7" name="Freihand 76">
                <a:extLst>
                  <a:ext uri="{FF2B5EF4-FFF2-40B4-BE49-F238E27FC236}">
                    <a16:creationId xmlns:a16="http://schemas.microsoft.com/office/drawing/2014/main" id="{EB964E01-1F3B-8A63-792A-5B10F29D799B}"/>
                  </a:ext>
                </a:extLst>
              </p14:cNvPr>
              <p14:cNvContentPartPr/>
              <p14:nvPr/>
            </p14:nvContentPartPr>
            <p14:xfrm>
              <a:off x="517893" y="2975428"/>
              <a:ext cx="155520" cy="36000"/>
            </p14:xfrm>
          </p:contentPart>
        </mc:Choice>
        <mc:Fallback>
          <p:pic>
            <p:nvPicPr>
              <p:cNvPr id="77" name="Freihand 76">
                <a:extLst>
                  <a:ext uri="{FF2B5EF4-FFF2-40B4-BE49-F238E27FC236}">
                    <a16:creationId xmlns:a16="http://schemas.microsoft.com/office/drawing/2014/main" id="{EB964E01-1F3B-8A63-792A-5B10F29D799B}"/>
                  </a:ext>
                </a:extLst>
              </p:cNvPr>
              <p:cNvPicPr/>
              <p:nvPr/>
            </p:nvPicPr>
            <p:blipFill>
              <a:blip r:embed="rId84"/>
              <a:stretch>
                <a:fillRect/>
              </a:stretch>
            </p:blipFill>
            <p:spPr>
              <a:xfrm>
                <a:off x="511773" y="2969308"/>
                <a:ext cx="167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8" name="Freihand 77">
                <a:extLst>
                  <a:ext uri="{FF2B5EF4-FFF2-40B4-BE49-F238E27FC236}">
                    <a16:creationId xmlns:a16="http://schemas.microsoft.com/office/drawing/2014/main" id="{0696AE58-A84D-F1B8-2D0F-0A505ABC63D0}"/>
                  </a:ext>
                </a:extLst>
              </p14:cNvPr>
              <p14:cNvContentPartPr/>
              <p14:nvPr/>
            </p14:nvContentPartPr>
            <p14:xfrm>
              <a:off x="1231053" y="4325788"/>
              <a:ext cx="89640" cy="30960"/>
            </p14:xfrm>
          </p:contentPart>
        </mc:Choice>
        <mc:Fallback>
          <p:pic>
            <p:nvPicPr>
              <p:cNvPr id="78" name="Freihand 77">
                <a:extLst>
                  <a:ext uri="{FF2B5EF4-FFF2-40B4-BE49-F238E27FC236}">
                    <a16:creationId xmlns:a16="http://schemas.microsoft.com/office/drawing/2014/main" id="{0696AE58-A84D-F1B8-2D0F-0A505ABC63D0}"/>
                  </a:ext>
                </a:extLst>
              </p:cNvPr>
              <p:cNvPicPr/>
              <p:nvPr/>
            </p:nvPicPr>
            <p:blipFill>
              <a:blip r:embed="rId86"/>
              <a:stretch>
                <a:fillRect/>
              </a:stretch>
            </p:blipFill>
            <p:spPr>
              <a:xfrm>
                <a:off x="1224933" y="4319668"/>
                <a:ext cx="101880" cy="43200"/>
              </a:xfrm>
              <a:prstGeom prst="rect">
                <a:avLst/>
              </a:prstGeom>
            </p:spPr>
          </p:pic>
        </mc:Fallback>
      </mc:AlternateContent>
      <p:grpSp>
        <p:nvGrpSpPr>
          <p:cNvPr id="83" name="Gruppieren 82">
            <a:extLst>
              <a:ext uri="{FF2B5EF4-FFF2-40B4-BE49-F238E27FC236}">
                <a16:creationId xmlns:a16="http://schemas.microsoft.com/office/drawing/2014/main" id="{43BDA689-D3EC-1E47-524D-D3DACF90F2A7}"/>
              </a:ext>
            </a:extLst>
          </p:cNvPr>
          <p:cNvGrpSpPr/>
          <p:nvPr/>
        </p:nvGrpSpPr>
        <p:grpSpPr>
          <a:xfrm>
            <a:off x="2638293" y="2024308"/>
            <a:ext cx="54000" cy="1216440"/>
            <a:chOff x="2638293" y="2024308"/>
            <a:chExt cx="54000" cy="1216440"/>
          </a:xfrm>
        </p:grpSpPr>
        <mc:AlternateContent xmlns:mc="http://schemas.openxmlformats.org/markup-compatibility/2006">
          <mc:Choice xmlns:p14="http://schemas.microsoft.com/office/powerpoint/2010/main" Requires="p14">
            <p:contentPart p14:bwMode="auto" r:id="rId87">
              <p14:nvContentPartPr>
                <p14:cNvPr id="79" name="Freihand 78">
                  <a:extLst>
                    <a:ext uri="{FF2B5EF4-FFF2-40B4-BE49-F238E27FC236}">
                      <a16:creationId xmlns:a16="http://schemas.microsoft.com/office/drawing/2014/main" id="{CEFDCC73-062B-2A05-3F37-5AF48CCFBD88}"/>
                    </a:ext>
                  </a:extLst>
                </p14:cNvPr>
                <p14:cNvContentPartPr/>
                <p14:nvPr/>
              </p14:nvContentPartPr>
              <p14:xfrm>
                <a:off x="2682933" y="2024308"/>
                <a:ext cx="9360" cy="201240"/>
              </p14:xfrm>
            </p:contentPart>
          </mc:Choice>
          <mc:Fallback>
            <p:pic>
              <p:nvPicPr>
                <p:cNvPr id="79" name="Freihand 78">
                  <a:extLst>
                    <a:ext uri="{FF2B5EF4-FFF2-40B4-BE49-F238E27FC236}">
                      <a16:creationId xmlns:a16="http://schemas.microsoft.com/office/drawing/2014/main" id="{CEFDCC73-062B-2A05-3F37-5AF48CCFBD88}"/>
                    </a:ext>
                  </a:extLst>
                </p:cNvPr>
                <p:cNvPicPr/>
                <p:nvPr/>
              </p:nvPicPr>
              <p:blipFill>
                <a:blip r:embed="rId88"/>
                <a:stretch>
                  <a:fillRect/>
                </a:stretch>
              </p:blipFill>
              <p:spPr>
                <a:xfrm>
                  <a:off x="2676813" y="2018188"/>
                  <a:ext cx="21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0" name="Freihand 79">
                  <a:extLst>
                    <a:ext uri="{FF2B5EF4-FFF2-40B4-BE49-F238E27FC236}">
                      <a16:creationId xmlns:a16="http://schemas.microsoft.com/office/drawing/2014/main" id="{5A6D8533-1194-FCD4-DA68-BBFFEBD52D4D}"/>
                    </a:ext>
                  </a:extLst>
                </p14:cNvPr>
                <p14:cNvContentPartPr/>
                <p14:nvPr/>
              </p14:nvContentPartPr>
              <p14:xfrm>
                <a:off x="2658093" y="2311588"/>
                <a:ext cx="28080" cy="398880"/>
              </p14:xfrm>
            </p:contentPart>
          </mc:Choice>
          <mc:Fallback>
            <p:pic>
              <p:nvPicPr>
                <p:cNvPr id="80" name="Freihand 79">
                  <a:extLst>
                    <a:ext uri="{FF2B5EF4-FFF2-40B4-BE49-F238E27FC236}">
                      <a16:creationId xmlns:a16="http://schemas.microsoft.com/office/drawing/2014/main" id="{5A6D8533-1194-FCD4-DA68-BBFFEBD52D4D}"/>
                    </a:ext>
                  </a:extLst>
                </p:cNvPr>
                <p:cNvPicPr/>
                <p:nvPr/>
              </p:nvPicPr>
              <p:blipFill>
                <a:blip r:embed="rId90"/>
                <a:stretch>
                  <a:fillRect/>
                </a:stretch>
              </p:blipFill>
              <p:spPr>
                <a:xfrm>
                  <a:off x="2651973" y="2305468"/>
                  <a:ext cx="4032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1" name="Freihand 80">
                  <a:extLst>
                    <a:ext uri="{FF2B5EF4-FFF2-40B4-BE49-F238E27FC236}">
                      <a16:creationId xmlns:a16="http://schemas.microsoft.com/office/drawing/2014/main" id="{0D00191B-48FC-1D3E-8984-04EA33C8DE6E}"/>
                    </a:ext>
                  </a:extLst>
                </p14:cNvPr>
                <p14:cNvContentPartPr/>
                <p14:nvPr/>
              </p14:nvContentPartPr>
              <p14:xfrm>
                <a:off x="2638293" y="2776348"/>
                <a:ext cx="20160" cy="448920"/>
              </p14:xfrm>
            </p:contentPart>
          </mc:Choice>
          <mc:Fallback>
            <p:pic>
              <p:nvPicPr>
                <p:cNvPr id="81" name="Freihand 80">
                  <a:extLst>
                    <a:ext uri="{FF2B5EF4-FFF2-40B4-BE49-F238E27FC236}">
                      <a16:creationId xmlns:a16="http://schemas.microsoft.com/office/drawing/2014/main" id="{0D00191B-48FC-1D3E-8984-04EA33C8DE6E}"/>
                    </a:ext>
                  </a:extLst>
                </p:cNvPr>
                <p:cNvPicPr/>
                <p:nvPr/>
              </p:nvPicPr>
              <p:blipFill>
                <a:blip r:embed="rId92"/>
                <a:stretch>
                  <a:fillRect/>
                </a:stretch>
              </p:blipFill>
              <p:spPr>
                <a:xfrm>
                  <a:off x="2632173" y="2770228"/>
                  <a:ext cx="3240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Freihand 81">
                  <a:extLst>
                    <a:ext uri="{FF2B5EF4-FFF2-40B4-BE49-F238E27FC236}">
                      <a16:creationId xmlns:a16="http://schemas.microsoft.com/office/drawing/2014/main" id="{153A300A-A3A0-9489-135F-1F608A36864E}"/>
                    </a:ext>
                  </a:extLst>
                </p14:cNvPr>
                <p14:cNvContentPartPr/>
                <p14:nvPr/>
              </p14:nvContentPartPr>
              <p14:xfrm>
                <a:off x="2655573" y="3174148"/>
                <a:ext cx="12960" cy="66600"/>
              </p14:xfrm>
            </p:contentPart>
          </mc:Choice>
          <mc:Fallback>
            <p:pic>
              <p:nvPicPr>
                <p:cNvPr id="82" name="Freihand 81">
                  <a:extLst>
                    <a:ext uri="{FF2B5EF4-FFF2-40B4-BE49-F238E27FC236}">
                      <a16:creationId xmlns:a16="http://schemas.microsoft.com/office/drawing/2014/main" id="{153A300A-A3A0-9489-135F-1F608A36864E}"/>
                    </a:ext>
                  </a:extLst>
                </p:cNvPr>
                <p:cNvPicPr/>
                <p:nvPr/>
              </p:nvPicPr>
              <p:blipFill>
                <a:blip r:embed="rId94"/>
                <a:stretch>
                  <a:fillRect/>
                </a:stretch>
              </p:blipFill>
              <p:spPr>
                <a:xfrm>
                  <a:off x="2649453" y="3168028"/>
                  <a:ext cx="2520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84" name="Freihand 83">
                <a:extLst>
                  <a:ext uri="{FF2B5EF4-FFF2-40B4-BE49-F238E27FC236}">
                    <a16:creationId xmlns:a16="http://schemas.microsoft.com/office/drawing/2014/main" id="{9A55BC16-1CBE-C26C-AAA6-2C47CFEEC8A8}"/>
                  </a:ext>
                </a:extLst>
              </p14:cNvPr>
              <p14:cNvContentPartPr/>
              <p14:nvPr/>
            </p14:nvContentPartPr>
            <p14:xfrm>
              <a:off x="1040973" y="4543588"/>
              <a:ext cx="184320" cy="20880"/>
            </p14:xfrm>
          </p:contentPart>
        </mc:Choice>
        <mc:Fallback>
          <p:pic>
            <p:nvPicPr>
              <p:cNvPr id="84" name="Freihand 83">
                <a:extLst>
                  <a:ext uri="{FF2B5EF4-FFF2-40B4-BE49-F238E27FC236}">
                    <a16:creationId xmlns:a16="http://schemas.microsoft.com/office/drawing/2014/main" id="{9A55BC16-1CBE-C26C-AAA6-2C47CFEEC8A8}"/>
                  </a:ext>
                </a:extLst>
              </p:cNvPr>
              <p:cNvPicPr/>
              <p:nvPr/>
            </p:nvPicPr>
            <p:blipFill>
              <a:blip r:embed="rId96"/>
              <a:stretch>
                <a:fillRect/>
              </a:stretch>
            </p:blipFill>
            <p:spPr>
              <a:xfrm>
                <a:off x="1034853" y="4537468"/>
                <a:ext cx="196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Freihand 84">
                <a:extLst>
                  <a:ext uri="{FF2B5EF4-FFF2-40B4-BE49-F238E27FC236}">
                    <a16:creationId xmlns:a16="http://schemas.microsoft.com/office/drawing/2014/main" id="{0DCB8888-40D5-71B8-974A-FD0795F1DC4D}"/>
                  </a:ext>
                </a:extLst>
              </p14:cNvPr>
              <p14:cNvContentPartPr/>
              <p14:nvPr/>
            </p14:nvContentPartPr>
            <p14:xfrm>
              <a:off x="2681853" y="3304828"/>
              <a:ext cx="4320" cy="111240"/>
            </p14:xfrm>
          </p:contentPart>
        </mc:Choice>
        <mc:Fallback>
          <p:pic>
            <p:nvPicPr>
              <p:cNvPr id="85" name="Freihand 84">
                <a:extLst>
                  <a:ext uri="{FF2B5EF4-FFF2-40B4-BE49-F238E27FC236}">
                    <a16:creationId xmlns:a16="http://schemas.microsoft.com/office/drawing/2014/main" id="{0DCB8888-40D5-71B8-974A-FD0795F1DC4D}"/>
                  </a:ext>
                </a:extLst>
              </p:cNvPr>
              <p:cNvPicPr/>
              <p:nvPr/>
            </p:nvPicPr>
            <p:blipFill>
              <a:blip r:embed="rId98"/>
              <a:stretch>
                <a:fillRect/>
              </a:stretch>
            </p:blipFill>
            <p:spPr>
              <a:xfrm>
                <a:off x="2675733" y="3298708"/>
                <a:ext cx="16560" cy="123480"/>
              </a:xfrm>
              <a:prstGeom prst="rect">
                <a:avLst/>
              </a:prstGeom>
            </p:spPr>
          </p:pic>
        </mc:Fallback>
      </mc:AlternateContent>
      <p:grpSp>
        <p:nvGrpSpPr>
          <p:cNvPr id="111" name="Gruppieren 110">
            <a:extLst>
              <a:ext uri="{FF2B5EF4-FFF2-40B4-BE49-F238E27FC236}">
                <a16:creationId xmlns:a16="http://schemas.microsoft.com/office/drawing/2014/main" id="{2AC483D2-9F31-1583-B471-F94993A7CED5}"/>
              </a:ext>
            </a:extLst>
          </p:cNvPr>
          <p:cNvGrpSpPr/>
          <p:nvPr/>
        </p:nvGrpSpPr>
        <p:grpSpPr>
          <a:xfrm>
            <a:off x="1869333" y="3575908"/>
            <a:ext cx="2674440" cy="2756520"/>
            <a:chOff x="1869333" y="3575908"/>
            <a:chExt cx="2674440" cy="2756520"/>
          </a:xfrm>
        </p:grpSpPr>
        <mc:AlternateContent xmlns:mc="http://schemas.openxmlformats.org/markup-compatibility/2006">
          <mc:Choice xmlns:p14="http://schemas.microsoft.com/office/powerpoint/2010/main" Requires="p14">
            <p:contentPart p14:bwMode="auto" r:id="rId99">
              <p14:nvContentPartPr>
                <p14:cNvPr id="72" name="Freihand 71">
                  <a:extLst>
                    <a:ext uri="{FF2B5EF4-FFF2-40B4-BE49-F238E27FC236}">
                      <a16:creationId xmlns:a16="http://schemas.microsoft.com/office/drawing/2014/main" id="{206C9A27-59B4-E801-E71D-61C81E233926}"/>
                    </a:ext>
                  </a:extLst>
                </p14:cNvPr>
                <p14:cNvContentPartPr/>
                <p14:nvPr/>
              </p14:nvContentPartPr>
              <p14:xfrm>
                <a:off x="1929813" y="4319308"/>
                <a:ext cx="26640" cy="88200"/>
              </p14:xfrm>
            </p:contentPart>
          </mc:Choice>
          <mc:Fallback>
            <p:pic>
              <p:nvPicPr>
                <p:cNvPr id="72" name="Freihand 71">
                  <a:extLst>
                    <a:ext uri="{FF2B5EF4-FFF2-40B4-BE49-F238E27FC236}">
                      <a16:creationId xmlns:a16="http://schemas.microsoft.com/office/drawing/2014/main" id="{206C9A27-59B4-E801-E71D-61C81E233926}"/>
                    </a:ext>
                  </a:extLst>
                </p:cNvPr>
                <p:cNvPicPr/>
                <p:nvPr/>
              </p:nvPicPr>
              <p:blipFill>
                <a:blip r:embed="rId100"/>
                <a:stretch>
                  <a:fillRect/>
                </a:stretch>
              </p:blipFill>
              <p:spPr>
                <a:xfrm>
                  <a:off x="1923693" y="4313188"/>
                  <a:ext cx="38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3" name="Freihand 72">
                  <a:extLst>
                    <a:ext uri="{FF2B5EF4-FFF2-40B4-BE49-F238E27FC236}">
                      <a16:creationId xmlns:a16="http://schemas.microsoft.com/office/drawing/2014/main" id="{74924B10-7FC9-5179-229A-5F57B11DB1C9}"/>
                    </a:ext>
                  </a:extLst>
                </p14:cNvPr>
                <p14:cNvContentPartPr/>
                <p14:nvPr/>
              </p14:nvContentPartPr>
              <p14:xfrm>
                <a:off x="1931973" y="6250708"/>
                <a:ext cx="29880" cy="81720"/>
              </p14:xfrm>
            </p:contentPart>
          </mc:Choice>
          <mc:Fallback>
            <p:pic>
              <p:nvPicPr>
                <p:cNvPr id="73" name="Freihand 72">
                  <a:extLst>
                    <a:ext uri="{FF2B5EF4-FFF2-40B4-BE49-F238E27FC236}">
                      <a16:creationId xmlns:a16="http://schemas.microsoft.com/office/drawing/2014/main" id="{74924B10-7FC9-5179-229A-5F57B11DB1C9}"/>
                    </a:ext>
                  </a:extLst>
                </p:cNvPr>
                <p:cNvPicPr/>
                <p:nvPr/>
              </p:nvPicPr>
              <p:blipFill>
                <a:blip r:embed="rId102"/>
                <a:stretch>
                  <a:fillRect/>
                </a:stretch>
              </p:blipFill>
              <p:spPr>
                <a:xfrm>
                  <a:off x="1925853" y="6244588"/>
                  <a:ext cx="42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7" name="Freihand 86">
                  <a:extLst>
                    <a:ext uri="{FF2B5EF4-FFF2-40B4-BE49-F238E27FC236}">
                      <a16:creationId xmlns:a16="http://schemas.microsoft.com/office/drawing/2014/main" id="{D9630991-052C-CE75-FED1-57762D99D979}"/>
                    </a:ext>
                  </a:extLst>
                </p14:cNvPr>
                <p14:cNvContentPartPr/>
                <p14:nvPr/>
              </p14:nvContentPartPr>
              <p14:xfrm>
                <a:off x="2647653" y="4786948"/>
                <a:ext cx="5400" cy="50040"/>
              </p14:xfrm>
            </p:contentPart>
          </mc:Choice>
          <mc:Fallback>
            <p:pic>
              <p:nvPicPr>
                <p:cNvPr id="87" name="Freihand 86">
                  <a:extLst>
                    <a:ext uri="{FF2B5EF4-FFF2-40B4-BE49-F238E27FC236}">
                      <a16:creationId xmlns:a16="http://schemas.microsoft.com/office/drawing/2014/main" id="{D9630991-052C-CE75-FED1-57762D99D979}"/>
                    </a:ext>
                  </a:extLst>
                </p:cNvPr>
                <p:cNvPicPr/>
                <p:nvPr/>
              </p:nvPicPr>
              <p:blipFill>
                <a:blip r:embed="rId104"/>
                <a:stretch>
                  <a:fillRect/>
                </a:stretch>
              </p:blipFill>
              <p:spPr>
                <a:xfrm>
                  <a:off x="2641533" y="4780828"/>
                  <a:ext cx="17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8" name="Freihand 87">
                  <a:extLst>
                    <a:ext uri="{FF2B5EF4-FFF2-40B4-BE49-F238E27FC236}">
                      <a16:creationId xmlns:a16="http://schemas.microsoft.com/office/drawing/2014/main" id="{67941F06-C290-7BB0-BD96-D9B3BF320D24}"/>
                    </a:ext>
                  </a:extLst>
                </p14:cNvPr>
                <p14:cNvContentPartPr/>
                <p14:nvPr/>
              </p14:nvContentPartPr>
              <p14:xfrm>
                <a:off x="2646213" y="4899268"/>
                <a:ext cx="16200" cy="535320"/>
              </p14:xfrm>
            </p:contentPart>
          </mc:Choice>
          <mc:Fallback>
            <p:pic>
              <p:nvPicPr>
                <p:cNvPr id="88" name="Freihand 87">
                  <a:extLst>
                    <a:ext uri="{FF2B5EF4-FFF2-40B4-BE49-F238E27FC236}">
                      <a16:creationId xmlns:a16="http://schemas.microsoft.com/office/drawing/2014/main" id="{67941F06-C290-7BB0-BD96-D9B3BF320D24}"/>
                    </a:ext>
                  </a:extLst>
                </p:cNvPr>
                <p:cNvPicPr/>
                <p:nvPr/>
              </p:nvPicPr>
              <p:blipFill>
                <a:blip r:embed="rId106"/>
                <a:stretch>
                  <a:fillRect/>
                </a:stretch>
              </p:blipFill>
              <p:spPr>
                <a:xfrm>
                  <a:off x="2640093" y="4893148"/>
                  <a:ext cx="284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 name="Freihand 88">
                  <a:extLst>
                    <a:ext uri="{FF2B5EF4-FFF2-40B4-BE49-F238E27FC236}">
                      <a16:creationId xmlns:a16="http://schemas.microsoft.com/office/drawing/2014/main" id="{43ACFEB0-7027-035D-86A8-E5C1A3B7328F}"/>
                    </a:ext>
                  </a:extLst>
                </p14:cNvPr>
                <p14:cNvContentPartPr/>
                <p14:nvPr/>
              </p14:nvContentPartPr>
              <p14:xfrm>
                <a:off x="2664213" y="5576068"/>
                <a:ext cx="42840" cy="756360"/>
              </p14:xfrm>
            </p:contentPart>
          </mc:Choice>
          <mc:Fallback>
            <p:pic>
              <p:nvPicPr>
                <p:cNvPr id="89" name="Freihand 88">
                  <a:extLst>
                    <a:ext uri="{FF2B5EF4-FFF2-40B4-BE49-F238E27FC236}">
                      <a16:creationId xmlns:a16="http://schemas.microsoft.com/office/drawing/2014/main" id="{43ACFEB0-7027-035D-86A8-E5C1A3B7328F}"/>
                    </a:ext>
                  </a:extLst>
                </p:cNvPr>
                <p:cNvPicPr/>
                <p:nvPr/>
              </p:nvPicPr>
              <p:blipFill>
                <a:blip r:embed="rId108"/>
                <a:stretch>
                  <a:fillRect/>
                </a:stretch>
              </p:blipFill>
              <p:spPr>
                <a:xfrm>
                  <a:off x="2658093" y="5569948"/>
                  <a:ext cx="55080" cy="768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6" name="Freihand 85">
                  <a:extLst>
                    <a:ext uri="{FF2B5EF4-FFF2-40B4-BE49-F238E27FC236}">
                      <a16:creationId xmlns:a16="http://schemas.microsoft.com/office/drawing/2014/main" id="{9ECFBA20-FF97-9266-E33D-B6DE3529C6AA}"/>
                    </a:ext>
                  </a:extLst>
                </p14:cNvPr>
                <p14:cNvContentPartPr/>
                <p14:nvPr/>
              </p14:nvContentPartPr>
              <p14:xfrm>
                <a:off x="2664213" y="3575908"/>
                <a:ext cx="30600" cy="777960"/>
              </p14:xfrm>
            </p:contentPart>
          </mc:Choice>
          <mc:Fallback>
            <p:pic>
              <p:nvPicPr>
                <p:cNvPr id="86" name="Freihand 85">
                  <a:extLst>
                    <a:ext uri="{FF2B5EF4-FFF2-40B4-BE49-F238E27FC236}">
                      <a16:creationId xmlns:a16="http://schemas.microsoft.com/office/drawing/2014/main" id="{9ECFBA20-FF97-9266-E33D-B6DE3529C6AA}"/>
                    </a:ext>
                  </a:extLst>
                </p:cNvPr>
                <p:cNvPicPr/>
                <p:nvPr/>
              </p:nvPicPr>
              <p:blipFill>
                <a:blip r:embed="rId110"/>
                <a:stretch>
                  <a:fillRect/>
                </a:stretch>
              </p:blipFill>
              <p:spPr>
                <a:xfrm>
                  <a:off x="2658093" y="3569788"/>
                  <a:ext cx="42840" cy="790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0" name="Freihand 89">
                  <a:extLst>
                    <a:ext uri="{FF2B5EF4-FFF2-40B4-BE49-F238E27FC236}">
                      <a16:creationId xmlns:a16="http://schemas.microsoft.com/office/drawing/2014/main" id="{6AAE970E-71A6-C237-D7C3-B9B40A2CD13C}"/>
                    </a:ext>
                  </a:extLst>
                </p14:cNvPr>
                <p14:cNvContentPartPr/>
                <p14:nvPr/>
              </p14:nvContentPartPr>
              <p14:xfrm>
                <a:off x="1980213" y="4336228"/>
                <a:ext cx="68040" cy="31680"/>
              </p14:xfrm>
            </p:contentPart>
          </mc:Choice>
          <mc:Fallback>
            <p:pic>
              <p:nvPicPr>
                <p:cNvPr id="90" name="Freihand 89">
                  <a:extLst>
                    <a:ext uri="{FF2B5EF4-FFF2-40B4-BE49-F238E27FC236}">
                      <a16:creationId xmlns:a16="http://schemas.microsoft.com/office/drawing/2014/main" id="{6AAE970E-71A6-C237-D7C3-B9B40A2CD13C}"/>
                    </a:ext>
                  </a:extLst>
                </p:cNvPr>
                <p:cNvPicPr/>
                <p:nvPr/>
              </p:nvPicPr>
              <p:blipFill>
                <a:blip r:embed="rId112"/>
                <a:stretch>
                  <a:fillRect/>
                </a:stretch>
              </p:blipFill>
              <p:spPr>
                <a:xfrm>
                  <a:off x="1974093" y="4330108"/>
                  <a:ext cx="80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1" name="Freihand 90">
                  <a:extLst>
                    <a:ext uri="{FF2B5EF4-FFF2-40B4-BE49-F238E27FC236}">
                      <a16:creationId xmlns:a16="http://schemas.microsoft.com/office/drawing/2014/main" id="{A1DECA46-6920-FAD6-2982-207F914A62E0}"/>
                    </a:ext>
                  </a:extLst>
                </p14:cNvPr>
                <p14:cNvContentPartPr/>
                <p14:nvPr/>
              </p14:nvContentPartPr>
              <p14:xfrm>
                <a:off x="2159493" y="4355668"/>
                <a:ext cx="276480" cy="18360"/>
              </p14:xfrm>
            </p:contentPart>
          </mc:Choice>
          <mc:Fallback>
            <p:pic>
              <p:nvPicPr>
                <p:cNvPr id="91" name="Freihand 90">
                  <a:extLst>
                    <a:ext uri="{FF2B5EF4-FFF2-40B4-BE49-F238E27FC236}">
                      <a16:creationId xmlns:a16="http://schemas.microsoft.com/office/drawing/2014/main" id="{A1DECA46-6920-FAD6-2982-207F914A62E0}"/>
                    </a:ext>
                  </a:extLst>
                </p:cNvPr>
                <p:cNvPicPr/>
                <p:nvPr/>
              </p:nvPicPr>
              <p:blipFill>
                <a:blip r:embed="rId114"/>
                <a:stretch>
                  <a:fillRect/>
                </a:stretch>
              </p:blipFill>
              <p:spPr>
                <a:xfrm>
                  <a:off x="2153373" y="4349548"/>
                  <a:ext cx="288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2" name="Freihand 91">
                  <a:extLst>
                    <a:ext uri="{FF2B5EF4-FFF2-40B4-BE49-F238E27FC236}">
                      <a16:creationId xmlns:a16="http://schemas.microsoft.com/office/drawing/2014/main" id="{028F6815-A2D3-741E-D7A8-9274B353E593}"/>
                    </a:ext>
                  </a:extLst>
                </p14:cNvPr>
                <p14:cNvContentPartPr/>
                <p14:nvPr/>
              </p14:nvContentPartPr>
              <p14:xfrm>
                <a:off x="2554413" y="4350628"/>
                <a:ext cx="70920" cy="20880"/>
              </p14:xfrm>
            </p:contentPart>
          </mc:Choice>
          <mc:Fallback>
            <p:pic>
              <p:nvPicPr>
                <p:cNvPr id="92" name="Freihand 91">
                  <a:extLst>
                    <a:ext uri="{FF2B5EF4-FFF2-40B4-BE49-F238E27FC236}">
                      <a16:creationId xmlns:a16="http://schemas.microsoft.com/office/drawing/2014/main" id="{028F6815-A2D3-741E-D7A8-9274B353E593}"/>
                    </a:ext>
                  </a:extLst>
                </p:cNvPr>
                <p:cNvPicPr/>
                <p:nvPr/>
              </p:nvPicPr>
              <p:blipFill>
                <a:blip r:embed="rId116"/>
                <a:stretch>
                  <a:fillRect/>
                </a:stretch>
              </p:blipFill>
              <p:spPr>
                <a:xfrm>
                  <a:off x="2548293" y="4344508"/>
                  <a:ext cx="83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Freihand 92">
                  <a:extLst>
                    <a:ext uri="{FF2B5EF4-FFF2-40B4-BE49-F238E27FC236}">
                      <a16:creationId xmlns:a16="http://schemas.microsoft.com/office/drawing/2014/main" id="{788D6988-75C3-D50E-B46D-01B88E341433}"/>
                    </a:ext>
                  </a:extLst>
                </p14:cNvPr>
                <p14:cNvContentPartPr/>
                <p14:nvPr/>
              </p14:nvContentPartPr>
              <p14:xfrm>
                <a:off x="2671413" y="4321468"/>
                <a:ext cx="35640" cy="96840"/>
              </p14:xfrm>
            </p:contentPart>
          </mc:Choice>
          <mc:Fallback>
            <p:pic>
              <p:nvPicPr>
                <p:cNvPr id="93" name="Freihand 92">
                  <a:extLst>
                    <a:ext uri="{FF2B5EF4-FFF2-40B4-BE49-F238E27FC236}">
                      <a16:creationId xmlns:a16="http://schemas.microsoft.com/office/drawing/2014/main" id="{788D6988-75C3-D50E-B46D-01B88E341433}"/>
                    </a:ext>
                  </a:extLst>
                </p:cNvPr>
                <p:cNvPicPr/>
                <p:nvPr/>
              </p:nvPicPr>
              <p:blipFill>
                <a:blip r:embed="rId118"/>
                <a:stretch>
                  <a:fillRect/>
                </a:stretch>
              </p:blipFill>
              <p:spPr>
                <a:xfrm>
                  <a:off x="2665293" y="4315348"/>
                  <a:ext cx="47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7" name="Freihand 96">
                  <a:extLst>
                    <a:ext uri="{FF2B5EF4-FFF2-40B4-BE49-F238E27FC236}">
                      <a16:creationId xmlns:a16="http://schemas.microsoft.com/office/drawing/2014/main" id="{E540B2D3-7241-E046-502B-6BEE238C67F1}"/>
                    </a:ext>
                  </a:extLst>
                </p14:cNvPr>
                <p14:cNvContentPartPr/>
                <p14:nvPr/>
              </p14:nvContentPartPr>
              <p14:xfrm>
                <a:off x="2340213" y="4655908"/>
                <a:ext cx="30960" cy="56520"/>
              </p14:xfrm>
            </p:contentPart>
          </mc:Choice>
          <mc:Fallback>
            <p:pic>
              <p:nvPicPr>
                <p:cNvPr id="97" name="Freihand 96">
                  <a:extLst>
                    <a:ext uri="{FF2B5EF4-FFF2-40B4-BE49-F238E27FC236}">
                      <a16:creationId xmlns:a16="http://schemas.microsoft.com/office/drawing/2014/main" id="{E540B2D3-7241-E046-502B-6BEE238C67F1}"/>
                    </a:ext>
                  </a:extLst>
                </p:cNvPr>
                <p:cNvPicPr/>
                <p:nvPr/>
              </p:nvPicPr>
              <p:blipFill>
                <a:blip r:embed="rId120"/>
                <a:stretch>
                  <a:fillRect/>
                </a:stretch>
              </p:blipFill>
              <p:spPr>
                <a:xfrm>
                  <a:off x="2334093" y="4649788"/>
                  <a:ext cx="43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8" name="Freihand 97">
                  <a:extLst>
                    <a:ext uri="{FF2B5EF4-FFF2-40B4-BE49-F238E27FC236}">
                      <a16:creationId xmlns:a16="http://schemas.microsoft.com/office/drawing/2014/main" id="{F721F7E1-4AE7-D9BD-6B9F-51EDC75E0EF6}"/>
                    </a:ext>
                  </a:extLst>
                </p14:cNvPr>
                <p14:cNvContentPartPr/>
                <p14:nvPr/>
              </p14:nvContentPartPr>
              <p14:xfrm>
                <a:off x="2758533" y="5012308"/>
                <a:ext cx="34200" cy="69480"/>
              </p14:xfrm>
            </p:contentPart>
          </mc:Choice>
          <mc:Fallback>
            <p:pic>
              <p:nvPicPr>
                <p:cNvPr id="98" name="Freihand 97">
                  <a:extLst>
                    <a:ext uri="{FF2B5EF4-FFF2-40B4-BE49-F238E27FC236}">
                      <a16:creationId xmlns:a16="http://schemas.microsoft.com/office/drawing/2014/main" id="{F721F7E1-4AE7-D9BD-6B9F-51EDC75E0EF6}"/>
                    </a:ext>
                  </a:extLst>
                </p:cNvPr>
                <p:cNvPicPr/>
                <p:nvPr/>
              </p:nvPicPr>
              <p:blipFill>
                <a:blip r:embed="rId122"/>
                <a:stretch>
                  <a:fillRect/>
                </a:stretch>
              </p:blipFill>
              <p:spPr>
                <a:xfrm>
                  <a:off x="2752413" y="5006188"/>
                  <a:ext cx="46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9" name="Freihand 98">
                  <a:extLst>
                    <a:ext uri="{FF2B5EF4-FFF2-40B4-BE49-F238E27FC236}">
                      <a16:creationId xmlns:a16="http://schemas.microsoft.com/office/drawing/2014/main" id="{19E715DF-658C-227E-F274-3C444F8CC465}"/>
                    </a:ext>
                  </a:extLst>
                </p14:cNvPr>
                <p14:cNvContentPartPr/>
                <p14:nvPr/>
              </p14:nvContentPartPr>
              <p14:xfrm>
                <a:off x="3157413" y="5289148"/>
                <a:ext cx="20880" cy="67320"/>
              </p14:xfrm>
            </p:contentPart>
          </mc:Choice>
          <mc:Fallback>
            <p:pic>
              <p:nvPicPr>
                <p:cNvPr id="99" name="Freihand 98">
                  <a:extLst>
                    <a:ext uri="{FF2B5EF4-FFF2-40B4-BE49-F238E27FC236}">
                      <a16:creationId xmlns:a16="http://schemas.microsoft.com/office/drawing/2014/main" id="{19E715DF-658C-227E-F274-3C444F8CC465}"/>
                    </a:ext>
                  </a:extLst>
                </p:cNvPr>
                <p:cNvPicPr/>
                <p:nvPr/>
              </p:nvPicPr>
              <p:blipFill>
                <a:blip r:embed="rId124"/>
                <a:stretch>
                  <a:fillRect/>
                </a:stretch>
              </p:blipFill>
              <p:spPr>
                <a:xfrm>
                  <a:off x="3151293" y="5283028"/>
                  <a:ext cx="33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0" name="Freihand 99">
                  <a:extLst>
                    <a:ext uri="{FF2B5EF4-FFF2-40B4-BE49-F238E27FC236}">
                      <a16:creationId xmlns:a16="http://schemas.microsoft.com/office/drawing/2014/main" id="{A191D475-E9A1-1B8C-2020-8D639DD95B1C}"/>
                    </a:ext>
                  </a:extLst>
                </p14:cNvPr>
                <p14:cNvContentPartPr/>
                <p14:nvPr/>
              </p14:nvContentPartPr>
              <p14:xfrm>
                <a:off x="3438573" y="5515948"/>
                <a:ext cx="18360" cy="43920"/>
              </p14:xfrm>
            </p:contentPart>
          </mc:Choice>
          <mc:Fallback>
            <p:pic>
              <p:nvPicPr>
                <p:cNvPr id="100" name="Freihand 99">
                  <a:extLst>
                    <a:ext uri="{FF2B5EF4-FFF2-40B4-BE49-F238E27FC236}">
                      <a16:creationId xmlns:a16="http://schemas.microsoft.com/office/drawing/2014/main" id="{A191D475-E9A1-1B8C-2020-8D639DD95B1C}"/>
                    </a:ext>
                  </a:extLst>
                </p:cNvPr>
                <p:cNvPicPr/>
                <p:nvPr/>
              </p:nvPicPr>
              <p:blipFill>
                <a:blip r:embed="rId126"/>
                <a:stretch>
                  <a:fillRect/>
                </a:stretch>
              </p:blipFill>
              <p:spPr>
                <a:xfrm>
                  <a:off x="3432453" y="5509828"/>
                  <a:ext cx="30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1" name="Freihand 100">
                  <a:extLst>
                    <a:ext uri="{FF2B5EF4-FFF2-40B4-BE49-F238E27FC236}">
                      <a16:creationId xmlns:a16="http://schemas.microsoft.com/office/drawing/2014/main" id="{90DE3F85-EEF2-B036-69A1-0E82C0773BB4}"/>
                    </a:ext>
                  </a:extLst>
                </p14:cNvPr>
                <p14:cNvContentPartPr/>
                <p14:nvPr/>
              </p14:nvContentPartPr>
              <p14:xfrm>
                <a:off x="3685533" y="5707108"/>
                <a:ext cx="24840" cy="50760"/>
              </p14:xfrm>
            </p:contentPart>
          </mc:Choice>
          <mc:Fallback>
            <p:pic>
              <p:nvPicPr>
                <p:cNvPr id="101" name="Freihand 100">
                  <a:extLst>
                    <a:ext uri="{FF2B5EF4-FFF2-40B4-BE49-F238E27FC236}">
                      <a16:creationId xmlns:a16="http://schemas.microsoft.com/office/drawing/2014/main" id="{90DE3F85-EEF2-B036-69A1-0E82C0773BB4}"/>
                    </a:ext>
                  </a:extLst>
                </p:cNvPr>
                <p:cNvPicPr/>
                <p:nvPr/>
              </p:nvPicPr>
              <p:blipFill>
                <a:blip r:embed="rId128"/>
                <a:stretch>
                  <a:fillRect/>
                </a:stretch>
              </p:blipFill>
              <p:spPr>
                <a:xfrm>
                  <a:off x="3679413" y="5700988"/>
                  <a:ext cx="37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2" name="Freihand 101">
                  <a:extLst>
                    <a:ext uri="{FF2B5EF4-FFF2-40B4-BE49-F238E27FC236}">
                      <a16:creationId xmlns:a16="http://schemas.microsoft.com/office/drawing/2014/main" id="{7AABDCE2-6401-D098-8CA8-D9520D4C3F07}"/>
                    </a:ext>
                  </a:extLst>
                </p14:cNvPr>
                <p14:cNvContentPartPr/>
                <p14:nvPr/>
              </p14:nvContentPartPr>
              <p14:xfrm>
                <a:off x="1924053" y="3820348"/>
                <a:ext cx="31680" cy="23400"/>
              </p14:xfrm>
            </p:contentPart>
          </mc:Choice>
          <mc:Fallback>
            <p:pic>
              <p:nvPicPr>
                <p:cNvPr id="102" name="Freihand 101">
                  <a:extLst>
                    <a:ext uri="{FF2B5EF4-FFF2-40B4-BE49-F238E27FC236}">
                      <a16:creationId xmlns:a16="http://schemas.microsoft.com/office/drawing/2014/main" id="{7AABDCE2-6401-D098-8CA8-D9520D4C3F07}"/>
                    </a:ext>
                  </a:extLst>
                </p:cNvPr>
                <p:cNvPicPr/>
                <p:nvPr/>
              </p:nvPicPr>
              <p:blipFill>
                <a:blip r:embed="rId130"/>
                <a:stretch>
                  <a:fillRect/>
                </a:stretch>
              </p:blipFill>
              <p:spPr>
                <a:xfrm>
                  <a:off x="1917933" y="3814228"/>
                  <a:ext cx="43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3" name="Freihand 102">
                  <a:extLst>
                    <a:ext uri="{FF2B5EF4-FFF2-40B4-BE49-F238E27FC236}">
                      <a16:creationId xmlns:a16="http://schemas.microsoft.com/office/drawing/2014/main" id="{95548346-D09F-86A4-81CD-C47348D7ED5B}"/>
                    </a:ext>
                  </a:extLst>
                </p14:cNvPr>
                <p14:cNvContentPartPr/>
                <p14:nvPr/>
              </p14:nvContentPartPr>
              <p14:xfrm>
                <a:off x="1869333" y="3777868"/>
                <a:ext cx="2674440" cy="1951560"/>
              </p14:xfrm>
            </p:contentPart>
          </mc:Choice>
          <mc:Fallback>
            <p:pic>
              <p:nvPicPr>
                <p:cNvPr id="103" name="Freihand 102">
                  <a:extLst>
                    <a:ext uri="{FF2B5EF4-FFF2-40B4-BE49-F238E27FC236}">
                      <a16:creationId xmlns:a16="http://schemas.microsoft.com/office/drawing/2014/main" id="{95548346-D09F-86A4-81CD-C47348D7ED5B}"/>
                    </a:ext>
                  </a:extLst>
                </p:cNvPr>
                <p:cNvPicPr/>
                <p:nvPr/>
              </p:nvPicPr>
              <p:blipFill>
                <a:blip r:embed="rId132"/>
                <a:stretch>
                  <a:fillRect/>
                </a:stretch>
              </p:blipFill>
              <p:spPr>
                <a:xfrm>
                  <a:off x="1863213" y="3771748"/>
                  <a:ext cx="2686680" cy="1963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5" name="Freihand 104">
                  <a:extLst>
                    <a:ext uri="{FF2B5EF4-FFF2-40B4-BE49-F238E27FC236}">
                      <a16:creationId xmlns:a16="http://schemas.microsoft.com/office/drawing/2014/main" id="{4CC2726C-1A03-6189-6694-6A48E6AD5D1B}"/>
                    </a:ext>
                  </a:extLst>
                </p14:cNvPr>
                <p14:cNvContentPartPr/>
                <p14:nvPr/>
              </p14:nvContentPartPr>
              <p14:xfrm>
                <a:off x="2489973" y="4671748"/>
                <a:ext cx="430560" cy="19080"/>
              </p14:xfrm>
            </p:contentPart>
          </mc:Choice>
          <mc:Fallback>
            <p:pic>
              <p:nvPicPr>
                <p:cNvPr id="105" name="Freihand 104">
                  <a:extLst>
                    <a:ext uri="{FF2B5EF4-FFF2-40B4-BE49-F238E27FC236}">
                      <a16:creationId xmlns:a16="http://schemas.microsoft.com/office/drawing/2014/main" id="{4CC2726C-1A03-6189-6694-6A48E6AD5D1B}"/>
                    </a:ext>
                  </a:extLst>
                </p:cNvPr>
                <p:cNvPicPr/>
                <p:nvPr/>
              </p:nvPicPr>
              <p:blipFill>
                <a:blip r:embed="rId134"/>
                <a:stretch>
                  <a:fillRect/>
                </a:stretch>
              </p:blipFill>
              <p:spPr>
                <a:xfrm>
                  <a:off x="2483853" y="4665628"/>
                  <a:ext cx="442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6" name="Freihand 105">
                  <a:extLst>
                    <a:ext uri="{FF2B5EF4-FFF2-40B4-BE49-F238E27FC236}">
                      <a16:creationId xmlns:a16="http://schemas.microsoft.com/office/drawing/2014/main" id="{50FD57E8-0383-6A06-2A88-F7B8FBB4F86E}"/>
                    </a:ext>
                  </a:extLst>
                </p14:cNvPr>
                <p14:cNvContentPartPr/>
                <p14:nvPr/>
              </p14:nvContentPartPr>
              <p14:xfrm>
                <a:off x="2933133" y="4968388"/>
                <a:ext cx="64440" cy="9720"/>
              </p14:xfrm>
            </p:contentPart>
          </mc:Choice>
          <mc:Fallback>
            <p:pic>
              <p:nvPicPr>
                <p:cNvPr id="106" name="Freihand 105">
                  <a:extLst>
                    <a:ext uri="{FF2B5EF4-FFF2-40B4-BE49-F238E27FC236}">
                      <a16:creationId xmlns:a16="http://schemas.microsoft.com/office/drawing/2014/main" id="{50FD57E8-0383-6A06-2A88-F7B8FBB4F86E}"/>
                    </a:ext>
                  </a:extLst>
                </p:cNvPr>
                <p:cNvPicPr/>
                <p:nvPr/>
              </p:nvPicPr>
              <p:blipFill>
                <a:blip r:embed="rId136"/>
                <a:stretch>
                  <a:fillRect/>
                </a:stretch>
              </p:blipFill>
              <p:spPr>
                <a:xfrm>
                  <a:off x="2927013" y="4962268"/>
                  <a:ext cx="76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7" name="Freihand 106">
                  <a:extLst>
                    <a:ext uri="{FF2B5EF4-FFF2-40B4-BE49-F238E27FC236}">
                      <a16:creationId xmlns:a16="http://schemas.microsoft.com/office/drawing/2014/main" id="{ED6E7BAB-C75C-6D46-2ADB-C2EEC519AA7D}"/>
                    </a:ext>
                  </a:extLst>
                </p14:cNvPr>
                <p14:cNvContentPartPr/>
                <p14:nvPr/>
              </p14:nvContentPartPr>
              <p14:xfrm>
                <a:off x="3140493" y="4934188"/>
                <a:ext cx="200520" cy="39600"/>
              </p14:xfrm>
            </p:contentPart>
          </mc:Choice>
          <mc:Fallback>
            <p:pic>
              <p:nvPicPr>
                <p:cNvPr id="107" name="Freihand 106">
                  <a:extLst>
                    <a:ext uri="{FF2B5EF4-FFF2-40B4-BE49-F238E27FC236}">
                      <a16:creationId xmlns:a16="http://schemas.microsoft.com/office/drawing/2014/main" id="{ED6E7BAB-C75C-6D46-2ADB-C2EEC519AA7D}"/>
                    </a:ext>
                  </a:extLst>
                </p:cNvPr>
                <p:cNvPicPr/>
                <p:nvPr/>
              </p:nvPicPr>
              <p:blipFill>
                <a:blip r:embed="rId138"/>
                <a:stretch>
                  <a:fillRect/>
                </a:stretch>
              </p:blipFill>
              <p:spPr>
                <a:xfrm>
                  <a:off x="3134373" y="4928068"/>
                  <a:ext cx="212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8" name="Freihand 107">
                  <a:extLst>
                    <a:ext uri="{FF2B5EF4-FFF2-40B4-BE49-F238E27FC236}">
                      <a16:creationId xmlns:a16="http://schemas.microsoft.com/office/drawing/2014/main" id="{C557CADB-1EF6-298E-9786-CFF4D7FCB567}"/>
                    </a:ext>
                  </a:extLst>
                </p14:cNvPr>
                <p14:cNvContentPartPr/>
                <p14:nvPr/>
              </p14:nvContentPartPr>
              <p14:xfrm>
                <a:off x="3298893" y="5200948"/>
                <a:ext cx="329760" cy="60480"/>
              </p14:xfrm>
            </p:contentPart>
          </mc:Choice>
          <mc:Fallback>
            <p:pic>
              <p:nvPicPr>
                <p:cNvPr id="108" name="Freihand 107">
                  <a:extLst>
                    <a:ext uri="{FF2B5EF4-FFF2-40B4-BE49-F238E27FC236}">
                      <a16:creationId xmlns:a16="http://schemas.microsoft.com/office/drawing/2014/main" id="{C557CADB-1EF6-298E-9786-CFF4D7FCB567}"/>
                    </a:ext>
                  </a:extLst>
                </p:cNvPr>
                <p:cNvPicPr/>
                <p:nvPr/>
              </p:nvPicPr>
              <p:blipFill>
                <a:blip r:embed="rId140"/>
                <a:stretch>
                  <a:fillRect/>
                </a:stretch>
              </p:blipFill>
              <p:spPr>
                <a:xfrm>
                  <a:off x="3292773" y="5194828"/>
                  <a:ext cx="342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9" name="Freihand 108">
                  <a:extLst>
                    <a:ext uri="{FF2B5EF4-FFF2-40B4-BE49-F238E27FC236}">
                      <a16:creationId xmlns:a16="http://schemas.microsoft.com/office/drawing/2014/main" id="{CCE86DBB-2BC5-44CA-CC2A-5019D3CBCAB4}"/>
                    </a:ext>
                  </a:extLst>
                </p14:cNvPr>
                <p14:cNvContentPartPr/>
                <p14:nvPr/>
              </p14:nvContentPartPr>
              <p14:xfrm>
                <a:off x="2752413" y="4809988"/>
                <a:ext cx="256320" cy="61920"/>
              </p14:xfrm>
            </p:contentPart>
          </mc:Choice>
          <mc:Fallback>
            <p:pic>
              <p:nvPicPr>
                <p:cNvPr id="109" name="Freihand 108">
                  <a:extLst>
                    <a:ext uri="{FF2B5EF4-FFF2-40B4-BE49-F238E27FC236}">
                      <a16:creationId xmlns:a16="http://schemas.microsoft.com/office/drawing/2014/main" id="{CCE86DBB-2BC5-44CA-CC2A-5019D3CBCAB4}"/>
                    </a:ext>
                  </a:extLst>
                </p:cNvPr>
                <p:cNvPicPr/>
                <p:nvPr/>
              </p:nvPicPr>
              <p:blipFill>
                <a:blip r:embed="rId142"/>
                <a:stretch>
                  <a:fillRect/>
                </a:stretch>
              </p:blipFill>
              <p:spPr>
                <a:xfrm>
                  <a:off x="2746293" y="4803868"/>
                  <a:ext cx="268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0" name="Freihand 109">
                  <a:extLst>
                    <a:ext uri="{FF2B5EF4-FFF2-40B4-BE49-F238E27FC236}">
                      <a16:creationId xmlns:a16="http://schemas.microsoft.com/office/drawing/2014/main" id="{F7D5CFBC-9F65-B0C7-35A6-E5D59C77F27D}"/>
                    </a:ext>
                  </a:extLst>
                </p14:cNvPr>
                <p14:cNvContentPartPr/>
                <p14:nvPr/>
              </p14:nvContentPartPr>
              <p14:xfrm>
                <a:off x="2966253" y="4745188"/>
                <a:ext cx="96120" cy="185040"/>
              </p14:xfrm>
            </p:contentPart>
          </mc:Choice>
          <mc:Fallback>
            <p:pic>
              <p:nvPicPr>
                <p:cNvPr id="110" name="Freihand 109">
                  <a:extLst>
                    <a:ext uri="{FF2B5EF4-FFF2-40B4-BE49-F238E27FC236}">
                      <a16:creationId xmlns:a16="http://schemas.microsoft.com/office/drawing/2014/main" id="{F7D5CFBC-9F65-B0C7-35A6-E5D59C77F27D}"/>
                    </a:ext>
                  </a:extLst>
                </p:cNvPr>
                <p:cNvPicPr/>
                <p:nvPr/>
              </p:nvPicPr>
              <p:blipFill>
                <a:blip r:embed="rId144"/>
                <a:stretch>
                  <a:fillRect/>
                </a:stretch>
              </p:blipFill>
              <p:spPr>
                <a:xfrm>
                  <a:off x="2960133" y="4739068"/>
                  <a:ext cx="108360" cy="197280"/>
                </a:xfrm>
                <a:prstGeom prst="rect">
                  <a:avLst/>
                </a:prstGeom>
              </p:spPr>
            </p:pic>
          </mc:Fallback>
        </mc:AlternateContent>
      </p:grpSp>
      <p:grpSp>
        <p:nvGrpSpPr>
          <p:cNvPr id="123" name="Gruppieren 122">
            <a:extLst>
              <a:ext uri="{FF2B5EF4-FFF2-40B4-BE49-F238E27FC236}">
                <a16:creationId xmlns:a16="http://schemas.microsoft.com/office/drawing/2014/main" id="{DAC4F6E6-BB0B-0505-4851-E93786A55DB8}"/>
              </a:ext>
            </a:extLst>
          </p:cNvPr>
          <p:cNvGrpSpPr/>
          <p:nvPr/>
        </p:nvGrpSpPr>
        <p:grpSpPr>
          <a:xfrm>
            <a:off x="4625493" y="5121028"/>
            <a:ext cx="1505160" cy="636480"/>
            <a:chOff x="4625493" y="5121028"/>
            <a:chExt cx="1505160" cy="636480"/>
          </a:xfrm>
        </p:grpSpPr>
        <mc:AlternateContent xmlns:mc="http://schemas.openxmlformats.org/markup-compatibility/2006">
          <mc:Choice xmlns:p14="http://schemas.microsoft.com/office/powerpoint/2010/main" Requires="p14">
            <p:contentPart p14:bwMode="auto" r:id="rId145">
              <p14:nvContentPartPr>
                <p14:cNvPr id="112" name="Freihand 111">
                  <a:extLst>
                    <a:ext uri="{FF2B5EF4-FFF2-40B4-BE49-F238E27FC236}">
                      <a16:creationId xmlns:a16="http://schemas.microsoft.com/office/drawing/2014/main" id="{A94AF073-AD6E-851E-5F12-F9C4C64AC406}"/>
                    </a:ext>
                  </a:extLst>
                </p14:cNvPr>
                <p14:cNvContentPartPr/>
                <p14:nvPr/>
              </p14:nvContentPartPr>
              <p14:xfrm>
                <a:off x="4705413" y="5503348"/>
                <a:ext cx="36720" cy="245880"/>
              </p14:xfrm>
            </p:contentPart>
          </mc:Choice>
          <mc:Fallback>
            <p:pic>
              <p:nvPicPr>
                <p:cNvPr id="112" name="Freihand 111">
                  <a:extLst>
                    <a:ext uri="{FF2B5EF4-FFF2-40B4-BE49-F238E27FC236}">
                      <a16:creationId xmlns:a16="http://schemas.microsoft.com/office/drawing/2014/main" id="{A94AF073-AD6E-851E-5F12-F9C4C64AC406}"/>
                    </a:ext>
                  </a:extLst>
                </p:cNvPr>
                <p:cNvPicPr/>
                <p:nvPr/>
              </p:nvPicPr>
              <p:blipFill>
                <a:blip r:embed="rId146"/>
                <a:stretch>
                  <a:fillRect/>
                </a:stretch>
              </p:blipFill>
              <p:spPr>
                <a:xfrm>
                  <a:off x="4699293" y="5497228"/>
                  <a:ext cx="489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3" name="Freihand 112">
                  <a:extLst>
                    <a:ext uri="{FF2B5EF4-FFF2-40B4-BE49-F238E27FC236}">
                      <a16:creationId xmlns:a16="http://schemas.microsoft.com/office/drawing/2014/main" id="{C2C0B6EC-DAEA-A017-ADA9-BEF1B734AD52}"/>
                    </a:ext>
                  </a:extLst>
                </p14:cNvPr>
                <p14:cNvContentPartPr/>
                <p14:nvPr/>
              </p14:nvContentPartPr>
              <p14:xfrm>
                <a:off x="4625493" y="5459068"/>
                <a:ext cx="196560" cy="298440"/>
              </p14:xfrm>
            </p:contentPart>
          </mc:Choice>
          <mc:Fallback>
            <p:pic>
              <p:nvPicPr>
                <p:cNvPr id="113" name="Freihand 112">
                  <a:extLst>
                    <a:ext uri="{FF2B5EF4-FFF2-40B4-BE49-F238E27FC236}">
                      <a16:creationId xmlns:a16="http://schemas.microsoft.com/office/drawing/2014/main" id="{C2C0B6EC-DAEA-A017-ADA9-BEF1B734AD52}"/>
                    </a:ext>
                  </a:extLst>
                </p:cNvPr>
                <p:cNvPicPr/>
                <p:nvPr/>
              </p:nvPicPr>
              <p:blipFill>
                <a:blip r:embed="rId148"/>
                <a:stretch>
                  <a:fillRect/>
                </a:stretch>
              </p:blipFill>
              <p:spPr>
                <a:xfrm>
                  <a:off x="4619373" y="5452948"/>
                  <a:ext cx="208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 name="Freihand 113">
                  <a:extLst>
                    <a:ext uri="{FF2B5EF4-FFF2-40B4-BE49-F238E27FC236}">
                      <a16:creationId xmlns:a16="http://schemas.microsoft.com/office/drawing/2014/main" id="{F0E2EB92-EF66-93B5-9769-A8F248B7D7B8}"/>
                    </a:ext>
                  </a:extLst>
                </p14:cNvPr>
                <p14:cNvContentPartPr/>
                <p14:nvPr/>
              </p14:nvContentPartPr>
              <p14:xfrm>
                <a:off x="4863093" y="5418028"/>
                <a:ext cx="83520" cy="329760"/>
              </p14:xfrm>
            </p:contentPart>
          </mc:Choice>
          <mc:Fallback>
            <p:pic>
              <p:nvPicPr>
                <p:cNvPr id="114" name="Freihand 113">
                  <a:extLst>
                    <a:ext uri="{FF2B5EF4-FFF2-40B4-BE49-F238E27FC236}">
                      <a16:creationId xmlns:a16="http://schemas.microsoft.com/office/drawing/2014/main" id="{F0E2EB92-EF66-93B5-9769-A8F248B7D7B8}"/>
                    </a:ext>
                  </a:extLst>
                </p:cNvPr>
                <p:cNvPicPr/>
                <p:nvPr/>
              </p:nvPicPr>
              <p:blipFill>
                <a:blip r:embed="rId150"/>
                <a:stretch>
                  <a:fillRect/>
                </a:stretch>
              </p:blipFill>
              <p:spPr>
                <a:xfrm>
                  <a:off x="4856973" y="5411908"/>
                  <a:ext cx="957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 name="Freihand 114">
                  <a:extLst>
                    <a:ext uri="{FF2B5EF4-FFF2-40B4-BE49-F238E27FC236}">
                      <a16:creationId xmlns:a16="http://schemas.microsoft.com/office/drawing/2014/main" id="{6A35B1A3-9758-C9BE-20D9-776D4617BA2C}"/>
                    </a:ext>
                  </a:extLst>
                </p14:cNvPr>
                <p14:cNvContentPartPr/>
                <p14:nvPr/>
              </p14:nvContentPartPr>
              <p14:xfrm>
                <a:off x="5045253" y="5231908"/>
                <a:ext cx="89640" cy="432720"/>
              </p14:xfrm>
            </p:contentPart>
          </mc:Choice>
          <mc:Fallback>
            <p:pic>
              <p:nvPicPr>
                <p:cNvPr id="115" name="Freihand 114">
                  <a:extLst>
                    <a:ext uri="{FF2B5EF4-FFF2-40B4-BE49-F238E27FC236}">
                      <a16:creationId xmlns:a16="http://schemas.microsoft.com/office/drawing/2014/main" id="{6A35B1A3-9758-C9BE-20D9-776D4617BA2C}"/>
                    </a:ext>
                  </a:extLst>
                </p:cNvPr>
                <p:cNvPicPr/>
                <p:nvPr/>
              </p:nvPicPr>
              <p:blipFill>
                <a:blip r:embed="rId152"/>
                <a:stretch>
                  <a:fillRect/>
                </a:stretch>
              </p:blipFill>
              <p:spPr>
                <a:xfrm>
                  <a:off x="5039133" y="5225788"/>
                  <a:ext cx="10188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 name="Freihand 115">
                  <a:extLst>
                    <a:ext uri="{FF2B5EF4-FFF2-40B4-BE49-F238E27FC236}">
                      <a16:creationId xmlns:a16="http://schemas.microsoft.com/office/drawing/2014/main" id="{E503DBF9-210C-52E8-D71B-8CA6DA41C51D}"/>
                    </a:ext>
                  </a:extLst>
                </p14:cNvPr>
                <p14:cNvContentPartPr/>
                <p14:nvPr/>
              </p14:nvContentPartPr>
              <p14:xfrm>
                <a:off x="5215533" y="5312548"/>
                <a:ext cx="151200" cy="273240"/>
              </p14:xfrm>
            </p:contentPart>
          </mc:Choice>
          <mc:Fallback>
            <p:pic>
              <p:nvPicPr>
                <p:cNvPr id="116" name="Freihand 115">
                  <a:extLst>
                    <a:ext uri="{FF2B5EF4-FFF2-40B4-BE49-F238E27FC236}">
                      <a16:creationId xmlns:a16="http://schemas.microsoft.com/office/drawing/2014/main" id="{E503DBF9-210C-52E8-D71B-8CA6DA41C51D}"/>
                    </a:ext>
                  </a:extLst>
                </p:cNvPr>
                <p:cNvPicPr/>
                <p:nvPr/>
              </p:nvPicPr>
              <p:blipFill>
                <a:blip r:embed="rId154"/>
                <a:stretch>
                  <a:fillRect/>
                </a:stretch>
              </p:blipFill>
              <p:spPr>
                <a:xfrm>
                  <a:off x="5209413" y="5306428"/>
                  <a:ext cx="1634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7" name="Freihand 116">
                  <a:extLst>
                    <a:ext uri="{FF2B5EF4-FFF2-40B4-BE49-F238E27FC236}">
                      <a16:creationId xmlns:a16="http://schemas.microsoft.com/office/drawing/2014/main" id="{9F9F09C9-BA96-128B-F93F-3624ABB2720D}"/>
                    </a:ext>
                  </a:extLst>
                </p14:cNvPr>
                <p14:cNvContentPartPr/>
                <p14:nvPr/>
              </p14:nvContentPartPr>
              <p14:xfrm>
                <a:off x="5450973" y="5345308"/>
                <a:ext cx="67320" cy="156240"/>
              </p14:xfrm>
            </p:contentPart>
          </mc:Choice>
          <mc:Fallback>
            <p:pic>
              <p:nvPicPr>
                <p:cNvPr id="117" name="Freihand 116">
                  <a:extLst>
                    <a:ext uri="{FF2B5EF4-FFF2-40B4-BE49-F238E27FC236}">
                      <a16:creationId xmlns:a16="http://schemas.microsoft.com/office/drawing/2014/main" id="{9F9F09C9-BA96-128B-F93F-3624ABB2720D}"/>
                    </a:ext>
                  </a:extLst>
                </p:cNvPr>
                <p:cNvPicPr/>
                <p:nvPr/>
              </p:nvPicPr>
              <p:blipFill>
                <a:blip r:embed="rId156"/>
                <a:stretch>
                  <a:fillRect/>
                </a:stretch>
              </p:blipFill>
              <p:spPr>
                <a:xfrm>
                  <a:off x="5444853" y="5339188"/>
                  <a:ext cx="79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8" name="Freihand 117">
                  <a:extLst>
                    <a:ext uri="{FF2B5EF4-FFF2-40B4-BE49-F238E27FC236}">
                      <a16:creationId xmlns:a16="http://schemas.microsoft.com/office/drawing/2014/main" id="{69AD166C-F859-2F5E-D630-BD10A942263A}"/>
                    </a:ext>
                  </a:extLst>
                </p14:cNvPr>
                <p14:cNvContentPartPr/>
                <p14:nvPr/>
              </p14:nvContentPartPr>
              <p14:xfrm>
                <a:off x="5414973" y="5232268"/>
                <a:ext cx="302760" cy="232920"/>
              </p14:xfrm>
            </p:contentPart>
          </mc:Choice>
          <mc:Fallback>
            <p:pic>
              <p:nvPicPr>
                <p:cNvPr id="118" name="Freihand 117">
                  <a:extLst>
                    <a:ext uri="{FF2B5EF4-FFF2-40B4-BE49-F238E27FC236}">
                      <a16:creationId xmlns:a16="http://schemas.microsoft.com/office/drawing/2014/main" id="{69AD166C-F859-2F5E-D630-BD10A942263A}"/>
                    </a:ext>
                  </a:extLst>
                </p:cNvPr>
                <p:cNvPicPr/>
                <p:nvPr/>
              </p:nvPicPr>
              <p:blipFill>
                <a:blip r:embed="rId158"/>
                <a:stretch>
                  <a:fillRect/>
                </a:stretch>
              </p:blipFill>
              <p:spPr>
                <a:xfrm>
                  <a:off x="5408853" y="5226148"/>
                  <a:ext cx="315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9" name="Freihand 118">
                  <a:extLst>
                    <a:ext uri="{FF2B5EF4-FFF2-40B4-BE49-F238E27FC236}">
                      <a16:creationId xmlns:a16="http://schemas.microsoft.com/office/drawing/2014/main" id="{C0FA3FE3-5FDE-5D7F-9165-CD37EB650A9E}"/>
                    </a:ext>
                  </a:extLst>
                </p14:cNvPr>
                <p14:cNvContentPartPr/>
                <p14:nvPr/>
              </p14:nvContentPartPr>
              <p14:xfrm>
                <a:off x="5664813" y="5236228"/>
                <a:ext cx="154800" cy="247320"/>
              </p14:xfrm>
            </p:contentPart>
          </mc:Choice>
          <mc:Fallback>
            <p:pic>
              <p:nvPicPr>
                <p:cNvPr id="119" name="Freihand 118">
                  <a:extLst>
                    <a:ext uri="{FF2B5EF4-FFF2-40B4-BE49-F238E27FC236}">
                      <a16:creationId xmlns:a16="http://schemas.microsoft.com/office/drawing/2014/main" id="{C0FA3FE3-5FDE-5D7F-9165-CD37EB650A9E}"/>
                    </a:ext>
                  </a:extLst>
                </p:cNvPr>
                <p:cNvPicPr/>
                <p:nvPr/>
              </p:nvPicPr>
              <p:blipFill>
                <a:blip r:embed="rId160"/>
                <a:stretch>
                  <a:fillRect/>
                </a:stretch>
              </p:blipFill>
              <p:spPr>
                <a:xfrm>
                  <a:off x="5658693" y="5230108"/>
                  <a:ext cx="167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0" name="Freihand 119">
                  <a:extLst>
                    <a:ext uri="{FF2B5EF4-FFF2-40B4-BE49-F238E27FC236}">
                      <a16:creationId xmlns:a16="http://schemas.microsoft.com/office/drawing/2014/main" id="{334A4A4F-343C-E6D0-CF6B-B3BB3E3A4BBE}"/>
                    </a:ext>
                  </a:extLst>
                </p14:cNvPr>
                <p14:cNvContentPartPr/>
                <p14:nvPr/>
              </p14:nvContentPartPr>
              <p14:xfrm>
                <a:off x="5861733" y="5190148"/>
                <a:ext cx="184680" cy="262800"/>
              </p14:xfrm>
            </p:contentPart>
          </mc:Choice>
          <mc:Fallback>
            <p:pic>
              <p:nvPicPr>
                <p:cNvPr id="120" name="Freihand 119">
                  <a:extLst>
                    <a:ext uri="{FF2B5EF4-FFF2-40B4-BE49-F238E27FC236}">
                      <a16:creationId xmlns:a16="http://schemas.microsoft.com/office/drawing/2014/main" id="{334A4A4F-343C-E6D0-CF6B-B3BB3E3A4BBE}"/>
                    </a:ext>
                  </a:extLst>
                </p:cNvPr>
                <p:cNvPicPr/>
                <p:nvPr/>
              </p:nvPicPr>
              <p:blipFill>
                <a:blip r:embed="rId162"/>
                <a:stretch>
                  <a:fillRect/>
                </a:stretch>
              </p:blipFill>
              <p:spPr>
                <a:xfrm>
                  <a:off x="5855613" y="5184028"/>
                  <a:ext cx="1969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2" name="Freihand 121">
                  <a:extLst>
                    <a:ext uri="{FF2B5EF4-FFF2-40B4-BE49-F238E27FC236}">
                      <a16:creationId xmlns:a16="http://schemas.microsoft.com/office/drawing/2014/main" id="{DDDC45AA-5713-22AC-3CAE-EB30622CA1DE}"/>
                    </a:ext>
                  </a:extLst>
                </p14:cNvPr>
                <p14:cNvContentPartPr/>
                <p14:nvPr/>
              </p14:nvContentPartPr>
              <p14:xfrm>
                <a:off x="6059733" y="5121028"/>
                <a:ext cx="70920" cy="421200"/>
              </p14:xfrm>
            </p:contentPart>
          </mc:Choice>
          <mc:Fallback>
            <p:pic>
              <p:nvPicPr>
                <p:cNvPr id="122" name="Freihand 121">
                  <a:extLst>
                    <a:ext uri="{FF2B5EF4-FFF2-40B4-BE49-F238E27FC236}">
                      <a16:creationId xmlns:a16="http://schemas.microsoft.com/office/drawing/2014/main" id="{DDDC45AA-5713-22AC-3CAE-EB30622CA1DE}"/>
                    </a:ext>
                  </a:extLst>
                </p:cNvPr>
                <p:cNvPicPr/>
                <p:nvPr/>
              </p:nvPicPr>
              <p:blipFill>
                <a:blip r:embed="rId164"/>
                <a:stretch>
                  <a:fillRect/>
                </a:stretch>
              </p:blipFill>
              <p:spPr>
                <a:xfrm>
                  <a:off x="6053613" y="5114908"/>
                  <a:ext cx="83160" cy="4334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45E95F4C-9F76-FB2C-3962-C83F2A7A0232}"/>
                  </a:ext>
                </a:extLst>
              </p14:cNvPr>
              <p14:cNvContentPartPr/>
              <p14:nvPr/>
            </p14:nvContentPartPr>
            <p14:xfrm>
              <a:off x="5622333" y="576028"/>
              <a:ext cx="353160" cy="45720"/>
            </p14:xfrm>
          </p:contentPart>
        </mc:Choice>
        <mc:Fallback>
          <p:pic>
            <p:nvPicPr>
              <p:cNvPr id="3" name="Freihand 2">
                <a:extLst>
                  <a:ext uri="{FF2B5EF4-FFF2-40B4-BE49-F238E27FC236}">
                    <a16:creationId xmlns:a16="http://schemas.microsoft.com/office/drawing/2014/main" id="{45E95F4C-9F76-FB2C-3962-C83F2A7A0232}"/>
                  </a:ext>
                </a:extLst>
              </p:cNvPr>
              <p:cNvPicPr/>
              <p:nvPr/>
            </p:nvPicPr>
            <p:blipFill>
              <a:blip r:embed="rId4"/>
              <a:stretch>
                <a:fillRect/>
              </a:stretch>
            </p:blipFill>
            <p:spPr>
              <a:xfrm>
                <a:off x="5616213" y="569908"/>
                <a:ext cx="365400" cy="57960"/>
              </a:xfrm>
              <a:prstGeom prst="rect">
                <a:avLst/>
              </a:prstGeom>
            </p:spPr>
          </p:pic>
        </mc:Fallback>
      </mc:AlternateContent>
      <p:grpSp>
        <p:nvGrpSpPr>
          <p:cNvPr id="29" name="Gruppieren 28">
            <a:extLst>
              <a:ext uri="{FF2B5EF4-FFF2-40B4-BE49-F238E27FC236}">
                <a16:creationId xmlns:a16="http://schemas.microsoft.com/office/drawing/2014/main" id="{46A30E0C-5887-CCD3-3115-A36DEA468A8D}"/>
              </a:ext>
            </a:extLst>
          </p:cNvPr>
          <p:cNvGrpSpPr/>
          <p:nvPr/>
        </p:nvGrpSpPr>
        <p:grpSpPr>
          <a:xfrm>
            <a:off x="6259173" y="147988"/>
            <a:ext cx="504720" cy="299880"/>
            <a:chOff x="6259173" y="147988"/>
            <a:chExt cx="504720" cy="29988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25FC4A1-67EC-50EF-FBC0-19543CFCCA02}"/>
                    </a:ext>
                  </a:extLst>
                </p14:cNvPr>
                <p14:cNvContentPartPr/>
                <p14:nvPr/>
              </p14:nvContentPartPr>
              <p14:xfrm>
                <a:off x="6259173" y="286588"/>
                <a:ext cx="225720" cy="161280"/>
              </p14:xfrm>
            </p:contentPart>
          </mc:Choice>
          <mc:Fallback>
            <p:pic>
              <p:nvPicPr>
                <p:cNvPr id="5" name="Freihand 4">
                  <a:extLst>
                    <a:ext uri="{FF2B5EF4-FFF2-40B4-BE49-F238E27FC236}">
                      <a16:creationId xmlns:a16="http://schemas.microsoft.com/office/drawing/2014/main" id="{825FC4A1-67EC-50EF-FBC0-19543CFCCA02}"/>
                    </a:ext>
                  </a:extLst>
                </p:cNvPr>
                <p:cNvPicPr/>
                <p:nvPr/>
              </p:nvPicPr>
              <p:blipFill>
                <a:blip r:embed="rId6"/>
                <a:stretch>
                  <a:fillRect/>
                </a:stretch>
              </p:blipFill>
              <p:spPr>
                <a:xfrm>
                  <a:off x="6253053" y="280468"/>
                  <a:ext cx="237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6702A29-DA98-C5BF-7740-736F89D41B40}"/>
                    </a:ext>
                  </a:extLst>
                </p14:cNvPr>
                <p14:cNvContentPartPr/>
                <p14:nvPr/>
              </p14:nvContentPartPr>
              <p14:xfrm>
                <a:off x="6552573" y="292348"/>
                <a:ext cx="6120" cy="117720"/>
              </p14:xfrm>
            </p:contentPart>
          </mc:Choice>
          <mc:Fallback>
            <p:pic>
              <p:nvPicPr>
                <p:cNvPr id="7" name="Freihand 6">
                  <a:extLst>
                    <a:ext uri="{FF2B5EF4-FFF2-40B4-BE49-F238E27FC236}">
                      <a16:creationId xmlns:a16="http://schemas.microsoft.com/office/drawing/2014/main" id="{A6702A29-DA98-C5BF-7740-736F89D41B40}"/>
                    </a:ext>
                  </a:extLst>
                </p:cNvPr>
                <p:cNvPicPr/>
                <p:nvPr/>
              </p:nvPicPr>
              <p:blipFill>
                <a:blip r:embed="rId8"/>
                <a:stretch>
                  <a:fillRect/>
                </a:stretch>
              </p:blipFill>
              <p:spPr>
                <a:xfrm>
                  <a:off x="6546453" y="286228"/>
                  <a:ext cx="18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81DE6CB8-97F1-56D3-DDED-CA388F0A6E03}"/>
                    </a:ext>
                  </a:extLst>
                </p14:cNvPr>
                <p14:cNvContentPartPr/>
                <p14:nvPr/>
              </p14:nvContentPartPr>
              <p14:xfrm>
                <a:off x="6609813" y="188308"/>
                <a:ext cx="154080" cy="204480"/>
              </p14:xfrm>
            </p:contentPart>
          </mc:Choice>
          <mc:Fallback>
            <p:pic>
              <p:nvPicPr>
                <p:cNvPr id="15" name="Freihand 14">
                  <a:extLst>
                    <a:ext uri="{FF2B5EF4-FFF2-40B4-BE49-F238E27FC236}">
                      <a16:creationId xmlns:a16="http://schemas.microsoft.com/office/drawing/2014/main" id="{81DE6CB8-97F1-56D3-DDED-CA388F0A6E03}"/>
                    </a:ext>
                  </a:extLst>
                </p:cNvPr>
                <p:cNvPicPr/>
                <p:nvPr/>
              </p:nvPicPr>
              <p:blipFill>
                <a:blip r:embed="rId10"/>
                <a:stretch>
                  <a:fillRect/>
                </a:stretch>
              </p:blipFill>
              <p:spPr>
                <a:xfrm>
                  <a:off x="6603693" y="182188"/>
                  <a:ext cx="166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B2F84401-4839-688B-17C3-6A46AC43B3BE}"/>
                    </a:ext>
                  </a:extLst>
                </p14:cNvPr>
                <p14:cNvContentPartPr/>
                <p14:nvPr/>
              </p14:nvContentPartPr>
              <p14:xfrm>
                <a:off x="6522693" y="147988"/>
                <a:ext cx="9720" cy="11520"/>
              </p14:xfrm>
            </p:contentPart>
          </mc:Choice>
          <mc:Fallback>
            <p:pic>
              <p:nvPicPr>
                <p:cNvPr id="17" name="Freihand 16">
                  <a:extLst>
                    <a:ext uri="{FF2B5EF4-FFF2-40B4-BE49-F238E27FC236}">
                      <a16:creationId xmlns:a16="http://schemas.microsoft.com/office/drawing/2014/main" id="{B2F84401-4839-688B-17C3-6A46AC43B3BE}"/>
                    </a:ext>
                  </a:extLst>
                </p:cNvPr>
                <p:cNvPicPr/>
                <p:nvPr/>
              </p:nvPicPr>
              <p:blipFill>
                <a:blip r:embed="rId12"/>
                <a:stretch>
                  <a:fillRect/>
                </a:stretch>
              </p:blipFill>
              <p:spPr>
                <a:xfrm>
                  <a:off x="6516573" y="141868"/>
                  <a:ext cx="21960" cy="23760"/>
                </a:xfrm>
                <a:prstGeom prst="rect">
                  <a:avLst/>
                </a:prstGeom>
              </p:spPr>
            </p:pic>
          </mc:Fallback>
        </mc:AlternateContent>
      </p:grpSp>
      <p:grpSp>
        <p:nvGrpSpPr>
          <p:cNvPr id="27" name="Gruppieren 26">
            <a:extLst>
              <a:ext uri="{FF2B5EF4-FFF2-40B4-BE49-F238E27FC236}">
                <a16:creationId xmlns:a16="http://schemas.microsoft.com/office/drawing/2014/main" id="{9D476701-1EAF-A8E0-D828-D6C915BA6775}"/>
              </a:ext>
            </a:extLst>
          </p:cNvPr>
          <p:cNvGrpSpPr/>
          <p:nvPr/>
        </p:nvGrpSpPr>
        <p:grpSpPr>
          <a:xfrm>
            <a:off x="6972333" y="136468"/>
            <a:ext cx="317160" cy="354600"/>
            <a:chOff x="6972333" y="136468"/>
            <a:chExt cx="317160" cy="354600"/>
          </a:xfrm>
        </p:grpSpPr>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72040506-D7A1-5CC7-46A2-3B033963A576}"/>
                    </a:ext>
                  </a:extLst>
                </p14:cNvPr>
                <p14:cNvContentPartPr/>
                <p14:nvPr/>
              </p14:nvContentPartPr>
              <p14:xfrm>
                <a:off x="6972333" y="136468"/>
                <a:ext cx="133200" cy="303120"/>
              </p14:xfrm>
            </p:contentPart>
          </mc:Choice>
          <mc:Fallback>
            <p:pic>
              <p:nvPicPr>
                <p:cNvPr id="18" name="Freihand 17">
                  <a:extLst>
                    <a:ext uri="{FF2B5EF4-FFF2-40B4-BE49-F238E27FC236}">
                      <a16:creationId xmlns:a16="http://schemas.microsoft.com/office/drawing/2014/main" id="{72040506-D7A1-5CC7-46A2-3B033963A576}"/>
                    </a:ext>
                  </a:extLst>
                </p:cNvPr>
                <p:cNvPicPr/>
                <p:nvPr/>
              </p:nvPicPr>
              <p:blipFill>
                <a:blip r:embed="rId14"/>
                <a:stretch>
                  <a:fillRect/>
                </a:stretch>
              </p:blipFill>
              <p:spPr>
                <a:xfrm>
                  <a:off x="6966213" y="130348"/>
                  <a:ext cx="1454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D491A0C8-EA63-11CF-098E-54173460D884}"/>
                    </a:ext>
                  </a:extLst>
                </p14:cNvPr>
                <p14:cNvContentPartPr/>
                <p14:nvPr/>
              </p14:nvContentPartPr>
              <p14:xfrm>
                <a:off x="7184013" y="319708"/>
                <a:ext cx="105480" cy="171360"/>
              </p14:xfrm>
            </p:contentPart>
          </mc:Choice>
          <mc:Fallback>
            <p:pic>
              <p:nvPicPr>
                <p:cNvPr id="20" name="Freihand 19">
                  <a:extLst>
                    <a:ext uri="{FF2B5EF4-FFF2-40B4-BE49-F238E27FC236}">
                      <a16:creationId xmlns:a16="http://schemas.microsoft.com/office/drawing/2014/main" id="{D491A0C8-EA63-11CF-098E-54173460D884}"/>
                    </a:ext>
                  </a:extLst>
                </p:cNvPr>
                <p:cNvPicPr/>
                <p:nvPr/>
              </p:nvPicPr>
              <p:blipFill>
                <a:blip r:embed="rId16"/>
                <a:stretch>
                  <a:fillRect/>
                </a:stretch>
              </p:blipFill>
              <p:spPr>
                <a:xfrm>
                  <a:off x="7177893" y="313588"/>
                  <a:ext cx="117720" cy="183600"/>
                </a:xfrm>
                <a:prstGeom prst="rect">
                  <a:avLst/>
                </a:prstGeom>
              </p:spPr>
            </p:pic>
          </mc:Fallback>
        </mc:AlternateContent>
      </p:grpSp>
      <p:grpSp>
        <p:nvGrpSpPr>
          <p:cNvPr id="26" name="Gruppieren 25">
            <a:extLst>
              <a:ext uri="{FF2B5EF4-FFF2-40B4-BE49-F238E27FC236}">
                <a16:creationId xmlns:a16="http://schemas.microsoft.com/office/drawing/2014/main" id="{5D9383C5-1600-E506-57E1-7944DCCA268E}"/>
              </a:ext>
            </a:extLst>
          </p:cNvPr>
          <p:cNvGrpSpPr/>
          <p:nvPr/>
        </p:nvGrpSpPr>
        <p:grpSpPr>
          <a:xfrm>
            <a:off x="7470573" y="80668"/>
            <a:ext cx="610920" cy="339120"/>
            <a:chOff x="7470573" y="80668"/>
            <a:chExt cx="610920" cy="339120"/>
          </a:xfrm>
        </p:grpSpPr>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4CB9F456-6738-201C-91B8-EA3E03EBAA43}"/>
                    </a:ext>
                  </a:extLst>
                </p14:cNvPr>
                <p14:cNvContentPartPr/>
                <p14:nvPr/>
              </p14:nvContentPartPr>
              <p14:xfrm>
                <a:off x="7470573" y="153748"/>
                <a:ext cx="160560" cy="198720"/>
              </p14:xfrm>
            </p:contentPart>
          </mc:Choice>
          <mc:Fallback>
            <p:pic>
              <p:nvPicPr>
                <p:cNvPr id="23" name="Freihand 22">
                  <a:extLst>
                    <a:ext uri="{FF2B5EF4-FFF2-40B4-BE49-F238E27FC236}">
                      <a16:creationId xmlns:a16="http://schemas.microsoft.com/office/drawing/2014/main" id="{4CB9F456-6738-201C-91B8-EA3E03EBAA43}"/>
                    </a:ext>
                  </a:extLst>
                </p:cNvPr>
                <p:cNvPicPr/>
                <p:nvPr/>
              </p:nvPicPr>
              <p:blipFill>
                <a:blip r:embed="rId18"/>
                <a:stretch>
                  <a:fillRect/>
                </a:stretch>
              </p:blipFill>
              <p:spPr>
                <a:xfrm>
                  <a:off x="7464453" y="147628"/>
                  <a:ext cx="172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8E66FB7F-5C04-4585-4459-5CE851C7DC80}"/>
                    </a:ext>
                  </a:extLst>
                </p14:cNvPr>
                <p14:cNvContentPartPr/>
                <p14:nvPr/>
              </p14:nvContentPartPr>
              <p14:xfrm>
                <a:off x="7775133" y="80668"/>
                <a:ext cx="147240" cy="295200"/>
              </p14:xfrm>
            </p:contentPart>
          </mc:Choice>
          <mc:Fallback>
            <p:pic>
              <p:nvPicPr>
                <p:cNvPr id="24" name="Freihand 23">
                  <a:extLst>
                    <a:ext uri="{FF2B5EF4-FFF2-40B4-BE49-F238E27FC236}">
                      <a16:creationId xmlns:a16="http://schemas.microsoft.com/office/drawing/2014/main" id="{8E66FB7F-5C04-4585-4459-5CE851C7DC80}"/>
                    </a:ext>
                  </a:extLst>
                </p:cNvPr>
                <p:cNvPicPr/>
                <p:nvPr/>
              </p:nvPicPr>
              <p:blipFill>
                <a:blip r:embed="rId20"/>
                <a:stretch>
                  <a:fillRect/>
                </a:stretch>
              </p:blipFill>
              <p:spPr>
                <a:xfrm>
                  <a:off x="7769013" y="74548"/>
                  <a:ext cx="1594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19608D1A-7085-7428-3948-931712D70D4F}"/>
                    </a:ext>
                  </a:extLst>
                </p14:cNvPr>
                <p14:cNvContentPartPr/>
                <p14:nvPr/>
              </p14:nvContentPartPr>
              <p14:xfrm>
                <a:off x="7988973" y="282628"/>
                <a:ext cx="92520" cy="137160"/>
              </p14:xfrm>
            </p:contentPart>
          </mc:Choice>
          <mc:Fallback>
            <p:pic>
              <p:nvPicPr>
                <p:cNvPr id="25" name="Freihand 24">
                  <a:extLst>
                    <a:ext uri="{FF2B5EF4-FFF2-40B4-BE49-F238E27FC236}">
                      <a16:creationId xmlns:a16="http://schemas.microsoft.com/office/drawing/2014/main" id="{19608D1A-7085-7428-3948-931712D70D4F}"/>
                    </a:ext>
                  </a:extLst>
                </p:cNvPr>
                <p:cNvPicPr/>
                <p:nvPr/>
              </p:nvPicPr>
              <p:blipFill>
                <a:blip r:embed="rId22"/>
                <a:stretch>
                  <a:fillRect/>
                </a:stretch>
              </p:blipFill>
              <p:spPr>
                <a:xfrm>
                  <a:off x="7982853" y="276508"/>
                  <a:ext cx="104760" cy="14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48" name="Freihand 47">
                <a:extLst>
                  <a:ext uri="{FF2B5EF4-FFF2-40B4-BE49-F238E27FC236}">
                    <a16:creationId xmlns:a16="http://schemas.microsoft.com/office/drawing/2014/main" id="{BAE484FA-F199-8D38-DC7D-F452BC10D7D7}"/>
                  </a:ext>
                </a:extLst>
              </p14:cNvPr>
              <p14:cNvContentPartPr/>
              <p14:nvPr/>
            </p14:nvContentPartPr>
            <p14:xfrm>
              <a:off x="4078653" y="3993868"/>
              <a:ext cx="17280" cy="306360"/>
            </p14:xfrm>
          </p:contentPart>
        </mc:Choice>
        <mc:Fallback>
          <p:pic>
            <p:nvPicPr>
              <p:cNvPr id="48" name="Freihand 47">
                <a:extLst>
                  <a:ext uri="{FF2B5EF4-FFF2-40B4-BE49-F238E27FC236}">
                    <a16:creationId xmlns:a16="http://schemas.microsoft.com/office/drawing/2014/main" id="{BAE484FA-F199-8D38-DC7D-F452BC10D7D7}"/>
                  </a:ext>
                </a:extLst>
              </p:cNvPr>
              <p:cNvPicPr/>
              <p:nvPr/>
            </p:nvPicPr>
            <p:blipFill>
              <a:blip r:embed="rId24"/>
              <a:stretch>
                <a:fillRect/>
              </a:stretch>
            </p:blipFill>
            <p:spPr>
              <a:xfrm>
                <a:off x="4072533" y="3987748"/>
                <a:ext cx="29520" cy="318600"/>
              </a:xfrm>
              <a:prstGeom prst="rect">
                <a:avLst/>
              </a:prstGeom>
            </p:spPr>
          </p:pic>
        </mc:Fallback>
      </mc:AlternateContent>
      <p:grpSp>
        <p:nvGrpSpPr>
          <p:cNvPr id="69" name="Gruppieren 68">
            <a:extLst>
              <a:ext uri="{FF2B5EF4-FFF2-40B4-BE49-F238E27FC236}">
                <a16:creationId xmlns:a16="http://schemas.microsoft.com/office/drawing/2014/main" id="{FAD16EC1-E43B-9527-F4E1-71D120250796}"/>
              </a:ext>
            </a:extLst>
          </p:cNvPr>
          <p:cNvGrpSpPr/>
          <p:nvPr/>
        </p:nvGrpSpPr>
        <p:grpSpPr>
          <a:xfrm>
            <a:off x="746133" y="640108"/>
            <a:ext cx="4578480" cy="3218760"/>
            <a:chOff x="746133" y="640108"/>
            <a:chExt cx="4578480" cy="3218760"/>
          </a:xfrm>
        </p:grpSpPr>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7D1FD1FB-6E52-C802-7498-4CDBDF389F49}"/>
                    </a:ext>
                  </a:extLst>
                </p14:cNvPr>
                <p14:cNvContentPartPr/>
                <p14:nvPr/>
              </p14:nvContentPartPr>
              <p14:xfrm>
                <a:off x="2819733" y="970588"/>
                <a:ext cx="2504880" cy="1914120"/>
              </p14:xfrm>
            </p:contentPart>
          </mc:Choice>
          <mc:Fallback>
            <p:pic>
              <p:nvPicPr>
                <p:cNvPr id="30" name="Freihand 29">
                  <a:extLst>
                    <a:ext uri="{FF2B5EF4-FFF2-40B4-BE49-F238E27FC236}">
                      <a16:creationId xmlns:a16="http://schemas.microsoft.com/office/drawing/2014/main" id="{7D1FD1FB-6E52-C802-7498-4CDBDF389F49}"/>
                    </a:ext>
                  </a:extLst>
                </p:cNvPr>
                <p:cNvPicPr/>
                <p:nvPr/>
              </p:nvPicPr>
              <p:blipFill>
                <a:blip r:embed="rId26"/>
                <a:stretch>
                  <a:fillRect/>
                </a:stretch>
              </p:blipFill>
              <p:spPr>
                <a:xfrm>
                  <a:off x="2813613" y="964468"/>
                  <a:ext cx="2517120" cy="1926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D3360101-8C55-4A0C-1BF0-F039CAB0ACB2}"/>
                    </a:ext>
                  </a:extLst>
                </p14:cNvPr>
                <p14:cNvContentPartPr/>
                <p14:nvPr/>
              </p14:nvContentPartPr>
              <p14:xfrm>
                <a:off x="3069213" y="1815148"/>
                <a:ext cx="427320" cy="50040"/>
              </p14:xfrm>
            </p:contentPart>
          </mc:Choice>
          <mc:Fallback>
            <p:pic>
              <p:nvPicPr>
                <p:cNvPr id="31" name="Freihand 30">
                  <a:extLst>
                    <a:ext uri="{FF2B5EF4-FFF2-40B4-BE49-F238E27FC236}">
                      <a16:creationId xmlns:a16="http://schemas.microsoft.com/office/drawing/2014/main" id="{D3360101-8C55-4A0C-1BF0-F039CAB0ACB2}"/>
                    </a:ext>
                  </a:extLst>
                </p:cNvPr>
                <p:cNvPicPr/>
                <p:nvPr/>
              </p:nvPicPr>
              <p:blipFill>
                <a:blip r:embed="rId28"/>
                <a:stretch>
                  <a:fillRect/>
                </a:stretch>
              </p:blipFill>
              <p:spPr>
                <a:xfrm>
                  <a:off x="3063093" y="1809028"/>
                  <a:ext cx="439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8BDC55F8-ED6D-DC97-8EF3-8418F056D7B1}"/>
                    </a:ext>
                  </a:extLst>
                </p14:cNvPr>
                <p14:cNvContentPartPr/>
                <p14:nvPr/>
              </p14:nvContentPartPr>
              <p14:xfrm>
                <a:off x="3425253" y="1741348"/>
                <a:ext cx="132120" cy="236520"/>
              </p14:xfrm>
            </p:contentPart>
          </mc:Choice>
          <mc:Fallback>
            <p:pic>
              <p:nvPicPr>
                <p:cNvPr id="32" name="Freihand 31">
                  <a:extLst>
                    <a:ext uri="{FF2B5EF4-FFF2-40B4-BE49-F238E27FC236}">
                      <a16:creationId xmlns:a16="http://schemas.microsoft.com/office/drawing/2014/main" id="{8BDC55F8-ED6D-DC97-8EF3-8418F056D7B1}"/>
                    </a:ext>
                  </a:extLst>
                </p:cNvPr>
                <p:cNvPicPr/>
                <p:nvPr/>
              </p:nvPicPr>
              <p:blipFill>
                <a:blip r:embed="rId30"/>
                <a:stretch>
                  <a:fillRect/>
                </a:stretch>
              </p:blipFill>
              <p:spPr>
                <a:xfrm>
                  <a:off x="3419133" y="1735228"/>
                  <a:ext cx="1443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BE25EAF2-1719-C7E0-DB2D-F147FDF5623A}"/>
                    </a:ext>
                  </a:extLst>
                </p14:cNvPr>
                <p14:cNvContentPartPr/>
                <p14:nvPr/>
              </p14:nvContentPartPr>
              <p14:xfrm>
                <a:off x="3050133" y="791308"/>
                <a:ext cx="62640" cy="233280"/>
              </p14:xfrm>
            </p:contentPart>
          </mc:Choice>
          <mc:Fallback>
            <p:pic>
              <p:nvPicPr>
                <p:cNvPr id="34" name="Freihand 33">
                  <a:extLst>
                    <a:ext uri="{FF2B5EF4-FFF2-40B4-BE49-F238E27FC236}">
                      <a16:creationId xmlns:a16="http://schemas.microsoft.com/office/drawing/2014/main" id="{BE25EAF2-1719-C7E0-DB2D-F147FDF5623A}"/>
                    </a:ext>
                  </a:extLst>
                </p:cNvPr>
                <p:cNvPicPr/>
                <p:nvPr/>
              </p:nvPicPr>
              <p:blipFill>
                <a:blip r:embed="rId32"/>
                <a:stretch>
                  <a:fillRect/>
                </a:stretch>
              </p:blipFill>
              <p:spPr>
                <a:xfrm>
                  <a:off x="3044013" y="785188"/>
                  <a:ext cx="748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7823AD84-A3AD-274D-8F40-57770B21FCED}"/>
                    </a:ext>
                  </a:extLst>
                </p14:cNvPr>
                <p14:cNvContentPartPr/>
                <p14:nvPr/>
              </p14:nvContentPartPr>
              <p14:xfrm>
                <a:off x="2987853" y="768988"/>
                <a:ext cx="189360" cy="244440"/>
              </p14:xfrm>
            </p:contentPart>
          </mc:Choice>
          <mc:Fallback>
            <p:pic>
              <p:nvPicPr>
                <p:cNvPr id="35" name="Freihand 34">
                  <a:extLst>
                    <a:ext uri="{FF2B5EF4-FFF2-40B4-BE49-F238E27FC236}">
                      <a16:creationId xmlns:a16="http://schemas.microsoft.com/office/drawing/2014/main" id="{7823AD84-A3AD-274D-8F40-57770B21FCED}"/>
                    </a:ext>
                  </a:extLst>
                </p:cNvPr>
                <p:cNvPicPr/>
                <p:nvPr/>
              </p:nvPicPr>
              <p:blipFill>
                <a:blip r:embed="rId34"/>
                <a:stretch>
                  <a:fillRect/>
                </a:stretch>
              </p:blipFill>
              <p:spPr>
                <a:xfrm>
                  <a:off x="2981733" y="762868"/>
                  <a:ext cx="2016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B32E5992-6CB9-E433-32D8-597C17EB502C}"/>
                    </a:ext>
                  </a:extLst>
                </p14:cNvPr>
                <p14:cNvContentPartPr/>
                <p14:nvPr/>
              </p14:nvContentPartPr>
              <p14:xfrm>
                <a:off x="3231213" y="705628"/>
                <a:ext cx="133200" cy="248760"/>
              </p14:xfrm>
            </p:contentPart>
          </mc:Choice>
          <mc:Fallback>
            <p:pic>
              <p:nvPicPr>
                <p:cNvPr id="36" name="Freihand 35">
                  <a:extLst>
                    <a:ext uri="{FF2B5EF4-FFF2-40B4-BE49-F238E27FC236}">
                      <a16:creationId xmlns:a16="http://schemas.microsoft.com/office/drawing/2014/main" id="{B32E5992-6CB9-E433-32D8-597C17EB502C}"/>
                    </a:ext>
                  </a:extLst>
                </p:cNvPr>
                <p:cNvPicPr/>
                <p:nvPr/>
              </p:nvPicPr>
              <p:blipFill>
                <a:blip r:embed="rId36"/>
                <a:stretch>
                  <a:fillRect/>
                </a:stretch>
              </p:blipFill>
              <p:spPr>
                <a:xfrm>
                  <a:off x="3225093" y="699508"/>
                  <a:ext cx="1454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948FAB9D-622D-5D8D-AB4C-EB951B7F46E1}"/>
                    </a:ext>
                  </a:extLst>
                </p14:cNvPr>
                <p14:cNvContentPartPr/>
                <p14:nvPr/>
              </p14:nvContentPartPr>
              <p14:xfrm>
                <a:off x="3415893" y="650908"/>
                <a:ext cx="60120" cy="302040"/>
              </p14:xfrm>
            </p:contentPart>
          </mc:Choice>
          <mc:Fallback>
            <p:pic>
              <p:nvPicPr>
                <p:cNvPr id="37" name="Freihand 36">
                  <a:extLst>
                    <a:ext uri="{FF2B5EF4-FFF2-40B4-BE49-F238E27FC236}">
                      <a16:creationId xmlns:a16="http://schemas.microsoft.com/office/drawing/2014/main" id="{948FAB9D-622D-5D8D-AB4C-EB951B7F46E1}"/>
                    </a:ext>
                  </a:extLst>
                </p:cNvPr>
                <p:cNvPicPr/>
                <p:nvPr/>
              </p:nvPicPr>
              <p:blipFill>
                <a:blip r:embed="rId38"/>
                <a:stretch>
                  <a:fillRect/>
                </a:stretch>
              </p:blipFill>
              <p:spPr>
                <a:xfrm>
                  <a:off x="3409773" y="644788"/>
                  <a:ext cx="723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15BF6CE2-6557-4432-5C41-E9C25A537D70}"/>
                    </a:ext>
                  </a:extLst>
                </p14:cNvPr>
                <p14:cNvContentPartPr/>
                <p14:nvPr/>
              </p14:nvContentPartPr>
              <p14:xfrm>
                <a:off x="3540813" y="690508"/>
                <a:ext cx="132480" cy="244800"/>
              </p14:xfrm>
            </p:contentPart>
          </mc:Choice>
          <mc:Fallback>
            <p:pic>
              <p:nvPicPr>
                <p:cNvPr id="38" name="Freihand 37">
                  <a:extLst>
                    <a:ext uri="{FF2B5EF4-FFF2-40B4-BE49-F238E27FC236}">
                      <a16:creationId xmlns:a16="http://schemas.microsoft.com/office/drawing/2014/main" id="{15BF6CE2-6557-4432-5C41-E9C25A537D70}"/>
                    </a:ext>
                  </a:extLst>
                </p:cNvPr>
                <p:cNvPicPr/>
                <p:nvPr/>
              </p:nvPicPr>
              <p:blipFill>
                <a:blip r:embed="rId40"/>
                <a:stretch>
                  <a:fillRect/>
                </a:stretch>
              </p:blipFill>
              <p:spPr>
                <a:xfrm>
                  <a:off x="3534693" y="684388"/>
                  <a:ext cx="1447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D24B540A-1A36-2CC2-55F7-9C718CD2F4C4}"/>
                    </a:ext>
                  </a:extLst>
                </p14:cNvPr>
                <p14:cNvContentPartPr/>
                <p14:nvPr/>
              </p14:nvContentPartPr>
              <p14:xfrm>
                <a:off x="3724053" y="864748"/>
                <a:ext cx="109080" cy="136080"/>
              </p14:xfrm>
            </p:contentPart>
          </mc:Choice>
          <mc:Fallback>
            <p:pic>
              <p:nvPicPr>
                <p:cNvPr id="40" name="Freihand 39">
                  <a:extLst>
                    <a:ext uri="{FF2B5EF4-FFF2-40B4-BE49-F238E27FC236}">
                      <a16:creationId xmlns:a16="http://schemas.microsoft.com/office/drawing/2014/main" id="{D24B540A-1A36-2CC2-55F7-9C718CD2F4C4}"/>
                    </a:ext>
                  </a:extLst>
                </p:cNvPr>
                <p:cNvPicPr/>
                <p:nvPr/>
              </p:nvPicPr>
              <p:blipFill>
                <a:blip r:embed="rId42"/>
                <a:stretch>
                  <a:fillRect/>
                </a:stretch>
              </p:blipFill>
              <p:spPr>
                <a:xfrm>
                  <a:off x="3717933" y="858628"/>
                  <a:ext cx="121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B4512246-771E-E71F-50D4-A95D371A1C89}"/>
                    </a:ext>
                  </a:extLst>
                </p14:cNvPr>
                <p14:cNvContentPartPr/>
                <p14:nvPr/>
              </p14:nvContentPartPr>
              <p14:xfrm>
                <a:off x="3886413" y="640108"/>
                <a:ext cx="47880" cy="365040"/>
              </p14:xfrm>
            </p:contentPart>
          </mc:Choice>
          <mc:Fallback>
            <p:pic>
              <p:nvPicPr>
                <p:cNvPr id="41" name="Freihand 40">
                  <a:extLst>
                    <a:ext uri="{FF2B5EF4-FFF2-40B4-BE49-F238E27FC236}">
                      <a16:creationId xmlns:a16="http://schemas.microsoft.com/office/drawing/2014/main" id="{B4512246-771E-E71F-50D4-A95D371A1C89}"/>
                    </a:ext>
                  </a:extLst>
                </p:cNvPr>
                <p:cNvPicPr/>
                <p:nvPr/>
              </p:nvPicPr>
              <p:blipFill>
                <a:blip r:embed="rId44"/>
                <a:stretch>
                  <a:fillRect/>
                </a:stretch>
              </p:blipFill>
              <p:spPr>
                <a:xfrm>
                  <a:off x="3880293" y="633988"/>
                  <a:ext cx="6012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27535EC0-B6CF-18CF-0112-417FDEF583C5}"/>
                    </a:ext>
                  </a:extLst>
                </p14:cNvPr>
                <p14:cNvContentPartPr/>
                <p14:nvPr/>
              </p14:nvContentPartPr>
              <p14:xfrm>
                <a:off x="4105653" y="1982188"/>
                <a:ext cx="5400" cy="126000"/>
              </p14:xfrm>
            </p:contentPart>
          </mc:Choice>
          <mc:Fallback>
            <p:pic>
              <p:nvPicPr>
                <p:cNvPr id="44" name="Freihand 43">
                  <a:extLst>
                    <a:ext uri="{FF2B5EF4-FFF2-40B4-BE49-F238E27FC236}">
                      <a16:creationId xmlns:a16="http://schemas.microsoft.com/office/drawing/2014/main" id="{27535EC0-B6CF-18CF-0112-417FDEF583C5}"/>
                    </a:ext>
                  </a:extLst>
                </p:cNvPr>
                <p:cNvPicPr/>
                <p:nvPr/>
              </p:nvPicPr>
              <p:blipFill>
                <a:blip r:embed="rId46"/>
                <a:stretch>
                  <a:fillRect/>
                </a:stretch>
              </p:blipFill>
              <p:spPr>
                <a:xfrm>
                  <a:off x="4099533" y="1976068"/>
                  <a:ext cx="17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727886E6-9584-2295-65D6-804C33D70791}"/>
                    </a:ext>
                  </a:extLst>
                </p14:cNvPr>
                <p14:cNvContentPartPr/>
                <p14:nvPr/>
              </p14:nvContentPartPr>
              <p14:xfrm>
                <a:off x="4108173" y="2192788"/>
                <a:ext cx="14040" cy="397080"/>
              </p14:xfrm>
            </p:contentPart>
          </mc:Choice>
          <mc:Fallback>
            <p:pic>
              <p:nvPicPr>
                <p:cNvPr id="45" name="Freihand 44">
                  <a:extLst>
                    <a:ext uri="{FF2B5EF4-FFF2-40B4-BE49-F238E27FC236}">
                      <a16:creationId xmlns:a16="http://schemas.microsoft.com/office/drawing/2014/main" id="{727886E6-9584-2295-65D6-804C33D70791}"/>
                    </a:ext>
                  </a:extLst>
                </p:cNvPr>
                <p:cNvPicPr/>
                <p:nvPr/>
              </p:nvPicPr>
              <p:blipFill>
                <a:blip r:embed="rId48"/>
                <a:stretch>
                  <a:fillRect/>
                </a:stretch>
              </p:blipFill>
              <p:spPr>
                <a:xfrm>
                  <a:off x="4102053" y="2186668"/>
                  <a:ext cx="2628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9594E759-37EE-A87D-B8CD-AB1B64861A7A}"/>
                    </a:ext>
                  </a:extLst>
                </p14:cNvPr>
                <p14:cNvContentPartPr/>
                <p14:nvPr/>
              </p14:nvContentPartPr>
              <p14:xfrm>
                <a:off x="4098453" y="2748628"/>
                <a:ext cx="22320" cy="854280"/>
              </p14:xfrm>
            </p:contentPart>
          </mc:Choice>
          <mc:Fallback>
            <p:pic>
              <p:nvPicPr>
                <p:cNvPr id="46" name="Freihand 45">
                  <a:extLst>
                    <a:ext uri="{FF2B5EF4-FFF2-40B4-BE49-F238E27FC236}">
                      <a16:creationId xmlns:a16="http://schemas.microsoft.com/office/drawing/2014/main" id="{9594E759-37EE-A87D-B8CD-AB1B64861A7A}"/>
                    </a:ext>
                  </a:extLst>
                </p:cNvPr>
                <p:cNvPicPr/>
                <p:nvPr/>
              </p:nvPicPr>
              <p:blipFill>
                <a:blip r:embed="rId50"/>
                <a:stretch>
                  <a:fillRect/>
                </a:stretch>
              </p:blipFill>
              <p:spPr>
                <a:xfrm>
                  <a:off x="4092333" y="2742508"/>
                  <a:ext cx="34560" cy="866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961FB483-4E0B-AA0D-61AC-5D3DB6B0BB66}"/>
                    </a:ext>
                  </a:extLst>
                </p14:cNvPr>
                <p14:cNvContentPartPr/>
                <p14:nvPr/>
              </p14:nvContentPartPr>
              <p14:xfrm>
                <a:off x="4077573" y="3678868"/>
                <a:ext cx="23040" cy="180000"/>
              </p14:xfrm>
            </p:contentPart>
          </mc:Choice>
          <mc:Fallback>
            <p:pic>
              <p:nvPicPr>
                <p:cNvPr id="47" name="Freihand 46">
                  <a:extLst>
                    <a:ext uri="{FF2B5EF4-FFF2-40B4-BE49-F238E27FC236}">
                      <a16:creationId xmlns:a16="http://schemas.microsoft.com/office/drawing/2014/main" id="{961FB483-4E0B-AA0D-61AC-5D3DB6B0BB66}"/>
                    </a:ext>
                  </a:extLst>
                </p:cNvPr>
                <p:cNvPicPr/>
                <p:nvPr/>
              </p:nvPicPr>
              <p:blipFill>
                <a:blip r:embed="rId52"/>
                <a:stretch>
                  <a:fillRect/>
                </a:stretch>
              </p:blipFill>
              <p:spPr>
                <a:xfrm>
                  <a:off x="4071453" y="3672748"/>
                  <a:ext cx="352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0" name="Freihand 59">
                  <a:extLst>
                    <a:ext uri="{FF2B5EF4-FFF2-40B4-BE49-F238E27FC236}">
                      <a16:creationId xmlns:a16="http://schemas.microsoft.com/office/drawing/2014/main" id="{31C38CE4-5D07-D8BE-12C7-BDA1B9A26562}"/>
                    </a:ext>
                  </a:extLst>
                </p14:cNvPr>
                <p14:cNvContentPartPr/>
                <p14:nvPr/>
              </p14:nvContentPartPr>
              <p14:xfrm>
                <a:off x="3491493" y="2257228"/>
                <a:ext cx="119160" cy="84600"/>
              </p14:xfrm>
            </p:contentPart>
          </mc:Choice>
          <mc:Fallback>
            <p:pic>
              <p:nvPicPr>
                <p:cNvPr id="60" name="Freihand 59">
                  <a:extLst>
                    <a:ext uri="{FF2B5EF4-FFF2-40B4-BE49-F238E27FC236}">
                      <a16:creationId xmlns:a16="http://schemas.microsoft.com/office/drawing/2014/main" id="{31C38CE4-5D07-D8BE-12C7-BDA1B9A26562}"/>
                    </a:ext>
                  </a:extLst>
                </p:cNvPr>
                <p:cNvPicPr/>
                <p:nvPr/>
              </p:nvPicPr>
              <p:blipFill>
                <a:blip r:embed="rId54"/>
                <a:stretch>
                  <a:fillRect/>
                </a:stretch>
              </p:blipFill>
              <p:spPr>
                <a:xfrm>
                  <a:off x="3485373" y="2251108"/>
                  <a:ext cx="131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1" name="Freihand 60">
                  <a:extLst>
                    <a:ext uri="{FF2B5EF4-FFF2-40B4-BE49-F238E27FC236}">
                      <a16:creationId xmlns:a16="http://schemas.microsoft.com/office/drawing/2014/main" id="{E6381E3D-F9B9-99D8-9831-6C3774095396}"/>
                    </a:ext>
                  </a:extLst>
                </p14:cNvPr>
                <p14:cNvContentPartPr/>
                <p14:nvPr/>
              </p14:nvContentPartPr>
              <p14:xfrm>
                <a:off x="3701373" y="2020348"/>
                <a:ext cx="244080" cy="190080"/>
              </p14:xfrm>
            </p:contentPart>
          </mc:Choice>
          <mc:Fallback>
            <p:pic>
              <p:nvPicPr>
                <p:cNvPr id="61" name="Freihand 60">
                  <a:extLst>
                    <a:ext uri="{FF2B5EF4-FFF2-40B4-BE49-F238E27FC236}">
                      <a16:creationId xmlns:a16="http://schemas.microsoft.com/office/drawing/2014/main" id="{E6381E3D-F9B9-99D8-9831-6C3774095396}"/>
                    </a:ext>
                  </a:extLst>
                </p:cNvPr>
                <p:cNvPicPr/>
                <p:nvPr/>
              </p:nvPicPr>
              <p:blipFill>
                <a:blip r:embed="rId56"/>
                <a:stretch>
                  <a:fillRect/>
                </a:stretch>
              </p:blipFill>
              <p:spPr>
                <a:xfrm>
                  <a:off x="3695253" y="2014228"/>
                  <a:ext cx="256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2" name="Freihand 61">
                  <a:extLst>
                    <a:ext uri="{FF2B5EF4-FFF2-40B4-BE49-F238E27FC236}">
                      <a16:creationId xmlns:a16="http://schemas.microsoft.com/office/drawing/2014/main" id="{B024B091-D53D-2FD5-1BE9-41CF0B4101AB}"/>
                    </a:ext>
                  </a:extLst>
                </p14:cNvPr>
                <p14:cNvContentPartPr/>
                <p14:nvPr/>
              </p14:nvContentPartPr>
              <p14:xfrm>
                <a:off x="3906933" y="1961668"/>
                <a:ext cx="82800" cy="177840"/>
              </p14:xfrm>
            </p:contentPart>
          </mc:Choice>
          <mc:Fallback>
            <p:pic>
              <p:nvPicPr>
                <p:cNvPr id="62" name="Freihand 61">
                  <a:extLst>
                    <a:ext uri="{FF2B5EF4-FFF2-40B4-BE49-F238E27FC236}">
                      <a16:creationId xmlns:a16="http://schemas.microsoft.com/office/drawing/2014/main" id="{B024B091-D53D-2FD5-1BE9-41CF0B4101AB}"/>
                    </a:ext>
                  </a:extLst>
                </p:cNvPr>
                <p:cNvPicPr/>
                <p:nvPr/>
              </p:nvPicPr>
              <p:blipFill>
                <a:blip r:embed="rId58"/>
                <a:stretch>
                  <a:fillRect/>
                </a:stretch>
              </p:blipFill>
              <p:spPr>
                <a:xfrm>
                  <a:off x="3900813" y="1955548"/>
                  <a:ext cx="95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4" name="Freihand 63">
                  <a:extLst>
                    <a:ext uri="{FF2B5EF4-FFF2-40B4-BE49-F238E27FC236}">
                      <a16:creationId xmlns:a16="http://schemas.microsoft.com/office/drawing/2014/main" id="{5C63CEC5-7E45-6F86-3C33-D39A823BDE2E}"/>
                    </a:ext>
                  </a:extLst>
                </p14:cNvPr>
                <p14:cNvContentPartPr/>
                <p14:nvPr/>
              </p14:nvContentPartPr>
              <p14:xfrm>
                <a:off x="746133" y="1984708"/>
                <a:ext cx="77400" cy="24480"/>
              </p14:xfrm>
            </p:contentPart>
          </mc:Choice>
          <mc:Fallback>
            <p:pic>
              <p:nvPicPr>
                <p:cNvPr id="64" name="Freihand 63">
                  <a:extLst>
                    <a:ext uri="{FF2B5EF4-FFF2-40B4-BE49-F238E27FC236}">
                      <a16:creationId xmlns:a16="http://schemas.microsoft.com/office/drawing/2014/main" id="{5C63CEC5-7E45-6F86-3C33-D39A823BDE2E}"/>
                    </a:ext>
                  </a:extLst>
                </p:cNvPr>
                <p:cNvPicPr/>
                <p:nvPr/>
              </p:nvPicPr>
              <p:blipFill>
                <a:blip r:embed="rId60"/>
                <a:stretch>
                  <a:fillRect/>
                </a:stretch>
              </p:blipFill>
              <p:spPr>
                <a:xfrm>
                  <a:off x="740013" y="1978588"/>
                  <a:ext cx="89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5" name="Freihand 64">
                  <a:extLst>
                    <a:ext uri="{FF2B5EF4-FFF2-40B4-BE49-F238E27FC236}">
                      <a16:creationId xmlns:a16="http://schemas.microsoft.com/office/drawing/2014/main" id="{33F28460-1FA5-A547-7D04-248ADC652BDA}"/>
                    </a:ext>
                  </a:extLst>
                </p14:cNvPr>
                <p14:cNvContentPartPr/>
                <p14:nvPr/>
              </p14:nvContentPartPr>
              <p14:xfrm>
                <a:off x="899133" y="1987588"/>
                <a:ext cx="339840" cy="32760"/>
              </p14:xfrm>
            </p:contentPart>
          </mc:Choice>
          <mc:Fallback>
            <p:pic>
              <p:nvPicPr>
                <p:cNvPr id="65" name="Freihand 64">
                  <a:extLst>
                    <a:ext uri="{FF2B5EF4-FFF2-40B4-BE49-F238E27FC236}">
                      <a16:creationId xmlns:a16="http://schemas.microsoft.com/office/drawing/2014/main" id="{33F28460-1FA5-A547-7D04-248ADC652BDA}"/>
                    </a:ext>
                  </a:extLst>
                </p:cNvPr>
                <p:cNvPicPr/>
                <p:nvPr/>
              </p:nvPicPr>
              <p:blipFill>
                <a:blip r:embed="rId62"/>
                <a:stretch>
                  <a:fillRect/>
                </a:stretch>
              </p:blipFill>
              <p:spPr>
                <a:xfrm>
                  <a:off x="893013" y="1981468"/>
                  <a:ext cx="352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6" name="Freihand 65">
                  <a:extLst>
                    <a:ext uri="{FF2B5EF4-FFF2-40B4-BE49-F238E27FC236}">
                      <a16:creationId xmlns:a16="http://schemas.microsoft.com/office/drawing/2014/main" id="{67EFB31B-AFDC-7F7E-5F33-4BA2E2DE3EDE}"/>
                    </a:ext>
                  </a:extLst>
                </p14:cNvPr>
                <p14:cNvContentPartPr/>
                <p14:nvPr/>
              </p14:nvContentPartPr>
              <p14:xfrm>
                <a:off x="1368213" y="1963468"/>
                <a:ext cx="500040" cy="26640"/>
              </p14:xfrm>
            </p:contentPart>
          </mc:Choice>
          <mc:Fallback>
            <p:pic>
              <p:nvPicPr>
                <p:cNvPr id="66" name="Freihand 65">
                  <a:extLst>
                    <a:ext uri="{FF2B5EF4-FFF2-40B4-BE49-F238E27FC236}">
                      <a16:creationId xmlns:a16="http://schemas.microsoft.com/office/drawing/2014/main" id="{67EFB31B-AFDC-7F7E-5F33-4BA2E2DE3EDE}"/>
                    </a:ext>
                  </a:extLst>
                </p:cNvPr>
                <p:cNvPicPr/>
                <p:nvPr/>
              </p:nvPicPr>
              <p:blipFill>
                <a:blip r:embed="rId64"/>
                <a:stretch>
                  <a:fillRect/>
                </a:stretch>
              </p:blipFill>
              <p:spPr>
                <a:xfrm>
                  <a:off x="1362093" y="1957348"/>
                  <a:ext cx="512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8" name="Freihand 67">
                  <a:extLst>
                    <a:ext uri="{FF2B5EF4-FFF2-40B4-BE49-F238E27FC236}">
                      <a16:creationId xmlns:a16="http://schemas.microsoft.com/office/drawing/2014/main" id="{19855B28-52EF-D5F4-989A-923AA64B8B5F}"/>
                    </a:ext>
                  </a:extLst>
                </p14:cNvPr>
                <p14:cNvContentPartPr/>
                <p14:nvPr/>
              </p14:nvContentPartPr>
              <p14:xfrm>
                <a:off x="1971573" y="1941868"/>
                <a:ext cx="2118600" cy="129960"/>
              </p14:xfrm>
            </p:contentPart>
          </mc:Choice>
          <mc:Fallback>
            <p:pic>
              <p:nvPicPr>
                <p:cNvPr id="68" name="Freihand 67">
                  <a:extLst>
                    <a:ext uri="{FF2B5EF4-FFF2-40B4-BE49-F238E27FC236}">
                      <a16:creationId xmlns:a16="http://schemas.microsoft.com/office/drawing/2014/main" id="{19855B28-52EF-D5F4-989A-923AA64B8B5F}"/>
                    </a:ext>
                  </a:extLst>
                </p:cNvPr>
                <p:cNvPicPr/>
                <p:nvPr/>
              </p:nvPicPr>
              <p:blipFill>
                <a:blip r:embed="rId66"/>
                <a:stretch>
                  <a:fillRect/>
                </a:stretch>
              </p:blipFill>
              <p:spPr>
                <a:xfrm>
                  <a:off x="1965453" y="1935748"/>
                  <a:ext cx="213084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70" name="Freihand 69">
                <a:extLst>
                  <a:ext uri="{FF2B5EF4-FFF2-40B4-BE49-F238E27FC236}">
                    <a16:creationId xmlns:a16="http://schemas.microsoft.com/office/drawing/2014/main" id="{BF67B592-69D3-2C34-EDB3-DF38A3B689E6}"/>
                  </a:ext>
                </a:extLst>
              </p14:cNvPr>
              <p14:cNvContentPartPr/>
              <p14:nvPr/>
            </p14:nvContentPartPr>
            <p14:xfrm>
              <a:off x="79413" y="2201068"/>
              <a:ext cx="219240" cy="16200"/>
            </p14:xfrm>
          </p:contentPart>
        </mc:Choice>
        <mc:Fallback>
          <p:pic>
            <p:nvPicPr>
              <p:cNvPr id="70" name="Freihand 69">
                <a:extLst>
                  <a:ext uri="{FF2B5EF4-FFF2-40B4-BE49-F238E27FC236}">
                    <a16:creationId xmlns:a16="http://schemas.microsoft.com/office/drawing/2014/main" id="{BF67B592-69D3-2C34-EDB3-DF38A3B689E6}"/>
                  </a:ext>
                </a:extLst>
              </p:cNvPr>
              <p:cNvPicPr/>
              <p:nvPr/>
            </p:nvPicPr>
            <p:blipFill>
              <a:blip r:embed="rId68"/>
              <a:stretch>
                <a:fillRect/>
              </a:stretch>
            </p:blipFill>
            <p:spPr>
              <a:xfrm>
                <a:off x="73293" y="2194948"/>
                <a:ext cx="231480" cy="28440"/>
              </a:xfrm>
              <a:prstGeom prst="rect">
                <a:avLst/>
              </a:prstGeom>
            </p:spPr>
          </p:pic>
        </mc:Fallback>
      </mc:AlternateContent>
      <p:grpSp>
        <p:nvGrpSpPr>
          <p:cNvPr id="75" name="Gruppieren 74">
            <a:extLst>
              <a:ext uri="{FF2B5EF4-FFF2-40B4-BE49-F238E27FC236}">
                <a16:creationId xmlns:a16="http://schemas.microsoft.com/office/drawing/2014/main" id="{001F58CD-EE3A-9EF0-7EDA-4ADD253FD96C}"/>
              </a:ext>
            </a:extLst>
          </p:cNvPr>
          <p:cNvGrpSpPr/>
          <p:nvPr/>
        </p:nvGrpSpPr>
        <p:grpSpPr>
          <a:xfrm>
            <a:off x="7698453" y="684748"/>
            <a:ext cx="1033920" cy="331200"/>
            <a:chOff x="7698453" y="684748"/>
            <a:chExt cx="1033920" cy="331200"/>
          </a:xfrm>
        </p:grpSpPr>
        <mc:AlternateContent xmlns:mc="http://schemas.openxmlformats.org/markup-compatibility/2006">
          <mc:Choice xmlns:p14="http://schemas.microsoft.com/office/powerpoint/2010/main" Requires="p14">
            <p:contentPart p14:bwMode="auto" r:id="rId69">
              <p14:nvContentPartPr>
                <p14:cNvPr id="71" name="Freihand 70">
                  <a:extLst>
                    <a:ext uri="{FF2B5EF4-FFF2-40B4-BE49-F238E27FC236}">
                      <a16:creationId xmlns:a16="http://schemas.microsoft.com/office/drawing/2014/main" id="{DAD52BB6-5B5E-C19B-C3C4-6E93F9FFD4C2}"/>
                    </a:ext>
                  </a:extLst>
                </p14:cNvPr>
                <p14:cNvContentPartPr/>
                <p14:nvPr/>
              </p14:nvContentPartPr>
              <p14:xfrm>
                <a:off x="7698453" y="818668"/>
                <a:ext cx="150120" cy="197280"/>
              </p14:xfrm>
            </p:contentPart>
          </mc:Choice>
          <mc:Fallback>
            <p:pic>
              <p:nvPicPr>
                <p:cNvPr id="71" name="Freihand 70">
                  <a:extLst>
                    <a:ext uri="{FF2B5EF4-FFF2-40B4-BE49-F238E27FC236}">
                      <a16:creationId xmlns:a16="http://schemas.microsoft.com/office/drawing/2014/main" id="{DAD52BB6-5B5E-C19B-C3C4-6E93F9FFD4C2}"/>
                    </a:ext>
                  </a:extLst>
                </p:cNvPr>
                <p:cNvPicPr/>
                <p:nvPr/>
              </p:nvPicPr>
              <p:blipFill>
                <a:blip r:embed="rId70"/>
                <a:stretch>
                  <a:fillRect/>
                </a:stretch>
              </p:blipFill>
              <p:spPr>
                <a:xfrm>
                  <a:off x="7692333" y="812548"/>
                  <a:ext cx="1623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2" name="Freihand 71">
                  <a:extLst>
                    <a:ext uri="{FF2B5EF4-FFF2-40B4-BE49-F238E27FC236}">
                      <a16:creationId xmlns:a16="http://schemas.microsoft.com/office/drawing/2014/main" id="{E7DC1A4C-C991-00D9-6801-EA1228461131}"/>
                    </a:ext>
                  </a:extLst>
                </p14:cNvPr>
                <p14:cNvContentPartPr/>
                <p14:nvPr/>
              </p14:nvContentPartPr>
              <p14:xfrm>
                <a:off x="7963053" y="834868"/>
                <a:ext cx="306360" cy="140400"/>
              </p14:xfrm>
            </p:contentPart>
          </mc:Choice>
          <mc:Fallback>
            <p:pic>
              <p:nvPicPr>
                <p:cNvPr id="72" name="Freihand 71">
                  <a:extLst>
                    <a:ext uri="{FF2B5EF4-FFF2-40B4-BE49-F238E27FC236}">
                      <a16:creationId xmlns:a16="http://schemas.microsoft.com/office/drawing/2014/main" id="{E7DC1A4C-C991-00D9-6801-EA1228461131}"/>
                    </a:ext>
                  </a:extLst>
                </p:cNvPr>
                <p:cNvPicPr/>
                <p:nvPr/>
              </p:nvPicPr>
              <p:blipFill>
                <a:blip r:embed="rId72"/>
                <a:stretch>
                  <a:fillRect/>
                </a:stretch>
              </p:blipFill>
              <p:spPr>
                <a:xfrm>
                  <a:off x="7956933" y="828748"/>
                  <a:ext cx="318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3" name="Freihand 72">
                  <a:extLst>
                    <a:ext uri="{FF2B5EF4-FFF2-40B4-BE49-F238E27FC236}">
                      <a16:creationId xmlns:a16="http://schemas.microsoft.com/office/drawing/2014/main" id="{7B1164B6-B27C-290A-EF65-C7E016D2C82F}"/>
                    </a:ext>
                  </a:extLst>
                </p14:cNvPr>
                <p14:cNvContentPartPr/>
                <p14:nvPr/>
              </p14:nvContentPartPr>
              <p14:xfrm>
                <a:off x="8351493" y="797788"/>
                <a:ext cx="171360" cy="185400"/>
              </p14:xfrm>
            </p:contentPart>
          </mc:Choice>
          <mc:Fallback>
            <p:pic>
              <p:nvPicPr>
                <p:cNvPr id="73" name="Freihand 72">
                  <a:extLst>
                    <a:ext uri="{FF2B5EF4-FFF2-40B4-BE49-F238E27FC236}">
                      <a16:creationId xmlns:a16="http://schemas.microsoft.com/office/drawing/2014/main" id="{7B1164B6-B27C-290A-EF65-C7E016D2C82F}"/>
                    </a:ext>
                  </a:extLst>
                </p:cNvPr>
                <p:cNvPicPr/>
                <p:nvPr/>
              </p:nvPicPr>
              <p:blipFill>
                <a:blip r:embed="rId74"/>
                <a:stretch>
                  <a:fillRect/>
                </a:stretch>
              </p:blipFill>
              <p:spPr>
                <a:xfrm>
                  <a:off x="8345373" y="791668"/>
                  <a:ext cx="183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4" name="Freihand 73">
                  <a:extLst>
                    <a:ext uri="{FF2B5EF4-FFF2-40B4-BE49-F238E27FC236}">
                      <a16:creationId xmlns:a16="http://schemas.microsoft.com/office/drawing/2014/main" id="{134F4A5E-3C18-C4D8-0F30-C2F8BAC174E9}"/>
                    </a:ext>
                  </a:extLst>
                </p14:cNvPr>
                <p14:cNvContentPartPr/>
                <p14:nvPr/>
              </p14:nvContentPartPr>
              <p14:xfrm>
                <a:off x="8577933" y="684748"/>
                <a:ext cx="154440" cy="233280"/>
              </p14:xfrm>
            </p:contentPart>
          </mc:Choice>
          <mc:Fallback>
            <p:pic>
              <p:nvPicPr>
                <p:cNvPr id="74" name="Freihand 73">
                  <a:extLst>
                    <a:ext uri="{FF2B5EF4-FFF2-40B4-BE49-F238E27FC236}">
                      <a16:creationId xmlns:a16="http://schemas.microsoft.com/office/drawing/2014/main" id="{134F4A5E-3C18-C4D8-0F30-C2F8BAC174E9}"/>
                    </a:ext>
                  </a:extLst>
                </p:cNvPr>
                <p:cNvPicPr/>
                <p:nvPr/>
              </p:nvPicPr>
              <p:blipFill>
                <a:blip r:embed="rId76"/>
                <a:stretch>
                  <a:fillRect/>
                </a:stretch>
              </p:blipFill>
              <p:spPr>
                <a:xfrm>
                  <a:off x="8571813" y="678628"/>
                  <a:ext cx="166680" cy="24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79" name="Freihand 78">
                <a:extLst>
                  <a:ext uri="{FF2B5EF4-FFF2-40B4-BE49-F238E27FC236}">
                    <a16:creationId xmlns:a16="http://schemas.microsoft.com/office/drawing/2014/main" id="{1AF2F818-BEEC-4C23-6C71-9ED28BDDA5C5}"/>
                  </a:ext>
                </a:extLst>
              </p14:cNvPr>
              <p14:cNvContentPartPr/>
              <p14:nvPr/>
            </p14:nvContentPartPr>
            <p14:xfrm>
              <a:off x="8996973" y="767908"/>
              <a:ext cx="290880" cy="84240"/>
            </p14:xfrm>
          </p:contentPart>
        </mc:Choice>
        <mc:Fallback>
          <p:pic>
            <p:nvPicPr>
              <p:cNvPr id="79" name="Freihand 78">
                <a:extLst>
                  <a:ext uri="{FF2B5EF4-FFF2-40B4-BE49-F238E27FC236}">
                    <a16:creationId xmlns:a16="http://schemas.microsoft.com/office/drawing/2014/main" id="{1AF2F818-BEEC-4C23-6C71-9ED28BDDA5C5}"/>
                  </a:ext>
                </a:extLst>
              </p:cNvPr>
              <p:cNvPicPr/>
              <p:nvPr/>
            </p:nvPicPr>
            <p:blipFill>
              <a:blip r:embed="rId78"/>
              <a:stretch>
                <a:fillRect/>
              </a:stretch>
            </p:blipFill>
            <p:spPr>
              <a:xfrm>
                <a:off x="8990853" y="761788"/>
                <a:ext cx="303120" cy="96480"/>
              </a:xfrm>
              <a:prstGeom prst="rect">
                <a:avLst/>
              </a:prstGeom>
            </p:spPr>
          </p:pic>
        </mc:Fallback>
      </mc:AlternateContent>
      <p:grpSp>
        <p:nvGrpSpPr>
          <p:cNvPr id="86" name="Gruppieren 85">
            <a:extLst>
              <a:ext uri="{FF2B5EF4-FFF2-40B4-BE49-F238E27FC236}">
                <a16:creationId xmlns:a16="http://schemas.microsoft.com/office/drawing/2014/main" id="{F1EE5A57-21BE-5826-F501-3EE43D3C84D0}"/>
              </a:ext>
            </a:extLst>
          </p:cNvPr>
          <p:cNvGrpSpPr/>
          <p:nvPr/>
        </p:nvGrpSpPr>
        <p:grpSpPr>
          <a:xfrm>
            <a:off x="9528333" y="496108"/>
            <a:ext cx="1586520" cy="453240"/>
            <a:chOff x="9528333" y="496108"/>
            <a:chExt cx="1586520" cy="453240"/>
          </a:xfrm>
        </p:grpSpPr>
        <mc:AlternateContent xmlns:mc="http://schemas.openxmlformats.org/markup-compatibility/2006">
          <mc:Choice xmlns:p14="http://schemas.microsoft.com/office/powerpoint/2010/main" Requires="p14">
            <p:contentPart p14:bwMode="auto" r:id="rId79">
              <p14:nvContentPartPr>
                <p14:cNvPr id="80" name="Freihand 79">
                  <a:extLst>
                    <a:ext uri="{FF2B5EF4-FFF2-40B4-BE49-F238E27FC236}">
                      <a16:creationId xmlns:a16="http://schemas.microsoft.com/office/drawing/2014/main" id="{5ED90577-F5CA-231B-4FB6-C63BA8E60A1C}"/>
                    </a:ext>
                  </a:extLst>
                </p14:cNvPr>
                <p14:cNvContentPartPr/>
                <p14:nvPr/>
              </p14:nvContentPartPr>
              <p14:xfrm>
                <a:off x="9528333" y="724348"/>
                <a:ext cx="229320" cy="117720"/>
              </p14:xfrm>
            </p:contentPart>
          </mc:Choice>
          <mc:Fallback>
            <p:pic>
              <p:nvPicPr>
                <p:cNvPr id="80" name="Freihand 79">
                  <a:extLst>
                    <a:ext uri="{FF2B5EF4-FFF2-40B4-BE49-F238E27FC236}">
                      <a16:creationId xmlns:a16="http://schemas.microsoft.com/office/drawing/2014/main" id="{5ED90577-F5CA-231B-4FB6-C63BA8E60A1C}"/>
                    </a:ext>
                  </a:extLst>
                </p:cNvPr>
                <p:cNvPicPr/>
                <p:nvPr/>
              </p:nvPicPr>
              <p:blipFill>
                <a:blip r:embed="rId80"/>
                <a:stretch>
                  <a:fillRect/>
                </a:stretch>
              </p:blipFill>
              <p:spPr>
                <a:xfrm>
                  <a:off x="9522213" y="718228"/>
                  <a:ext cx="241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1" name="Freihand 80">
                  <a:extLst>
                    <a:ext uri="{FF2B5EF4-FFF2-40B4-BE49-F238E27FC236}">
                      <a16:creationId xmlns:a16="http://schemas.microsoft.com/office/drawing/2014/main" id="{8F85B859-CD05-1EC9-32E8-D7DE382D839E}"/>
                    </a:ext>
                  </a:extLst>
                </p14:cNvPr>
                <p14:cNvContentPartPr/>
                <p14:nvPr/>
              </p14:nvContentPartPr>
              <p14:xfrm>
                <a:off x="9722013" y="566668"/>
                <a:ext cx="223920" cy="258480"/>
              </p14:xfrm>
            </p:contentPart>
          </mc:Choice>
          <mc:Fallback>
            <p:pic>
              <p:nvPicPr>
                <p:cNvPr id="81" name="Freihand 80">
                  <a:extLst>
                    <a:ext uri="{FF2B5EF4-FFF2-40B4-BE49-F238E27FC236}">
                      <a16:creationId xmlns:a16="http://schemas.microsoft.com/office/drawing/2014/main" id="{8F85B859-CD05-1EC9-32E8-D7DE382D839E}"/>
                    </a:ext>
                  </a:extLst>
                </p:cNvPr>
                <p:cNvPicPr/>
                <p:nvPr/>
              </p:nvPicPr>
              <p:blipFill>
                <a:blip r:embed="rId82"/>
                <a:stretch>
                  <a:fillRect/>
                </a:stretch>
              </p:blipFill>
              <p:spPr>
                <a:xfrm>
                  <a:off x="9715893" y="560548"/>
                  <a:ext cx="2361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2" name="Freihand 81">
                  <a:extLst>
                    <a:ext uri="{FF2B5EF4-FFF2-40B4-BE49-F238E27FC236}">
                      <a16:creationId xmlns:a16="http://schemas.microsoft.com/office/drawing/2014/main" id="{F38D084A-6423-6ED3-2755-4D9BA9ED1727}"/>
                    </a:ext>
                  </a:extLst>
                </p14:cNvPr>
                <p14:cNvContentPartPr/>
                <p14:nvPr/>
              </p14:nvContentPartPr>
              <p14:xfrm>
                <a:off x="10009293" y="676828"/>
                <a:ext cx="188280" cy="135000"/>
              </p14:xfrm>
            </p:contentPart>
          </mc:Choice>
          <mc:Fallback>
            <p:pic>
              <p:nvPicPr>
                <p:cNvPr id="82" name="Freihand 81">
                  <a:extLst>
                    <a:ext uri="{FF2B5EF4-FFF2-40B4-BE49-F238E27FC236}">
                      <a16:creationId xmlns:a16="http://schemas.microsoft.com/office/drawing/2014/main" id="{F38D084A-6423-6ED3-2755-4D9BA9ED1727}"/>
                    </a:ext>
                  </a:extLst>
                </p:cNvPr>
                <p:cNvPicPr/>
                <p:nvPr/>
              </p:nvPicPr>
              <p:blipFill>
                <a:blip r:embed="rId84"/>
                <a:stretch>
                  <a:fillRect/>
                </a:stretch>
              </p:blipFill>
              <p:spPr>
                <a:xfrm>
                  <a:off x="10003173" y="670708"/>
                  <a:ext cx="20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3" name="Freihand 82">
                  <a:extLst>
                    <a:ext uri="{FF2B5EF4-FFF2-40B4-BE49-F238E27FC236}">
                      <a16:creationId xmlns:a16="http://schemas.microsoft.com/office/drawing/2014/main" id="{A560567B-BD5F-9575-E47F-A8E8987A8E89}"/>
                    </a:ext>
                  </a:extLst>
                </p14:cNvPr>
                <p14:cNvContentPartPr/>
                <p14:nvPr/>
              </p14:nvContentPartPr>
              <p14:xfrm>
                <a:off x="10226013" y="630028"/>
                <a:ext cx="231120" cy="182520"/>
              </p14:xfrm>
            </p:contentPart>
          </mc:Choice>
          <mc:Fallback>
            <p:pic>
              <p:nvPicPr>
                <p:cNvPr id="83" name="Freihand 82">
                  <a:extLst>
                    <a:ext uri="{FF2B5EF4-FFF2-40B4-BE49-F238E27FC236}">
                      <a16:creationId xmlns:a16="http://schemas.microsoft.com/office/drawing/2014/main" id="{A560567B-BD5F-9575-E47F-A8E8987A8E89}"/>
                    </a:ext>
                  </a:extLst>
                </p:cNvPr>
                <p:cNvPicPr/>
                <p:nvPr/>
              </p:nvPicPr>
              <p:blipFill>
                <a:blip r:embed="rId86"/>
                <a:stretch>
                  <a:fillRect/>
                </a:stretch>
              </p:blipFill>
              <p:spPr>
                <a:xfrm>
                  <a:off x="10219893" y="623908"/>
                  <a:ext cx="243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4" name="Freihand 83">
                  <a:extLst>
                    <a:ext uri="{FF2B5EF4-FFF2-40B4-BE49-F238E27FC236}">
                      <a16:creationId xmlns:a16="http://schemas.microsoft.com/office/drawing/2014/main" id="{8CD071E0-43C2-A48B-9E9F-C8D6A022FD17}"/>
                    </a:ext>
                  </a:extLst>
                </p14:cNvPr>
                <p14:cNvContentPartPr/>
                <p14:nvPr/>
              </p14:nvContentPartPr>
              <p14:xfrm>
                <a:off x="10520493" y="663868"/>
                <a:ext cx="102600" cy="145800"/>
              </p14:xfrm>
            </p:contentPart>
          </mc:Choice>
          <mc:Fallback>
            <p:pic>
              <p:nvPicPr>
                <p:cNvPr id="84" name="Freihand 83">
                  <a:extLst>
                    <a:ext uri="{FF2B5EF4-FFF2-40B4-BE49-F238E27FC236}">
                      <a16:creationId xmlns:a16="http://schemas.microsoft.com/office/drawing/2014/main" id="{8CD071E0-43C2-A48B-9E9F-C8D6A022FD17}"/>
                    </a:ext>
                  </a:extLst>
                </p:cNvPr>
                <p:cNvPicPr/>
                <p:nvPr/>
              </p:nvPicPr>
              <p:blipFill>
                <a:blip r:embed="rId88"/>
                <a:stretch>
                  <a:fillRect/>
                </a:stretch>
              </p:blipFill>
              <p:spPr>
                <a:xfrm>
                  <a:off x="10514373" y="657748"/>
                  <a:ext cx="114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5" name="Freihand 84">
                  <a:extLst>
                    <a:ext uri="{FF2B5EF4-FFF2-40B4-BE49-F238E27FC236}">
                      <a16:creationId xmlns:a16="http://schemas.microsoft.com/office/drawing/2014/main" id="{0F7D7340-B6DA-2BE0-4CCB-963AB27071EA}"/>
                    </a:ext>
                  </a:extLst>
                </p14:cNvPr>
                <p14:cNvContentPartPr/>
                <p14:nvPr/>
              </p14:nvContentPartPr>
              <p14:xfrm>
                <a:off x="10786173" y="496108"/>
                <a:ext cx="328680" cy="453240"/>
              </p14:xfrm>
            </p:contentPart>
          </mc:Choice>
          <mc:Fallback>
            <p:pic>
              <p:nvPicPr>
                <p:cNvPr id="85" name="Freihand 84">
                  <a:extLst>
                    <a:ext uri="{FF2B5EF4-FFF2-40B4-BE49-F238E27FC236}">
                      <a16:creationId xmlns:a16="http://schemas.microsoft.com/office/drawing/2014/main" id="{0F7D7340-B6DA-2BE0-4CCB-963AB27071EA}"/>
                    </a:ext>
                  </a:extLst>
                </p:cNvPr>
                <p:cNvPicPr/>
                <p:nvPr/>
              </p:nvPicPr>
              <p:blipFill>
                <a:blip r:embed="rId90"/>
                <a:stretch>
                  <a:fillRect/>
                </a:stretch>
              </p:blipFill>
              <p:spPr>
                <a:xfrm>
                  <a:off x="10780053" y="489988"/>
                  <a:ext cx="340920" cy="46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87" name="Freihand 86">
                <a:extLst>
                  <a:ext uri="{FF2B5EF4-FFF2-40B4-BE49-F238E27FC236}">
                    <a16:creationId xmlns:a16="http://schemas.microsoft.com/office/drawing/2014/main" id="{CAB69C7E-B157-9AE9-D245-FE4FDCF14F80}"/>
                  </a:ext>
                </a:extLst>
              </p14:cNvPr>
              <p14:cNvContentPartPr/>
              <p14:nvPr/>
            </p14:nvContentPartPr>
            <p14:xfrm>
              <a:off x="7762173" y="1173268"/>
              <a:ext cx="230400" cy="311400"/>
            </p14:xfrm>
          </p:contentPart>
        </mc:Choice>
        <mc:Fallback>
          <p:pic>
            <p:nvPicPr>
              <p:cNvPr id="87" name="Freihand 86">
                <a:extLst>
                  <a:ext uri="{FF2B5EF4-FFF2-40B4-BE49-F238E27FC236}">
                    <a16:creationId xmlns:a16="http://schemas.microsoft.com/office/drawing/2014/main" id="{CAB69C7E-B157-9AE9-D245-FE4FDCF14F80}"/>
                  </a:ext>
                </a:extLst>
              </p:cNvPr>
              <p:cNvPicPr/>
              <p:nvPr/>
            </p:nvPicPr>
            <p:blipFill>
              <a:blip r:embed="rId92"/>
              <a:stretch>
                <a:fillRect/>
              </a:stretch>
            </p:blipFill>
            <p:spPr>
              <a:xfrm>
                <a:off x="7756053" y="1167148"/>
                <a:ext cx="242640" cy="323640"/>
              </a:xfrm>
              <a:prstGeom prst="rect">
                <a:avLst/>
              </a:prstGeom>
            </p:spPr>
          </p:pic>
        </mc:Fallback>
      </mc:AlternateContent>
      <p:grpSp>
        <p:nvGrpSpPr>
          <p:cNvPr id="91" name="Gruppieren 90">
            <a:extLst>
              <a:ext uri="{FF2B5EF4-FFF2-40B4-BE49-F238E27FC236}">
                <a16:creationId xmlns:a16="http://schemas.microsoft.com/office/drawing/2014/main" id="{AEA3C97A-7695-CBA7-7283-A9200E79B4E2}"/>
              </a:ext>
            </a:extLst>
          </p:cNvPr>
          <p:cNvGrpSpPr/>
          <p:nvPr/>
        </p:nvGrpSpPr>
        <p:grpSpPr>
          <a:xfrm>
            <a:off x="8225493" y="1153468"/>
            <a:ext cx="172080" cy="225000"/>
            <a:chOff x="8225493" y="1153468"/>
            <a:chExt cx="172080" cy="225000"/>
          </a:xfrm>
        </p:grpSpPr>
        <mc:AlternateContent xmlns:mc="http://schemas.openxmlformats.org/markup-compatibility/2006">
          <mc:Choice xmlns:p14="http://schemas.microsoft.com/office/powerpoint/2010/main" Requires="p14">
            <p:contentPart p14:bwMode="auto" r:id="rId93">
              <p14:nvContentPartPr>
                <p14:cNvPr id="88" name="Freihand 87">
                  <a:extLst>
                    <a:ext uri="{FF2B5EF4-FFF2-40B4-BE49-F238E27FC236}">
                      <a16:creationId xmlns:a16="http://schemas.microsoft.com/office/drawing/2014/main" id="{B261BF69-072F-78D5-7AF8-219EEC81360C}"/>
                    </a:ext>
                  </a:extLst>
                </p14:cNvPr>
                <p14:cNvContentPartPr/>
                <p14:nvPr/>
              </p14:nvContentPartPr>
              <p14:xfrm>
                <a:off x="8225493" y="1289548"/>
                <a:ext cx="21240" cy="88920"/>
              </p14:xfrm>
            </p:contentPart>
          </mc:Choice>
          <mc:Fallback>
            <p:pic>
              <p:nvPicPr>
                <p:cNvPr id="88" name="Freihand 87">
                  <a:extLst>
                    <a:ext uri="{FF2B5EF4-FFF2-40B4-BE49-F238E27FC236}">
                      <a16:creationId xmlns:a16="http://schemas.microsoft.com/office/drawing/2014/main" id="{B261BF69-072F-78D5-7AF8-219EEC81360C}"/>
                    </a:ext>
                  </a:extLst>
                </p:cNvPr>
                <p:cNvPicPr/>
                <p:nvPr/>
              </p:nvPicPr>
              <p:blipFill>
                <a:blip r:embed="rId94"/>
                <a:stretch>
                  <a:fillRect/>
                </a:stretch>
              </p:blipFill>
              <p:spPr>
                <a:xfrm>
                  <a:off x="8219373" y="1283428"/>
                  <a:ext cx="3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9" name="Freihand 88">
                  <a:extLst>
                    <a:ext uri="{FF2B5EF4-FFF2-40B4-BE49-F238E27FC236}">
                      <a16:creationId xmlns:a16="http://schemas.microsoft.com/office/drawing/2014/main" id="{3073BFF7-0FAC-1EBA-141C-44920D54F085}"/>
                    </a:ext>
                  </a:extLst>
                </p14:cNvPr>
                <p14:cNvContentPartPr/>
                <p14:nvPr/>
              </p14:nvContentPartPr>
              <p14:xfrm>
                <a:off x="8226213" y="1153468"/>
                <a:ext cx="8280" cy="27360"/>
              </p14:xfrm>
            </p:contentPart>
          </mc:Choice>
          <mc:Fallback>
            <p:pic>
              <p:nvPicPr>
                <p:cNvPr id="89" name="Freihand 88">
                  <a:extLst>
                    <a:ext uri="{FF2B5EF4-FFF2-40B4-BE49-F238E27FC236}">
                      <a16:creationId xmlns:a16="http://schemas.microsoft.com/office/drawing/2014/main" id="{3073BFF7-0FAC-1EBA-141C-44920D54F085}"/>
                    </a:ext>
                  </a:extLst>
                </p:cNvPr>
                <p:cNvPicPr/>
                <p:nvPr/>
              </p:nvPicPr>
              <p:blipFill>
                <a:blip r:embed="rId96"/>
                <a:stretch>
                  <a:fillRect/>
                </a:stretch>
              </p:blipFill>
              <p:spPr>
                <a:xfrm>
                  <a:off x="8220093" y="1147348"/>
                  <a:ext cx="20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0" name="Freihand 89">
                  <a:extLst>
                    <a:ext uri="{FF2B5EF4-FFF2-40B4-BE49-F238E27FC236}">
                      <a16:creationId xmlns:a16="http://schemas.microsoft.com/office/drawing/2014/main" id="{0CF14EA0-3D62-3751-917E-560694666311}"/>
                    </a:ext>
                  </a:extLst>
                </p14:cNvPr>
                <p14:cNvContentPartPr/>
                <p14:nvPr/>
              </p14:nvContentPartPr>
              <p14:xfrm>
                <a:off x="8300733" y="1264348"/>
                <a:ext cx="96840" cy="114120"/>
              </p14:xfrm>
            </p:contentPart>
          </mc:Choice>
          <mc:Fallback>
            <p:pic>
              <p:nvPicPr>
                <p:cNvPr id="90" name="Freihand 89">
                  <a:extLst>
                    <a:ext uri="{FF2B5EF4-FFF2-40B4-BE49-F238E27FC236}">
                      <a16:creationId xmlns:a16="http://schemas.microsoft.com/office/drawing/2014/main" id="{0CF14EA0-3D62-3751-917E-560694666311}"/>
                    </a:ext>
                  </a:extLst>
                </p:cNvPr>
                <p:cNvPicPr/>
                <p:nvPr/>
              </p:nvPicPr>
              <p:blipFill>
                <a:blip r:embed="rId98"/>
                <a:stretch>
                  <a:fillRect/>
                </a:stretch>
              </p:blipFill>
              <p:spPr>
                <a:xfrm>
                  <a:off x="8294613" y="1258228"/>
                  <a:ext cx="109080" cy="126360"/>
                </a:xfrm>
                <a:prstGeom prst="rect">
                  <a:avLst/>
                </a:prstGeom>
              </p:spPr>
            </p:pic>
          </mc:Fallback>
        </mc:AlternateContent>
      </p:grpSp>
      <p:grpSp>
        <p:nvGrpSpPr>
          <p:cNvPr id="101" name="Gruppieren 100">
            <a:extLst>
              <a:ext uri="{FF2B5EF4-FFF2-40B4-BE49-F238E27FC236}">
                <a16:creationId xmlns:a16="http://schemas.microsoft.com/office/drawing/2014/main" id="{720B780D-E600-6B68-0E08-A4FFBC6F1606}"/>
              </a:ext>
            </a:extLst>
          </p:cNvPr>
          <p:cNvGrpSpPr/>
          <p:nvPr/>
        </p:nvGrpSpPr>
        <p:grpSpPr>
          <a:xfrm>
            <a:off x="8613213" y="1106668"/>
            <a:ext cx="1319760" cy="442080"/>
            <a:chOff x="8613213" y="1106668"/>
            <a:chExt cx="1319760" cy="442080"/>
          </a:xfrm>
        </p:grpSpPr>
        <mc:AlternateContent xmlns:mc="http://schemas.openxmlformats.org/markup-compatibility/2006">
          <mc:Choice xmlns:p14="http://schemas.microsoft.com/office/powerpoint/2010/main" Requires="p14">
            <p:contentPart p14:bwMode="auto" r:id="rId99">
              <p14:nvContentPartPr>
                <p14:cNvPr id="92" name="Freihand 91">
                  <a:extLst>
                    <a:ext uri="{FF2B5EF4-FFF2-40B4-BE49-F238E27FC236}">
                      <a16:creationId xmlns:a16="http://schemas.microsoft.com/office/drawing/2014/main" id="{6C6D806E-0AAA-02DE-5AC1-29E2E806936B}"/>
                    </a:ext>
                  </a:extLst>
                </p14:cNvPr>
                <p14:cNvContentPartPr/>
                <p14:nvPr/>
              </p14:nvContentPartPr>
              <p14:xfrm>
                <a:off x="8613213" y="1239148"/>
                <a:ext cx="204480" cy="85680"/>
              </p14:xfrm>
            </p:contentPart>
          </mc:Choice>
          <mc:Fallback>
            <p:pic>
              <p:nvPicPr>
                <p:cNvPr id="92" name="Freihand 91">
                  <a:extLst>
                    <a:ext uri="{FF2B5EF4-FFF2-40B4-BE49-F238E27FC236}">
                      <a16:creationId xmlns:a16="http://schemas.microsoft.com/office/drawing/2014/main" id="{6C6D806E-0AAA-02DE-5AC1-29E2E806936B}"/>
                    </a:ext>
                  </a:extLst>
                </p:cNvPr>
                <p:cNvPicPr/>
                <p:nvPr/>
              </p:nvPicPr>
              <p:blipFill>
                <a:blip r:embed="rId100"/>
                <a:stretch>
                  <a:fillRect/>
                </a:stretch>
              </p:blipFill>
              <p:spPr>
                <a:xfrm>
                  <a:off x="8607093" y="1233028"/>
                  <a:ext cx="216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3" name="Freihand 92">
                  <a:extLst>
                    <a:ext uri="{FF2B5EF4-FFF2-40B4-BE49-F238E27FC236}">
                      <a16:creationId xmlns:a16="http://schemas.microsoft.com/office/drawing/2014/main" id="{813E3B73-7316-E2D6-B2FF-238D9C87B7F9}"/>
                    </a:ext>
                  </a:extLst>
                </p14:cNvPr>
                <p14:cNvContentPartPr/>
                <p14:nvPr/>
              </p14:nvContentPartPr>
              <p14:xfrm>
                <a:off x="8770893" y="1130428"/>
                <a:ext cx="198720" cy="192960"/>
              </p14:xfrm>
            </p:contentPart>
          </mc:Choice>
          <mc:Fallback>
            <p:pic>
              <p:nvPicPr>
                <p:cNvPr id="93" name="Freihand 92">
                  <a:extLst>
                    <a:ext uri="{FF2B5EF4-FFF2-40B4-BE49-F238E27FC236}">
                      <a16:creationId xmlns:a16="http://schemas.microsoft.com/office/drawing/2014/main" id="{813E3B73-7316-E2D6-B2FF-238D9C87B7F9}"/>
                    </a:ext>
                  </a:extLst>
                </p:cNvPr>
                <p:cNvPicPr/>
                <p:nvPr/>
              </p:nvPicPr>
              <p:blipFill>
                <a:blip r:embed="rId102"/>
                <a:stretch>
                  <a:fillRect/>
                </a:stretch>
              </p:blipFill>
              <p:spPr>
                <a:xfrm>
                  <a:off x="8764773" y="1124308"/>
                  <a:ext cx="210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4" name="Freihand 93">
                  <a:extLst>
                    <a:ext uri="{FF2B5EF4-FFF2-40B4-BE49-F238E27FC236}">
                      <a16:creationId xmlns:a16="http://schemas.microsoft.com/office/drawing/2014/main" id="{42AE3FCA-1871-D237-C167-C131FDEBDB75}"/>
                    </a:ext>
                  </a:extLst>
                </p14:cNvPr>
                <p14:cNvContentPartPr/>
                <p14:nvPr/>
              </p14:nvContentPartPr>
              <p14:xfrm>
                <a:off x="9015333" y="1179748"/>
                <a:ext cx="173520" cy="135720"/>
              </p14:xfrm>
            </p:contentPart>
          </mc:Choice>
          <mc:Fallback>
            <p:pic>
              <p:nvPicPr>
                <p:cNvPr id="94" name="Freihand 93">
                  <a:extLst>
                    <a:ext uri="{FF2B5EF4-FFF2-40B4-BE49-F238E27FC236}">
                      <a16:creationId xmlns:a16="http://schemas.microsoft.com/office/drawing/2014/main" id="{42AE3FCA-1871-D237-C167-C131FDEBDB75}"/>
                    </a:ext>
                  </a:extLst>
                </p:cNvPr>
                <p:cNvPicPr/>
                <p:nvPr/>
              </p:nvPicPr>
              <p:blipFill>
                <a:blip r:embed="rId104"/>
                <a:stretch>
                  <a:fillRect/>
                </a:stretch>
              </p:blipFill>
              <p:spPr>
                <a:xfrm>
                  <a:off x="9009213" y="1173628"/>
                  <a:ext cx="185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5" name="Freihand 94">
                  <a:extLst>
                    <a:ext uri="{FF2B5EF4-FFF2-40B4-BE49-F238E27FC236}">
                      <a16:creationId xmlns:a16="http://schemas.microsoft.com/office/drawing/2014/main" id="{B0EBFECB-DBC8-140E-C8F1-B2F209051A6E}"/>
                    </a:ext>
                  </a:extLst>
                </p14:cNvPr>
                <p14:cNvContentPartPr/>
                <p14:nvPr/>
              </p14:nvContentPartPr>
              <p14:xfrm>
                <a:off x="9215853" y="1179388"/>
                <a:ext cx="89280" cy="128160"/>
              </p14:xfrm>
            </p:contentPart>
          </mc:Choice>
          <mc:Fallback>
            <p:pic>
              <p:nvPicPr>
                <p:cNvPr id="95" name="Freihand 94">
                  <a:extLst>
                    <a:ext uri="{FF2B5EF4-FFF2-40B4-BE49-F238E27FC236}">
                      <a16:creationId xmlns:a16="http://schemas.microsoft.com/office/drawing/2014/main" id="{B0EBFECB-DBC8-140E-C8F1-B2F209051A6E}"/>
                    </a:ext>
                  </a:extLst>
                </p:cNvPr>
                <p:cNvPicPr/>
                <p:nvPr/>
              </p:nvPicPr>
              <p:blipFill>
                <a:blip r:embed="rId106"/>
                <a:stretch>
                  <a:fillRect/>
                </a:stretch>
              </p:blipFill>
              <p:spPr>
                <a:xfrm>
                  <a:off x="9209733" y="1173268"/>
                  <a:ext cx="101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7" name="Freihand 96">
                  <a:extLst>
                    <a:ext uri="{FF2B5EF4-FFF2-40B4-BE49-F238E27FC236}">
                      <a16:creationId xmlns:a16="http://schemas.microsoft.com/office/drawing/2014/main" id="{847210C7-3A14-5BF6-C939-4A853915566F}"/>
                    </a:ext>
                  </a:extLst>
                </p14:cNvPr>
                <p14:cNvContentPartPr/>
                <p14:nvPr/>
              </p14:nvContentPartPr>
              <p14:xfrm>
                <a:off x="9330333" y="1159948"/>
                <a:ext cx="141840" cy="142200"/>
              </p14:xfrm>
            </p:contentPart>
          </mc:Choice>
          <mc:Fallback>
            <p:pic>
              <p:nvPicPr>
                <p:cNvPr id="97" name="Freihand 96">
                  <a:extLst>
                    <a:ext uri="{FF2B5EF4-FFF2-40B4-BE49-F238E27FC236}">
                      <a16:creationId xmlns:a16="http://schemas.microsoft.com/office/drawing/2014/main" id="{847210C7-3A14-5BF6-C939-4A853915566F}"/>
                    </a:ext>
                  </a:extLst>
                </p:cNvPr>
                <p:cNvPicPr/>
                <p:nvPr/>
              </p:nvPicPr>
              <p:blipFill>
                <a:blip r:embed="rId108"/>
                <a:stretch>
                  <a:fillRect/>
                </a:stretch>
              </p:blipFill>
              <p:spPr>
                <a:xfrm>
                  <a:off x="9324213" y="1153828"/>
                  <a:ext cx="154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8" name="Freihand 97">
                  <a:extLst>
                    <a:ext uri="{FF2B5EF4-FFF2-40B4-BE49-F238E27FC236}">
                      <a16:creationId xmlns:a16="http://schemas.microsoft.com/office/drawing/2014/main" id="{6E0CA26A-87F8-9C5E-74A1-D809112F0C22}"/>
                    </a:ext>
                  </a:extLst>
                </p14:cNvPr>
                <p14:cNvContentPartPr/>
                <p14:nvPr/>
              </p14:nvContentPartPr>
              <p14:xfrm>
                <a:off x="9534813" y="1175428"/>
                <a:ext cx="208080" cy="104040"/>
              </p14:xfrm>
            </p:contentPart>
          </mc:Choice>
          <mc:Fallback>
            <p:pic>
              <p:nvPicPr>
                <p:cNvPr id="98" name="Freihand 97">
                  <a:extLst>
                    <a:ext uri="{FF2B5EF4-FFF2-40B4-BE49-F238E27FC236}">
                      <a16:creationId xmlns:a16="http://schemas.microsoft.com/office/drawing/2014/main" id="{6E0CA26A-87F8-9C5E-74A1-D809112F0C22}"/>
                    </a:ext>
                  </a:extLst>
                </p:cNvPr>
                <p:cNvPicPr/>
                <p:nvPr/>
              </p:nvPicPr>
              <p:blipFill>
                <a:blip r:embed="rId110"/>
                <a:stretch>
                  <a:fillRect/>
                </a:stretch>
              </p:blipFill>
              <p:spPr>
                <a:xfrm>
                  <a:off x="9528693" y="1169308"/>
                  <a:ext cx="220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9" name="Freihand 98">
                  <a:extLst>
                    <a:ext uri="{FF2B5EF4-FFF2-40B4-BE49-F238E27FC236}">
                      <a16:creationId xmlns:a16="http://schemas.microsoft.com/office/drawing/2014/main" id="{6524F784-EA8B-AEE7-3130-4A9C75216AF6}"/>
                    </a:ext>
                  </a:extLst>
                </p14:cNvPr>
                <p14:cNvContentPartPr/>
                <p14:nvPr/>
              </p14:nvContentPartPr>
              <p14:xfrm>
                <a:off x="9713733" y="1106668"/>
                <a:ext cx="43920" cy="15840"/>
              </p14:xfrm>
            </p:contentPart>
          </mc:Choice>
          <mc:Fallback>
            <p:pic>
              <p:nvPicPr>
                <p:cNvPr id="99" name="Freihand 98">
                  <a:extLst>
                    <a:ext uri="{FF2B5EF4-FFF2-40B4-BE49-F238E27FC236}">
                      <a16:creationId xmlns:a16="http://schemas.microsoft.com/office/drawing/2014/main" id="{6524F784-EA8B-AEE7-3130-4A9C75216AF6}"/>
                    </a:ext>
                  </a:extLst>
                </p:cNvPr>
                <p:cNvPicPr/>
                <p:nvPr/>
              </p:nvPicPr>
              <p:blipFill>
                <a:blip r:embed="rId112"/>
                <a:stretch>
                  <a:fillRect/>
                </a:stretch>
              </p:blipFill>
              <p:spPr>
                <a:xfrm>
                  <a:off x="9707613" y="1100548"/>
                  <a:ext cx="56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0" name="Freihand 99">
                  <a:extLst>
                    <a:ext uri="{FF2B5EF4-FFF2-40B4-BE49-F238E27FC236}">
                      <a16:creationId xmlns:a16="http://schemas.microsoft.com/office/drawing/2014/main" id="{71D58BBA-617C-E019-CBDD-1A83CBEED6B8}"/>
                    </a:ext>
                  </a:extLst>
                </p14:cNvPr>
                <p14:cNvContentPartPr/>
                <p14:nvPr/>
              </p14:nvContentPartPr>
              <p14:xfrm>
                <a:off x="9794013" y="1177588"/>
                <a:ext cx="138960" cy="371160"/>
              </p14:xfrm>
            </p:contentPart>
          </mc:Choice>
          <mc:Fallback>
            <p:pic>
              <p:nvPicPr>
                <p:cNvPr id="100" name="Freihand 99">
                  <a:extLst>
                    <a:ext uri="{FF2B5EF4-FFF2-40B4-BE49-F238E27FC236}">
                      <a16:creationId xmlns:a16="http://schemas.microsoft.com/office/drawing/2014/main" id="{71D58BBA-617C-E019-CBDD-1A83CBEED6B8}"/>
                    </a:ext>
                  </a:extLst>
                </p:cNvPr>
                <p:cNvPicPr/>
                <p:nvPr/>
              </p:nvPicPr>
              <p:blipFill>
                <a:blip r:embed="rId114"/>
                <a:stretch>
                  <a:fillRect/>
                </a:stretch>
              </p:blipFill>
              <p:spPr>
                <a:xfrm>
                  <a:off x="9787893" y="1171468"/>
                  <a:ext cx="151200" cy="383400"/>
                </a:xfrm>
                <a:prstGeom prst="rect">
                  <a:avLst/>
                </a:prstGeom>
              </p:spPr>
            </p:pic>
          </mc:Fallback>
        </mc:AlternateContent>
      </p:grpSp>
      <p:grpSp>
        <p:nvGrpSpPr>
          <p:cNvPr id="121" name="Gruppieren 120">
            <a:extLst>
              <a:ext uri="{FF2B5EF4-FFF2-40B4-BE49-F238E27FC236}">
                <a16:creationId xmlns:a16="http://schemas.microsoft.com/office/drawing/2014/main" id="{0D768110-9D35-E660-BE93-CC11DF75D867}"/>
              </a:ext>
            </a:extLst>
          </p:cNvPr>
          <p:cNvGrpSpPr/>
          <p:nvPr/>
        </p:nvGrpSpPr>
        <p:grpSpPr>
          <a:xfrm>
            <a:off x="10191093" y="936388"/>
            <a:ext cx="990000" cy="420840"/>
            <a:chOff x="10191093" y="936388"/>
            <a:chExt cx="990000" cy="420840"/>
          </a:xfrm>
        </p:grpSpPr>
        <mc:AlternateContent xmlns:mc="http://schemas.openxmlformats.org/markup-compatibility/2006">
          <mc:Choice xmlns:p14="http://schemas.microsoft.com/office/powerpoint/2010/main" Requires="p14">
            <p:contentPart p14:bwMode="auto" r:id="rId115">
              <p14:nvContentPartPr>
                <p14:cNvPr id="102" name="Freihand 101">
                  <a:extLst>
                    <a:ext uri="{FF2B5EF4-FFF2-40B4-BE49-F238E27FC236}">
                      <a16:creationId xmlns:a16="http://schemas.microsoft.com/office/drawing/2014/main" id="{C4BFB8AD-3BEC-C147-63CE-212B70C4F18E}"/>
                    </a:ext>
                  </a:extLst>
                </p14:cNvPr>
                <p14:cNvContentPartPr/>
                <p14:nvPr/>
              </p14:nvContentPartPr>
              <p14:xfrm>
                <a:off x="10191093" y="1076428"/>
                <a:ext cx="100080" cy="93960"/>
              </p14:xfrm>
            </p:contentPart>
          </mc:Choice>
          <mc:Fallback>
            <p:pic>
              <p:nvPicPr>
                <p:cNvPr id="102" name="Freihand 101">
                  <a:extLst>
                    <a:ext uri="{FF2B5EF4-FFF2-40B4-BE49-F238E27FC236}">
                      <a16:creationId xmlns:a16="http://schemas.microsoft.com/office/drawing/2014/main" id="{C4BFB8AD-3BEC-C147-63CE-212B70C4F18E}"/>
                    </a:ext>
                  </a:extLst>
                </p:cNvPr>
                <p:cNvPicPr/>
                <p:nvPr/>
              </p:nvPicPr>
              <p:blipFill>
                <a:blip r:embed="rId116"/>
                <a:stretch>
                  <a:fillRect/>
                </a:stretch>
              </p:blipFill>
              <p:spPr>
                <a:xfrm>
                  <a:off x="10184973" y="1070308"/>
                  <a:ext cx="112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 name="Freihand 102">
                  <a:extLst>
                    <a:ext uri="{FF2B5EF4-FFF2-40B4-BE49-F238E27FC236}">
                      <a16:creationId xmlns:a16="http://schemas.microsoft.com/office/drawing/2014/main" id="{864ADDA9-BE1D-27CF-7EA5-1AAE8A1DEE32}"/>
                    </a:ext>
                  </a:extLst>
                </p14:cNvPr>
                <p14:cNvContentPartPr/>
                <p14:nvPr/>
              </p14:nvContentPartPr>
              <p14:xfrm>
                <a:off x="10238973" y="1027468"/>
                <a:ext cx="92520" cy="329760"/>
              </p14:xfrm>
            </p:contentPart>
          </mc:Choice>
          <mc:Fallback>
            <p:pic>
              <p:nvPicPr>
                <p:cNvPr id="103" name="Freihand 102">
                  <a:extLst>
                    <a:ext uri="{FF2B5EF4-FFF2-40B4-BE49-F238E27FC236}">
                      <a16:creationId xmlns:a16="http://schemas.microsoft.com/office/drawing/2014/main" id="{864ADDA9-BE1D-27CF-7EA5-1AAE8A1DEE32}"/>
                    </a:ext>
                  </a:extLst>
                </p:cNvPr>
                <p:cNvPicPr/>
                <p:nvPr/>
              </p:nvPicPr>
              <p:blipFill>
                <a:blip r:embed="rId118"/>
                <a:stretch>
                  <a:fillRect/>
                </a:stretch>
              </p:blipFill>
              <p:spPr>
                <a:xfrm>
                  <a:off x="10232853" y="1021348"/>
                  <a:ext cx="1047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4" name="Freihand 103">
                  <a:extLst>
                    <a:ext uri="{FF2B5EF4-FFF2-40B4-BE49-F238E27FC236}">
                      <a16:creationId xmlns:a16="http://schemas.microsoft.com/office/drawing/2014/main" id="{248A4D5D-8B0C-D0AA-3ADC-4E0EF8B450E0}"/>
                    </a:ext>
                  </a:extLst>
                </p14:cNvPr>
                <p14:cNvContentPartPr/>
                <p14:nvPr/>
              </p14:nvContentPartPr>
              <p14:xfrm>
                <a:off x="10597893" y="1090108"/>
                <a:ext cx="322200" cy="120240"/>
              </p14:xfrm>
            </p:contentPart>
          </mc:Choice>
          <mc:Fallback>
            <p:pic>
              <p:nvPicPr>
                <p:cNvPr id="104" name="Freihand 103">
                  <a:extLst>
                    <a:ext uri="{FF2B5EF4-FFF2-40B4-BE49-F238E27FC236}">
                      <a16:creationId xmlns:a16="http://schemas.microsoft.com/office/drawing/2014/main" id="{248A4D5D-8B0C-D0AA-3ADC-4E0EF8B450E0}"/>
                    </a:ext>
                  </a:extLst>
                </p:cNvPr>
                <p:cNvPicPr/>
                <p:nvPr/>
              </p:nvPicPr>
              <p:blipFill>
                <a:blip r:embed="rId120"/>
                <a:stretch>
                  <a:fillRect/>
                </a:stretch>
              </p:blipFill>
              <p:spPr>
                <a:xfrm>
                  <a:off x="10591773" y="1083988"/>
                  <a:ext cx="334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5" name="Freihand 104">
                  <a:extLst>
                    <a:ext uri="{FF2B5EF4-FFF2-40B4-BE49-F238E27FC236}">
                      <a16:creationId xmlns:a16="http://schemas.microsoft.com/office/drawing/2014/main" id="{BE2E5EC6-735E-08B6-B3E3-0FA54976380D}"/>
                    </a:ext>
                  </a:extLst>
                </p14:cNvPr>
                <p14:cNvContentPartPr/>
                <p14:nvPr/>
              </p14:nvContentPartPr>
              <p14:xfrm>
                <a:off x="10962573" y="994708"/>
                <a:ext cx="218520" cy="168120"/>
              </p14:xfrm>
            </p:contentPart>
          </mc:Choice>
          <mc:Fallback>
            <p:pic>
              <p:nvPicPr>
                <p:cNvPr id="105" name="Freihand 104">
                  <a:extLst>
                    <a:ext uri="{FF2B5EF4-FFF2-40B4-BE49-F238E27FC236}">
                      <a16:creationId xmlns:a16="http://schemas.microsoft.com/office/drawing/2014/main" id="{BE2E5EC6-735E-08B6-B3E3-0FA54976380D}"/>
                    </a:ext>
                  </a:extLst>
                </p:cNvPr>
                <p:cNvPicPr/>
                <p:nvPr/>
              </p:nvPicPr>
              <p:blipFill>
                <a:blip r:embed="rId122"/>
                <a:stretch>
                  <a:fillRect/>
                </a:stretch>
              </p:blipFill>
              <p:spPr>
                <a:xfrm>
                  <a:off x="10956453" y="988588"/>
                  <a:ext cx="230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0" name="Freihand 119">
                  <a:extLst>
                    <a:ext uri="{FF2B5EF4-FFF2-40B4-BE49-F238E27FC236}">
                      <a16:creationId xmlns:a16="http://schemas.microsoft.com/office/drawing/2014/main" id="{BF8DD359-67D6-6947-4970-ECE12489B5ED}"/>
                    </a:ext>
                  </a:extLst>
                </p14:cNvPr>
                <p14:cNvContentPartPr/>
                <p14:nvPr/>
              </p14:nvContentPartPr>
              <p14:xfrm>
                <a:off x="10412133" y="936388"/>
                <a:ext cx="102240" cy="144360"/>
              </p14:xfrm>
            </p:contentPart>
          </mc:Choice>
          <mc:Fallback>
            <p:pic>
              <p:nvPicPr>
                <p:cNvPr id="120" name="Freihand 119">
                  <a:extLst>
                    <a:ext uri="{FF2B5EF4-FFF2-40B4-BE49-F238E27FC236}">
                      <a16:creationId xmlns:a16="http://schemas.microsoft.com/office/drawing/2014/main" id="{BF8DD359-67D6-6947-4970-ECE12489B5ED}"/>
                    </a:ext>
                  </a:extLst>
                </p:cNvPr>
                <p:cNvPicPr/>
                <p:nvPr/>
              </p:nvPicPr>
              <p:blipFill>
                <a:blip r:embed="rId124"/>
                <a:stretch>
                  <a:fillRect/>
                </a:stretch>
              </p:blipFill>
              <p:spPr>
                <a:xfrm>
                  <a:off x="10406013" y="930268"/>
                  <a:ext cx="114480" cy="15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135" name="Freihand 134">
                <a:extLst>
                  <a:ext uri="{FF2B5EF4-FFF2-40B4-BE49-F238E27FC236}">
                    <a16:creationId xmlns:a16="http://schemas.microsoft.com/office/drawing/2014/main" id="{1F63B45E-1020-03BC-4FF5-0618304DC628}"/>
                  </a:ext>
                </a:extLst>
              </p14:cNvPr>
              <p14:cNvContentPartPr/>
              <p14:nvPr/>
            </p14:nvContentPartPr>
            <p14:xfrm>
              <a:off x="4954893" y="956188"/>
              <a:ext cx="431640" cy="34560"/>
            </p14:xfrm>
          </p:contentPart>
        </mc:Choice>
        <mc:Fallback>
          <p:pic>
            <p:nvPicPr>
              <p:cNvPr id="135" name="Freihand 134">
                <a:extLst>
                  <a:ext uri="{FF2B5EF4-FFF2-40B4-BE49-F238E27FC236}">
                    <a16:creationId xmlns:a16="http://schemas.microsoft.com/office/drawing/2014/main" id="{1F63B45E-1020-03BC-4FF5-0618304DC628}"/>
                  </a:ext>
                </a:extLst>
              </p:cNvPr>
              <p:cNvPicPr/>
              <p:nvPr/>
            </p:nvPicPr>
            <p:blipFill>
              <a:blip r:embed="rId126"/>
              <a:stretch>
                <a:fillRect/>
              </a:stretch>
            </p:blipFill>
            <p:spPr>
              <a:xfrm>
                <a:off x="4948773" y="950068"/>
                <a:ext cx="443880" cy="46800"/>
              </a:xfrm>
              <a:prstGeom prst="rect">
                <a:avLst/>
              </a:prstGeom>
            </p:spPr>
          </p:pic>
        </mc:Fallback>
      </mc:AlternateContent>
      <p:grpSp>
        <p:nvGrpSpPr>
          <p:cNvPr id="313" name="Gruppieren 312">
            <a:extLst>
              <a:ext uri="{FF2B5EF4-FFF2-40B4-BE49-F238E27FC236}">
                <a16:creationId xmlns:a16="http://schemas.microsoft.com/office/drawing/2014/main" id="{5DD37009-18E2-68A2-7D93-37DE761B6C37}"/>
              </a:ext>
            </a:extLst>
          </p:cNvPr>
          <p:cNvGrpSpPr/>
          <p:nvPr/>
        </p:nvGrpSpPr>
        <p:grpSpPr>
          <a:xfrm>
            <a:off x="406293" y="4444588"/>
            <a:ext cx="8044200" cy="2286000"/>
            <a:chOff x="406293" y="4444588"/>
            <a:chExt cx="8044200" cy="2286000"/>
          </a:xfrm>
        </p:grpSpPr>
        <mc:AlternateContent xmlns:mc="http://schemas.openxmlformats.org/markup-compatibility/2006">
          <mc:Choice xmlns:p14="http://schemas.microsoft.com/office/powerpoint/2010/main" Requires="p14">
            <p:contentPart p14:bwMode="auto" r:id="rId127">
              <p14:nvContentPartPr>
                <p14:cNvPr id="122" name="Freihand 121">
                  <a:extLst>
                    <a:ext uri="{FF2B5EF4-FFF2-40B4-BE49-F238E27FC236}">
                      <a16:creationId xmlns:a16="http://schemas.microsoft.com/office/drawing/2014/main" id="{A794FD14-5715-AA65-2518-EC6D1CBA7144}"/>
                    </a:ext>
                  </a:extLst>
                </p14:cNvPr>
                <p14:cNvContentPartPr/>
                <p14:nvPr/>
              </p14:nvContentPartPr>
              <p14:xfrm>
                <a:off x="415293" y="4947508"/>
                <a:ext cx="132120" cy="270720"/>
              </p14:xfrm>
            </p:contentPart>
          </mc:Choice>
          <mc:Fallback>
            <p:pic>
              <p:nvPicPr>
                <p:cNvPr id="122" name="Freihand 121">
                  <a:extLst>
                    <a:ext uri="{FF2B5EF4-FFF2-40B4-BE49-F238E27FC236}">
                      <a16:creationId xmlns:a16="http://schemas.microsoft.com/office/drawing/2014/main" id="{A794FD14-5715-AA65-2518-EC6D1CBA7144}"/>
                    </a:ext>
                  </a:extLst>
                </p:cNvPr>
                <p:cNvPicPr/>
                <p:nvPr/>
              </p:nvPicPr>
              <p:blipFill>
                <a:blip r:embed="rId128"/>
                <a:stretch>
                  <a:fillRect/>
                </a:stretch>
              </p:blipFill>
              <p:spPr>
                <a:xfrm>
                  <a:off x="409173" y="4941388"/>
                  <a:ext cx="1443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3" name="Freihand 122">
                  <a:extLst>
                    <a:ext uri="{FF2B5EF4-FFF2-40B4-BE49-F238E27FC236}">
                      <a16:creationId xmlns:a16="http://schemas.microsoft.com/office/drawing/2014/main" id="{C6E009A7-9D6D-6423-6BC5-EF3DABD95BE8}"/>
                    </a:ext>
                  </a:extLst>
                </p14:cNvPr>
                <p14:cNvContentPartPr/>
                <p14:nvPr/>
              </p14:nvContentPartPr>
              <p14:xfrm>
                <a:off x="731733" y="4966228"/>
                <a:ext cx="21960" cy="194400"/>
              </p14:xfrm>
            </p:contentPart>
          </mc:Choice>
          <mc:Fallback>
            <p:pic>
              <p:nvPicPr>
                <p:cNvPr id="123" name="Freihand 122">
                  <a:extLst>
                    <a:ext uri="{FF2B5EF4-FFF2-40B4-BE49-F238E27FC236}">
                      <a16:creationId xmlns:a16="http://schemas.microsoft.com/office/drawing/2014/main" id="{C6E009A7-9D6D-6423-6BC5-EF3DABD95BE8}"/>
                    </a:ext>
                  </a:extLst>
                </p:cNvPr>
                <p:cNvPicPr/>
                <p:nvPr/>
              </p:nvPicPr>
              <p:blipFill>
                <a:blip r:embed="rId130"/>
                <a:stretch>
                  <a:fillRect/>
                </a:stretch>
              </p:blipFill>
              <p:spPr>
                <a:xfrm>
                  <a:off x="725613" y="4960108"/>
                  <a:ext cx="34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4" name="Freihand 123">
                  <a:extLst>
                    <a:ext uri="{FF2B5EF4-FFF2-40B4-BE49-F238E27FC236}">
                      <a16:creationId xmlns:a16="http://schemas.microsoft.com/office/drawing/2014/main" id="{6A195058-D1CB-57B3-1DBA-4DB91D753101}"/>
                    </a:ext>
                  </a:extLst>
                </p14:cNvPr>
                <p14:cNvContentPartPr/>
                <p14:nvPr/>
              </p14:nvContentPartPr>
              <p14:xfrm>
                <a:off x="642453" y="4835188"/>
                <a:ext cx="171720" cy="157680"/>
              </p14:xfrm>
            </p:contentPart>
          </mc:Choice>
          <mc:Fallback>
            <p:pic>
              <p:nvPicPr>
                <p:cNvPr id="124" name="Freihand 123">
                  <a:extLst>
                    <a:ext uri="{FF2B5EF4-FFF2-40B4-BE49-F238E27FC236}">
                      <a16:creationId xmlns:a16="http://schemas.microsoft.com/office/drawing/2014/main" id="{6A195058-D1CB-57B3-1DBA-4DB91D753101}"/>
                    </a:ext>
                  </a:extLst>
                </p:cNvPr>
                <p:cNvPicPr/>
                <p:nvPr/>
              </p:nvPicPr>
              <p:blipFill>
                <a:blip r:embed="rId132"/>
                <a:stretch>
                  <a:fillRect/>
                </a:stretch>
              </p:blipFill>
              <p:spPr>
                <a:xfrm>
                  <a:off x="636333" y="4829068"/>
                  <a:ext cx="183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6" name="Freihand 125">
                  <a:extLst>
                    <a:ext uri="{FF2B5EF4-FFF2-40B4-BE49-F238E27FC236}">
                      <a16:creationId xmlns:a16="http://schemas.microsoft.com/office/drawing/2014/main" id="{6C82521B-E522-E321-911E-90BE2E156039}"/>
                    </a:ext>
                  </a:extLst>
                </p14:cNvPr>
                <p14:cNvContentPartPr/>
                <p14:nvPr/>
              </p14:nvContentPartPr>
              <p14:xfrm>
                <a:off x="928293" y="5065228"/>
                <a:ext cx="145080" cy="32760"/>
              </p14:xfrm>
            </p:contentPart>
          </mc:Choice>
          <mc:Fallback>
            <p:pic>
              <p:nvPicPr>
                <p:cNvPr id="126" name="Freihand 125">
                  <a:extLst>
                    <a:ext uri="{FF2B5EF4-FFF2-40B4-BE49-F238E27FC236}">
                      <a16:creationId xmlns:a16="http://schemas.microsoft.com/office/drawing/2014/main" id="{6C82521B-E522-E321-911E-90BE2E156039}"/>
                    </a:ext>
                  </a:extLst>
                </p:cNvPr>
                <p:cNvPicPr/>
                <p:nvPr/>
              </p:nvPicPr>
              <p:blipFill>
                <a:blip r:embed="rId134"/>
                <a:stretch>
                  <a:fillRect/>
                </a:stretch>
              </p:blipFill>
              <p:spPr>
                <a:xfrm>
                  <a:off x="922173" y="5059108"/>
                  <a:ext cx="157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7" name="Freihand 126">
                  <a:extLst>
                    <a:ext uri="{FF2B5EF4-FFF2-40B4-BE49-F238E27FC236}">
                      <a16:creationId xmlns:a16="http://schemas.microsoft.com/office/drawing/2014/main" id="{5B7428E3-3380-1DA5-AC6F-BE9873D64D2A}"/>
                    </a:ext>
                  </a:extLst>
                </p14:cNvPr>
                <p14:cNvContentPartPr/>
                <p14:nvPr/>
              </p14:nvContentPartPr>
              <p14:xfrm>
                <a:off x="1098213" y="5007268"/>
                <a:ext cx="71280" cy="178200"/>
              </p14:xfrm>
            </p:contentPart>
          </mc:Choice>
          <mc:Fallback>
            <p:pic>
              <p:nvPicPr>
                <p:cNvPr id="127" name="Freihand 126">
                  <a:extLst>
                    <a:ext uri="{FF2B5EF4-FFF2-40B4-BE49-F238E27FC236}">
                      <a16:creationId xmlns:a16="http://schemas.microsoft.com/office/drawing/2014/main" id="{5B7428E3-3380-1DA5-AC6F-BE9873D64D2A}"/>
                    </a:ext>
                  </a:extLst>
                </p:cNvPr>
                <p:cNvPicPr/>
                <p:nvPr/>
              </p:nvPicPr>
              <p:blipFill>
                <a:blip r:embed="rId136"/>
                <a:stretch>
                  <a:fillRect/>
                </a:stretch>
              </p:blipFill>
              <p:spPr>
                <a:xfrm>
                  <a:off x="1092093" y="5001148"/>
                  <a:ext cx="83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8" name="Freihand 127">
                  <a:extLst>
                    <a:ext uri="{FF2B5EF4-FFF2-40B4-BE49-F238E27FC236}">
                      <a16:creationId xmlns:a16="http://schemas.microsoft.com/office/drawing/2014/main" id="{1739D635-7D2F-F35B-1CD4-A2B5703B8E38}"/>
                    </a:ext>
                  </a:extLst>
                </p14:cNvPr>
                <p14:cNvContentPartPr/>
                <p14:nvPr/>
              </p14:nvContentPartPr>
              <p14:xfrm>
                <a:off x="1310613" y="5006908"/>
                <a:ext cx="153000" cy="66240"/>
              </p14:xfrm>
            </p:contentPart>
          </mc:Choice>
          <mc:Fallback>
            <p:pic>
              <p:nvPicPr>
                <p:cNvPr id="128" name="Freihand 127">
                  <a:extLst>
                    <a:ext uri="{FF2B5EF4-FFF2-40B4-BE49-F238E27FC236}">
                      <a16:creationId xmlns:a16="http://schemas.microsoft.com/office/drawing/2014/main" id="{1739D635-7D2F-F35B-1CD4-A2B5703B8E38}"/>
                    </a:ext>
                  </a:extLst>
                </p:cNvPr>
                <p:cNvPicPr/>
                <p:nvPr/>
              </p:nvPicPr>
              <p:blipFill>
                <a:blip r:embed="rId138"/>
                <a:stretch>
                  <a:fillRect/>
                </a:stretch>
              </p:blipFill>
              <p:spPr>
                <a:xfrm>
                  <a:off x="1304493" y="5000788"/>
                  <a:ext cx="165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9" name="Freihand 128">
                  <a:extLst>
                    <a:ext uri="{FF2B5EF4-FFF2-40B4-BE49-F238E27FC236}">
                      <a16:creationId xmlns:a16="http://schemas.microsoft.com/office/drawing/2014/main" id="{FED249FD-B9DB-A92E-839D-88BC02C8649F}"/>
                    </a:ext>
                  </a:extLst>
                </p14:cNvPr>
                <p14:cNvContentPartPr/>
                <p14:nvPr/>
              </p14:nvContentPartPr>
              <p14:xfrm>
                <a:off x="1408533" y="4988188"/>
                <a:ext cx="64800" cy="240840"/>
              </p14:xfrm>
            </p:contentPart>
          </mc:Choice>
          <mc:Fallback>
            <p:pic>
              <p:nvPicPr>
                <p:cNvPr id="129" name="Freihand 128">
                  <a:extLst>
                    <a:ext uri="{FF2B5EF4-FFF2-40B4-BE49-F238E27FC236}">
                      <a16:creationId xmlns:a16="http://schemas.microsoft.com/office/drawing/2014/main" id="{FED249FD-B9DB-A92E-839D-88BC02C8649F}"/>
                    </a:ext>
                  </a:extLst>
                </p:cNvPr>
                <p:cNvPicPr/>
                <p:nvPr/>
              </p:nvPicPr>
              <p:blipFill>
                <a:blip r:embed="rId140"/>
                <a:stretch>
                  <a:fillRect/>
                </a:stretch>
              </p:blipFill>
              <p:spPr>
                <a:xfrm>
                  <a:off x="1402413" y="4982068"/>
                  <a:ext cx="77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0" name="Freihand 129">
                  <a:extLst>
                    <a:ext uri="{FF2B5EF4-FFF2-40B4-BE49-F238E27FC236}">
                      <a16:creationId xmlns:a16="http://schemas.microsoft.com/office/drawing/2014/main" id="{BE2C358C-BB3E-85E4-06C5-847550427934}"/>
                    </a:ext>
                  </a:extLst>
                </p14:cNvPr>
                <p14:cNvContentPartPr/>
                <p14:nvPr/>
              </p14:nvContentPartPr>
              <p14:xfrm>
                <a:off x="1501053" y="4869028"/>
                <a:ext cx="154800" cy="130320"/>
              </p14:xfrm>
            </p:contentPart>
          </mc:Choice>
          <mc:Fallback>
            <p:pic>
              <p:nvPicPr>
                <p:cNvPr id="130" name="Freihand 129">
                  <a:extLst>
                    <a:ext uri="{FF2B5EF4-FFF2-40B4-BE49-F238E27FC236}">
                      <a16:creationId xmlns:a16="http://schemas.microsoft.com/office/drawing/2014/main" id="{BE2C358C-BB3E-85E4-06C5-847550427934}"/>
                    </a:ext>
                  </a:extLst>
                </p:cNvPr>
                <p:cNvPicPr/>
                <p:nvPr/>
              </p:nvPicPr>
              <p:blipFill>
                <a:blip r:embed="rId142"/>
                <a:stretch>
                  <a:fillRect/>
                </a:stretch>
              </p:blipFill>
              <p:spPr>
                <a:xfrm>
                  <a:off x="1494933" y="4862908"/>
                  <a:ext cx="167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2" name="Freihand 131">
                  <a:extLst>
                    <a:ext uri="{FF2B5EF4-FFF2-40B4-BE49-F238E27FC236}">
                      <a16:creationId xmlns:a16="http://schemas.microsoft.com/office/drawing/2014/main" id="{F806B95A-17D7-A025-4F91-B515A793009F}"/>
                    </a:ext>
                  </a:extLst>
                </p14:cNvPr>
                <p14:cNvContentPartPr/>
                <p14:nvPr/>
              </p14:nvContentPartPr>
              <p14:xfrm>
                <a:off x="1842693" y="4991788"/>
                <a:ext cx="11160" cy="164880"/>
              </p14:xfrm>
            </p:contentPart>
          </mc:Choice>
          <mc:Fallback>
            <p:pic>
              <p:nvPicPr>
                <p:cNvPr id="132" name="Freihand 131">
                  <a:extLst>
                    <a:ext uri="{FF2B5EF4-FFF2-40B4-BE49-F238E27FC236}">
                      <a16:creationId xmlns:a16="http://schemas.microsoft.com/office/drawing/2014/main" id="{F806B95A-17D7-A025-4F91-B515A793009F}"/>
                    </a:ext>
                  </a:extLst>
                </p:cNvPr>
                <p:cNvPicPr/>
                <p:nvPr/>
              </p:nvPicPr>
              <p:blipFill>
                <a:blip r:embed="rId144"/>
                <a:stretch>
                  <a:fillRect/>
                </a:stretch>
              </p:blipFill>
              <p:spPr>
                <a:xfrm>
                  <a:off x="1836573" y="4985668"/>
                  <a:ext cx="23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3" name="Freihand 132">
                  <a:extLst>
                    <a:ext uri="{FF2B5EF4-FFF2-40B4-BE49-F238E27FC236}">
                      <a16:creationId xmlns:a16="http://schemas.microsoft.com/office/drawing/2014/main" id="{3FE96AB1-E876-F129-6B9D-716CAE56829E}"/>
                    </a:ext>
                  </a:extLst>
                </p14:cNvPr>
                <p14:cNvContentPartPr/>
                <p14:nvPr/>
              </p14:nvContentPartPr>
              <p14:xfrm>
                <a:off x="1758093" y="4854988"/>
                <a:ext cx="149040" cy="155880"/>
              </p14:xfrm>
            </p:contentPart>
          </mc:Choice>
          <mc:Fallback>
            <p:pic>
              <p:nvPicPr>
                <p:cNvPr id="133" name="Freihand 132">
                  <a:extLst>
                    <a:ext uri="{FF2B5EF4-FFF2-40B4-BE49-F238E27FC236}">
                      <a16:creationId xmlns:a16="http://schemas.microsoft.com/office/drawing/2014/main" id="{3FE96AB1-E876-F129-6B9D-716CAE56829E}"/>
                    </a:ext>
                  </a:extLst>
                </p:cNvPr>
                <p:cNvPicPr/>
                <p:nvPr/>
              </p:nvPicPr>
              <p:blipFill>
                <a:blip r:embed="rId146"/>
                <a:stretch>
                  <a:fillRect/>
                </a:stretch>
              </p:blipFill>
              <p:spPr>
                <a:xfrm>
                  <a:off x="1751973" y="4848868"/>
                  <a:ext cx="161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6" name="Freihand 135">
                  <a:extLst>
                    <a:ext uri="{FF2B5EF4-FFF2-40B4-BE49-F238E27FC236}">
                      <a16:creationId xmlns:a16="http://schemas.microsoft.com/office/drawing/2014/main" id="{CFB6F7FF-9F42-70D6-577D-55A46F9652E1}"/>
                    </a:ext>
                  </a:extLst>
                </p14:cNvPr>
                <p14:cNvContentPartPr/>
                <p14:nvPr/>
              </p14:nvContentPartPr>
              <p14:xfrm>
                <a:off x="2061213" y="5069548"/>
                <a:ext cx="201240" cy="55080"/>
              </p14:xfrm>
            </p:contentPart>
          </mc:Choice>
          <mc:Fallback>
            <p:pic>
              <p:nvPicPr>
                <p:cNvPr id="136" name="Freihand 135">
                  <a:extLst>
                    <a:ext uri="{FF2B5EF4-FFF2-40B4-BE49-F238E27FC236}">
                      <a16:creationId xmlns:a16="http://schemas.microsoft.com/office/drawing/2014/main" id="{CFB6F7FF-9F42-70D6-577D-55A46F9652E1}"/>
                    </a:ext>
                  </a:extLst>
                </p:cNvPr>
                <p:cNvPicPr/>
                <p:nvPr/>
              </p:nvPicPr>
              <p:blipFill>
                <a:blip r:embed="rId148"/>
                <a:stretch>
                  <a:fillRect/>
                </a:stretch>
              </p:blipFill>
              <p:spPr>
                <a:xfrm>
                  <a:off x="2055093" y="5063428"/>
                  <a:ext cx="213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 name="Freihand 136">
                  <a:extLst>
                    <a:ext uri="{FF2B5EF4-FFF2-40B4-BE49-F238E27FC236}">
                      <a16:creationId xmlns:a16="http://schemas.microsoft.com/office/drawing/2014/main" id="{0293C76E-64A2-A168-2824-0A1CED49C1D1}"/>
                    </a:ext>
                  </a:extLst>
                </p14:cNvPr>
                <p14:cNvContentPartPr/>
                <p14:nvPr/>
              </p14:nvContentPartPr>
              <p14:xfrm>
                <a:off x="2265693" y="5025268"/>
                <a:ext cx="87840" cy="223920"/>
              </p14:xfrm>
            </p:contentPart>
          </mc:Choice>
          <mc:Fallback>
            <p:pic>
              <p:nvPicPr>
                <p:cNvPr id="137" name="Freihand 136">
                  <a:extLst>
                    <a:ext uri="{FF2B5EF4-FFF2-40B4-BE49-F238E27FC236}">
                      <a16:creationId xmlns:a16="http://schemas.microsoft.com/office/drawing/2014/main" id="{0293C76E-64A2-A168-2824-0A1CED49C1D1}"/>
                    </a:ext>
                  </a:extLst>
                </p:cNvPr>
                <p:cNvPicPr/>
                <p:nvPr/>
              </p:nvPicPr>
              <p:blipFill>
                <a:blip r:embed="rId150"/>
                <a:stretch>
                  <a:fillRect/>
                </a:stretch>
              </p:blipFill>
              <p:spPr>
                <a:xfrm>
                  <a:off x="2259573" y="5019148"/>
                  <a:ext cx="100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 name="Freihand 48">
                  <a:extLst>
                    <a:ext uri="{FF2B5EF4-FFF2-40B4-BE49-F238E27FC236}">
                      <a16:creationId xmlns:a16="http://schemas.microsoft.com/office/drawing/2014/main" id="{60623A24-6ECA-D26F-3D80-15AB79654568}"/>
                    </a:ext>
                  </a:extLst>
                </p14:cNvPr>
                <p14:cNvContentPartPr/>
                <p14:nvPr/>
              </p14:nvContentPartPr>
              <p14:xfrm>
                <a:off x="3981093" y="4538548"/>
                <a:ext cx="129240" cy="88560"/>
              </p14:xfrm>
            </p:contentPart>
          </mc:Choice>
          <mc:Fallback>
            <p:pic>
              <p:nvPicPr>
                <p:cNvPr id="49" name="Freihand 48">
                  <a:extLst>
                    <a:ext uri="{FF2B5EF4-FFF2-40B4-BE49-F238E27FC236}">
                      <a16:creationId xmlns:a16="http://schemas.microsoft.com/office/drawing/2014/main" id="{60623A24-6ECA-D26F-3D80-15AB79654568}"/>
                    </a:ext>
                  </a:extLst>
                </p:cNvPr>
                <p:cNvPicPr/>
                <p:nvPr/>
              </p:nvPicPr>
              <p:blipFill>
                <a:blip r:embed="rId152"/>
                <a:stretch>
                  <a:fillRect/>
                </a:stretch>
              </p:blipFill>
              <p:spPr>
                <a:xfrm>
                  <a:off x="3974973" y="4532428"/>
                  <a:ext cx="141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0" name="Freihand 49">
                  <a:extLst>
                    <a:ext uri="{FF2B5EF4-FFF2-40B4-BE49-F238E27FC236}">
                      <a16:creationId xmlns:a16="http://schemas.microsoft.com/office/drawing/2014/main" id="{2A09567E-E78C-1094-C9FB-04DA1B68340D}"/>
                    </a:ext>
                  </a:extLst>
                </p14:cNvPr>
                <p14:cNvContentPartPr/>
                <p14:nvPr/>
              </p14:nvContentPartPr>
              <p14:xfrm>
                <a:off x="4071453" y="4546108"/>
                <a:ext cx="60840" cy="272520"/>
              </p14:xfrm>
            </p:contentPart>
          </mc:Choice>
          <mc:Fallback>
            <p:pic>
              <p:nvPicPr>
                <p:cNvPr id="50" name="Freihand 49">
                  <a:extLst>
                    <a:ext uri="{FF2B5EF4-FFF2-40B4-BE49-F238E27FC236}">
                      <a16:creationId xmlns:a16="http://schemas.microsoft.com/office/drawing/2014/main" id="{2A09567E-E78C-1094-C9FB-04DA1B68340D}"/>
                    </a:ext>
                  </a:extLst>
                </p:cNvPr>
                <p:cNvPicPr/>
                <p:nvPr/>
              </p:nvPicPr>
              <p:blipFill>
                <a:blip r:embed="rId154"/>
                <a:stretch>
                  <a:fillRect/>
                </a:stretch>
              </p:blipFill>
              <p:spPr>
                <a:xfrm>
                  <a:off x="4065333" y="4539988"/>
                  <a:ext cx="730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 name="Freihand 50">
                  <a:extLst>
                    <a:ext uri="{FF2B5EF4-FFF2-40B4-BE49-F238E27FC236}">
                      <a16:creationId xmlns:a16="http://schemas.microsoft.com/office/drawing/2014/main" id="{951814AE-598A-5E41-1BFD-1520BDA7D519}"/>
                    </a:ext>
                  </a:extLst>
                </p14:cNvPr>
                <p14:cNvContentPartPr/>
                <p14:nvPr/>
              </p14:nvContentPartPr>
              <p14:xfrm>
                <a:off x="4155333" y="4462948"/>
                <a:ext cx="73080" cy="135000"/>
              </p14:xfrm>
            </p:contentPart>
          </mc:Choice>
          <mc:Fallback>
            <p:pic>
              <p:nvPicPr>
                <p:cNvPr id="51" name="Freihand 50">
                  <a:extLst>
                    <a:ext uri="{FF2B5EF4-FFF2-40B4-BE49-F238E27FC236}">
                      <a16:creationId xmlns:a16="http://schemas.microsoft.com/office/drawing/2014/main" id="{951814AE-598A-5E41-1BFD-1520BDA7D519}"/>
                    </a:ext>
                  </a:extLst>
                </p:cNvPr>
                <p:cNvPicPr/>
                <p:nvPr/>
              </p:nvPicPr>
              <p:blipFill>
                <a:blip r:embed="rId156"/>
                <a:stretch>
                  <a:fillRect/>
                </a:stretch>
              </p:blipFill>
              <p:spPr>
                <a:xfrm>
                  <a:off x="4149213" y="4456828"/>
                  <a:ext cx="8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 name="Freihand 51">
                  <a:extLst>
                    <a:ext uri="{FF2B5EF4-FFF2-40B4-BE49-F238E27FC236}">
                      <a16:creationId xmlns:a16="http://schemas.microsoft.com/office/drawing/2014/main" id="{AD8F8A83-2883-1676-DF1D-7AD445AA373B}"/>
                    </a:ext>
                  </a:extLst>
                </p14:cNvPr>
                <p14:cNvContentPartPr/>
                <p14:nvPr/>
              </p14:nvContentPartPr>
              <p14:xfrm>
                <a:off x="4300413" y="4444588"/>
                <a:ext cx="81720" cy="243000"/>
              </p14:xfrm>
            </p:contentPart>
          </mc:Choice>
          <mc:Fallback>
            <p:pic>
              <p:nvPicPr>
                <p:cNvPr id="52" name="Freihand 51">
                  <a:extLst>
                    <a:ext uri="{FF2B5EF4-FFF2-40B4-BE49-F238E27FC236}">
                      <a16:creationId xmlns:a16="http://schemas.microsoft.com/office/drawing/2014/main" id="{AD8F8A83-2883-1676-DF1D-7AD445AA373B}"/>
                    </a:ext>
                  </a:extLst>
                </p:cNvPr>
                <p:cNvPicPr/>
                <p:nvPr/>
              </p:nvPicPr>
              <p:blipFill>
                <a:blip r:embed="rId158"/>
                <a:stretch>
                  <a:fillRect/>
                </a:stretch>
              </p:blipFill>
              <p:spPr>
                <a:xfrm>
                  <a:off x="4294293" y="4438468"/>
                  <a:ext cx="939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3" name="Freihand 52">
                  <a:extLst>
                    <a:ext uri="{FF2B5EF4-FFF2-40B4-BE49-F238E27FC236}">
                      <a16:creationId xmlns:a16="http://schemas.microsoft.com/office/drawing/2014/main" id="{E0BD313F-50AB-30F0-177B-AEB55F4EE8E8}"/>
                    </a:ext>
                  </a:extLst>
                </p14:cNvPr>
                <p14:cNvContentPartPr/>
                <p14:nvPr/>
              </p14:nvContentPartPr>
              <p14:xfrm>
                <a:off x="4438293" y="4455748"/>
                <a:ext cx="140760" cy="251280"/>
              </p14:xfrm>
            </p:contentPart>
          </mc:Choice>
          <mc:Fallback>
            <p:pic>
              <p:nvPicPr>
                <p:cNvPr id="53" name="Freihand 52">
                  <a:extLst>
                    <a:ext uri="{FF2B5EF4-FFF2-40B4-BE49-F238E27FC236}">
                      <a16:creationId xmlns:a16="http://schemas.microsoft.com/office/drawing/2014/main" id="{E0BD313F-50AB-30F0-177B-AEB55F4EE8E8}"/>
                    </a:ext>
                  </a:extLst>
                </p:cNvPr>
                <p:cNvPicPr/>
                <p:nvPr/>
              </p:nvPicPr>
              <p:blipFill>
                <a:blip r:embed="rId160"/>
                <a:stretch>
                  <a:fillRect/>
                </a:stretch>
              </p:blipFill>
              <p:spPr>
                <a:xfrm>
                  <a:off x="4432173" y="4449628"/>
                  <a:ext cx="1530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5" name="Freihand 54">
                  <a:extLst>
                    <a:ext uri="{FF2B5EF4-FFF2-40B4-BE49-F238E27FC236}">
                      <a16:creationId xmlns:a16="http://schemas.microsoft.com/office/drawing/2014/main" id="{32B5CD60-2D6A-86F6-5E5E-B7B7F3E0BF2B}"/>
                    </a:ext>
                  </a:extLst>
                </p14:cNvPr>
                <p14:cNvContentPartPr/>
                <p14:nvPr/>
              </p14:nvContentPartPr>
              <p14:xfrm>
                <a:off x="4639173" y="4658068"/>
                <a:ext cx="95040" cy="125280"/>
              </p14:xfrm>
            </p:contentPart>
          </mc:Choice>
          <mc:Fallback>
            <p:pic>
              <p:nvPicPr>
                <p:cNvPr id="55" name="Freihand 54">
                  <a:extLst>
                    <a:ext uri="{FF2B5EF4-FFF2-40B4-BE49-F238E27FC236}">
                      <a16:creationId xmlns:a16="http://schemas.microsoft.com/office/drawing/2014/main" id="{32B5CD60-2D6A-86F6-5E5E-B7B7F3E0BF2B}"/>
                    </a:ext>
                  </a:extLst>
                </p:cNvPr>
                <p:cNvPicPr/>
                <p:nvPr/>
              </p:nvPicPr>
              <p:blipFill>
                <a:blip r:embed="rId162"/>
                <a:stretch>
                  <a:fillRect/>
                </a:stretch>
              </p:blipFill>
              <p:spPr>
                <a:xfrm>
                  <a:off x="4633053" y="4651948"/>
                  <a:ext cx="10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6" name="Freihand 55">
                  <a:extLst>
                    <a:ext uri="{FF2B5EF4-FFF2-40B4-BE49-F238E27FC236}">
                      <a16:creationId xmlns:a16="http://schemas.microsoft.com/office/drawing/2014/main" id="{44158632-BA7E-E1A1-CA78-F255219474B5}"/>
                    </a:ext>
                  </a:extLst>
                </p14:cNvPr>
                <p14:cNvContentPartPr/>
                <p14:nvPr/>
              </p14:nvContentPartPr>
              <p14:xfrm>
                <a:off x="4790373" y="4453588"/>
                <a:ext cx="57600" cy="347400"/>
              </p14:xfrm>
            </p:contentPart>
          </mc:Choice>
          <mc:Fallback>
            <p:pic>
              <p:nvPicPr>
                <p:cNvPr id="56" name="Freihand 55">
                  <a:extLst>
                    <a:ext uri="{FF2B5EF4-FFF2-40B4-BE49-F238E27FC236}">
                      <a16:creationId xmlns:a16="http://schemas.microsoft.com/office/drawing/2014/main" id="{44158632-BA7E-E1A1-CA78-F255219474B5}"/>
                    </a:ext>
                  </a:extLst>
                </p:cNvPr>
                <p:cNvPicPr/>
                <p:nvPr/>
              </p:nvPicPr>
              <p:blipFill>
                <a:blip r:embed="rId164"/>
                <a:stretch>
                  <a:fillRect/>
                </a:stretch>
              </p:blipFill>
              <p:spPr>
                <a:xfrm>
                  <a:off x="4784253" y="4447468"/>
                  <a:ext cx="698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6" name="Freihand 75">
                  <a:extLst>
                    <a:ext uri="{FF2B5EF4-FFF2-40B4-BE49-F238E27FC236}">
                      <a16:creationId xmlns:a16="http://schemas.microsoft.com/office/drawing/2014/main" id="{48F630A7-2A52-5591-5E16-2B4DD3470491}"/>
                    </a:ext>
                  </a:extLst>
                </p14:cNvPr>
                <p14:cNvContentPartPr/>
                <p14:nvPr/>
              </p14:nvContentPartPr>
              <p14:xfrm>
                <a:off x="3508053" y="4793428"/>
                <a:ext cx="265680" cy="41040"/>
              </p14:xfrm>
            </p:contentPart>
          </mc:Choice>
          <mc:Fallback>
            <p:pic>
              <p:nvPicPr>
                <p:cNvPr id="76" name="Freihand 75">
                  <a:extLst>
                    <a:ext uri="{FF2B5EF4-FFF2-40B4-BE49-F238E27FC236}">
                      <a16:creationId xmlns:a16="http://schemas.microsoft.com/office/drawing/2014/main" id="{48F630A7-2A52-5591-5E16-2B4DD3470491}"/>
                    </a:ext>
                  </a:extLst>
                </p:cNvPr>
                <p:cNvPicPr/>
                <p:nvPr/>
              </p:nvPicPr>
              <p:blipFill>
                <a:blip r:embed="rId166"/>
                <a:stretch>
                  <a:fillRect/>
                </a:stretch>
              </p:blipFill>
              <p:spPr>
                <a:xfrm>
                  <a:off x="3501933" y="4787308"/>
                  <a:ext cx="277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7" name="Freihand 76">
                  <a:extLst>
                    <a:ext uri="{FF2B5EF4-FFF2-40B4-BE49-F238E27FC236}">
                      <a16:creationId xmlns:a16="http://schemas.microsoft.com/office/drawing/2014/main" id="{444DED24-1B8E-03E1-C81A-6B6E85AFC29F}"/>
                    </a:ext>
                  </a:extLst>
                </p14:cNvPr>
                <p14:cNvContentPartPr/>
                <p14:nvPr/>
              </p14:nvContentPartPr>
              <p14:xfrm>
                <a:off x="3695973" y="4724308"/>
                <a:ext cx="155520" cy="223920"/>
              </p14:xfrm>
            </p:contentPart>
          </mc:Choice>
          <mc:Fallback>
            <p:pic>
              <p:nvPicPr>
                <p:cNvPr id="77" name="Freihand 76">
                  <a:extLst>
                    <a:ext uri="{FF2B5EF4-FFF2-40B4-BE49-F238E27FC236}">
                      <a16:creationId xmlns:a16="http://schemas.microsoft.com/office/drawing/2014/main" id="{444DED24-1B8E-03E1-C81A-6B6E85AFC29F}"/>
                    </a:ext>
                  </a:extLst>
                </p:cNvPr>
                <p:cNvPicPr/>
                <p:nvPr/>
              </p:nvPicPr>
              <p:blipFill>
                <a:blip r:embed="rId168"/>
                <a:stretch>
                  <a:fillRect/>
                </a:stretch>
              </p:blipFill>
              <p:spPr>
                <a:xfrm>
                  <a:off x="3689853" y="4718188"/>
                  <a:ext cx="167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9" name="Freihand 138">
                  <a:extLst>
                    <a:ext uri="{FF2B5EF4-FFF2-40B4-BE49-F238E27FC236}">
                      <a16:creationId xmlns:a16="http://schemas.microsoft.com/office/drawing/2014/main" id="{38608956-378A-E8A5-6503-06E14BECAA2C}"/>
                    </a:ext>
                  </a:extLst>
                </p14:cNvPr>
                <p14:cNvContentPartPr/>
                <p14:nvPr/>
              </p14:nvContentPartPr>
              <p14:xfrm>
                <a:off x="2522733" y="5031748"/>
                <a:ext cx="162720" cy="123840"/>
              </p14:xfrm>
            </p:contentPart>
          </mc:Choice>
          <mc:Fallback>
            <p:pic>
              <p:nvPicPr>
                <p:cNvPr id="139" name="Freihand 138">
                  <a:extLst>
                    <a:ext uri="{FF2B5EF4-FFF2-40B4-BE49-F238E27FC236}">
                      <a16:creationId xmlns:a16="http://schemas.microsoft.com/office/drawing/2014/main" id="{38608956-378A-E8A5-6503-06E14BECAA2C}"/>
                    </a:ext>
                  </a:extLst>
                </p:cNvPr>
                <p:cNvPicPr/>
                <p:nvPr/>
              </p:nvPicPr>
              <p:blipFill>
                <a:blip r:embed="rId170"/>
                <a:stretch>
                  <a:fillRect/>
                </a:stretch>
              </p:blipFill>
              <p:spPr>
                <a:xfrm>
                  <a:off x="2516613" y="5025628"/>
                  <a:ext cx="174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0" name="Freihand 139">
                  <a:extLst>
                    <a:ext uri="{FF2B5EF4-FFF2-40B4-BE49-F238E27FC236}">
                      <a16:creationId xmlns:a16="http://schemas.microsoft.com/office/drawing/2014/main" id="{9A5B6CF6-3D4D-3647-CB2B-2B2D262E921A}"/>
                    </a:ext>
                  </a:extLst>
                </p14:cNvPr>
                <p14:cNvContentPartPr/>
                <p14:nvPr/>
              </p14:nvContentPartPr>
              <p14:xfrm>
                <a:off x="2602653" y="4937428"/>
                <a:ext cx="139680" cy="232560"/>
              </p14:xfrm>
            </p:contentPart>
          </mc:Choice>
          <mc:Fallback>
            <p:pic>
              <p:nvPicPr>
                <p:cNvPr id="140" name="Freihand 139">
                  <a:extLst>
                    <a:ext uri="{FF2B5EF4-FFF2-40B4-BE49-F238E27FC236}">
                      <a16:creationId xmlns:a16="http://schemas.microsoft.com/office/drawing/2014/main" id="{9A5B6CF6-3D4D-3647-CB2B-2B2D262E921A}"/>
                    </a:ext>
                  </a:extLst>
                </p:cNvPr>
                <p:cNvPicPr/>
                <p:nvPr/>
              </p:nvPicPr>
              <p:blipFill>
                <a:blip r:embed="rId172"/>
                <a:stretch>
                  <a:fillRect/>
                </a:stretch>
              </p:blipFill>
              <p:spPr>
                <a:xfrm>
                  <a:off x="2596533" y="4931308"/>
                  <a:ext cx="151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1" name="Freihand 140">
                  <a:extLst>
                    <a:ext uri="{FF2B5EF4-FFF2-40B4-BE49-F238E27FC236}">
                      <a16:creationId xmlns:a16="http://schemas.microsoft.com/office/drawing/2014/main" id="{BF0F9B43-8C07-1E30-3E91-B70B313B7142}"/>
                    </a:ext>
                  </a:extLst>
                </p14:cNvPr>
                <p14:cNvContentPartPr/>
                <p14:nvPr/>
              </p14:nvContentPartPr>
              <p14:xfrm>
                <a:off x="2811453" y="4930948"/>
                <a:ext cx="127080" cy="223920"/>
              </p14:xfrm>
            </p:contentPart>
          </mc:Choice>
          <mc:Fallback>
            <p:pic>
              <p:nvPicPr>
                <p:cNvPr id="141" name="Freihand 140">
                  <a:extLst>
                    <a:ext uri="{FF2B5EF4-FFF2-40B4-BE49-F238E27FC236}">
                      <a16:creationId xmlns:a16="http://schemas.microsoft.com/office/drawing/2014/main" id="{BF0F9B43-8C07-1E30-3E91-B70B313B7142}"/>
                    </a:ext>
                  </a:extLst>
                </p:cNvPr>
                <p:cNvPicPr/>
                <p:nvPr/>
              </p:nvPicPr>
              <p:blipFill>
                <a:blip r:embed="rId174"/>
                <a:stretch>
                  <a:fillRect/>
                </a:stretch>
              </p:blipFill>
              <p:spPr>
                <a:xfrm>
                  <a:off x="2805333" y="4924828"/>
                  <a:ext cx="1393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2" name="Freihand 141">
                  <a:extLst>
                    <a:ext uri="{FF2B5EF4-FFF2-40B4-BE49-F238E27FC236}">
                      <a16:creationId xmlns:a16="http://schemas.microsoft.com/office/drawing/2014/main" id="{30C82E70-8113-B306-8868-A23FA9B8E035}"/>
                    </a:ext>
                  </a:extLst>
                </p14:cNvPr>
                <p14:cNvContentPartPr/>
                <p14:nvPr/>
              </p14:nvContentPartPr>
              <p14:xfrm>
                <a:off x="2922693" y="4974868"/>
                <a:ext cx="4680" cy="19080"/>
              </p14:xfrm>
            </p:contentPart>
          </mc:Choice>
          <mc:Fallback>
            <p:pic>
              <p:nvPicPr>
                <p:cNvPr id="142" name="Freihand 141">
                  <a:extLst>
                    <a:ext uri="{FF2B5EF4-FFF2-40B4-BE49-F238E27FC236}">
                      <a16:creationId xmlns:a16="http://schemas.microsoft.com/office/drawing/2014/main" id="{30C82E70-8113-B306-8868-A23FA9B8E035}"/>
                    </a:ext>
                  </a:extLst>
                </p:cNvPr>
                <p:cNvPicPr/>
                <p:nvPr/>
              </p:nvPicPr>
              <p:blipFill>
                <a:blip r:embed="rId176"/>
                <a:stretch>
                  <a:fillRect/>
                </a:stretch>
              </p:blipFill>
              <p:spPr>
                <a:xfrm>
                  <a:off x="2916573" y="4968748"/>
                  <a:ext cx="16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 name="Freihand 142">
                  <a:extLst>
                    <a:ext uri="{FF2B5EF4-FFF2-40B4-BE49-F238E27FC236}">
                      <a16:creationId xmlns:a16="http://schemas.microsoft.com/office/drawing/2014/main" id="{C6669906-6DEC-D8B4-61AF-C1BCB8728BCF}"/>
                    </a:ext>
                  </a:extLst>
                </p14:cNvPr>
                <p14:cNvContentPartPr/>
                <p14:nvPr/>
              </p14:nvContentPartPr>
              <p14:xfrm>
                <a:off x="2963733" y="5033188"/>
                <a:ext cx="100080" cy="116280"/>
              </p14:xfrm>
            </p:contentPart>
          </mc:Choice>
          <mc:Fallback>
            <p:pic>
              <p:nvPicPr>
                <p:cNvPr id="143" name="Freihand 142">
                  <a:extLst>
                    <a:ext uri="{FF2B5EF4-FFF2-40B4-BE49-F238E27FC236}">
                      <a16:creationId xmlns:a16="http://schemas.microsoft.com/office/drawing/2014/main" id="{C6669906-6DEC-D8B4-61AF-C1BCB8728BCF}"/>
                    </a:ext>
                  </a:extLst>
                </p:cNvPr>
                <p:cNvPicPr/>
                <p:nvPr/>
              </p:nvPicPr>
              <p:blipFill>
                <a:blip r:embed="rId178"/>
                <a:stretch>
                  <a:fillRect/>
                </a:stretch>
              </p:blipFill>
              <p:spPr>
                <a:xfrm>
                  <a:off x="2957613" y="5027068"/>
                  <a:ext cx="112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4" name="Freihand 143">
                  <a:extLst>
                    <a:ext uri="{FF2B5EF4-FFF2-40B4-BE49-F238E27FC236}">
                      <a16:creationId xmlns:a16="http://schemas.microsoft.com/office/drawing/2014/main" id="{E9A73728-4C46-DDAE-6723-EC8C508B1C4F}"/>
                    </a:ext>
                  </a:extLst>
                </p14:cNvPr>
                <p14:cNvContentPartPr/>
                <p14:nvPr/>
              </p14:nvContentPartPr>
              <p14:xfrm>
                <a:off x="3078933" y="4916908"/>
                <a:ext cx="128160" cy="219240"/>
              </p14:xfrm>
            </p:contentPart>
          </mc:Choice>
          <mc:Fallback>
            <p:pic>
              <p:nvPicPr>
                <p:cNvPr id="144" name="Freihand 143">
                  <a:extLst>
                    <a:ext uri="{FF2B5EF4-FFF2-40B4-BE49-F238E27FC236}">
                      <a16:creationId xmlns:a16="http://schemas.microsoft.com/office/drawing/2014/main" id="{E9A73728-4C46-DDAE-6723-EC8C508B1C4F}"/>
                    </a:ext>
                  </a:extLst>
                </p:cNvPr>
                <p:cNvPicPr/>
                <p:nvPr/>
              </p:nvPicPr>
              <p:blipFill>
                <a:blip r:embed="rId180"/>
                <a:stretch>
                  <a:fillRect/>
                </a:stretch>
              </p:blipFill>
              <p:spPr>
                <a:xfrm>
                  <a:off x="3072813" y="4910788"/>
                  <a:ext cx="140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5" name="Freihand 144">
                  <a:extLst>
                    <a:ext uri="{FF2B5EF4-FFF2-40B4-BE49-F238E27FC236}">
                      <a16:creationId xmlns:a16="http://schemas.microsoft.com/office/drawing/2014/main" id="{004BA9D1-A307-462C-3DD8-98BF166321E5}"/>
                    </a:ext>
                  </a:extLst>
                </p14:cNvPr>
                <p14:cNvContentPartPr/>
                <p14:nvPr/>
              </p14:nvContentPartPr>
              <p14:xfrm>
                <a:off x="3183333" y="4969468"/>
                <a:ext cx="140400" cy="155520"/>
              </p14:xfrm>
            </p:contentPart>
          </mc:Choice>
          <mc:Fallback>
            <p:pic>
              <p:nvPicPr>
                <p:cNvPr id="145" name="Freihand 144">
                  <a:extLst>
                    <a:ext uri="{FF2B5EF4-FFF2-40B4-BE49-F238E27FC236}">
                      <a16:creationId xmlns:a16="http://schemas.microsoft.com/office/drawing/2014/main" id="{004BA9D1-A307-462C-3DD8-98BF166321E5}"/>
                    </a:ext>
                  </a:extLst>
                </p:cNvPr>
                <p:cNvPicPr/>
                <p:nvPr/>
              </p:nvPicPr>
              <p:blipFill>
                <a:blip r:embed="rId182"/>
                <a:stretch>
                  <a:fillRect/>
                </a:stretch>
              </p:blipFill>
              <p:spPr>
                <a:xfrm>
                  <a:off x="3177213" y="4963348"/>
                  <a:ext cx="152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6" name="Freihand 145">
                  <a:extLst>
                    <a:ext uri="{FF2B5EF4-FFF2-40B4-BE49-F238E27FC236}">
                      <a16:creationId xmlns:a16="http://schemas.microsoft.com/office/drawing/2014/main" id="{92F3B959-273D-D3CD-9D12-282986F77910}"/>
                    </a:ext>
                  </a:extLst>
                </p14:cNvPr>
                <p14:cNvContentPartPr/>
                <p14:nvPr/>
              </p14:nvContentPartPr>
              <p14:xfrm>
                <a:off x="3252813" y="5009428"/>
                <a:ext cx="170640" cy="118080"/>
              </p14:xfrm>
            </p:contentPart>
          </mc:Choice>
          <mc:Fallback>
            <p:pic>
              <p:nvPicPr>
                <p:cNvPr id="146" name="Freihand 145">
                  <a:extLst>
                    <a:ext uri="{FF2B5EF4-FFF2-40B4-BE49-F238E27FC236}">
                      <a16:creationId xmlns:a16="http://schemas.microsoft.com/office/drawing/2014/main" id="{92F3B959-273D-D3CD-9D12-282986F77910}"/>
                    </a:ext>
                  </a:extLst>
                </p:cNvPr>
                <p:cNvPicPr/>
                <p:nvPr/>
              </p:nvPicPr>
              <p:blipFill>
                <a:blip r:embed="rId184"/>
                <a:stretch>
                  <a:fillRect/>
                </a:stretch>
              </p:blipFill>
              <p:spPr>
                <a:xfrm>
                  <a:off x="3246693" y="5003308"/>
                  <a:ext cx="182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7" name="Freihand 146">
                  <a:extLst>
                    <a:ext uri="{FF2B5EF4-FFF2-40B4-BE49-F238E27FC236}">
                      <a16:creationId xmlns:a16="http://schemas.microsoft.com/office/drawing/2014/main" id="{1F2D7974-8E0A-6519-EBBF-631AEEE21684}"/>
                    </a:ext>
                  </a:extLst>
                </p14:cNvPr>
                <p14:cNvContentPartPr/>
                <p14:nvPr/>
              </p14:nvContentPartPr>
              <p14:xfrm>
                <a:off x="3452253" y="5015188"/>
                <a:ext cx="55080" cy="125640"/>
              </p14:xfrm>
            </p:contentPart>
          </mc:Choice>
          <mc:Fallback>
            <p:pic>
              <p:nvPicPr>
                <p:cNvPr id="147" name="Freihand 146">
                  <a:extLst>
                    <a:ext uri="{FF2B5EF4-FFF2-40B4-BE49-F238E27FC236}">
                      <a16:creationId xmlns:a16="http://schemas.microsoft.com/office/drawing/2014/main" id="{1F2D7974-8E0A-6519-EBBF-631AEEE21684}"/>
                    </a:ext>
                  </a:extLst>
                </p:cNvPr>
                <p:cNvPicPr/>
                <p:nvPr/>
              </p:nvPicPr>
              <p:blipFill>
                <a:blip r:embed="rId186"/>
                <a:stretch>
                  <a:fillRect/>
                </a:stretch>
              </p:blipFill>
              <p:spPr>
                <a:xfrm>
                  <a:off x="3446133" y="5009068"/>
                  <a:ext cx="67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8" name="Freihand 147">
                  <a:extLst>
                    <a:ext uri="{FF2B5EF4-FFF2-40B4-BE49-F238E27FC236}">
                      <a16:creationId xmlns:a16="http://schemas.microsoft.com/office/drawing/2014/main" id="{3789A802-9394-C881-3830-E29F0AE4A716}"/>
                    </a:ext>
                  </a:extLst>
                </p14:cNvPr>
                <p14:cNvContentPartPr/>
                <p14:nvPr/>
              </p14:nvContentPartPr>
              <p14:xfrm>
                <a:off x="3647733" y="5033188"/>
                <a:ext cx="211320" cy="135000"/>
              </p14:xfrm>
            </p:contentPart>
          </mc:Choice>
          <mc:Fallback>
            <p:pic>
              <p:nvPicPr>
                <p:cNvPr id="148" name="Freihand 147">
                  <a:extLst>
                    <a:ext uri="{FF2B5EF4-FFF2-40B4-BE49-F238E27FC236}">
                      <a16:creationId xmlns:a16="http://schemas.microsoft.com/office/drawing/2014/main" id="{3789A802-9394-C881-3830-E29F0AE4A716}"/>
                    </a:ext>
                  </a:extLst>
                </p:cNvPr>
                <p:cNvPicPr/>
                <p:nvPr/>
              </p:nvPicPr>
              <p:blipFill>
                <a:blip r:embed="rId188"/>
                <a:stretch>
                  <a:fillRect/>
                </a:stretch>
              </p:blipFill>
              <p:spPr>
                <a:xfrm>
                  <a:off x="3641613" y="5027068"/>
                  <a:ext cx="223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 name="Freihand 148">
                  <a:extLst>
                    <a:ext uri="{FF2B5EF4-FFF2-40B4-BE49-F238E27FC236}">
                      <a16:creationId xmlns:a16="http://schemas.microsoft.com/office/drawing/2014/main" id="{93D64656-E1E9-F7B8-0B4B-97544B0DD4C7}"/>
                    </a:ext>
                  </a:extLst>
                </p14:cNvPr>
                <p14:cNvContentPartPr/>
                <p14:nvPr/>
              </p14:nvContentPartPr>
              <p14:xfrm>
                <a:off x="3837813" y="4975588"/>
                <a:ext cx="178200" cy="201600"/>
              </p14:xfrm>
            </p:contentPart>
          </mc:Choice>
          <mc:Fallback>
            <p:pic>
              <p:nvPicPr>
                <p:cNvPr id="149" name="Freihand 148">
                  <a:extLst>
                    <a:ext uri="{FF2B5EF4-FFF2-40B4-BE49-F238E27FC236}">
                      <a16:creationId xmlns:a16="http://schemas.microsoft.com/office/drawing/2014/main" id="{93D64656-E1E9-F7B8-0B4B-97544B0DD4C7}"/>
                    </a:ext>
                  </a:extLst>
                </p:cNvPr>
                <p:cNvPicPr/>
                <p:nvPr/>
              </p:nvPicPr>
              <p:blipFill>
                <a:blip r:embed="rId190"/>
                <a:stretch>
                  <a:fillRect/>
                </a:stretch>
              </p:blipFill>
              <p:spPr>
                <a:xfrm>
                  <a:off x="3831693" y="4969468"/>
                  <a:ext cx="1904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1" name="Freihand 150">
                  <a:extLst>
                    <a:ext uri="{FF2B5EF4-FFF2-40B4-BE49-F238E27FC236}">
                      <a16:creationId xmlns:a16="http://schemas.microsoft.com/office/drawing/2014/main" id="{7ED4516C-FFF1-325A-A0BD-29D847471219}"/>
                    </a:ext>
                  </a:extLst>
                </p14:cNvPr>
                <p14:cNvContentPartPr/>
                <p14:nvPr/>
              </p14:nvContentPartPr>
              <p14:xfrm>
                <a:off x="4136613" y="4929508"/>
                <a:ext cx="20880" cy="234000"/>
              </p14:xfrm>
            </p:contentPart>
          </mc:Choice>
          <mc:Fallback>
            <p:pic>
              <p:nvPicPr>
                <p:cNvPr id="151" name="Freihand 150">
                  <a:extLst>
                    <a:ext uri="{FF2B5EF4-FFF2-40B4-BE49-F238E27FC236}">
                      <a16:creationId xmlns:a16="http://schemas.microsoft.com/office/drawing/2014/main" id="{7ED4516C-FFF1-325A-A0BD-29D847471219}"/>
                    </a:ext>
                  </a:extLst>
                </p:cNvPr>
                <p:cNvPicPr/>
                <p:nvPr/>
              </p:nvPicPr>
              <p:blipFill>
                <a:blip r:embed="rId192"/>
                <a:stretch>
                  <a:fillRect/>
                </a:stretch>
              </p:blipFill>
              <p:spPr>
                <a:xfrm>
                  <a:off x="4130493" y="4923388"/>
                  <a:ext cx="331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2" name="Freihand 151">
                  <a:extLst>
                    <a:ext uri="{FF2B5EF4-FFF2-40B4-BE49-F238E27FC236}">
                      <a16:creationId xmlns:a16="http://schemas.microsoft.com/office/drawing/2014/main" id="{32DD4CFC-8C1A-D290-F576-D6D000E6ACE4}"/>
                    </a:ext>
                  </a:extLst>
                </p14:cNvPr>
                <p14:cNvContentPartPr/>
                <p14:nvPr/>
              </p14:nvContentPartPr>
              <p14:xfrm>
                <a:off x="4107813" y="5011948"/>
                <a:ext cx="95040" cy="56520"/>
              </p14:xfrm>
            </p:contentPart>
          </mc:Choice>
          <mc:Fallback>
            <p:pic>
              <p:nvPicPr>
                <p:cNvPr id="152" name="Freihand 151">
                  <a:extLst>
                    <a:ext uri="{FF2B5EF4-FFF2-40B4-BE49-F238E27FC236}">
                      <a16:creationId xmlns:a16="http://schemas.microsoft.com/office/drawing/2014/main" id="{32DD4CFC-8C1A-D290-F576-D6D000E6ACE4}"/>
                    </a:ext>
                  </a:extLst>
                </p:cNvPr>
                <p:cNvPicPr/>
                <p:nvPr/>
              </p:nvPicPr>
              <p:blipFill>
                <a:blip r:embed="rId194"/>
                <a:stretch>
                  <a:fillRect/>
                </a:stretch>
              </p:blipFill>
              <p:spPr>
                <a:xfrm>
                  <a:off x="4101693" y="5005828"/>
                  <a:ext cx="107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3" name="Freihand 152">
                  <a:extLst>
                    <a:ext uri="{FF2B5EF4-FFF2-40B4-BE49-F238E27FC236}">
                      <a16:creationId xmlns:a16="http://schemas.microsoft.com/office/drawing/2014/main" id="{610F9D9B-6E87-0954-ED06-06DF7ADDA324}"/>
                    </a:ext>
                  </a:extLst>
                </p14:cNvPr>
                <p14:cNvContentPartPr/>
                <p14:nvPr/>
              </p14:nvContentPartPr>
              <p14:xfrm>
                <a:off x="4201773" y="4888108"/>
                <a:ext cx="221760" cy="217440"/>
              </p14:xfrm>
            </p:contentPart>
          </mc:Choice>
          <mc:Fallback>
            <p:pic>
              <p:nvPicPr>
                <p:cNvPr id="153" name="Freihand 152">
                  <a:extLst>
                    <a:ext uri="{FF2B5EF4-FFF2-40B4-BE49-F238E27FC236}">
                      <a16:creationId xmlns:a16="http://schemas.microsoft.com/office/drawing/2014/main" id="{610F9D9B-6E87-0954-ED06-06DF7ADDA324}"/>
                    </a:ext>
                  </a:extLst>
                </p:cNvPr>
                <p:cNvPicPr/>
                <p:nvPr/>
              </p:nvPicPr>
              <p:blipFill>
                <a:blip r:embed="rId196"/>
                <a:stretch>
                  <a:fillRect/>
                </a:stretch>
              </p:blipFill>
              <p:spPr>
                <a:xfrm>
                  <a:off x="4195653" y="4881988"/>
                  <a:ext cx="234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4" name="Freihand 153">
                  <a:extLst>
                    <a:ext uri="{FF2B5EF4-FFF2-40B4-BE49-F238E27FC236}">
                      <a16:creationId xmlns:a16="http://schemas.microsoft.com/office/drawing/2014/main" id="{DB442D07-D735-BB63-F201-647217B092B6}"/>
                    </a:ext>
                  </a:extLst>
                </p14:cNvPr>
                <p14:cNvContentPartPr/>
                <p14:nvPr/>
              </p14:nvContentPartPr>
              <p14:xfrm>
                <a:off x="4519653" y="5002588"/>
                <a:ext cx="171720" cy="105840"/>
              </p14:xfrm>
            </p:contentPart>
          </mc:Choice>
          <mc:Fallback>
            <p:pic>
              <p:nvPicPr>
                <p:cNvPr id="154" name="Freihand 153">
                  <a:extLst>
                    <a:ext uri="{FF2B5EF4-FFF2-40B4-BE49-F238E27FC236}">
                      <a16:creationId xmlns:a16="http://schemas.microsoft.com/office/drawing/2014/main" id="{DB442D07-D735-BB63-F201-647217B092B6}"/>
                    </a:ext>
                  </a:extLst>
                </p:cNvPr>
                <p:cNvPicPr/>
                <p:nvPr/>
              </p:nvPicPr>
              <p:blipFill>
                <a:blip r:embed="rId198"/>
                <a:stretch>
                  <a:fillRect/>
                </a:stretch>
              </p:blipFill>
              <p:spPr>
                <a:xfrm>
                  <a:off x="4513533" y="4996468"/>
                  <a:ext cx="183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5" name="Freihand 154">
                  <a:extLst>
                    <a:ext uri="{FF2B5EF4-FFF2-40B4-BE49-F238E27FC236}">
                      <a16:creationId xmlns:a16="http://schemas.microsoft.com/office/drawing/2014/main" id="{12C91803-04E5-DBD1-DE6C-36B5A140B1EE}"/>
                    </a:ext>
                  </a:extLst>
                </p14:cNvPr>
                <p14:cNvContentPartPr/>
                <p14:nvPr/>
              </p14:nvContentPartPr>
              <p14:xfrm>
                <a:off x="4720893" y="4970548"/>
                <a:ext cx="336960" cy="310320"/>
              </p14:xfrm>
            </p:contentPart>
          </mc:Choice>
          <mc:Fallback>
            <p:pic>
              <p:nvPicPr>
                <p:cNvPr id="155" name="Freihand 154">
                  <a:extLst>
                    <a:ext uri="{FF2B5EF4-FFF2-40B4-BE49-F238E27FC236}">
                      <a16:creationId xmlns:a16="http://schemas.microsoft.com/office/drawing/2014/main" id="{12C91803-04E5-DBD1-DE6C-36B5A140B1EE}"/>
                    </a:ext>
                  </a:extLst>
                </p:cNvPr>
                <p:cNvPicPr/>
                <p:nvPr/>
              </p:nvPicPr>
              <p:blipFill>
                <a:blip r:embed="rId200"/>
                <a:stretch>
                  <a:fillRect/>
                </a:stretch>
              </p:blipFill>
              <p:spPr>
                <a:xfrm>
                  <a:off x="4714773" y="4964428"/>
                  <a:ext cx="3492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6" name="Freihand 155">
                  <a:extLst>
                    <a:ext uri="{FF2B5EF4-FFF2-40B4-BE49-F238E27FC236}">
                      <a16:creationId xmlns:a16="http://schemas.microsoft.com/office/drawing/2014/main" id="{4479D4CC-6D58-7D35-63DE-D76A262CC644}"/>
                    </a:ext>
                  </a:extLst>
                </p14:cNvPr>
                <p14:cNvContentPartPr/>
                <p14:nvPr/>
              </p14:nvContentPartPr>
              <p14:xfrm>
                <a:off x="5173053" y="4957588"/>
                <a:ext cx="211320" cy="108720"/>
              </p14:xfrm>
            </p:contentPart>
          </mc:Choice>
          <mc:Fallback>
            <p:pic>
              <p:nvPicPr>
                <p:cNvPr id="156" name="Freihand 155">
                  <a:extLst>
                    <a:ext uri="{FF2B5EF4-FFF2-40B4-BE49-F238E27FC236}">
                      <a16:creationId xmlns:a16="http://schemas.microsoft.com/office/drawing/2014/main" id="{4479D4CC-6D58-7D35-63DE-D76A262CC644}"/>
                    </a:ext>
                  </a:extLst>
                </p:cNvPr>
                <p:cNvPicPr/>
                <p:nvPr/>
              </p:nvPicPr>
              <p:blipFill>
                <a:blip r:embed="rId202"/>
                <a:stretch>
                  <a:fillRect/>
                </a:stretch>
              </p:blipFill>
              <p:spPr>
                <a:xfrm>
                  <a:off x="5166933" y="4951468"/>
                  <a:ext cx="223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7" name="Freihand 156">
                  <a:extLst>
                    <a:ext uri="{FF2B5EF4-FFF2-40B4-BE49-F238E27FC236}">
                      <a16:creationId xmlns:a16="http://schemas.microsoft.com/office/drawing/2014/main" id="{F9292E29-BD28-4577-FC36-ADE7D1C19E96}"/>
                    </a:ext>
                  </a:extLst>
                </p14:cNvPr>
                <p14:cNvContentPartPr/>
                <p14:nvPr/>
              </p14:nvContentPartPr>
              <p14:xfrm>
                <a:off x="5370693" y="4917988"/>
                <a:ext cx="146160" cy="100440"/>
              </p14:xfrm>
            </p:contentPart>
          </mc:Choice>
          <mc:Fallback>
            <p:pic>
              <p:nvPicPr>
                <p:cNvPr id="157" name="Freihand 156">
                  <a:extLst>
                    <a:ext uri="{FF2B5EF4-FFF2-40B4-BE49-F238E27FC236}">
                      <a16:creationId xmlns:a16="http://schemas.microsoft.com/office/drawing/2014/main" id="{F9292E29-BD28-4577-FC36-ADE7D1C19E96}"/>
                    </a:ext>
                  </a:extLst>
                </p:cNvPr>
                <p:cNvPicPr/>
                <p:nvPr/>
              </p:nvPicPr>
              <p:blipFill>
                <a:blip r:embed="rId204"/>
                <a:stretch>
                  <a:fillRect/>
                </a:stretch>
              </p:blipFill>
              <p:spPr>
                <a:xfrm>
                  <a:off x="5364573" y="4911868"/>
                  <a:ext cx="158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8" name="Freihand 157">
                  <a:extLst>
                    <a:ext uri="{FF2B5EF4-FFF2-40B4-BE49-F238E27FC236}">
                      <a16:creationId xmlns:a16="http://schemas.microsoft.com/office/drawing/2014/main" id="{2CED9ACC-6E51-2285-03BC-8CA837F42241}"/>
                    </a:ext>
                  </a:extLst>
                </p14:cNvPr>
                <p14:cNvContentPartPr/>
                <p14:nvPr/>
              </p14:nvContentPartPr>
              <p14:xfrm>
                <a:off x="5531253" y="4825468"/>
                <a:ext cx="120600" cy="192240"/>
              </p14:xfrm>
            </p:contentPart>
          </mc:Choice>
          <mc:Fallback>
            <p:pic>
              <p:nvPicPr>
                <p:cNvPr id="158" name="Freihand 157">
                  <a:extLst>
                    <a:ext uri="{FF2B5EF4-FFF2-40B4-BE49-F238E27FC236}">
                      <a16:creationId xmlns:a16="http://schemas.microsoft.com/office/drawing/2014/main" id="{2CED9ACC-6E51-2285-03BC-8CA837F42241}"/>
                    </a:ext>
                  </a:extLst>
                </p:cNvPr>
                <p:cNvPicPr/>
                <p:nvPr/>
              </p:nvPicPr>
              <p:blipFill>
                <a:blip r:embed="rId206"/>
                <a:stretch>
                  <a:fillRect/>
                </a:stretch>
              </p:blipFill>
              <p:spPr>
                <a:xfrm>
                  <a:off x="5525133" y="4819348"/>
                  <a:ext cx="132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9" name="Freihand 158">
                  <a:extLst>
                    <a:ext uri="{FF2B5EF4-FFF2-40B4-BE49-F238E27FC236}">
                      <a16:creationId xmlns:a16="http://schemas.microsoft.com/office/drawing/2014/main" id="{E5E66A63-2A3D-6B72-9905-530EB309EEF4}"/>
                    </a:ext>
                  </a:extLst>
                </p14:cNvPr>
                <p14:cNvContentPartPr/>
                <p14:nvPr/>
              </p14:nvContentPartPr>
              <p14:xfrm>
                <a:off x="5652573" y="4794868"/>
                <a:ext cx="205920" cy="263160"/>
              </p14:xfrm>
            </p:contentPart>
          </mc:Choice>
          <mc:Fallback>
            <p:pic>
              <p:nvPicPr>
                <p:cNvPr id="159" name="Freihand 158">
                  <a:extLst>
                    <a:ext uri="{FF2B5EF4-FFF2-40B4-BE49-F238E27FC236}">
                      <a16:creationId xmlns:a16="http://schemas.microsoft.com/office/drawing/2014/main" id="{E5E66A63-2A3D-6B72-9905-530EB309EEF4}"/>
                    </a:ext>
                  </a:extLst>
                </p:cNvPr>
                <p:cNvPicPr/>
                <p:nvPr/>
              </p:nvPicPr>
              <p:blipFill>
                <a:blip r:embed="rId208"/>
                <a:stretch>
                  <a:fillRect/>
                </a:stretch>
              </p:blipFill>
              <p:spPr>
                <a:xfrm>
                  <a:off x="5646453" y="4788748"/>
                  <a:ext cx="2181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9" name="Freihand 168">
                  <a:extLst>
                    <a:ext uri="{FF2B5EF4-FFF2-40B4-BE49-F238E27FC236}">
                      <a16:creationId xmlns:a16="http://schemas.microsoft.com/office/drawing/2014/main" id="{0DE4B5D1-0A01-5646-AFDB-3BD9B9ABEF54}"/>
                    </a:ext>
                  </a:extLst>
                </p14:cNvPr>
                <p14:cNvContentPartPr/>
                <p14:nvPr/>
              </p14:nvContentPartPr>
              <p14:xfrm>
                <a:off x="406293" y="5371228"/>
                <a:ext cx="6170760" cy="449280"/>
              </p14:xfrm>
            </p:contentPart>
          </mc:Choice>
          <mc:Fallback>
            <p:pic>
              <p:nvPicPr>
                <p:cNvPr id="169" name="Freihand 168">
                  <a:extLst>
                    <a:ext uri="{FF2B5EF4-FFF2-40B4-BE49-F238E27FC236}">
                      <a16:creationId xmlns:a16="http://schemas.microsoft.com/office/drawing/2014/main" id="{0DE4B5D1-0A01-5646-AFDB-3BD9B9ABEF54}"/>
                    </a:ext>
                  </a:extLst>
                </p:cNvPr>
                <p:cNvPicPr/>
                <p:nvPr/>
              </p:nvPicPr>
              <p:blipFill>
                <a:blip r:embed="rId210"/>
                <a:stretch>
                  <a:fillRect/>
                </a:stretch>
              </p:blipFill>
              <p:spPr>
                <a:xfrm>
                  <a:off x="400173" y="5365108"/>
                  <a:ext cx="618300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0" name="Freihand 169">
                  <a:extLst>
                    <a:ext uri="{FF2B5EF4-FFF2-40B4-BE49-F238E27FC236}">
                      <a16:creationId xmlns:a16="http://schemas.microsoft.com/office/drawing/2014/main" id="{3B3569CA-63FB-E82E-6A6E-9DFA6C42F491}"/>
                    </a:ext>
                  </a:extLst>
                </p14:cNvPr>
                <p14:cNvContentPartPr/>
                <p14:nvPr/>
              </p14:nvContentPartPr>
              <p14:xfrm>
                <a:off x="723453" y="5727628"/>
                <a:ext cx="79200" cy="202680"/>
              </p14:xfrm>
            </p:contentPart>
          </mc:Choice>
          <mc:Fallback>
            <p:pic>
              <p:nvPicPr>
                <p:cNvPr id="170" name="Freihand 169">
                  <a:extLst>
                    <a:ext uri="{FF2B5EF4-FFF2-40B4-BE49-F238E27FC236}">
                      <a16:creationId xmlns:a16="http://schemas.microsoft.com/office/drawing/2014/main" id="{3B3569CA-63FB-E82E-6A6E-9DFA6C42F491}"/>
                    </a:ext>
                  </a:extLst>
                </p:cNvPr>
                <p:cNvPicPr/>
                <p:nvPr/>
              </p:nvPicPr>
              <p:blipFill>
                <a:blip r:embed="rId212"/>
                <a:stretch>
                  <a:fillRect/>
                </a:stretch>
              </p:blipFill>
              <p:spPr>
                <a:xfrm>
                  <a:off x="717333" y="5721508"/>
                  <a:ext cx="91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2" name="Freihand 171">
                  <a:extLst>
                    <a:ext uri="{FF2B5EF4-FFF2-40B4-BE49-F238E27FC236}">
                      <a16:creationId xmlns:a16="http://schemas.microsoft.com/office/drawing/2014/main" id="{D09FD147-81BA-4009-929D-8887B31B0E95}"/>
                    </a:ext>
                  </a:extLst>
                </p14:cNvPr>
                <p14:cNvContentPartPr/>
                <p14:nvPr/>
              </p14:nvContentPartPr>
              <p14:xfrm>
                <a:off x="974733" y="5653468"/>
                <a:ext cx="97920" cy="226440"/>
              </p14:xfrm>
            </p:contentPart>
          </mc:Choice>
          <mc:Fallback>
            <p:pic>
              <p:nvPicPr>
                <p:cNvPr id="172" name="Freihand 171">
                  <a:extLst>
                    <a:ext uri="{FF2B5EF4-FFF2-40B4-BE49-F238E27FC236}">
                      <a16:creationId xmlns:a16="http://schemas.microsoft.com/office/drawing/2014/main" id="{D09FD147-81BA-4009-929D-8887B31B0E95}"/>
                    </a:ext>
                  </a:extLst>
                </p:cNvPr>
                <p:cNvPicPr/>
                <p:nvPr/>
              </p:nvPicPr>
              <p:blipFill>
                <a:blip r:embed="rId214"/>
                <a:stretch>
                  <a:fillRect/>
                </a:stretch>
              </p:blipFill>
              <p:spPr>
                <a:xfrm>
                  <a:off x="968613" y="5647348"/>
                  <a:ext cx="110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3" name="Freihand 172">
                  <a:extLst>
                    <a:ext uri="{FF2B5EF4-FFF2-40B4-BE49-F238E27FC236}">
                      <a16:creationId xmlns:a16="http://schemas.microsoft.com/office/drawing/2014/main" id="{4772CDB3-07B2-3852-8894-58DED850BA23}"/>
                    </a:ext>
                  </a:extLst>
                </p14:cNvPr>
                <p14:cNvContentPartPr/>
                <p14:nvPr/>
              </p14:nvContentPartPr>
              <p14:xfrm>
                <a:off x="1120533" y="5643028"/>
                <a:ext cx="305280" cy="216360"/>
              </p14:xfrm>
            </p:contentPart>
          </mc:Choice>
          <mc:Fallback>
            <p:pic>
              <p:nvPicPr>
                <p:cNvPr id="173" name="Freihand 172">
                  <a:extLst>
                    <a:ext uri="{FF2B5EF4-FFF2-40B4-BE49-F238E27FC236}">
                      <a16:creationId xmlns:a16="http://schemas.microsoft.com/office/drawing/2014/main" id="{4772CDB3-07B2-3852-8894-58DED850BA23}"/>
                    </a:ext>
                  </a:extLst>
                </p:cNvPr>
                <p:cNvPicPr/>
                <p:nvPr/>
              </p:nvPicPr>
              <p:blipFill>
                <a:blip r:embed="rId216"/>
                <a:stretch>
                  <a:fillRect/>
                </a:stretch>
              </p:blipFill>
              <p:spPr>
                <a:xfrm>
                  <a:off x="1114413" y="5636908"/>
                  <a:ext cx="317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 name="Freihand 173">
                  <a:extLst>
                    <a:ext uri="{FF2B5EF4-FFF2-40B4-BE49-F238E27FC236}">
                      <a16:creationId xmlns:a16="http://schemas.microsoft.com/office/drawing/2014/main" id="{EF4EAFFB-A81F-5092-C675-1A070B6A2C4B}"/>
                    </a:ext>
                  </a:extLst>
                </p14:cNvPr>
                <p14:cNvContentPartPr/>
                <p14:nvPr/>
              </p14:nvContentPartPr>
              <p14:xfrm>
                <a:off x="1549293" y="5712868"/>
                <a:ext cx="253440" cy="117360"/>
              </p14:xfrm>
            </p:contentPart>
          </mc:Choice>
          <mc:Fallback>
            <p:pic>
              <p:nvPicPr>
                <p:cNvPr id="174" name="Freihand 173">
                  <a:extLst>
                    <a:ext uri="{FF2B5EF4-FFF2-40B4-BE49-F238E27FC236}">
                      <a16:creationId xmlns:a16="http://schemas.microsoft.com/office/drawing/2014/main" id="{EF4EAFFB-A81F-5092-C675-1A070B6A2C4B}"/>
                    </a:ext>
                  </a:extLst>
                </p:cNvPr>
                <p:cNvPicPr/>
                <p:nvPr/>
              </p:nvPicPr>
              <p:blipFill>
                <a:blip r:embed="rId218"/>
                <a:stretch>
                  <a:fillRect/>
                </a:stretch>
              </p:blipFill>
              <p:spPr>
                <a:xfrm>
                  <a:off x="1543173" y="5706748"/>
                  <a:ext cx="265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5" name="Freihand 174">
                  <a:extLst>
                    <a:ext uri="{FF2B5EF4-FFF2-40B4-BE49-F238E27FC236}">
                      <a16:creationId xmlns:a16="http://schemas.microsoft.com/office/drawing/2014/main" id="{2271D673-4EEF-99EB-0D1D-2B8AD4F6481C}"/>
                    </a:ext>
                  </a:extLst>
                </p14:cNvPr>
                <p14:cNvContentPartPr/>
                <p14:nvPr/>
              </p14:nvContentPartPr>
              <p14:xfrm>
                <a:off x="1951053" y="5676148"/>
                <a:ext cx="67320" cy="103320"/>
              </p14:xfrm>
            </p:contentPart>
          </mc:Choice>
          <mc:Fallback>
            <p:pic>
              <p:nvPicPr>
                <p:cNvPr id="175" name="Freihand 174">
                  <a:extLst>
                    <a:ext uri="{FF2B5EF4-FFF2-40B4-BE49-F238E27FC236}">
                      <a16:creationId xmlns:a16="http://schemas.microsoft.com/office/drawing/2014/main" id="{2271D673-4EEF-99EB-0D1D-2B8AD4F6481C}"/>
                    </a:ext>
                  </a:extLst>
                </p:cNvPr>
                <p:cNvPicPr/>
                <p:nvPr/>
              </p:nvPicPr>
              <p:blipFill>
                <a:blip r:embed="rId220"/>
                <a:stretch>
                  <a:fillRect/>
                </a:stretch>
              </p:blipFill>
              <p:spPr>
                <a:xfrm>
                  <a:off x="1944933" y="5670028"/>
                  <a:ext cx="79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6" name="Freihand 175">
                  <a:extLst>
                    <a:ext uri="{FF2B5EF4-FFF2-40B4-BE49-F238E27FC236}">
                      <a16:creationId xmlns:a16="http://schemas.microsoft.com/office/drawing/2014/main" id="{0C54C2E3-2D88-80ED-EC56-8FA0D6B23DFF}"/>
                    </a:ext>
                  </a:extLst>
                </p14:cNvPr>
                <p14:cNvContentPartPr/>
                <p14:nvPr/>
              </p14:nvContentPartPr>
              <p14:xfrm>
                <a:off x="2069133" y="5687308"/>
                <a:ext cx="306000" cy="81000"/>
              </p14:xfrm>
            </p:contentPart>
          </mc:Choice>
          <mc:Fallback>
            <p:pic>
              <p:nvPicPr>
                <p:cNvPr id="176" name="Freihand 175">
                  <a:extLst>
                    <a:ext uri="{FF2B5EF4-FFF2-40B4-BE49-F238E27FC236}">
                      <a16:creationId xmlns:a16="http://schemas.microsoft.com/office/drawing/2014/main" id="{0C54C2E3-2D88-80ED-EC56-8FA0D6B23DFF}"/>
                    </a:ext>
                  </a:extLst>
                </p:cNvPr>
                <p:cNvPicPr/>
                <p:nvPr/>
              </p:nvPicPr>
              <p:blipFill>
                <a:blip r:embed="rId222"/>
                <a:stretch>
                  <a:fillRect/>
                </a:stretch>
              </p:blipFill>
              <p:spPr>
                <a:xfrm>
                  <a:off x="2063013" y="5681188"/>
                  <a:ext cx="318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7" name="Freihand 176">
                  <a:extLst>
                    <a:ext uri="{FF2B5EF4-FFF2-40B4-BE49-F238E27FC236}">
                      <a16:creationId xmlns:a16="http://schemas.microsoft.com/office/drawing/2014/main" id="{629BB594-EF2C-AA28-4F70-7140DBE76B95}"/>
                    </a:ext>
                  </a:extLst>
                </p14:cNvPr>
                <p14:cNvContentPartPr/>
                <p14:nvPr/>
              </p14:nvContentPartPr>
              <p14:xfrm>
                <a:off x="2446773" y="5689108"/>
                <a:ext cx="154080" cy="70560"/>
              </p14:xfrm>
            </p:contentPart>
          </mc:Choice>
          <mc:Fallback>
            <p:pic>
              <p:nvPicPr>
                <p:cNvPr id="177" name="Freihand 176">
                  <a:extLst>
                    <a:ext uri="{FF2B5EF4-FFF2-40B4-BE49-F238E27FC236}">
                      <a16:creationId xmlns:a16="http://schemas.microsoft.com/office/drawing/2014/main" id="{629BB594-EF2C-AA28-4F70-7140DBE76B95}"/>
                    </a:ext>
                  </a:extLst>
                </p:cNvPr>
                <p:cNvPicPr/>
                <p:nvPr/>
              </p:nvPicPr>
              <p:blipFill>
                <a:blip r:embed="rId224"/>
                <a:stretch>
                  <a:fillRect/>
                </a:stretch>
              </p:blipFill>
              <p:spPr>
                <a:xfrm>
                  <a:off x="2440653" y="5682988"/>
                  <a:ext cx="166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8" name="Freihand 177">
                  <a:extLst>
                    <a:ext uri="{FF2B5EF4-FFF2-40B4-BE49-F238E27FC236}">
                      <a16:creationId xmlns:a16="http://schemas.microsoft.com/office/drawing/2014/main" id="{E57D4876-95E0-2386-5BAA-AEBADB12D2F5}"/>
                    </a:ext>
                  </a:extLst>
                </p14:cNvPr>
                <p14:cNvContentPartPr/>
                <p14:nvPr/>
              </p14:nvContentPartPr>
              <p14:xfrm>
                <a:off x="2682933" y="5691628"/>
                <a:ext cx="46080" cy="69480"/>
              </p14:xfrm>
            </p:contentPart>
          </mc:Choice>
          <mc:Fallback>
            <p:pic>
              <p:nvPicPr>
                <p:cNvPr id="178" name="Freihand 177">
                  <a:extLst>
                    <a:ext uri="{FF2B5EF4-FFF2-40B4-BE49-F238E27FC236}">
                      <a16:creationId xmlns:a16="http://schemas.microsoft.com/office/drawing/2014/main" id="{E57D4876-95E0-2386-5BAA-AEBADB12D2F5}"/>
                    </a:ext>
                  </a:extLst>
                </p:cNvPr>
                <p:cNvPicPr/>
                <p:nvPr/>
              </p:nvPicPr>
              <p:blipFill>
                <a:blip r:embed="rId226"/>
                <a:stretch>
                  <a:fillRect/>
                </a:stretch>
              </p:blipFill>
              <p:spPr>
                <a:xfrm>
                  <a:off x="2676813" y="5685508"/>
                  <a:ext cx="58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9" name="Freihand 178">
                  <a:extLst>
                    <a:ext uri="{FF2B5EF4-FFF2-40B4-BE49-F238E27FC236}">
                      <a16:creationId xmlns:a16="http://schemas.microsoft.com/office/drawing/2014/main" id="{397617A9-48EF-E52E-D026-0A85AE799052}"/>
                    </a:ext>
                  </a:extLst>
                </p14:cNvPr>
                <p14:cNvContentPartPr/>
                <p14:nvPr/>
              </p14:nvContentPartPr>
              <p14:xfrm>
                <a:off x="2789133" y="5629708"/>
                <a:ext cx="203760" cy="177120"/>
              </p14:xfrm>
            </p:contentPart>
          </mc:Choice>
          <mc:Fallback>
            <p:pic>
              <p:nvPicPr>
                <p:cNvPr id="179" name="Freihand 178">
                  <a:extLst>
                    <a:ext uri="{FF2B5EF4-FFF2-40B4-BE49-F238E27FC236}">
                      <a16:creationId xmlns:a16="http://schemas.microsoft.com/office/drawing/2014/main" id="{397617A9-48EF-E52E-D026-0A85AE799052}"/>
                    </a:ext>
                  </a:extLst>
                </p:cNvPr>
                <p:cNvPicPr/>
                <p:nvPr/>
              </p:nvPicPr>
              <p:blipFill>
                <a:blip r:embed="rId228"/>
                <a:stretch>
                  <a:fillRect/>
                </a:stretch>
              </p:blipFill>
              <p:spPr>
                <a:xfrm>
                  <a:off x="2783013" y="5623588"/>
                  <a:ext cx="216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0" name="Freihand 179">
                  <a:extLst>
                    <a:ext uri="{FF2B5EF4-FFF2-40B4-BE49-F238E27FC236}">
                      <a16:creationId xmlns:a16="http://schemas.microsoft.com/office/drawing/2014/main" id="{2A0BCF94-C6F2-73B6-E93C-4E726BD1A01F}"/>
                    </a:ext>
                  </a:extLst>
                </p14:cNvPr>
                <p14:cNvContentPartPr/>
                <p14:nvPr/>
              </p14:nvContentPartPr>
              <p14:xfrm>
                <a:off x="3001893" y="5614588"/>
                <a:ext cx="210240" cy="327600"/>
              </p14:xfrm>
            </p:contentPart>
          </mc:Choice>
          <mc:Fallback>
            <p:pic>
              <p:nvPicPr>
                <p:cNvPr id="180" name="Freihand 179">
                  <a:extLst>
                    <a:ext uri="{FF2B5EF4-FFF2-40B4-BE49-F238E27FC236}">
                      <a16:creationId xmlns:a16="http://schemas.microsoft.com/office/drawing/2014/main" id="{2A0BCF94-C6F2-73B6-E93C-4E726BD1A01F}"/>
                    </a:ext>
                  </a:extLst>
                </p:cNvPr>
                <p:cNvPicPr/>
                <p:nvPr/>
              </p:nvPicPr>
              <p:blipFill>
                <a:blip r:embed="rId230"/>
                <a:stretch>
                  <a:fillRect/>
                </a:stretch>
              </p:blipFill>
              <p:spPr>
                <a:xfrm>
                  <a:off x="2995773" y="5608468"/>
                  <a:ext cx="2224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1" name="Freihand 180">
                  <a:extLst>
                    <a:ext uri="{FF2B5EF4-FFF2-40B4-BE49-F238E27FC236}">
                      <a16:creationId xmlns:a16="http://schemas.microsoft.com/office/drawing/2014/main" id="{4A2DABFC-8371-E073-515D-C84E1F1F9FDC}"/>
                    </a:ext>
                  </a:extLst>
                </p14:cNvPr>
                <p14:cNvContentPartPr/>
                <p14:nvPr/>
              </p14:nvContentPartPr>
              <p14:xfrm>
                <a:off x="2940333" y="5583268"/>
                <a:ext cx="5400" cy="8640"/>
              </p14:xfrm>
            </p:contentPart>
          </mc:Choice>
          <mc:Fallback>
            <p:pic>
              <p:nvPicPr>
                <p:cNvPr id="181" name="Freihand 180">
                  <a:extLst>
                    <a:ext uri="{FF2B5EF4-FFF2-40B4-BE49-F238E27FC236}">
                      <a16:creationId xmlns:a16="http://schemas.microsoft.com/office/drawing/2014/main" id="{4A2DABFC-8371-E073-515D-C84E1F1F9FDC}"/>
                    </a:ext>
                  </a:extLst>
                </p:cNvPr>
                <p:cNvPicPr/>
                <p:nvPr/>
              </p:nvPicPr>
              <p:blipFill>
                <a:blip r:embed="rId232"/>
                <a:stretch>
                  <a:fillRect/>
                </a:stretch>
              </p:blipFill>
              <p:spPr>
                <a:xfrm>
                  <a:off x="2934213" y="5577148"/>
                  <a:ext cx="17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2" name="Freihand 181">
                  <a:extLst>
                    <a:ext uri="{FF2B5EF4-FFF2-40B4-BE49-F238E27FC236}">
                      <a16:creationId xmlns:a16="http://schemas.microsoft.com/office/drawing/2014/main" id="{A22BE1A7-757E-6ECB-9B6E-56F7AA309757}"/>
                    </a:ext>
                  </a:extLst>
                </p14:cNvPr>
                <p14:cNvContentPartPr/>
                <p14:nvPr/>
              </p14:nvContentPartPr>
              <p14:xfrm>
                <a:off x="3330573" y="5676148"/>
                <a:ext cx="166680" cy="118080"/>
              </p14:xfrm>
            </p:contentPart>
          </mc:Choice>
          <mc:Fallback>
            <p:pic>
              <p:nvPicPr>
                <p:cNvPr id="182" name="Freihand 181">
                  <a:extLst>
                    <a:ext uri="{FF2B5EF4-FFF2-40B4-BE49-F238E27FC236}">
                      <a16:creationId xmlns:a16="http://schemas.microsoft.com/office/drawing/2014/main" id="{A22BE1A7-757E-6ECB-9B6E-56F7AA309757}"/>
                    </a:ext>
                  </a:extLst>
                </p:cNvPr>
                <p:cNvPicPr/>
                <p:nvPr/>
              </p:nvPicPr>
              <p:blipFill>
                <a:blip r:embed="rId234"/>
                <a:stretch>
                  <a:fillRect/>
                </a:stretch>
              </p:blipFill>
              <p:spPr>
                <a:xfrm>
                  <a:off x="3324453" y="5670028"/>
                  <a:ext cx="178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3" name="Freihand 182">
                  <a:extLst>
                    <a:ext uri="{FF2B5EF4-FFF2-40B4-BE49-F238E27FC236}">
                      <a16:creationId xmlns:a16="http://schemas.microsoft.com/office/drawing/2014/main" id="{D3030AB5-98DF-9695-51F0-06C531EB479B}"/>
                    </a:ext>
                  </a:extLst>
                </p14:cNvPr>
                <p14:cNvContentPartPr/>
                <p14:nvPr/>
              </p14:nvContentPartPr>
              <p14:xfrm>
                <a:off x="3523893" y="5668948"/>
                <a:ext cx="166680" cy="109800"/>
              </p14:xfrm>
            </p:contentPart>
          </mc:Choice>
          <mc:Fallback>
            <p:pic>
              <p:nvPicPr>
                <p:cNvPr id="183" name="Freihand 182">
                  <a:extLst>
                    <a:ext uri="{FF2B5EF4-FFF2-40B4-BE49-F238E27FC236}">
                      <a16:creationId xmlns:a16="http://schemas.microsoft.com/office/drawing/2014/main" id="{D3030AB5-98DF-9695-51F0-06C531EB479B}"/>
                    </a:ext>
                  </a:extLst>
                </p:cNvPr>
                <p:cNvPicPr/>
                <p:nvPr/>
              </p:nvPicPr>
              <p:blipFill>
                <a:blip r:embed="rId236"/>
                <a:stretch>
                  <a:fillRect/>
                </a:stretch>
              </p:blipFill>
              <p:spPr>
                <a:xfrm>
                  <a:off x="3517773" y="5662828"/>
                  <a:ext cx="178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4" name="Freihand 183">
                  <a:extLst>
                    <a:ext uri="{FF2B5EF4-FFF2-40B4-BE49-F238E27FC236}">
                      <a16:creationId xmlns:a16="http://schemas.microsoft.com/office/drawing/2014/main" id="{1E2B69CB-A1A2-F410-6BCC-E93E0E78DC30}"/>
                    </a:ext>
                  </a:extLst>
                </p14:cNvPr>
                <p14:cNvContentPartPr/>
                <p14:nvPr/>
              </p14:nvContentPartPr>
              <p14:xfrm>
                <a:off x="3702093" y="5583268"/>
                <a:ext cx="160200" cy="186840"/>
              </p14:xfrm>
            </p:contentPart>
          </mc:Choice>
          <mc:Fallback>
            <p:pic>
              <p:nvPicPr>
                <p:cNvPr id="184" name="Freihand 183">
                  <a:extLst>
                    <a:ext uri="{FF2B5EF4-FFF2-40B4-BE49-F238E27FC236}">
                      <a16:creationId xmlns:a16="http://schemas.microsoft.com/office/drawing/2014/main" id="{1E2B69CB-A1A2-F410-6BCC-E93E0E78DC30}"/>
                    </a:ext>
                  </a:extLst>
                </p:cNvPr>
                <p:cNvPicPr/>
                <p:nvPr/>
              </p:nvPicPr>
              <p:blipFill>
                <a:blip r:embed="rId238"/>
                <a:stretch>
                  <a:fillRect/>
                </a:stretch>
              </p:blipFill>
              <p:spPr>
                <a:xfrm>
                  <a:off x="3695973" y="5577148"/>
                  <a:ext cx="172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5" name="Freihand 184">
                  <a:extLst>
                    <a:ext uri="{FF2B5EF4-FFF2-40B4-BE49-F238E27FC236}">
                      <a16:creationId xmlns:a16="http://schemas.microsoft.com/office/drawing/2014/main" id="{A2051419-51E5-14CF-E126-EE92856ED77B}"/>
                    </a:ext>
                  </a:extLst>
                </p14:cNvPr>
                <p14:cNvContentPartPr/>
                <p14:nvPr/>
              </p14:nvContentPartPr>
              <p14:xfrm>
                <a:off x="3910173" y="5672548"/>
                <a:ext cx="93600" cy="105840"/>
              </p14:xfrm>
            </p:contentPart>
          </mc:Choice>
          <mc:Fallback>
            <p:pic>
              <p:nvPicPr>
                <p:cNvPr id="185" name="Freihand 184">
                  <a:extLst>
                    <a:ext uri="{FF2B5EF4-FFF2-40B4-BE49-F238E27FC236}">
                      <a16:creationId xmlns:a16="http://schemas.microsoft.com/office/drawing/2014/main" id="{A2051419-51E5-14CF-E126-EE92856ED77B}"/>
                    </a:ext>
                  </a:extLst>
                </p:cNvPr>
                <p:cNvPicPr/>
                <p:nvPr/>
              </p:nvPicPr>
              <p:blipFill>
                <a:blip r:embed="rId240"/>
                <a:stretch>
                  <a:fillRect/>
                </a:stretch>
              </p:blipFill>
              <p:spPr>
                <a:xfrm>
                  <a:off x="3904053" y="5666428"/>
                  <a:ext cx="105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6" name="Freihand 185">
                  <a:extLst>
                    <a:ext uri="{FF2B5EF4-FFF2-40B4-BE49-F238E27FC236}">
                      <a16:creationId xmlns:a16="http://schemas.microsoft.com/office/drawing/2014/main" id="{18EF363E-BB69-C50C-9C31-B81C188FD37A}"/>
                    </a:ext>
                  </a:extLst>
                </p14:cNvPr>
                <p14:cNvContentPartPr/>
                <p14:nvPr/>
              </p14:nvContentPartPr>
              <p14:xfrm>
                <a:off x="4019973" y="5567788"/>
                <a:ext cx="92160" cy="218160"/>
              </p14:xfrm>
            </p:contentPart>
          </mc:Choice>
          <mc:Fallback>
            <p:pic>
              <p:nvPicPr>
                <p:cNvPr id="186" name="Freihand 185">
                  <a:extLst>
                    <a:ext uri="{FF2B5EF4-FFF2-40B4-BE49-F238E27FC236}">
                      <a16:creationId xmlns:a16="http://schemas.microsoft.com/office/drawing/2014/main" id="{18EF363E-BB69-C50C-9C31-B81C188FD37A}"/>
                    </a:ext>
                  </a:extLst>
                </p:cNvPr>
                <p:cNvPicPr/>
                <p:nvPr/>
              </p:nvPicPr>
              <p:blipFill>
                <a:blip r:embed="rId242"/>
                <a:stretch>
                  <a:fillRect/>
                </a:stretch>
              </p:blipFill>
              <p:spPr>
                <a:xfrm>
                  <a:off x="4013853" y="5561668"/>
                  <a:ext cx="104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7" name="Freihand 186">
                  <a:extLst>
                    <a:ext uri="{FF2B5EF4-FFF2-40B4-BE49-F238E27FC236}">
                      <a16:creationId xmlns:a16="http://schemas.microsoft.com/office/drawing/2014/main" id="{55B4BFA9-4D27-C1B1-E3BD-80CB3856145F}"/>
                    </a:ext>
                  </a:extLst>
                </p14:cNvPr>
                <p14:cNvContentPartPr/>
                <p14:nvPr/>
              </p14:nvContentPartPr>
              <p14:xfrm>
                <a:off x="4135173" y="5653108"/>
                <a:ext cx="80640" cy="136800"/>
              </p14:xfrm>
            </p:contentPart>
          </mc:Choice>
          <mc:Fallback>
            <p:pic>
              <p:nvPicPr>
                <p:cNvPr id="187" name="Freihand 186">
                  <a:extLst>
                    <a:ext uri="{FF2B5EF4-FFF2-40B4-BE49-F238E27FC236}">
                      <a16:creationId xmlns:a16="http://schemas.microsoft.com/office/drawing/2014/main" id="{55B4BFA9-4D27-C1B1-E3BD-80CB3856145F}"/>
                    </a:ext>
                  </a:extLst>
                </p:cNvPr>
                <p:cNvPicPr/>
                <p:nvPr/>
              </p:nvPicPr>
              <p:blipFill>
                <a:blip r:embed="rId244"/>
                <a:stretch>
                  <a:fillRect/>
                </a:stretch>
              </p:blipFill>
              <p:spPr>
                <a:xfrm>
                  <a:off x="4129053" y="5646988"/>
                  <a:ext cx="92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0" name="Freihand 189">
                  <a:extLst>
                    <a:ext uri="{FF2B5EF4-FFF2-40B4-BE49-F238E27FC236}">
                      <a16:creationId xmlns:a16="http://schemas.microsoft.com/office/drawing/2014/main" id="{2FF76B45-7DEB-ED98-C025-AC7DEFF58759}"/>
                    </a:ext>
                  </a:extLst>
                </p14:cNvPr>
                <p14:cNvContentPartPr/>
                <p14:nvPr/>
              </p14:nvContentPartPr>
              <p14:xfrm>
                <a:off x="4404453" y="5598028"/>
                <a:ext cx="166680" cy="138600"/>
              </p14:xfrm>
            </p:contentPart>
          </mc:Choice>
          <mc:Fallback>
            <p:pic>
              <p:nvPicPr>
                <p:cNvPr id="190" name="Freihand 189">
                  <a:extLst>
                    <a:ext uri="{FF2B5EF4-FFF2-40B4-BE49-F238E27FC236}">
                      <a16:creationId xmlns:a16="http://schemas.microsoft.com/office/drawing/2014/main" id="{2FF76B45-7DEB-ED98-C025-AC7DEFF58759}"/>
                    </a:ext>
                  </a:extLst>
                </p:cNvPr>
                <p:cNvPicPr/>
                <p:nvPr/>
              </p:nvPicPr>
              <p:blipFill>
                <a:blip r:embed="rId246"/>
                <a:stretch>
                  <a:fillRect/>
                </a:stretch>
              </p:blipFill>
              <p:spPr>
                <a:xfrm>
                  <a:off x="4398333" y="5591908"/>
                  <a:ext cx="178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1" name="Freihand 190">
                  <a:extLst>
                    <a:ext uri="{FF2B5EF4-FFF2-40B4-BE49-F238E27FC236}">
                      <a16:creationId xmlns:a16="http://schemas.microsoft.com/office/drawing/2014/main" id="{1B21A9B9-2705-DCDB-BA7C-EDC7CDD51D54}"/>
                    </a:ext>
                  </a:extLst>
                </p14:cNvPr>
                <p14:cNvContentPartPr/>
                <p14:nvPr/>
              </p14:nvContentPartPr>
              <p14:xfrm>
                <a:off x="4478973" y="5529268"/>
                <a:ext cx="18720" cy="6840"/>
              </p14:xfrm>
            </p:contentPart>
          </mc:Choice>
          <mc:Fallback>
            <p:pic>
              <p:nvPicPr>
                <p:cNvPr id="191" name="Freihand 190">
                  <a:extLst>
                    <a:ext uri="{FF2B5EF4-FFF2-40B4-BE49-F238E27FC236}">
                      <a16:creationId xmlns:a16="http://schemas.microsoft.com/office/drawing/2014/main" id="{1B21A9B9-2705-DCDB-BA7C-EDC7CDD51D54}"/>
                    </a:ext>
                  </a:extLst>
                </p:cNvPr>
                <p:cNvPicPr/>
                <p:nvPr/>
              </p:nvPicPr>
              <p:blipFill>
                <a:blip r:embed="rId248"/>
                <a:stretch>
                  <a:fillRect/>
                </a:stretch>
              </p:blipFill>
              <p:spPr>
                <a:xfrm>
                  <a:off x="4472853" y="5523148"/>
                  <a:ext cx="30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2" name="Freihand 191">
                  <a:extLst>
                    <a:ext uri="{FF2B5EF4-FFF2-40B4-BE49-F238E27FC236}">
                      <a16:creationId xmlns:a16="http://schemas.microsoft.com/office/drawing/2014/main" id="{89C35621-7D33-F704-1288-F4074EF7CAA1}"/>
                    </a:ext>
                  </a:extLst>
                </p14:cNvPr>
                <p14:cNvContentPartPr/>
                <p14:nvPr/>
              </p14:nvContentPartPr>
              <p14:xfrm>
                <a:off x="4635213" y="5614588"/>
                <a:ext cx="66240" cy="119880"/>
              </p14:xfrm>
            </p:contentPart>
          </mc:Choice>
          <mc:Fallback>
            <p:pic>
              <p:nvPicPr>
                <p:cNvPr id="192" name="Freihand 191">
                  <a:extLst>
                    <a:ext uri="{FF2B5EF4-FFF2-40B4-BE49-F238E27FC236}">
                      <a16:creationId xmlns:a16="http://schemas.microsoft.com/office/drawing/2014/main" id="{89C35621-7D33-F704-1288-F4074EF7CAA1}"/>
                    </a:ext>
                  </a:extLst>
                </p:cNvPr>
                <p:cNvPicPr/>
                <p:nvPr/>
              </p:nvPicPr>
              <p:blipFill>
                <a:blip r:embed="rId250"/>
                <a:stretch>
                  <a:fillRect/>
                </a:stretch>
              </p:blipFill>
              <p:spPr>
                <a:xfrm>
                  <a:off x="4629093" y="5608468"/>
                  <a:ext cx="78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3" name="Freihand 192">
                  <a:extLst>
                    <a:ext uri="{FF2B5EF4-FFF2-40B4-BE49-F238E27FC236}">
                      <a16:creationId xmlns:a16="http://schemas.microsoft.com/office/drawing/2014/main" id="{24F6BD77-82BC-97BE-0DD6-6C12BC3742FA}"/>
                    </a:ext>
                  </a:extLst>
                </p14:cNvPr>
                <p14:cNvContentPartPr/>
                <p14:nvPr/>
              </p14:nvContentPartPr>
              <p14:xfrm>
                <a:off x="4793613" y="5591548"/>
                <a:ext cx="123120" cy="163080"/>
              </p14:xfrm>
            </p:contentPart>
          </mc:Choice>
          <mc:Fallback>
            <p:pic>
              <p:nvPicPr>
                <p:cNvPr id="193" name="Freihand 192">
                  <a:extLst>
                    <a:ext uri="{FF2B5EF4-FFF2-40B4-BE49-F238E27FC236}">
                      <a16:creationId xmlns:a16="http://schemas.microsoft.com/office/drawing/2014/main" id="{24F6BD77-82BC-97BE-0DD6-6C12BC3742FA}"/>
                    </a:ext>
                  </a:extLst>
                </p:cNvPr>
                <p:cNvPicPr/>
                <p:nvPr/>
              </p:nvPicPr>
              <p:blipFill>
                <a:blip r:embed="rId252"/>
                <a:stretch>
                  <a:fillRect/>
                </a:stretch>
              </p:blipFill>
              <p:spPr>
                <a:xfrm>
                  <a:off x="4787493" y="5585428"/>
                  <a:ext cx="135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4" name="Freihand 193">
                  <a:extLst>
                    <a:ext uri="{FF2B5EF4-FFF2-40B4-BE49-F238E27FC236}">
                      <a16:creationId xmlns:a16="http://schemas.microsoft.com/office/drawing/2014/main" id="{DC0F574C-1627-5E85-CDB1-FBD54A5872A1}"/>
                    </a:ext>
                  </a:extLst>
                </p14:cNvPr>
                <p14:cNvContentPartPr/>
                <p14:nvPr/>
              </p14:nvContentPartPr>
              <p14:xfrm>
                <a:off x="4947693" y="5594788"/>
                <a:ext cx="116640" cy="115560"/>
              </p14:xfrm>
            </p:contentPart>
          </mc:Choice>
          <mc:Fallback>
            <p:pic>
              <p:nvPicPr>
                <p:cNvPr id="194" name="Freihand 193">
                  <a:extLst>
                    <a:ext uri="{FF2B5EF4-FFF2-40B4-BE49-F238E27FC236}">
                      <a16:creationId xmlns:a16="http://schemas.microsoft.com/office/drawing/2014/main" id="{DC0F574C-1627-5E85-CDB1-FBD54A5872A1}"/>
                    </a:ext>
                  </a:extLst>
                </p:cNvPr>
                <p:cNvPicPr/>
                <p:nvPr/>
              </p:nvPicPr>
              <p:blipFill>
                <a:blip r:embed="rId254"/>
                <a:stretch>
                  <a:fillRect/>
                </a:stretch>
              </p:blipFill>
              <p:spPr>
                <a:xfrm>
                  <a:off x="4941573" y="5588668"/>
                  <a:ext cx="128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5" name="Freihand 194">
                  <a:extLst>
                    <a:ext uri="{FF2B5EF4-FFF2-40B4-BE49-F238E27FC236}">
                      <a16:creationId xmlns:a16="http://schemas.microsoft.com/office/drawing/2014/main" id="{8EE1546D-35A6-C3DB-6475-98D0CF7D9918}"/>
                    </a:ext>
                  </a:extLst>
                </p14:cNvPr>
                <p14:cNvContentPartPr/>
                <p14:nvPr/>
              </p14:nvContentPartPr>
              <p14:xfrm>
                <a:off x="5080173" y="5573908"/>
                <a:ext cx="68040" cy="148320"/>
              </p14:xfrm>
            </p:contentPart>
          </mc:Choice>
          <mc:Fallback>
            <p:pic>
              <p:nvPicPr>
                <p:cNvPr id="195" name="Freihand 194">
                  <a:extLst>
                    <a:ext uri="{FF2B5EF4-FFF2-40B4-BE49-F238E27FC236}">
                      <a16:creationId xmlns:a16="http://schemas.microsoft.com/office/drawing/2014/main" id="{8EE1546D-35A6-C3DB-6475-98D0CF7D9918}"/>
                    </a:ext>
                  </a:extLst>
                </p:cNvPr>
                <p:cNvPicPr/>
                <p:nvPr/>
              </p:nvPicPr>
              <p:blipFill>
                <a:blip r:embed="rId256"/>
                <a:stretch>
                  <a:fillRect/>
                </a:stretch>
              </p:blipFill>
              <p:spPr>
                <a:xfrm>
                  <a:off x="5074053" y="5567788"/>
                  <a:ext cx="80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6" name="Freihand 195">
                  <a:extLst>
                    <a:ext uri="{FF2B5EF4-FFF2-40B4-BE49-F238E27FC236}">
                      <a16:creationId xmlns:a16="http://schemas.microsoft.com/office/drawing/2014/main" id="{1D242714-A8CE-097E-0329-79F054AFFDF3}"/>
                    </a:ext>
                  </a:extLst>
                </p14:cNvPr>
                <p14:cNvContentPartPr/>
                <p14:nvPr/>
              </p14:nvContentPartPr>
              <p14:xfrm>
                <a:off x="5188533" y="5600548"/>
                <a:ext cx="59400" cy="105120"/>
              </p14:xfrm>
            </p:contentPart>
          </mc:Choice>
          <mc:Fallback>
            <p:pic>
              <p:nvPicPr>
                <p:cNvPr id="196" name="Freihand 195">
                  <a:extLst>
                    <a:ext uri="{FF2B5EF4-FFF2-40B4-BE49-F238E27FC236}">
                      <a16:creationId xmlns:a16="http://schemas.microsoft.com/office/drawing/2014/main" id="{1D242714-A8CE-097E-0329-79F054AFFDF3}"/>
                    </a:ext>
                  </a:extLst>
                </p:cNvPr>
                <p:cNvPicPr/>
                <p:nvPr/>
              </p:nvPicPr>
              <p:blipFill>
                <a:blip r:embed="rId258"/>
                <a:stretch>
                  <a:fillRect/>
                </a:stretch>
              </p:blipFill>
              <p:spPr>
                <a:xfrm>
                  <a:off x="5182413" y="5594428"/>
                  <a:ext cx="71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7" name="Freihand 196">
                  <a:extLst>
                    <a:ext uri="{FF2B5EF4-FFF2-40B4-BE49-F238E27FC236}">
                      <a16:creationId xmlns:a16="http://schemas.microsoft.com/office/drawing/2014/main" id="{52C94FE3-94BE-7D41-FD2B-2BD31EE3E6A0}"/>
                    </a:ext>
                  </a:extLst>
                </p14:cNvPr>
                <p14:cNvContentPartPr/>
                <p14:nvPr/>
              </p14:nvContentPartPr>
              <p14:xfrm>
                <a:off x="5281413" y="5484988"/>
                <a:ext cx="120960" cy="207000"/>
              </p14:xfrm>
            </p:contentPart>
          </mc:Choice>
          <mc:Fallback>
            <p:pic>
              <p:nvPicPr>
                <p:cNvPr id="197" name="Freihand 196">
                  <a:extLst>
                    <a:ext uri="{FF2B5EF4-FFF2-40B4-BE49-F238E27FC236}">
                      <a16:creationId xmlns:a16="http://schemas.microsoft.com/office/drawing/2014/main" id="{52C94FE3-94BE-7D41-FD2B-2BD31EE3E6A0}"/>
                    </a:ext>
                  </a:extLst>
                </p:cNvPr>
                <p:cNvPicPr/>
                <p:nvPr/>
              </p:nvPicPr>
              <p:blipFill>
                <a:blip r:embed="rId260"/>
                <a:stretch>
                  <a:fillRect/>
                </a:stretch>
              </p:blipFill>
              <p:spPr>
                <a:xfrm>
                  <a:off x="5275293" y="5478868"/>
                  <a:ext cx="133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8" name="Freihand 197">
                  <a:extLst>
                    <a:ext uri="{FF2B5EF4-FFF2-40B4-BE49-F238E27FC236}">
                      <a16:creationId xmlns:a16="http://schemas.microsoft.com/office/drawing/2014/main" id="{61348CD2-376D-0B35-50FD-5DE2F287D7AD}"/>
                    </a:ext>
                  </a:extLst>
                </p14:cNvPr>
                <p14:cNvContentPartPr/>
                <p14:nvPr/>
              </p14:nvContentPartPr>
              <p14:xfrm>
                <a:off x="5565813" y="5601988"/>
                <a:ext cx="88920" cy="114480"/>
              </p14:xfrm>
            </p:contentPart>
          </mc:Choice>
          <mc:Fallback>
            <p:pic>
              <p:nvPicPr>
                <p:cNvPr id="198" name="Freihand 197">
                  <a:extLst>
                    <a:ext uri="{FF2B5EF4-FFF2-40B4-BE49-F238E27FC236}">
                      <a16:creationId xmlns:a16="http://schemas.microsoft.com/office/drawing/2014/main" id="{61348CD2-376D-0B35-50FD-5DE2F287D7AD}"/>
                    </a:ext>
                  </a:extLst>
                </p:cNvPr>
                <p:cNvPicPr/>
                <p:nvPr/>
              </p:nvPicPr>
              <p:blipFill>
                <a:blip r:embed="rId262"/>
                <a:stretch>
                  <a:fillRect/>
                </a:stretch>
              </p:blipFill>
              <p:spPr>
                <a:xfrm>
                  <a:off x="5559693" y="5595868"/>
                  <a:ext cx="101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9" name="Freihand 198">
                  <a:extLst>
                    <a:ext uri="{FF2B5EF4-FFF2-40B4-BE49-F238E27FC236}">
                      <a16:creationId xmlns:a16="http://schemas.microsoft.com/office/drawing/2014/main" id="{7E6E38E5-46BA-F7E9-1088-F30B955160E6}"/>
                    </a:ext>
                  </a:extLst>
                </p14:cNvPr>
                <p14:cNvContentPartPr/>
                <p14:nvPr/>
              </p14:nvContentPartPr>
              <p14:xfrm>
                <a:off x="5573373" y="5477428"/>
                <a:ext cx="35640" cy="59760"/>
              </p14:xfrm>
            </p:contentPart>
          </mc:Choice>
          <mc:Fallback>
            <p:pic>
              <p:nvPicPr>
                <p:cNvPr id="199" name="Freihand 198">
                  <a:extLst>
                    <a:ext uri="{FF2B5EF4-FFF2-40B4-BE49-F238E27FC236}">
                      <a16:creationId xmlns:a16="http://schemas.microsoft.com/office/drawing/2014/main" id="{7E6E38E5-46BA-F7E9-1088-F30B955160E6}"/>
                    </a:ext>
                  </a:extLst>
                </p:cNvPr>
                <p:cNvPicPr/>
                <p:nvPr/>
              </p:nvPicPr>
              <p:blipFill>
                <a:blip r:embed="rId264"/>
                <a:stretch>
                  <a:fillRect/>
                </a:stretch>
              </p:blipFill>
              <p:spPr>
                <a:xfrm>
                  <a:off x="5567253" y="5471308"/>
                  <a:ext cx="47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1" name="Freihand 160">
                  <a:extLst>
                    <a:ext uri="{FF2B5EF4-FFF2-40B4-BE49-F238E27FC236}">
                      <a16:creationId xmlns:a16="http://schemas.microsoft.com/office/drawing/2014/main" id="{9E840606-6A6D-4977-80AF-923EC128A9EF}"/>
                    </a:ext>
                  </a:extLst>
                </p14:cNvPr>
                <p14:cNvContentPartPr/>
                <p14:nvPr/>
              </p14:nvContentPartPr>
              <p14:xfrm>
                <a:off x="6096093" y="4847788"/>
                <a:ext cx="118440" cy="121320"/>
              </p14:xfrm>
            </p:contentPart>
          </mc:Choice>
          <mc:Fallback>
            <p:pic>
              <p:nvPicPr>
                <p:cNvPr id="161" name="Freihand 160">
                  <a:extLst>
                    <a:ext uri="{FF2B5EF4-FFF2-40B4-BE49-F238E27FC236}">
                      <a16:creationId xmlns:a16="http://schemas.microsoft.com/office/drawing/2014/main" id="{9E840606-6A6D-4977-80AF-923EC128A9EF}"/>
                    </a:ext>
                  </a:extLst>
                </p:cNvPr>
                <p:cNvPicPr/>
                <p:nvPr/>
              </p:nvPicPr>
              <p:blipFill>
                <a:blip r:embed="rId266"/>
                <a:stretch>
                  <a:fillRect/>
                </a:stretch>
              </p:blipFill>
              <p:spPr>
                <a:xfrm>
                  <a:off x="6089973" y="4841668"/>
                  <a:ext cx="13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D1B2F0B4-31A1-A97A-C9D4-F1D1373DE657}"/>
                    </a:ext>
                  </a:extLst>
                </p14:cNvPr>
                <p14:cNvContentPartPr/>
                <p14:nvPr/>
              </p14:nvContentPartPr>
              <p14:xfrm>
                <a:off x="6137493" y="4748788"/>
                <a:ext cx="10440" cy="20160"/>
              </p14:xfrm>
            </p:contentPart>
          </mc:Choice>
          <mc:Fallback>
            <p:pic>
              <p:nvPicPr>
                <p:cNvPr id="162" name="Freihand 161">
                  <a:extLst>
                    <a:ext uri="{FF2B5EF4-FFF2-40B4-BE49-F238E27FC236}">
                      <a16:creationId xmlns:a16="http://schemas.microsoft.com/office/drawing/2014/main" id="{D1B2F0B4-31A1-A97A-C9D4-F1D1373DE657}"/>
                    </a:ext>
                  </a:extLst>
                </p:cNvPr>
                <p:cNvPicPr/>
                <p:nvPr/>
              </p:nvPicPr>
              <p:blipFill>
                <a:blip r:embed="rId268"/>
                <a:stretch>
                  <a:fillRect/>
                </a:stretch>
              </p:blipFill>
              <p:spPr>
                <a:xfrm>
                  <a:off x="6131373" y="4742668"/>
                  <a:ext cx="22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AB9490C8-9BD1-DDAA-5252-F7E2F02B8749}"/>
                    </a:ext>
                  </a:extLst>
                </p14:cNvPr>
                <p14:cNvContentPartPr/>
                <p14:nvPr/>
              </p14:nvContentPartPr>
              <p14:xfrm>
                <a:off x="6363573" y="4828348"/>
                <a:ext cx="31320" cy="224280"/>
              </p14:xfrm>
            </p:contentPart>
          </mc:Choice>
          <mc:Fallback>
            <p:pic>
              <p:nvPicPr>
                <p:cNvPr id="163" name="Freihand 162">
                  <a:extLst>
                    <a:ext uri="{FF2B5EF4-FFF2-40B4-BE49-F238E27FC236}">
                      <a16:creationId xmlns:a16="http://schemas.microsoft.com/office/drawing/2014/main" id="{AB9490C8-9BD1-DDAA-5252-F7E2F02B8749}"/>
                    </a:ext>
                  </a:extLst>
                </p:cNvPr>
                <p:cNvPicPr/>
                <p:nvPr/>
              </p:nvPicPr>
              <p:blipFill>
                <a:blip r:embed="rId270"/>
                <a:stretch>
                  <a:fillRect/>
                </a:stretch>
              </p:blipFill>
              <p:spPr>
                <a:xfrm>
                  <a:off x="6357453" y="4822228"/>
                  <a:ext cx="43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50ECDF0A-826F-21B7-F9E5-0ADFB762D795}"/>
                    </a:ext>
                  </a:extLst>
                </p14:cNvPr>
                <p14:cNvContentPartPr/>
                <p14:nvPr/>
              </p14:nvContentPartPr>
              <p14:xfrm>
                <a:off x="6287973" y="4689748"/>
                <a:ext cx="162720" cy="193680"/>
              </p14:xfrm>
            </p:contentPart>
          </mc:Choice>
          <mc:Fallback>
            <p:pic>
              <p:nvPicPr>
                <p:cNvPr id="164" name="Freihand 163">
                  <a:extLst>
                    <a:ext uri="{FF2B5EF4-FFF2-40B4-BE49-F238E27FC236}">
                      <a16:creationId xmlns:a16="http://schemas.microsoft.com/office/drawing/2014/main" id="{50ECDF0A-826F-21B7-F9E5-0ADFB762D795}"/>
                    </a:ext>
                  </a:extLst>
                </p:cNvPr>
                <p:cNvPicPr/>
                <p:nvPr/>
              </p:nvPicPr>
              <p:blipFill>
                <a:blip r:embed="rId272"/>
                <a:stretch>
                  <a:fillRect/>
                </a:stretch>
              </p:blipFill>
              <p:spPr>
                <a:xfrm>
                  <a:off x="6281853" y="4683628"/>
                  <a:ext cx="174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6" name="Freihand 165">
                  <a:extLst>
                    <a:ext uri="{FF2B5EF4-FFF2-40B4-BE49-F238E27FC236}">
                      <a16:creationId xmlns:a16="http://schemas.microsoft.com/office/drawing/2014/main" id="{AF3FDE0A-1EC9-86D4-85AC-1AFC24F0F165}"/>
                    </a:ext>
                  </a:extLst>
                </p14:cNvPr>
                <p14:cNvContentPartPr/>
                <p14:nvPr/>
              </p14:nvContentPartPr>
              <p14:xfrm>
                <a:off x="6561933" y="4883428"/>
                <a:ext cx="309960" cy="461520"/>
              </p14:xfrm>
            </p:contentPart>
          </mc:Choice>
          <mc:Fallback>
            <p:pic>
              <p:nvPicPr>
                <p:cNvPr id="166" name="Freihand 165">
                  <a:extLst>
                    <a:ext uri="{FF2B5EF4-FFF2-40B4-BE49-F238E27FC236}">
                      <a16:creationId xmlns:a16="http://schemas.microsoft.com/office/drawing/2014/main" id="{AF3FDE0A-1EC9-86D4-85AC-1AFC24F0F165}"/>
                    </a:ext>
                  </a:extLst>
                </p:cNvPr>
                <p:cNvPicPr/>
                <p:nvPr/>
              </p:nvPicPr>
              <p:blipFill>
                <a:blip r:embed="rId274"/>
                <a:stretch>
                  <a:fillRect/>
                </a:stretch>
              </p:blipFill>
              <p:spPr>
                <a:xfrm>
                  <a:off x="6555813" y="4877308"/>
                  <a:ext cx="32220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 name="Freihand 166">
                  <a:extLst>
                    <a:ext uri="{FF2B5EF4-FFF2-40B4-BE49-F238E27FC236}">
                      <a16:creationId xmlns:a16="http://schemas.microsoft.com/office/drawing/2014/main" id="{FB824836-27DE-C068-2594-B8EA42E8718F}"/>
                    </a:ext>
                  </a:extLst>
                </p14:cNvPr>
                <p14:cNvContentPartPr/>
                <p14:nvPr/>
              </p14:nvContentPartPr>
              <p14:xfrm>
                <a:off x="6484173" y="5221828"/>
                <a:ext cx="151920" cy="225000"/>
              </p14:xfrm>
            </p:contentPart>
          </mc:Choice>
          <mc:Fallback>
            <p:pic>
              <p:nvPicPr>
                <p:cNvPr id="167" name="Freihand 166">
                  <a:extLst>
                    <a:ext uri="{FF2B5EF4-FFF2-40B4-BE49-F238E27FC236}">
                      <a16:creationId xmlns:a16="http://schemas.microsoft.com/office/drawing/2014/main" id="{FB824836-27DE-C068-2594-B8EA42E8718F}"/>
                    </a:ext>
                  </a:extLst>
                </p:cNvPr>
                <p:cNvPicPr/>
                <p:nvPr/>
              </p:nvPicPr>
              <p:blipFill>
                <a:blip r:embed="rId276"/>
                <a:stretch>
                  <a:fillRect/>
                </a:stretch>
              </p:blipFill>
              <p:spPr>
                <a:xfrm>
                  <a:off x="6478053" y="5215708"/>
                  <a:ext cx="164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0" name="Freihand 199">
                  <a:extLst>
                    <a:ext uri="{FF2B5EF4-FFF2-40B4-BE49-F238E27FC236}">
                      <a16:creationId xmlns:a16="http://schemas.microsoft.com/office/drawing/2014/main" id="{97AAC2A9-377A-FA95-75D4-4B98A1471270}"/>
                    </a:ext>
                  </a:extLst>
                </p14:cNvPr>
                <p14:cNvContentPartPr/>
                <p14:nvPr/>
              </p14:nvContentPartPr>
              <p14:xfrm>
                <a:off x="5858853" y="5477788"/>
                <a:ext cx="114480" cy="218520"/>
              </p14:xfrm>
            </p:contentPart>
          </mc:Choice>
          <mc:Fallback>
            <p:pic>
              <p:nvPicPr>
                <p:cNvPr id="200" name="Freihand 199">
                  <a:extLst>
                    <a:ext uri="{FF2B5EF4-FFF2-40B4-BE49-F238E27FC236}">
                      <a16:creationId xmlns:a16="http://schemas.microsoft.com/office/drawing/2014/main" id="{97AAC2A9-377A-FA95-75D4-4B98A1471270}"/>
                    </a:ext>
                  </a:extLst>
                </p:cNvPr>
                <p:cNvPicPr/>
                <p:nvPr/>
              </p:nvPicPr>
              <p:blipFill>
                <a:blip r:embed="rId278"/>
                <a:stretch>
                  <a:fillRect/>
                </a:stretch>
              </p:blipFill>
              <p:spPr>
                <a:xfrm>
                  <a:off x="5852733" y="5471668"/>
                  <a:ext cx="126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2" name="Freihand 201">
                  <a:extLst>
                    <a:ext uri="{FF2B5EF4-FFF2-40B4-BE49-F238E27FC236}">
                      <a16:creationId xmlns:a16="http://schemas.microsoft.com/office/drawing/2014/main" id="{A03B0327-9B76-1787-101A-9FFDC51D4759}"/>
                    </a:ext>
                  </a:extLst>
                </p14:cNvPr>
                <p14:cNvContentPartPr/>
                <p14:nvPr/>
              </p14:nvContentPartPr>
              <p14:xfrm>
                <a:off x="6021213" y="5578948"/>
                <a:ext cx="362520" cy="101880"/>
              </p14:xfrm>
            </p:contentPart>
          </mc:Choice>
          <mc:Fallback>
            <p:pic>
              <p:nvPicPr>
                <p:cNvPr id="202" name="Freihand 201">
                  <a:extLst>
                    <a:ext uri="{FF2B5EF4-FFF2-40B4-BE49-F238E27FC236}">
                      <a16:creationId xmlns:a16="http://schemas.microsoft.com/office/drawing/2014/main" id="{A03B0327-9B76-1787-101A-9FFDC51D4759}"/>
                    </a:ext>
                  </a:extLst>
                </p:cNvPr>
                <p:cNvPicPr/>
                <p:nvPr/>
              </p:nvPicPr>
              <p:blipFill>
                <a:blip r:embed="rId280"/>
                <a:stretch>
                  <a:fillRect/>
                </a:stretch>
              </p:blipFill>
              <p:spPr>
                <a:xfrm>
                  <a:off x="6015093" y="5572828"/>
                  <a:ext cx="374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3" name="Freihand 202">
                  <a:extLst>
                    <a:ext uri="{FF2B5EF4-FFF2-40B4-BE49-F238E27FC236}">
                      <a16:creationId xmlns:a16="http://schemas.microsoft.com/office/drawing/2014/main" id="{C5402E5B-21CB-331D-229A-CD4A7C437AEF}"/>
                    </a:ext>
                  </a:extLst>
                </p14:cNvPr>
                <p14:cNvContentPartPr/>
                <p14:nvPr/>
              </p14:nvContentPartPr>
              <p14:xfrm>
                <a:off x="6446733" y="5541148"/>
                <a:ext cx="118440" cy="247320"/>
              </p14:xfrm>
            </p:contentPart>
          </mc:Choice>
          <mc:Fallback>
            <p:pic>
              <p:nvPicPr>
                <p:cNvPr id="203" name="Freihand 202">
                  <a:extLst>
                    <a:ext uri="{FF2B5EF4-FFF2-40B4-BE49-F238E27FC236}">
                      <a16:creationId xmlns:a16="http://schemas.microsoft.com/office/drawing/2014/main" id="{C5402E5B-21CB-331D-229A-CD4A7C437AEF}"/>
                    </a:ext>
                  </a:extLst>
                </p:cNvPr>
                <p:cNvPicPr/>
                <p:nvPr/>
              </p:nvPicPr>
              <p:blipFill>
                <a:blip r:embed="rId282"/>
                <a:stretch>
                  <a:fillRect/>
                </a:stretch>
              </p:blipFill>
              <p:spPr>
                <a:xfrm>
                  <a:off x="6440613" y="5535028"/>
                  <a:ext cx="1306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5" name="Freihand 204">
                  <a:extLst>
                    <a:ext uri="{FF2B5EF4-FFF2-40B4-BE49-F238E27FC236}">
                      <a16:creationId xmlns:a16="http://schemas.microsoft.com/office/drawing/2014/main" id="{6AEBCEB1-4A89-77D1-7B5A-2B4FEBA2C2F1}"/>
                    </a:ext>
                  </a:extLst>
                </p14:cNvPr>
                <p14:cNvContentPartPr/>
                <p14:nvPr/>
              </p14:nvContentPartPr>
              <p14:xfrm>
                <a:off x="6604413" y="5499028"/>
                <a:ext cx="245520" cy="135000"/>
              </p14:xfrm>
            </p:contentPart>
          </mc:Choice>
          <mc:Fallback>
            <p:pic>
              <p:nvPicPr>
                <p:cNvPr id="205" name="Freihand 204">
                  <a:extLst>
                    <a:ext uri="{FF2B5EF4-FFF2-40B4-BE49-F238E27FC236}">
                      <a16:creationId xmlns:a16="http://schemas.microsoft.com/office/drawing/2014/main" id="{6AEBCEB1-4A89-77D1-7B5A-2B4FEBA2C2F1}"/>
                    </a:ext>
                  </a:extLst>
                </p:cNvPr>
                <p:cNvPicPr/>
                <p:nvPr/>
              </p:nvPicPr>
              <p:blipFill>
                <a:blip r:embed="rId284"/>
                <a:stretch>
                  <a:fillRect/>
                </a:stretch>
              </p:blipFill>
              <p:spPr>
                <a:xfrm>
                  <a:off x="6598293" y="5492908"/>
                  <a:ext cx="257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7" name="Freihand 206">
                  <a:extLst>
                    <a:ext uri="{FF2B5EF4-FFF2-40B4-BE49-F238E27FC236}">
                      <a16:creationId xmlns:a16="http://schemas.microsoft.com/office/drawing/2014/main" id="{9448AE3E-9174-E012-D827-63C97714078A}"/>
                    </a:ext>
                  </a:extLst>
                </p14:cNvPr>
                <p14:cNvContentPartPr/>
                <p14:nvPr/>
              </p14:nvContentPartPr>
              <p14:xfrm>
                <a:off x="6898173" y="5493988"/>
                <a:ext cx="101880" cy="140400"/>
              </p14:xfrm>
            </p:contentPart>
          </mc:Choice>
          <mc:Fallback>
            <p:pic>
              <p:nvPicPr>
                <p:cNvPr id="207" name="Freihand 206">
                  <a:extLst>
                    <a:ext uri="{FF2B5EF4-FFF2-40B4-BE49-F238E27FC236}">
                      <a16:creationId xmlns:a16="http://schemas.microsoft.com/office/drawing/2014/main" id="{9448AE3E-9174-E012-D827-63C97714078A}"/>
                    </a:ext>
                  </a:extLst>
                </p:cNvPr>
                <p:cNvPicPr/>
                <p:nvPr/>
              </p:nvPicPr>
              <p:blipFill>
                <a:blip r:embed="rId286"/>
                <a:stretch>
                  <a:fillRect/>
                </a:stretch>
              </p:blipFill>
              <p:spPr>
                <a:xfrm>
                  <a:off x="6892053" y="5487868"/>
                  <a:ext cx="114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9" name="Freihand 208">
                  <a:extLst>
                    <a:ext uri="{FF2B5EF4-FFF2-40B4-BE49-F238E27FC236}">
                      <a16:creationId xmlns:a16="http://schemas.microsoft.com/office/drawing/2014/main" id="{92D27481-350F-AEDC-BDD0-2C890EEC63ED}"/>
                    </a:ext>
                  </a:extLst>
                </p14:cNvPr>
                <p14:cNvContentPartPr/>
                <p14:nvPr/>
              </p14:nvContentPartPr>
              <p14:xfrm>
                <a:off x="7159173" y="5430268"/>
                <a:ext cx="21960" cy="193320"/>
              </p14:xfrm>
            </p:contentPart>
          </mc:Choice>
          <mc:Fallback>
            <p:pic>
              <p:nvPicPr>
                <p:cNvPr id="209" name="Freihand 208">
                  <a:extLst>
                    <a:ext uri="{FF2B5EF4-FFF2-40B4-BE49-F238E27FC236}">
                      <a16:creationId xmlns:a16="http://schemas.microsoft.com/office/drawing/2014/main" id="{92D27481-350F-AEDC-BDD0-2C890EEC63ED}"/>
                    </a:ext>
                  </a:extLst>
                </p:cNvPr>
                <p:cNvPicPr/>
                <p:nvPr/>
              </p:nvPicPr>
              <p:blipFill>
                <a:blip r:embed="rId288"/>
                <a:stretch>
                  <a:fillRect/>
                </a:stretch>
              </p:blipFill>
              <p:spPr>
                <a:xfrm>
                  <a:off x="7153053" y="5424148"/>
                  <a:ext cx="34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0" name="Freihand 209">
                  <a:extLst>
                    <a:ext uri="{FF2B5EF4-FFF2-40B4-BE49-F238E27FC236}">
                      <a16:creationId xmlns:a16="http://schemas.microsoft.com/office/drawing/2014/main" id="{16F5E0FF-1238-17D4-64B4-9CBCBAB3A6CE}"/>
                    </a:ext>
                  </a:extLst>
                </p14:cNvPr>
                <p14:cNvContentPartPr/>
                <p14:nvPr/>
              </p14:nvContentPartPr>
              <p14:xfrm>
                <a:off x="7077453" y="5429908"/>
                <a:ext cx="176760" cy="217080"/>
              </p14:xfrm>
            </p:contentPart>
          </mc:Choice>
          <mc:Fallback>
            <p:pic>
              <p:nvPicPr>
                <p:cNvPr id="210" name="Freihand 209">
                  <a:extLst>
                    <a:ext uri="{FF2B5EF4-FFF2-40B4-BE49-F238E27FC236}">
                      <a16:creationId xmlns:a16="http://schemas.microsoft.com/office/drawing/2014/main" id="{16F5E0FF-1238-17D4-64B4-9CBCBAB3A6CE}"/>
                    </a:ext>
                  </a:extLst>
                </p:cNvPr>
                <p:cNvPicPr/>
                <p:nvPr/>
              </p:nvPicPr>
              <p:blipFill>
                <a:blip r:embed="rId290"/>
                <a:stretch>
                  <a:fillRect/>
                </a:stretch>
              </p:blipFill>
              <p:spPr>
                <a:xfrm>
                  <a:off x="7071333" y="5423788"/>
                  <a:ext cx="189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1" name="Freihand 210">
                  <a:extLst>
                    <a:ext uri="{FF2B5EF4-FFF2-40B4-BE49-F238E27FC236}">
                      <a16:creationId xmlns:a16="http://schemas.microsoft.com/office/drawing/2014/main" id="{6B0CF6D5-46A8-B001-3206-51A3F8E61D21}"/>
                    </a:ext>
                  </a:extLst>
                </p14:cNvPr>
                <p14:cNvContentPartPr/>
                <p14:nvPr/>
              </p14:nvContentPartPr>
              <p14:xfrm>
                <a:off x="7259613" y="5496508"/>
                <a:ext cx="76680" cy="107280"/>
              </p14:xfrm>
            </p:contentPart>
          </mc:Choice>
          <mc:Fallback>
            <p:pic>
              <p:nvPicPr>
                <p:cNvPr id="211" name="Freihand 210">
                  <a:extLst>
                    <a:ext uri="{FF2B5EF4-FFF2-40B4-BE49-F238E27FC236}">
                      <a16:creationId xmlns:a16="http://schemas.microsoft.com/office/drawing/2014/main" id="{6B0CF6D5-46A8-B001-3206-51A3F8E61D21}"/>
                    </a:ext>
                  </a:extLst>
                </p:cNvPr>
                <p:cNvPicPr/>
                <p:nvPr/>
              </p:nvPicPr>
              <p:blipFill>
                <a:blip r:embed="rId292"/>
                <a:stretch>
                  <a:fillRect/>
                </a:stretch>
              </p:blipFill>
              <p:spPr>
                <a:xfrm>
                  <a:off x="7253493" y="5490388"/>
                  <a:ext cx="88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2" name="Freihand 211">
                  <a:extLst>
                    <a:ext uri="{FF2B5EF4-FFF2-40B4-BE49-F238E27FC236}">
                      <a16:creationId xmlns:a16="http://schemas.microsoft.com/office/drawing/2014/main" id="{8D907FE4-E4A0-98EE-2203-6CCD23B10AF2}"/>
                    </a:ext>
                  </a:extLst>
                </p14:cNvPr>
                <p14:cNvContentPartPr/>
                <p14:nvPr/>
              </p14:nvContentPartPr>
              <p14:xfrm>
                <a:off x="7390293" y="5458708"/>
                <a:ext cx="165960" cy="177480"/>
              </p14:xfrm>
            </p:contentPart>
          </mc:Choice>
          <mc:Fallback>
            <p:pic>
              <p:nvPicPr>
                <p:cNvPr id="212" name="Freihand 211">
                  <a:extLst>
                    <a:ext uri="{FF2B5EF4-FFF2-40B4-BE49-F238E27FC236}">
                      <a16:creationId xmlns:a16="http://schemas.microsoft.com/office/drawing/2014/main" id="{8D907FE4-E4A0-98EE-2203-6CCD23B10AF2}"/>
                    </a:ext>
                  </a:extLst>
                </p:cNvPr>
                <p:cNvPicPr/>
                <p:nvPr/>
              </p:nvPicPr>
              <p:blipFill>
                <a:blip r:embed="rId294"/>
                <a:stretch>
                  <a:fillRect/>
                </a:stretch>
              </p:blipFill>
              <p:spPr>
                <a:xfrm>
                  <a:off x="7384173" y="5452588"/>
                  <a:ext cx="178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3" name="Freihand 212">
                  <a:extLst>
                    <a:ext uri="{FF2B5EF4-FFF2-40B4-BE49-F238E27FC236}">
                      <a16:creationId xmlns:a16="http://schemas.microsoft.com/office/drawing/2014/main" id="{7355C895-31FE-9D8F-B880-3743B9805269}"/>
                    </a:ext>
                  </a:extLst>
                </p14:cNvPr>
                <p14:cNvContentPartPr/>
                <p14:nvPr/>
              </p14:nvContentPartPr>
              <p14:xfrm>
                <a:off x="7547613" y="5447548"/>
                <a:ext cx="125280" cy="191520"/>
              </p14:xfrm>
            </p:contentPart>
          </mc:Choice>
          <mc:Fallback>
            <p:pic>
              <p:nvPicPr>
                <p:cNvPr id="213" name="Freihand 212">
                  <a:extLst>
                    <a:ext uri="{FF2B5EF4-FFF2-40B4-BE49-F238E27FC236}">
                      <a16:creationId xmlns:a16="http://schemas.microsoft.com/office/drawing/2014/main" id="{7355C895-31FE-9D8F-B880-3743B9805269}"/>
                    </a:ext>
                  </a:extLst>
                </p:cNvPr>
                <p:cNvPicPr/>
                <p:nvPr/>
              </p:nvPicPr>
              <p:blipFill>
                <a:blip r:embed="rId296"/>
                <a:stretch>
                  <a:fillRect/>
                </a:stretch>
              </p:blipFill>
              <p:spPr>
                <a:xfrm>
                  <a:off x="7541493" y="5441428"/>
                  <a:ext cx="137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4" name="Freihand 213">
                  <a:extLst>
                    <a:ext uri="{FF2B5EF4-FFF2-40B4-BE49-F238E27FC236}">
                      <a16:creationId xmlns:a16="http://schemas.microsoft.com/office/drawing/2014/main" id="{29C1B93E-64AC-B8B8-3CCE-9C64158B6331}"/>
                    </a:ext>
                  </a:extLst>
                </p14:cNvPr>
                <p14:cNvContentPartPr/>
                <p14:nvPr/>
              </p14:nvContentPartPr>
              <p14:xfrm>
                <a:off x="7630413" y="5313268"/>
                <a:ext cx="368640" cy="300240"/>
              </p14:xfrm>
            </p:contentPart>
          </mc:Choice>
          <mc:Fallback>
            <p:pic>
              <p:nvPicPr>
                <p:cNvPr id="214" name="Freihand 213">
                  <a:extLst>
                    <a:ext uri="{FF2B5EF4-FFF2-40B4-BE49-F238E27FC236}">
                      <a16:creationId xmlns:a16="http://schemas.microsoft.com/office/drawing/2014/main" id="{29C1B93E-64AC-B8B8-3CCE-9C64158B6331}"/>
                    </a:ext>
                  </a:extLst>
                </p:cNvPr>
                <p:cNvPicPr/>
                <p:nvPr/>
              </p:nvPicPr>
              <p:blipFill>
                <a:blip r:embed="rId298"/>
                <a:stretch>
                  <a:fillRect/>
                </a:stretch>
              </p:blipFill>
              <p:spPr>
                <a:xfrm>
                  <a:off x="7624293" y="5307148"/>
                  <a:ext cx="3808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5" name="Freihand 214">
                  <a:extLst>
                    <a:ext uri="{FF2B5EF4-FFF2-40B4-BE49-F238E27FC236}">
                      <a16:creationId xmlns:a16="http://schemas.microsoft.com/office/drawing/2014/main" id="{0FD457F7-8CE0-5AEA-3042-D05DC8708339}"/>
                    </a:ext>
                  </a:extLst>
                </p14:cNvPr>
                <p14:cNvContentPartPr/>
                <p14:nvPr/>
              </p14:nvContentPartPr>
              <p14:xfrm>
                <a:off x="8017413" y="5428468"/>
                <a:ext cx="226440" cy="122400"/>
              </p14:xfrm>
            </p:contentPart>
          </mc:Choice>
          <mc:Fallback>
            <p:pic>
              <p:nvPicPr>
                <p:cNvPr id="215" name="Freihand 214">
                  <a:extLst>
                    <a:ext uri="{FF2B5EF4-FFF2-40B4-BE49-F238E27FC236}">
                      <a16:creationId xmlns:a16="http://schemas.microsoft.com/office/drawing/2014/main" id="{0FD457F7-8CE0-5AEA-3042-D05DC8708339}"/>
                    </a:ext>
                  </a:extLst>
                </p:cNvPr>
                <p:cNvPicPr/>
                <p:nvPr/>
              </p:nvPicPr>
              <p:blipFill>
                <a:blip r:embed="rId300"/>
                <a:stretch>
                  <a:fillRect/>
                </a:stretch>
              </p:blipFill>
              <p:spPr>
                <a:xfrm>
                  <a:off x="8011293" y="5422348"/>
                  <a:ext cx="238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6" name="Freihand 215">
                  <a:extLst>
                    <a:ext uri="{FF2B5EF4-FFF2-40B4-BE49-F238E27FC236}">
                      <a16:creationId xmlns:a16="http://schemas.microsoft.com/office/drawing/2014/main" id="{135A740D-6CAF-8F70-F5DE-D454E7E61E63}"/>
                    </a:ext>
                  </a:extLst>
                </p14:cNvPr>
                <p14:cNvContentPartPr/>
                <p14:nvPr/>
              </p14:nvContentPartPr>
              <p14:xfrm>
                <a:off x="8207133" y="5275828"/>
                <a:ext cx="145440" cy="244440"/>
              </p14:xfrm>
            </p:contentPart>
          </mc:Choice>
          <mc:Fallback>
            <p:pic>
              <p:nvPicPr>
                <p:cNvPr id="216" name="Freihand 215">
                  <a:extLst>
                    <a:ext uri="{FF2B5EF4-FFF2-40B4-BE49-F238E27FC236}">
                      <a16:creationId xmlns:a16="http://schemas.microsoft.com/office/drawing/2014/main" id="{135A740D-6CAF-8F70-F5DE-D454E7E61E63}"/>
                    </a:ext>
                  </a:extLst>
                </p:cNvPr>
                <p:cNvPicPr/>
                <p:nvPr/>
              </p:nvPicPr>
              <p:blipFill>
                <a:blip r:embed="rId302"/>
                <a:stretch>
                  <a:fillRect/>
                </a:stretch>
              </p:blipFill>
              <p:spPr>
                <a:xfrm>
                  <a:off x="8201013" y="5269708"/>
                  <a:ext cx="1576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8" name="Freihand 217">
                  <a:extLst>
                    <a:ext uri="{FF2B5EF4-FFF2-40B4-BE49-F238E27FC236}">
                      <a16:creationId xmlns:a16="http://schemas.microsoft.com/office/drawing/2014/main" id="{4AC13CC1-627C-57CC-3687-67F207E3598F}"/>
                    </a:ext>
                  </a:extLst>
                </p14:cNvPr>
                <p14:cNvContentPartPr/>
                <p14:nvPr/>
              </p14:nvContentPartPr>
              <p14:xfrm>
                <a:off x="8417373" y="5096548"/>
                <a:ext cx="24120" cy="234720"/>
              </p14:xfrm>
            </p:contentPart>
          </mc:Choice>
          <mc:Fallback>
            <p:pic>
              <p:nvPicPr>
                <p:cNvPr id="218" name="Freihand 217">
                  <a:extLst>
                    <a:ext uri="{FF2B5EF4-FFF2-40B4-BE49-F238E27FC236}">
                      <a16:creationId xmlns:a16="http://schemas.microsoft.com/office/drawing/2014/main" id="{4AC13CC1-627C-57CC-3687-67F207E3598F}"/>
                    </a:ext>
                  </a:extLst>
                </p:cNvPr>
                <p:cNvPicPr/>
                <p:nvPr/>
              </p:nvPicPr>
              <p:blipFill>
                <a:blip r:embed="rId304"/>
                <a:stretch>
                  <a:fillRect/>
                </a:stretch>
              </p:blipFill>
              <p:spPr>
                <a:xfrm>
                  <a:off x="8411253" y="5090428"/>
                  <a:ext cx="363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9" name="Freihand 218">
                  <a:extLst>
                    <a:ext uri="{FF2B5EF4-FFF2-40B4-BE49-F238E27FC236}">
                      <a16:creationId xmlns:a16="http://schemas.microsoft.com/office/drawing/2014/main" id="{344E6319-8362-45B9-9461-C037BB7342C5}"/>
                    </a:ext>
                  </a:extLst>
                </p14:cNvPr>
                <p14:cNvContentPartPr/>
                <p14:nvPr/>
              </p14:nvContentPartPr>
              <p14:xfrm>
                <a:off x="8436453" y="5471308"/>
                <a:ext cx="14040" cy="43200"/>
              </p14:xfrm>
            </p:contentPart>
          </mc:Choice>
          <mc:Fallback>
            <p:pic>
              <p:nvPicPr>
                <p:cNvPr id="219" name="Freihand 218">
                  <a:extLst>
                    <a:ext uri="{FF2B5EF4-FFF2-40B4-BE49-F238E27FC236}">
                      <a16:creationId xmlns:a16="http://schemas.microsoft.com/office/drawing/2014/main" id="{344E6319-8362-45B9-9461-C037BB7342C5}"/>
                    </a:ext>
                  </a:extLst>
                </p:cNvPr>
                <p:cNvPicPr/>
                <p:nvPr/>
              </p:nvPicPr>
              <p:blipFill>
                <a:blip r:embed="rId306"/>
                <a:stretch>
                  <a:fillRect/>
                </a:stretch>
              </p:blipFill>
              <p:spPr>
                <a:xfrm>
                  <a:off x="8430333" y="5465188"/>
                  <a:ext cx="26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35" name="Freihand 234">
                  <a:extLst>
                    <a:ext uri="{FF2B5EF4-FFF2-40B4-BE49-F238E27FC236}">
                      <a16:creationId xmlns:a16="http://schemas.microsoft.com/office/drawing/2014/main" id="{D9E50684-1221-CBE7-6213-32CF7F1CB4E7}"/>
                    </a:ext>
                  </a:extLst>
                </p14:cNvPr>
                <p14:cNvContentPartPr/>
                <p14:nvPr/>
              </p14:nvContentPartPr>
              <p14:xfrm>
                <a:off x="2190093" y="6020308"/>
                <a:ext cx="240480" cy="315360"/>
              </p14:xfrm>
            </p:contentPart>
          </mc:Choice>
          <mc:Fallback>
            <p:pic>
              <p:nvPicPr>
                <p:cNvPr id="235" name="Freihand 234">
                  <a:extLst>
                    <a:ext uri="{FF2B5EF4-FFF2-40B4-BE49-F238E27FC236}">
                      <a16:creationId xmlns:a16="http://schemas.microsoft.com/office/drawing/2014/main" id="{D9E50684-1221-CBE7-6213-32CF7F1CB4E7}"/>
                    </a:ext>
                  </a:extLst>
                </p:cNvPr>
                <p:cNvPicPr/>
                <p:nvPr/>
              </p:nvPicPr>
              <p:blipFill>
                <a:blip r:embed="rId308"/>
                <a:stretch>
                  <a:fillRect/>
                </a:stretch>
              </p:blipFill>
              <p:spPr>
                <a:xfrm>
                  <a:off x="2183973" y="6014188"/>
                  <a:ext cx="2527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7" name="Freihand 236">
                  <a:extLst>
                    <a:ext uri="{FF2B5EF4-FFF2-40B4-BE49-F238E27FC236}">
                      <a16:creationId xmlns:a16="http://schemas.microsoft.com/office/drawing/2014/main" id="{7EF93A56-8620-5778-E618-506338327AF2}"/>
                    </a:ext>
                  </a:extLst>
                </p14:cNvPr>
                <p14:cNvContentPartPr/>
                <p14:nvPr/>
              </p14:nvContentPartPr>
              <p14:xfrm>
                <a:off x="2619573" y="5973148"/>
                <a:ext cx="147240" cy="242280"/>
              </p14:xfrm>
            </p:contentPart>
          </mc:Choice>
          <mc:Fallback>
            <p:pic>
              <p:nvPicPr>
                <p:cNvPr id="237" name="Freihand 236">
                  <a:extLst>
                    <a:ext uri="{FF2B5EF4-FFF2-40B4-BE49-F238E27FC236}">
                      <a16:creationId xmlns:a16="http://schemas.microsoft.com/office/drawing/2014/main" id="{7EF93A56-8620-5778-E618-506338327AF2}"/>
                    </a:ext>
                  </a:extLst>
                </p:cNvPr>
                <p:cNvPicPr/>
                <p:nvPr/>
              </p:nvPicPr>
              <p:blipFill>
                <a:blip r:embed="rId310"/>
                <a:stretch>
                  <a:fillRect/>
                </a:stretch>
              </p:blipFill>
              <p:spPr>
                <a:xfrm>
                  <a:off x="2613453" y="5967028"/>
                  <a:ext cx="1594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8" name="Freihand 237">
                  <a:extLst>
                    <a:ext uri="{FF2B5EF4-FFF2-40B4-BE49-F238E27FC236}">
                      <a16:creationId xmlns:a16="http://schemas.microsoft.com/office/drawing/2014/main" id="{D9EA1059-38B8-8ED9-AF00-07F343A3ED01}"/>
                    </a:ext>
                  </a:extLst>
                </p14:cNvPr>
                <p14:cNvContentPartPr/>
                <p14:nvPr/>
              </p14:nvContentPartPr>
              <p14:xfrm>
                <a:off x="2938893" y="5972068"/>
                <a:ext cx="6480" cy="183600"/>
              </p14:xfrm>
            </p:contentPart>
          </mc:Choice>
          <mc:Fallback>
            <p:pic>
              <p:nvPicPr>
                <p:cNvPr id="238" name="Freihand 237">
                  <a:extLst>
                    <a:ext uri="{FF2B5EF4-FFF2-40B4-BE49-F238E27FC236}">
                      <a16:creationId xmlns:a16="http://schemas.microsoft.com/office/drawing/2014/main" id="{D9EA1059-38B8-8ED9-AF00-07F343A3ED01}"/>
                    </a:ext>
                  </a:extLst>
                </p:cNvPr>
                <p:cNvPicPr/>
                <p:nvPr/>
              </p:nvPicPr>
              <p:blipFill>
                <a:blip r:embed="rId312"/>
                <a:stretch>
                  <a:fillRect/>
                </a:stretch>
              </p:blipFill>
              <p:spPr>
                <a:xfrm>
                  <a:off x="2932773" y="5965948"/>
                  <a:ext cx="18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9" name="Freihand 238">
                  <a:extLst>
                    <a:ext uri="{FF2B5EF4-FFF2-40B4-BE49-F238E27FC236}">
                      <a16:creationId xmlns:a16="http://schemas.microsoft.com/office/drawing/2014/main" id="{4BBDC34D-6830-8F01-75CA-9976044BE8FD}"/>
                    </a:ext>
                  </a:extLst>
                </p14:cNvPr>
                <p14:cNvContentPartPr/>
                <p14:nvPr/>
              </p14:nvContentPartPr>
              <p14:xfrm>
                <a:off x="2830533" y="5865508"/>
                <a:ext cx="161280" cy="157320"/>
              </p14:xfrm>
            </p:contentPart>
          </mc:Choice>
          <mc:Fallback>
            <p:pic>
              <p:nvPicPr>
                <p:cNvPr id="239" name="Freihand 238">
                  <a:extLst>
                    <a:ext uri="{FF2B5EF4-FFF2-40B4-BE49-F238E27FC236}">
                      <a16:creationId xmlns:a16="http://schemas.microsoft.com/office/drawing/2014/main" id="{4BBDC34D-6830-8F01-75CA-9976044BE8FD}"/>
                    </a:ext>
                  </a:extLst>
                </p:cNvPr>
                <p:cNvPicPr/>
                <p:nvPr/>
              </p:nvPicPr>
              <p:blipFill>
                <a:blip r:embed="rId314"/>
                <a:stretch>
                  <a:fillRect/>
                </a:stretch>
              </p:blipFill>
              <p:spPr>
                <a:xfrm>
                  <a:off x="2824413" y="5859388"/>
                  <a:ext cx="173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41" name="Freihand 240">
                  <a:extLst>
                    <a:ext uri="{FF2B5EF4-FFF2-40B4-BE49-F238E27FC236}">
                      <a16:creationId xmlns:a16="http://schemas.microsoft.com/office/drawing/2014/main" id="{7EA10FE3-F2C5-9637-E481-BEEF3261C4AB}"/>
                    </a:ext>
                  </a:extLst>
                </p14:cNvPr>
                <p14:cNvContentPartPr/>
                <p14:nvPr/>
              </p14:nvContentPartPr>
              <p14:xfrm>
                <a:off x="3172893" y="6057388"/>
                <a:ext cx="186480" cy="100440"/>
              </p14:xfrm>
            </p:contentPart>
          </mc:Choice>
          <mc:Fallback>
            <p:pic>
              <p:nvPicPr>
                <p:cNvPr id="241" name="Freihand 240">
                  <a:extLst>
                    <a:ext uri="{FF2B5EF4-FFF2-40B4-BE49-F238E27FC236}">
                      <a16:creationId xmlns:a16="http://schemas.microsoft.com/office/drawing/2014/main" id="{7EA10FE3-F2C5-9637-E481-BEEF3261C4AB}"/>
                    </a:ext>
                  </a:extLst>
                </p:cNvPr>
                <p:cNvPicPr/>
                <p:nvPr/>
              </p:nvPicPr>
              <p:blipFill>
                <a:blip r:embed="rId316"/>
                <a:stretch>
                  <a:fillRect/>
                </a:stretch>
              </p:blipFill>
              <p:spPr>
                <a:xfrm>
                  <a:off x="3166773" y="6051268"/>
                  <a:ext cx="198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2" name="Freihand 241">
                  <a:extLst>
                    <a:ext uri="{FF2B5EF4-FFF2-40B4-BE49-F238E27FC236}">
                      <a16:creationId xmlns:a16="http://schemas.microsoft.com/office/drawing/2014/main" id="{54DF7F3E-BF10-66A8-B610-02ED81A04257}"/>
                    </a:ext>
                  </a:extLst>
                </p14:cNvPr>
                <p14:cNvContentPartPr/>
                <p14:nvPr/>
              </p14:nvContentPartPr>
              <p14:xfrm>
                <a:off x="3290613" y="5947588"/>
                <a:ext cx="10800" cy="21960"/>
              </p14:xfrm>
            </p:contentPart>
          </mc:Choice>
          <mc:Fallback>
            <p:pic>
              <p:nvPicPr>
                <p:cNvPr id="242" name="Freihand 241">
                  <a:extLst>
                    <a:ext uri="{FF2B5EF4-FFF2-40B4-BE49-F238E27FC236}">
                      <a16:creationId xmlns:a16="http://schemas.microsoft.com/office/drawing/2014/main" id="{54DF7F3E-BF10-66A8-B610-02ED81A04257}"/>
                    </a:ext>
                  </a:extLst>
                </p:cNvPr>
                <p:cNvPicPr/>
                <p:nvPr/>
              </p:nvPicPr>
              <p:blipFill>
                <a:blip r:embed="rId318"/>
                <a:stretch>
                  <a:fillRect/>
                </a:stretch>
              </p:blipFill>
              <p:spPr>
                <a:xfrm>
                  <a:off x="3284493" y="5941468"/>
                  <a:ext cx="23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43" name="Freihand 242">
                  <a:extLst>
                    <a:ext uri="{FF2B5EF4-FFF2-40B4-BE49-F238E27FC236}">
                      <a16:creationId xmlns:a16="http://schemas.microsoft.com/office/drawing/2014/main" id="{A33C9D6D-B057-D618-4B56-E7E206F2DBA3}"/>
                    </a:ext>
                  </a:extLst>
                </p14:cNvPr>
                <p14:cNvContentPartPr/>
                <p14:nvPr/>
              </p14:nvContentPartPr>
              <p14:xfrm>
                <a:off x="3541533" y="5931388"/>
                <a:ext cx="266040" cy="206280"/>
              </p14:xfrm>
            </p:contentPart>
          </mc:Choice>
          <mc:Fallback>
            <p:pic>
              <p:nvPicPr>
                <p:cNvPr id="243" name="Freihand 242">
                  <a:extLst>
                    <a:ext uri="{FF2B5EF4-FFF2-40B4-BE49-F238E27FC236}">
                      <a16:creationId xmlns:a16="http://schemas.microsoft.com/office/drawing/2014/main" id="{A33C9D6D-B057-D618-4B56-E7E206F2DBA3}"/>
                    </a:ext>
                  </a:extLst>
                </p:cNvPr>
                <p:cNvPicPr/>
                <p:nvPr/>
              </p:nvPicPr>
              <p:blipFill>
                <a:blip r:embed="rId320"/>
                <a:stretch>
                  <a:fillRect/>
                </a:stretch>
              </p:blipFill>
              <p:spPr>
                <a:xfrm>
                  <a:off x="3535413" y="5925268"/>
                  <a:ext cx="278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44" name="Freihand 243">
                  <a:extLst>
                    <a:ext uri="{FF2B5EF4-FFF2-40B4-BE49-F238E27FC236}">
                      <a16:creationId xmlns:a16="http://schemas.microsoft.com/office/drawing/2014/main" id="{809F85B9-6821-CEE5-72DD-000AEB2A3E5C}"/>
                    </a:ext>
                  </a:extLst>
                </p14:cNvPr>
                <p14:cNvContentPartPr/>
                <p14:nvPr/>
              </p14:nvContentPartPr>
              <p14:xfrm>
                <a:off x="4006653" y="5923108"/>
                <a:ext cx="22320" cy="177120"/>
              </p14:xfrm>
            </p:contentPart>
          </mc:Choice>
          <mc:Fallback>
            <p:pic>
              <p:nvPicPr>
                <p:cNvPr id="244" name="Freihand 243">
                  <a:extLst>
                    <a:ext uri="{FF2B5EF4-FFF2-40B4-BE49-F238E27FC236}">
                      <a16:creationId xmlns:a16="http://schemas.microsoft.com/office/drawing/2014/main" id="{809F85B9-6821-CEE5-72DD-000AEB2A3E5C}"/>
                    </a:ext>
                  </a:extLst>
                </p:cNvPr>
                <p:cNvPicPr/>
                <p:nvPr/>
              </p:nvPicPr>
              <p:blipFill>
                <a:blip r:embed="rId322"/>
                <a:stretch>
                  <a:fillRect/>
                </a:stretch>
              </p:blipFill>
              <p:spPr>
                <a:xfrm>
                  <a:off x="4000533" y="5916988"/>
                  <a:ext cx="34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45" name="Freihand 244">
                  <a:extLst>
                    <a:ext uri="{FF2B5EF4-FFF2-40B4-BE49-F238E27FC236}">
                      <a16:creationId xmlns:a16="http://schemas.microsoft.com/office/drawing/2014/main" id="{9598BDDA-32CF-5188-0E73-78FFAF5ADE19}"/>
                    </a:ext>
                  </a:extLst>
                </p14:cNvPr>
                <p14:cNvContentPartPr/>
                <p14:nvPr/>
              </p14:nvContentPartPr>
              <p14:xfrm>
                <a:off x="4068213" y="5919508"/>
                <a:ext cx="112320" cy="181440"/>
              </p14:xfrm>
            </p:contentPart>
          </mc:Choice>
          <mc:Fallback>
            <p:pic>
              <p:nvPicPr>
                <p:cNvPr id="245" name="Freihand 244">
                  <a:extLst>
                    <a:ext uri="{FF2B5EF4-FFF2-40B4-BE49-F238E27FC236}">
                      <a16:creationId xmlns:a16="http://schemas.microsoft.com/office/drawing/2014/main" id="{9598BDDA-32CF-5188-0E73-78FFAF5ADE19}"/>
                    </a:ext>
                  </a:extLst>
                </p:cNvPr>
                <p:cNvPicPr/>
                <p:nvPr/>
              </p:nvPicPr>
              <p:blipFill>
                <a:blip r:embed="rId324"/>
                <a:stretch>
                  <a:fillRect/>
                </a:stretch>
              </p:blipFill>
              <p:spPr>
                <a:xfrm>
                  <a:off x="4062093" y="5913388"/>
                  <a:ext cx="124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46" name="Freihand 245">
                  <a:extLst>
                    <a:ext uri="{FF2B5EF4-FFF2-40B4-BE49-F238E27FC236}">
                      <a16:creationId xmlns:a16="http://schemas.microsoft.com/office/drawing/2014/main" id="{01ECE760-B3F3-9A18-5D0E-8F2533B3886F}"/>
                    </a:ext>
                  </a:extLst>
                </p14:cNvPr>
                <p14:cNvContentPartPr/>
                <p14:nvPr/>
              </p14:nvContentPartPr>
              <p14:xfrm>
                <a:off x="4223733" y="5945788"/>
                <a:ext cx="127800" cy="21240"/>
              </p14:xfrm>
            </p:contentPart>
          </mc:Choice>
          <mc:Fallback>
            <p:pic>
              <p:nvPicPr>
                <p:cNvPr id="246" name="Freihand 245">
                  <a:extLst>
                    <a:ext uri="{FF2B5EF4-FFF2-40B4-BE49-F238E27FC236}">
                      <a16:creationId xmlns:a16="http://schemas.microsoft.com/office/drawing/2014/main" id="{01ECE760-B3F3-9A18-5D0E-8F2533B3886F}"/>
                    </a:ext>
                  </a:extLst>
                </p:cNvPr>
                <p:cNvPicPr/>
                <p:nvPr/>
              </p:nvPicPr>
              <p:blipFill>
                <a:blip r:embed="rId326"/>
                <a:stretch>
                  <a:fillRect/>
                </a:stretch>
              </p:blipFill>
              <p:spPr>
                <a:xfrm>
                  <a:off x="4217613" y="5939668"/>
                  <a:ext cx="140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7" name="Freihand 246">
                  <a:extLst>
                    <a:ext uri="{FF2B5EF4-FFF2-40B4-BE49-F238E27FC236}">
                      <a16:creationId xmlns:a16="http://schemas.microsoft.com/office/drawing/2014/main" id="{615BD5F3-30A2-598C-6641-E384B8C62D5A}"/>
                    </a:ext>
                  </a:extLst>
                </p14:cNvPr>
                <p14:cNvContentPartPr/>
                <p14:nvPr/>
              </p14:nvContentPartPr>
              <p14:xfrm>
                <a:off x="4349733" y="5885668"/>
                <a:ext cx="59400" cy="166680"/>
              </p14:xfrm>
            </p:contentPart>
          </mc:Choice>
          <mc:Fallback>
            <p:pic>
              <p:nvPicPr>
                <p:cNvPr id="247" name="Freihand 246">
                  <a:extLst>
                    <a:ext uri="{FF2B5EF4-FFF2-40B4-BE49-F238E27FC236}">
                      <a16:creationId xmlns:a16="http://schemas.microsoft.com/office/drawing/2014/main" id="{615BD5F3-30A2-598C-6641-E384B8C62D5A}"/>
                    </a:ext>
                  </a:extLst>
                </p:cNvPr>
                <p:cNvPicPr/>
                <p:nvPr/>
              </p:nvPicPr>
              <p:blipFill>
                <a:blip r:embed="rId328"/>
                <a:stretch>
                  <a:fillRect/>
                </a:stretch>
              </p:blipFill>
              <p:spPr>
                <a:xfrm>
                  <a:off x="4343613" y="5879548"/>
                  <a:ext cx="71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8" name="Freihand 247">
                  <a:extLst>
                    <a:ext uri="{FF2B5EF4-FFF2-40B4-BE49-F238E27FC236}">
                      <a16:creationId xmlns:a16="http://schemas.microsoft.com/office/drawing/2014/main" id="{E2D3E2FD-E217-553E-FF02-3F18AD60CB96}"/>
                    </a:ext>
                  </a:extLst>
                </p14:cNvPr>
                <p14:cNvContentPartPr/>
                <p14:nvPr/>
              </p14:nvContentPartPr>
              <p14:xfrm>
                <a:off x="4469613" y="5889988"/>
                <a:ext cx="102960" cy="126720"/>
              </p14:xfrm>
            </p:contentPart>
          </mc:Choice>
          <mc:Fallback>
            <p:pic>
              <p:nvPicPr>
                <p:cNvPr id="248" name="Freihand 247">
                  <a:extLst>
                    <a:ext uri="{FF2B5EF4-FFF2-40B4-BE49-F238E27FC236}">
                      <a16:creationId xmlns:a16="http://schemas.microsoft.com/office/drawing/2014/main" id="{E2D3E2FD-E217-553E-FF02-3F18AD60CB96}"/>
                    </a:ext>
                  </a:extLst>
                </p:cNvPr>
                <p:cNvPicPr/>
                <p:nvPr/>
              </p:nvPicPr>
              <p:blipFill>
                <a:blip r:embed="rId330"/>
                <a:stretch>
                  <a:fillRect/>
                </a:stretch>
              </p:blipFill>
              <p:spPr>
                <a:xfrm>
                  <a:off x="4463493" y="5883868"/>
                  <a:ext cx="115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9" name="Freihand 248">
                  <a:extLst>
                    <a:ext uri="{FF2B5EF4-FFF2-40B4-BE49-F238E27FC236}">
                      <a16:creationId xmlns:a16="http://schemas.microsoft.com/office/drawing/2014/main" id="{AA4FFE86-D0D3-7A22-CB4C-1B955FC57FA8}"/>
                    </a:ext>
                  </a:extLst>
                </p14:cNvPr>
                <p14:cNvContentPartPr/>
                <p14:nvPr/>
              </p14:nvContentPartPr>
              <p14:xfrm>
                <a:off x="4685613" y="5955868"/>
                <a:ext cx="92520" cy="19080"/>
              </p14:xfrm>
            </p:contentPart>
          </mc:Choice>
          <mc:Fallback>
            <p:pic>
              <p:nvPicPr>
                <p:cNvPr id="249" name="Freihand 248">
                  <a:extLst>
                    <a:ext uri="{FF2B5EF4-FFF2-40B4-BE49-F238E27FC236}">
                      <a16:creationId xmlns:a16="http://schemas.microsoft.com/office/drawing/2014/main" id="{AA4FFE86-D0D3-7A22-CB4C-1B955FC57FA8}"/>
                    </a:ext>
                  </a:extLst>
                </p:cNvPr>
                <p:cNvPicPr/>
                <p:nvPr/>
              </p:nvPicPr>
              <p:blipFill>
                <a:blip r:embed="rId332"/>
                <a:stretch>
                  <a:fillRect/>
                </a:stretch>
              </p:blipFill>
              <p:spPr>
                <a:xfrm>
                  <a:off x="4679493" y="5949748"/>
                  <a:ext cx="104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0" name="Freihand 249">
                  <a:extLst>
                    <a:ext uri="{FF2B5EF4-FFF2-40B4-BE49-F238E27FC236}">
                      <a16:creationId xmlns:a16="http://schemas.microsoft.com/office/drawing/2014/main" id="{C54EF0AF-E198-1F3A-7354-ADFC6E8BC9A4}"/>
                    </a:ext>
                  </a:extLst>
                </p14:cNvPr>
                <p14:cNvContentPartPr/>
                <p14:nvPr/>
              </p14:nvContentPartPr>
              <p14:xfrm>
                <a:off x="4837533" y="5946148"/>
                <a:ext cx="140760" cy="102600"/>
              </p14:xfrm>
            </p:contentPart>
          </mc:Choice>
          <mc:Fallback>
            <p:pic>
              <p:nvPicPr>
                <p:cNvPr id="250" name="Freihand 249">
                  <a:extLst>
                    <a:ext uri="{FF2B5EF4-FFF2-40B4-BE49-F238E27FC236}">
                      <a16:creationId xmlns:a16="http://schemas.microsoft.com/office/drawing/2014/main" id="{C54EF0AF-E198-1F3A-7354-ADFC6E8BC9A4}"/>
                    </a:ext>
                  </a:extLst>
                </p:cNvPr>
                <p:cNvPicPr/>
                <p:nvPr/>
              </p:nvPicPr>
              <p:blipFill>
                <a:blip r:embed="rId334"/>
                <a:stretch>
                  <a:fillRect/>
                </a:stretch>
              </p:blipFill>
              <p:spPr>
                <a:xfrm>
                  <a:off x="4831413" y="5940028"/>
                  <a:ext cx="153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51" name="Freihand 250">
                  <a:extLst>
                    <a:ext uri="{FF2B5EF4-FFF2-40B4-BE49-F238E27FC236}">
                      <a16:creationId xmlns:a16="http://schemas.microsoft.com/office/drawing/2014/main" id="{D9C89B84-FFBD-0C0E-3F7F-DB2837B5A3CC}"/>
                    </a:ext>
                  </a:extLst>
                </p14:cNvPr>
                <p14:cNvContentPartPr/>
                <p14:nvPr/>
              </p14:nvContentPartPr>
              <p14:xfrm>
                <a:off x="5028333" y="5942548"/>
                <a:ext cx="63360" cy="95040"/>
              </p14:xfrm>
            </p:contentPart>
          </mc:Choice>
          <mc:Fallback>
            <p:pic>
              <p:nvPicPr>
                <p:cNvPr id="251" name="Freihand 250">
                  <a:extLst>
                    <a:ext uri="{FF2B5EF4-FFF2-40B4-BE49-F238E27FC236}">
                      <a16:creationId xmlns:a16="http://schemas.microsoft.com/office/drawing/2014/main" id="{D9C89B84-FFBD-0C0E-3F7F-DB2837B5A3CC}"/>
                    </a:ext>
                  </a:extLst>
                </p:cNvPr>
                <p:cNvPicPr/>
                <p:nvPr/>
              </p:nvPicPr>
              <p:blipFill>
                <a:blip r:embed="rId336"/>
                <a:stretch>
                  <a:fillRect/>
                </a:stretch>
              </p:blipFill>
              <p:spPr>
                <a:xfrm>
                  <a:off x="5022213" y="5936428"/>
                  <a:ext cx="75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52" name="Freihand 251">
                  <a:extLst>
                    <a:ext uri="{FF2B5EF4-FFF2-40B4-BE49-F238E27FC236}">
                      <a16:creationId xmlns:a16="http://schemas.microsoft.com/office/drawing/2014/main" id="{6E3BFC42-B756-3BB7-5214-5FBA64C43B92}"/>
                    </a:ext>
                  </a:extLst>
                </p14:cNvPr>
                <p14:cNvContentPartPr/>
                <p14:nvPr/>
              </p14:nvContentPartPr>
              <p14:xfrm>
                <a:off x="5129853" y="5844628"/>
                <a:ext cx="221400" cy="174600"/>
              </p14:xfrm>
            </p:contentPart>
          </mc:Choice>
          <mc:Fallback>
            <p:pic>
              <p:nvPicPr>
                <p:cNvPr id="252" name="Freihand 251">
                  <a:extLst>
                    <a:ext uri="{FF2B5EF4-FFF2-40B4-BE49-F238E27FC236}">
                      <a16:creationId xmlns:a16="http://schemas.microsoft.com/office/drawing/2014/main" id="{6E3BFC42-B756-3BB7-5214-5FBA64C43B92}"/>
                    </a:ext>
                  </a:extLst>
                </p:cNvPr>
                <p:cNvPicPr/>
                <p:nvPr/>
              </p:nvPicPr>
              <p:blipFill>
                <a:blip r:embed="rId338"/>
                <a:stretch>
                  <a:fillRect/>
                </a:stretch>
              </p:blipFill>
              <p:spPr>
                <a:xfrm>
                  <a:off x="5123733" y="5838508"/>
                  <a:ext cx="233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54" name="Freihand 253">
                  <a:extLst>
                    <a:ext uri="{FF2B5EF4-FFF2-40B4-BE49-F238E27FC236}">
                      <a16:creationId xmlns:a16="http://schemas.microsoft.com/office/drawing/2014/main" id="{E3F2BECE-9466-3D09-9F3E-976443058AD5}"/>
                    </a:ext>
                  </a:extLst>
                </p14:cNvPr>
                <p14:cNvContentPartPr/>
                <p14:nvPr/>
              </p14:nvContentPartPr>
              <p14:xfrm>
                <a:off x="5381853" y="5814028"/>
                <a:ext cx="20880" cy="207720"/>
              </p14:xfrm>
            </p:contentPart>
          </mc:Choice>
          <mc:Fallback>
            <p:pic>
              <p:nvPicPr>
                <p:cNvPr id="254" name="Freihand 253">
                  <a:extLst>
                    <a:ext uri="{FF2B5EF4-FFF2-40B4-BE49-F238E27FC236}">
                      <a16:creationId xmlns:a16="http://schemas.microsoft.com/office/drawing/2014/main" id="{E3F2BECE-9466-3D09-9F3E-976443058AD5}"/>
                    </a:ext>
                  </a:extLst>
                </p:cNvPr>
                <p:cNvPicPr/>
                <p:nvPr/>
              </p:nvPicPr>
              <p:blipFill>
                <a:blip r:embed="rId340"/>
                <a:stretch>
                  <a:fillRect/>
                </a:stretch>
              </p:blipFill>
              <p:spPr>
                <a:xfrm>
                  <a:off x="5375733" y="5807908"/>
                  <a:ext cx="331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55" name="Freihand 254">
                  <a:extLst>
                    <a:ext uri="{FF2B5EF4-FFF2-40B4-BE49-F238E27FC236}">
                      <a16:creationId xmlns:a16="http://schemas.microsoft.com/office/drawing/2014/main" id="{0DB00EE4-D718-0B39-B538-F4AC23B9D087}"/>
                    </a:ext>
                  </a:extLst>
                </p14:cNvPr>
                <p14:cNvContentPartPr/>
                <p14:nvPr/>
              </p14:nvContentPartPr>
              <p14:xfrm>
                <a:off x="5562573" y="5901148"/>
                <a:ext cx="263520" cy="122400"/>
              </p14:xfrm>
            </p:contentPart>
          </mc:Choice>
          <mc:Fallback>
            <p:pic>
              <p:nvPicPr>
                <p:cNvPr id="255" name="Freihand 254">
                  <a:extLst>
                    <a:ext uri="{FF2B5EF4-FFF2-40B4-BE49-F238E27FC236}">
                      <a16:creationId xmlns:a16="http://schemas.microsoft.com/office/drawing/2014/main" id="{0DB00EE4-D718-0B39-B538-F4AC23B9D087}"/>
                    </a:ext>
                  </a:extLst>
                </p:cNvPr>
                <p:cNvPicPr/>
                <p:nvPr/>
              </p:nvPicPr>
              <p:blipFill>
                <a:blip r:embed="rId342"/>
                <a:stretch>
                  <a:fillRect/>
                </a:stretch>
              </p:blipFill>
              <p:spPr>
                <a:xfrm>
                  <a:off x="5556453" y="5895028"/>
                  <a:ext cx="275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57" name="Freihand 256">
                  <a:extLst>
                    <a:ext uri="{FF2B5EF4-FFF2-40B4-BE49-F238E27FC236}">
                      <a16:creationId xmlns:a16="http://schemas.microsoft.com/office/drawing/2014/main" id="{7CA645E5-F08A-451E-7518-2387B5D3B342}"/>
                    </a:ext>
                  </a:extLst>
                </p14:cNvPr>
                <p14:cNvContentPartPr/>
                <p14:nvPr/>
              </p14:nvContentPartPr>
              <p14:xfrm>
                <a:off x="6030213" y="5921308"/>
                <a:ext cx="115920" cy="48240"/>
              </p14:xfrm>
            </p:contentPart>
          </mc:Choice>
          <mc:Fallback>
            <p:pic>
              <p:nvPicPr>
                <p:cNvPr id="257" name="Freihand 256">
                  <a:extLst>
                    <a:ext uri="{FF2B5EF4-FFF2-40B4-BE49-F238E27FC236}">
                      <a16:creationId xmlns:a16="http://schemas.microsoft.com/office/drawing/2014/main" id="{7CA645E5-F08A-451E-7518-2387B5D3B342}"/>
                    </a:ext>
                  </a:extLst>
                </p:cNvPr>
                <p:cNvPicPr/>
                <p:nvPr/>
              </p:nvPicPr>
              <p:blipFill>
                <a:blip r:embed="rId344"/>
                <a:stretch>
                  <a:fillRect/>
                </a:stretch>
              </p:blipFill>
              <p:spPr>
                <a:xfrm>
                  <a:off x="6024093" y="5915188"/>
                  <a:ext cx="128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58" name="Freihand 257">
                  <a:extLst>
                    <a:ext uri="{FF2B5EF4-FFF2-40B4-BE49-F238E27FC236}">
                      <a16:creationId xmlns:a16="http://schemas.microsoft.com/office/drawing/2014/main" id="{011B197C-DE7E-ADEB-46CA-01A3EDDC63E9}"/>
                    </a:ext>
                  </a:extLst>
                </p14:cNvPr>
                <p14:cNvContentPartPr/>
                <p14:nvPr/>
              </p14:nvContentPartPr>
              <p14:xfrm>
                <a:off x="6110493" y="5903308"/>
                <a:ext cx="32760" cy="228600"/>
              </p14:xfrm>
            </p:contentPart>
          </mc:Choice>
          <mc:Fallback>
            <p:pic>
              <p:nvPicPr>
                <p:cNvPr id="258" name="Freihand 257">
                  <a:extLst>
                    <a:ext uri="{FF2B5EF4-FFF2-40B4-BE49-F238E27FC236}">
                      <a16:creationId xmlns:a16="http://schemas.microsoft.com/office/drawing/2014/main" id="{011B197C-DE7E-ADEB-46CA-01A3EDDC63E9}"/>
                    </a:ext>
                  </a:extLst>
                </p:cNvPr>
                <p:cNvPicPr/>
                <p:nvPr/>
              </p:nvPicPr>
              <p:blipFill>
                <a:blip r:embed="rId346"/>
                <a:stretch>
                  <a:fillRect/>
                </a:stretch>
              </p:blipFill>
              <p:spPr>
                <a:xfrm>
                  <a:off x="6104373" y="5897188"/>
                  <a:ext cx="45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9" name="Freihand 258">
                  <a:extLst>
                    <a:ext uri="{FF2B5EF4-FFF2-40B4-BE49-F238E27FC236}">
                      <a16:creationId xmlns:a16="http://schemas.microsoft.com/office/drawing/2014/main" id="{78C311D6-8839-40FE-8B76-A4B34EC26A4E}"/>
                    </a:ext>
                  </a:extLst>
                </p14:cNvPr>
                <p14:cNvContentPartPr/>
                <p14:nvPr/>
              </p14:nvContentPartPr>
              <p14:xfrm>
                <a:off x="6238653" y="5757868"/>
                <a:ext cx="103680" cy="185760"/>
              </p14:xfrm>
            </p:contentPart>
          </mc:Choice>
          <mc:Fallback>
            <p:pic>
              <p:nvPicPr>
                <p:cNvPr id="259" name="Freihand 258">
                  <a:extLst>
                    <a:ext uri="{FF2B5EF4-FFF2-40B4-BE49-F238E27FC236}">
                      <a16:creationId xmlns:a16="http://schemas.microsoft.com/office/drawing/2014/main" id="{78C311D6-8839-40FE-8B76-A4B34EC26A4E}"/>
                    </a:ext>
                  </a:extLst>
                </p:cNvPr>
                <p:cNvPicPr/>
                <p:nvPr/>
              </p:nvPicPr>
              <p:blipFill>
                <a:blip r:embed="rId348"/>
                <a:stretch>
                  <a:fillRect/>
                </a:stretch>
              </p:blipFill>
              <p:spPr>
                <a:xfrm>
                  <a:off x="6232533" y="5751748"/>
                  <a:ext cx="115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1" name="Freihand 260">
                  <a:extLst>
                    <a:ext uri="{FF2B5EF4-FFF2-40B4-BE49-F238E27FC236}">
                      <a16:creationId xmlns:a16="http://schemas.microsoft.com/office/drawing/2014/main" id="{C3A1B368-7888-A5A2-AAE2-28E21999F6C9}"/>
                    </a:ext>
                  </a:extLst>
                </p14:cNvPr>
                <p14:cNvContentPartPr/>
                <p14:nvPr/>
              </p14:nvContentPartPr>
              <p14:xfrm>
                <a:off x="6543933" y="5871628"/>
                <a:ext cx="16560" cy="111240"/>
              </p14:xfrm>
            </p:contentPart>
          </mc:Choice>
          <mc:Fallback>
            <p:pic>
              <p:nvPicPr>
                <p:cNvPr id="261" name="Freihand 260">
                  <a:extLst>
                    <a:ext uri="{FF2B5EF4-FFF2-40B4-BE49-F238E27FC236}">
                      <a16:creationId xmlns:a16="http://schemas.microsoft.com/office/drawing/2014/main" id="{C3A1B368-7888-A5A2-AAE2-28E21999F6C9}"/>
                    </a:ext>
                  </a:extLst>
                </p:cNvPr>
                <p:cNvPicPr/>
                <p:nvPr/>
              </p:nvPicPr>
              <p:blipFill>
                <a:blip r:embed="rId350"/>
                <a:stretch>
                  <a:fillRect/>
                </a:stretch>
              </p:blipFill>
              <p:spPr>
                <a:xfrm>
                  <a:off x="6537813" y="5865508"/>
                  <a:ext cx="28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2" name="Freihand 261">
                  <a:extLst>
                    <a:ext uri="{FF2B5EF4-FFF2-40B4-BE49-F238E27FC236}">
                      <a16:creationId xmlns:a16="http://schemas.microsoft.com/office/drawing/2014/main" id="{8A2C2E00-DAF6-57BD-358D-19223944A750}"/>
                    </a:ext>
                  </a:extLst>
                </p14:cNvPr>
                <p14:cNvContentPartPr/>
                <p14:nvPr/>
              </p14:nvContentPartPr>
              <p14:xfrm>
                <a:off x="6544653" y="5815108"/>
                <a:ext cx="26640" cy="45720"/>
              </p14:xfrm>
            </p:contentPart>
          </mc:Choice>
          <mc:Fallback>
            <p:pic>
              <p:nvPicPr>
                <p:cNvPr id="262" name="Freihand 261">
                  <a:extLst>
                    <a:ext uri="{FF2B5EF4-FFF2-40B4-BE49-F238E27FC236}">
                      <a16:creationId xmlns:a16="http://schemas.microsoft.com/office/drawing/2014/main" id="{8A2C2E00-DAF6-57BD-358D-19223944A750}"/>
                    </a:ext>
                  </a:extLst>
                </p:cNvPr>
                <p:cNvPicPr/>
                <p:nvPr/>
              </p:nvPicPr>
              <p:blipFill>
                <a:blip r:embed="rId352"/>
                <a:stretch>
                  <a:fillRect/>
                </a:stretch>
              </p:blipFill>
              <p:spPr>
                <a:xfrm>
                  <a:off x="6538533" y="5808988"/>
                  <a:ext cx="38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3" name="Freihand 262">
                  <a:extLst>
                    <a:ext uri="{FF2B5EF4-FFF2-40B4-BE49-F238E27FC236}">
                      <a16:creationId xmlns:a16="http://schemas.microsoft.com/office/drawing/2014/main" id="{5FDB4FE7-884D-82A7-01A1-9DEFECDF078C}"/>
                    </a:ext>
                  </a:extLst>
                </p14:cNvPr>
                <p14:cNvContentPartPr/>
                <p14:nvPr/>
              </p14:nvContentPartPr>
              <p14:xfrm>
                <a:off x="6614133" y="5877028"/>
                <a:ext cx="105120" cy="142920"/>
              </p14:xfrm>
            </p:contentPart>
          </mc:Choice>
          <mc:Fallback>
            <p:pic>
              <p:nvPicPr>
                <p:cNvPr id="263" name="Freihand 262">
                  <a:extLst>
                    <a:ext uri="{FF2B5EF4-FFF2-40B4-BE49-F238E27FC236}">
                      <a16:creationId xmlns:a16="http://schemas.microsoft.com/office/drawing/2014/main" id="{5FDB4FE7-884D-82A7-01A1-9DEFECDF078C}"/>
                    </a:ext>
                  </a:extLst>
                </p:cNvPr>
                <p:cNvPicPr/>
                <p:nvPr/>
              </p:nvPicPr>
              <p:blipFill>
                <a:blip r:embed="rId354"/>
                <a:stretch>
                  <a:fillRect/>
                </a:stretch>
              </p:blipFill>
              <p:spPr>
                <a:xfrm>
                  <a:off x="6608013" y="5870908"/>
                  <a:ext cx="117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64" name="Freihand 263">
                  <a:extLst>
                    <a:ext uri="{FF2B5EF4-FFF2-40B4-BE49-F238E27FC236}">
                      <a16:creationId xmlns:a16="http://schemas.microsoft.com/office/drawing/2014/main" id="{FC0A5904-24EF-E049-A7D1-5C48011A5C3A}"/>
                    </a:ext>
                  </a:extLst>
                </p14:cNvPr>
                <p14:cNvContentPartPr/>
                <p14:nvPr/>
              </p14:nvContentPartPr>
              <p14:xfrm>
                <a:off x="6887013" y="5752828"/>
                <a:ext cx="23760" cy="280800"/>
              </p14:xfrm>
            </p:contentPart>
          </mc:Choice>
          <mc:Fallback>
            <p:pic>
              <p:nvPicPr>
                <p:cNvPr id="264" name="Freihand 263">
                  <a:extLst>
                    <a:ext uri="{FF2B5EF4-FFF2-40B4-BE49-F238E27FC236}">
                      <a16:creationId xmlns:a16="http://schemas.microsoft.com/office/drawing/2014/main" id="{FC0A5904-24EF-E049-A7D1-5C48011A5C3A}"/>
                    </a:ext>
                  </a:extLst>
                </p:cNvPr>
                <p:cNvPicPr/>
                <p:nvPr/>
              </p:nvPicPr>
              <p:blipFill>
                <a:blip r:embed="rId356"/>
                <a:stretch>
                  <a:fillRect/>
                </a:stretch>
              </p:blipFill>
              <p:spPr>
                <a:xfrm>
                  <a:off x="6880893" y="5746708"/>
                  <a:ext cx="360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6" name="Freihand 265">
                  <a:extLst>
                    <a:ext uri="{FF2B5EF4-FFF2-40B4-BE49-F238E27FC236}">
                      <a16:creationId xmlns:a16="http://schemas.microsoft.com/office/drawing/2014/main" id="{C18DA6E3-DF3C-D841-F12C-24BECEC89441}"/>
                    </a:ext>
                  </a:extLst>
                </p14:cNvPr>
                <p14:cNvContentPartPr/>
                <p14:nvPr/>
              </p14:nvContentPartPr>
              <p14:xfrm>
                <a:off x="6978813" y="5849668"/>
                <a:ext cx="332280" cy="144000"/>
              </p14:xfrm>
            </p:contentPart>
          </mc:Choice>
          <mc:Fallback>
            <p:pic>
              <p:nvPicPr>
                <p:cNvPr id="266" name="Freihand 265">
                  <a:extLst>
                    <a:ext uri="{FF2B5EF4-FFF2-40B4-BE49-F238E27FC236}">
                      <a16:creationId xmlns:a16="http://schemas.microsoft.com/office/drawing/2014/main" id="{C18DA6E3-DF3C-D841-F12C-24BECEC89441}"/>
                    </a:ext>
                  </a:extLst>
                </p:cNvPr>
                <p:cNvPicPr/>
                <p:nvPr/>
              </p:nvPicPr>
              <p:blipFill>
                <a:blip r:embed="rId358"/>
                <a:stretch>
                  <a:fillRect/>
                </a:stretch>
              </p:blipFill>
              <p:spPr>
                <a:xfrm>
                  <a:off x="6972693" y="5843548"/>
                  <a:ext cx="344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7" name="Freihand 266">
                  <a:extLst>
                    <a:ext uri="{FF2B5EF4-FFF2-40B4-BE49-F238E27FC236}">
                      <a16:creationId xmlns:a16="http://schemas.microsoft.com/office/drawing/2014/main" id="{DAA994FA-F169-313E-E127-6DD21AF5B4B4}"/>
                    </a:ext>
                  </a:extLst>
                </p14:cNvPr>
                <p14:cNvContentPartPr/>
                <p14:nvPr/>
              </p14:nvContentPartPr>
              <p14:xfrm>
                <a:off x="7314333" y="5810428"/>
                <a:ext cx="214920" cy="121320"/>
              </p14:xfrm>
            </p:contentPart>
          </mc:Choice>
          <mc:Fallback>
            <p:pic>
              <p:nvPicPr>
                <p:cNvPr id="267" name="Freihand 266">
                  <a:extLst>
                    <a:ext uri="{FF2B5EF4-FFF2-40B4-BE49-F238E27FC236}">
                      <a16:creationId xmlns:a16="http://schemas.microsoft.com/office/drawing/2014/main" id="{DAA994FA-F169-313E-E127-6DD21AF5B4B4}"/>
                    </a:ext>
                  </a:extLst>
                </p:cNvPr>
                <p:cNvPicPr/>
                <p:nvPr/>
              </p:nvPicPr>
              <p:blipFill>
                <a:blip r:embed="rId360"/>
                <a:stretch>
                  <a:fillRect/>
                </a:stretch>
              </p:blipFill>
              <p:spPr>
                <a:xfrm>
                  <a:off x="7308213" y="5804308"/>
                  <a:ext cx="227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8" name="Freihand 267">
                  <a:extLst>
                    <a:ext uri="{FF2B5EF4-FFF2-40B4-BE49-F238E27FC236}">
                      <a16:creationId xmlns:a16="http://schemas.microsoft.com/office/drawing/2014/main" id="{1D07B702-B163-C348-E3B7-D83FC5295AA0}"/>
                    </a:ext>
                  </a:extLst>
                </p14:cNvPr>
                <p14:cNvContentPartPr/>
                <p14:nvPr/>
              </p14:nvContentPartPr>
              <p14:xfrm>
                <a:off x="7691253" y="5682988"/>
                <a:ext cx="212760" cy="259560"/>
              </p14:xfrm>
            </p:contentPart>
          </mc:Choice>
          <mc:Fallback>
            <p:pic>
              <p:nvPicPr>
                <p:cNvPr id="268" name="Freihand 267">
                  <a:extLst>
                    <a:ext uri="{FF2B5EF4-FFF2-40B4-BE49-F238E27FC236}">
                      <a16:creationId xmlns:a16="http://schemas.microsoft.com/office/drawing/2014/main" id="{1D07B702-B163-C348-E3B7-D83FC5295AA0}"/>
                    </a:ext>
                  </a:extLst>
                </p:cNvPr>
                <p:cNvPicPr/>
                <p:nvPr/>
              </p:nvPicPr>
              <p:blipFill>
                <a:blip r:embed="rId362"/>
                <a:stretch>
                  <a:fillRect/>
                </a:stretch>
              </p:blipFill>
              <p:spPr>
                <a:xfrm>
                  <a:off x="7685133" y="5676868"/>
                  <a:ext cx="225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9" name="Freihand 268">
                  <a:extLst>
                    <a:ext uri="{FF2B5EF4-FFF2-40B4-BE49-F238E27FC236}">
                      <a16:creationId xmlns:a16="http://schemas.microsoft.com/office/drawing/2014/main" id="{D9ADC2FA-251B-178F-333C-4C7737F2AC3C}"/>
                    </a:ext>
                  </a:extLst>
                </p14:cNvPr>
                <p14:cNvContentPartPr/>
                <p14:nvPr/>
              </p14:nvContentPartPr>
              <p14:xfrm>
                <a:off x="7916613" y="5761108"/>
                <a:ext cx="293400" cy="144720"/>
              </p14:xfrm>
            </p:contentPart>
          </mc:Choice>
          <mc:Fallback>
            <p:pic>
              <p:nvPicPr>
                <p:cNvPr id="269" name="Freihand 268">
                  <a:extLst>
                    <a:ext uri="{FF2B5EF4-FFF2-40B4-BE49-F238E27FC236}">
                      <a16:creationId xmlns:a16="http://schemas.microsoft.com/office/drawing/2014/main" id="{D9ADC2FA-251B-178F-333C-4C7737F2AC3C}"/>
                    </a:ext>
                  </a:extLst>
                </p:cNvPr>
                <p:cNvPicPr/>
                <p:nvPr/>
              </p:nvPicPr>
              <p:blipFill>
                <a:blip r:embed="rId364"/>
                <a:stretch>
                  <a:fillRect/>
                </a:stretch>
              </p:blipFill>
              <p:spPr>
                <a:xfrm>
                  <a:off x="7910493" y="5754988"/>
                  <a:ext cx="305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1" name="Freihand 220">
                  <a:extLst>
                    <a:ext uri="{FF2B5EF4-FFF2-40B4-BE49-F238E27FC236}">
                      <a16:creationId xmlns:a16="http://schemas.microsoft.com/office/drawing/2014/main" id="{38A43CAF-AB24-186E-F222-3185546250FD}"/>
                    </a:ext>
                  </a:extLst>
                </p14:cNvPr>
                <p14:cNvContentPartPr/>
                <p14:nvPr/>
              </p14:nvContentPartPr>
              <p14:xfrm>
                <a:off x="434733" y="6235228"/>
                <a:ext cx="128160" cy="24480"/>
              </p14:xfrm>
            </p:contentPart>
          </mc:Choice>
          <mc:Fallback>
            <p:pic>
              <p:nvPicPr>
                <p:cNvPr id="221" name="Freihand 220">
                  <a:extLst>
                    <a:ext uri="{FF2B5EF4-FFF2-40B4-BE49-F238E27FC236}">
                      <a16:creationId xmlns:a16="http://schemas.microsoft.com/office/drawing/2014/main" id="{38A43CAF-AB24-186E-F222-3185546250FD}"/>
                    </a:ext>
                  </a:extLst>
                </p:cNvPr>
                <p:cNvPicPr/>
                <p:nvPr/>
              </p:nvPicPr>
              <p:blipFill>
                <a:blip r:embed="rId366"/>
                <a:stretch>
                  <a:fillRect/>
                </a:stretch>
              </p:blipFill>
              <p:spPr>
                <a:xfrm>
                  <a:off x="428613" y="6229108"/>
                  <a:ext cx="140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2" name="Freihand 221">
                  <a:extLst>
                    <a:ext uri="{FF2B5EF4-FFF2-40B4-BE49-F238E27FC236}">
                      <a16:creationId xmlns:a16="http://schemas.microsoft.com/office/drawing/2014/main" id="{AF4445F1-47EF-B2B3-0D3C-CA19512A5CCE}"/>
                    </a:ext>
                  </a:extLst>
                </p14:cNvPr>
                <p14:cNvContentPartPr/>
                <p14:nvPr/>
              </p14:nvContentPartPr>
              <p14:xfrm>
                <a:off x="440133" y="6220108"/>
                <a:ext cx="212400" cy="226800"/>
              </p14:xfrm>
            </p:contentPart>
          </mc:Choice>
          <mc:Fallback>
            <p:pic>
              <p:nvPicPr>
                <p:cNvPr id="222" name="Freihand 221">
                  <a:extLst>
                    <a:ext uri="{FF2B5EF4-FFF2-40B4-BE49-F238E27FC236}">
                      <a16:creationId xmlns:a16="http://schemas.microsoft.com/office/drawing/2014/main" id="{AF4445F1-47EF-B2B3-0D3C-CA19512A5CCE}"/>
                    </a:ext>
                  </a:extLst>
                </p:cNvPr>
                <p:cNvPicPr/>
                <p:nvPr/>
              </p:nvPicPr>
              <p:blipFill>
                <a:blip r:embed="rId368"/>
                <a:stretch>
                  <a:fillRect/>
                </a:stretch>
              </p:blipFill>
              <p:spPr>
                <a:xfrm>
                  <a:off x="434013" y="6213988"/>
                  <a:ext cx="224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4" name="Freihand 223">
                  <a:extLst>
                    <a:ext uri="{FF2B5EF4-FFF2-40B4-BE49-F238E27FC236}">
                      <a16:creationId xmlns:a16="http://schemas.microsoft.com/office/drawing/2014/main" id="{5912609E-FB26-06F8-EC73-27B095CB4EA6}"/>
                    </a:ext>
                  </a:extLst>
                </p14:cNvPr>
                <p14:cNvContentPartPr/>
                <p14:nvPr/>
              </p14:nvContentPartPr>
              <p14:xfrm>
                <a:off x="797973" y="6229828"/>
                <a:ext cx="10800" cy="139680"/>
              </p14:xfrm>
            </p:contentPart>
          </mc:Choice>
          <mc:Fallback>
            <p:pic>
              <p:nvPicPr>
                <p:cNvPr id="224" name="Freihand 223">
                  <a:extLst>
                    <a:ext uri="{FF2B5EF4-FFF2-40B4-BE49-F238E27FC236}">
                      <a16:creationId xmlns:a16="http://schemas.microsoft.com/office/drawing/2014/main" id="{5912609E-FB26-06F8-EC73-27B095CB4EA6}"/>
                    </a:ext>
                  </a:extLst>
                </p:cNvPr>
                <p:cNvPicPr/>
                <p:nvPr/>
              </p:nvPicPr>
              <p:blipFill>
                <a:blip r:embed="rId370"/>
                <a:stretch>
                  <a:fillRect/>
                </a:stretch>
              </p:blipFill>
              <p:spPr>
                <a:xfrm>
                  <a:off x="791853" y="6223708"/>
                  <a:ext cx="23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5" name="Freihand 224">
                  <a:extLst>
                    <a:ext uri="{FF2B5EF4-FFF2-40B4-BE49-F238E27FC236}">
                      <a16:creationId xmlns:a16="http://schemas.microsoft.com/office/drawing/2014/main" id="{509AF7F6-C39A-8BBA-2ED9-041FBC3A4FEA}"/>
                    </a:ext>
                  </a:extLst>
                </p14:cNvPr>
                <p14:cNvContentPartPr/>
                <p14:nvPr/>
              </p14:nvContentPartPr>
              <p14:xfrm>
                <a:off x="736773" y="6261508"/>
                <a:ext cx="112320" cy="38880"/>
              </p14:xfrm>
            </p:contentPart>
          </mc:Choice>
          <mc:Fallback>
            <p:pic>
              <p:nvPicPr>
                <p:cNvPr id="225" name="Freihand 224">
                  <a:extLst>
                    <a:ext uri="{FF2B5EF4-FFF2-40B4-BE49-F238E27FC236}">
                      <a16:creationId xmlns:a16="http://schemas.microsoft.com/office/drawing/2014/main" id="{509AF7F6-C39A-8BBA-2ED9-041FBC3A4FEA}"/>
                    </a:ext>
                  </a:extLst>
                </p:cNvPr>
                <p:cNvPicPr/>
                <p:nvPr/>
              </p:nvPicPr>
              <p:blipFill>
                <a:blip r:embed="rId372"/>
                <a:stretch>
                  <a:fillRect/>
                </a:stretch>
              </p:blipFill>
              <p:spPr>
                <a:xfrm>
                  <a:off x="730653" y="6255388"/>
                  <a:ext cx="124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6" name="Freihand 225">
                  <a:extLst>
                    <a:ext uri="{FF2B5EF4-FFF2-40B4-BE49-F238E27FC236}">
                      <a16:creationId xmlns:a16="http://schemas.microsoft.com/office/drawing/2014/main" id="{DEC2F37C-F945-32D0-926C-F83494921DC3}"/>
                    </a:ext>
                  </a:extLst>
                </p14:cNvPr>
                <p14:cNvContentPartPr/>
                <p14:nvPr/>
              </p14:nvContentPartPr>
              <p14:xfrm>
                <a:off x="867813" y="6185908"/>
                <a:ext cx="87120" cy="214920"/>
              </p14:xfrm>
            </p:contentPart>
          </mc:Choice>
          <mc:Fallback>
            <p:pic>
              <p:nvPicPr>
                <p:cNvPr id="226" name="Freihand 225">
                  <a:extLst>
                    <a:ext uri="{FF2B5EF4-FFF2-40B4-BE49-F238E27FC236}">
                      <a16:creationId xmlns:a16="http://schemas.microsoft.com/office/drawing/2014/main" id="{DEC2F37C-F945-32D0-926C-F83494921DC3}"/>
                    </a:ext>
                  </a:extLst>
                </p:cNvPr>
                <p:cNvPicPr/>
                <p:nvPr/>
              </p:nvPicPr>
              <p:blipFill>
                <a:blip r:embed="rId374"/>
                <a:stretch>
                  <a:fillRect/>
                </a:stretch>
              </p:blipFill>
              <p:spPr>
                <a:xfrm>
                  <a:off x="861693" y="6179788"/>
                  <a:ext cx="993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7" name="Freihand 226">
                  <a:extLst>
                    <a:ext uri="{FF2B5EF4-FFF2-40B4-BE49-F238E27FC236}">
                      <a16:creationId xmlns:a16="http://schemas.microsoft.com/office/drawing/2014/main" id="{BBF80235-0712-0140-9D2A-2C45DDB11145}"/>
                    </a:ext>
                  </a:extLst>
                </p14:cNvPr>
                <p14:cNvContentPartPr/>
                <p14:nvPr/>
              </p14:nvContentPartPr>
              <p14:xfrm>
                <a:off x="978693" y="6235588"/>
                <a:ext cx="73080" cy="113760"/>
              </p14:xfrm>
            </p:contentPart>
          </mc:Choice>
          <mc:Fallback>
            <p:pic>
              <p:nvPicPr>
                <p:cNvPr id="227" name="Freihand 226">
                  <a:extLst>
                    <a:ext uri="{FF2B5EF4-FFF2-40B4-BE49-F238E27FC236}">
                      <a16:creationId xmlns:a16="http://schemas.microsoft.com/office/drawing/2014/main" id="{BBF80235-0712-0140-9D2A-2C45DDB11145}"/>
                    </a:ext>
                  </a:extLst>
                </p:cNvPr>
                <p:cNvPicPr/>
                <p:nvPr/>
              </p:nvPicPr>
              <p:blipFill>
                <a:blip r:embed="rId376"/>
                <a:stretch>
                  <a:fillRect/>
                </a:stretch>
              </p:blipFill>
              <p:spPr>
                <a:xfrm>
                  <a:off x="972573" y="6229468"/>
                  <a:ext cx="85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9" name="Freihand 228">
                  <a:extLst>
                    <a:ext uri="{FF2B5EF4-FFF2-40B4-BE49-F238E27FC236}">
                      <a16:creationId xmlns:a16="http://schemas.microsoft.com/office/drawing/2014/main" id="{83560A3D-9CA8-6F80-45BE-8B324C0077A9}"/>
                    </a:ext>
                  </a:extLst>
                </p14:cNvPr>
                <p14:cNvContentPartPr/>
                <p14:nvPr/>
              </p14:nvContentPartPr>
              <p14:xfrm>
                <a:off x="1215573" y="6220828"/>
                <a:ext cx="241920" cy="93600"/>
              </p14:xfrm>
            </p:contentPart>
          </mc:Choice>
          <mc:Fallback>
            <p:pic>
              <p:nvPicPr>
                <p:cNvPr id="229" name="Freihand 228">
                  <a:extLst>
                    <a:ext uri="{FF2B5EF4-FFF2-40B4-BE49-F238E27FC236}">
                      <a16:creationId xmlns:a16="http://schemas.microsoft.com/office/drawing/2014/main" id="{83560A3D-9CA8-6F80-45BE-8B324C0077A9}"/>
                    </a:ext>
                  </a:extLst>
                </p:cNvPr>
                <p:cNvPicPr/>
                <p:nvPr/>
              </p:nvPicPr>
              <p:blipFill>
                <a:blip r:embed="rId378"/>
                <a:stretch>
                  <a:fillRect/>
                </a:stretch>
              </p:blipFill>
              <p:spPr>
                <a:xfrm>
                  <a:off x="1209453" y="6214708"/>
                  <a:ext cx="254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0" name="Freihand 229">
                  <a:extLst>
                    <a:ext uri="{FF2B5EF4-FFF2-40B4-BE49-F238E27FC236}">
                      <a16:creationId xmlns:a16="http://schemas.microsoft.com/office/drawing/2014/main" id="{CF182B78-00FF-2576-94BD-ADF9DA97A21D}"/>
                    </a:ext>
                  </a:extLst>
                </p14:cNvPr>
                <p14:cNvContentPartPr/>
                <p14:nvPr/>
              </p14:nvContentPartPr>
              <p14:xfrm>
                <a:off x="1374693" y="6145948"/>
                <a:ext cx="16200" cy="12960"/>
              </p14:xfrm>
            </p:contentPart>
          </mc:Choice>
          <mc:Fallback>
            <p:pic>
              <p:nvPicPr>
                <p:cNvPr id="230" name="Freihand 229">
                  <a:extLst>
                    <a:ext uri="{FF2B5EF4-FFF2-40B4-BE49-F238E27FC236}">
                      <a16:creationId xmlns:a16="http://schemas.microsoft.com/office/drawing/2014/main" id="{CF182B78-00FF-2576-94BD-ADF9DA97A21D}"/>
                    </a:ext>
                  </a:extLst>
                </p:cNvPr>
                <p:cNvPicPr/>
                <p:nvPr/>
              </p:nvPicPr>
              <p:blipFill>
                <a:blip r:embed="rId380"/>
                <a:stretch>
                  <a:fillRect/>
                </a:stretch>
              </p:blipFill>
              <p:spPr>
                <a:xfrm>
                  <a:off x="1368573" y="6139828"/>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1" name="Freihand 230">
                  <a:extLst>
                    <a:ext uri="{FF2B5EF4-FFF2-40B4-BE49-F238E27FC236}">
                      <a16:creationId xmlns:a16="http://schemas.microsoft.com/office/drawing/2014/main" id="{7A742D22-8BA4-1612-E04C-DCAA27BB058C}"/>
                    </a:ext>
                  </a:extLst>
                </p14:cNvPr>
                <p14:cNvContentPartPr/>
                <p14:nvPr/>
              </p14:nvContentPartPr>
              <p14:xfrm>
                <a:off x="1530213" y="6179428"/>
                <a:ext cx="113760" cy="236160"/>
              </p14:xfrm>
            </p:contentPart>
          </mc:Choice>
          <mc:Fallback>
            <p:pic>
              <p:nvPicPr>
                <p:cNvPr id="231" name="Freihand 230">
                  <a:extLst>
                    <a:ext uri="{FF2B5EF4-FFF2-40B4-BE49-F238E27FC236}">
                      <a16:creationId xmlns:a16="http://schemas.microsoft.com/office/drawing/2014/main" id="{7A742D22-8BA4-1612-E04C-DCAA27BB058C}"/>
                    </a:ext>
                  </a:extLst>
                </p:cNvPr>
                <p:cNvPicPr/>
                <p:nvPr/>
              </p:nvPicPr>
              <p:blipFill>
                <a:blip r:embed="rId382"/>
                <a:stretch>
                  <a:fillRect/>
                </a:stretch>
              </p:blipFill>
              <p:spPr>
                <a:xfrm>
                  <a:off x="1524093" y="6173308"/>
                  <a:ext cx="126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2" name="Freihand 231">
                  <a:extLst>
                    <a:ext uri="{FF2B5EF4-FFF2-40B4-BE49-F238E27FC236}">
                      <a16:creationId xmlns:a16="http://schemas.microsoft.com/office/drawing/2014/main" id="{B510287B-603A-DF4D-860D-25D8FD490626}"/>
                    </a:ext>
                  </a:extLst>
                </p14:cNvPr>
                <p14:cNvContentPartPr/>
                <p14:nvPr/>
              </p14:nvContentPartPr>
              <p14:xfrm>
                <a:off x="1694013" y="6151708"/>
                <a:ext cx="188640" cy="117720"/>
              </p14:xfrm>
            </p:contentPart>
          </mc:Choice>
          <mc:Fallback>
            <p:pic>
              <p:nvPicPr>
                <p:cNvPr id="232" name="Freihand 231">
                  <a:extLst>
                    <a:ext uri="{FF2B5EF4-FFF2-40B4-BE49-F238E27FC236}">
                      <a16:creationId xmlns:a16="http://schemas.microsoft.com/office/drawing/2014/main" id="{B510287B-603A-DF4D-860D-25D8FD490626}"/>
                    </a:ext>
                  </a:extLst>
                </p:cNvPr>
                <p:cNvPicPr/>
                <p:nvPr/>
              </p:nvPicPr>
              <p:blipFill>
                <a:blip r:embed="rId384"/>
                <a:stretch>
                  <a:fillRect/>
                </a:stretch>
              </p:blipFill>
              <p:spPr>
                <a:xfrm>
                  <a:off x="1687893" y="6145588"/>
                  <a:ext cx="200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3" name="Freihand 232">
                  <a:extLst>
                    <a:ext uri="{FF2B5EF4-FFF2-40B4-BE49-F238E27FC236}">
                      <a16:creationId xmlns:a16="http://schemas.microsoft.com/office/drawing/2014/main" id="{8637B034-BCE8-BC52-1101-9A25AF60AE82}"/>
                    </a:ext>
                  </a:extLst>
                </p14:cNvPr>
                <p14:cNvContentPartPr/>
                <p14:nvPr/>
              </p14:nvContentPartPr>
              <p14:xfrm>
                <a:off x="1931253" y="5997988"/>
                <a:ext cx="8640" cy="62280"/>
              </p14:xfrm>
            </p:contentPart>
          </mc:Choice>
          <mc:Fallback>
            <p:pic>
              <p:nvPicPr>
                <p:cNvPr id="233" name="Freihand 232">
                  <a:extLst>
                    <a:ext uri="{FF2B5EF4-FFF2-40B4-BE49-F238E27FC236}">
                      <a16:creationId xmlns:a16="http://schemas.microsoft.com/office/drawing/2014/main" id="{8637B034-BCE8-BC52-1101-9A25AF60AE82}"/>
                    </a:ext>
                  </a:extLst>
                </p:cNvPr>
                <p:cNvPicPr/>
                <p:nvPr/>
              </p:nvPicPr>
              <p:blipFill>
                <a:blip r:embed="rId386"/>
                <a:stretch>
                  <a:fillRect/>
                </a:stretch>
              </p:blipFill>
              <p:spPr>
                <a:xfrm>
                  <a:off x="1925133" y="5991868"/>
                  <a:ext cx="20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4" name="Freihand 233">
                  <a:extLst>
                    <a:ext uri="{FF2B5EF4-FFF2-40B4-BE49-F238E27FC236}">
                      <a16:creationId xmlns:a16="http://schemas.microsoft.com/office/drawing/2014/main" id="{B2048D5D-BA3A-5719-60C3-41DCFAAF0EDC}"/>
                    </a:ext>
                  </a:extLst>
                </p14:cNvPr>
                <p14:cNvContentPartPr/>
                <p14:nvPr/>
              </p14:nvContentPartPr>
              <p14:xfrm>
                <a:off x="1893453" y="5989348"/>
                <a:ext cx="100440" cy="225360"/>
              </p14:xfrm>
            </p:contentPart>
          </mc:Choice>
          <mc:Fallback>
            <p:pic>
              <p:nvPicPr>
                <p:cNvPr id="234" name="Freihand 233">
                  <a:extLst>
                    <a:ext uri="{FF2B5EF4-FFF2-40B4-BE49-F238E27FC236}">
                      <a16:creationId xmlns:a16="http://schemas.microsoft.com/office/drawing/2014/main" id="{B2048D5D-BA3A-5719-60C3-41DCFAAF0EDC}"/>
                    </a:ext>
                  </a:extLst>
                </p:cNvPr>
                <p:cNvPicPr/>
                <p:nvPr/>
              </p:nvPicPr>
              <p:blipFill>
                <a:blip r:embed="rId388"/>
                <a:stretch>
                  <a:fillRect/>
                </a:stretch>
              </p:blipFill>
              <p:spPr>
                <a:xfrm>
                  <a:off x="1887333" y="5983228"/>
                  <a:ext cx="112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1" name="Freihand 270">
                  <a:extLst>
                    <a:ext uri="{FF2B5EF4-FFF2-40B4-BE49-F238E27FC236}">
                      <a16:creationId xmlns:a16="http://schemas.microsoft.com/office/drawing/2014/main" id="{C96E3DC6-7E61-7170-9AC1-32654FC37DEC}"/>
                    </a:ext>
                  </a:extLst>
                </p14:cNvPr>
                <p14:cNvContentPartPr/>
                <p14:nvPr/>
              </p14:nvContentPartPr>
              <p14:xfrm>
                <a:off x="671613" y="6562468"/>
                <a:ext cx="150120" cy="89280"/>
              </p14:xfrm>
            </p:contentPart>
          </mc:Choice>
          <mc:Fallback>
            <p:pic>
              <p:nvPicPr>
                <p:cNvPr id="271" name="Freihand 270">
                  <a:extLst>
                    <a:ext uri="{FF2B5EF4-FFF2-40B4-BE49-F238E27FC236}">
                      <a16:creationId xmlns:a16="http://schemas.microsoft.com/office/drawing/2014/main" id="{C96E3DC6-7E61-7170-9AC1-32654FC37DEC}"/>
                    </a:ext>
                  </a:extLst>
                </p:cNvPr>
                <p:cNvPicPr/>
                <p:nvPr/>
              </p:nvPicPr>
              <p:blipFill>
                <a:blip r:embed="rId390"/>
                <a:stretch>
                  <a:fillRect/>
                </a:stretch>
              </p:blipFill>
              <p:spPr>
                <a:xfrm>
                  <a:off x="665493" y="6556348"/>
                  <a:ext cx="162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2" name="Freihand 271">
                  <a:extLst>
                    <a:ext uri="{FF2B5EF4-FFF2-40B4-BE49-F238E27FC236}">
                      <a16:creationId xmlns:a16="http://schemas.microsoft.com/office/drawing/2014/main" id="{76ED407C-B78A-33FD-1774-43195565E7DA}"/>
                    </a:ext>
                  </a:extLst>
                </p14:cNvPr>
                <p14:cNvContentPartPr/>
                <p14:nvPr/>
              </p14:nvContentPartPr>
              <p14:xfrm>
                <a:off x="753693" y="6519988"/>
                <a:ext cx="4320" cy="2520"/>
              </p14:xfrm>
            </p:contentPart>
          </mc:Choice>
          <mc:Fallback>
            <p:pic>
              <p:nvPicPr>
                <p:cNvPr id="272" name="Freihand 271">
                  <a:extLst>
                    <a:ext uri="{FF2B5EF4-FFF2-40B4-BE49-F238E27FC236}">
                      <a16:creationId xmlns:a16="http://schemas.microsoft.com/office/drawing/2014/main" id="{76ED407C-B78A-33FD-1774-43195565E7DA}"/>
                    </a:ext>
                  </a:extLst>
                </p:cNvPr>
                <p:cNvPicPr/>
                <p:nvPr/>
              </p:nvPicPr>
              <p:blipFill>
                <a:blip r:embed="rId392"/>
                <a:stretch>
                  <a:fillRect/>
                </a:stretch>
              </p:blipFill>
              <p:spPr>
                <a:xfrm>
                  <a:off x="747573" y="6513868"/>
                  <a:ext cx="16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3" name="Freihand 272">
                  <a:extLst>
                    <a:ext uri="{FF2B5EF4-FFF2-40B4-BE49-F238E27FC236}">
                      <a16:creationId xmlns:a16="http://schemas.microsoft.com/office/drawing/2014/main" id="{7AB42F16-6376-5BA9-85DD-26A31A040677}"/>
                    </a:ext>
                  </a:extLst>
                </p14:cNvPr>
                <p14:cNvContentPartPr/>
                <p14:nvPr/>
              </p14:nvContentPartPr>
              <p14:xfrm>
                <a:off x="1017213" y="6477148"/>
                <a:ext cx="206640" cy="193680"/>
              </p14:xfrm>
            </p:contentPart>
          </mc:Choice>
          <mc:Fallback>
            <p:pic>
              <p:nvPicPr>
                <p:cNvPr id="273" name="Freihand 272">
                  <a:extLst>
                    <a:ext uri="{FF2B5EF4-FFF2-40B4-BE49-F238E27FC236}">
                      <a16:creationId xmlns:a16="http://schemas.microsoft.com/office/drawing/2014/main" id="{7AB42F16-6376-5BA9-85DD-26A31A040677}"/>
                    </a:ext>
                  </a:extLst>
                </p:cNvPr>
                <p:cNvPicPr/>
                <p:nvPr/>
              </p:nvPicPr>
              <p:blipFill>
                <a:blip r:embed="rId394"/>
                <a:stretch>
                  <a:fillRect/>
                </a:stretch>
              </p:blipFill>
              <p:spPr>
                <a:xfrm>
                  <a:off x="1011093" y="6471028"/>
                  <a:ext cx="2188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4" name="Freihand 273">
                  <a:extLst>
                    <a:ext uri="{FF2B5EF4-FFF2-40B4-BE49-F238E27FC236}">
                      <a16:creationId xmlns:a16="http://schemas.microsoft.com/office/drawing/2014/main" id="{7667BF55-7ADC-7019-F76D-4342DF9BCA74}"/>
                    </a:ext>
                  </a:extLst>
                </p14:cNvPr>
                <p14:cNvContentPartPr/>
                <p14:nvPr/>
              </p14:nvContentPartPr>
              <p14:xfrm>
                <a:off x="1245813" y="6530068"/>
                <a:ext cx="91440" cy="147240"/>
              </p14:xfrm>
            </p:contentPart>
          </mc:Choice>
          <mc:Fallback>
            <p:pic>
              <p:nvPicPr>
                <p:cNvPr id="274" name="Freihand 273">
                  <a:extLst>
                    <a:ext uri="{FF2B5EF4-FFF2-40B4-BE49-F238E27FC236}">
                      <a16:creationId xmlns:a16="http://schemas.microsoft.com/office/drawing/2014/main" id="{7667BF55-7ADC-7019-F76D-4342DF9BCA74}"/>
                    </a:ext>
                  </a:extLst>
                </p:cNvPr>
                <p:cNvPicPr/>
                <p:nvPr/>
              </p:nvPicPr>
              <p:blipFill>
                <a:blip r:embed="rId396"/>
                <a:stretch>
                  <a:fillRect/>
                </a:stretch>
              </p:blipFill>
              <p:spPr>
                <a:xfrm>
                  <a:off x="1239693" y="6523948"/>
                  <a:ext cx="103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7" name="Freihand 276">
                  <a:extLst>
                    <a:ext uri="{FF2B5EF4-FFF2-40B4-BE49-F238E27FC236}">
                      <a16:creationId xmlns:a16="http://schemas.microsoft.com/office/drawing/2014/main" id="{07990616-CFCE-8FE9-296E-60C655E350C6}"/>
                    </a:ext>
                  </a:extLst>
                </p14:cNvPr>
                <p14:cNvContentPartPr/>
                <p14:nvPr/>
              </p14:nvContentPartPr>
              <p14:xfrm>
                <a:off x="1502493" y="6523228"/>
                <a:ext cx="125280" cy="207360"/>
              </p14:xfrm>
            </p:contentPart>
          </mc:Choice>
          <mc:Fallback>
            <p:pic>
              <p:nvPicPr>
                <p:cNvPr id="277" name="Freihand 276">
                  <a:extLst>
                    <a:ext uri="{FF2B5EF4-FFF2-40B4-BE49-F238E27FC236}">
                      <a16:creationId xmlns:a16="http://schemas.microsoft.com/office/drawing/2014/main" id="{07990616-CFCE-8FE9-296E-60C655E350C6}"/>
                    </a:ext>
                  </a:extLst>
                </p:cNvPr>
                <p:cNvPicPr/>
                <p:nvPr/>
              </p:nvPicPr>
              <p:blipFill>
                <a:blip r:embed="rId398"/>
                <a:stretch>
                  <a:fillRect/>
                </a:stretch>
              </p:blipFill>
              <p:spPr>
                <a:xfrm>
                  <a:off x="1496373" y="6517108"/>
                  <a:ext cx="137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8" name="Freihand 277">
                  <a:extLst>
                    <a:ext uri="{FF2B5EF4-FFF2-40B4-BE49-F238E27FC236}">
                      <a16:creationId xmlns:a16="http://schemas.microsoft.com/office/drawing/2014/main" id="{E483F1D1-31AE-6893-A127-44E08DDE2E2E}"/>
                    </a:ext>
                  </a:extLst>
                </p14:cNvPr>
                <p14:cNvContentPartPr/>
                <p14:nvPr/>
              </p14:nvContentPartPr>
              <p14:xfrm>
                <a:off x="1656213" y="6455548"/>
                <a:ext cx="306000" cy="194040"/>
              </p14:xfrm>
            </p:contentPart>
          </mc:Choice>
          <mc:Fallback>
            <p:pic>
              <p:nvPicPr>
                <p:cNvPr id="278" name="Freihand 277">
                  <a:extLst>
                    <a:ext uri="{FF2B5EF4-FFF2-40B4-BE49-F238E27FC236}">
                      <a16:creationId xmlns:a16="http://schemas.microsoft.com/office/drawing/2014/main" id="{E483F1D1-31AE-6893-A127-44E08DDE2E2E}"/>
                    </a:ext>
                  </a:extLst>
                </p:cNvPr>
                <p:cNvPicPr/>
                <p:nvPr/>
              </p:nvPicPr>
              <p:blipFill>
                <a:blip r:embed="rId400"/>
                <a:stretch>
                  <a:fillRect/>
                </a:stretch>
              </p:blipFill>
              <p:spPr>
                <a:xfrm>
                  <a:off x="1650093" y="6449428"/>
                  <a:ext cx="318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0" name="Freihand 279">
                  <a:extLst>
                    <a:ext uri="{FF2B5EF4-FFF2-40B4-BE49-F238E27FC236}">
                      <a16:creationId xmlns:a16="http://schemas.microsoft.com/office/drawing/2014/main" id="{2E851862-2942-809C-E374-1625FE8F6D99}"/>
                    </a:ext>
                  </a:extLst>
                </p14:cNvPr>
                <p14:cNvContentPartPr/>
                <p14:nvPr/>
              </p14:nvContentPartPr>
              <p14:xfrm>
                <a:off x="2170653" y="6491188"/>
                <a:ext cx="91800" cy="164160"/>
              </p14:xfrm>
            </p:contentPart>
          </mc:Choice>
          <mc:Fallback>
            <p:pic>
              <p:nvPicPr>
                <p:cNvPr id="280" name="Freihand 279">
                  <a:extLst>
                    <a:ext uri="{FF2B5EF4-FFF2-40B4-BE49-F238E27FC236}">
                      <a16:creationId xmlns:a16="http://schemas.microsoft.com/office/drawing/2014/main" id="{2E851862-2942-809C-E374-1625FE8F6D99}"/>
                    </a:ext>
                  </a:extLst>
                </p:cNvPr>
                <p:cNvPicPr/>
                <p:nvPr/>
              </p:nvPicPr>
              <p:blipFill>
                <a:blip r:embed="rId402"/>
                <a:stretch>
                  <a:fillRect/>
                </a:stretch>
              </p:blipFill>
              <p:spPr>
                <a:xfrm>
                  <a:off x="2164533" y="6485068"/>
                  <a:ext cx="104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1" name="Freihand 280">
                  <a:extLst>
                    <a:ext uri="{FF2B5EF4-FFF2-40B4-BE49-F238E27FC236}">
                      <a16:creationId xmlns:a16="http://schemas.microsoft.com/office/drawing/2014/main" id="{E1B18CD4-ABF3-A2C6-BE6D-C34EC91CF29E}"/>
                    </a:ext>
                  </a:extLst>
                </p14:cNvPr>
                <p14:cNvContentPartPr/>
                <p14:nvPr/>
              </p14:nvContentPartPr>
              <p14:xfrm>
                <a:off x="2299533" y="6465628"/>
                <a:ext cx="273240" cy="94680"/>
              </p14:xfrm>
            </p:contentPart>
          </mc:Choice>
          <mc:Fallback>
            <p:pic>
              <p:nvPicPr>
                <p:cNvPr id="281" name="Freihand 280">
                  <a:extLst>
                    <a:ext uri="{FF2B5EF4-FFF2-40B4-BE49-F238E27FC236}">
                      <a16:creationId xmlns:a16="http://schemas.microsoft.com/office/drawing/2014/main" id="{E1B18CD4-ABF3-A2C6-BE6D-C34EC91CF29E}"/>
                    </a:ext>
                  </a:extLst>
                </p:cNvPr>
                <p:cNvPicPr/>
                <p:nvPr/>
              </p:nvPicPr>
              <p:blipFill>
                <a:blip r:embed="rId404"/>
                <a:stretch>
                  <a:fillRect/>
                </a:stretch>
              </p:blipFill>
              <p:spPr>
                <a:xfrm>
                  <a:off x="2293413" y="6459508"/>
                  <a:ext cx="285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3" name="Freihand 282">
                  <a:extLst>
                    <a:ext uri="{FF2B5EF4-FFF2-40B4-BE49-F238E27FC236}">
                      <a16:creationId xmlns:a16="http://schemas.microsoft.com/office/drawing/2014/main" id="{D1A01F6D-CAE3-2999-C54A-8C1A840DB0D3}"/>
                    </a:ext>
                  </a:extLst>
                </p14:cNvPr>
                <p14:cNvContentPartPr/>
                <p14:nvPr/>
              </p14:nvContentPartPr>
              <p14:xfrm>
                <a:off x="2643333" y="6458788"/>
                <a:ext cx="194040" cy="117000"/>
              </p14:xfrm>
            </p:contentPart>
          </mc:Choice>
          <mc:Fallback>
            <p:pic>
              <p:nvPicPr>
                <p:cNvPr id="283" name="Freihand 282">
                  <a:extLst>
                    <a:ext uri="{FF2B5EF4-FFF2-40B4-BE49-F238E27FC236}">
                      <a16:creationId xmlns:a16="http://schemas.microsoft.com/office/drawing/2014/main" id="{D1A01F6D-CAE3-2999-C54A-8C1A840DB0D3}"/>
                    </a:ext>
                  </a:extLst>
                </p:cNvPr>
                <p:cNvPicPr/>
                <p:nvPr/>
              </p:nvPicPr>
              <p:blipFill>
                <a:blip r:embed="rId406"/>
                <a:stretch>
                  <a:fillRect/>
                </a:stretch>
              </p:blipFill>
              <p:spPr>
                <a:xfrm>
                  <a:off x="2637213" y="6452668"/>
                  <a:ext cx="206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4" name="Freihand 283">
                  <a:extLst>
                    <a:ext uri="{FF2B5EF4-FFF2-40B4-BE49-F238E27FC236}">
                      <a16:creationId xmlns:a16="http://schemas.microsoft.com/office/drawing/2014/main" id="{A627903D-37DF-1940-5620-787CFB0BE8B9}"/>
                    </a:ext>
                  </a:extLst>
                </p14:cNvPr>
                <p14:cNvContentPartPr/>
                <p14:nvPr/>
              </p14:nvContentPartPr>
              <p14:xfrm>
                <a:off x="2910093" y="6455908"/>
                <a:ext cx="53280" cy="117000"/>
              </p14:xfrm>
            </p:contentPart>
          </mc:Choice>
          <mc:Fallback>
            <p:pic>
              <p:nvPicPr>
                <p:cNvPr id="284" name="Freihand 283">
                  <a:extLst>
                    <a:ext uri="{FF2B5EF4-FFF2-40B4-BE49-F238E27FC236}">
                      <a16:creationId xmlns:a16="http://schemas.microsoft.com/office/drawing/2014/main" id="{A627903D-37DF-1940-5620-787CFB0BE8B9}"/>
                    </a:ext>
                  </a:extLst>
                </p:cNvPr>
                <p:cNvPicPr/>
                <p:nvPr/>
              </p:nvPicPr>
              <p:blipFill>
                <a:blip r:embed="rId408"/>
                <a:stretch>
                  <a:fillRect/>
                </a:stretch>
              </p:blipFill>
              <p:spPr>
                <a:xfrm>
                  <a:off x="2903973" y="6449788"/>
                  <a:ext cx="65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5" name="Freihand 284">
                  <a:extLst>
                    <a:ext uri="{FF2B5EF4-FFF2-40B4-BE49-F238E27FC236}">
                      <a16:creationId xmlns:a16="http://schemas.microsoft.com/office/drawing/2014/main" id="{08061360-3A5E-5C75-E28E-95BFE0A2CC70}"/>
                    </a:ext>
                  </a:extLst>
                </p14:cNvPr>
                <p14:cNvContentPartPr/>
                <p14:nvPr/>
              </p14:nvContentPartPr>
              <p14:xfrm>
                <a:off x="3024213" y="6363028"/>
                <a:ext cx="177480" cy="171360"/>
              </p14:xfrm>
            </p:contentPart>
          </mc:Choice>
          <mc:Fallback>
            <p:pic>
              <p:nvPicPr>
                <p:cNvPr id="285" name="Freihand 284">
                  <a:extLst>
                    <a:ext uri="{FF2B5EF4-FFF2-40B4-BE49-F238E27FC236}">
                      <a16:creationId xmlns:a16="http://schemas.microsoft.com/office/drawing/2014/main" id="{08061360-3A5E-5C75-E28E-95BFE0A2CC70}"/>
                    </a:ext>
                  </a:extLst>
                </p:cNvPr>
                <p:cNvPicPr/>
                <p:nvPr/>
              </p:nvPicPr>
              <p:blipFill>
                <a:blip r:embed="rId410"/>
                <a:stretch>
                  <a:fillRect/>
                </a:stretch>
              </p:blipFill>
              <p:spPr>
                <a:xfrm>
                  <a:off x="3018093" y="6356908"/>
                  <a:ext cx="189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6" name="Freihand 285">
                  <a:extLst>
                    <a:ext uri="{FF2B5EF4-FFF2-40B4-BE49-F238E27FC236}">
                      <a16:creationId xmlns:a16="http://schemas.microsoft.com/office/drawing/2014/main" id="{D62DA9ED-3D92-A39E-8AD4-2C79F783FAA1}"/>
                    </a:ext>
                  </a:extLst>
                </p14:cNvPr>
                <p14:cNvContentPartPr/>
                <p14:nvPr/>
              </p14:nvContentPartPr>
              <p14:xfrm>
                <a:off x="3224373" y="6290668"/>
                <a:ext cx="194040" cy="379800"/>
              </p14:xfrm>
            </p:contentPart>
          </mc:Choice>
          <mc:Fallback>
            <p:pic>
              <p:nvPicPr>
                <p:cNvPr id="286" name="Freihand 285">
                  <a:extLst>
                    <a:ext uri="{FF2B5EF4-FFF2-40B4-BE49-F238E27FC236}">
                      <a16:creationId xmlns:a16="http://schemas.microsoft.com/office/drawing/2014/main" id="{D62DA9ED-3D92-A39E-8AD4-2C79F783FAA1}"/>
                    </a:ext>
                  </a:extLst>
                </p:cNvPr>
                <p:cNvPicPr/>
                <p:nvPr/>
              </p:nvPicPr>
              <p:blipFill>
                <a:blip r:embed="rId412"/>
                <a:stretch>
                  <a:fillRect/>
                </a:stretch>
              </p:blipFill>
              <p:spPr>
                <a:xfrm>
                  <a:off x="3218253" y="6284548"/>
                  <a:ext cx="2062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7" name="Freihand 286">
                  <a:extLst>
                    <a:ext uri="{FF2B5EF4-FFF2-40B4-BE49-F238E27FC236}">
                      <a16:creationId xmlns:a16="http://schemas.microsoft.com/office/drawing/2014/main" id="{51A80C07-CB6C-E33D-C84F-952CD01892DE}"/>
                    </a:ext>
                  </a:extLst>
                </p14:cNvPr>
                <p14:cNvContentPartPr/>
                <p14:nvPr/>
              </p14:nvContentPartPr>
              <p14:xfrm>
                <a:off x="3148053" y="6270868"/>
                <a:ext cx="11880" cy="9000"/>
              </p14:xfrm>
            </p:contentPart>
          </mc:Choice>
          <mc:Fallback>
            <p:pic>
              <p:nvPicPr>
                <p:cNvPr id="287" name="Freihand 286">
                  <a:extLst>
                    <a:ext uri="{FF2B5EF4-FFF2-40B4-BE49-F238E27FC236}">
                      <a16:creationId xmlns:a16="http://schemas.microsoft.com/office/drawing/2014/main" id="{51A80C07-CB6C-E33D-C84F-952CD01892DE}"/>
                    </a:ext>
                  </a:extLst>
                </p:cNvPr>
                <p:cNvPicPr/>
                <p:nvPr/>
              </p:nvPicPr>
              <p:blipFill>
                <a:blip r:embed="rId414"/>
                <a:stretch>
                  <a:fillRect/>
                </a:stretch>
              </p:blipFill>
              <p:spPr>
                <a:xfrm>
                  <a:off x="3141933" y="6264748"/>
                  <a:ext cx="24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8" name="Freihand 287">
                  <a:extLst>
                    <a:ext uri="{FF2B5EF4-FFF2-40B4-BE49-F238E27FC236}">
                      <a16:creationId xmlns:a16="http://schemas.microsoft.com/office/drawing/2014/main" id="{CEDC973B-254C-BB9F-036D-318273725086}"/>
                    </a:ext>
                  </a:extLst>
                </p14:cNvPr>
                <p14:cNvContentPartPr/>
                <p14:nvPr/>
              </p14:nvContentPartPr>
              <p14:xfrm>
                <a:off x="3461613" y="6424588"/>
                <a:ext cx="180720" cy="105480"/>
              </p14:xfrm>
            </p:contentPart>
          </mc:Choice>
          <mc:Fallback>
            <p:pic>
              <p:nvPicPr>
                <p:cNvPr id="288" name="Freihand 287">
                  <a:extLst>
                    <a:ext uri="{FF2B5EF4-FFF2-40B4-BE49-F238E27FC236}">
                      <a16:creationId xmlns:a16="http://schemas.microsoft.com/office/drawing/2014/main" id="{CEDC973B-254C-BB9F-036D-318273725086}"/>
                    </a:ext>
                  </a:extLst>
                </p:cNvPr>
                <p:cNvPicPr/>
                <p:nvPr/>
              </p:nvPicPr>
              <p:blipFill>
                <a:blip r:embed="rId416"/>
                <a:stretch>
                  <a:fillRect/>
                </a:stretch>
              </p:blipFill>
              <p:spPr>
                <a:xfrm>
                  <a:off x="3455493" y="6418468"/>
                  <a:ext cx="1929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9" name="Freihand 288">
                  <a:extLst>
                    <a:ext uri="{FF2B5EF4-FFF2-40B4-BE49-F238E27FC236}">
                      <a16:creationId xmlns:a16="http://schemas.microsoft.com/office/drawing/2014/main" id="{E78EC889-FEC6-CEAB-984D-E0918174FDE6}"/>
                    </a:ext>
                  </a:extLst>
                </p14:cNvPr>
                <p14:cNvContentPartPr/>
                <p14:nvPr/>
              </p14:nvContentPartPr>
              <p14:xfrm>
                <a:off x="3685173" y="6391468"/>
                <a:ext cx="122760" cy="107280"/>
              </p14:xfrm>
            </p:contentPart>
          </mc:Choice>
          <mc:Fallback>
            <p:pic>
              <p:nvPicPr>
                <p:cNvPr id="289" name="Freihand 288">
                  <a:extLst>
                    <a:ext uri="{FF2B5EF4-FFF2-40B4-BE49-F238E27FC236}">
                      <a16:creationId xmlns:a16="http://schemas.microsoft.com/office/drawing/2014/main" id="{E78EC889-FEC6-CEAB-984D-E0918174FDE6}"/>
                    </a:ext>
                  </a:extLst>
                </p:cNvPr>
                <p:cNvPicPr/>
                <p:nvPr/>
              </p:nvPicPr>
              <p:blipFill>
                <a:blip r:embed="rId418"/>
                <a:stretch>
                  <a:fillRect/>
                </a:stretch>
              </p:blipFill>
              <p:spPr>
                <a:xfrm>
                  <a:off x="3679053" y="6385348"/>
                  <a:ext cx="135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0" name="Freihand 289">
                  <a:extLst>
                    <a:ext uri="{FF2B5EF4-FFF2-40B4-BE49-F238E27FC236}">
                      <a16:creationId xmlns:a16="http://schemas.microsoft.com/office/drawing/2014/main" id="{D0A33AF1-C496-B266-A3A9-CDF8F3F743DF}"/>
                    </a:ext>
                  </a:extLst>
                </p14:cNvPr>
                <p14:cNvContentPartPr/>
                <p14:nvPr/>
              </p14:nvContentPartPr>
              <p14:xfrm>
                <a:off x="3826653" y="6233788"/>
                <a:ext cx="125280" cy="221760"/>
              </p14:xfrm>
            </p:contentPart>
          </mc:Choice>
          <mc:Fallback>
            <p:pic>
              <p:nvPicPr>
                <p:cNvPr id="290" name="Freihand 289">
                  <a:extLst>
                    <a:ext uri="{FF2B5EF4-FFF2-40B4-BE49-F238E27FC236}">
                      <a16:creationId xmlns:a16="http://schemas.microsoft.com/office/drawing/2014/main" id="{D0A33AF1-C496-B266-A3A9-CDF8F3F743DF}"/>
                    </a:ext>
                  </a:extLst>
                </p:cNvPr>
                <p:cNvPicPr/>
                <p:nvPr/>
              </p:nvPicPr>
              <p:blipFill>
                <a:blip r:embed="rId420"/>
                <a:stretch>
                  <a:fillRect/>
                </a:stretch>
              </p:blipFill>
              <p:spPr>
                <a:xfrm>
                  <a:off x="3820533" y="6227668"/>
                  <a:ext cx="137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1" name="Freihand 290">
                  <a:extLst>
                    <a:ext uri="{FF2B5EF4-FFF2-40B4-BE49-F238E27FC236}">
                      <a16:creationId xmlns:a16="http://schemas.microsoft.com/office/drawing/2014/main" id="{54ACC27E-7A0C-79FC-E300-2EE55E34666A}"/>
                    </a:ext>
                  </a:extLst>
                </p14:cNvPr>
                <p14:cNvContentPartPr/>
                <p14:nvPr/>
              </p14:nvContentPartPr>
              <p14:xfrm>
                <a:off x="3994413" y="6172948"/>
                <a:ext cx="170640" cy="279720"/>
              </p14:xfrm>
            </p:contentPart>
          </mc:Choice>
          <mc:Fallback>
            <p:pic>
              <p:nvPicPr>
                <p:cNvPr id="291" name="Freihand 290">
                  <a:extLst>
                    <a:ext uri="{FF2B5EF4-FFF2-40B4-BE49-F238E27FC236}">
                      <a16:creationId xmlns:a16="http://schemas.microsoft.com/office/drawing/2014/main" id="{54ACC27E-7A0C-79FC-E300-2EE55E34666A}"/>
                    </a:ext>
                  </a:extLst>
                </p:cNvPr>
                <p:cNvPicPr/>
                <p:nvPr/>
              </p:nvPicPr>
              <p:blipFill>
                <a:blip r:embed="rId422"/>
                <a:stretch>
                  <a:fillRect/>
                </a:stretch>
              </p:blipFill>
              <p:spPr>
                <a:xfrm>
                  <a:off x="3988293" y="6166828"/>
                  <a:ext cx="1828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2" name="Freihand 291">
                  <a:extLst>
                    <a:ext uri="{FF2B5EF4-FFF2-40B4-BE49-F238E27FC236}">
                      <a16:creationId xmlns:a16="http://schemas.microsoft.com/office/drawing/2014/main" id="{B55C108D-440A-78E7-ECD6-3B794B37BE6B}"/>
                    </a:ext>
                  </a:extLst>
                </p14:cNvPr>
                <p14:cNvContentPartPr/>
                <p14:nvPr/>
              </p14:nvContentPartPr>
              <p14:xfrm>
                <a:off x="4268733" y="6369148"/>
                <a:ext cx="171720" cy="149040"/>
              </p14:xfrm>
            </p:contentPart>
          </mc:Choice>
          <mc:Fallback>
            <p:pic>
              <p:nvPicPr>
                <p:cNvPr id="292" name="Freihand 291">
                  <a:extLst>
                    <a:ext uri="{FF2B5EF4-FFF2-40B4-BE49-F238E27FC236}">
                      <a16:creationId xmlns:a16="http://schemas.microsoft.com/office/drawing/2014/main" id="{B55C108D-440A-78E7-ECD6-3B794B37BE6B}"/>
                    </a:ext>
                  </a:extLst>
                </p:cNvPr>
                <p:cNvPicPr/>
                <p:nvPr/>
              </p:nvPicPr>
              <p:blipFill>
                <a:blip r:embed="rId424"/>
                <a:stretch>
                  <a:fillRect/>
                </a:stretch>
              </p:blipFill>
              <p:spPr>
                <a:xfrm>
                  <a:off x="4262613" y="6363028"/>
                  <a:ext cx="183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3" name="Freihand 292">
                  <a:extLst>
                    <a:ext uri="{FF2B5EF4-FFF2-40B4-BE49-F238E27FC236}">
                      <a16:creationId xmlns:a16="http://schemas.microsoft.com/office/drawing/2014/main" id="{5C279020-9A4E-192C-8239-A3109B7A51FE}"/>
                    </a:ext>
                  </a:extLst>
                </p14:cNvPr>
                <p14:cNvContentPartPr/>
                <p14:nvPr/>
              </p14:nvContentPartPr>
              <p14:xfrm>
                <a:off x="4483293" y="6378508"/>
                <a:ext cx="77760" cy="102960"/>
              </p14:xfrm>
            </p:contentPart>
          </mc:Choice>
          <mc:Fallback>
            <p:pic>
              <p:nvPicPr>
                <p:cNvPr id="293" name="Freihand 292">
                  <a:extLst>
                    <a:ext uri="{FF2B5EF4-FFF2-40B4-BE49-F238E27FC236}">
                      <a16:creationId xmlns:a16="http://schemas.microsoft.com/office/drawing/2014/main" id="{5C279020-9A4E-192C-8239-A3109B7A51FE}"/>
                    </a:ext>
                  </a:extLst>
                </p:cNvPr>
                <p:cNvPicPr/>
                <p:nvPr/>
              </p:nvPicPr>
              <p:blipFill>
                <a:blip r:embed="rId426"/>
                <a:stretch>
                  <a:fillRect/>
                </a:stretch>
              </p:blipFill>
              <p:spPr>
                <a:xfrm>
                  <a:off x="4477173" y="6372388"/>
                  <a:ext cx="90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4" name="Freihand 293">
                  <a:extLst>
                    <a:ext uri="{FF2B5EF4-FFF2-40B4-BE49-F238E27FC236}">
                      <a16:creationId xmlns:a16="http://schemas.microsoft.com/office/drawing/2014/main" id="{A648C8D0-A651-7CB2-744B-69BEFDDF0440}"/>
                    </a:ext>
                  </a:extLst>
                </p14:cNvPr>
                <p14:cNvContentPartPr/>
                <p14:nvPr/>
              </p14:nvContentPartPr>
              <p14:xfrm>
                <a:off x="4599933" y="6232348"/>
                <a:ext cx="106920" cy="239760"/>
              </p14:xfrm>
            </p:contentPart>
          </mc:Choice>
          <mc:Fallback>
            <p:pic>
              <p:nvPicPr>
                <p:cNvPr id="294" name="Freihand 293">
                  <a:extLst>
                    <a:ext uri="{FF2B5EF4-FFF2-40B4-BE49-F238E27FC236}">
                      <a16:creationId xmlns:a16="http://schemas.microsoft.com/office/drawing/2014/main" id="{A648C8D0-A651-7CB2-744B-69BEFDDF0440}"/>
                    </a:ext>
                  </a:extLst>
                </p:cNvPr>
                <p:cNvPicPr/>
                <p:nvPr/>
              </p:nvPicPr>
              <p:blipFill>
                <a:blip r:embed="rId428"/>
                <a:stretch>
                  <a:fillRect/>
                </a:stretch>
              </p:blipFill>
              <p:spPr>
                <a:xfrm>
                  <a:off x="4593813" y="6226228"/>
                  <a:ext cx="1191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5" name="Freihand 294">
                  <a:extLst>
                    <a:ext uri="{FF2B5EF4-FFF2-40B4-BE49-F238E27FC236}">
                      <a16:creationId xmlns:a16="http://schemas.microsoft.com/office/drawing/2014/main" id="{3308307D-22ED-D854-65A6-3CF6A4D9C760}"/>
                    </a:ext>
                  </a:extLst>
                </p14:cNvPr>
                <p14:cNvContentPartPr/>
                <p14:nvPr/>
              </p14:nvContentPartPr>
              <p14:xfrm>
                <a:off x="4790373" y="6185188"/>
                <a:ext cx="152280" cy="271440"/>
              </p14:xfrm>
            </p:contentPart>
          </mc:Choice>
          <mc:Fallback>
            <p:pic>
              <p:nvPicPr>
                <p:cNvPr id="295" name="Freihand 294">
                  <a:extLst>
                    <a:ext uri="{FF2B5EF4-FFF2-40B4-BE49-F238E27FC236}">
                      <a16:creationId xmlns:a16="http://schemas.microsoft.com/office/drawing/2014/main" id="{3308307D-22ED-D854-65A6-3CF6A4D9C760}"/>
                    </a:ext>
                  </a:extLst>
                </p:cNvPr>
                <p:cNvPicPr/>
                <p:nvPr/>
              </p:nvPicPr>
              <p:blipFill>
                <a:blip r:embed="rId430"/>
                <a:stretch>
                  <a:fillRect/>
                </a:stretch>
              </p:blipFill>
              <p:spPr>
                <a:xfrm>
                  <a:off x="4784253" y="6179068"/>
                  <a:ext cx="1645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6" name="Freihand 295">
                  <a:extLst>
                    <a:ext uri="{FF2B5EF4-FFF2-40B4-BE49-F238E27FC236}">
                      <a16:creationId xmlns:a16="http://schemas.microsoft.com/office/drawing/2014/main" id="{7B7AF291-11B1-1B49-07DF-348932F9EAE5}"/>
                    </a:ext>
                  </a:extLst>
                </p14:cNvPr>
                <p14:cNvContentPartPr/>
                <p14:nvPr/>
              </p14:nvContentPartPr>
              <p14:xfrm>
                <a:off x="5084853" y="6253228"/>
                <a:ext cx="282600" cy="176400"/>
              </p14:xfrm>
            </p:contentPart>
          </mc:Choice>
          <mc:Fallback>
            <p:pic>
              <p:nvPicPr>
                <p:cNvPr id="296" name="Freihand 295">
                  <a:extLst>
                    <a:ext uri="{FF2B5EF4-FFF2-40B4-BE49-F238E27FC236}">
                      <a16:creationId xmlns:a16="http://schemas.microsoft.com/office/drawing/2014/main" id="{7B7AF291-11B1-1B49-07DF-348932F9EAE5}"/>
                    </a:ext>
                  </a:extLst>
                </p:cNvPr>
                <p:cNvPicPr/>
                <p:nvPr/>
              </p:nvPicPr>
              <p:blipFill>
                <a:blip r:embed="rId432"/>
                <a:stretch>
                  <a:fillRect/>
                </a:stretch>
              </p:blipFill>
              <p:spPr>
                <a:xfrm>
                  <a:off x="5078733" y="6247108"/>
                  <a:ext cx="294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97" name="Freihand 296">
                  <a:extLst>
                    <a:ext uri="{FF2B5EF4-FFF2-40B4-BE49-F238E27FC236}">
                      <a16:creationId xmlns:a16="http://schemas.microsoft.com/office/drawing/2014/main" id="{66AE5143-845E-318F-D82F-926AEA9A581C}"/>
                    </a:ext>
                  </a:extLst>
                </p14:cNvPr>
                <p14:cNvContentPartPr/>
                <p14:nvPr/>
              </p14:nvContentPartPr>
              <p14:xfrm>
                <a:off x="5423253" y="6138028"/>
                <a:ext cx="214200" cy="218520"/>
              </p14:xfrm>
            </p:contentPart>
          </mc:Choice>
          <mc:Fallback>
            <p:pic>
              <p:nvPicPr>
                <p:cNvPr id="297" name="Freihand 296">
                  <a:extLst>
                    <a:ext uri="{FF2B5EF4-FFF2-40B4-BE49-F238E27FC236}">
                      <a16:creationId xmlns:a16="http://schemas.microsoft.com/office/drawing/2014/main" id="{66AE5143-845E-318F-D82F-926AEA9A581C}"/>
                    </a:ext>
                  </a:extLst>
                </p:cNvPr>
                <p:cNvPicPr/>
                <p:nvPr/>
              </p:nvPicPr>
              <p:blipFill>
                <a:blip r:embed="rId434"/>
                <a:stretch>
                  <a:fillRect/>
                </a:stretch>
              </p:blipFill>
              <p:spPr>
                <a:xfrm>
                  <a:off x="5417133" y="6131908"/>
                  <a:ext cx="226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8" name="Freihand 297">
                  <a:extLst>
                    <a:ext uri="{FF2B5EF4-FFF2-40B4-BE49-F238E27FC236}">
                      <a16:creationId xmlns:a16="http://schemas.microsoft.com/office/drawing/2014/main" id="{2670DC3F-7D60-7140-A8A6-73B5882821FF}"/>
                    </a:ext>
                  </a:extLst>
                </p14:cNvPr>
                <p14:cNvContentPartPr/>
                <p14:nvPr/>
              </p14:nvContentPartPr>
              <p14:xfrm>
                <a:off x="5358813" y="6139108"/>
                <a:ext cx="10800" cy="14760"/>
              </p14:xfrm>
            </p:contentPart>
          </mc:Choice>
          <mc:Fallback>
            <p:pic>
              <p:nvPicPr>
                <p:cNvPr id="298" name="Freihand 297">
                  <a:extLst>
                    <a:ext uri="{FF2B5EF4-FFF2-40B4-BE49-F238E27FC236}">
                      <a16:creationId xmlns:a16="http://schemas.microsoft.com/office/drawing/2014/main" id="{2670DC3F-7D60-7140-A8A6-73B5882821FF}"/>
                    </a:ext>
                  </a:extLst>
                </p:cNvPr>
                <p:cNvPicPr/>
                <p:nvPr/>
              </p:nvPicPr>
              <p:blipFill>
                <a:blip r:embed="rId436"/>
                <a:stretch>
                  <a:fillRect/>
                </a:stretch>
              </p:blipFill>
              <p:spPr>
                <a:xfrm>
                  <a:off x="5352693" y="6132988"/>
                  <a:ext cx="23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00" name="Freihand 299">
                  <a:extLst>
                    <a:ext uri="{FF2B5EF4-FFF2-40B4-BE49-F238E27FC236}">
                      <a16:creationId xmlns:a16="http://schemas.microsoft.com/office/drawing/2014/main" id="{47F39338-8320-5EF9-1C8B-BA2FB3C38418}"/>
                    </a:ext>
                  </a:extLst>
                </p14:cNvPr>
                <p14:cNvContentPartPr/>
                <p14:nvPr/>
              </p14:nvContentPartPr>
              <p14:xfrm>
                <a:off x="5720613" y="6073588"/>
                <a:ext cx="324720" cy="291240"/>
              </p14:xfrm>
            </p:contentPart>
          </mc:Choice>
          <mc:Fallback>
            <p:pic>
              <p:nvPicPr>
                <p:cNvPr id="300" name="Freihand 299">
                  <a:extLst>
                    <a:ext uri="{FF2B5EF4-FFF2-40B4-BE49-F238E27FC236}">
                      <a16:creationId xmlns:a16="http://schemas.microsoft.com/office/drawing/2014/main" id="{47F39338-8320-5EF9-1C8B-BA2FB3C38418}"/>
                    </a:ext>
                  </a:extLst>
                </p:cNvPr>
                <p:cNvPicPr/>
                <p:nvPr/>
              </p:nvPicPr>
              <p:blipFill>
                <a:blip r:embed="rId438"/>
                <a:stretch>
                  <a:fillRect/>
                </a:stretch>
              </p:blipFill>
              <p:spPr>
                <a:xfrm>
                  <a:off x="5714493" y="6067468"/>
                  <a:ext cx="3369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01" name="Freihand 300">
                  <a:extLst>
                    <a:ext uri="{FF2B5EF4-FFF2-40B4-BE49-F238E27FC236}">
                      <a16:creationId xmlns:a16="http://schemas.microsoft.com/office/drawing/2014/main" id="{49ACD355-F0BD-39A9-3069-345ADB70F4A3}"/>
                    </a:ext>
                  </a:extLst>
                </p14:cNvPr>
                <p14:cNvContentPartPr/>
                <p14:nvPr/>
              </p14:nvContentPartPr>
              <p14:xfrm>
                <a:off x="6206973" y="6175108"/>
                <a:ext cx="196920" cy="91080"/>
              </p14:xfrm>
            </p:contentPart>
          </mc:Choice>
          <mc:Fallback>
            <p:pic>
              <p:nvPicPr>
                <p:cNvPr id="301" name="Freihand 300">
                  <a:extLst>
                    <a:ext uri="{FF2B5EF4-FFF2-40B4-BE49-F238E27FC236}">
                      <a16:creationId xmlns:a16="http://schemas.microsoft.com/office/drawing/2014/main" id="{49ACD355-F0BD-39A9-3069-345ADB70F4A3}"/>
                    </a:ext>
                  </a:extLst>
                </p:cNvPr>
                <p:cNvPicPr/>
                <p:nvPr/>
              </p:nvPicPr>
              <p:blipFill>
                <a:blip r:embed="rId440"/>
                <a:stretch>
                  <a:fillRect/>
                </a:stretch>
              </p:blipFill>
              <p:spPr>
                <a:xfrm>
                  <a:off x="6200853" y="6168988"/>
                  <a:ext cx="209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02" name="Freihand 301">
                  <a:extLst>
                    <a:ext uri="{FF2B5EF4-FFF2-40B4-BE49-F238E27FC236}">
                      <a16:creationId xmlns:a16="http://schemas.microsoft.com/office/drawing/2014/main" id="{EC3AE75C-3B5C-3C9D-FA30-5E1F238869EB}"/>
                    </a:ext>
                  </a:extLst>
                </p14:cNvPr>
                <p14:cNvContentPartPr/>
                <p14:nvPr/>
              </p14:nvContentPartPr>
              <p14:xfrm>
                <a:off x="6435213" y="6060268"/>
                <a:ext cx="209520" cy="226800"/>
              </p14:xfrm>
            </p:contentPart>
          </mc:Choice>
          <mc:Fallback>
            <p:pic>
              <p:nvPicPr>
                <p:cNvPr id="302" name="Freihand 301">
                  <a:extLst>
                    <a:ext uri="{FF2B5EF4-FFF2-40B4-BE49-F238E27FC236}">
                      <a16:creationId xmlns:a16="http://schemas.microsoft.com/office/drawing/2014/main" id="{EC3AE75C-3B5C-3C9D-FA30-5E1F238869EB}"/>
                    </a:ext>
                  </a:extLst>
                </p:cNvPr>
                <p:cNvPicPr/>
                <p:nvPr/>
              </p:nvPicPr>
              <p:blipFill>
                <a:blip r:embed="rId442"/>
                <a:stretch>
                  <a:fillRect/>
                </a:stretch>
              </p:blipFill>
              <p:spPr>
                <a:xfrm>
                  <a:off x="6429093" y="6054148"/>
                  <a:ext cx="2217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3" name="Freihand 302">
                  <a:extLst>
                    <a:ext uri="{FF2B5EF4-FFF2-40B4-BE49-F238E27FC236}">
                      <a16:creationId xmlns:a16="http://schemas.microsoft.com/office/drawing/2014/main" id="{9557A9E9-675C-9B5E-2590-FC70D67B92A3}"/>
                    </a:ext>
                  </a:extLst>
                </p14:cNvPr>
                <p14:cNvContentPartPr/>
                <p14:nvPr/>
              </p14:nvContentPartPr>
              <p14:xfrm>
                <a:off x="6329373" y="6059188"/>
                <a:ext cx="31680" cy="15840"/>
              </p14:xfrm>
            </p:contentPart>
          </mc:Choice>
          <mc:Fallback>
            <p:pic>
              <p:nvPicPr>
                <p:cNvPr id="303" name="Freihand 302">
                  <a:extLst>
                    <a:ext uri="{FF2B5EF4-FFF2-40B4-BE49-F238E27FC236}">
                      <a16:creationId xmlns:a16="http://schemas.microsoft.com/office/drawing/2014/main" id="{9557A9E9-675C-9B5E-2590-FC70D67B92A3}"/>
                    </a:ext>
                  </a:extLst>
                </p:cNvPr>
                <p:cNvPicPr/>
                <p:nvPr/>
              </p:nvPicPr>
              <p:blipFill>
                <a:blip r:embed="rId444"/>
                <a:stretch>
                  <a:fillRect/>
                </a:stretch>
              </p:blipFill>
              <p:spPr>
                <a:xfrm>
                  <a:off x="6323253" y="6053068"/>
                  <a:ext cx="43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4" name="Freihand 303">
                  <a:extLst>
                    <a:ext uri="{FF2B5EF4-FFF2-40B4-BE49-F238E27FC236}">
                      <a16:creationId xmlns:a16="http://schemas.microsoft.com/office/drawing/2014/main" id="{3D66C462-8B61-3110-58FE-D600C45F5DC6}"/>
                    </a:ext>
                  </a:extLst>
                </p14:cNvPr>
                <p14:cNvContentPartPr/>
                <p14:nvPr/>
              </p14:nvContentPartPr>
              <p14:xfrm>
                <a:off x="6649413" y="6154228"/>
                <a:ext cx="166320" cy="137880"/>
              </p14:xfrm>
            </p:contentPart>
          </mc:Choice>
          <mc:Fallback>
            <p:pic>
              <p:nvPicPr>
                <p:cNvPr id="304" name="Freihand 303">
                  <a:extLst>
                    <a:ext uri="{FF2B5EF4-FFF2-40B4-BE49-F238E27FC236}">
                      <a16:creationId xmlns:a16="http://schemas.microsoft.com/office/drawing/2014/main" id="{3D66C462-8B61-3110-58FE-D600C45F5DC6}"/>
                    </a:ext>
                  </a:extLst>
                </p:cNvPr>
                <p:cNvPicPr/>
                <p:nvPr/>
              </p:nvPicPr>
              <p:blipFill>
                <a:blip r:embed="rId446"/>
                <a:stretch>
                  <a:fillRect/>
                </a:stretch>
              </p:blipFill>
              <p:spPr>
                <a:xfrm>
                  <a:off x="6643293" y="6148108"/>
                  <a:ext cx="178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5" name="Freihand 304">
                  <a:extLst>
                    <a:ext uri="{FF2B5EF4-FFF2-40B4-BE49-F238E27FC236}">
                      <a16:creationId xmlns:a16="http://schemas.microsoft.com/office/drawing/2014/main" id="{5C7CBBB0-5962-32C2-FC47-0DF801BF3DF2}"/>
                    </a:ext>
                  </a:extLst>
                </p14:cNvPr>
                <p14:cNvContentPartPr/>
                <p14:nvPr/>
              </p14:nvContentPartPr>
              <p14:xfrm>
                <a:off x="6821133" y="6023548"/>
                <a:ext cx="207720" cy="278280"/>
              </p14:xfrm>
            </p:contentPart>
          </mc:Choice>
          <mc:Fallback>
            <p:pic>
              <p:nvPicPr>
                <p:cNvPr id="305" name="Freihand 304">
                  <a:extLst>
                    <a:ext uri="{FF2B5EF4-FFF2-40B4-BE49-F238E27FC236}">
                      <a16:creationId xmlns:a16="http://schemas.microsoft.com/office/drawing/2014/main" id="{5C7CBBB0-5962-32C2-FC47-0DF801BF3DF2}"/>
                    </a:ext>
                  </a:extLst>
                </p:cNvPr>
                <p:cNvPicPr/>
                <p:nvPr/>
              </p:nvPicPr>
              <p:blipFill>
                <a:blip r:embed="rId448"/>
                <a:stretch>
                  <a:fillRect/>
                </a:stretch>
              </p:blipFill>
              <p:spPr>
                <a:xfrm>
                  <a:off x="6815013" y="6017428"/>
                  <a:ext cx="219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6" name="Freihand 305">
                  <a:extLst>
                    <a:ext uri="{FF2B5EF4-FFF2-40B4-BE49-F238E27FC236}">
                      <a16:creationId xmlns:a16="http://schemas.microsoft.com/office/drawing/2014/main" id="{13B9EA3B-9B20-AAE6-F3D7-5BD9734B82F8}"/>
                    </a:ext>
                  </a:extLst>
                </p14:cNvPr>
                <p14:cNvContentPartPr/>
                <p14:nvPr/>
              </p14:nvContentPartPr>
              <p14:xfrm>
                <a:off x="7045053" y="6113548"/>
                <a:ext cx="146880" cy="131400"/>
              </p14:xfrm>
            </p:contentPart>
          </mc:Choice>
          <mc:Fallback>
            <p:pic>
              <p:nvPicPr>
                <p:cNvPr id="306" name="Freihand 305">
                  <a:extLst>
                    <a:ext uri="{FF2B5EF4-FFF2-40B4-BE49-F238E27FC236}">
                      <a16:creationId xmlns:a16="http://schemas.microsoft.com/office/drawing/2014/main" id="{13B9EA3B-9B20-AAE6-F3D7-5BD9734B82F8}"/>
                    </a:ext>
                  </a:extLst>
                </p:cNvPr>
                <p:cNvPicPr/>
                <p:nvPr/>
              </p:nvPicPr>
              <p:blipFill>
                <a:blip r:embed="rId450"/>
                <a:stretch>
                  <a:fillRect/>
                </a:stretch>
              </p:blipFill>
              <p:spPr>
                <a:xfrm>
                  <a:off x="7038933" y="6107428"/>
                  <a:ext cx="159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8" name="Freihand 307">
                  <a:extLst>
                    <a:ext uri="{FF2B5EF4-FFF2-40B4-BE49-F238E27FC236}">
                      <a16:creationId xmlns:a16="http://schemas.microsoft.com/office/drawing/2014/main" id="{1093190F-F308-172F-EB1B-D8BC9A235CA6}"/>
                    </a:ext>
                  </a:extLst>
                </p14:cNvPr>
                <p14:cNvContentPartPr/>
                <p14:nvPr/>
              </p14:nvContentPartPr>
              <p14:xfrm>
                <a:off x="7039293" y="6159988"/>
                <a:ext cx="140400" cy="89640"/>
              </p14:xfrm>
            </p:contentPart>
          </mc:Choice>
          <mc:Fallback>
            <p:pic>
              <p:nvPicPr>
                <p:cNvPr id="308" name="Freihand 307">
                  <a:extLst>
                    <a:ext uri="{FF2B5EF4-FFF2-40B4-BE49-F238E27FC236}">
                      <a16:creationId xmlns:a16="http://schemas.microsoft.com/office/drawing/2014/main" id="{1093190F-F308-172F-EB1B-D8BC9A235CA6}"/>
                    </a:ext>
                  </a:extLst>
                </p:cNvPr>
                <p:cNvPicPr/>
                <p:nvPr/>
              </p:nvPicPr>
              <p:blipFill>
                <a:blip r:embed="rId452"/>
                <a:stretch>
                  <a:fillRect/>
                </a:stretch>
              </p:blipFill>
              <p:spPr>
                <a:xfrm>
                  <a:off x="7033173" y="6153868"/>
                  <a:ext cx="152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9" name="Freihand 308">
                  <a:extLst>
                    <a:ext uri="{FF2B5EF4-FFF2-40B4-BE49-F238E27FC236}">
                      <a16:creationId xmlns:a16="http://schemas.microsoft.com/office/drawing/2014/main" id="{CA0963F7-C395-C577-87B7-4CA7ACDAC6AC}"/>
                    </a:ext>
                  </a:extLst>
                </p14:cNvPr>
                <p14:cNvContentPartPr/>
                <p14:nvPr/>
              </p14:nvContentPartPr>
              <p14:xfrm>
                <a:off x="7313253" y="6096988"/>
                <a:ext cx="110160" cy="172080"/>
              </p14:xfrm>
            </p:contentPart>
          </mc:Choice>
          <mc:Fallback>
            <p:pic>
              <p:nvPicPr>
                <p:cNvPr id="309" name="Freihand 308">
                  <a:extLst>
                    <a:ext uri="{FF2B5EF4-FFF2-40B4-BE49-F238E27FC236}">
                      <a16:creationId xmlns:a16="http://schemas.microsoft.com/office/drawing/2014/main" id="{CA0963F7-C395-C577-87B7-4CA7ACDAC6AC}"/>
                    </a:ext>
                  </a:extLst>
                </p:cNvPr>
                <p:cNvPicPr/>
                <p:nvPr/>
              </p:nvPicPr>
              <p:blipFill>
                <a:blip r:embed="rId454"/>
                <a:stretch>
                  <a:fillRect/>
                </a:stretch>
              </p:blipFill>
              <p:spPr>
                <a:xfrm>
                  <a:off x="7307133" y="6090868"/>
                  <a:ext cx="122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10" name="Freihand 309">
                  <a:extLst>
                    <a:ext uri="{FF2B5EF4-FFF2-40B4-BE49-F238E27FC236}">
                      <a16:creationId xmlns:a16="http://schemas.microsoft.com/office/drawing/2014/main" id="{C97817C5-CE0B-EDF6-0985-93FE8DB29812}"/>
                    </a:ext>
                  </a:extLst>
                </p14:cNvPr>
                <p14:cNvContentPartPr/>
                <p14:nvPr/>
              </p14:nvContentPartPr>
              <p14:xfrm>
                <a:off x="7440693" y="5940388"/>
                <a:ext cx="221400" cy="271800"/>
              </p14:xfrm>
            </p:contentPart>
          </mc:Choice>
          <mc:Fallback>
            <p:pic>
              <p:nvPicPr>
                <p:cNvPr id="310" name="Freihand 309">
                  <a:extLst>
                    <a:ext uri="{FF2B5EF4-FFF2-40B4-BE49-F238E27FC236}">
                      <a16:creationId xmlns:a16="http://schemas.microsoft.com/office/drawing/2014/main" id="{C97817C5-CE0B-EDF6-0985-93FE8DB29812}"/>
                    </a:ext>
                  </a:extLst>
                </p:cNvPr>
                <p:cNvPicPr/>
                <p:nvPr/>
              </p:nvPicPr>
              <p:blipFill>
                <a:blip r:embed="rId456"/>
                <a:stretch>
                  <a:fillRect/>
                </a:stretch>
              </p:blipFill>
              <p:spPr>
                <a:xfrm>
                  <a:off x="7434573" y="5934268"/>
                  <a:ext cx="2336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11" name="Freihand 310">
                  <a:extLst>
                    <a:ext uri="{FF2B5EF4-FFF2-40B4-BE49-F238E27FC236}">
                      <a16:creationId xmlns:a16="http://schemas.microsoft.com/office/drawing/2014/main" id="{156DE6EC-98D2-D099-8386-557602876CC5}"/>
                    </a:ext>
                  </a:extLst>
                </p14:cNvPr>
                <p14:cNvContentPartPr/>
                <p14:nvPr/>
              </p14:nvContentPartPr>
              <p14:xfrm>
                <a:off x="7674693" y="6039748"/>
                <a:ext cx="114840" cy="145440"/>
              </p14:xfrm>
            </p:contentPart>
          </mc:Choice>
          <mc:Fallback>
            <p:pic>
              <p:nvPicPr>
                <p:cNvPr id="311" name="Freihand 310">
                  <a:extLst>
                    <a:ext uri="{FF2B5EF4-FFF2-40B4-BE49-F238E27FC236}">
                      <a16:creationId xmlns:a16="http://schemas.microsoft.com/office/drawing/2014/main" id="{156DE6EC-98D2-D099-8386-557602876CC5}"/>
                    </a:ext>
                  </a:extLst>
                </p:cNvPr>
                <p:cNvPicPr/>
                <p:nvPr/>
              </p:nvPicPr>
              <p:blipFill>
                <a:blip r:embed="rId458"/>
                <a:stretch>
                  <a:fillRect/>
                </a:stretch>
              </p:blipFill>
              <p:spPr>
                <a:xfrm>
                  <a:off x="7668573" y="6033628"/>
                  <a:ext cx="127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12" name="Freihand 311">
                  <a:extLst>
                    <a:ext uri="{FF2B5EF4-FFF2-40B4-BE49-F238E27FC236}">
                      <a16:creationId xmlns:a16="http://schemas.microsoft.com/office/drawing/2014/main" id="{E3A51ABE-012A-620D-EA6C-F097DFC5A827}"/>
                    </a:ext>
                  </a:extLst>
                </p14:cNvPr>
                <p14:cNvContentPartPr/>
                <p14:nvPr/>
              </p14:nvContentPartPr>
              <p14:xfrm>
                <a:off x="7798533" y="6036868"/>
                <a:ext cx="101880" cy="164160"/>
              </p14:xfrm>
            </p:contentPart>
          </mc:Choice>
          <mc:Fallback>
            <p:pic>
              <p:nvPicPr>
                <p:cNvPr id="312" name="Freihand 311">
                  <a:extLst>
                    <a:ext uri="{FF2B5EF4-FFF2-40B4-BE49-F238E27FC236}">
                      <a16:creationId xmlns:a16="http://schemas.microsoft.com/office/drawing/2014/main" id="{E3A51ABE-012A-620D-EA6C-F097DFC5A827}"/>
                    </a:ext>
                  </a:extLst>
                </p:cNvPr>
                <p:cNvPicPr/>
                <p:nvPr/>
              </p:nvPicPr>
              <p:blipFill>
                <a:blip r:embed="rId460"/>
                <a:stretch>
                  <a:fillRect/>
                </a:stretch>
              </p:blipFill>
              <p:spPr>
                <a:xfrm>
                  <a:off x="7792413" y="6030748"/>
                  <a:ext cx="114120" cy="176400"/>
                </a:xfrm>
                <a:prstGeom prst="rect">
                  <a:avLst/>
                </a:prstGeom>
              </p:spPr>
            </p:pic>
          </mc:Fallback>
        </mc:AlternateContent>
      </p:grpSp>
      <p:grpSp>
        <p:nvGrpSpPr>
          <p:cNvPr id="317" name="Gruppieren 316">
            <a:extLst>
              <a:ext uri="{FF2B5EF4-FFF2-40B4-BE49-F238E27FC236}">
                <a16:creationId xmlns:a16="http://schemas.microsoft.com/office/drawing/2014/main" id="{529B24E2-F101-9B1B-BAD4-E66F0D811A3E}"/>
              </a:ext>
            </a:extLst>
          </p:cNvPr>
          <p:cNvGrpSpPr/>
          <p:nvPr/>
        </p:nvGrpSpPr>
        <p:grpSpPr>
          <a:xfrm>
            <a:off x="7968453" y="6006268"/>
            <a:ext cx="312120" cy="365040"/>
            <a:chOff x="7968453" y="6006268"/>
            <a:chExt cx="312120" cy="365040"/>
          </a:xfrm>
        </p:grpSpPr>
        <mc:AlternateContent xmlns:mc="http://schemas.openxmlformats.org/markup-compatibility/2006">
          <mc:Choice xmlns:p14="http://schemas.microsoft.com/office/powerpoint/2010/main" Requires="p14">
            <p:contentPart p14:bwMode="auto" r:id="rId461">
              <p14:nvContentPartPr>
                <p14:cNvPr id="314" name="Freihand 313">
                  <a:extLst>
                    <a:ext uri="{FF2B5EF4-FFF2-40B4-BE49-F238E27FC236}">
                      <a16:creationId xmlns:a16="http://schemas.microsoft.com/office/drawing/2014/main" id="{EB9C3C6D-949A-064D-F6CA-BDE5FB502E66}"/>
                    </a:ext>
                  </a:extLst>
                </p14:cNvPr>
                <p14:cNvContentPartPr/>
                <p14:nvPr/>
              </p14:nvContentPartPr>
              <p14:xfrm>
                <a:off x="8039733" y="6078268"/>
                <a:ext cx="172800" cy="200160"/>
              </p14:xfrm>
            </p:contentPart>
          </mc:Choice>
          <mc:Fallback>
            <p:pic>
              <p:nvPicPr>
                <p:cNvPr id="314" name="Freihand 313">
                  <a:extLst>
                    <a:ext uri="{FF2B5EF4-FFF2-40B4-BE49-F238E27FC236}">
                      <a16:creationId xmlns:a16="http://schemas.microsoft.com/office/drawing/2014/main" id="{EB9C3C6D-949A-064D-F6CA-BDE5FB502E66}"/>
                    </a:ext>
                  </a:extLst>
                </p:cNvPr>
                <p:cNvPicPr/>
                <p:nvPr/>
              </p:nvPicPr>
              <p:blipFill>
                <a:blip r:embed="rId462"/>
                <a:stretch>
                  <a:fillRect/>
                </a:stretch>
              </p:blipFill>
              <p:spPr>
                <a:xfrm>
                  <a:off x="8033613" y="6072148"/>
                  <a:ext cx="185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15" name="Freihand 314">
                  <a:extLst>
                    <a:ext uri="{FF2B5EF4-FFF2-40B4-BE49-F238E27FC236}">
                      <a16:creationId xmlns:a16="http://schemas.microsoft.com/office/drawing/2014/main" id="{17EF1CB0-1A34-A080-E2CE-83BD752ED5F6}"/>
                    </a:ext>
                  </a:extLst>
                </p14:cNvPr>
                <p14:cNvContentPartPr/>
                <p14:nvPr/>
              </p14:nvContentPartPr>
              <p14:xfrm>
                <a:off x="8021013" y="6169348"/>
                <a:ext cx="126720" cy="31320"/>
              </p14:xfrm>
            </p:contentPart>
          </mc:Choice>
          <mc:Fallback>
            <p:pic>
              <p:nvPicPr>
                <p:cNvPr id="315" name="Freihand 314">
                  <a:extLst>
                    <a:ext uri="{FF2B5EF4-FFF2-40B4-BE49-F238E27FC236}">
                      <a16:creationId xmlns:a16="http://schemas.microsoft.com/office/drawing/2014/main" id="{17EF1CB0-1A34-A080-E2CE-83BD752ED5F6}"/>
                    </a:ext>
                  </a:extLst>
                </p:cNvPr>
                <p:cNvPicPr/>
                <p:nvPr/>
              </p:nvPicPr>
              <p:blipFill>
                <a:blip r:embed="rId464"/>
                <a:stretch>
                  <a:fillRect/>
                </a:stretch>
              </p:blipFill>
              <p:spPr>
                <a:xfrm>
                  <a:off x="8014893" y="6163228"/>
                  <a:ext cx="138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16" name="Freihand 315">
                  <a:extLst>
                    <a:ext uri="{FF2B5EF4-FFF2-40B4-BE49-F238E27FC236}">
                      <a16:creationId xmlns:a16="http://schemas.microsoft.com/office/drawing/2014/main" id="{D7DFF9F8-F233-B647-2C9B-62558B79070F}"/>
                    </a:ext>
                  </a:extLst>
                </p14:cNvPr>
                <p14:cNvContentPartPr/>
                <p14:nvPr/>
              </p14:nvContentPartPr>
              <p14:xfrm>
                <a:off x="7968453" y="6006268"/>
                <a:ext cx="312120" cy="365040"/>
              </p14:xfrm>
            </p:contentPart>
          </mc:Choice>
          <mc:Fallback>
            <p:pic>
              <p:nvPicPr>
                <p:cNvPr id="316" name="Freihand 315">
                  <a:extLst>
                    <a:ext uri="{FF2B5EF4-FFF2-40B4-BE49-F238E27FC236}">
                      <a16:creationId xmlns:a16="http://schemas.microsoft.com/office/drawing/2014/main" id="{D7DFF9F8-F233-B647-2C9B-62558B79070F}"/>
                    </a:ext>
                  </a:extLst>
                </p:cNvPr>
                <p:cNvPicPr/>
                <p:nvPr/>
              </p:nvPicPr>
              <p:blipFill>
                <a:blip r:embed="rId466"/>
                <a:stretch>
                  <a:fillRect/>
                </a:stretch>
              </p:blipFill>
              <p:spPr>
                <a:xfrm>
                  <a:off x="7962333" y="6000148"/>
                  <a:ext cx="324360" cy="377280"/>
                </a:xfrm>
                <a:prstGeom prst="rect">
                  <a:avLst/>
                </a:prstGeom>
              </p:spPr>
            </p:pic>
          </mc:Fallback>
        </mc:AlternateContent>
      </p:grpSp>
      <p:grpSp>
        <p:nvGrpSpPr>
          <p:cNvPr id="383" name="Gruppieren 382">
            <a:extLst>
              <a:ext uri="{FF2B5EF4-FFF2-40B4-BE49-F238E27FC236}">
                <a16:creationId xmlns:a16="http://schemas.microsoft.com/office/drawing/2014/main" id="{47A04776-490C-66D8-D533-F0DD6FFBC339}"/>
              </a:ext>
            </a:extLst>
          </p:cNvPr>
          <p:cNvGrpSpPr/>
          <p:nvPr/>
        </p:nvGrpSpPr>
        <p:grpSpPr>
          <a:xfrm>
            <a:off x="7781253" y="1486468"/>
            <a:ext cx="4365360" cy="1993320"/>
            <a:chOff x="7781253" y="1486468"/>
            <a:chExt cx="4365360" cy="1993320"/>
          </a:xfrm>
        </p:grpSpPr>
        <mc:AlternateContent xmlns:mc="http://schemas.openxmlformats.org/markup-compatibility/2006">
          <mc:Choice xmlns:p14="http://schemas.microsoft.com/office/powerpoint/2010/main" Requires="p14">
            <p:contentPart p14:bwMode="auto" r:id="rId467">
              <p14:nvContentPartPr>
                <p14:cNvPr id="108" name="Freihand 107">
                  <a:extLst>
                    <a:ext uri="{FF2B5EF4-FFF2-40B4-BE49-F238E27FC236}">
                      <a16:creationId xmlns:a16="http://schemas.microsoft.com/office/drawing/2014/main" id="{39558978-0B8F-CFEE-403E-306108E3433C}"/>
                    </a:ext>
                  </a:extLst>
                </p14:cNvPr>
                <p14:cNvContentPartPr/>
                <p14:nvPr/>
              </p14:nvContentPartPr>
              <p14:xfrm>
                <a:off x="7828413" y="1678708"/>
                <a:ext cx="202320" cy="159120"/>
              </p14:xfrm>
            </p:contentPart>
          </mc:Choice>
          <mc:Fallback>
            <p:pic>
              <p:nvPicPr>
                <p:cNvPr id="108" name="Freihand 107">
                  <a:extLst>
                    <a:ext uri="{FF2B5EF4-FFF2-40B4-BE49-F238E27FC236}">
                      <a16:creationId xmlns:a16="http://schemas.microsoft.com/office/drawing/2014/main" id="{39558978-0B8F-CFEE-403E-306108E3433C}"/>
                    </a:ext>
                  </a:extLst>
                </p:cNvPr>
                <p:cNvPicPr/>
                <p:nvPr/>
              </p:nvPicPr>
              <p:blipFill>
                <a:blip r:embed="rId468"/>
                <a:stretch>
                  <a:fillRect/>
                </a:stretch>
              </p:blipFill>
              <p:spPr>
                <a:xfrm>
                  <a:off x="7822293" y="1672588"/>
                  <a:ext cx="214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09" name="Freihand 108">
                  <a:extLst>
                    <a:ext uri="{FF2B5EF4-FFF2-40B4-BE49-F238E27FC236}">
                      <a16:creationId xmlns:a16="http://schemas.microsoft.com/office/drawing/2014/main" id="{2D402670-4209-C950-D212-D2F332E9054A}"/>
                    </a:ext>
                  </a:extLst>
                </p14:cNvPr>
                <p14:cNvContentPartPr/>
                <p14:nvPr/>
              </p14:nvContentPartPr>
              <p14:xfrm>
                <a:off x="7978533" y="1651708"/>
                <a:ext cx="254880" cy="190080"/>
              </p14:xfrm>
            </p:contentPart>
          </mc:Choice>
          <mc:Fallback>
            <p:pic>
              <p:nvPicPr>
                <p:cNvPr id="109" name="Freihand 108">
                  <a:extLst>
                    <a:ext uri="{FF2B5EF4-FFF2-40B4-BE49-F238E27FC236}">
                      <a16:creationId xmlns:a16="http://schemas.microsoft.com/office/drawing/2014/main" id="{2D402670-4209-C950-D212-D2F332E9054A}"/>
                    </a:ext>
                  </a:extLst>
                </p:cNvPr>
                <p:cNvPicPr/>
                <p:nvPr/>
              </p:nvPicPr>
              <p:blipFill>
                <a:blip r:embed="rId470"/>
                <a:stretch>
                  <a:fillRect/>
                </a:stretch>
              </p:blipFill>
              <p:spPr>
                <a:xfrm>
                  <a:off x="7972413" y="1645588"/>
                  <a:ext cx="267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10" name="Freihand 109">
                  <a:extLst>
                    <a:ext uri="{FF2B5EF4-FFF2-40B4-BE49-F238E27FC236}">
                      <a16:creationId xmlns:a16="http://schemas.microsoft.com/office/drawing/2014/main" id="{3F8DCE39-899C-CC47-7834-5532AE80C291}"/>
                    </a:ext>
                  </a:extLst>
                </p14:cNvPr>
                <p14:cNvContentPartPr/>
                <p14:nvPr/>
              </p14:nvContentPartPr>
              <p14:xfrm>
                <a:off x="8267613" y="1691308"/>
                <a:ext cx="203760" cy="140040"/>
              </p14:xfrm>
            </p:contentPart>
          </mc:Choice>
          <mc:Fallback>
            <p:pic>
              <p:nvPicPr>
                <p:cNvPr id="110" name="Freihand 109">
                  <a:extLst>
                    <a:ext uri="{FF2B5EF4-FFF2-40B4-BE49-F238E27FC236}">
                      <a16:creationId xmlns:a16="http://schemas.microsoft.com/office/drawing/2014/main" id="{3F8DCE39-899C-CC47-7834-5532AE80C291}"/>
                    </a:ext>
                  </a:extLst>
                </p:cNvPr>
                <p:cNvPicPr/>
                <p:nvPr/>
              </p:nvPicPr>
              <p:blipFill>
                <a:blip r:embed="rId472"/>
                <a:stretch>
                  <a:fillRect/>
                </a:stretch>
              </p:blipFill>
              <p:spPr>
                <a:xfrm>
                  <a:off x="8261493" y="1685188"/>
                  <a:ext cx="216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11" name="Freihand 110">
                  <a:extLst>
                    <a:ext uri="{FF2B5EF4-FFF2-40B4-BE49-F238E27FC236}">
                      <a16:creationId xmlns:a16="http://schemas.microsoft.com/office/drawing/2014/main" id="{29F8B05A-47A7-DDBC-9ABE-1EAB6CC3BAEC}"/>
                    </a:ext>
                  </a:extLst>
                </p14:cNvPr>
                <p14:cNvContentPartPr/>
                <p14:nvPr/>
              </p14:nvContentPartPr>
              <p14:xfrm>
                <a:off x="8474253" y="1685908"/>
                <a:ext cx="156960" cy="128520"/>
              </p14:xfrm>
            </p:contentPart>
          </mc:Choice>
          <mc:Fallback>
            <p:pic>
              <p:nvPicPr>
                <p:cNvPr id="111" name="Freihand 110">
                  <a:extLst>
                    <a:ext uri="{FF2B5EF4-FFF2-40B4-BE49-F238E27FC236}">
                      <a16:creationId xmlns:a16="http://schemas.microsoft.com/office/drawing/2014/main" id="{29F8B05A-47A7-DDBC-9ABE-1EAB6CC3BAEC}"/>
                    </a:ext>
                  </a:extLst>
                </p:cNvPr>
                <p:cNvPicPr/>
                <p:nvPr/>
              </p:nvPicPr>
              <p:blipFill>
                <a:blip r:embed="rId474"/>
                <a:stretch>
                  <a:fillRect/>
                </a:stretch>
              </p:blipFill>
              <p:spPr>
                <a:xfrm>
                  <a:off x="8468133" y="1679788"/>
                  <a:ext cx="169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12" name="Freihand 111">
                  <a:extLst>
                    <a:ext uri="{FF2B5EF4-FFF2-40B4-BE49-F238E27FC236}">
                      <a16:creationId xmlns:a16="http://schemas.microsoft.com/office/drawing/2014/main" id="{A56B7414-FC60-2C55-DF7F-CA9F1210208A}"/>
                    </a:ext>
                  </a:extLst>
                </p14:cNvPr>
                <p14:cNvContentPartPr/>
                <p14:nvPr/>
              </p14:nvContentPartPr>
              <p14:xfrm>
                <a:off x="8668293" y="1653148"/>
                <a:ext cx="123120" cy="183240"/>
              </p14:xfrm>
            </p:contentPart>
          </mc:Choice>
          <mc:Fallback>
            <p:pic>
              <p:nvPicPr>
                <p:cNvPr id="112" name="Freihand 111">
                  <a:extLst>
                    <a:ext uri="{FF2B5EF4-FFF2-40B4-BE49-F238E27FC236}">
                      <a16:creationId xmlns:a16="http://schemas.microsoft.com/office/drawing/2014/main" id="{A56B7414-FC60-2C55-DF7F-CA9F1210208A}"/>
                    </a:ext>
                  </a:extLst>
                </p:cNvPr>
                <p:cNvPicPr/>
                <p:nvPr/>
              </p:nvPicPr>
              <p:blipFill>
                <a:blip r:embed="rId476"/>
                <a:stretch>
                  <a:fillRect/>
                </a:stretch>
              </p:blipFill>
              <p:spPr>
                <a:xfrm>
                  <a:off x="8662173" y="1647028"/>
                  <a:ext cx="135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13" name="Freihand 112">
                  <a:extLst>
                    <a:ext uri="{FF2B5EF4-FFF2-40B4-BE49-F238E27FC236}">
                      <a16:creationId xmlns:a16="http://schemas.microsoft.com/office/drawing/2014/main" id="{872E1FAF-61BB-B2A8-077D-740EE04B7972}"/>
                    </a:ext>
                  </a:extLst>
                </p14:cNvPr>
                <p14:cNvContentPartPr/>
                <p14:nvPr/>
              </p14:nvContentPartPr>
              <p14:xfrm>
                <a:off x="8843613" y="1678708"/>
                <a:ext cx="230400" cy="109440"/>
              </p14:xfrm>
            </p:contentPart>
          </mc:Choice>
          <mc:Fallback>
            <p:pic>
              <p:nvPicPr>
                <p:cNvPr id="113" name="Freihand 112">
                  <a:extLst>
                    <a:ext uri="{FF2B5EF4-FFF2-40B4-BE49-F238E27FC236}">
                      <a16:creationId xmlns:a16="http://schemas.microsoft.com/office/drawing/2014/main" id="{872E1FAF-61BB-B2A8-077D-740EE04B7972}"/>
                    </a:ext>
                  </a:extLst>
                </p:cNvPr>
                <p:cNvPicPr/>
                <p:nvPr/>
              </p:nvPicPr>
              <p:blipFill>
                <a:blip r:embed="rId478"/>
                <a:stretch>
                  <a:fillRect/>
                </a:stretch>
              </p:blipFill>
              <p:spPr>
                <a:xfrm>
                  <a:off x="8837493" y="1672588"/>
                  <a:ext cx="242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14" name="Freihand 113">
                  <a:extLst>
                    <a:ext uri="{FF2B5EF4-FFF2-40B4-BE49-F238E27FC236}">
                      <a16:creationId xmlns:a16="http://schemas.microsoft.com/office/drawing/2014/main" id="{A12127AC-EBCC-9DE5-35FD-D43A3A7B3D71}"/>
                    </a:ext>
                  </a:extLst>
                </p14:cNvPr>
                <p14:cNvContentPartPr/>
                <p14:nvPr/>
              </p14:nvContentPartPr>
              <p14:xfrm>
                <a:off x="9024333" y="1575748"/>
                <a:ext cx="55440" cy="14760"/>
              </p14:xfrm>
            </p:contentPart>
          </mc:Choice>
          <mc:Fallback>
            <p:pic>
              <p:nvPicPr>
                <p:cNvPr id="114" name="Freihand 113">
                  <a:extLst>
                    <a:ext uri="{FF2B5EF4-FFF2-40B4-BE49-F238E27FC236}">
                      <a16:creationId xmlns:a16="http://schemas.microsoft.com/office/drawing/2014/main" id="{A12127AC-EBCC-9DE5-35FD-D43A3A7B3D71}"/>
                    </a:ext>
                  </a:extLst>
                </p:cNvPr>
                <p:cNvPicPr/>
                <p:nvPr/>
              </p:nvPicPr>
              <p:blipFill>
                <a:blip r:embed="rId480"/>
                <a:stretch>
                  <a:fillRect/>
                </a:stretch>
              </p:blipFill>
              <p:spPr>
                <a:xfrm>
                  <a:off x="9018213" y="1569628"/>
                  <a:ext cx="67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15" name="Freihand 114">
                  <a:extLst>
                    <a:ext uri="{FF2B5EF4-FFF2-40B4-BE49-F238E27FC236}">
                      <a16:creationId xmlns:a16="http://schemas.microsoft.com/office/drawing/2014/main" id="{32AEAB37-44CB-0298-CB93-F3FB575CA3B8}"/>
                    </a:ext>
                  </a:extLst>
                </p14:cNvPr>
                <p14:cNvContentPartPr/>
                <p14:nvPr/>
              </p14:nvContentPartPr>
              <p14:xfrm>
                <a:off x="9177693" y="1663228"/>
                <a:ext cx="115920" cy="371160"/>
              </p14:xfrm>
            </p:contentPart>
          </mc:Choice>
          <mc:Fallback>
            <p:pic>
              <p:nvPicPr>
                <p:cNvPr id="115" name="Freihand 114">
                  <a:extLst>
                    <a:ext uri="{FF2B5EF4-FFF2-40B4-BE49-F238E27FC236}">
                      <a16:creationId xmlns:a16="http://schemas.microsoft.com/office/drawing/2014/main" id="{32AEAB37-44CB-0298-CB93-F3FB575CA3B8}"/>
                    </a:ext>
                  </a:extLst>
                </p:cNvPr>
                <p:cNvPicPr/>
                <p:nvPr/>
              </p:nvPicPr>
              <p:blipFill>
                <a:blip r:embed="rId482"/>
                <a:stretch>
                  <a:fillRect/>
                </a:stretch>
              </p:blipFill>
              <p:spPr>
                <a:xfrm>
                  <a:off x="9171573" y="1657108"/>
                  <a:ext cx="12816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16" name="Freihand 115">
                  <a:extLst>
                    <a:ext uri="{FF2B5EF4-FFF2-40B4-BE49-F238E27FC236}">
                      <a16:creationId xmlns:a16="http://schemas.microsoft.com/office/drawing/2014/main" id="{53AB8E19-9938-D31F-1BC2-9479EC8DFDCE}"/>
                    </a:ext>
                  </a:extLst>
                </p14:cNvPr>
                <p14:cNvContentPartPr/>
                <p14:nvPr/>
              </p14:nvContentPartPr>
              <p14:xfrm>
                <a:off x="9479373" y="1486468"/>
                <a:ext cx="109080" cy="301320"/>
              </p14:xfrm>
            </p:contentPart>
          </mc:Choice>
          <mc:Fallback>
            <p:pic>
              <p:nvPicPr>
                <p:cNvPr id="116" name="Freihand 115">
                  <a:extLst>
                    <a:ext uri="{FF2B5EF4-FFF2-40B4-BE49-F238E27FC236}">
                      <a16:creationId xmlns:a16="http://schemas.microsoft.com/office/drawing/2014/main" id="{53AB8E19-9938-D31F-1BC2-9479EC8DFDCE}"/>
                    </a:ext>
                  </a:extLst>
                </p:cNvPr>
                <p:cNvPicPr/>
                <p:nvPr/>
              </p:nvPicPr>
              <p:blipFill>
                <a:blip r:embed="rId484"/>
                <a:stretch>
                  <a:fillRect/>
                </a:stretch>
              </p:blipFill>
              <p:spPr>
                <a:xfrm>
                  <a:off x="9473253" y="1480348"/>
                  <a:ext cx="1213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17" name="Freihand 116">
                  <a:extLst>
                    <a:ext uri="{FF2B5EF4-FFF2-40B4-BE49-F238E27FC236}">
                      <a16:creationId xmlns:a16="http://schemas.microsoft.com/office/drawing/2014/main" id="{C6E2E83E-80EE-DD18-CF7A-E7B020F7DD65}"/>
                    </a:ext>
                  </a:extLst>
                </p14:cNvPr>
                <p14:cNvContentPartPr/>
                <p14:nvPr/>
              </p14:nvContentPartPr>
              <p14:xfrm>
                <a:off x="9632733" y="1522828"/>
                <a:ext cx="81000" cy="171720"/>
              </p14:xfrm>
            </p:contentPart>
          </mc:Choice>
          <mc:Fallback>
            <p:pic>
              <p:nvPicPr>
                <p:cNvPr id="117" name="Freihand 116">
                  <a:extLst>
                    <a:ext uri="{FF2B5EF4-FFF2-40B4-BE49-F238E27FC236}">
                      <a16:creationId xmlns:a16="http://schemas.microsoft.com/office/drawing/2014/main" id="{C6E2E83E-80EE-DD18-CF7A-E7B020F7DD65}"/>
                    </a:ext>
                  </a:extLst>
                </p:cNvPr>
                <p:cNvPicPr/>
                <p:nvPr/>
              </p:nvPicPr>
              <p:blipFill>
                <a:blip r:embed="rId486"/>
                <a:stretch>
                  <a:fillRect/>
                </a:stretch>
              </p:blipFill>
              <p:spPr>
                <a:xfrm>
                  <a:off x="9626613" y="1516708"/>
                  <a:ext cx="93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8" name="Freihand 317">
                  <a:extLst>
                    <a:ext uri="{FF2B5EF4-FFF2-40B4-BE49-F238E27FC236}">
                      <a16:creationId xmlns:a16="http://schemas.microsoft.com/office/drawing/2014/main" id="{ED03FC67-19E5-FB30-AABF-27AE53AE59D9}"/>
                    </a:ext>
                  </a:extLst>
                </p14:cNvPr>
                <p14:cNvContentPartPr/>
                <p14:nvPr/>
              </p14:nvContentPartPr>
              <p14:xfrm>
                <a:off x="7833093" y="2247508"/>
                <a:ext cx="185760" cy="190080"/>
              </p14:xfrm>
            </p:contentPart>
          </mc:Choice>
          <mc:Fallback>
            <p:pic>
              <p:nvPicPr>
                <p:cNvPr id="318" name="Freihand 317">
                  <a:extLst>
                    <a:ext uri="{FF2B5EF4-FFF2-40B4-BE49-F238E27FC236}">
                      <a16:creationId xmlns:a16="http://schemas.microsoft.com/office/drawing/2014/main" id="{ED03FC67-19E5-FB30-AABF-27AE53AE59D9}"/>
                    </a:ext>
                  </a:extLst>
                </p:cNvPr>
                <p:cNvPicPr/>
                <p:nvPr/>
              </p:nvPicPr>
              <p:blipFill>
                <a:blip r:embed="rId488"/>
                <a:stretch>
                  <a:fillRect/>
                </a:stretch>
              </p:blipFill>
              <p:spPr>
                <a:xfrm>
                  <a:off x="7826973" y="2241388"/>
                  <a:ext cx="1980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9" name="Freihand 318">
                  <a:extLst>
                    <a:ext uri="{FF2B5EF4-FFF2-40B4-BE49-F238E27FC236}">
                      <a16:creationId xmlns:a16="http://schemas.microsoft.com/office/drawing/2014/main" id="{24CF32FD-0F43-590F-1836-A929FE355443}"/>
                    </a:ext>
                  </a:extLst>
                </p14:cNvPr>
                <p14:cNvContentPartPr/>
                <p14:nvPr/>
              </p14:nvContentPartPr>
              <p14:xfrm>
                <a:off x="7859013" y="2159668"/>
                <a:ext cx="124200" cy="254880"/>
              </p14:xfrm>
            </p:contentPart>
          </mc:Choice>
          <mc:Fallback>
            <p:pic>
              <p:nvPicPr>
                <p:cNvPr id="319" name="Freihand 318">
                  <a:extLst>
                    <a:ext uri="{FF2B5EF4-FFF2-40B4-BE49-F238E27FC236}">
                      <a16:creationId xmlns:a16="http://schemas.microsoft.com/office/drawing/2014/main" id="{24CF32FD-0F43-590F-1836-A929FE355443}"/>
                    </a:ext>
                  </a:extLst>
                </p:cNvPr>
                <p:cNvPicPr/>
                <p:nvPr/>
              </p:nvPicPr>
              <p:blipFill>
                <a:blip r:embed="rId490"/>
                <a:stretch>
                  <a:fillRect/>
                </a:stretch>
              </p:blipFill>
              <p:spPr>
                <a:xfrm>
                  <a:off x="7852893" y="2153548"/>
                  <a:ext cx="136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20" name="Freihand 319">
                  <a:extLst>
                    <a:ext uri="{FF2B5EF4-FFF2-40B4-BE49-F238E27FC236}">
                      <a16:creationId xmlns:a16="http://schemas.microsoft.com/office/drawing/2014/main" id="{8B2BD56B-4558-7418-A9DE-63487B62E216}"/>
                    </a:ext>
                  </a:extLst>
                </p14:cNvPr>
                <p14:cNvContentPartPr/>
                <p14:nvPr/>
              </p14:nvContentPartPr>
              <p14:xfrm>
                <a:off x="7781253" y="2095588"/>
                <a:ext cx="349560" cy="463320"/>
              </p14:xfrm>
            </p:contentPart>
          </mc:Choice>
          <mc:Fallback>
            <p:pic>
              <p:nvPicPr>
                <p:cNvPr id="320" name="Freihand 319">
                  <a:extLst>
                    <a:ext uri="{FF2B5EF4-FFF2-40B4-BE49-F238E27FC236}">
                      <a16:creationId xmlns:a16="http://schemas.microsoft.com/office/drawing/2014/main" id="{8B2BD56B-4558-7418-A9DE-63487B62E216}"/>
                    </a:ext>
                  </a:extLst>
                </p:cNvPr>
                <p:cNvPicPr/>
                <p:nvPr/>
              </p:nvPicPr>
              <p:blipFill>
                <a:blip r:embed="rId492"/>
                <a:stretch>
                  <a:fillRect/>
                </a:stretch>
              </p:blipFill>
              <p:spPr>
                <a:xfrm>
                  <a:off x="7775133" y="2089468"/>
                  <a:ext cx="36180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2" name="Freihand 321">
                  <a:extLst>
                    <a:ext uri="{FF2B5EF4-FFF2-40B4-BE49-F238E27FC236}">
                      <a16:creationId xmlns:a16="http://schemas.microsoft.com/office/drawing/2014/main" id="{C234D4BD-0991-7DBD-57B2-C0181A58D59F}"/>
                    </a:ext>
                  </a:extLst>
                </p14:cNvPr>
                <p14:cNvContentPartPr/>
                <p14:nvPr/>
              </p14:nvContentPartPr>
              <p14:xfrm>
                <a:off x="8316933" y="2226268"/>
                <a:ext cx="172800" cy="14040"/>
              </p14:xfrm>
            </p:contentPart>
          </mc:Choice>
          <mc:Fallback>
            <p:pic>
              <p:nvPicPr>
                <p:cNvPr id="322" name="Freihand 321">
                  <a:extLst>
                    <a:ext uri="{FF2B5EF4-FFF2-40B4-BE49-F238E27FC236}">
                      <a16:creationId xmlns:a16="http://schemas.microsoft.com/office/drawing/2014/main" id="{C234D4BD-0991-7DBD-57B2-C0181A58D59F}"/>
                    </a:ext>
                  </a:extLst>
                </p:cNvPr>
                <p:cNvPicPr/>
                <p:nvPr/>
              </p:nvPicPr>
              <p:blipFill>
                <a:blip r:embed="rId494"/>
                <a:stretch>
                  <a:fillRect/>
                </a:stretch>
              </p:blipFill>
              <p:spPr>
                <a:xfrm>
                  <a:off x="8310813" y="2220148"/>
                  <a:ext cx="185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3" name="Freihand 322">
                  <a:extLst>
                    <a:ext uri="{FF2B5EF4-FFF2-40B4-BE49-F238E27FC236}">
                      <a16:creationId xmlns:a16="http://schemas.microsoft.com/office/drawing/2014/main" id="{D424B60B-8C8E-5BA8-2EC2-978C92EF397A}"/>
                    </a:ext>
                  </a:extLst>
                </p14:cNvPr>
                <p14:cNvContentPartPr/>
                <p14:nvPr/>
              </p14:nvContentPartPr>
              <p14:xfrm>
                <a:off x="8329533" y="2157148"/>
                <a:ext cx="259200" cy="165600"/>
              </p14:xfrm>
            </p:contentPart>
          </mc:Choice>
          <mc:Fallback>
            <p:pic>
              <p:nvPicPr>
                <p:cNvPr id="323" name="Freihand 322">
                  <a:extLst>
                    <a:ext uri="{FF2B5EF4-FFF2-40B4-BE49-F238E27FC236}">
                      <a16:creationId xmlns:a16="http://schemas.microsoft.com/office/drawing/2014/main" id="{D424B60B-8C8E-5BA8-2EC2-978C92EF397A}"/>
                    </a:ext>
                  </a:extLst>
                </p:cNvPr>
                <p:cNvPicPr/>
                <p:nvPr/>
              </p:nvPicPr>
              <p:blipFill>
                <a:blip r:embed="rId496"/>
                <a:stretch>
                  <a:fillRect/>
                </a:stretch>
              </p:blipFill>
              <p:spPr>
                <a:xfrm>
                  <a:off x="8323413" y="2151028"/>
                  <a:ext cx="271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5" name="Freihand 324">
                  <a:extLst>
                    <a:ext uri="{FF2B5EF4-FFF2-40B4-BE49-F238E27FC236}">
                      <a16:creationId xmlns:a16="http://schemas.microsoft.com/office/drawing/2014/main" id="{497BB624-3455-465B-9016-01EC0BD669B4}"/>
                    </a:ext>
                  </a:extLst>
                </p14:cNvPr>
                <p14:cNvContentPartPr/>
                <p14:nvPr/>
              </p14:nvContentPartPr>
              <p14:xfrm>
                <a:off x="8816253" y="2131948"/>
                <a:ext cx="114120" cy="263520"/>
              </p14:xfrm>
            </p:contentPart>
          </mc:Choice>
          <mc:Fallback>
            <p:pic>
              <p:nvPicPr>
                <p:cNvPr id="325" name="Freihand 324">
                  <a:extLst>
                    <a:ext uri="{FF2B5EF4-FFF2-40B4-BE49-F238E27FC236}">
                      <a16:creationId xmlns:a16="http://schemas.microsoft.com/office/drawing/2014/main" id="{497BB624-3455-465B-9016-01EC0BD669B4}"/>
                    </a:ext>
                  </a:extLst>
                </p:cNvPr>
                <p:cNvPicPr/>
                <p:nvPr/>
              </p:nvPicPr>
              <p:blipFill>
                <a:blip r:embed="rId498"/>
                <a:stretch>
                  <a:fillRect/>
                </a:stretch>
              </p:blipFill>
              <p:spPr>
                <a:xfrm>
                  <a:off x="8810133" y="2125828"/>
                  <a:ext cx="1263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6" name="Freihand 325">
                  <a:extLst>
                    <a:ext uri="{FF2B5EF4-FFF2-40B4-BE49-F238E27FC236}">
                      <a16:creationId xmlns:a16="http://schemas.microsoft.com/office/drawing/2014/main" id="{E36F7134-7CB5-A39F-4F84-A657B4059075}"/>
                    </a:ext>
                  </a:extLst>
                </p14:cNvPr>
                <p14:cNvContentPartPr/>
                <p14:nvPr/>
              </p14:nvContentPartPr>
              <p14:xfrm>
                <a:off x="8963133" y="2162548"/>
                <a:ext cx="118800" cy="105480"/>
              </p14:xfrm>
            </p:contentPart>
          </mc:Choice>
          <mc:Fallback>
            <p:pic>
              <p:nvPicPr>
                <p:cNvPr id="326" name="Freihand 325">
                  <a:extLst>
                    <a:ext uri="{FF2B5EF4-FFF2-40B4-BE49-F238E27FC236}">
                      <a16:creationId xmlns:a16="http://schemas.microsoft.com/office/drawing/2014/main" id="{E36F7134-7CB5-A39F-4F84-A657B4059075}"/>
                    </a:ext>
                  </a:extLst>
                </p:cNvPr>
                <p:cNvPicPr/>
                <p:nvPr/>
              </p:nvPicPr>
              <p:blipFill>
                <a:blip r:embed="rId500"/>
                <a:stretch>
                  <a:fillRect/>
                </a:stretch>
              </p:blipFill>
              <p:spPr>
                <a:xfrm>
                  <a:off x="8957013" y="2156428"/>
                  <a:ext cx="131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8" name="Freihand 327">
                  <a:extLst>
                    <a:ext uri="{FF2B5EF4-FFF2-40B4-BE49-F238E27FC236}">
                      <a16:creationId xmlns:a16="http://schemas.microsoft.com/office/drawing/2014/main" id="{F979F7A7-DAF6-7A4C-94E1-A132994BEDBC}"/>
                    </a:ext>
                  </a:extLst>
                </p14:cNvPr>
                <p14:cNvContentPartPr/>
                <p14:nvPr/>
              </p14:nvContentPartPr>
              <p14:xfrm>
                <a:off x="9102813" y="2041588"/>
                <a:ext cx="116640" cy="214200"/>
              </p14:xfrm>
            </p:contentPart>
          </mc:Choice>
          <mc:Fallback>
            <p:pic>
              <p:nvPicPr>
                <p:cNvPr id="328" name="Freihand 327">
                  <a:extLst>
                    <a:ext uri="{FF2B5EF4-FFF2-40B4-BE49-F238E27FC236}">
                      <a16:creationId xmlns:a16="http://schemas.microsoft.com/office/drawing/2014/main" id="{F979F7A7-DAF6-7A4C-94E1-A132994BEDBC}"/>
                    </a:ext>
                  </a:extLst>
                </p:cNvPr>
                <p:cNvPicPr/>
                <p:nvPr/>
              </p:nvPicPr>
              <p:blipFill>
                <a:blip r:embed="rId502"/>
                <a:stretch>
                  <a:fillRect/>
                </a:stretch>
              </p:blipFill>
              <p:spPr>
                <a:xfrm>
                  <a:off x="9096693" y="2035468"/>
                  <a:ext cx="128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9" name="Freihand 328">
                  <a:extLst>
                    <a:ext uri="{FF2B5EF4-FFF2-40B4-BE49-F238E27FC236}">
                      <a16:creationId xmlns:a16="http://schemas.microsoft.com/office/drawing/2014/main" id="{12FA9776-7D1C-3455-A2EB-0996F9DFC734}"/>
                    </a:ext>
                  </a:extLst>
                </p14:cNvPr>
                <p14:cNvContentPartPr/>
                <p14:nvPr/>
              </p14:nvContentPartPr>
              <p14:xfrm>
                <a:off x="9277053" y="2005948"/>
                <a:ext cx="120960" cy="240840"/>
              </p14:xfrm>
            </p:contentPart>
          </mc:Choice>
          <mc:Fallback>
            <p:pic>
              <p:nvPicPr>
                <p:cNvPr id="329" name="Freihand 328">
                  <a:extLst>
                    <a:ext uri="{FF2B5EF4-FFF2-40B4-BE49-F238E27FC236}">
                      <a16:creationId xmlns:a16="http://schemas.microsoft.com/office/drawing/2014/main" id="{12FA9776-7D1C-3455-A2EB-0996F9DFC734}"/>
                    </a:ext>
                  </a:extLst>
                </p:cNvPr>
                <p:cNvPicPr/>
                <p:nvPr/>
              </p:nvPicPr>
              <p:blipFill>
                <a:blip r:embed="rId504"/>
                <a:stretch>
                  <a:fillRect/>
                </a:stretch>
              </p:blipFill>
              <p:spPr>
                <a:xfrm>
                  <a:off x="9270933" y="1999828"/>
                  <a:ext cx="1332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0" name="Freihand 329">
                  <a:extLst>
                    <a:ext uri="{FF2B5EF4-FFF2-40B4-BE49-F238E27FC236}">
                      <a16:creationId xmlns:a16="http://schemas.microsoft.com/office/drawing/2014/main" id="{E8084457-A78E-6B76-D349-AECE0E5A2335}"/>
                    </a:ext>
                  </a:extLst>
                </p14:cNvPr>
                <p14:cNvContentPartPr/>
                <p14:nvPr/>
              </p14:nvContentPartPr>
              <p14:xfrm>
                <a:off x="9422853" y="2009188"/>
                <a:ext cx="18720" cy="227880"/>
              </p14:xfrm>
            </p:contentPart>
          </mc:Choice>
          <mc:Fallback>
            <p:pic>
              <p:nvPicPr>
                <p:cNvPr id="330" name="Freihand 329">
                  <a:extLst>
                    <a:ext uri="{FF2B5EF4-FFF2-40B4-BE49-F238E27FC236}">
                      <a16:creationId xmlns:a16="http://schemas.microsoft.com/office/drawing/2014/main" id="{E8084457-A78E-6B76-D349-AECE0E5A2335}"/>
                    </a:ext>
                  </a:extLst>
                </p:cNvPr>
                <p:cNvPicPr/>
                <p:nvPr/>
              </p:nvPicPr>
              <p:blipFill>
                <a:blip r:embed="rId506"/>
                <a:stretch>
                  <a:fillRect/>
                </a:stretch>
              </p:blipFill>
              <p:spPr>
                <a:xfrm>
                  <a:off x="9416733" y="2003068"/>
                  <a:ext cx="30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1" name="Freihand 330">
                  <a:extLst>
                    <a:ext uri="{FF2B5EF4-FFF2-40B4-BE49-F238E27FC236}">
                      <a16:creationId xmlns:a16="http://schemas.microsoft.com/office/drawing/2014/main" id="{1D09A68A-6A57-2F4C-4FB5-DB85D991A6D4}"/>
                    </a:ext>
                  </a:extLst>
                </p14:cNvPr>
                <p14:cNvContentPartPr/>
                <p14:nvPr/>
              </p14:nvContentPartPr>
              <p14:xfrm>
                <a:off x="9488013" y="2083708"/>
                <a:ext cx="78480" cy="139680"/>
              </p14:xfrm>
            </p:contentPart>
          </mc:Choice>
          <mc:Fallback>
            <p:pic>
              <p:nvPicPr>
                <p:cNvPr id="331" name="Freihand 330">
                  <a:extLst>
                    <a:ext uri="{FF2B5EF4-FFF2-40B4-BE49-F238E27FC236}">
                      <a16:creationId xmlns:a16="http://schemas.microsoft.com/office/drawing/2014/main" id="{1D09A68A-6A57-2F4C-4FB5-DB85D991A6D4}"/>
                    </a:ext>
                  </a:extLst>
                </p:cNvPr>
                <p:cNvPicPr/>
                <p:nvPr/>
              </p:nvPicPr>
              <p:blipFill>
                <a:blip r:embed="rId508"/>
                <a:stretch>
                  <a:fillRect/>
                </a:stretch>
              </p:blipFill>
              <p:spPr>
                <a:xfrm>
                  <a:off x="9481893" y="2077588"/>
                  <a:ext cx="90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2" name="Freihand 331">
                  <a:extLst>
                    <a:ext uri="{FF2B5EF4-FFF2-40B4-BE49-F238E27FC236}">
                      <a16:creationId xmlns:a16="http://schemas.microsoft.com/office/drawing/2014/main" id="{8E3D73F7-460A-C7F8-1E72-D4DD3AC8B243}"/>
                    </a:ext>
                  </a:extLst>
                </p14:cNvPr>
                <p14:cNvContentPartPr/>
                <p14:nvPr/>
              </p14:nvContentPartPr>
              <p14:xfrm>
                <a:off x="9738573" y="1996588"/>
                <a:ext cx="18000" cy="208080"/>
              </p14:xfrm>
            </p:contentPart>
          </mc:Choice>
          <mc:Fallback>
            <p:pic>
              <p:nvPicPr>
                <p:cNvPr id="332" name="Freihand 331">
                  <a:extLst>
                    <a:ext uri="{FF2B5EF4-FFF2-40B4-BE49-F238E27FC236}">
                      <a16:creationId xmlns:a16="http://schemas.microsoft.com/office/drawing/2014/main" id="{8E3D73F7-460A-C7F8-1E72-D4DD3AC8B243}"/>
                    </a:ext>
                  </a:extLst>
                </p:cNvPr>
                <p:cNvPicPr/>
                <p:nvPr/>
              </p:nvPicPr>
              <p:blipFill>
                <a:blip r:embed="rId510"/>
                <a:stretch>
                  <a:fillRect/>
                </a:stretch>
              </p:blipFill>
              <p:spPr>
                <a:xfrm>
                  <a:off x="9732453" y="1990468"/>
                  <a:ext cx="30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4" name="Freihand 333">
                  <a:extLst>
                    <a:ext uri="{FF2B5EF4-FFF2-40B4-BE49-F238E27FC236}">
                      <a16:creationId xmlns:a16="http://schemas.microsoft.com/office/drawing/2014/main" id="{554F0BB8-BAE3-9B1D-ED3F-9FBC3E27833F}"/>
                    </a:ext>
                  </a:extLst>
                </p14:cNvPr>
                <p14:cNvContentPartPr/>
                <p14:nvPr/>
              </p14:nvContentPartPr>
              <p14:xfrm>
                <a:off x="9829653" y="2049868"/>
                <a:ext cx="84600" cy="121320"/>
              </p14:xfrm>
            </p:contentPart>
          </mc:Choice>
          <mc:Fallback>
            <p:pic>
              <p:nvPicPr>
                <p:cNvPr id="334" name="Freihand 333">
                  <a:extLst>
                    <a:ext uri="{FF2B5EF4-FFF2-40B4-BE49-F238E27FC236}">
                      <a16:creationId xmlns:a16="http://schemas.microsoft.com/office/drawing/2014/main" id="{554F0BB8-BAE3-9B1D-ED3F-9FBC3E27833F}"/>
                    </a:ext>
                  </a:extLst>
                </p:cNvPr>
                <p:cNvPicPr/>
                <p:nvPr/>
              </p:nvPicPr>
              <p:blipFill>
                <a:blip r:embed="rId512"/>
                <a:stretch>
                  <a:fillRect/>
                </a:stretch>
              </p:blipFill>
              <p:spPr>
                <a:xfrm>
                  <a:off x="9823533" y="2043748"/>
                  <a:ext cx="96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5" name="Freihand 334">
                  <a:extLst>
                    <a:ext uri="{FF2B5EF4-FFF2-40B4-BE49-F238E27FC236}">
                      <a16:creationId xmlns:a16="http://schemas.microsoft.com/office/drawing/2014/main" id="{0928B98B-AAF4-B907-9298-EACE2624387D}"/>
                    </a:ext>
                  </a:extLst>
                </p14:cNvPr>
                <p14:cNvContentPartPr/>
                <p14:nvPr/>
              </p14:nvContentPartPr>
              <p14:xfrm>
                <a:off x="9971493" y="2023588"/>
                <a:ext cx="206640" cy="133200"/>
              </p14:xfrm>
            </p:contentPart>
          </mc:Choice>
          <mc:Fallback>
            <p:pic>
              <p:nvPicPr>
                <p:cNvPr id="335" name="Freihand 334">
                  <a:extLst>
                    <a:ext uri="{FF2B5EF4-FFF2-40B4-BE49-F238E27FC236}">
                      <a16:creationId xmlns:a16="http://schemas.microsoft.com/office/drawing/2014/main" id="{0928B98B-AAF4-B907-9298-EACE2624387D}"/>
                    </a:ext>
                  </a:extLst>
                </p:cNvPr>
                <p:cNvPicPr/>
                <p:nvPr/>
              </p:nvPicPr>
              <p:blipFill>
                <a:blip r:embed="rId514"/>
                <a:stretch>
                  <a:fillRect/>
                </a:stretch>
              </p:blipFill>
              <p:spPr>
                <a:xfrm>
                  <a:off x="9965373" y="2017468"/>
                  <a:ext cx="218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6" name="Freihand 335">
                  <a:extLst>
                    <a:ext uri="{FF2B5EF4-FFF2-40B4-BE49-F238E27FC236}">
                      <a16:creationId xmlns:a16="http://schemas.microsoft.com/office/drawing/2014/main" id="{EE728FE4-130D-DE32-5833-8931AA9B48B0}"/>
                    </a:ext>
                  </a:extLst>
                </p14:cNvPr>
                <p14:cNvContentPartPr/>
                <p14:nvPr/>
              </p14:nvContentPartPr>
              <p14:xfrm>
                <a:off x="10175613" y="2005948"/>
                <a:ext cx="113040" cy="167400"/>
              </p14:xfrm>
            </p:contentPart>
          </mc:Choice>
          <mc:Fallback>
            <p:pic>
              <p:nvPicPr>
                <p:cNvPr id="336" name="Freihand 335">
                  <a:extLst>
                    <a:ext uri="{FF2B5EF4-FFF2-40B4-BE49-F238E27FC236}">
                      <a16:creationId xmlns:a16="http://schemas.microsoft.com/office/drawing/2014/main" id="{EE728FE4-130D-DE32-5833-8931AA9B48B0}"/>
                    </a:ext>
                  </a:extLst>
                </p:cNvPr>
                <p:cNvPicPr/>
                <p:nvPr/>
              </p:nvPicPr>
              <p:blipFill>
                <a:blip r:embed="rId516"/>
                <a:stretch>
                  <a:fillRect/>
                </a:stretch>
              </p:blipFill>
              <p:spPr>
                <a:xfrm>
                  <a:off x="10169493" y="1999828"/>
                  <a:ext cx="125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7" name="Freihand 336">
                  <a:extLst>
                    <a:ext uri="{FF2B5EF4-FFF2-40B4-BE49-F238E27FC236}">
                      <a16:creationId xmlns:a16="http://schemas.microsoft.com/office/drawing/2014/main" id="{8978A56D-DD80-07F6-156B-238CE2BEC02C}"/>
                    </a:ext>
                  </a:extLst>
                </p14:cNvPr>
                <p14:cNvContentPartPr/>
                <p14:nvPr/>
              </p14:nvContentPartPr>
              <p14:xfrm>
                <a:off x="10266333" y="1880668"/>
                <a:ext cx="130680" cy="214560"/>
              </p14:xfrm>
            </p:contentPart>
          </mc:Choice>
          <mc:Fallback>
            <p:pic>
              <p:nvPicPr>
                <p:cNvPr id="337" name="Freihand 336">
                  <a:extLst>
                    <a:ext uri="{FF2B5EF4-FFF2-40B4-BE49-F238E27FC236}">
                      <a16:creationId xmlns:a16="http://schemas.microsoft.com/office/drawing/2014/main" id="{8978A56D-DD80-07F6-156B-238CE2BEC02C}"/>
                    </a:ext>
                  </a:extLst>
                </p:cNvPr>
                <p:cNvPicPr/>
                <p:nvPr/>
              </p:nvPicPr>
              <p:blipFill>
                <a:blip r:embed="rId518"/>
                <a:stretch>
                  <a:fillRect/>
                </a:stretch>
              </p:blipFill>
              <p:spPr>
                <a:xfrm>
                  <a:off x="10260213" y="1874548"/>
                  <a:ext cx="142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9" name="Freihand 338">
                  <a:extLst>
                    <a:ext uri="{FF2B5EF4-FFF2-40B4-BE49-F238E27FC236}">
                      <a16:creationId xmlns:a16="http://schemas.microsoft.com/office/drawing/2014/main" id="{D9575A36-EAFA-2268-0610-C2514733D082}"/>
                    </a:ext>
                  </a:extLst>
                </p14:cNvPr>
                <p14:cNvContentPartPr/>
                <p14:nvPr/>
              </p14:nvContentPartPr>
              <p14:xfrm>
                <a:off x="10456413" y="1998028"/>
                <a:ext cx="226800" cy="86760"/>
              </p14:xfrm>
            </p:contentPart>
          </mc:Choice>
          <mc:Fallback>
            <p:pic>
              <p:nvPicPr>
                <p:cNvPr id="339" name="Freihand 338">
                  <a:extLst>
                    <a:ext uri="{FF2B5EF4-FFF2-40B4-BE49-F238E27FC236}">
                      <a16:creationId xmlns:a16="http://schemas.microsoft.com/office/drawing/2014/main" id="{D9575A36-EAFA-2268-0610-C2514733D082}"/>
                    </a:ext>
                  </a:extLst>
                </p:cNvPr>
                <p:cNvPicPr/>
                <p:nvPr/>
              </p:nvPicPr>
              <p:blipFill>
                <a:blip r:embed="rId520"/>
                <a:stretch>
                  <a:fillRect/>
                </a:stretch>
              </p:blipFill>
              <p:spPr>
                <a:xfrm>
                  <a:off x="10450293" y="1991908"/>
                  <a:ext cx="239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0" name="Freihand 339">
                  <a:extLst>
                    <a:ext uri="{FF2B5EF4-FFF2-40B4-BE49-F238E27FC236}">
                      <a16:creationId xmlns:a16="http://schemas.microsoft.com/office/drawing/2014/main" id="{9A2C857E-2283-E413-A4D4-A8A56CA72840}"/>
                    </a:ext>
                  </a:extLst>
                </p14:cNvPr>
                <p14:cNvContentPartPr/>
                <p14:nvPr/>
              </p14:nvContentPartPr>
              <p14:xfrm>
                <a:off x="10726053" y="1825588"/>
                <a:ext cx="383400" cy="222480"/>
              </p14:xfrm>
            </p:contentPart>
          </mc:Choice>
          <mc:Fallback>
            <p:pic>
              <p:nvPicPr>
                <p:cNvPr id="340" name="Freihand 339">
                  <a:extLst>
                    <a:ext uri="{FF2B5EF4-FFF2-40B4-BE49-F238E27FC236}">
                      <a16:creationId xmlns:a16="http://schemas.microsoft.com/office/drawing/2014/main" id="{9A2C857E-2283-E413-A4D4-A8A56CA72840}"/>
                    </a:ext>
                  </a:extLst>
                </p:cNvPr>
                <p:cNvPicPr/>
                <p:nvPr/>
              </p:nvPicPr>
              <p:blipFill>
                <a:blip r:embed="rId522"/>
                <a:stretch>
                  <a:fillRect/>
                </a:stretch>
              </p:blipFill>
              <p:spPr>
                <a:xfrm>
                  <a:off x="10719933" y="1819468"/>
                  <a:ext cx="3956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2" name="Freihand 341">
                  <a:extLst>
                    <a:ext uri="{FF2B5EF4-FFF2-40B4-BE49-F238E27FC236}">
                      <a16:creationId xmlns:a16="http://schemas.microsoft.com/office/drawing/2014/main" id="{8EBFA260-4B4E-1DBC-D390-26CC60AD0556}"/>
                    </a:ext>
                  </a:extLst>
                </p14:cNvPr>
                <p14:cNvContentPartPr/>
                <p14:nvPr/>
              </p14:nvContentPartPr>
              <p14:xfrm>
                <a:off x="8901213" y="2469268"/>
                <a:ext cx="150120" cy="194760"/>
              </p14:xfrm>
            </p:contentPart>
          </mc:Choice>
          <mc:Fallback>
            <p:pic>
              <p:nvPicPr>
                <p:cNvPr id="342" name="Freihand 341">
                  <a:extLst>
                    <a:ext uri="{FF2B5EF4-FFF2-40B4-BE49-F238E27FC236}">
                      <a16:creationId xmlns:a16="http://schemas.microsoft.com/office/drawing/2014/main" id="{8EBFA260-4B4E-1DBC-D390-26CC60AD0556}"/>
                    </a:ext>
                  </a:extLst>
                </p:cNvPr>
                <p:cNvPicPr/>
                <p:nvPr/>
              </p:nvPicPr>
              <p:blipFill>
                <a:blip r:embed="rId524"/>
                <a:stretch>
                  <a:fillRect/>
                </a:stretch>
              </p:blipFill>
              <p:spPr>
                <a:xfrm>
                  <a:off x="8895093" y="2463148"/>
                  <a:ext cx="162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3" name="Freihand 342">
                  <a:extLst>
                    <a:ext uri="{FF2B5EF4-FFF2-40B4-BE49-F238E27FC236}">
                      <a16:creationId xmlns:a16="http://schemas.microsoft.com/office/drawing/2014/main" id="{BE7EEB87-A3D2-8C1B-7091-A5328187023D}"/>
                    </a:ext>
                  </a:extLst>
                </p14:cNvPr>
                <p14:cNvContentPartPr/>
                <p14:nvPr/>
              </p14:nvContentPartPr>
              <p14:xfrm>
                <a:off x="9096693" y="2462068"/>
                <a:ext cx="125280" cy="253440"/>
              </p14:xfrm>
            </p:contentPart>
          </mc:Choice>
          <mc:Fallback>
            <p:pic>
              <p:nvPicPr>
                <p:cNvPr id="343" name="Freihand 342">
                  <a:extLst>
                    <a:ext uri="{FF2B5EF4-FFF2-40B4-BE49-F238E27FC236}">
                      <a16:creationId xmlns:a16="http://schemas.microsoft.com/office/drawing/2014/main" id="{BE7EEB87-A3D2-8C1B-7091-A5328187023D}"/>
                    </a:ext>
                  </a:extLst>
                </p:cNvPr>
                <p:cNvPicPr/>
                <p:nvPr/>
              </p:nvPicPr>
              <p:blipFill>
                <a:blip r:embed="rId526"/>
                <a:stretch>
                  <a:fillRect/>
                </a:stretch>
              </p:blipFill>
              <p:spPr>
                <a:xfrm>
                  <a:off x="9090573" y="2455948"/>
                  <a:ext cx="137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4" name="Freihand 343">
                  <a:extLst>
                    <a:ext uri="{FF2B5EF4-FFF2-40B4-BE49-F238E27FC236}">
                      <a16:creationId xmlns:a16="http://schemas.microsoft.com/office/drawing/2014/main" id="{45790013-1779-E046-C994-52E20E88A5BB}"/>
                    </a:ext>
                  </a:extLst>
                </p14:cNvPr>
                <p14:cNvContentPartPr/>
                <p14:nvPr/>
              </p14:nvContentPartPr>
              <p14:xfrm>
                <a:off x="9267333" y="2388988"/>
                <a:ext cx="64800" cy="172080"/>
              </p14:xfrm>
            </p:contentPart>
          </mc:Choice>
          <mc:Fallback>
            <p:pic>
              <p:nvPicPr>
                <p:cNvPr id="344" name="Freihand 343">
                  <a:extLst>
                    <a:ext uri="{FF2B5EF4-FFF2-40B4-BE49-F238E27FC236}">
                      <a16:creationId xmlns:a16="http://schemas.microsoft.com/office/drawing/2014/main" id="{45790013-1779-E046-C994-52E20E88A5BB}"/>
                    </a:ext>
                  </a:extLst>
                </p:cNvPr>
                <p:cNvPicPr/>
                <p:nvPr/>
              </p:nvPicPr>
              <p:blipFill>
                <a:blip r:embed="rId528"/>
                <a:stretch>
                  <a:fillRect/>
                </a:stretch>
              </p:blipFill>
              <p:spPr>
                <a:xfrm>
                  <a:off x="9261213" y="2382868"/>
                  <a:ext cx="77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5" name="Freihand 344">
                  <a:extLst>
                    <a:ext uri="{FF2B5EF4-FFF2-40B4-BE49-F238E27FC236}">
                      <a16:creationId xmlns:a16="http://schemas.microsoft.com/office/drawing/2014/main" id="{D181A994-2424-23F1-05C9-F336D143E602}"/>
                    </a:ext>
                  </a:extLst>
                </p14:cNvPr>
                <p14:cNvContentPartPr/>
                <p14:nvPr/>
              </p14:nvContentPartPr>
              <p14:xfrm>
                <a:off x="9375333" y="2431468"/>
                <a:ext cx="239400" cy="142200"/>
              </p14:xfrm>
            </p:contentPart>
          </mc:Choice>
          <mc:Fallback>
            <p:pic>
              <p:nvPicPr>
                <p:cNvPr id="345" name="Freihand 344">
                  <a:extLst>
                    <a:ext uri="{FF2B5EF4-FFF2-40B4-BE49-F238E27FC236}">
                      <a16:creationId xmlns:a16="http://schemas.microsoft.com/office/drawing/2014/main" id="{D181A994-2424-23F1-05C9-F336D143E602}"/>
                    </a:ext>
                  </a:extLst>
                </p:cNvPr>
                <p:cNvPicPr/>
                <p:nvPr/>
              </p:nvPicPr>
              <p:blipFill>
                <a:blip r:embed="rId530"/>
                <a:stretch>
                  <a:fillRect/>
                </a:stretch>
              </p:blipFill>
              <p:spPr>
                <a:xfrm>
                  <a:off x="9369213" y="2425348"/>
                  <a:ext cx="251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6" name="Freihand 345">
                  <a:extLst>
                    <a:ext uri="{FF2B5EF4-FFF2-40B4-BE49-F238E27FC236}">
                      <a16:creationId xmlns:a16="http://schemas.microsoft.com/office/drawing/2014/main" id="{E368AEE1-9A49-567C-F84A-9276C17D9C69}"/>
                    </a:ext>
                  </a:extLst>
                </p14:cNvPr>
                <p14:cNvContentPartPr/>
                <p14:nvPr/>
              </p14:nvContentPartPr>
              <p14:xfrm>
                <a:off x="9655413" y="2369908"/>
                <a:ext cx="128880" cy="130320"/>
              </p14:xfrm>
            </p:contentPart>
          </mc:Choice>
          <mc:Fallback>
            <p:pic>
              <p:nvPicPr>
                <p:cNvPr id="346" name="Freihand 345">
                  <a:extLst>
                    <a:ext uri="{FF2B5EF4-FFF2-40B4-BE49-F238E27FC236}">
                      <a16:creationId xmlns:a16="http://schemas.microsoft.com/office/drawing/2014/main" id="{E368AEE1-9A49-567C-F84A-9276C17D9C69}"/>
                    </a:ext>
                  </a:extLst>
                </p:cNvPr>
                <p:cNvPicPr/>
                <p:nvPr/>
              </p:nvPicPr>
              <p:blipFill>
                <a:blip r:embed="rId532"/>
                <a:stretch>
                  <a:fillRect/>
                </a:stretch>
              </p:blipFill>
              <p:spPr>
                <a:xfrm>
                  <a:off x="9649293" y="2363788"/>
                  <a:ext cx="141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7" name="Freihand 346">
                  <a:extLst>
                    <a:ext uri="{FF2B5EF4-FFF2-40B4-BE49-F238E27FC236}">
                      <a16:creationId xmlns:a16="http://schemas.microsoft.com/office/drawing/2014/main" id="{107D0DE3-98F2-DCE5-8A8A-BC7EF321D824}"/>
                    </a:ext>
                  </a:extLst>
                </p14:cNvPr>
                <p14:cNvContentPartPr/>
                <p14:nvPr/>
              </p14:nvContentPartPr>
              <p14:xfrm>
                <a:off x="9822453" y="2342188"/>
                <a:ext cx="170280" cy="196200"/>
              </p14:xfrm>
            </p:contentPart>
          </mc:Choice>
          <mc:Fallback>
            <p:pic>
              <p:nvPicPr>
                <p:cNvPr id="347" name="Freihand 346">
                  <a:extLst>
                    <a:ext uri="{FF2B5EF4-FFF2-40B4-BE49-F238E27FC236}">
                      <a16:creationId xmlns:a16="http://schemas.microsoft.com/office/drawing/2014/main" id="{107D0DE3-98F2-DCE5-8A8A-BC7EF321D824}"/>
                    </a:ext>
                  </a:extLst>
                </p:cNvPr>
                <p:cNvPicPr/>
                <p:nvPr/>
              </p:nvPicPr>
              <p:blipFill>
                <a:blip r:embed="rId534"/>
                <a:stretch>
                  <a:fillRect/>
                </a:stretch>
              </p:blipFill>
              <p:spPr>
                <a:xfrm>
                  <a:off x="9816333" y="2336068"/>
                  <a:ext cx="182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8" name="Freihand 347">
                  <a:extLst>
                    <a:ext uri="{FF2B5EF4-FFF2-40B4-BE49-F238E27FC236}">
                      <a16:creationId xmlns:a16="http://schemas.microsoft.com/office/drawing/2014/main" id="{BC3E9601-04C9-4844-888B-4D7FB45A34A9}"/>
                    </a:ext>
                  </a:extLst>
                </p14:cNvPr>
                <p14:cNvContentPartPr/>
                <p14:nvPr/>
              </p14:nvContentPartPr>
              <p14:xfrm>
                <a:off x="10191093" y="2360548"/>
                <a:ext cx="92520" cy="286560"/>
              </p14:xfrm>
            </p:contentPart>
          </mc:Choice>
          <mc:Fallback>
            <p:pic>
              <p:nvPicPr>
                <p:cNvPr id="348" name="Freihand 347">
                  <a:extLst>
                    <a:ext uri="{FF2B5EF4-FFF2-40B4-BE49-F238E27FC236}">
                      <a16:creationId xmlns:a16="http://schemas.microsoft.com/office/drawing/2014/main" id="{BC3E9601-04C9-4844-888B-4D7FB45A34A9}"/>
                    </a:ext>
                  </a:extLst>
                </p:cNvPr>
                <p:cNvPicPr/>
                <p:nvPr/>
              </p:nvPicPr>
              <p:blipFill>
                <a:blip r:embed="rId536"/>
                <a:stretch>
                  <a:fillRect/>
                </a:stretch>
              </p:blipFill>
              <p:spPr>
                <a:xfrm>
                  <a:off x="10184973" y="2354428"/>
                  <a:ext cx="1047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9" name="Freihand 348">
                  <a:extLst>
                    <a:ext uri="{FF2B5EF4-FFF2-40B4-BE49-F238E27FC236}">
                      <a16:creationId xmlns:a16="http://schemas.microsoft.com/office/drawing/2014/main" id="{088D8120-6766-E11D-6D20-40802FDCD839}"/>
                    </a:ext>
                  </a:extLst>
                </p14:cNvPr>
                <p14:cNvContentPartPr/>
                <p14:nvPr/>
              </p14:nvContentPartPr>
              <p14:xfrm>
                <a:off x="10364613" y="2337508"/>
                <a:ext cx="89640" cy="156240"/>
              </p14:xfrm>
            </p:contentPart>
          </mc:Choice>
          <mc:Fallback>
            <p:pic>
              <p:nvPicPr>
                <p:cNvPr id="349" name="Freihand 348">
                  <a:extLst>
                    <a:ext uri="{FF2B5EF4-FFF2-40B4-BE49-F238E27FC236}">
                      <a16:creationId xmlns:a16="http://schemas.microsoft.com/office/drawing/2014/main" id="{088D8120-6766-E11D-6D20-40802FDCD839}"/>
                    </a:ext>
                  </a:extLst>
                </p:cNvPr>
                <p:cNvPicPr/>
                <p:nvPr/>
              </p:nvPicPr>
              <p:blipFill>
                <a:blip r:embed="rId538"/>
                <a:stretch>
                  <a:fillRect/>
                </a:stretch>
              </p:blipFill>
              <p:spPr>
                <a:xfrm>
                  <a:off x="10358493" y="2331388"/>
                  <a:ext cx="101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50" name="Freihand 349">
                  <a:extLst>
                    <a:ext uri="{FF2B5EF4-FFF2-40B4-BE49-F238E27FC236}">
                      <a16:creationId xmlns:a16="http://schemas.microsoft.com/office/drawing/2014/main" id="{A2AF5B0F-0A72-8296-041C-057641B2BAD1}"/>
                    </a:ext>
                  </a:extLst>
                </p14:cNvPr>
                <p14:cNvContentPartPr/>
                <p14:nvPr/>
              </p14:nvContentPartPr>
              <p14:xfrm>
                <a:off x="10478013" y="2315188"/>
                <a:ext cx="9000" cy="178920"/>
              </p14:xfrm>
            </p:contentPart>
          </mc:Choice>
          <mc:Fallback>
            <p:pic>
              <p:nvPicPr>
                <p:cNvPr id="350" name="Freihand 349">
                  <a:extLst>
                    <a:ext uri="{FF2B5EF4-FFF2-40B4-BE49-F238E27FC236}">
                      <a16:creationId xmlns:a16="http://schemas.microsoft.com/office/drawing/2014/main" id="{A2AF5B0F-0A72-8296-041C-057641B2BAD1}"/>
                    </a:ext>
                  </a:extLst>
                </p:cNvPr>
                <p:cNvPicPr/>
                <p:nvPr/>
              </p:nvPicPr>
              <p:blipFill>
                <a:blip r:embed="rId540"/>
                <a:stretch>
                  <a:fillRect/>
                </a:stretch>
              </p:blipFill>
              <p:spPr>
                <a:xfrm>
                  <a:off x="10471893" y="2309068"/>
                  <a:ext cx="21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1" name="Freihand 350">
                  <a:extLst>
                    <a:ext uri="{FF2B5EF4-FFF2-40B4-BE49-F238E27FC236}">
                      <a16:creationId xmlns:a16="http://schemas.microsoft.com/office/drawing/2014/main" id="{BFF68E88-E5C9-E625-C913-F0B6478915EB}"/>
                    </a:ext>
                  </a:extLst>
                </p14:cNvPr>
                <p14:cNvContentPartPr/>
                <p14:nvPr/>
              </p14:nvContentPartPr>
              <p14:xfrm>
                <a:off x="10472613" y="2284588"/>
                <a:ext cx="5760" cy="4320"/>
              </p14:xfrm>
            </p:contentPart>
          </mc:Choice>
          <mc:Fallback>
            <p:pic>
              <p:nvPicPr>
                <p:cNvPr id="351" name="Freihand 350">
                  <a:extLst>
                    <a:ext uri="{FF2B5EF4-FFF2-40B4-BE49-F238E27FC236}">
                      <a16:creationId xmlns:a16="http://schemas.microsoft.com/office/drawing/2014/main" id="{BFF68E88-E5C9-E625-C913-F0B6478915EB}"/>
                    </a:ext>
                  </a:extLst>
                </p:cNvPr>
                <p:cNvPicPr/>
                <p:nvPr/>
              </p:nvPicPr>
              <p:blipFill>
                <a:blip r:embed="rId542"/>
                <a:stretch>
                  <a:fillRect/>
                </a:stretch>
              </p:blipFill>
              <p:spPr>
                <a:xfrm>
                  <a:off x="10466493" y="2278468"/>
                  <a:ext cx="18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2" name="Freihand 351">
                  <a:extLst>
                    <a:ext uri="{FF2B5EF4-FFF2-40B4-BE49-F238E27FC236}">
                      <a16:creationId xmlns:a16="http://schemas.microsoft.com/office/drawing/2014/main" id="{5DD51176-473F-0477-9B90-4902064E3634}"/>
                    </a:ext>
                  </a:extLst>
                </p14:cNvPr>
                <p14:cNvContentPartPr/>
                <p14:nvPr/>
              </p14:nvContentPartPr>
              <p14:xfrm>
                <a:off x="10522293" y="2327788"/>
                <a:ext cx="148680" cy="142200"/>
              </p14:xfrm>
            </p:contentPart>
          </mc:Choice>
          <mc:Fallback>
            <p:pic>
              <p:nvPicPr>
                <p:cNvPr id="352" name="Freihand 351">
                  <a:extLst>
                    <a:ext uri="{FF2B5EF4-FFF2-40B4-BE49-F238E27FC236}">
                      <a16:creationId xmlns:a16="http://schemas.microsoft.com/office/drawing/2014/main" id="{5DD51176-473F-0477-9B90-4902064E3634}"/>
                    </a:ext>
                  </a:extLst>
                </p:cNvPr>
                <p:cNvPicPr/>
                <p:nvPr/>
              </p:nvPicPr>
              <p:blipFill>
                <a:blip r:embed="rId544"/>
                <a:stretch>
                  <a:fillRect/>
                </a:stretch>
              </p:blipFill>
              <p:spPr>
                <a:xfrm>
                  <a:off x="10516173" y="2321668"/>
                  <a:ext cx="160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3" name="Freihand 352">
                  <a:extLst>
                    <a:ext uri="{FF2B5EF4-FFF2-40B4-BE49-F238E27FC236}">
                      <a16:creationId xmlns:a16="http://schemas.microsoft.com/office/drawing/2014/main" id="{A47D1DEE-0E7B-463F-43AB-FA581D0A6695}"/>
                    </a:ext>
                  </a:extLst>
                </p14:cNvPr>
                <p14:cNvContentPartPr/>
                <p14:nvPr/>
              </p14:nvContentPartPr>
              <p14:xfrm>
                <a:off x="10691853" y="2199988"/>
                <a:ext cx="349200" cy="242280"/>
              </p14:xfrm>
            </p:contentPart>
          </mc:Choice>
          <mc:Fallback>
            <p:pic>
              <p:nvPicPr>
                <p:cNvPr id="353" name="Freihand 352">
                  <a:extLst>
                    <a:ext uri="{FF2B5EF4-FFF2-40B4-BE49-F238E27FC236}">
                      <a16:creationId xmlns:a16="http://schemas.microsoft.com/office/drawing/2014/main" id="{A47D1DEE-0E7B-463F-43AB-FA581D0A6695}"/>
                    </a:ext>
                  </a:extLst>
                </p:cNvPr>
                <p:cNvPicPr/>
                <p:nvPr/>
              </p:nvPicPr>
              <p:blipFill>
                <a:blip r:embed="rId546"/>
                <a:stretch>
                  <a:fillRect/>
                </a:stretch>
              </p:blipFill>
              <p:spPr>
                <a:xfrm>
                  <a:off x="10685733" y="2193868"/>
                  <a:ext cx="361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4" name="Freihand 353">
                  <a:extLst>
                    <a:ext uri="{FF2B5EF4-FFF2-40B4-BE49-F238E27FC236}">
                      <a16:creationId xmlns:a16="http://schemas.microsoft.com/office/drawing/2014/main" id="{C6CF6354-4283-A657-F301-DC968052E27D}"/>
                    </a:ext>
                  </a:extLst>
                </p14:cNvPr>
                <p14:cNvContentPartPr/>
                <p14:nvPr/>
              </p14:nvContentPartPr>
              <p14:xfrm>
                <a:off x="11208813" y="2164708"/>
                <a:ext cx="12600" cy="185040"/>
              </p14:xfrm>
            </p:contentPart>
          </mc:Choice>
          <mc:Fallback>
            <p:pic>
              <p:nvPicPr>
                <p:cNvPr id="354" name="Freihand 353">
                  <a:extLst>
                    <a:ext uri="{FF2B5EF4-FFF2-40B4-BE49-F238E27FC236}">
                      <a16:creationId xmlns:a16="http://schemas.microsoft.com/office/drawing/2014/main" id="{C6CF6354-4283-A657-F301-DC968052E27D}"/>
                    </a:ext>
                  </a:extLst>
                </p:cNvPr>
                <p:cNvPicPr/>
                <p:nvPr/>
              </p:nvPicPr>
              <p:blipFill>
                <a:blip r:embed="rId548"/>
                <a:stretch>
                  <a:fillRect/>
                </a:stretch>
              </p:blipFill>
              <p:spPr>
                <a:xfrm>
                  <a:off x="11202693" y="2158588"/>
                  <a:ext cx="24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6" name="Freihand 355">
                  <a:extLst>
                    <a:ext uri="{FF2B5EF4-FFF2-40B4-BE49-F238E27FC236}">
                      <a16:creationId xmlns:a16="http://schemas.microsoft.com/office/drawing/2014/main" id="{0ECC0246-6A61-C622-DE90-89F029C60756}"/>
                    </a:ext>
                  </a:extLst>
                </p14:cNvPr>
                <p14:cNvContentPartPr/>
                <p14:nvPr/>
              </p14:nvContentPartPr>
              <p14:xfrm>
                <a:off x="11148333" y="2153188"/>
                <a:ext cx="155160" cy="200520"/>
              </p14:xfrm>
            </p:contentPart>
          </mc:Choice>
          <mc:Fallback>
            <p:pic>
              <p:nvPicPr>
                <p:cNvPr id="356" name="Freihand 355">
                  <a:extLst>
                    <a:ext uri="{FF2B5EF4-FFF2-40B4-BE49-F238E27FC236}">
                      <a16:creationId xmlns:a16="http://schemas.microsoft.com/office/drawing/2014/main" id="{0ECC0246-6A61-C622-DE90-89F029C60756}"/>
                    </a:ext>
                  </a:extLst>
                </p:cNvPr>
                <p:cNvPicPr/>
                <p:nvPr/>
              </p:nvPicPr>
              <p:blipFill>
                <a:blip r:embed="rId550"/>
                <a:stretch>
                  <a:fillRect/>
                </a:stretch>
              </p:blipFill>
              <p:spPr>
                <a:xfrm>
                  <a:off x="11142213" y="2147068"/>
                  <a:ext cx="167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7" name="Freihand 356">
                  <a:extLst>
                    <a:ext uri="{FF2B5EF4-FFF2-40B4-BE49-F238E27FC236}">
                      <a16:creationId xmlns:a16="http://schemas.microsoft.com/office/drawing/2014/main" id="{DC99404F-5249-E23F-4788-FFA88347F58D}"/>
                    </a:ext>
                  </a:extLst>
                </p14:cNvPr>
                <p14:cNvContentPartPr/>
                <p14:nvPr/>
              </p14:nvContentPartPr>
              <p14:xfrm>
                <a:off x="11265693" y="2263348"/>
                <a:ext cx="122040" cy="109440"/>
              </p14:xfrm>
            </p:contentPart>
          </mc:Choice>
          <mc:Fallback>
            <p:pic>
              <p:nvPicPr>
                <p:cNvPr id="357" name="Freihand 356">
                  <a:extLst>
                    <a:ext uri="{FF2B5EF4-FFF2-40B4-BE49-F238E27FC236}">
                      <a16:creationId xmlns:a16="http://schemas.microsoft.com/office/drawing/2014/main" id="{DC99404F-5249-E23F-4788-FFA88347F58D}"/>
                    </a:ext>
                  </a:extLst>
                </p:cNvPr>
                <p:cNvPicPr/>
                <p:nvPr/>
              </p:nvPicPr>
              <p:blipFill>
                <a:blip r:embed="rId552"/>
                <a:stretch>
                  <a:fillRect/>
                </a:stretch>
              </p:blipFill>
              <p:spPr>
                <a:xfrm>
                  <a:off x="11259573" y="2257228"/>
                  <a:ext cx="134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8" name="Freihand 357">
                  <a:extLst>
                    <a:ext uri="{FF2B5EF4-FFF2-40B4-BE49-F238E27FC236}">
                      <a16:creationId xmlns:a16="http://schemas.microsoft.com/office/drawing/2014/main" id="{EF88FE2F-EA06-4E32-28CA-B0AB403CDE23}"/>
                    </a:ext>
                  </a:extLst>
                </p14:cNvPr>
                <p14:cNvContentPartPr/>
                <p14:nvPr/>
              </p14:nvContentPartPr>
              <p14:xfrm>
                <a:off x="11400333" y="2226988"/>
                <a:ext cx="146520" cy="105120"/>
              </p14:xfrm>
            </p:contentPart>
          </mc:Choice>
          <mc:Fallback>
            <p:pic>
              <p:nvPicPr>
                <p:cNvPr id="358" name="Freihand 357">
                  <a:extLst>
                    <a:ext uri="{FF2B5EF4-FFF2-40B4-BE49-F238E27FC236}">
                      <a16:creationId xmlns:a16="http://schemas.microsoft.com/office/drawing/2014/main" id="{EF88FE2F-EA06-4E32-28CA-B0AB403CDE23}"/>
                    </a:ext>
                  </a:extLst>
                </p:cNvPr>
                <p:cNvPicPr/>
                <p:nvPr/>
              </p:nvPicPr>
              <p:blipFill>
                <a:blip r:embed="rId554"/>
                <a:stretch>
                  <a:fillRect/>
                </a:stretch>
              </p:blipFill>
              <p:spPr>
                <a:xfrm>
                  <a:off x="11394213" y="2220868"/>
                  <a:ext cx="158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9" name="Freihand 358">
                  <a:extLst>
                    <a:ext uri="{FF2B5EF4-FFF2-40B4-BE49-F238E27FC236}">
                      <a16:creationId xmlns:a16="http://schemas.microsoft.com/office/drawing/2014/main" id="{8F542312-DF99-6B13-ADD9-77CF347E5945}"/>
                    </a:ext>
                  </a:extLst>
                </p14:cNvPr>
                <p14:cNvContentPartPr/>
                <p14:nvPr/>
              </p14:nvContentPartPr>
              <p14:xfrm>
                <a:off x="11531733" y="2208268"/>
                <a:ext cx="97200" cy="122040"/>
              </p14:xfrm>
            </p:contentPart>
          </mc:Choice>
          <mc:Fallback>
            <p:pic>
              <p:nvPicPr>
                <p:cNvPr id="359" name="Freihand 358">
                  <a:extLst>
                    <a:ext uri="{FF2B5EF4-FFF2-40B4-BE49-F238E27FC236}">
                      <a16:creationId xmlns:a16="http://schemas.microsoft.com/office/drawing/2014/main" id="{8F542312-DF99-6B13-ADD9-77CF347E5945}"/>
                    </a:ext>
                  </a:extLst>
                </p:cNvPr>
                <p:cNvPicPr/>
                <p:nvPr/>
              </p:nvPicPr>
              <p:blipFill>
                <a:blip r:embed="rId556"/>
                <a:stretch>
                  <a:fillRect/>
                </a:stretch>
              </p:blipFill>
              <p:spPr>
                <a:xfrm>
                  <a:off x="11525613" y="2202148"/>
                  <a:ext cx="109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0" name="Freihand 359">
                  <a:extLst>
                    <a:ext uri="{FF2B5EF4-FFF2-40B4-BE49-F238E27FC236}">
                      <a16:creationId xmlns:a16="http://schemas.microsoft.com/office/drawing/2014/main" id="{BEE5C5B1-9085-0E10-5513-BD3BFEDE1602}"/>
                    </a:ext>
                  </a:extLst>
                </p14:cNvPr>
                <p14:cNvContentPartPr/>
                <p14:nvPr/>
              </p14:nvContentPartPr>
              <p14:xfrm>
                <a:off x="11624973" y="2031868"/>
                <a:ext cx="100080" cy="344880"/>
              </p14:xfrm>
            </p:contentPart>
          </mc:Choice>
          <mc:Fallback>
            <p:pic>
              <p:nvPicPr>
                <p:cNvPr id="360" name="Freihand 359">
                  <a:extLst>
                    <a:ext uri="{FF2B5EF4-FFF2-40B4-BE49-F238E27FC236}">
                      <a16:creationId xmlns:a16="http://schemas.microsoft.com/office/drawing/2014/main" id="{BEE5C5B1-9085-0E10-5513-BD3BFEDE1602}"/>
                    </a:ext>
                  </a:extLst>
                </p:cNvPr>
                <p:cNvPicPr/>
                <p:nvPr/>
              </p:nvPicPr>
              <p:blipFill>
                <a:blip r:embed="rId558"/>
                <a:stretch>
                  <a:fillRect/>
                </a:stretch>
              </p:blipFill>
              <p:spPr>
                <a:xfrm>
                  <a:off x="11618853" y="2025748"/>
                  <a:ext cx="1123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1" name="Freihand 360">
                  <a:extLst>
                    <a:ext uri="{FF2B5EF4-FFF2-40B4-BE49-F238E27FC236}">
                      <a16:creationId xmlns:a16="http://schemas.microsoft.com/office/drawing/2014/main" id="{0DB2BCFB-C096-48CD-4378-C6DBC3B50422}"/>
                    </a:ext>
                  </a:extLst>
                </p14:cNvPr>
                <p14:cNvContentPartPr/>
                <p14:nvPr/>
              </p14:nvContentPartPr>
              <p14:xfrm>
                <a:off x="11725053" y="2187748"/>
                <a:ext cx="205560" cy="114480"/>
              </p14:xfrm>
            </p:contentPart>
          </mc:Choice>
          <mc:Fallback>
            <p:pic>
              <p:nvPicPr>
                <p:cNvPr id="361" name="Freihand 360">
                  <a:extLst>
                    <a:ext uri="{FF2B5EF4-FFF2-40B4-BE49-F238E27FC236}">
                      <a16:creationId xmlns:a16="http://schemas.microsoft.com/office/drawing/2014/main" id="{0DB2BCFB-C096-48CD-4378-C6DBC3B50422}"/>
                    </a:ext>
                  </a:extLst>
                </p:cNvPr>
                <p:cNvPicPr/>
                <p:nvPr/>
              </p:nvPicPr>
              <p:blipFill>
                <a:blip r:embed="rId560"/>
                <a:stretch>
                  <a:fillRect/>
                </a:stretch>
              </p:blipFill>
              <p:spPr>
                <a:xfrm>
                  <a:off x="11718933" y="2181628"/>
                  <a:ext cx="217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2" name="Freihand 361">
                  <a:extLst>
                    <a:ext uri="{FF2B5EF4-FFF2-40B4-BE49-F238E27FC236}">
                      <a16:creationId xmlns:a16="http://schemas.microsoft.com/office/drawing/2014/main" id="{1EFD7AAF-489E-B769-9B2F-5FAA2348ACEB}"/>
                    </a:ext>
                  </a:extLst>
                </p14:cNvPr>
                <p14:cNvContentPartPr/>
                <p14:nvPr/>
              </p14:nvContentPartPr>
              <p14:xfrm>
                <a:off x="11929173" y="2101348"/>
                <a:ext cx="217440" cy="189360"/>
              </p14:xfrm>
            </p:contentPart>
          </mc:Choice>
          <mc:Fallback>
            <p:pic>
              <p:nvPicPr>
                <p:cNvPr id="362" name="Freihand 361">
                  <a:extLst>
                    <a:ext uri="{FF2B5EF4-FFF2-40B4-BE49-F238E27FC236}">
                      <a16:creationId xmlns:a16="http://schemas.microsoft.com/office/drawing/2014/main" id="{1EFD7AAF-489E-B769-9B2F-5FAA2348ACEB}"/>
                    </a:ext>
                  </a:extLst>
                </p:cNvPr>
                <p:cNvPicPr/>
                <p:nvPr/>
              </p:nvPicPr>
              <p:blipFill>
                <a:blip r:embed="rId562"/>
                <a:stretch>
                  <a:fillRect/>
                </a:stretch>
              </p:blipFill>
              <p:spPr>
                <a:xfrm>
                  <a:off x="11923053" y="2095228"/>
                  <a:ext cx="229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4" name="Freihand 363">
                  <a:extLst>
                    <a:ext uri="{FF2B5EF4-FFF2-40B4-BE49-F238E27FC236}">
                      <a16:creationId xmlns:a16="http://schemas.microsoft.com/office/drawing/2014/main" id="{D8FFD44C-D7C3-13D7-6238-B3F249FB8209}"/>
                    </a:ext>
                  </a:extLst>
                </p14:cNvPr>
                <p14:cNvContentPartPr/>
                <p14:nvPr/>
              </p14:nvContentPartPr>
              <p14:xfrm>
                <a:off x="8242413" y="3143188"/>
                <a:ext cx="259200" cy="17280"/>
              </p14:xfrm>
            </p:contentPart>
          </mc:Choice>
          <mc:Fallback>
            <p:pic>
              <p:nvPicPr>
                <p:cNvPr id="364" name="Freihand 363">
                  <a:extLst>
                    <a:ext uri="{FF2B5EF4-FFF2-40B4-BE49-F238E27FC236}">
                      <a16:creationId xmlns:a16="http://schemas.microsoft.com/office/drawing/2014/main" id="{D8FFD44C-D7C3-13D7-6238-B3F249FB8209}"/>
                    </a:ext>
                  </a:extLst>
                </p:cNvPr>
                <p:cNvPicPr/>
                <p:nvPr/>
              </p:nvPicPr>
              <p:blipFill>
                <a:blip r:embed="rId564"/>
                <a:stretch>
                  <a:fillRect/>
                </a:stretch>
              </p:blipFill>
              <p:spPr>
                <a:xfrm>
                  <a:off x="8236293" y="3137068"/>
                  <a:ext cx="271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5" name="Freihand 364">
                  <a:extLst>
                    <a:ext uri="{FF2B5EF4-FFF2-40B4-BE49-F238E27FC236}">
                      <a16:creationId xmlns:a16="http://schemas.microsoft.com/office/drawing/2014/main" id="{156137EA-9878-EB32-1C31-C13BCEAFED21}"/>
                    </a:ext>
                  </a:extLst>
                </p14:cNvPr>
                <p14:cNvContentPartPr/>
                <p14:nvPr/>
              </p14:nvContentPartPr>
              <p14:xfrm>
                <a:off x="8420973" y="3031948"/>
                <a:ext cx="236880" cy="283320"/>
              </p14:xfrm>
            </p:contentPart>
          </mc:Choice>
          <mc:Fallback>
            <p:pic>
              <p:nvPicPr>
                <p:cNvPr id="365" name="Freihand 364">
                  <a:extLst>
                    <a:ext uri="{FF2B5EF4-FFF2-40B4-BE49-F238E27FC236}">
                      <a16:creationId xmlns:a16="http://schemas.microsoft.com/office/drawing/2014/main" id="{156137EA-9878-EB32-1C31-C13BCEAFED21}"/>
                    </a:ext>
                  </a:extLst>
                </p:cNvPr>
                <p:cNvPicPr/>
                <p:nvPr/>
              </p:nvPicPr>
              <p:blipFill>
                <a:blip r:embed="rId566"/>
                <a:stretch>
                  <a:fillRect/>
                </a:stretch>
              </p:blipFill>
              <p:spPr>
                <a:xfrm>
                  <a:off x="8414853" y="3025828"/>
                  <a:ext cx="2491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6" name="Freihand 365">
                  <a:extLst>
                    <a:ext uri="{FF2B5EF4-FFF2-40B4-BE49-F238E27FC236}">
                      <a16:creationId xmlns:a16="http://schemas.microsoft.com/office/drawing/2014/main" id="{B2508F8F-4995-2827-F305-2754EAE80CD4}"/>
                    </a:ext>
                  </a:extLst>
                </p14:cNvPr>
                <p14:cNvContentPartPr/>
                <p14:nvPr/>
              </p14:nvContentPartPr>
              <p14:xfrm>
                <a:off x="8952693" y="2917108"/>
                <a:ext cx="208080" cy="302040"/>
              </p14:xfrm>
            </p:contentPart>
          </mc:Choice>
          <mc:Fallback>
            <p:pic>
              <p:nvPicPr>
                <p:cNvPr id="366" name="Freihand 365">
                  <a:extLst>
                    <a:ext uri="{FF2B5EF4-FFF2-40B4-BE49-F238E27FC236}">
                      <a16:creationId xmlns:a16="http://schemas.microsoft.com/office/drawing/2014/main" id="{B2508F8F-4995-2827-F305-2754EAE80CD4}"/>
                    </a:ext>
                  </a:extLst>
                </p:cNvPr>
                <p:cNvPicPr/>
                <p:nvPr/>
              </p:nvPicPr>
              <p:blipFill>
                <a:blip r:embed="rId568"/>
                <a:stretch>
                  <a:fillRect/>
                </a:stretch>
              </p:blipFill>
              <p:spPr>
                <a:xfrm>
                  <a:off x="8946573" y="2910988"/>
                  <a:ext cx="2203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7" name="Freihand 366">
                  <a:extLst>
                    <a:ext uri="{FF2B5EF4-FFF2-40B4-BE49-F238E27FC236}">
                      <a16:creationId xmlns:a16="http://schemas.microsoft.com/office/drawing/2014/main" id="{F09D0FF7-CB52-8DB1-BD99-F79A60A70B1C}"/>
                    </a:ext>
                  </a:extLst>
                </p14:cNvPr>
                <p14:cNvContentPartPr/>
                <p14:nvPr/>
              </p14:nvContentPartPr>
              <p14:xfrm>
                <a:off x="9247173" y="2999548"/>
                <a:ext cx="71280" cy="222840"/>
              </p14:xfrm>
            </p:contentPart>
          </mc:Choice>
          <mc:Fallback>
            <p:pic>
              <p:nvPicPr>
                <p:cNvPr id="367" name="Freihand 366">
                  <a:extLst>
                    <a:ext uri="{FF2B5EF4-FFF2-40B4-BE49-F238E27FC236}">
                      <a16:creationId xmlns:a16="http://schemas.microsoft.com/office/drawing/2014/main" id="{F09D0FF7-CB52-8DB1-BD99-F79A60A70B1C}"/>
                    </a:ext>
                  </a:extLst>
                </p:cNvPr>
                <p:cNvPicPr/>
                <p:nvPr/>
              </p:nvPicPr>
              <p:blipFill>
                <a:blip r:embed="rId570"/>
                <a:stretch>
                  <a:fillRect/>
                </a:stretch>
              </p:blipFill>
              <p:spPr>
                <a:xfrm>
                  <a:off x="9241053" y="2993428"/>
                  <a:ext cx="83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8" name="Freihand 367">
                  <a:extLst>
                    <a:ext uri="{FF2B5EF4-FFF2-40B4-BE49-F238E27FC236}">
                      <a16:creationId xmlns:a16="http://schemas.microsoft.com/office/drawing/2014/main" id="{9977CE33-14E9-8937-BD74-B643E3C48297}"/>
                    </a:ext>
                  </a:extLst>
                </p14:cNvPr>
                <p14:cNvContentPartPr/>
                <p14:nvPr/>
              </p14:nvContentPartPr>
              <p14:xfrm>
                <a:off x="9396933" y="3016468"/>
                <a:ext cx="362880" cy="167760"/>
              </p14:xfrm>
            </p:contentPart>
          </mc:Choice>
          <mc:Fallback>
            <p:pic>
              <p:nvPicPr>
                <p:cNvPr id="368" name="Freihand 367">
                  <a:extLst>
                    <a:ext uri="{FF2B5EF4-FFF2-40B4-BE49-F238E27FC236}">
                      <a16:creationId xmlns:a16="http://schemas.microsoft.com/office/drawing/2014/main" id="{9977CE33-14E9-8937-BD74-B643E3C48297}"/>
                    </a:ext>
                  </a:extLst>
                </p:cNvPr>
                <p:cNvPicPr/>
                <p:nvPr/>
              </p:nvPicPr>
              <p:blipFill>
                <a:blip r:embed="rId572"/>
                <a:stretch>
                  <a:fillRect/>
                </a:stretch>
              </p:blipFill>
              <p:spPr>
                <a:xfrm>
                  <a:off x="9390813" y="3010348"/>
                  <a:ext cx="375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9" name="Freihand 368">
                  <a:extLst>
                    <a:ext uri="{FF2B5EF4-FFF2-40B4-BE49-F238E27FC236}">
                      <a16:creationId xmlns:a16="http://schemas.microsoft.com/office/drawing/2014/main" id="{A8308C8D-6A6A-B608-BEBB-9C0E27BDD360}"/>
                    </a:ext>
                  </a:extLst>
                </p14:cNvPr>
                <p14:cNvContentPartPr/>
                <p14:nvPr/>
              </p14:nvContentPartPr>
              <p14:xfrm>
                <a:off x="9799053" y="2910628"/>
                <a:ext cx="437400" cy="195840"/>
              </p14:xfrm>
            </p:contentPart>
          </mc:Choice>
          <mc:Fallback>
            <p:pic>
              <p:nvPicPr>
                <p:cNvPr id="369" name="Freihand 368">
                  <a:extLst>
                    <a:ext uri="{FF2B5EF4-FFF2-40B4-BE49-F238E27FC236}">
                      <a16:creationId xmlns:a16="http://schemas.microsoft.com/office/drawing/2014/main" id="{A8308C8D-6A6A-B608-BEBB-9C0E27BDD360}"/>
                    </a:ext>
                  </a:extLst>
                </p:cNvPr>
                <p:cNvPicPr/>
                <p:nvPr/>
              </p:nvPicPr>
              <p:blipFill>
                <a:blip r:embed="rId574"/>
                <a:stretch>
                  <a:fillRect/>
                </a:stretch>
              </p:blipFill>
              <p:spPr>
                <a:xfrm>
                  <a:off x="9792933" y="2904508"/>
                  <a:ext cx="449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0" name="Freihand 369">
                  <a:extLst>
                    <a:ext uri="{FF2B5EF4-FFF2-40B4-BE49-F238E27FC236}">
                      <a16:creationId xmlns:a16="http://schemas.microsoft.com/office/drawing/2014/main" id="{24EDB79B-D964-BAC0-FF57-F11261A30CF2}"/>
                    </a:ext>
                  </a:extLst>
                </p14:cNvPr>
                <p14:cNvContentPartPr/>
                <p14:nvPr/>
              </p14:nvContentPartPr>
              <p14:xfrm>
                <a:off x="10197213" y="2926108"/>
                <a:ext cx="187200" cy="339840"/>
              </p14:xfrm>
            </p:contentPart>
          </mc:Choice>
          <mc:Fallback>
            <p:pic>
              <p:nvPicPr>
                <p:cNvPr id="370" name="Freihand 369">
                  <a:extLst>
                    <a:ext uri="{FF2B5EF4-FFF2-40B4-BE49-F238E27FC236}">
                      <a16:creationId xmlns:a16="http://schemas.microsoft.com/office/drawing/2014/main" id="{24EDB79B-D964-BAC0-FF57-F11261A30CF2}"/>
                    </a:ext>
                  </a:extLst>
                </p:cNvPr>
                <p:cNvPicPr/>
                <p:nvPr/>
              </p:nvPicPr>
              <p:blipFill>
                <a:blip r:embed="rId576"/>
                <a:stretch>
                  <a:fillRect/>
                </a:stretch>
              </p:blipFill>
              <p:spPr>
                <a:xfrm>
                  <a:off x="10191093" y="2919988"/>
                  <a:ext cx="19944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1" name="Freihand 370">
                  <a:extLst>
                    <a:ext uri="{FF2B5EF4-FFF2-40B4-BE49-F238E27FC236}">
                      <a16:creationId xmlns:a16="http://schemas.microsoft.com/office/drawing/2014/main" id="{9184DFA4-FFC0-DE5F-CBFF-7B7F437E8157}"/>
                    </a:ext>
                  </a:extLst>
                </p14:cNvPr>
                <p14:cNvContentPartPr/>
                <p14:nvPr/>
              </p14:nvContentPartPr>
              <p14:xfrm>
                <a:off x="10524093" y="2761228"/>
                <a:ext cx="511560" cy="270000"/>
              </p14:xfrm>
            </p:contentPart>
          </mc:Choice>
          <mc:Fallback>
            <p:pic>
              <p:nvPicPr>
                <p:cNvPr id="371" name="Freihand 370">
                  <a:extLst>
                    <a:ext uri="{FF2B5EF4-FFF2-40B4-BE49-F238E27FC236}">
                      <a16:creationId xmlns:a16="http://schemas.microsoft.com/office/drawing/2014/main" id="{9184DFA4-FFC0-DE5F-CBFF-7B7F437E8157}"/>
                    </a:ext>
                  </a:extLst>
                </p:cNvPr>
                <p:cNvPicPr/>
                <p:nvPr/>
              </p:nvPicPr>
              <p:blipFill>
                <a:blip r:embed="rId578"/>
                <a:stretch>
                  <a:fillRect/>
                </a:stretch>
              </p:blipFill>
              <p:spPr>
                <a:xfrm>
                  <a:off x="10517973" y="2755108"/>
                  <a:ext cx="5238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4" name="Freihand 373">
                  <a:extLst>
                    <a:ext uri="{FF2B5EF4-FFF2-40B4-BE49-F238E27FC236}">
                      <a16:creationId xmlns:a16="http://schemas.microsoft.com/office/drawing/2014/main" id="{E46A2F04-0824-AA2F-A943-522A05C71312}"/>
                    </a:ext>
                  </a:extLst>
                </p14:cNvPr>
                <p14:cNvContentPartPr/>
                <p14:nvPr/>
              </p14:nvContentPartPr>
              <p14:xfrm>
                <a:off x="11168133" y="2833228"/>
                <a:ext cx="138240" cy="323640"/>
              </p14:xfrm>
            </p:contentPart>
          </mc:Choice>
          <mc:Fallback>
            <p:pic>
              <p:nvPicPr>
                <p:cNvPr id="374" name="Freihand 373">
                  <a:extLst>
                    <a:ext uri="{FF2B5EF4-FFF2-40B4-BE49-F238E27FC236}">
                      <a16:creationId xmlns:a16="http://schemas.microsoft.com/office/drawing/2014/main" id="{E46A2F04-0824-AA2F-A943-522A05C71312}"/>
                    </a:ext>
                  </a:extLst>
                </p:cNvPr>
                <p:cNvPicPr/>
                <p:nvPr/>
              </p:nvPicPr>
              <p:blipFill>
                <a:blip r:embed="rId580"/>
                <a:stretch>
                  <a:fillRect/>
                </a:stretch>
              </p:blipFill>
              <p:spPr>
                <a:xfrm>
                  <a:off x="11162013" y="2827108"/>
                  <a:ext cx="1504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5" name="Freihand 374">
                  <a:extLst>
                    <a:ext uri="{FF2B5EF4-FFF2-40B4-BE49-F238E27FC236}">
                      <a16:creationId xmlns:a16="http://schemas.microsoft.com/office/drawing/2014/main" id="{DAC3F05F-5B0B-F629-BC07-395615DAF15C}"/>
                    </a:ext>
                  </a:extLst>
                </p14:cNvPr>
                <p14:cNvContentPartPr/>
                <p14:nvPr/>
              </p14:nvContentPartPr>
              <p14:xfrm>
                <a:off x="11345613" y="2836468"/>
                <a:ext cx="212760" cy="164880"/>
              </p14:xfrm>
            </p:contentPart>
          </mc:Choice>
          <mc:Fallback>
            <p:pic>
              <p:nvPicPr>
                <p:cNvPr id="375" name="Freihand 374">
                  <a:extLst>
                    <a:ext uri="{FF2B5EF4-FFF2-40B4-BE49-F238E27FC236}">
                      <a16:creationId xmlns:a16="http://schemas.microsoft.com/office/drawing/2014/main" id="{DAC3F05F-5B0B-F629-BC07-395615DAF15C}"/>
                    </a:ext>
                  </a:extLst>
                </p:cNvPr>
                <p:cNvPicPr/>
                <p:nvPr/>
              </p:nvPicPr>
              <p:blipFill>
                <a:blip r:embed="rId582"/>
                <a:stretch>
                  <a:fillRect/>
                </a:stretch>
              </p:blipFill>
              <p:spPr>
                <a:xfrm>
                  <a:off x="11339493" y="2830348"/>
                  <a:ext cx="225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6" name="Freihand 375">
                  <a:extLst>
                    <a:ext uri="{FF2B5EF4-FFF2-40B4-BE49-F238E27FC236}">
                      <a16:creationId xmlns:a16="http://schemas.microsoft.com/office/drawing/2014/main" id="{179E5808-6766-B6BB-3C95-55BC8A51DA55}"/>
                    </a:ext>
                  </a:extLst>
                </p14:cNvPr>
                <p14:cNvContentPartPr/>
                <p14:nvPr/>
              </p14:nvContentPartPr>
              <p14:xfrm>
                <a:off x="11561613" y="2834308"/>
                <a:ext cx="114840" cy="165600"/>
              </p14:xfrm>
            </p:contentPart>
          </mc:Choice>
          <mc:Fallback>
            <p:pic>
              <p:nvPicPr>
                <p:cNvPr id="376" name="Freihand 375">
                  <a:extLst>
                    <a:ext uri="{FF2B5EF4-FFF2-40B4-BE49-F238E27FC236}">
                      <a16:creationId xmlns:a16="http://schemas.microsoft.com/office/drawing/2014/main" id="{179E5808-6766-B6BB-3C95-55BC8A51DA55}"/>
                    </a:ext>
                  </a:extLst>
                </p:cNvPr>
                <p:cNvPicPr/>
                <p:nvPr/>
              </p:nvPicPr>
              <p:blipFill>
                <a:blip r:embed="rId584"/>
                <a:stretch>
                  <a:fillRect/>
                </a:stretch>
              </p:blipFill>
              <p:spPr>
                <a:xfrm>
                  <a:off x="11555493" y="2828188"/>
                  <a:ext cx="127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7" name="Freihand 376">
                  <a:extLst>
                    <a:ext uri="{FF2B5EF4-FFF2-40B4-BE49-F238E27FC236}">
                      <a16:creationId xmlns:a16="http://schemas.microsoft.com/office/drawing/2014/main" id="{5E46E06B-1BFA-F4EA-385F-2B240F8F8137}"/>
                    </a:ext>
                  </a:extLst>
                </p14:cNvPr>
                <p14:cNvContentPartPr/>
                <p14:nvPr/>
              </p14:nvContentPartPr>
              <p14:xfrm>
                <a:off x="11666373" y="2817388"/>
                <a:ext cx="117720" cy="173160"/>
              </p14:xfrm>
            </p:contentPart>
          </mc:Choice>
          <mc:Fallback>
            <p:pic>
              <p:nvPicPr>
                <p:cNvPr id="377" name="Freihand 376">
                  <a:extLst>
                    <a:ext uri="{FF2B5EF4-FFF2-40B4-BE49-F238E27FC236}">
                      <a16:creationId xmlns:a16="http://schemas.microsoft.com/office/drawing/2014/main" id="{5E46E06B-1BFA-F4EA-385F-2B240F8F8137}"/>
                    </a:ext>
                  </a:extLst>
                </p:cNvPr>
                <p:cNvPicPr/>
                <p:nvPr/>
              </p:nvPicPr>
              <p:blipFill>
                <a:blip r:embed="rId586"/>
                <a:stretch>
                  <a:fillRect/>
                </a:stretch>
              </p:blipFill>
              <p:spPr>
                <a:xfrm>
                  <a:off x="11660253" y="2811268"/>
                  <a:ext cx="129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8" name="Freihand 377">
                  <a:extLst>
                    <a:ext uri="{FF2B5EF4-FFF2-40B4-BE49-F238E27FC236}">
                      <a16:creationId xmlns:a16="http://schemas.microsoft.com/office/drawing/2014/main" id="{896B6380-8742-B70D-BA4B-5F6900F79342}"/>
                    </a:ext>
                  </a:extLst>
                </p14:cNvPr>
                <p14:cNvContentPartPr/>
                <p14:nvPr/>
              </p14:nvContentPartPr>
              <p14:xfrm>
                <a:off x="11785533" y="2828908"/>
                <a:ext cx="108360" cy="159480"/>
              </p14:xfrm>
            </p:contentPart>
          </mc:Choice>
          <mc:Fallback>
            <p:pic>
              <p:nvPicPr>
                <p:cNvPr id="378" name="Freihand 377">
                  <a:extLst>
                    <a:ext uri="{FF2B5EF4-FFF2-40B4-BE49-F238E27FC236}">
                      <a16:creationId xmlns:a16="http://schemas.microsoft.com/office/drawing/2014/main" id="{896B6380-8742-B70D-BA4B-5F6900F79342}"/>
                    </a:ext>
                  </a:extLst>
                </p:cNvPr>
                <p:cNvPicPr/>
                <p:nvPr/>
              </p:nvPicPr>
              <p:blipFill>
                <a:blip r:embed="rId588"/>
                <a:stretch>
                  <a:fillRect/>
                </a:stretch>
              </p:blipFill>
              <p:spPr>
                <a:xfrm>
                  <a:off x="11779413" y="2822788"/>
                  <a:ext cx="120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9" name="Freihand 378">
                  <a:extLst>
                    <a:ext uri="{FF2B5EF4-FFF2-40B4-BE49-F238E27FC236}">
                      <a16:creationId xmlns:a16="http://schemas.microsoft.com/office/drawing/2014/main" id="{244EDE80-7FEA-C2FC-1EA7-FCD54610076C}"/>
                    </a:ext>
                  </a:extLst>
                </p14:cNvPr>
                <p14:cNvContentPartPr/>
                <p14:nvPr/>
              </p14:nvContentPartPr>
              <p14:xfrm>
                <a:off x="11929173" y="2806588"/>
                <a:ext cx="137520" cy="216360"/>
              </p14:xfrm>
            </p:contentPart>
          </mc:Choice>
          <mc:Fallback>
            <p:pic>
              <p:nvPicPr>
                <p:cNvPr id="379" name="Freihand 378">
                  <a:extLst>
                    <a:ext uri="{FF2B5EF4-FFF2-40B4-BE49-F238E27FC236}">
                      <a16:creationId xmlns:a16="http://schemas.microsoft.com/office/drawing/2014/main" id="{244EDE80-7FEA-C2FC-1EA7-FCD54610076C}"/>
                    </a:ext>
                  </a:extLst>
                </p:cNvPr>
                <p:cNvPicPr/>
                <p:nvPr/>
              </p:nvPicPr>
              <p:blipFill>
                <a:blip r:embed="rId590"/>
                <a:stretch>
                  <a:fillRect/>
                </a:stretch>
              </p:blipFill>
              <p:spPr>
                <a:xfrm>
                  <a:off x="11923053" y="2800468"/>
                  <a:ext cx="149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1" name="Freihand 380">
                  <a:extLst>
                    <a:ext uri="{FF2B5EF4-FFF2-40B4-BE49-F238E27FC236}">
                      <a16:creationId xmlns:a16="http://schemas.microsoft.com/office/drawing/2014/main" id="{064496A0-9F44-D123-41F9-98F4D6656317}"/>
                    </a:ext>
                  </a:extLst>
                </p14:cNvPr>
                <p14:cNvContentPartPr/>
                <p14:nvPr/>
              </p14:nvContentPartPr>
              <p14:xfrm>
                <a:off x="8838213" y="2846188"/>
                <a:ext cx="60840" cy="498600"/>
              </p14:xfrm>
            </p:contentPart>
          </mc:Choice>
          <mc:Fallback>
            <p:pic>
              <p:nvPicPr>
                <p:cNvPr id="381" name="Freihand 380">
                  <a:extLst>
                    <a:ext uri="{FF2B5EF4-FFF2-40B4-BE49-F238E27FC236}">
                      <a16:creationId xmlns:a16="http://schemas.microsoft.com/office/drawing/2014/main" id="{064496A0-9F44-D123-41F9-98F4D6656317}"/>
                    </a:ext>
                  </a:extLst>
                </p:cNvPr>
                <p:cNvPicPr/>
                <p:nvPr/>
              </p:nvPicPr>
              <p:blipFill>
                <a:blip r:embed="rId592"/>
                <a:stretch>
                  <a:fillRect/>
                </a:stretch>
              </p:blipFill>
              <p:spPr>
                <a:xfrm>
                  <a:off x="8832093" y="2840068"/>
                  <a:ext cx="7308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2" name="Freihand 381">
                  <a:extLst>
                    <a:ext uri="{FF2B5EF4-FFF2-40B4-BE49-F238E27FC236}">
                      <a16:creationId xmlns:a16="http://schemas.microsoft.com/office/drawing/2014/main" id="{9B8FCC2B-CF6A-5CA5-D9A1-F49F41C420AC}"/>
                    </a:ext>
                  </a:extLst>
                </p14:cNvPr>
                <p14:cNvContentPartPr/>
                <p14:nvPr/>
              </p14:nvContentPartPr>
              <p14:xfrm>
                <a:off x="8828133" y="2545948"/>
                <a:ext cx="3264840" cy="933840"/>
              </p14:xfrm>
            </p:contentPart>
          </mc:Choice>
          <mc:Fallback>
            <p:pic>
              <p:nvPicPr>
                <p:cNvPr id="382" name="Freihand 381">
                  <a:extLst>
                    <a:ext uri="{FF2B5EF4-FFF2-40B4-BE49-F238E27FC236}">
                      <a16:creationId xmlns:a16="http://schemas.microsoft.com/office/drawing/2014/main" id="{9B8FCC2B-CF6A-5CA5-D9A1-F49F41C420AC}"/>
                    </a:ext>
                  </a:extLst>
                </p:cNvPr>
                <p:cNvPicPr/>
                <p:nvPr/>
              </p:nvPicPr>
              <p:blipFill>
                <a:blip r:embed="rId594"/>
                <a:stretch>
                  <a:fillRect/>
                </a:stretch>
              </p:blipFill>
              <p:spPr>
                <a:xfrm>
                  <a:off x="8822013" y="2539828"/>
                  <a:ext cx="3277080" cy="946080"/>
                </a:xfrm>
                <a:prstGeom prst="rect">
                  <a:avLst/>
                </a:prstGeom>
              </p:spPr>
            </p:pic>
          </mc:Fallback>
        </mc:AlternateContent>
      </p:grpSp>
      <p:grpSp>
        <p:nvGrpSpPr>
          <p:cNvPr id="469" name="Gruppieren 468">
            <a:extLst>
              <a:ext uri="{FF2B5EF4-FFF2-40B4-BE49-F238E27FC236}">
                <a16:creationId xmlns:a16="http://schemas.microsoft.com/office/drawing/2014/main" id="{5976ACD1-2735-6B74-D5FE-3AC47FCE5529}"/>
              </a:ext>
            </a:extLst>
          </p:cNvPr>
          <p:cNvGrpSpPr/>
          <p:nvPr/>
        </p:nvGrpSpPr>
        <p:grpSpPr>
          <a:xfrm>
            <a:off x="3401493" y="904348"/>
            <a:ext cx="6010200" cy="3385080"/>
            <a:chOff x="3401493" y="904348"/>
            <a:chExt cx="6010200" cy="3385080"/>
          </a:xfrm>
        </p:grpSpPr>
        <mc:AlternateContent xmlns:mc="http://schemas.openxmlformats.org/markup-compatibility/2006">
          <mc:Choice xmlns:p14="http://schemas.microsoft.com/office/powerpoint/2010/main" Requires="p14">
            <p:contentPart p14:bwMode="auto" r:id="rId595">
              <p14:nvContentPartPr>
                <p14:cNvPr id="384" name="Freihand 383">
                  <a:extLst>
                    <a:ext uri="{FF2B5EF4-FFF2-40B4-BE49-F238E27FC236}">
                      <a16:creationId xmlns:a16="http://schemas.microsoft.com/office/drawing/2014/main" id="{B95AC61C-C053-217D-1359-D5006CB14440}"/>
                    </a:ext>
                  </a:extLst>
                </p14:cNvPr>
                <p14:cNvContentPartPr/>
                <p14:nvPr/>
              </p14:nvContentPartPr>
              <p14:xfrm>
                <a:off x="3433533" y="2384668"/>
                <a:ext cx="1308600" cy="50760"/>
              </p14:xfrm>
            </p:contentPart>
          </mc:Choice>
          <mc:Fallback>
            <p:pic>
              <p:nvPicPr>
                <p:cNvPr id="384" name="Freihand 383">
                  <a:extLst>
                    <a:ext uri="{FF2B5EF4-FFF2-40B4-BE49-F238E27FC236}">
                      <a16:creationId xmlns:a16="http://schemas.microsoft.com/office/drawing/2014/main" id="{B95AC61C-C053-217D-1359-D5006CB14440}"/>
                    </a:ext>
                  </a:extLst>
                </p:cNvPr>
                <p:cNvPicPr/>
                <p:nvPr/>
              </p:nvPicPr>
              <p:blipFill>
                <a:blip r:embed="rId596"/>
                <a:stretch>
                  <a:fillRect/>
                </a:stretch>
              </p:blipFill>
              <p:spPr>
                <a:xfrm>
                  <a:off x="3427413" y="2378548"/>
                  <a:ext cx="1320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5" name="Freihand 384">
                  <a:extLst>
                    <a:ext uri="{FF2B5EF4-FFF2-40B4-BE49-F238E27FC236}">
                      <a16:creationId xmlns:a16="http://schemas.microsoft.com/office/drawing/2014/main" id="{FB26A9C0-CD68-C285-B102-55389CFBB6D9}"/>
                    </a:ext>
                  </a:extLst>
                </p14:cNvPr>
                <p14:cNvContentPartPr/>
                <p14:nvPr/>
              </p14:nvContentPartPr>
              <p14:xfrm>
                <a:off x="3401493" y="2290708"/>
                <a:ext cx="31320" cy="385560"/>
              </p14:xfrm>
            </p:contentPart>
          </mc:Choice>
          <mc:Fallback>
            <p:pic>
              <p:nvPicPr>
                <p:cNvPr id="385" name="Freihand 384">
                  <a:extLst>
                    <a:ext uri="{FF2B5EF4-FFF2-40B4-BE49-F238E27FC236}">
                      <a16:creationId xmlns:a16="http://schemas.microsoft.com/office/drawing/2014/main" id="{FB26A9C0-CD68-C285-B102-55389CFBB6D9}"/>
                    </a:ext>
                  </a:extLst>
                </p:cNvPr>
                <p:cNvPicPr/>
                <p:nvPr/>
              </p:nvPicPr>
              <p:blipFill>
                <a:blip r:embed="rId598"/>
                <a:stretch>
                  <a:fillRect/>
                </a:stretch>
              </p:blipFill>
              <p:spPr>
                <a:xfrm>
                  <a:off x="3395373" y="2284588"/>
                  <a:ext cx="4356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6" name="Freihand 385">
                  <a:extLst>
                    <a:ext uri="{FF2B5EF4-FFF2-40B4-BE49-F238E27FC236}">
                      <a16:creationId xmlns:a16="http://schemas.microsoft.com/office/drawing/2014/main" id="{F30E3F97-4AD2-7F61-A658-0E02B1403960}"/>
                    </a:ext>
                  </a:extLst>
                </p14:cNvPr>
                <p14:cNvContentPartPr/>
                <p14:nvPr/>
              </p14:nvContentPartPr>
              <p14:xfrm>
                <a:off x="4661133" y="2248228"/>
                <a:ext cx="27720" cy="366840"/>
              </p14:xfrm>
            </p:contentPart>
          </mc:Choice>
          <mc:Fallback>
            <p:pic>
              <p:nvPicPr>
                <p:cNvPr id="386" name="Freihand 385">
                  <a:extLst>
                    <a:ext uri="{FF2B5EF4-FFF2-40B4-BE49-F238E27FC236}">
                      <a16:creationId xmlns:a16="http://schemas.microsoft.com/office/drawing/2014/main" id="{F30E3F97-4AD2-7F61-A658-0E02B1403960}"/>
                    </a:ext>
                  </a:extLst>
                </p:cNvPr>
                <p:cNvPicPr/>
                <p:nvPr/>
              </p:nvPicPr>
              <p:blipFill>
                <a:blip r:embed="rId600"/>
                <a:stretch>
                  <a:fillRect/>
                </a:stretch>
              </p:blipFill>
              <p:spPr>
                <a:xfrm>
                  <a:off x="4655013" y="2242108"/>
                  <a:ext cx="399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8" name="Freihand 387">
                  <a:extLst>
                    <a:ext uri="{FF2B5EF4-FFF2-40B4-BE49-F238E27FC236}">
                      <a16:creationId xmlns:a16="http://schemas.microsoft.com/office/drawing/2014/main" id="{D2568A60-4593-1C69-216E-9368817EC39C}"/>
                    </a:ext>
                  </a:extLst>
                </p14:cNvPr>
                <p14:cNvContentPartPr/>
                <p14:nvPr/>
              </p14:nvContentPartPr>
              <p14:xfrm>
                <a:off x="3484653" y="2255428"/>
                <a:ext cx="693720" cy="160200"/>
              </p14:xfrm>
            </p:contentPart>
          </mc:Choice>
          <mc:Fallback>
            <p:pic>
              <p:nvPicPr>
                <p:cNvPr id="388" name="Freihand 387">
                  <a:extLst>
                    <a:ext uri="{FF2B5EF4-FFF2-40B4-BE49-F238E27FC236}">
                      <a16:creationId xmlns:a16="http://schemas.microsoft.com/office/drawing/2014/main" id="{D2568A60-4593-1C69-216E-9368817EC39C}"/>
                    </a:ext>
                  </a:extLst>
                </p:cNvPr>
                <p:cNvPicPr/>
                <p:nvPr/>
              </p:nvPicPr>
              <p:blipFill>
                <a:blip r:embed="rId602"/>
                <a:stretch>
                  <a:fillRect/>
                </a:stretch>
              </p:blipFill>
              <p:spPr>
                <a:xfrm>
                  <a:off x="3478533" y="2249308"/>
                  <a:ext cx="705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9" name="Freihand 388">
                  <a:extLst>
                    <a:ext uri="{FF2B5EF4-FFF2-40B4-BE49-F238E27FC236}">
                      <a16:creationId xmlns:a16="http://schemas.microsoft.com/office/drawing/2014/main" id="{A7AFFA48-6AB5-B76D-890D-8A8CE9365622}"/>
                    </a:ext>
                  </a:extLst>
                </p14:cNvPr>
                <p14:cNvContentPartPr/>
                <p14:nvPr/>
              </p14:nvContentPartPr>
              <p14:xfrm>
                <a:off x="4164693" y="2225548"/>
                <a:ext cx="422640" cy="147600"/>
              </p14:xfrm>
            </p:contentPart>
          </mc:Choice>
          <mc:Fallback>
            <p:pic>
              <p:nvPicPr>
                <p:cNvPr id="389" name="Freihand 388">
                  <a:extLst>
                    <a:ext uri="{FF2B5EF4-FFF2-40B4-BE49-F238E27FC236}">
                      <a16:creationId xmlns:a16="http://schemas.microsoft.com/office/drawing/2014/main" id="{A7AFFA48-6AB5-B76D-890D-8A8CE9365622}"/>
                    </a:ext>
                  </a:extLst>
                </p:cNvPr>
                <p:cNvPicPr/>
                <p:nvPr/>
              </p:nvPicPr>
              <p:blipFill>
                <a:blip r:embed="rId604"/>
                <a:stretch>
                  <a:fillRect/>
                </a:stretch>
              </p:blipFill>
              <p:spPr>
                <a:xfrm>
                  <a:off x="4158573" y="2219428"/>
                  <a:ext cx="434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0" name="Freihand 389">
                  <a:extLst>
                    <a:ext uri="{FF2B5EF4-FFF2-40B4-BE49-F238E27FC236}">
                      <a16:creationId xmlns:a16="http://schemas.microsoft.com/office/drawing/2014/main" id="{5F5CF0CF-93F4-5D99-8E21-3CF16D7D191A}"/>
                    </a:ext>
                  </a:extLst>
                </p14:cNvPr>
                <p14:cNvContentPartPr/>
                <p14:nvPr/>
              </p14:nvContentPartPr>
              <p14:xfrm>
                <a:off x="4265493" y="1830268"/>
                <a:ext cx="932760" cy="400320"/>
              </p14:xfrm>
            </p:contentPart>
          </mc:Choice>
          <mc:Fallback>
            <p:pic>
              <p:nvPicPr>
                <p:cNvPr id="390" name="Freihand 389">
                  <a:extLst>
                    <a:ext uri="{FF2B5EF4-FFF2-40B4-BE49-F238E27FC236}">
                      <a16:creationId xmlns:a16="http://schemas.microsoft.com/office/drawing/2014/main" id="{5F5CF0CF-93F4-5D99-8E21-3CF16D7D191A}"/>
                    </a:ext>
                  </a:extLst>
                </p:cNvPr>
                <p:cNvPicPr/>
                <p:nvPr/>
              </p:nvPicPr>
              <p:blipFill>
                <a:blip r:embed="rId606"/>
                <a:stretch>
                  <a:fillRect/>
                </a:stretch>
              </p:blipFill>
              <p:spPr>
                <a:xfrm>
                  <a:off x="4259373" y="1824148"/>
                  <a:ext cx="94500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1" name="Freihand 390">
                  <a:extLst>
                    <a:ext uri="{FF2B5EF4-FFF2-40B4-BE49-F238E27FC236}">
                      <a16:creationId xmlns:a16="http://schemas.microsoft.com/office/drawing/2014/main" id="{9ABEE937-2762-C481-C97B-E1DCCF519F00}"/>
                    </a:ext>
                  </a:extLst>
                </p14:cNvPr>
                <p14:cNvContentPartPr/>
                <p14:nvPr/>
              </p14:nvContentPartPr>
              <p14:xfrm>
                <a:off x="4252173" y="1973188"/>
                <a:ext cx="270360" cy="285480"/>
              </p14:xfrm>
            </p:contentPart>
          </mc:Choice>
          <mc:Fallback>
            <p:pic>
              <p:nvPicPr>
                <p:cNvPr id="391" name="Freihand 390">
                  <a:extLst>
                    <a:ext uri="{FF2B5EF4-FFF2-40B4-BE49-F238E27FC236}">
                      <a16:creationId xmlns:a16="http://schemas.microsoft.com/office/drawing/2014/main" id="{9ABEE937-2762-C481-C97B-E1DCCF519F00}"/>
                    </a:ext>
                  </a:extLst>
                </p:cNvPr>
                <p:cNvPicPr/>
                <p:nvPr/>
              </p:nvPicPr>
              <p:blipFill>
                <a:blip r:embed="rId608"/>
                <a:stretch>
                  <a:fillRect/>
                </a:stretch>
              </p:blipFill>
              <p:spPr>
                <a:xfrm>
                  <a:off x="4246053" y="1967068"/>
                  <a:ext cx="2826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3" name="Freihand 392">
                  <a:extLst>
                    <a:ext uri="{FF2B5EF4-FFF2-40B4-BE49-F238E27FC236}">
                      <a16:creationId xmlns:a16="http://schemas.microsoft.com/office/drawing/2014/main" id="{5C3A2F48-6ED3-918D-7346-C38813B48E31}"/>
                    </a:ext>
                  </a:extLst>
                </p14:cNvPr>
                <p14:cNvContentPartPr/>
                <p14:nvPr/>
              </p14:nvContentPartPr>
              <p14:xfrm>
                <a:off x="4676613" y="2495188"/>
                <a:ext cx="11880" cy="147960"/>
              </p14:xfrm>
            </p:contentPart>
          </mc:Choice>
          <mc:Fallback>
            <p:pic>
              <p:nvPicPr>
                <p:cNvPr id="393" name="Freihand 392">
                  <a:extLst>
                    <a:ext uri="{FF2B5EF4-FFF2-40B4-BE49-F238E27FC236}">
                      <a16:creationId xmlns:a16="http://schemas.microsoft.com/office/drawing/2014/main" id="{5C3A2F48-6ED3-918D-7346-C38813B48E31}"/>
                    </a:ext>
                  </a:extLst>
                </p:cNvPr>
                <p:cNvPicPr/>
                <p:nvPr/>
              </p:nvPicPr>
              <p:blipFill>
                <a:blip r:embed="rId610"/>
                <a:stretch>
                  <a:fillRect/>
                </a:stretch>
              </p:blipFill>
              <p:spPr>
                <a:xfrm>
                  <a:off x="4670493" y="2489068"/>
                  <a:ext cx="24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5" name="Freihand 394">
                  <a:extLst>
                    <a:ext uri="{FF2B5EF4-FFF2-40B4-BE49-F238E27FC236}">
                      <a16:creationId xmlns:a16="http://schemas.microsoft.com/office/drawing/2014/main" id="{B77AD160-BBB2-0BE7-0AFC-203C743E7974}"/>
                    </a:ext>
                  </a:extLst>
                </p14:cNvPr>
                <p14:cNvContentPartPr/>
                <p14:nvPr/>
              </p14:nvContentPartPr>
              <p14:xfrm>
                <a:off x="4707933" y="2882188"/>
                <a:ext cx="29520" cy="641160"/>
              </p14:xfrm>
            </p:contentPart>
          </mc:Choice>
          <mc:Fallback>
            <p:pic>
              <p:nvPicPr>
                <p:cNvPr id="395" name="Freihand 394">
                  <a:extLst>
                    <a:ext uri="{FF2B5EF4-FFF2-40B4-BE49-F238E27FC236}">
                      <a16:creationId xmlns:a16="http://schemas.microsoft.com/office/drawing/2014/main" id="{B77AD160-BBB2-0BE7-0AFC-203C743E7974}"/>
                    </a:ext>
                  </a:extLst>
                </p:cNvPr>
                <p:cNvPicPr/>
                <p:nvPr/>
              </p:nvPicPr>
              <p:blipFill>
                <a:blip r:embed="rId612"/>
                <a:stretch>
                  <a:fillRect/>
                </a:stretch>
              </p:blipFill>
              <p:spPr>
                <a:xfrm>
                  <a:off x="4701813" y="2876068"/>
                  <a:ext cx="4176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6" name="Freihand 395">
                  <a:extLst>
                    <a:ext uri="{FF2B5EF4-FFF2-40B4-BE49-F238E27FC236}">
                      <a16:creationId xmlns:a16="http://schemas.microsoft.com/office/drawing/2014/main" id="{78CD7CEE-DCBC-8836-2C6F-2EBEB8705C08}"/>
                    </a:ext>
                  </a:extLst>
                </p14:cNvPr>
                <p14:cNvContentPartPr/>
                <p14:nvPr/>
              </p14:nvContentPartPr>
              <p14:xfrm>
                <a:off x="4705773" y="3701548"/>
                <a:ext cx="24840" cy="586800"/>
              </p14:xfrm>
            </p:contentPart>
          </mc:Choice>
          <mc:Fallback>
            <p:pic>
              <p:nvPicPr>
                <p:cNvPr id="396" name="Freihand 395">
                  <a:extLst>
                    <a:ext uri="{FF2B5EF4-FFF2-40B4-BE49-F238E27FC236}">
                      <a16:creationId xmlns:a16="http://schemas.microsoft.com/office/drawing/2014/main" id="{78CD7CEE-DCBC-8836-2C6F-2EBEB8705C08}"/>
                    </a:ext>
                  </a:extLst>
                </p:cNvPr>
                <p:cNvPicPr/>
                <p:nvPr/>
              </p:nvPicPr>
              <p:blipFill>
                <a:blip r:embed="rId614"/>
                <a:stretch>
                  <a:fillRect/>
                </a:stretch>
              </p:blipFill>
              <p:spPr>
                <a:xfrm>
                  <a:off x="4699653" y="3695428"/>
                  <a:ext cx="3708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7" name="Freihand 396">
                  <a:extLst>
                    <a:ext uri="{FF2B5EF4-FFF2-40B4-BE49-F238E27FC236}">
                      <a16:creationId xmlns:a16="http://schemas.microsoft.com/office/drawing/2014/main" id="{4D87E156-040C-6968-2287-BA7015ECC7F0}"/>
                    </a:ext>
                  </a:extLst>
                </p14:cNvPr>
                <p14:cNvContentPartPr/>
                <p14:nvPr/>
              </p14:nvContentPartPr>
              <p14:xfrm>
                <a:off x="4838973" y="4049668"/>
                <a:ext cx="146160" cy="120600"/>
              </p14:xfrm>
            </p:contentPart>
          </mc:Choice>
          <mc:Fallback>
            <p:pic>
              <p:nvPicPr>
                <p:cNvPr id="397" name="Freihand 396">
                  <a:extLst>
                    <a:ext uri="{FF2B5EF4-FFF2-40B4-BE49-F238E27FC236}">
                      <a16:creationId xmlns:a16="http://schemas.microsoft.com/office/drawing/2014/main" id="{4D87E156-040C-6968-2287-BA7015ECC7F0}"/>
                    </a:ext>
                  </a:extLst>
                </p:cNvPr>
                <p:cNvPicPr/>
                <p:nvPr/>
              </p:nvPicPr>
              <p:blipFill>
                <a:blip r:embed="rId616"/>
                <a:stretch>
                  <a:fillRect/>
                </a:stretch>
              </p:blipFill>
              <p:spPr>
                <a:xfrm>
                  <a:off x="4832853" y="4043548"/>
                  <a:ext cx="158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8" name="Freihand 397">
                  <a:extLst>
                    <a:ext uri="{FF2B5EF4-FFF2-40B4-BE49-F238E27FC236}">
                      <a16:creationId xmlns:a16="http://schemas.microsoft.com/office/drawing/2014/main" id="{F15B7865-7DA0-9FD6-4C3F-A695AC269E4C}"/>
                    </a:ext>
                  </a:extLst>
                </p14:cNvPr>
                <p14:cNvContentPartPr/>
                <p14:nvPr/>
              </p14:nvContentPartPr>
              <p14:xfrm>
                <a:off x="4978653" y="4010428"/>
                <a:ext cx="14760" cy="279000"/>
              </p14:xfrm>
            </p:contentPart>
          </mc:Choice>
          <mc:Fallback>
            <p:pic>
              <p:nvPicPr>
                <p:cNvPr id="398" name="Freihand 397">
                  <a:extLst>
                    <a:ext uri="{FF2B5EF4-FFF2-40B4-BE49-F238E27FC236}">
                      <a16:creationId xmlns:a16="http://schemas.microsoft.com/office/drawing/2014/main" id="{F15B7865-7DA0-9FD6-4C3F-A695AC269E4C}"/>
                    </a:ext>
                  </a:extLst>
                </p:cNvPr>
                <p:cNvPicPr/>
                <p:nvPr/>
              </p:nvPicPr>
              <p:blipFill>
                <a:blip r:embed="rId618"/>
                <a:stretch>
                  <a:fillRect/>
                </a:stretch>
              </p:blipFill>
              <p:spPr>
                <a:xfrm>
                  <a:off x="4972533" y="4004308"/>
                  <a:ext cx="270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9" name="Freihand 398">
                  <a:extLst>
                    <a:ext uri="{FF2B5EF4-FFF2-40B4-BE49-F238E27FC236}">
                      <a16:creationId xmlns:a16="http://schemas.microsoft.com/office/drawing/2014/main" id="{EE4FC540-74D2-E61A-69E4-3EA91B0765FA}"/>
                    </a:ext>
                  </a:extLst>
                </p14:cNvPr>
                <p14:cNvContentPartPr/>
                <p14:nvPr/>
              </p14:nvContentPartPr>
              <p14:xfrm>
                <a:off x="5043453" y="3862468"/>
                <a:ext cx="127440" cy="174960"/>
              </p14:xfrm>
            </p:contentPart>
          </mc:Choice>
          <mc:Fallback>
            <p:pic>
              <p:nvPicPr>
                <p:cNvPr id="399" name="Freihand 398">
                  <a:extLst>
                    <a:ext uri="{FF2B5EF4-FFF2-40B4-BE49-F238E27FC236}">
                      <a16:creationId xmlns:a16="http://schemas.microsoft.com/office/drawing/2014/main" id="{EE4FC540-74D2-E61A-69E4-3EA91B0765FA}"/>
                    </a:ext>
                  </a:extLst>
                </p:cNvPr>
                <p:cNvPicPr/>
                <p:nvPr/>
              </p:nvPicPr>
              <p:blipFill>
                <a:blip r:embed="rId620"/>
                <a:stretch>
                  <a:fillRect/>
                </a:stretch>
              </p:blipFill>
              <p:spPr>
                <a:xfrm>
                  <a:off x="5037333" y="3856348"/>
                  <a:ext cx="139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1" name="Freihand 400">
                  <a:extLst>
                    <a:ext uri="{FF2B5EF4-FFF2-40B4-BE49-F238E27FC236}">
                      <a16:creationId xmlns:a16="http://schemas.microsoft.com/office/drawing/2014/main" id="{7C4F3F33-3896-A994-F651-49CDDEE548BF}"/>
                    </a:ext>
                  </a:extLst>
                </p14:cNvPr>
                <p14:cNvContentPartPr/>
                <p14:nvPr/>
              </p14:nvContentPartPr>
              <p14:xfrm>
                <a:off x="5147493" y="1857628"/>
                <a:ext cx="279360" cy="1765800"/>
              </p14:xfrm>
            </p:contentPart>
          </mc:Choice>
          <mc:Fallback>
            <p:pic>
              <p:nvPicPr>
                <p:cNvPr id="401" name="Freihand 400">
                  <a:extLst>
                    <a:ext uri="{FF2B5EF4-FFF2-40B4-BE49-F238E27FC236}">
                      <a16:creationId xmlns:a16="http://schemas.microsoft.com/office/drawing/2014/main" id="{7C4F3F33-3896-A994-F651-49CDDEE548BF}"/>
                    </a:ext>
                  </a:extLst>
                </p:cNvPr>
                <p:cNvPicPr/>
                <p:nvPr/>
              </p:nvPicPr>
              <p:blipFill>
                <a:blip r:embed="rId622"/>
                <a:stretch>
                  <a:fillRect/>
                </a:stretch>
              </p:blipFill>
              <p:spPr>
                <a:xfrm>
                  <a:off x="5141373" y="1851508"/>
                  <a:ext cx="291600" cy="17780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02" name="Freihand 401">
                  <a:extLst>
                    <a:ext uri="{FF2B5EF4-FFF2-40B4-BE49-F238E27FC236}">
                      <a16:creationId xmlns:a16="http://schemas.microsoft.com/office/drawing/2014/main" id="{630E422A-14F2-51C2-E1AC-5712B1EBD653}"/>
                    </a:ext>
                  </a:extLst>
                </p14:cNvPr>
                <p14:cNvContentPartPr/>
                <p14:nvPr/>
              </p14:nvContentPartPr>
              <p14:xfrm>
                <a:off x="5101773" y="3510748"/>
                <a:ext cx="137880" cy="311040"/>
              </p14:xfrm>
            </p:contentPart>
          </mc:Choice>
          <mc:Fallback>
            <p:pic>
              <p:nvPicPr>
                <p:cNvPr id="402" name="Freihand 401">
                  <a:extLst>
                    <a:ext uri="{FF2B5EF4-FFF2-40B4-BE49-F238E27FC236}">
                      <a16:creationId xmlns:a16="http://schemas.microsoft.com/office/drawing/2014/main" id="{630E422A-14F2-51C2-E1AC-5712B1EBD653}"/>
                    </a:ext>
                  </a:extLst>
                </p:cNvPr>
                <p:cNvPicPr/>
                <p:nvPr/>
              </p:nvPicPr>
              <p:blipFill>
                <a:blip r:embed="rId624"/>
                <a:stretch>
                  <a:fillRect/>
                </a:stretch>
              </p:blipFill>
              <p:spPr>
                <a:xfrm>
                  <a:off x="5095653" y="3504628"/>
                  <a:ext cx="1501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04" name="Freihand 403">
                  <a:extLst>
                    <a:ext uri="{FF2B5EF4-FFF2-40B4-BE49-F238E27FC236}">
                      <a16:creationId xmlns:a16="http://schemas.microsoft.com/office/drawing/2014/main" id="{F9D93286-91A2-0B39-3FFE-D7F5169A280E}"/>
                    </a:ext>
                  </a:extLst>
                </p14:cNvPr>
                <p14:cNvContentPartPr/>
                <p14:nvPr/>
              </p14:nvContentPartPr>
              <p14:xfrm>
                <a:off x="5343333" y="1487908"/>
                <a:ext cx="20880" cy="245160"/>
              </p14:xfrm>
            </p:contentPart>
          </mc:Choice>
          <mc:Fallback>
            <p:pic>
              <p:nvPicPr>
                <p:cNvPr id="404" name="Freihand 403">
                  <a:extLst>
                    <a:ext uri="{FF2B5EF4-FFF2-40B4-BE49-F238E27FC236}">
                      <a16:creationId xmlns:a16="http://schemas.microsoft.com/office/drawing/2014/main" id="{F9D93286-91A2-0B39-3FFE-D7F5169A280E}"/>
                    </a:ext>
                  </a:extLst>
                </p:cNvPr>
                <p:cNvPicPr/>
                <p:nvPr/>
              </p:nvPicPr>
              <p:blipFill>
                <a:blip r:embed="rId626"/>
                <a:stretch>
                  <a:fillRect/>
                </a:stretch>
              </p:blipFill>
              <p:spPr>
                <a:xfrm>
                  <a:off x="5337213" y="1481788"/>
                  <a:ext cx="33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05" name="Freihand 404">
                  <a:extLst>
                    <a:ext uri="{FF2B5EF4-FFF2-40B4-BE49-F238E27FC236}">
                      <a16:creationId xmlns:a16="http://schemas.microsoft.com/office/drawing/2014/main" id="{671C1243-C467-94F2-E609-D8D0719D13CD}"/>
                    </a:ext>
                  </a:extLst>
                </p14:cNvPr>
                <p14:cNvContentPartPr/>
                <p14:nvPr/>
              </p14:nvContentPartPr>
              <p14:xfrm>
                <a:off x="5253693" y="1436068"/>
                <a:ext cx="155160" cy="276480"/>
              </p14:xfrm>
            </p:contentPart>
          </mc:Choice>
          <mc:Fallback>
            <p:pic>
              <p:nvPicPr>
                <p:cNvPr id="405" name="Freihand 404">
                  <a:extLst>
                    <a:ext uri="{FF2B5EF4-FFF2-40B4-BE49-F238E27FC236}">
                      <a16:creationId xmlns:a16="http://schemas.microsoft.com/office/drawing/2014/main" id="{671C1243-C467-94F2-E609-D8D0719D13CD}"/>
                    </a:ext>
                  </a:extLst>
                </p:cNvPr>
                <p:cNvPicPr/>
                <p:nvPr/>
              </p:nvPicPr>
              <p:blipFill>
                <a:blip r:embed="rId628"/>
                <a:stretch>
                  <a:fillRect/>
                </a:stretch>
              </p:blipFill>
              <p:spPr>
                <a:xfrm>
                  <a:off x="5247573" y="1429948"/>
                  <a:ext cx="1674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6" name="Freihand 405">
                  <a:extLst>
                    <a:ext uri="{FF2B5EF4-FFF2-40B4-BE49-F238E27FC236}">
                      <a16:creationId xmlns:a16="http://schemas.microsoft.com/office/drawing/2014/main" id="{375BA4F0-DC80-82CF-070A-05B31DA7F5D5}"/>
                    </a:ext>
                  </a:extLst>
                </p14:cNvPr>
                <p14:cNvContentPartPr/>
                <p14:nvPr/>
              </p14:nvContentPartPr>
              <p14:xfrm>
                <a:off x="5418933" y="1498708"/>
                <a:ext cx="152280" cy="113040"/>
              </p14:xfrm>
            </p:contentPart>
          </mc:Choice>
          <mc:Fallback>
            <p:pic>
              <p:nvPicPr>
                <p:cNvPr id="406" name="Freihand 405">
                  <a:extLst>
                    <a:ext uri="{FF2B5EF4-FFF2-40B4-BE49-F238E27FC236}">
                      <a16:creationId xmlns:a16="http://schemas.microsoft.com/office/drawing/2014/main" id="{375BA4F0-DC80-82CF-070A-05B31DA7F5D5}"/>
                    </a:ext>
                  </a:extLst>
                </p:cNvPr>
                <p:cNvPicPr/>
                <p:nvPr/>
              </p:nvPicPr>
              <p:blipFill>
                <a:blip r:embed="rId630"/>
                <a:stretch>
                  <a:fillRect/>
                </a:stretch>
              </p:blipFill>
              <p:spPr>
                <a:xfrm>
                  <a:off x="5412813" y="1492588"/>
                  <a:ext cx="164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7" name="Freihand 406">
                  <a:extLst>
                    <a:ext uri="{FF2B5EF4-FFF2-40B4-BE49-F238E27FC236}">
                      <a16:creationId xmlns:a16="http://schemas.microsoft.com/office/drawing/2014/main" id="{38D9DC09-AEA0-5C71-CEAF-1DACA4E87F15}"/>
                    </a:ext>
                  </a:extLst>
                </p14:cNvPr>
                <p14:cNvContentPartPr/>
                <p14:nvPr/>
              </p14:nvContentPartPr>
              <p14:xfrm>
                <a:off x="5629173" y="1389268"/>
                <a:ext cx="119880" cy="153720"/>
              </p14:xfrm>
            </p:contentPart>
          </mc:Choice>
          <mc:Fallback>
            <p:pic>
              <p:nvPicPr>
                <p:cNvPr id="407" name="Freihand 406">
                  <a:extLst>
                    <a:ext uri="{FF2B5EF4-FFF2-40B4-BE49-F238E27FC236}">
                      <a16:creationId xmlns:a16="http://schemas.microsoft.com/office/drawing/2014/main" id="{38D9DC09-AEA0-5C71-CEAF-1DACA4E87F15}"/>
                    </a:ext>
                  </a:extLst>
                </p:cNvPr>
                <p:cNvPicPr/>
                <p:nvPr/>
              </p:nvPicPr>
              <p:blipFill>
                <a:blip r:embed="rId632"/>
                <a:stretch>
                  <a:fillRect/>
                </a:stretch>
              </p:blipFill>
              <p:spPr>
                <a:xfrm>
                  <a:off x="5623053" y="1383148"/>
                  <a:ext cx="1321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8" name="Freihand 407">
                  <a:extLst>
                    <a:ext uri="{FF2B5EF4-FFF2-40B4-BE49-F238E27FC236}">
                      <a16:creationId xmlns:a16="http://schemas.microsoft.com/office/drawing/2014/main" id="{2629C599-871B-6C73-0BDF-0C0DE7A3EB53}"/>
                    </a:ext>
                  </a:extLst>
                </p14:cNvPr>
                <p14:cNvContentPartPr/>
                <p14:nvPr/>
              </p14:nvContentPartPr>
              <p14:xfrm>
                <a:off x="5812413" y="1333108"/>
                <a:ext cx="45720" cy="181080"/>
              </p14:xfrm>
            </p:contentPart>
          </mc:Choice>
          <mc:Fallback>
            <p:pic>
              <p:nvPicPr>
                <p:cNvPr id="408" name="Freihand 407">
                  <a:extLst>
                    <a:ext uri="{FF2B5EF4-FFF2-40B4-BE49-F238E27FC236}">
                      <a16:creationId xmlns:a16="http://schemas.microsoft.com/office/drawing/2014/main" id="{2629C599-871B-6C73-0BDF-0C0DE7A3EB53}"/>
                    </a:ext>
                  </a:extLst>
                </p:cNvPr>
                <p:cNvPicPr/>
                <p:nvPr/>
              </p:nvPicPr>
              <p:blipFill>
                <a:blip r:embed="rId634"/>
                <a:stretch>
                  <a:fillRect/>
                </a:stretch>
              </p:blipFill>
              <p:spPr>
                <a:xfrm>
                  <a:off x="5806293" y="1326988"/>
                  <a:ext cx="57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9" name="Freihand 408">
                  <a:extLst>
                    <a:ext uri="{FF2B5EF4-FFF2-40B4-BE49-F238E27FC236}">
                      <a16:creationId xmlns:a16="http://schemas.microsoft.com/office/drawing/2014/main" id="{48B55220-F01D-2AED-4CD1-71803006E117}"/>
                    </a:ext>
                  </a:extLst>
                </p14:cNvPr>
                <p14:cNvContentPartPr/>
                <p14:nvPr/>
              </p14:nvContentPartPr>
              <p14:xfrm>
                <a:off x="5897373" y="1285228"/>
                <a:ext cx="81720" cy="154800"/>
              </p14:xfrm>
            </p:contentPart>
          </mc:Choice>
          <mc:Fallback>
            <p:pic>
              <p:nvPicPr>
                <p:cNvPr id="409" name="Freihand 408">
                  <a:extLst>
                    <a:ext uri="{FF2B5EF4-FFF2-40B4-BE49-F238E27FC236}">
                      <a16:creationId xmlns:a16="http://schemas.microsoft.com/office/drawing/2014/main" id="{48B55220-F01D-2AED-4CD1-71803006E117}"/>
                    </a:ext>
                  </a:extLst>
                </p:cNvPr>
                <p:cNvPicPr/>
                <p:nvPr/>
              </p:nvPicPr>
              <p:blipFill>
                <a:blip r:embed="rId636"/>
                <a:stretch>
                  <a:fillRect/>
                </a:stretch>
              </p:blipFill>
              <p:spPr>
                <a:xfrm>
                  <a:off x="5891253" y="1279108"/>
                  <a:ext cx="93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0" name="Freihand 409">
                  <a:extLst>
                    <a:ext uri="{FF2B5EF4-FFF2-40B4-BE49-F238E27FC236}">
                      <a16:creationId xmlns:a16="http://schemas.microsoft.com/office/drawing/2014/main" id="{A10C67EF-ABFA-2578-DAC1-ECF17C6054BD}"/>
                    </a:ext>
                  </a:extLst>
                </p14:cNvPr>
                <p14:cNvContentPartPr/>
                <p14:nvPr/>
              </p14:nvContentPartPr>
              <p14:xfrm>
                <a:off x="6026253" y="1284508"/>
                <a:ext cx="91080" cy="113400"/>
              </p14:xfrm>
            </p:contentPart>
          </mc:Choice>
          <mc:Fallback>
            <p:pic>
              <p:nvPicPr>
                <p:cNvPr id="410" name="Freihand 409">
                  <a:extLst>
                    <a:ext uri="{FF2B5EF4-FFF2-40B4-BE49-F238E27FC236}">
                      <a16:creationId xmlns:a16="http://schemas.microsoft.com/office/drawing/2014/main" id="{A10C67EF-ABFA-2578-DAC1-ECF17C6054BD}"/>
                    </a:ext>
                  </a:extLst>
                </p:cNvPr>
                <p:cNvPicPr/>
                <p:nvPr/>
              </p:nvPicPr>
              <p:blipFill>
                <a:blip r:embed="rId638"/>
                <a:stretch>
                  <a:fillRect/>
                </a:stretch>
              </p:blipFill>
              <p:spPr>
                <a:xfrm>
                  <a:off x="6020133" y="1278388"/>
                  <a:ext cx="103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1" name="Freihand 410">
                  <a:extLst>
                    <a:ext uri="{FF2B5EF4-FFF2-40B4-BE49-F238E27FC236}">
                      <a16:creationId xmlns:a16="http://schemas.microsoft.com/office/drawing/2014/main" id="{785C5374-DB72-3AAA-649F-9F23C3671AE3}"/>
                    </a:ext>
                  </a:extLst>
                </p14:cNvPr>
                <p14:cNvContentPartPr/>
                <p14:nvPr/>
              </p14:nvContentPartPr>
              <p14:xfrm>
                <a:off x="6129213" y="1164988"/>
                <a:ext cx="293040" cy="165240"/>
              </p14:xfrm>
            </p:contentPart>
          </mc:Choice>
          <mc:Fallback>
            <p:pic>
              <p:nvPicPr>
                <p:cNvPr id="411" name="Freihand 410">
                  <a:extLst>
                    <a:ext uri="{FF2B5EF4-FFF2-40B4-BE49-F238E27FC236}">
                      <a16:creationId xmlns:a16="http://schemas.microsoft.com/office/drawing/2014/main" id="{785C5374-DB72-3AAA-649F-9F23C3671AE3}"/>
                    </a:ext>
                  </a:extLst>
                </p:cNvPr>
                <p:cNvPicPr/>
                <p:nvPr/>
              </p:nvPicPr>
              <p:blipFill>
                <a:blip r:embed="rId640"/>
                <a:stretch>
                  <a:fillRect/>
                </a:stretch>
              </p:blipFill>
              <p:spPr>
                <a:xfrm>
                  <a:off x="6123093" y="1158868"/>
                  <a:ext cx="305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3" name="Freihand 412">
                  <a:extLst>
                    <a:ext uri="{FF2B5EF4-FFF2-40B4-BE49-F238E27FC236}">
                      <a16:creationId xmlns:a16="http://schemas.microsoft.com/office/drawing/2014/main" id="{46461532-6F4E-CB25-7C73-9028FC19C98A}"/>
                    </a:ext>
                  </a:extLst>
                </p14:cNvPr>
                <p14:cNvContentPartPr/>
                <p14:nvPr/>
              </p14:nvContentPartPr>
              <p14:xfrm>
                <a:off x="6542493" y="904348"/>
                <a:ext cx="230040" cy="396720"/>
              </p14:xfrm>
            </p:contentPart>
          </mc:Choice>
          <mc:Fallback>
            <p:pic>
              <p:nvPicPr>
                <p:cNvPr id="413" name="Freihand 412">
                  <a:extLst>
                    <a:ext uri="{FF2B5EF4-FFF2-40B4-BE49-F238E27FC236}">
                      <a16:creationId xmlns:a16="http://schemas.microsoft.com/office/drawing/2014/main" id="{46461532-6F4E-CB25-7C73-9028FC19C98A}"/>
                    </a:ext>
                  </a:extLst>
                </p:cNvPr>
                <p:cNvPicPr/>
                <p:nvPr/>
              </p:nvPicPr>
              <p:blipFill>
                <a:blip r:embed="rId642"/>
                <a:stretch>
                  <a:fillRect/>
                </a:stretch>
              </p:blipFill>
              <p:spPr>
                <a:xfrm>
                  <a:off x="6536373" y="898228"/>
                  <a:ext cx="24228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5" name="Freihand 414">
                  <a:extLst>
                    <a:ext uri="{FF2B5EF4-FFF2-40B4-BE49-F238E27FC236}">
                      <a16:creationId xmlns:a16="http://schemas.microsoft.com/office/drawing/2014/main" id="{722DA8A2-25A9-F42C-BBCA-BC3949D9A5D5}"/>
                    </a:ext>
                  </a:extLst>
                </p14:cNvPr>
                <p14:cNvContentPartPr/>
                <p14:nvPr/>
              </p14:nvContentPartPr>
              <p14:xfrm>
                <a:off x="5440893" y="1811908"/>
                <a:ext cx="113400" cy="190800"/>
              </p14:xfrm>
            </p:contentPart>
          </mc:Choice>
          <mc:Fallback>
            <p:pic>
              <p:nvPicPr>
                <p:cNvPr id="415" name="Freihand 414">
                  <a:extLst>
                    <a:ext uri="{FF2B5EF4-FFF2-40B4-BE49-F238E27FC236}">
                      <a16:creationId xmlns:a16="http://schemas.microsoft.com/office/drawing/2014/main" id="{722DA8A2-25A9-F42C-BBCA-BC3949D9A5D5}"/>
                    </a:ext>
                  </a:extLst>
                </p:cNvPr>
                <p:cNvPicPr/>
                <p:nvPr/>
              </p:nvPicPr>
              <p:blipFill>
                <a:blip r:embed="rId644"/>
                <a:stretch>
                  <a:fillRect/>
                </a:stretch>
              </p:blipFill>
              <p:spPr>
                <a:xfrm>
                  <a:off x="5434773" y="1805788"/>
                  <a:ext cx="1256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6" name="Freihand 415">
                  <a:extLst>
                    <a:ext uri="{FF2B5EF4-FFF2-40B4-BE49-F238E27FC236}">
                      <a16:creationId xmlns:a16="http://schemas.microsoft.com/office/drawing/2014/main" id="{DCE231E3-F9CA-2906-B1C2-CA512C8BDBEA}"/>
                    </a:ext>
                  </a:extLst>
                </p14:cNvPr>
                <p14:cNvContentPartPr/>
                <p14:nvPr/>
              </p14:nvContentPartPr>
              <p14:xfrm>
                <a:off x="5585613" y="1746028"/>
                <a:ext cx="305280" cy="456480"/>
              </p14:xfrm>
            </p:contentPart>
          </mc:Choice>
          <mc:Fallback>
            <p:pic>
              <p:nvPicPr>
                <p:cNvPr id="416" name="Freihand 415">
                  <a:extLst>
                    <a:ext uri="{FF2B5EF4-FFF2-40B4-BE49-F238E27FC236}">
                      <a16:creationId xmlns:a16="http://schemas.microsoft.com/office/drawing/2014/main" id="{DCE231E3-F9CA-2906-B1C2-CA512C8BDBEA}"/>
                    </a:ext>
                  </a:extLst>
                </p:cNvPr>
                <p:cNvPicPr/>
                <p:nvPr/>
              </p:nvPicPr>
              <p:blipFill>
                <a:blip r:embed="rId646"/>
                <a:stretch>
                  <a:fillRect/>
                </a:stretch>
              </p:blipFill>
              <p:spPr>
                <a:xfrm>
                  <a:off x="5579493" y="1739908"/>
                  <a:ext cx="31752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7" name="Freihand 416">
                  <a:extLst>
                    <a:ext uri="{FF2B5EF4-FFF2-40B4-BE49-F238E27FC236}">
                      <a16:creationId xmlns:a16="http://schemas.microsoft.com/office/drawing/2014/main" id="{22FB29E8-A5D0-EA59-BEA6-4E0AF6D5B97E}"/>
                    </a:ext>
                  </a:extLst>
                </p14:cNvPr>
                <p14:cNvContentPartPr/>
                <p14:nvPr/>
              </p14:nvContentPartPr>
              <p14:xfrm>
                <a:off x="5870733" y="1632988"/>
                <a:ext cx="1440" cy="50040"/>
              </p14:xfrm>
            </p:contentPart>
          </mc:Choice>
          <mc:Fallback>
            <p:pic>
              <p:nvPicPr>
                <p:cNvPr id="417" name="Freihand 416">
                  <a:extLst>
                    <a:ext uri="{FF2B5EF4-FFF2-40B4-BE49-F238E27FC236}">
                      <a16:creationId xmlns:a16="http://schemas.microsoft.com/office/drawing/2014/main" id="{22FB29E8-A5D0-EA59-BEA6-4E0AF6D5B97E}"/>
                    </a:ext>
                  </a:extLst>
                </p:cNvPr>
                <p:cNvPicPr/>
                <p:nvPr/>
              </p:nvPicPr>
              <p:blipFill>
                <a:blip r:embed="rId648"/>
                <a:stretch>
                  <a:fillRect/>
                </a:stretch>
              </p:blipFill>
              <p:spPr>
                <a:xfrm>
                  <a:off x="5864613" y="1626868"/>
                  <a:ext cx="13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8" name="Freihand 417">
                  <a:extLst>
                    <a:ext uri="{FF2B5EF4-FFF2-40B4-BE49-F238E27FC236}">
                      <a16:creationId xmlns:a16="http://schemas.microsoft.com/office/drawing/2014/main" id="{43719647-2DE8-998C-AFAF-998051F2F94F}"/>
                    </a:ext>
                  </a:extLst>
                </p14:cNvPr>
                <p14:cNvContentPartPr/>
                <p14:nvPr/>
              </p14:nvContentPartPr>
              <p14:xfrm>
                <a:off x="5939133" y="1563508"/>
                <a:ext cx="147960" cy="255240"/>
              </p14:xfrm>
            </p:contentPart>
          </mc:Choice>
          <mc:Fallback>
            <p:pic>
              <p:nvPicPr>
                <p:cNvPr id="418" name="Freihand 417">
                  <a:extLst>
                    <a:ext uri="{FF2B5EF4-FFF2-40B4-BE49-F238E27FC236}">
                      <a16:creationId xmlns:a16="http://schemas.microsoft.com/office/drawing/2014/main" id="{43719647-2DE8-998C-AFAF-998051F2F94F}"/>
                    </a:ext>
                  </a:extLst>
                </p:cNvPr>
                <p:cNvPicPr/>
                <p:nvPr/>
              </p:nvPicPr>
              <p:blipFill>
                <a:blip r:embed="rId650"/>
                <a:stretch>
                  <a:fillRect/>
                </a:stretch>
              </p:blipFill>
              <p:spPr>
                <a:xfrm>
                  <a:off x="5933013" y="1557388"/>
                  <a:ext cx="1602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9" name="Freihand 418">
                  <a:extLst>
                    <a:ext uri="{FF2B5EF4-FFF2-40B4-BE49-F238E27FC236}">
                      <a16:creationId xmlns:a16="http://schemas.microsoft.com/office/drawing/2014/main" id="{FFC4A9F0-90BE-19EC-42FC-BF2014DDDF70}"/>
                    </a:ext>
                  </a:extLst>
                </p14:cNvPr>
                <p14:cNvContentPartPr/>
                <p14:nvPr/>
              </p14:nvContentPartPr>
              <p14:xfrm>
                <a:off x="6110853" y="1535428"/>
                <a:ext cx="100800" cy="224640"/>
              </p14:xfrm>
            </p:contentPart>
          </mc:Choice>
          <mc:Fallback>
            <p:pic>
              <p:nvPicPr>
                <p:cNvPr id="419" name="Freihand 418">
                  <a:extLst>
                    <a:ext uri="{FF2B5EF4-FFF2-40B4-BE49-F238E27FC236}">
                      <a16:creationId xmlns:a16="http://schemas.microsoft.com/office/drawing/2014/main" id="{FFC4A9F0-90BE-19EC-42FC-BF2014DDDF70}"/>
                    </a:ext>
                  </a:extLst>
                </p:cNvPr>
                <p:cNvPicPr/>
                <p:nvPr/>
              </p:nvPicPr>
              <p:blipFill>
                <a:blip r:embed="rId652"/>
                <a:stretch>
                  <a:fillRect/>
                </a:stretch>
              </p:blipFill>
              <p:spPr>
                <a:xfrm>
                  <a:off x="6104733" y="1529308"/>
                  <a:ext cx="113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0" name="Freihand 419">
                  <a:extLst>
                    <a:ext uri="{FF2B5EF4-FFF2-40B4-BE49-F238E27FC236}">
                      <a16:creationId xmlns:a16="http://schemas.microsoft.com/office/drawing/2014/main" id="{AF1BD973-3695-DAFA-4753-429A04799620}"/>
                    </a:ext>
                  </a:extLst>
                </p14:cNvPr>
                <p14:cNvContentPartPr/>
                <p14:nvPr/>
              </p14:nvContentPartPr>
              <p14:xfrm>
                <a:off x="6246213" y="1540828"/>
                <a:ext cx="394200" cy="197280"/>
              </p14:xfrm>
            </p:contentPart>
          </mc:Choice>
          <mc:Fallback>
            <p:pic>
              <p:nvPicPr>
                <p:cNvPr id="420" name="Freihand 419">
                  <a:extLst>
                    <a:ext uri="{FF2B5EF4-FFF2-40B4-BE49-F238E27FC236}">
                      <a16:creationId xmlns:a16="http://schemas.microsoft.com/office/drawing/2014/main" id="{AF1BD973-3695-DAFA-4753-429A04799620}"/>
                    </a:ext>
                  </a:extLst>
                </p:cNvPr>
                <p:cNvPicPr/>
                <p:nvPr/>
              </p:nvPicPr>
              <p:blipFill>
                <a:blip r:embed="rId654"/>
                <a:stretch>
                  <a:fillRect/>
                </a:stretch>
              </p:blipFill>
              <p:spPr>
                <a:xfrm>
                  <a:off x="6240093" y="1534708"/>
                  <a:ext cx="4064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1" name="Freihand 420">
                  <a:extLst>
                    <a:ext uri="{FF2B5EF4-FFF2-40B4-BE49-F238E27FC236}">
                      <a16:creationId xmlns:a16="http://schemas.microsoft.com/office/drawing/2014/main" id="{47517647-968E-53DD-6FF2-FB4D33227812}"/>
                    </a:ext>
                  </a:extLst>
                </p14:cNvPr>
                <p14:cNvContentPartPr/>
                <p14:nvPr/>
              </p14:nvContentPartPr>
              <p14:xfrm>
                <a:off x="6519813" y="1452268"/>
                <a:ext cx="10800" cy="11520"/>
              </p14:xfrm>
            </p:contentPart>
          </mc:Choice>
          <mc:Fallback>
            <p:pic>
              <p:nvPicPr>
                <p:cNvPr id="421" name="Freihand 420">
                  <a:extLst>
                    <a:ext uri="{FF2B5EF4-FFF2-40B4-BE49-F238E27FC236}">
                      <a16:creationId xmlns:a16="http://schemas.microsoft.com/office/drawing/2014/main" id="{47517647-968E-53DD-6FF2-FB4D33227812}"/>
                    </a:ext>
                  </a:extLst>
                </p:cNvPr>
                <p:cNvPicPr/>
                <p:nvPr/>
              </p:nvPicPr>
              <p:blipFill>
                <a:blip r:embed="rId656"/>
                <a:stretch>
                  <a:fillRect/>
                </a:stretch>
              </p:blipFill>
              <p:spPr>
                <a:xfrm>
                  <a:off x="6513693" y="1446148"/>
                  <a:ext cx="2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2" name="Freihand 421">
                  <a:extLst>
                    <a:ext uri="{FF2B5EF4-FFF2-40B4-BE49-F238E27FC236}">
                      <a16:creationId xmlns:a16="http://schemas.microsoft.com/office/drawing/2014/main" id="{D04C8477-33B7-B141-6BB2-67EA58B2091E}"/>
                    </a:ext>
                  </a:extLst>
                </p14:cNvPr>
                <p14:cNvContentPartPr/>
                <p14:nvPr/>
              </p14:nvContentPartPr>
              <p14:xfrm>
                <a:off x="5634933" y="2159668"/>
                <a:ext cx="226440" cy="156600"/>
              </p14:xfrm>
            </p:contentPart>
          </mc:Choice>
          <mc:Fallback>
            <p:pic>
              <p:nvPicPr>
                <p:cNvPr id="422" name="Freihand 421">
                  <a:extLst>
                    <a:ext uri="{FF2B5EF4-FFF2-40B4-BE49-F238E27FC236}">
                      <a16:creationId xmlns:a16="http://schemas.microsoft.com/office/drawing/2014/main" id="{D04C8477-33B7-B141-6BB2-67EA58B2091E}"/>
                    </a:ext>
                  </a:extLst>
                </p:cNvPr>
                <p:cNvPicPr/>
                <p:nvPr/>
              </p:nvPicPr>
              <p:blipFill>
                <a:blip r:embed="rId658"/>
                <a:stretch>
                  <a:fillRect/>
                </a:stretch>
              </p:blipFill>
              <p:spPr>
                <a:xfrm>
                  <a:off x="5628813" y="2153548"/>
                  <a:ext cx="238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23" name="Freihand 422">
                  <a:extLst>
                    <a:ext uri="{FF2B5EF4-FFF2-40B4-BE49-F238E27FC236}">
                      <a16:creationId xmlns:a16="http://schemas.microsoft.com/office/drawing/2014/main" id="{0928BD11-77C4-9E79-286A-2E5489CC7D20}"/>
                    </a:ext>
                  </a:extLst>
                </p14:cNvPr>
                <p14:cNvContentPartPr/>
                <p14:nvPr/>
              </p14:nvContentPartPr>
              <p14:xfrm>
                <a:off x="5810253" y="2070028"/>
                <a:ext cx="183960" cy="180000"/>
              </p14:xfrm>
            </p:contentPart>
          </mc:Choice>
          <mc:Fallback>
            <p:pic>
              <p:nvPicPr>
                <p:cNvPr id="423" name="Freihand 422">
                  <a:extLst>
                    <a:ext uri="{FF2B5EF4-FFF2-40B4-BE49-F238E27FC236}">
                      <a16:creationId xmlns:a16="http://schemas.microsoft.com/office/drawing/2014/main" id="{0928BD11-77C4-9E79-286A-2E5489CC7D20}"/>
                    </a:ext>
                  </a:extLst>
                </p:cNvPr>
                <p:cNvPicPr/>
                <p:nvPr/>
              </p:nvPicPr>
              <p:blipFill>
                <a:blip r:embed="rId660"/>
                <a:stretch>
                  <a:fillRect/>
                </a:stretch>
              </p:blipFill>
              <p:spPr>
                <a:xfrm>
                  <a:off x="5804133" y="2063908"/>
                  <a:ext cx="196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4" name="Freihand 423">
                  <a:extLst>
                    <a:ext uri="{FF2B5EF4-FFF2-40B4-BE49-F238E27FC236}">
                      <a16:creationId xmlns:a16="http://schemas.microsoft.com/office/drawing/2014/main" id="{D8DA925A-14E9-E6CE-47B3-63549F638DA5}"/>
                    </a:ext>
                  </a:extLst>
                </p14:cNvPr>
                <p14:cNvContentPartPr/>
                <p14:nvPr/>
              </p14:nvContentPartPr>
              <p14:xfrm>
                <a:off x="6010053" y="2034388"/>
                <a:ext cx="275400" cy="146520"/>
              </p14:xfrm>
            </p:contentPart>
          </mc:Choice>
          <mc:Fallback>
            <p:pic>
              <p:nvPicPr>
                <p:cNvPr id="424" name="Freihand 423">
                  <a:extLst>
                    <a:ext uri="{FF2B5EF4-FFF2-40B4-BE49-F238E27FC236}">
                      <a16:creationId xmlns:a16="http://schemas.microsoft.com/office/drawing/2014/main" id="{D8DA925A-14E9-E6CE-47B3-63549F638DA5}"/>
                    </a:ext>
                  </a:extLst>
                </p:cNvPr>
                <p:cNvPicPr/>
                <p:nvPr/>
              </p:nvPicPr>
              <p:blipFill>
                <a:blip r:embed="rId662"/>
                <a:stretch>
                  <a:fillRect/>
                </a:stretch>
              </p:blipFill>
              <p:spPr>
                <a:xfrm>
                  <a:off x="6003933" y="2028268"/>
                  <a:ext cx="287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5" name="Freihand 424">
                  <a:extLst>
                    <a:ext uri="{FF2B5EF4-FFF2-40B4-BE49-F238E27FC236}">
                      <a16:creationId xmlns:a16="http://schemas.microsoft.com/office/drawing/2014/main" id="{DA66A59E-DF95-932D-4EDE-BB7A5DEF88AD}"/>
                    </a:ext>
                  </a:extLst>
                </p14:cNvPr>
                <p14:cNvContentPartPr/>
                <p14:nvPr/>
              </p14:nvContentPartPr>
              <p14:xfrm>
                <a:off x="6333693" y="1922428"/>
                <a:ext cx="133200" cy="167040"/>
              </p14:xfrm>
            </p:contentPart>
          </mc:Choice>
          <mc:Fallback>
            <p:pic>
              <p:nvPicPr>
                <p:cNvPr id="425" name="Freihand 424">
                  <a:extLst>
                    <a:ext uri="{FF2B5EF4-FFF2-40B4-BE49-F238E27FC236}">
                      <a16:creationId xmlns:a16="http://schemas.microsoft.com/office/drawing/2014/main" id="{DA66A59E-DF95-932D-4EDE-BB7A5DEF88AD}"/>
                    </a:ext>
                  </a:extLst>
                </p:cNvPr>
                <p:cNvPicPr/>
                <p:nvPr/>
              </p:nvPicPr>
              <p:blipFill>
                <a:blip r:embed="rId664"/>
                <a:stretch>
                  <a:fillRect/>
                </a:stretch>
              </p:blipFill>
              <p:spPr>
                <a:xfrm>
                  <a:off x="6327573" y="1916308"/>
                  <a:ext cx="145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27" name="Freihand 426">
                  <a:extLst>
                    <a:ext uri="{FF2B5EF4-FFF2-40B4-BE49-F238E27FC236}">
                      <a16:creationId xmlns:a16="http://schemas.microsoft.com/office/drawing/2014/main" id="{BA32A3EF-5DDE-67E5-2C22-12E2EBFEE257}"/>
                    </a:ext>
                  </a:extLst>
                </p14:cNvPr>
                <p14:cNvContentPartPr/>
                <p14:nvPr/>
              </p14:nvContentPartPr>
              <p14:xfrm>
                <a:off x="5724213" y="2514628"/>
                <a:ext cx="187200" cy="154080"/>
              </p14:xfrm>
            </p:contentPart>
          </mc:Choice>
          <mc:Fallback>
            <p:pic>
              <p:nvPicPr>
                <p:cNvPr id="427" name="Freihand 426">
                  <a:extLst>
                    <a:ext uri="{FF2B5EF4-FFF2-40B4-BE49-F238E27FC236}">
                      <a16:creationId xmlns:a16="http://schemas.microsoft.com/office/drawing/2014/main" id="{BA32A3EF-5DDE-67E5-2C22-12E2EBFEE257}"/>
                    </a:ext>
                  </a:extLst>
                </p:cNvPr>
                <p:cNvPicPr/>
                <p:nvPr/>
              </p:nvPicPr>
              <p:blipFill>
                <a:blip r:embed="rId666"/>
                <a:stretch>
                  <a:fillRect/>
                </a:stretch>
              </p:blipFill>
              <p:spPr>
                <a:xfrm>
                  <a:off x="5718093" y="2508508"/>
                  <a:ext cx="199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8" name="Freihand 427">
                  <a:extLst>
                    <a:ext uri="{FF2B5EF4-FFF2-40B4-BE49-F238E27FC236}">
                      <a16:creationId xmlns:a16="http://schemas.microsoft.com/office/drawing/2014/main" id="{EBB81FCB-D1EF-1EFA-85F1-B62AAD66EB2E}"/>
                    </a:ext>
                  </a:extLst>
                </p14:cNvPr>
                <p14:cNvContentPartPr/>
                <p14:nvPr/>
              </p14:nvContentPartPr>
              <p14:xfrm>
                <a:off x="5844813" y="2443348"/>
                <a:ext cx="15120" cy="25200"/>
              </p14:xfrm>
            </p:contentPart>
          </mc:Choice>
          <mc:Fallback>
            <p:pic>
              <p:nvPicPr>
                <p:cNvPr id="428" name="Freihand 427">
                  <a:extLst>
                    <a:ext uri="{FF2B5EF4-FFF2-40B4-BE49-F238E27FC236}">
                      <a16:creationId xmlns:a16="http://schemas.microsoft.com/office/drawing/2014/main" id="{EBB81FCB-D1EF-1EFA-85F1-B62AAD66EB2E}"/>
                    </a:ext>
                  </a:extLst>
                </p:cNvPr>
                <p:cNvPicPr/>
                <p:nvPr/>
              </p:nvPicPr>
              <p:blipFill>
                <a:blip r:embed="rId668"/>
                <a:stretch>
                  <a:fillRect/>
                </a:stretch>
              </p:blipFill>
              <p:spPr>
                <a:xfrm>
                  <a:off x="5838693" y="2437228"/>
                  <a:ext cx="27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9" name="Freihand 428">
                  <a:extLst>
                    <a:ext uri="{FF2B5EF4-FFF2-40B4-BE49-F238E27FC236}">
                      <a16:creationId xmlns:a16="http://schemas.microsoft.com/office/drawing/2014/main" id="{92BBB3F9-31B0-0044-4F56-B660D3A3B3FC}"/>
                    </a:ext>
                  </a:extLst>
                </p14:cNvPr>
                <p14:cNvContentPartPr/>
                <p14:nvPr/>
              </p14:nvContentPartPr>
              <p14:xfrm>
                <a:off x="6028053" y="2293228"/>
                <a:ext cx="296280" cy="272160"/>
              </p14:xfrm>
            </p:contentPart>
          </mc:Choice>
          <mc:Fallback>
            <p:pic>
              <p:nvPicPr>
                <p:cNvPr id="429" name="Freihand 428">
                  <a:extLst>
                    <a:ext uri="{FF2B5EF4-FFF2-40B4-BE49-F238E27FC236}">
                      <a16:creationId xmlns:a16="http://schemas.microsoft.com/office/drawing/2014/main" id="{92BBB3F9-31B0-0044-4F56-B660D3A3B3FC}"/>
                    </a:ext>
                  </a:extLst>
                </p:cNvPr>
                <p:cNvPicPr/>
                <p:nvPr/>
              </p:nvPicPr>
              <p:blipFill>
                <a:blip r:embed="rId670"/>
                <a:stretch>
                  <a:fillRect/>
                </a:stretch>
              </p:blipFill>
              <p:spPr>
                <a:xfrm>
                  <a:off x="6021933" y="2287108"/>
                  <a:ext cx="3085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31" name="Freihand 430">
                  <a:extLst>
                    <a:ext uri="{FF2B5EF4-FFF2-40B4-BE49-F238E27FC236}">
                      <a16:creationId xmlns:a16="http://schemas.microsoft.com/office/drawing/2014/main" id="{FE21BFF7-4E35-81C3-AB31-EC6ECDBF4042}"/>
                    </a:ext>
                  </a:extLst>
                </p14:cNvPr>
                <p14:cNvContentPartPr/>
                <p14:nvPr/>
              </p14:nvContentPartPr>
              <p14:xfrm>
                <a:off x="5894133" y="2782108"/>
                <a:ext cx="116280" cy="337320"/>
              </p14:xfrm>
            </p:contentPart>
          </mc:Choice>
          <mc:Fallback>
            <p:pic>
              <p:nvPicPr>
                <p:cNvPr id="431" name="Freihand 430">
                  <a:extLst>
                    <a:ext uri="{FF2B5EF4-FFF2-40B4-BE49-F238E27FC236}">
                      <a16:creationId xmlns:a16="http://schemas.microsoft.com/office/drawing/2014/main" id="{FE21BFF7-4E35-81C3-AB31-EC6ECDBF4042}"/>
                    </a:ext>
                  </a:extLst>
                </p:cNvPr>
                <p:cNvPicPr/>
                <p:nvPr/>
              </p:nvPicPr>
              <p:blipFill>
                <a:blip r:embed="rId672"/>
                <a:stretch>
                  <a:fillRect/>
                </a:stretch>
              </p:blipFill>
              <p:spPr>
                <a:xfrm>
                  <a:off x="5888013" y="2775988"/>
                  <a:ext cx="1285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32" name="Freihand 431">
                  <a:extLst>
                    <a:ext uri="{FF2B5EF4-FFF2-40B4-BE49-F238E27FC236}">
                      <a16:creationId xmlns:a16="http://schemas.microsoft.com/office/drawing/2014/main" id="{D68AE3DB-98D7-634E-444F-90259CC13E28}"/>
                    </a:ext>
                  </a:extLst>
                </p14:cNvPr>
                <p14:cNvContentPartPr/>
                <p14:nvPr/>
              </p14:nvContentPartPr>
              <p14:xfrm>
                <a:off x="6078093" y="2612908"/>
                <a:ext cx="340920" cy="254520"/>
              </p14:xfrm>
            </p:contentPart>
          </mc:Choice>
          <mc:Fallback>
            <p:pic>
              <p:nvPicPr>
                <p:cNvPr id="432" name="Freihand 431">
                  <a:extLst>
                    <a:ext uri="{FF2B5EF4-FFF2-40B4-BE49-F238E27FC236}">
                      <a16:creationId xmlns:a16="http://schemas.microsoft.com/office/drawing/2014/main" id="{D68AE3DB-98D7-634E-444F-90259CC13E28}"/>
                    </a:ext>
                  </a:extLst>
                </p:cNvPr>
                <p:cNvPicPr/>
                <p:nvPr/>
              </p:nvPicPr>
              <p:blipFill>
                <a:blip r:embed="rId674"/>
                <a:stretch>
                  <a:fillRect/>
                </a:stretch>
              </p:blipFill>
              <p:spPr>
                <a:xfrm>
                  <a:off x="6071973" y="2606788"/>
                  <a:ext cx="3531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33" name="Freihand 432">
                  <a:extLst>
                    <a:ext uri="{FF2B5EF4-FFF2-40B4-BE49-F238E27FC236}">
                      <a16:creationId xmlns:a16="http://schemas.microsoft.com/office/drawing/2014/main" id="{7B9AC8E3-B84D-A71D-82DC-85F239D62FCD}"/>
                    </a:ext>
                  </a:extLst>
                </p14:cNvPr>
                <p14:cNvContentPartPr/>
                <p14:nvPr/>
              </p14:nvContentPartPr>
              <p14:xfrm>
                <a:off x="5912133" y="3165148"/>
                <a:ext cx="121680" cy="189360"/>
              </p14:xfrm>
            </p:contentPart>
          </mc:Choice>
          <mc:Fallback>
            <p:pic>
              <p:nvPicPr>
                <p:cNvPr id="433" name="Freihand 432">
                  <a:extLst>
                    <a:ext uri="{FF2B5EF4-FFF2-40B4-BE49-F238E27FC236}">
                      <a16:creationId xmlns:a16="http://schemas.microsoft.com/office/drawing/2014/main" id="{7B9AC8E3-B84D-A71D-82DC-85F239D62FCD}"/>
                    </a:ext>
                  </a:extLst>
                </p:cNvPr>
                <p:cNvPicPr/>
                <p:nvPr/>
              </p:nvPicPr>
              <p:blipFill>
                <a:blip r:embed="rId676"/>
                <a:stretch>
                  <a:fillRect/>
                </a:stretch>
              </p:blipFill>
              <p:spPr>
                <a:xfrm>
                  <a:off x="5906013" y="3159028"/>
                  <a:ext cx="133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4" name="Freihand 433">
                  <a:extLst>
                    <a:ext uri="{FF2B5EF4-FFF2-40B4-BE49-F238E27FC236}">
                      <a16:creationId xmlns:a16="http://schemas.microsoft.com/office/drawing/2014/main" id="{596779C5-A451-B756-70FC-19E1E0F50450}"/>
                    </a:ext>
                  </a:extLst>
                </p14:cNvPr>
                <p14:cNvContentPartPr/>
                <p14:nvPr/>
              </p14:nvContentPartPr>
              <p14:xfrm>
                <a:off x="6033813" y="3119788"/>
                <a:ext cx="290880" cy="161280"/>
              </p14:xfrm>
            </p:contentPart>
          </mc:Choice>
          <mc:Fallback>
            <p:pic>
              <p:nvPicPr>
                <p:cNvPr id="434" name="Freihand 433">
                  <a:extLst>
                    <a:ext uri="{FF2B5EF4-FFF2-40B4-BE49-F238E27FC236}">
                      <a16:creationId xmlns:a16="http://schemas.microsoft.com/office/drawing/2014/main" id="{596779C5-A451-B756-70FC-19E1E0F50450}"/>
                    </a:ext>
                  </a:extLst>
                </p:cNvPr>
                <p:cNvPicPr/>
                <p:nvPr/>
              </p:nvPicPr>
              <p:blipFill>
                <a:blip r:embed="rId678"/>
                <a:stretch>
                  <a:fillRect/>
                </a:stretch>
              </p:blipFill>
              <p:spPr>
                <a:xfrm>
                  <a:off x="6027693" y="3113668"/>
                  <a:ext cx="303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35" name="Freihand 434">
                  <a:extLst>
                    <a:ext uri="{FF2B5EF4-FFF2-40B4-BE49-F238E27FC236}">
                      <a16:creationId xmlns:a16="http://schemas.microsoft.com/office/drawing/2014/main" id="{99193E8F-349B-E8DD-416E-273684414E1C}"/>
                    </a:ext>
                  </a:extLst>
                </p14:cNvPr>
                <p14:cNvContentPartPr/>
                <p14:nvPr/>
              </p14:nvContentPartPr>
              <p14:xfrm>
                <a:off x="6367893" y="2973268"/>
                <a:ext cx="204120" cy="183240"/>
              </p14:xfrm>
            </p:contentPart>
          </mc:Choice>
          <mc:Fallback>
            <p:pic>
              <p:nvPicPr>
                <p:cNvPr id="435" name="Freihand 434">
                  <a:extLst>
                    <a:ext uri="{FF2B5EF4-FFF2-40B4-BE49-F238E27FC236}">
                      <a16:creationId xmlns:a16="http://schemas.microsoft.com/office/drawing/2014/main" id="{99193E8F-349B-E8DD-416E-273684414E1C}"/>
                    </a:ext>
                  </a:extLst>
                </p:cNvPr>
                <p:cNvPicPr/>
                <p:nvPr/>
              </p:nvPicPr>
              <p:blipFill>
                <a:blip r:embed="rId680"/>
                <a:stretch>
                  <a:fillRect/>
                </a:stretch>
              </p:blipFill>
              <p:spPr>
                <a:xfrm>
                  <a:off x="6361773" y="2967148"/>
                  <a:ext cx="216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37" name="Freihand 436">
                  <a:extLst>
                    <a:ext uri="{FF2B5EF4-FFF2-40B4-BE49-F238E27FC236}">
                      <a16:creationId xmlns:a16="http://schemas.microsoft.com/office/drawing/2014/main" id="{46E766AB-7AFA-72D0-E737-49BBD928D7EB}"/>
                    </a:ext>
                  </a:extLst>
                </p14:cNvPr>
                <p14:cNvContentPartPr/>
                <p14:nvPr/>
              </p14:nvContentPartPr>
              <p14:xfrm>
                <a:off x="6595773" y="2925028"/>
                <a:ext cx="60120" cy="125280"/>
              </p14:xfrm>
            </p:contentPart>
          </mc:Choice>
          <mc:Fallback>
            <p:pic>
              <p:nvPicPr>
                <p:cNvPr id="437" name="Freihand 436">
                  <a:extLst>
                    <a:ext uri="{FF2B5EF4-FFF2-40B4-BE49-F238E27FC236}">
                      <a16:creationId xmlns:a16="http://schemas.microsoft.com/office/drawing/2014/main" id="{46E766AB-7AFA-72D0-E737-49BBD928D7EB}"/>
                    </a:ext>
                  </a:extLst>
                </p:cNvPr>
                <p:cNvPicPr/>
                <p:nvPr/>
              </p:nvPicPr>
              <p:blipFill>
                <a:blip r:embed="rId682"/>
                <a:stretch>
                  <a:fillRect/>
                </a:stretch>
              </p:blipFill>
              <p:spPr>
                <a:xfrm>
                  <a:off x="6589653" y="2918908"/>
                  <a:ext cx="72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38" name="Freihand 437">
                  <a:extLst>
                    <a:ext uri="{FF2B5EF4-FFF2-40B4-BE49-F238E27FC236}">
                      <a16:creationId xmlns:a16="http://schemas.microsoft.com/office/drawing/2014/main" id="{1D649569-AA70-13C1-A000-0F9B7946EB07}"/>
                    </a:ext>
                  </a:extLst>
                </p14:cNvPr>
                <p14:cNvContentPartPr/>
                <p14:nvPr/>
              </p14:nvContentPartPr>
              <p14:xfrm>
                <a:off x="6721053" y="2631988"/>
                <a:ext cx="362880" cy="407520"/>
              </p14:xfrm>
            </p:contentPart>
          </mc:Choice>
          <mc:Fallback>
            <p:pic>
              <p:nvPicPr>
                <p:cNvPr id="438" name="Freihand 437">
                  <a:extLst>
                    <a:ext uri="{FF2B5EF4-FFF2-40B4-BE49-F238E27FC236}">
                      <a16:creationId xmlns:a16="http://schemas.microsoft.com/office/drawing/2014/main" id="{1D649569-AA70-13C1-A000-0F9B7946EB07}"/>
                    </a:ext>
                  </a:extLst>
                </p:cNvPr>
                <p:cNvPicPr/>
                <p:nvPr/>
              </p:nvPicPr>
              <p:blipFill>
                <a:blip r:embed="rId684"/>
                <a:stretch>
                  <a:fillRect/>
                </a:stretch>
              </p:blipFill>
              <p:spPr>
                <a:xfrm>
                  <a:off x="6714933" y="2625868"/>
                  <a:ext cx="37512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39" name="Freihand 438">
                  <a:extLst>
                    <a:ext uri="{FF2B5EF4-FFF2-40B4-BE49-F238E27FC236}">
                      <a16:creationId xmlns:a16="http://schemas.microsoft.com/office/drawing/2014/main" id="{280D5E60-C6E6-CC8A-DD9A-0BE9CD24D339}"/>
                    </a:ext>
                  </a:extLst>
                </p14:cNvPr>
                <p14:cNvContentPartPr/>
                <p14:nvPr/>
              </p14:nvContentPartPr>
              <p14:xfrm>
                <a:off x="6804933" y="2568628"/>
                <a:ext cx="19080" cy="7560"/>
              </p14:xfrm>
            </p:contentPart>
          </mc:Choice>
          <mc:Fallback>
            <p:pic>
              <p:nvPicPr>
                <p:cNvPr id="439" name="Freihand 438">
                  <a:extLst>
                    <a:ext uri="{FF2B5EF4-FFF2-40B4-BE49-F238E27FC236}">
                      <a16:creationId xmlns:a16="http://schemas.microsoft.com/office/drawing/2014/main" id="{280D5E60-C6E6-CC8A-DD9A-0BE9CD24D339}"/>
                    </a:ext>
                  </a:extLst>
                </p:cNvPr>
                <p:cNvPicPr/>
                <p:nvPr/>
              </p:nvPicPr>
              <p:blipFill>
                <a:blip r:embed="rId686"/>
                <a:stretch>
                  <a:fillRect/>
                </a:stretch>
              </p:blipFill>
              <p:spPr>
                <a:xfrm>
                  <a:off x="6798813" y="2562508"/>
                  <a:ext cx="31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40" name="Freihand 439">
                  <a:extLst>
                    <a:ext uri="{FF2B5EF4-FFF2-40B4-BE49-F238E27FC236}">
                      <a16:creationId xmlns:a16="http://schemas.microsoft.com/office/drawing/2014/main" id="{C5535A5E-13E2-AA52-235A-278A55027A1D}"/>
                    </a:ext>
                  </a:extLst>
                </p14:cNvPr>
                <p14:cNvContentPartPr/>
                <p14:nvPr/>
              </p14:nvContentPartPr>
              <p14:xfrm>
                <a:off x="6050013" y="3451708"/>
                <a:ext cx="178560" cy="197640"/>
              </p14:xfrm>
            </p:contentPart>
          </mc:Choice>
          <mc:Fallback>
            <p:pic>
              <p:nvPicPr>
                <p:cNvPr id="440" name="Freihand 439">
                  <a:extLst>
                    <a:ext uri="{FF2B5EF4-FFF2-40B4-BE49-F238E27FC236}">
                      <a16:creationId xmlns:a16="http://schemas.microsoft.com/office/drawing/2014/main" id="{C5535A5E-13E2-AA52-235A-278A55027A1D}"/>
                    </a:ext>
                  </a:extLst>
                </p:cNvPr>
                <p:cNvPicPr/>
                <p:nvPr/>
              </p:nvPicPr>
              <p:blipFill>
                <a:blip r:embed="rId688"/>
                <a:stretch>
                  <a:fillRect/>
                </a:stretch>
              </p:blipFill>
              <p:spPr>
                <a:xfrm>
                  <a:off x="6043893" y="3445588"/>
                  <a:ext cx="190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41" name="Freihand 440">
                  <a:extLst>
                    <a:ext uri="{FF2B5EF4-FFF2-40B4-BE49-F238E27FC236}">
                      <a16:creationId xmlns:a16="http://schemas.microsoft.com/office/drawing/2014/main" id="{8AE67D4D-E3D4-FDB4-6D25-41C31DAB6E4C}"/>
                    </a:ext>
                  </a:extLst>
                </p14:cNvPr>
                <p14:cNvContentPartPr/>
                <p14:nvPr/>
              </p14:nvContentPartPr>
              <p14:xfrm>
                <a:off x="6276453" y="3364228"/>
                <a:ext cx="108000" cy="178200"/>
              </p14:xfrm>
            </p:contentPart>
          </mc:Choice>
          <mc:Fallback>
            <p:pic>
              <p:nvPicPr>
                <p:cNvPr id="441" name="Freihand 440">
                  <a:extLst>
                    <a:ext uri="{FF2B5EF4-FFF2-40B4-BE49-F238E27FC236}">
                      <a16:creationId xmlns:a16="http://schemas.microsoft.com/office/drawing/2014/main" id="{8AE67D4D-E3D4-FDB4-6D25-41C31DAB6E4C}"/>
                    </a:ext>
                  </a:extLst>
                </p:cNvPr>
                <p:cNvPicPr/>
                <p:nvPr/>
              </p:nvPicPr>
              <p:blipFill>
                <a:blip r:embed="rId690"/>
                <a:stretch>
                  <a:fillRect/>
                </a:stretch>
              </p:blipFill>
              <p:spPr>
                <a:xfrm>
                  <a:off x="6270333" y="3358108"/>
                  <a:ext cx="120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42" name="Freihand 441">
                  <a:extLst>
                    <a:ext uri="{FF2B5EF4-FFF2-40B4-BE49-F238E27FC236}">
                      <a16:creationId xmlns:a16="http://schemas.microsoft.com/office/drawing/2014/main" id="{1A775727-DBB6-38C6-3D91-E6893EF41F65}"/>
                    </a:ext>
                  </a:extLst>
                </p14:cNvPr>
                <p14:cNvContentPartPr/>
                <p14:nvPr/>
              </p14:nvContentPartPr>
              <p14:xfrm>
                <a:off x="6384093" y="3247228"/>
                <a:ext cx="187560" cy="256320"/>
              </p14:xfrm>
            </p:contentPart>
          </mc:Choice>
          <mc:Fallback>
            <p:pic>
              <p:nvPicPr>
                <p:cNvPr id="442" name="Freihand 441">
                  <a:extLst>
                    <a:ext uri="{FF2B5EF4-FFF2-40B4-BE49-F238E27FC236}">
                      <a16:creationId xmlns:a16="http://schemas.microsoft.com/office/drawing/2014/main" id="{1A775727-DBB6-38C6-3D91-E6893EF41F65}"/>
                    </a:ext>
                  </a:extLst>
                </p:cNvPr>
                <p:cNvPicPr/>
                <p:nvPr/>
              </p:nvPicPr>
              <p:blipFill>
                <a:blip r:embed="rId692"/>
                <a:stretch>
                  <a:fillRect/>
                </a:stretch>
              </p:blipFill>
              <p:spPr>
                <a:xfrm>
                  <a:off x="6377973" y="3241108"/>
                  <a:ext cx="1998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43" name="Freihand 442">
                  <a:extLst>
                    <a:ext uri="{FF2B5EF4-FFF2-40B4-BE49-F238E27FC236}">
                      <a16:creationId xmlns:a16="http://schemas.microsoft.com/office/drawing/2014/main" id="{9B0D6AE4-132E-AD82-660E-F5AF46A29A1B}"/>
                    </a:ext>
                  </a:extLst>
                </p14:cNvPr>
                <p14:cNvContentPartPr/>
                <p14:nvPr/>
              </p14:nvContentPartPr>
              <p14:xfrm>
                <a:off x="6552933" y="3151108"/>
                <a:ext cx="185400" cy="293040"/>
              </p14:xfrm>
            </p:contentPart>
          </mc:Choice>
          <mc:Fallback>
            <p:pic>
              <p:nvPicPr>
                <p:cNvPr id="443" name="Freihand 442">
                  <a:extLst>
                    <a:ext uri="{FF2B5EF4-FFF2-40B4-BE49-F238E27FC236}">
                      <a16:creationId xmlns:a16="http://schemas.microsoft.com/office/drawing/2014/main" id="{9B0D6AE4-132E-AD82-660E-F5AF46A29A1B}"/>
                    </a:ext>
                  </a:extLst>
                </p:cNvPr>
                <p:cNvPicPr/>
                <p:nvPr/>
              </p:nvPicPr>
              <p:blipFill>
                <a:blip r:embed="rId694"/>
                <a:stretch>
                  <a:fillRect/>
                </a:stretch>
              </p:blipFill>
              <p:spPr>
                <a:xfrm>
                  <a:off x="6546813" y="3144988"/>
                  <a:ext cx="1976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44" name="Freihand 443">
                  <a:extLst>
                    <a:ext uri="{FF2B5EF4-FFF2-40B4-BE49-F238E27FC236}">
                      <a16:creationId xmlns:a16="http://schemas.microsoft.com/office/drawing/2014/main" id="{03B85273-86D0-44FB-432A-5E0DF93AB77F}"/>
                    </a:ext>
                  </a:extLst>
                </p14:cNvPr>
                <p14:cNvContentPartPr/>
                <p14:nvPr/>
              </p14:nvContentPartPr>
              <p14:xfrm>
                <a:off x="6817893" y="3188908"/>
                <a:ext cx="199800" cy="147960"/>
              </p14:xfrm>
            </p:contentPart>
          </mc:Choice>
          <mc:Fallback>
            <p:pic>
              <p:nvPicPr>
                <p:cNvPr id="444" name="Freihand 443">
                  <a:extLst>
                    <a:ext uri="{FF2B5EF4-FFF2-40B4-BE49-F238E27FC236}">
                      <a16:creationId xmlns:a16="http://schemas.microsoft.com/office/drawing/2014/main" id="{03B85273-86D0-44FB-432A-5E0DF93AB77F}"/>
                    </a:ext>
                  </a:extLst>
                </p:cNvPr>
                <p:cNvPicPr/>
                <p:nvPr/>
              </p:nvPicPr>
              <p:blipFill>
                <a:blip r:embed="rId696"/>
                <a:stretch>
                  <a:fillRect/>
                </a:stretch>
              </p:blipFill>
              <p:spPr>
                <a:xfrm>
                  <a:off x="6811773" y="3182788"/>
                  <a:ext cx="212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45" name="Freihand 444">
                  <a:extLst>
                    <a:ext uri="{FF2B5EF4-FFF2-40B4-BE49-F238E27FC236}">
                      <a16:creationId xmlns:a16="http://schemas.microsoft.com/office/drawing/2014/main" id="{40FA4F00-6D2B-983C-0713-8E2B62ADDC4A}"/>
                    </a:ext>
                  </a:extLst>
                </p14:cNvPr>
                <p14:cNvContentPartPr/>
                <p14:nvPr/>
              </p14:nvContentPartPr>
              <p14:xfrm>
                <a:off x="7033173" y="3121228"/>
                <a:ext cx="62280" cy="152640"/>
              </p14:xfrm>
            </p:contentPart>
          </mc:Choice>
          <mc:Fallback>
            <p:pic>
              <p:nvPicPr>
                <p:cNvPr id="445" name="Freihand 444">
                  <a:extLst>
                    <a:ext uri="{FF2B5EF4-FFF2-40B4-BE49-F238E27FC236}">
                      <a16:creationId xmlns:a16="http://schemas.microsoft.com/office/drawing/2014/main" id="{40FA4F00-6D2B-983C-0713-8E2B62ADDC4A}"/>
                    </a:ext>
                  </a:extLst>
                </p:cNvPr>
                <p:cNvPicPr/>
                <p:nvPr/>
              </p:nvPicPr>
              <p:blipFill>
                <a:blip r:embed="rId698"/>
                <a:stretch>
                  <a:fillRect/>
                </a:stretch>
              </p:blipFill>
              <p:spPr>
                <a:xfrm>
                  <a:off x="7027053" y="3115108"/>
                  <a:ext cx="74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46" name="Freihand 445">
                  <a:extLst>
                    <a:ext uri="{FF2B5EF4-FFF2-40B4-BE49-F238E27FC236}">
                      <a16:creationId xmlns:a16="http://schemas.microsoft.com/office/drawing/2014/main" id="{A9F5EA4E-22BC-C571-5216-D4CEB63B3EA6}"/>
                    </a:ext>
                  </a:extLst>
                </p14:cNvPr>
                <p14:cNvContentPartPr/>
                <p14:nvPr/>
              </p14:nvContentPartPr>
              <p14:xfrm>
                <a:off x="7158093" y="2933308"/>
                <a:ext cx="203400" cy="293760"/>
              </p14:xfrm>
            </p:contentPart>
          </mc:Choice>
          <mc:Fallback>
            <p:pic>
              <p:nvPicPr>
                <p:cNvPr id="446" name="Freihand 445">
                  <a:extLst>
                    <a:ext uri="{FF2B5EF4-FFF2-40B4-BE49-F238E27FC236}">
                      <a16:creationId xmlns:a16="http://schemas.microsoft.com/office/drawing/2014/main" id="{A9F5EA4E-22BC-C571-5216-D4CEB63B3EA6}"/>
                    </a:ext>
                  </a:extLst>
                </p:cNvPr>
                <p:cNvPicPr/>
                <p:nvPr/>
              </p:nvPicPr>
              <p:blipFill>
                <a:blip r:embed="rId700"/>
                <a:stretch>
                  <a:fillRect/>
                </a:stretch>
              </p:blipFill>
              <p:spPr>
                <a:xfrm>
                  <a:off x="7151973" y="2927188"/>
                  <a:ext cx="2156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48" name="Freihand 447">
                  <a:extLst>
                    <a:ext uri="{FF2B5EF4-FFF2-40B4-BE49-F238E27FC236}">
                      <a16:creationId xmlns:a16="http://schemas.microsoft.com/office/drawing/2014/main" id="{0FF53C22-FB12-B8EE-9ACF-29E806D95324}"/>
                    </a:ext>
                  </a:extLst>
                </p14:cNvPr>
                <p14:cNvContentPartPr/>
                <p14:nvPr/>
              </p14:nvContentPartPr>
              <p14:xfrm>
                <a:off x="4143813" y="2320948"/>
                <a:ext cx="29160" cy="253800"/>
              </p14:xfrm>
            </p:contentPart>
          </mc:Choice>
          <mc:Fallback>
            <p:pic>
              <p:nvPicPr>
                <p:cNvPr id="448" name="Freihand 447">
                  <a:extLst>
                    <a:ext uri="{FF2B5EF4-FFF2-40B4-BE49-F238E27FC236}">
                      <a16:creationId xmlns:a16="http://schemas.microsoft.com/office/drawing/2014/main" id="{0FF53C22-FB12-B8EE-9ACF-29E806D95324}"/>
                    </a:ext>
                  </a:extLst>
                </p:cNvPr>
                <p:cNvPicPr/>
                <p:nvPr/>
              </p:nvPicPr>
              <p:blipFill>
                <a:blip r:embed="rId702"/>
                <a:stretch>
                  <a:fillRect/>
                </a:stretch>
              </p:blipFill>
              <p:spPr>
                <a:xfrm>
                  <a:off x="4137693" y="2314828"/>
                  <a:ext cx="414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49" name="Freihand 448">
                  <a:extLst>
                    <a:ext uri="{FF2B5EF4-FFF2-40B4-BE49-F238E27FC236}">
                      <a16:creationId xmlns:a16="http://schemas.microsoft.com/office/drawing/2014/main" id="{FB93F037-BB36-DB57-EBC4-8B0FECA64947}"/>
                    </a:ext>
                  </a:extLst>
                </p14:cNvPr>
                <p14:cNvContentPartPr/>
                <p14:nvPr/>
              </p14:nvContentPartPr>
              <p14:xfrm>
                <a:off x="4631613" y="2240668"/>
                <a:ext cx="54000" cy="295200"/>
              </p14:xfrm>
            </p:contentPart>
          </mc:Choice>
          <mc:Fallback>
            <p:pic>
              <p:nvPicPr>
                <p:cNvPr id="449" name="Freihand 448">
                  <a:extLst>
                    <a:ext uri="{FF2B5EF4-FFF2-40B4-BE49-F238E27FC236}">
                      <a16:creationId xmlns:a16="http://schemas.microsoft.com/office/drawing/2014/main" id="{FB93F037-BB36-DB57-EBC4-8B0FECA64947}"/>
                    </a:ext>
                  </a:extLst>
                </p:cNvPr>
                <p:cNvPicPr/>
                <p:nvPr/>
              </p:nvPicPr>
              <p:blipFill>
                <a:blip r:embed="rId704"/>
                <a:stretch>
                  <a:fillRect/>
                </a:stretch>
              </p:blipFill>
              <p:spPr>
                <a:xfrm>
                  <a:off x="4625493" y="2234548"/>
                  <a:ext cx="662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50" name="Freihand 449">
                  <a:extLst>
                    <a:ext uri="{FF2B5EF4-FFF2-40B4-BE49-F238E27FC236}">
                      <a16:creationId xmlns:a16="http://schemas.microsoft.com/office/drawing/2014/main" id="{CFA01E82-A5F8-6DF7-D5F2-E7D4EBDE93CC}"/>
                    </a:ext>
                  </a:extLst>
                </p14:cNvPr>
                <p14:cNvContentPartPr/>
                <p14:nvPr/>
              </p14:nvContentPartPr>
              <p14:xfrm>
                <a:off x="4224093" y="2446228"/>
                <a:ext cx="194040" cy="185040"/>
              </p14:xfrm>
            </p:contentPart>
          </mc:Choice>
          <mc:Fallback>
            <p:pic>
              <p:nvPicPr>
                <p:cNvPr id="450" name="Freihand 449">
                  <a:extLst>
                    <a:ext uri="{FF2B5EF4-FFF2-40B4-BE49-F238E27FC236}">
                      <a16:creationId xmlns:a16="http://schemas.microsoft.com/office/drawing/2014/main" id="{CFA01E82-A5F8-6DF7-D5F2-E7D4EBDE93CC}"/>
                    </a:ext>
                  </a:extLst>
                </p:cNvPr>
                <p:cNvPicPr/>
                <p:nvPr/>
              </p:nvPicPr>
              <p:blipFill>
                <a:blip r:embed="rId706"/>
                <a:stretch>
                  <a:fillRect/>
                </a:stretch>
              </p:blipFill>
              <p:spPr>
                <a:xfrm>
                  <a:off x="4217973" y="2440108"/>
                  <a:ext cx="206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51" name="Freihand 450">
                  <a:extLst>
                    <a:ext uri="{FF2B5EF4-FFF2-40B4-BE49-F238E27FC236}">
                      <a16:creationId xmlns:a16="http://schemas.microsoft.com/office/drawing/2014/main" id="{4401B773-B845-5CF1-9FF3-C45AE68B8AC6}"/>
                    </a:ext>
                  </a:extLst>
                </p14:cNvPr>
                <p14:cNvContentPartPr/>
                <p14:nvPr/>
              </p14:nvContentPartPr>
              <p14:xfrm>
                <a:off x="4397973" y="2514628"/>
                <a:ext cx="207000" cy="142560"/>
              </p14:xfrm>
            </p:contentPart>
          </mc:Choice>
          <mc:Fallback>
            <p:pic>
              <p:nvPicPr>
                <p:cNvPr id="451" name="Freihand 450">
                  <a:extLst>
                    <a:ext uri="{FF2B5EF4-FFF2-40B4-BE49-F238E27FC236}">
                      <a16:creationId xmlns:a16="http://schemas.microsoft.com/office/drawing/2014/main" id="{4401B773-B845-5CF1-9FF3-C45AE68B8AC6}"/>
                    </a:ext>
                  </a:extLst>
                </p:cNvPr>
                <p:cNvPicPr/>
                <p:nvPr/>
              </p:nvPicPr>
              <p:blipFill>
                <a:blip r:embed="rId708"/>
                <a:stretch>
                  <a:fillRect/>
                </a:stretch>
              </p:blipFill>
              <p:spPr>
                <a:xfrm>
                  <a:off x="4391853" y="2508508"/>
                  <a:ext cx="219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52" name="Freihand 451">
                  <a:extLst>
                    <a:ext uri="{FF2B5EF4-FFF2-40B4-BE49-F238E27FC236}">
                      <a16:creationId xmlns:a16="http://schemas.microsoft.com/office/drawing/2014/main" id="{120F9853-D29C-B43E-B815-D40CE11A9699}"/>
                    </a:ext>
                  </a:extLst>
                </p14:cNvPr>
                <p14:cNvContentPartPr/>
                <p14:nvPr/>
              </p14:nvContentPartPr>
              <p14:xfrm>
                <a:off x="4434333" y="2713708"/>
                <a:ext cx="3284640" cy="1206360"/>
              </p14:xfrm>
            </p:contentPart>
          </mc:Choice>
          <mc:Fallback>
            <p:pic>
              <p:nvPicPr>
                <p:cNvPr id="452" name="Freihand 451">
                  <a:extLst>
                    <a:ext uri="{FF2B5EF4-FFF2-40B4-BE49-F238E27FC236}">
                      <a16:creationId xmlns:a16="http://schemas.microsoft.com/office/drawing/2014/main" id="{120F9853-D29C-B43E-B815-D40CE11A9699}"/>
                    </a:ext>
                  </a:extLst>
                </p:cNvPr>
                <p:cNvPicPr/>
                <p:nvPr/>
              </p:nvPicPr>
              <p:blipFill>
                <a:blip r:embed="rId710"/>
                <a:stretch>
                  <a:fillRect/>
                </a:stretch>
              </p:blipFill>
              <p:spPr>
                <a:xfrm>
                  <a:off x="4428213" y="2707588"/>
                  <a:ext cx="3296880" cy="12186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53" name="Freihand 452">
                  <a:extLst>
                    <a:ext uri="{FF2B5EF4-FFF2-40B4-BE49-F238E27FC236}">
                      <a16:creationId xmlns:a16="http://schemas.microsoft.com/office/drawing/2014/main" id="{08D6F707-3936-8434-B6B3-A7B5840D54E4}"/>
                    </a:ext>
                  </a:extLst>
                </p14:cNvPr>
                <p14:cNvContentPartPr/>
                <p14:nvPr/>
              </p14:nvContentPartPr>
              <p14:xfrm>
                <a:off x="7705293" y="3417148"/>
                <a:ext cx="919440" cy="214560"/>
              </p14:xfrm>
            </p:contentPart>
          </mc:Choice>
          <mc:Fallback>
            <p:pic>
              <p:nvPicPr>
                <p:cNvPr id="453" name="Freihand 452">
                  <a:extLst>
                    <a:ext uri="{FF2B5EF4-FFF2-40B4-BE49-F238E27FC236}">
                      <a16:creationId xmlns:a16="http://schemas.microsoft.com/office/drawing/2014/main" id="{08D6F707-3936-8434-B6B3-A7B5840D54E4}"/>
                    </a:ext>
                  </a:extLst>
                </p:cNvPr>
                <p:cNvPicPr/>
                <p:nvPr/>
              </p:nvPicPr>
              <p:blipFill>
                <a:blip r:embed="rId712"/>
                <a:stretch>
                  <a:fillRect/>
                </a:stretch>
              </p:blipFill>
              <p:spPr>
                <a:xfrm>
                  <a:off x="7699173" y="3411028"/>
                  <a:ext cx="931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55" name="Freihand 454">
                  <a:extLst>
                    <a:ext uri="{FF2B5EF4-FFF2-40B4-BE49-F238E27FC236}">
                      <a16:creationId xmlns:a16="http://schemas.microsoft.com/office/drawing/2014/main" id="{8E9D0328-91BD-0808-2BA6-8671F62BB6D1}"/>
                    </a:ext>
                  </a:extLst>
                </p14:cNvPr>
                <p14:cNvContentPartPr/>
                <p14:nvPr/>
              </p14:nvContentPartPr>
              <p14:xfrm>
                <a:off x="4386093" y="2577628"/>
                <a:ext cx="178920" cy="223560"/>
              </p14:xfrm>
            </p:contentPart>
          </mc:Choice>
          <mc:Fallback>
            <p:pic>
              <p:nvPicPr>
                <p:cNvPr id="455" name="Freihand 454">
                  <a:extLst>
                    <a:ext uri="{FF2B5EF4-FFF2-40B4-BE49-F238E27FC236}">
                      <a16:creationId xmlns:a16="http://schemas.microsoft.com/office/drawing/2014/main" id="{8E9D0328-91BD-0808-2BA6-8671F62BB6D1}"/>
                    </a:ext>
                  </a:extLst>
                </p:cNvPr>
                <p:cNvPicPr/>
                <p:nvPr/>
              </p:nvPicPr>
              <p:blipFill>
                <a:blip r:embed="rId714"/>
                <a:stretch>
                  <a:fillRect/>
                </a:stretch>
              </p:blipFill>
              <p:spPr>
                <a:xfrm>
                  <a:off x="4379973" y="2571508"/>
                  <a:ext cx="191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57" name="Freihand 456">
                  <a:extLst>
                    <a:ext uri="{FF2B5EF4-FFF2-40B4-BE49-F238E27FC236}">
                      <a16:creationId xmlns:a16="http://schemas.microsoft.com/office/drawing/2014/main" id="{22E56396-7913-BFEE-9942-96C86C755A20}"/>
                    </a:ext>
                  </a:extLst>
                </p14:cNvPr>
                <p14:cNvContentPartPr/>
                <p14:nvPr/>
              </p14:nvContentPartPr>
              <p14:xfrm>
                <a:off x="8265813" y="3631348"/>
                <a:ext cx="147600" cy="267120"/>
              </p14:xfrm>
            </p:contentPart>
          </mc:Choice>
          <mc:Fallback>
            <p:pic>
              <p:nvPicPr>
                <p:cNvPr id="457" name="Freihand 456">
                  <a:extLst>
                    <a:ext uri="{FF2B5EF4-FFF2-40B4-BE49-F238E27FC236}">
                      <a16:creationId xmlns:a16="http://schemas.microsoft.com/office/drawing/2014/main" id="{22E56396-7913-BFEE-9942-96C86C755A20}"/>
                    </a:ext>
                  </a:extLst>
                </p:cNvPr>
                <p:cNvPicPr/>
                <p:nvPr/>
              </p:nvPicPr>
              <p:blipFill>
                <a:blip r:embed="rId716"/>
                <a:stretch>
                  <a:fillRect/>
                </a:stretch>
              </p:blipFill>
              <p:spPr>
                <a:xfrm>
                  <a:off x="8259693" y="3625228"/>
                  <a:ext cx="1598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58" name="Freihand 457">
                  <a:extLst>
                    <a:ext uri="{FF2B5EF4-FFF2-40B4-BE49-F238E27FC236}">
                      <a16:creationId xmlns:a16="http://schemas.microsoft.com/office/drawing/2014/main" id="{6CCBC191-5FFF-96B1-1AA6-5DA617394B67}"/>
                    </a:ext>
                  </a:extLst>
                </p14:cNvPr>
                <p14:cNvContentPartPr/>
                <p14:nvPr/>
              </p14:nvContentPartPr>
              <p14:xfrm>
                <a:off x="8437893" y="3707308"/>
                <a:ext cx="91440" cy="159120"/>
              </p14:xfrm>
            </p:contentPart>
          </mc:Choice>
          <mc:Fallback>
            <p:pic>
              <p:nvPicPr>
                <p:cNvPr id="458" name="Freihand 457">
                  <a:extLst>
                    <a:ext uri="{FF2B5EF4-FFF2-40B4-BE49-F238E27FC236}">
                      <a16:creationId xmlns:a16="http://schemas.microsoft.com/office/drawing/2014/main" id="{6CCBC191-5FFF-96B1-1AA6-5DA617394B67}"/>
                    </a:ext>
                  </a:extLst>
                </p:cNvPr>
                <p:cNvPicPr/>
                <p:nvPr/>
              </p:nvPicPr>
              <p:blipFill>
                <a:blip r:embed="rId718"/>
                <a:stretch>
                  <a:fillRect/>
                </a:stretch>
              </p:blipFill>
              <p:spPr>
                <a:xfrm>
                  <a:off x="8431773" y="3701188"/>
                  <a:ext cx="103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9" name="Freihand 458">
                  <a:extLst>
                    <a:ext uri="{FF2B5EF4-FFF2-40B4-BE49-F238E27FC236}">
                      <a16:creationId xmlns:a16="http://schemas.microsoft.com/office/drawing/2014/main" id="{C77DA95B-20DC-9B7F-222E-170E17D8CCB5}"/>
                    </a:ext>
                  </a:extLst>
                </p14:cNvPr>
                <p14:cNvContentPartPr/>
                <p14:nvPr/>
              </p14:nvContentPartPr>
              <p14:xfrm>
                <a:off x="8582973" y="3652948"/>
                <a:ext cx="151920" cy="224280"/>
              </p14:xfrm>
            </p:contentPart>
          </mc:Choice>
          <mc:Fallback>
            <p:pic>
              <p:nvPicPr>
                <p:cNvPr id="459" name="Freihand 458">
                  <a:extLst>
                    <a:ext uri="{FF2B5EF4-FFF2-40B4-BE49-F238E27FC236}">
                      <a16:creationId xmlns:a16="http://schemas.microsoft.com/office/drawing/2014/main" id="{C77DA95B-20DC-9B7F-222E-170E17D8CCB5}"/>
                    </a:ext>
                  </a:extLst>
                </p:cNvPr>
                <p:cNvPicPr/>
                <p:nvPr/>
              </p:nvPicPr>
              <p:blipFill>
                <a:blip r:embed="rId720"/>
                <a:stretch>
                  <a:fillRect/>
                </a:stretch>
              </p:blipFill>
              <p:spPr>
                <a:xfrm>
                  <a:off x="8576853" y="3646828"/>
                  <a:ext cx="164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61" name="Freihand 460">
                  <a:extLst>
                    <a:ext uri="{FF2B5EF4-FFF2-40B4-BE49-F238E27FC236}">
                      <a16:creationId xmlns:a16="http://schemas.microsoft.com/office/drawing/2014/main" id="{5D8B607A-39FB-B9A4-758D-84218E24DB25}"/>
                    </a:ext>
                  </a:extLst>
                </p14:cNvPr>
                <p14:cNvContentPartPr/>
                <p14:nvPr/>
              </p14:nvContentPartPr>
              <p14:xfrm>
                <a:off x="8763333" y="3640348"/>
                <a:ext cx="127800" cy="217080"/>
              </p14:xfrm>
            </p:contentPart>
          </mc:Choice>
          <mc:Fallback>
            <p:pic>
              <p:nvPicPr>
                <p:cNvPr id="461" name="Freihand 460">
                  <a:extLst>
                    <a:ext uri="{FF2B5EF4-FFF2-40B4-BE49-F238E27FC236}">
                      <a16:creationId xmlns:a16="http://schemas.microsoft.com/office/drawing/2014/main" id="{5D8B607A-39FB-B9A4-758D-84218E24DB25}"/>
                    </a:ext>
                  </a:extLst>
                </p:cNvPr>
                <p:cNvPicPr/>
                <p:nvPr/>
              </p:nvPicPr>
              <p:blipFill>
                <a:blip r:embed="rId722"/>
                <a:stretch>
                  <a:fillRect/>
                </a:stretch>
              </p:blipFill>
              <p:spPr>
                <a:xfrm>
                  <a:off x="8757213" y="3634228"/>
                  <a:ext cx="1400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62" name="Freihand 461">
                  <a:extLst>
                    <a:ext uri="{FF2B5EF4-FFF2-40B4-BE49-F238E27FC236}">
                      <a16:creationId xmlns:a16="http://schemas.microsoft.com/office/drawing/2014/main" id="{DF62F270-FD39-4C68-4A92-7CD65311A1B2}"/>
                    </a:ext>
                  </a:extLst>
                </p14:cNvPr>
                <p14:cNvContentPartPr/>
                <p14:nvPr/>
              </p14:nvContentPartPr>
              <p14:xfrm>
                <a:off x="9046653" y="3669148"/>
                <a:ext cx="123480" cy="165240"/>
              </p14:xfrm>
            </p:contentPart>
          </mc:Choice>
          <mc:Fallback>
            <p:pic>
              <p:nvPicPr>
                <p:cNvPr id="462" name="Freihand 461">
                  <a:extLst>
                    <a:ext uri="{FF2B5EF4-FFF2-40B4-BE49-F238E27FC236}">
                      <a16:creationId xmlns:a16="http://schemas.microsoft.com/office/drawing/2014/main" id="{DF62F270-FD39-4C68-4A92-7CD65311A1B2}"/>
                    </a:ext>
                  </a:extLst>
                </p:cNvPr>
                <p:cNvPicPr/>
                <p:nvPr/>
              </p:nvPicPr>
              <p:blipFill>
                <a:blip r:embed="rId724"/>
                <a:stretch>
                  <a:fillRect/>
                </a:stretch>
              </p:blipFill>
              <p:spPr>
                <a:xfrm>
                  <a:off x="9040533" y="3663028"/>
                  <a:ext cx="135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63" name="Freihand 462">
                  <a:extLst>
                    <a:ext uri="{FF2B5EF4-FFF2-40B4-BE49-F238E27FC236}">
                      <a16:creationId xmlns:a16="http://schemas.microsoft.com/office/drawing/2014/main" id="{A4D82149-28A2-D87D-E29B-63EF04BAA325}"/>
                    </a:ext>
                  </a:extLst>
                </p14:cNvPr>
                <p14:cNvContentPartPr/>
                <p14:nvPr/>
              </p14:nvContentPartPr>
              <p14:xfrm>
                <a:off x="9219453" y="3668788"/>
                <a:ext cx="34560" cy="148320"/>
              </p14:xfrm>
            </p:contentPart>
          </mc:Choice>
          <mc:Fallback>
            <p:pic>
              <p:nvPicPr>
                <p:cNvPr id="463" name="Freihand 462">
                  <a:extLst>
                    <a:ext uri="{FF2B5EF4-FFF2-40B4-BE49-F238E27FC236}">
                      <a16:creationId xmlns:a16="http://schemas.microsoft.com/office/drawing/2014/main" id="{A4D82149-28A2-D87D-E29B-63EF04BAA325}"/>
                    </a:ext>
                  </a:extLst>
                </p:cNvPr>
                <p:cNvPicPr/>
                <p:nvPr/>
              </p:nvPicPr>
              <p:blipFill>
                <a:blip r:embed="rId726"/>
                <a:stretch>
                  <a:fillRect/>
                </a:stretch>
              </p:blipFill>
              <p:spPr>
                <a:xfrm>
                  <a:off x="9213333" y="3662668"/>
                  <a:ext cx="46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65" name="Freihand 464">
                  <a:extLst>
                    <a:ext uri="{FF2B5EF4-FFF2-40B4-BE49-F238E27FC236}">
                      <a16:creationId xmlns:a16="http://schemas.microsoft.com/office/drawing/2014/main" id="{D47E4B39-819E-DE95-E475-54F30B1465E2}"/>
                    </a:ext>
                  </a:extLst>
                </p14:cNvPr>
                <p14:cNvContentPartPr/>
                <p14:nvPr/>
              </p14:nvContentPartPr>
              <p14:xfrm>
                <a:off x="9247173" y="3595708"/>
                <a:ext cx="164520" cy="187920"/>
              </p14:xfrm>
            </p:contentPart>
          </mc:Choice>
          <mc:Fallback>
            <p:pic>
              <p:nvPicPr>
                <p:cNvPr id="465" name="Freihand 464">
                  <a:extLst>
                    <a:ext uri="{FF2B5EF4-FFF2-40B4-BE49-F238E27FC236}">
                      <a16:creationId xmlns:a16="http://schemas.microsoft.com/office/drawing/2014/main" id="{D47E4B39-819E-DE95-E475-54F30B1465E2}"/>
                    </a:ext>
                  </a:extLst>
                </p:cNvPr>
                <p:cNvPicPr/>
                <p:nvPr/>
              </p:nvPicPr>
              <p:blipFill>
                <a:blip r:embed="rId728"/>
                <a:stretch>
                  <a:fillRect/>
                </a:stretch>
              </p:blipFill>
              <p:spPr>
                <a:xfrm>
                  <a:off x="9241053" y="3589588"/>
                  <a:ext cx="176760" cy="200160"/>
                </a:xfrm>
                <a:prstGeom prst="rect">
                  <a:avLst/>
                </a:prstGeom>
              </p:spPr>
            </p:pic>
          </mc:Fallback>
        </mc:AlternateContent>
      </p:grpSp>
      <p:grpSp>
        <p:nvGrpSpPr>
          <p:cNvPr id="468" name="Gruppieren 467">
            <a:extLst>
              <a:ext uri="{FF2B5EF4-FFF2-40B4-BE49-F238E27FC236}">
                <a16:creationId xmlns:a16="http://schemas.microsoft.com/office/drawing/2014/main" id="{D9DFE4BB-9C43-7DE6-E9D0-FB1C0CDE301D}"/>
              </a:ext>
            </a:extLst>
          </p:cNvPr>
          <p:cNvGrpSpPr/>
          <p:nvPr/>
        </p:nvGrpSpPr>
        <p:grpSpPr>
          <a:xfrm>
            <a:off x="9700053" y="3253348"/>
            <a:ext cx="595080" cy="513000"/>
            <a:chOff x="9700053" y="3253348"/>
            <a:chExt cx="595080" cy="513000"/>
          </a:xfrm>
        </p:grpSpPr>
        <mc:AlternateContent xmlns:mc="http://schemas.openxmlformats.org/markup-compatibility/2006">
          <mc:Choice xmlns:p14="http://schemas.microsoft.com/office/powerpoint/2010/main" Requires="p14">
            <p:contentPart p14:bwMode="auto" r:id="rId729">
              <p14:nvContentPartPr>
                <p14:cNvPr id="466" name="Freihand 465">
                  <a:extLst>
                    <a:ext uri="{FF2B5EF4-FFF2-40B4-BE49-F238E27FC236}">
                      <a16:creationId xmlns:a16="http://schemas.microsoft.com/office/drawing/2014/main" id="{2C27DECA-9728-E473-8874-52286DC62B6C}"/>
                    </a:ext>
                  </a:extLst>
                </p14:cNvPr>
                <p14:cNvContentPartPr/>
                <p14:nvPr/>
              </p14:nvContentPartPr>
              <p14:xfrm>
                <a:off x="9700053" y="3336148"/>
                <a:ext cx="526680" cy="430200"/>
              </p14:xfrm>
            </p:contentPart>
          </mc:Choice>
          <mc:Fallback>
            <p:pic>
              <p:nvPicPr>
                <p:cNvPr id="466" name="Freihand 465">
                  <a:extLst>
                    <a:ext uri="{FF2B5EF4-FFF2-40B4-BE49-F238E27FC236}">
                      <a16:creationId xmlns:a16="http://schemas.microsoft.com/office/drawing/2014/main" id="{2C27DECA-9728-E473-8874-52286DC62B6C}"/>
                    </a:ext>
                  </a:extLst>
                </p:cNvPr>
                <p:cNvPicPr/>
                <p:nvPr/>
              </p:nvPicPr>
              <p:blipFill>
                <a:blip r:embed="rId730"/>
                <a:stretch>
                  <a:fillRect/>
                </a:stretch>
              </p:blipFill>
              <p:spPr>
                <a:xfrm>
                  <a:off x="9693933" y="3330028"/>
                  <a:ext cx="53892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67" name="Freihand 466">
                  <a:extLst>
                    <a:ext uri="{FF2B5EF4-FFF2-40B4-BE49-F238E27FC236}">
                      <a16:creationId xmlns:a16="http://schemas.microsoft.com/office/drawing/2014/main" id="{F48FD3AF-9B3F-B97A-92DD-E3A617622D1B}"/>
                    </a:ext>
                  </a:extLst>
                </p14:cNvPr>
                <p14:cNvContentPartPr/>
                <p14:nvPr/>
              </p14:nvContentPartPr>
              <p14:xfrm>
                <a:off x="10133853" y="3253348"/>
                <a:ext cx="161280" cy="193320"/>
              </p14:xfrm>
            </p:contentPart>
          </mc:Choice>
          <mc:Fallback>
            <p:pic>
              <p:nvPicPr>
                <p:cNvPr id="467" name="Freihand 466">
                  <a:extLst>
                    <a:ext uri="{FF2B5EF4-FFF2-40B4-BE49-F238E27FC236}">
                      <a16:creationId xmlns:a16="http://schemas.microsoft.com/office/drawing/2014/main" id="{F48FD3AF-9B3F-B97A-92DD-E3A617622D1B}"/>
                    </a:ext>
                  </a:extLst>
                </p:cNvPr>
                <p:cNvPicPr/>
                <p:nvPr/>
              </p:nvPicPr>
              <p:blipFill>
                <a:blip r:embed="rId732"/>
                <a:stretch>
                  <a:fillRect/>
                </a:stretch>
              </p:blipFill>
              <p:spPr>
                <a:xfrm>
                  <a:off x="10127733" y="3247228"/>
                  <a:ext cx="173520" cy="20556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8" name="TextBox 23"/>
              <p:cNvSpPr txBox="1"/>
              <p:nvPr/>
            </p:nvSpPr>
            <p:spPr>
              <a:xfrm>
                <a:off x="4267103" y="3480046"/>
                <a:ext cx="72214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p:sp>
            <p:nvSpPr>
              <p:cNvPr id="38" name="TextBox 23"/>
              <p:cNvSpPr txBox="1">
                <a:spLocks noRot="1" noChangeAspect="1" noMove="1" noResize="1" noEditPoints="1" noAdjustHandles="1" noChangeArrowheads="1" noChangeShapeType="1" noTextEdit="1"/>
              </p:cNvSpPr>
              <p:nvPr/>
            </p:nvSpPr>
            <p:spPr>
              <a:xfrm>
                <a:off x="4267103" y="3480046"/>
                <a:ext cx="722147" cy="343620"/>
              </a:xfrm>
              <a:prstGeom prst="rect">
                <a:avLst/>
              </a:prstGeom>
              <a:blipFill>
                <a:blip r:embed="rId3"/>
                <a:stretch>
                  <a:fillRect t="-5357"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0FE74C5B-40A0-ECB4-AB4D-A6669EE7FC02}"/>
                  </a:ext>
                </a:extLst>
              </p14:cNvPr>
              <p14:cNvContentPartPr/>
              <p14:nvPr/>
            </p14:nvContentPartPr>
            <p14:xfrm>
              <a:off x="3827013" y="1677628"/>
              <a:ext cx="6480" cy="11520"/>
            </p14:xfrm>
          </p:contentPart>
        </mc:Choice>
        <mc:Fallback>
          <p:pic>
            <p:nvPicPr>
              <p:cNvPr id="2" name="Freihand 1">
                <a:extLst>
                  <a:ext uri="{FF2B5EF4-FFF2-40B4-BE49-F238E27FC236}">
                    <a16:creationId xmlns:a16="http://schemas.microsoft.com/office/drawing/2014/main" id="{0FE74C5B-40A0-ECB4-AB4D-A6669EE7FC02}"/>
                  </a:ext>
                </a:extLst>
              </p:cNvPr>
              <p:cNvPicPr/>
              <p:nvPr/>
            </p:nvPicPr>
            <p:blipFill>
              <a:blip r:embed="rId10"/>
              <a:stretch>
                <a:fillRect/>
              </a:stretch>
            </p:blipFill>
            <p:spPr>
              <a:xfrm>
                <a:off x="3820893" y="1671508"/>
                <a:ext cx="18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F9BA30A8-7F4E-1B06-89AC-8A891CED42DA}"/>
                  </a:ext>
                </a:extLst>
              </p14:cNvPr>
              <p14:cNvContentPartPr/>
              <p14:nvPr/>
            </p14:nvContentPartPr>
            <p14:xfrm>
              <a:off x="2471253" y="446068"/>
              <a:ext cx="1760760" cy="99360"/>
            </p14:xfrm>
          </p:contentPart>
        </mc:Choice>
        <mc:Fallback>
          <p:pic>
            <p:nvPicPr>
              <p:cNvPr id="3" name="Freihand 2">
                <a:extLst>
                  <a:ext uri="{FF2B5EF4-FFF2-40B4-BE49-F238E27FC236}">
                    <a16:creationId xmlns:a16="http://schemas.microsoft.com/office/drawing/2014/main" id="{F9BA30A8-7F4E-1B06-89AC-8A891CED42DA}"/>
                  </a:ext>
                </a:extLst>
              </p:cNvPr>
              <p:cNvPicPr/>
              <p:nvPr/>
            </p:nvPicPr>
            <p:blipFill>
              <a:blip r:embed="rId12"/>
              <a:stretch>
                <a:fillRect/>
              </a:stretch>
            </p:blipFill>
            <p:spPr>
              <a:xfrm>
                <a:off x="2465133" y="439948"/>
                <a:ext cx="1773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FD457C50-D0FD-C997-0651-80DA004059ED}"/>
                  </a:ext>
                </a:extLst>
              </p14:cNvPr>
              <p14:cNvContentPartPr/>
              <p14:nvPr/>
            </p14:nvContentPartPr>
            <p14:xfrm>
              <a:off x="1703013" y="603748"/>
              <a:ext cx="248040" cy="378000"/>
            </p14:xfrm>
          </p:contentPart>
        </mc:Choice>
        <mc:Fallback>
          <p:pic>
            <p:nvPicPr>
              <p:cNvPr id="12" name="Freihand 11">
                <a:extLst>
                  <a:ext uri="{FF2B5EF4-FFF2-40B4-BE49-F238E27FC236}">
                    <a16:creationId xmlns:a16="http://schemas.microsoft.com/office/drawing/2014/main" id="{FD457C50-D0FD-C997-0651-80DA004059ED}"/>
                  </a:ext>
                </a:extLst>
              </p:cNvPr>
              <p:cNvPicPr/>
              <p:nvPr/>
            </p:nvPicPr>
            <p:blipFill>
              <a:blip r:embed="rId14"/>
              <a:stretch>
                <a:fillRect/>
              </a:stretch>
            </p:blipFill>
            <p:spPr>
              <a:xfrm>
                <a:off x="1696893" y="597628"/>
                <a:ext cx="26028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759AC6CC-BB4C-E692-6B63-35AD34AD323B}"/>
                  </a:ext>
                </a:extLst>
              </p14:cNvPr>
              <p14:cNvContentPartPr/>
              <p14:nvPr/>
            </p14:nvContentPartPr>
            <p14:xfrm>
              <a:off x="8083653" y="476308"/>
              <a:ext cx="640080" cy="110160"/>
            </p14:xfrm>
          </p:contentPart>
        </mc:Choice>
        <mc:Fallback>
          <p:pic>
            <p:nvPicPr>
              <p:cNvPr id="14" name="Freihand 13">
                <a:extLst>
                  <a:ext uri="{FF2B5EF4-FFF2-40B4-BE49-F238E27FC236}">
                    <a16:creationId xmlns:a16="http://schemas.microsoft.com/office/drawing/2014/main" id="{759AC6CC-BB4C-E692-6B63-35AD34AD323B}"/>
                  </a:ext>
                </a:extLst>
              </p:cNvPr>
              <p:cNvPicPr/>
              <p:nvPr/>
            </p:nvPicPr>
            <p:blipFill>
              <a:blip r:embed="rId16"/>
              <a:stretch>
                <a:fillRect/>
              </a:stretch>
            </p:blipFill>
            <p:spPr>
              <a:xfrm>
                <a:off x="8077533" y="470188"/>
                <a:ext cx="652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 name="Freihand 38">
                <a:extLst>
                  <a:ext uri="{FF2B5EF4-FFF2-40B4-BE49-F238E27FC236}">
                    <a16:creationId xmlns:a16="http://schemas.microsoft.com/office/drawing/2014/main" id="{9A0EA006-3855-1C0F-B2D2-C7E6EC80DBA5}"/>
                  </a:ext>
                </a:extLst>
              </p14:cNvPr>
              <p14:cNvContentPartPr/>
              <p14:nvPr/>
            </p14:nvContentPartPr>
            <p14:xfrm>
              <a:off x="4334253" y="3455308"/>
              <a:ext cx="557640" cy="462960"/>
            </p14:xfrm>
          </p:contentPart>
        </mc:Choice>
        <mc:Fallback>
          <p:pic>
            <p:nvPicPr>
              <p:cNvPr id="39" name="Freihand 38">
                <a:extLst>
                  <a:ext uri="{FF2B5EF4-FFF2-40B4-BE49-F238E27FC236}">
                    <a16:creationId xmlns:a16="http://schemas.microsoft.com/office/drawing/2014/main" id="{9A0EA006-3855-1C0F-B2D2-C7E6EC80DBA5}"/>
                  </a:ext>
                </a:extLst>
              </p:cNvPr>
              <p:cNvPicPr/>
              <p:nvPr/>
            </p:nvPicPr>
            <p:blipFill>
              <a:blip r:embed="rId18"/>
              <a:stretch>
                <a:fillRect/>
              </a:stretch>
            </p:blipFill>
            <p:spPr>
              <a:xfrm>
                <a:off x="4328133" y="3449188"/>
                <a:ext cx="56988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0D254F66-0E52-EE65-8C1F-2E05BBE3FFB6}"/>
                  </a:ext>
                </a:extLst>
              </p14:cNvPr>
              <p14:cNvContentPartPr/>
              <p14:nvPr/>
            </p14:nvContentPartPr>
            <p14:xfrm>
              <a:off x="4577973" y="3782548"/>
              <a:ext cx="210960" cy="58320"/>
            </p14:xfrm>
          </p:contentPart>
        </mc:Choice>
        <mc:Fallback>
          <p:pic>
            <p:nvPicPr>
              <p:cNvPr id="45" name="Freihand 44">
                <a:extLst>
                  <a:ext uri="{FF2B5EF4-FFF2-40B4-BE49-F238E27FC236}">
                    <a16:creationId xmlns:a16="http://schemas.microsoft.com/office/drawing/2014/main" id="{0D254F66-0E52-EE65-8C1F-2E05BBE3FFB6}"/>
                  </a:ext>
                </a:extLst>
              </p:cNvPr>
              <p:cNvPicPr/>
              <p:nvPr/>
            </p:nvPicPr>
            <p:blipFill>
              <a:blip r:embed="rId20"/>
              <a:stretch>
                <a:fillRect/>
              </a:stretch>
            </p:blipFill>
            <p:spPr>
              <a:xfrm>
                <a:off x="4571853" y="3776428"/>
                <a:ext cx="223200" cy="70560"/>
              </a:xfrm>
              <a:prstGeom prst="rect">
                <a:avLst/>
              </a:prstGeom>
            </p:spPr>
          </p:pic>
        </mc:Fallback>
      </mc:AlternateContent>
      <p:grpSp>
        <p:nvGrpSpPr>
          <p:cNvPr id="49" name="Gruppieren 48">
            <a:extLst>
              <a:ext uri="{FF2B5EF4-FFF2-40B4-BE49-F238E27FC236}">
                <a16:creationId xmlns:a16="http://schemas.microsoft.com/office/drawing/2014/main" id="{76DC4A50-7BC3-04D6-EB57-7603F36F9CE9}"/>
              </a:ext>
            </a:extLst>
          </p:cNvPr>
          <p:cNvGrpSpPr/>
          <p:nvPr/>
        </p:nvGrpSpPr>
        <p:grpSpPr>
          <a:xfrm>
            <a:off x="5411373" y="1672588"/>
            <a:ext cx="237240" cy="271440"/>
            <a:chOff x="5411373" y="1672588"/>
            <a:chExt cx="237240" cy="271440"/>
          </a:xfrm>
        </p:grpSpPr>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92902C1D-2FE8-10CB-426C-9ABAC432A878}"/>
                    </a:ext>
                  </a:extLst>
                </p14:cNvPr>
                <p14:cNvContentPartPr/>
                <p14:nvPr/>
              </p14:nvContentPartPr>
              <p14:xfrm>
                <a:off x="5435853" y="1761148"/>
                <a:ext cx="90720" cy="131400"/>
              </p14:xfrm>
            </p:contentPart>
          </mc:Choice>
          <mc:Fallback>
            <p:pic>
              <p:nvPicPr>
                <p:cNvPr id="46" name="Freihand 45">
                  <a:extLst>
                    <a:ext uri="{FF2B5EF4-FFF2-40B4-BE49-F238E27FC236}">
                      <a16:creationId xmlns:a16="http://schemas.microsoft.com/office/drawing/2014/main" id="{92902C1D-2FE8-10CB-426C-9ABAC432A878}"/>
                    </a:ext>
                  </a:extLst>
                </p:cNvPr>
                <p:cNvPicPr/>
                <p:nvPr/>
              </p:nvPicPr>
              <p:blipFill>
                <a:blip r:embed="rId22"/>
                <a:stretch>
                  <a:fillRect/>
                </a:stretch>
              </p:blipFill>
              <p:spPr>
                <a:xfrm>
                  <a:off x="5429733" y="1755028"/>
                  <a:ext cx="102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 name="Freihand 46">
                  <a:extLst>
                    <a:ext uri="{FF2B5EF4-FFF2-40B4-BE49-F238E27FC236}">
                      <a16:creationId xmlns:a16="http://schemas.microsoft.com/office/drawing/2014/main" id="{D61AC038-051D-DB20-2869-C3965183B7B7}"/>
                    </a:ext>
                  </a:extLst>
                </p14:cNvPr>
                <p14:cNvContentPartPr/>
                <p14:nvPr/>
              </p14:nvContentPartPr>
              <p14:xfrm>
                <a:off x="5411373" y="1672588"/>
                <a:ext cx="10440" cy="25200"/>
              </p14:xfrm>
            </p:contentPart>
          </mc:Choice>
          <mc:Fallback>
            <p:pic>
              <p:nvPicPr>
                <p:cNvPr id="47" name="Freihand 46">
                  <a:extLst>
                    <a:ext uri="{FF2B5EF4-FFF2-40B4-BE49-F238E27FC236}">
                      <a16:creationId xmlns:a16="http://schemas.microsoft.com/office/drawing/2014/main" id="{D61AC038-051D-DB20-2869-C3965183B7B7}"/>
                    </a:ext>
                  </a:extLst>
                </p:cNvPr>
                <p:cNvPicPr/>
                <p:nvPr/>
              </p:nvPicPr>
              <p:blipFill>
                <a:blip r:embed="rId24"/>
                <a:stretch>
                  <a:fillRect/>
                </a:stretch>
              </p:blipFill>
              <p:spPr>
                <a:xfrm>
                  <a:off x="5405253" y="1666468"/>
                  <a:ext cx="22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8" name="Freihand 47">
                  <a:extLst>
                    <a:ext uri="{FF2B5EF4-FFF2-40B4-BE49-F238E27FC236}">
                      <a16:creationId xmlns:a16="http://schemas.microsoft.com/office/drawing/2014/main" id="{FC4B89BD-3026-EBC5-5685-5182E580CFA9}"/>
                    </a:ext>
                  </a:extLst>
                </p14:cNvPr>
                <p14:cNvContentPartPr/>
                <p14:nvPr/>
              </p14:nvContentPartPr>
              <p14:xfrm>
                <a:off x="5595333" y="1826668"/>
                <a:ext cx="53280" cy="117360"/>
              </p14:xfrm>
            </p:contentPart>
          </mc:Choice>
          <mc:Fallback>
            <p:pic>
              <p:nvPicPr>
                <p:cNvPr id="48" name="Freihand 47">
                  <a:extLst>
                    <a:ext uri="{FF2B5EF4-FFF2-40B4-BE49-F238E27FC236}">
                      <a16:creationId xmlns:a16="http://schemas.microsoft.com/office/drawing/2014/main" id="{FC4B89BD-3026-EBC5-5685-5182E580CFA9}"/>
                    </a:ext>
                  </a:extLst>
                </p:cNvPr>
                <p:cNvPicPr/>
                <p:nvPr/>
              </p:nvPicPr>
              <p:blipFill>
                <a:blip r:embed="rId26"/>
                <a:stretch>
                  <a:fillRect/>
                </a:stretch>
              </p:blipFill>
              <p:spPr>
                <a:xfrm>
                  <a:off x="5589213" y="1820548"/>
                  <a:ext cx="6552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982BA622-EEEF-6905-D610-F4648D854277}"/>
                  </a:ext>
                </a:extLst>
              </p14:cNvPr>
              <p14:cNvContentPartPr/>
              <p14:nvPr/>
            </p14:nvContentPartPr>
            <p14:xfrm>
              <a:off x="8104533" y="52948"/>
              <a:ext cx="680400" cy="574560"/>
            </p14:xfrm>
          </p:contentPart>
        </mc:Choice>
        <mc:Fallback>
          <p:pic>
            <p:nvPicPr>
              <p:cNvPr id="55" name="Freihand 54">
                <a:extLst>
                  <a:ext uri="{FF2B5EF4-FFF2-40B4-BE49-F238E27FC236}">
                    <a16:creationId xmlns:a16="http://schemas.microsoft.com/office/drawing/2014/main" id="{982BA622-EEEF-6905-D610-F4648D854277}"/>
                  </a:ext>
                </a:extLst>
              </p:cNvPr>
              <p:cNvPicPr/>
              <p:nvPr/>
            </p:nvPicPr>
            <p:blipFill>
              <a:blip r:embed="rId28"/>
              <a:stretch>
                <a:fillRect/>
              </a:stretch>
            </p:blipFill>
            <p:spPr>
              <a:xfrm>
                <a:off x="8098413" y="46828"/>
                <a:ext cx="69264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7" name="Freihand 56">
                <a:extLst>
                  <a:ext uri="{FF2B5EF4-FFF2-40B4-BE49-F238E27FC236}">
                    <a16:creationId xmlns:a16="http://schemas.microsoft.com/office/drawing/2014/main" id="{974FDCDC-1A88-751E-1417-044F10B5BDEF}"/>
                  </a:ext>
                </a:extLst>
              </p14:cNvPr>
              <p14:cNvContentPartPr/>
              <p14:nvPr/>
            </p14:nvContentPartPr>
            <p14:xfrm>
              <a:off x="2714613" y="2423188"/>
              <a:ext cx="85680" cy="74520"/>
            </p14:xfrm>
          </p:contentPart>
        </mc:Choice>
        <mc:Fallback>
          <p:pic>
            <p:nvPicPr>
              <p:cNvPr id="57" name="Freihand 56">
                <a:extLst>
                  <a:ext uri="{FF2B5EF4-FFF2-40B4-BE49-F238E27FC236}">
                    <a16:creationId xmlns:a16="http://schemas.microsoft.com/office/drawing/2014/main" id="{974FDCDC-1A88-751E-1417-044F10B5BDEF}"/>
                  </a:ext>
                </a:extLst>
              </p:cNvPr>
              <p:cNvPicPr/>
              <p:nvPr/>
            </p:nvPicPr>
            <p:blipFill>
              <a:blip r:embed="rId30"/>
              <a:stretch>
                <a:fillRect/>
              </a:stretch>
            </p:blipFill>
            <p:spPr>
              <a:xfrm>
                <a:off x="2708493" y="2417068"/>
                <a:ext cx="97920" cy="86760"/>
              </a:xfrm>
              <a:prstGeom prst="rect">
                <a:avLst/>
              </a:prstGeom>
            </p:spPr>
          </p:pic>
        </mc:Fallback>
      </mc:AlternateContent>
      <p:grpSp>
        <p:nvGrpSpPr>
          <p:cNvPr id="59" name="Gruppieren 58">
            <a:extLst>
              <a:ext uri="{FF2B5EF4-FFF2-40B4-BE49-F238E27FC236}">
                <a16:creationId xmlns:a16="http://schemas.microsoft.com/office/drawing/2014/main" id="{78A65AF9-0815-FD51-7118-6A6CDF2D87EF}"/>
              </a:ext>
            </a:extLst>
          </p:cNvPr>
          <p:cNvGrpSpPr/>
          <p:nvPr/>
        </p:nvGrpSpPr>
        <p:grpSpPr>
          <a:xfrm>
            <a:off x="1722813" y="450748"/>
            <a:ext cx="1725840" cy="3428640"/>
            <a:chOff x="1722813" y="450748"/>
            <a:chExt cx="1725840" cy="3428640"/>
          </a:xfrm>
        </p:grpSpPr>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F5DC01F2-6480-889B-1C09-B1A4E3BC2DAB}"/>
                    </a:ext>
                  </a:extLst>
                </p14:cNvPr>
                <p14:cNvContentPartPr/>
                <p14:nvPr/>
              </p14:nvContentPartPr>
              <p14:xfrm>
                <a:off x="2093613" y="1360828"/>
                <a:ext cx="315000" cy="47880"/>
              </p14:xfrm>
            </p:contentPart>
          </mc:Choice>
          <mc:Fallback>
            <p:pic>
              <p:nvPicPr>
                <p:cNvPr id="18" name="Freihand 17">
                  <a:extLst>
                    <a:ext uri="{FF2B5EF4-FFF2-40B4-BE49-F238E27FC236}">
                      <a16:creationId xmlns:a16="http://schemas.microsoft.com/office/drawing/2014/main" id="{F5DC01F2-6480-889B-1C09-B1A4E3BC2DAB}"/>
                    </a:ext>
                  </a:extLst>
                </p:cNvPr>
                <p:cNvPicPr/>
                <p:nvPr/>
              </p:nvPicPr>
              <p:blipFill>
                <a:blip r:embed="rId32"/>
                <a:stretch>
                  <a:fillRect/>
                </a:stretch>
              </p:blipFill>
              <p:spPr>
                <a:xfrm>
                  <a:off x="2087493" y="1354708"/>
                  <a:ext cx="327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30C5EBA3-945E-FB91-7A07-8D17CBA9873E}"/>
                    </a:ext>
                  </a:extLst>
                </p14:cNvPr>
                <p14:cNvContentPartPr/>
                <p14:nvPr/>
              </p14:nvContentPartPr>
              <p14:xfrm>
                <a:off x="2410053" y="1316188"/>
                <a:ext cx="95760" cy="147600"/>
              </p14:xfrm>
            </p:contentPart>
          </mc:Choice>
          <mc:Fallback>
            <p:pic>
              <p:nvPicPr>
                <p:cNvPr id="19" name="Freihand 18">
                  <a:extLst>
                    <a:ext uri="{FF2B5EF4-FFF2-40B4-BE49-F238E27FC236}">
                      <a16:creationId xmlns:a16="http://schemas.microsoft.com/office/drawing/2014/main" id="{30C5EBA3-945E-FB91-7A07-8D17CBA9873E}"/>
                    </a:ext>
                  </a:extLst>
                </p:cNvPr>
                <p:cNvPicPr/>
                <p:nvPr/>
              </p:nvPicPr>
              <p:blipFill>
                <a:blip r:embed="rId34"/>
                <a:stretch>
                  <a:fillRect/>
                </a:stretch>
              </p:blipFill>
              <p:spPr>
                <a:xfrm>
                  <a:off x="2403933" y="1310068"/>
                  <a:ext cx="108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22BD7E62-FE8F-D068-2100-83CC32632DC8}"/>
                    </a:ext>
                  </a:extLst>
                </p14:cNvPr>
                <p14:cNvContentPartPr/>
                <p14:nvPr/>
              </p14:nvContentPartPr>
              <p14:xfrm>
                <a:off x="2682933" y="808228"/>
                <a:ext cx="96480" cy="3071160"/>
              </p14:xfrm>
            </p:contentPart>
          </mc:Choice>
          <mc:Fallback>
            <p:pic>
              <p:nvPicPr>
                <p:cNvPr id="21" name="Freihand 20">
                  <a:extLst>
                    <a:ext uri="{FF2B5EF4-FFF2-40B4-BE49-F238E27FC236}">
                      <a16:creationId xmlns:a16="http://schemas.microsoft.com/office/drawing/2014/main" id="{22BD7E62-FE8F-D068-2100-83CC32632DC8}"/>
                    </a:ext>
                  </a:extLst>
                </p:cNvPr>
                <p:cNvPicPr/>
                <p:nvPr/>
              </p:nvPicPr>
              <p:blipFill>
                <a:blip r:embed="rId36"/>
                <a:stretch>
                  <a:fillRect/>
                </a:stretch>
              </p:blipFill>
              <p:spPr>
                <a:xfrm>
                  <a:off x="2676813" y="802108"/>
                  <a:ext cx="108720" cy="3083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CB6839D0-5C42-6F7C-70CF-B42D3408CA43}"/>
                    </a:ext>
                  </a:extLst>
                </p14:cNvPr>
                <p14:cNvContentPartPr/>
                <p14:nvPr/>
              </p14:nvContentPartPr>
              <p14:xfrm>
                <a:off x="2862213" y="644068"/>
                <a:ext cx="113400" cy="176040"/>
              </p14:xfrm>
            </p:contentPart>
          </mc:Choice>
          <mc:Fallback>
            <p:pic>
              <p:nvPicPr>
                <p:cNvPr id="23" name="Freihand 22">
                  <a:extLst>
                    <a:ext uri="{FF2B5EF4-FFF2-40B4-BE49-F238E27FC236}">
                      <a16:creationId xmlns:a16="http://schemas.microsoft.com/office/drawing/2014/main" id="{CB6839D0-5C42-6F7C-70CF-B42D3408CA43}"/>
                    </a:ext>
                  </a:extLst>
                </p:cNvPr>
                <p:cNvPicPr/>
                <p:nvPr/>
              </p:nvPicPr>
              <p:blipFill>
                <a:blip r:embed="rId38"/>
                <a:stretch>
                  <a:fillRect/>
                </a:stretch>
              </p:blipFill>
              <p:spPr>
                <a:xfrm>
                  <a:off x="2856093" y="637948"/>
                  <a:ext cx="125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E9A1A38A-8515-6823-5752-31FFFBAE1D7A}"/>
                    </a:ext>
                  </a:extLst>
                </p14:cNvPr>
                <p14:cNvContentPartPr/>
                <p14:nvPr/>
              </p14:nvContentPartPr>
              <p14:xfrm>
                <a:off x="3074253" y="680068"/>
                <a:ext cx="39240" cy="108720"/>
              </p14:xfrm>
            </p:contentPart>
          </mc:Choice>
          <mc:Fallback>
            <p:pic>
              <p:nvPicPr>
                <p:cNvPr id="27" name="Freihand 26">
                  <a:extLst>
                    <a:ext uri="{FF2B5EF4-FFF2-40B4-BE49-F238E27FC236}">
                      <a16:creationId xmlns:a16="http://schemas.microsoft.com/office/drawing/2014/main" id="{E9A1A38A-8515-6823-5752-31FFFBAE1D7A}"/>
                    </a:ext>
                  </a:extLst>
                </p:cNvPr>
                <p:cNvPicPr/>
                <p:nvPr/>
              </p:nvPicPr>
              <p:blipFill>
                <a:blip r:embed="rId40"/>
                <a:stretch>
                  <a:fillRect/>
                </a:stretch>
              </p:blipFill>
              <p:spPr>
                <a:xfrm>
                  <a:off x="3068133" y="673948"/>
                  <a:ext cx="51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8560882-8C06-24AE-F91B-F6F40CB729B3}"/>
                    </a:ext>
                  </a:extLst>
                </p14:cNvPr>
                <p14:cNvContentPartPr/>
                <p14:nvPr/>
              </p14:nvContentPartPr>
              <p14:xfrm>
                <a:off x="3018093" y="697708"/>
                <a:ext cx="120600" cy="42120"/>
              </p14:xfrm>
            </p:contentPart>
          </mc:Choice>
          <mc:Fallback>
            <p:pic>
              <p:nvPicPr>
                <p:cNvPr id="29" name="Freihand 28">
                  <a:extLst>
                    <a:ext uri="{FF2B5EF4-FFF2-40B4-BE49-F238E27FC236}">
                      <a16:creationId xmlns:a16="http://schemas.microsoft.com/office/drawing/2014/main" id="{78560882-8C06-24AE-F91B-F6F40CB729B3}"/>
                    </a:ext>
                  </a:extLst>
                </p:cNvPr>
                <p:cNvPicPr/>
                <p:nvPr/>
              </p:nvPicPr>
              <p:blipFill>
                <a:blip r:embed="rId42"/>
                <a:stretch>
                  <a:fillRect/>
                </a:stretch>
              </p:blipFill>
              <p:spPr>
                <a:xfrm>
                  <a:off x="3011973" y="691588"/>
                  <a:ext cx="132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A27E794E-A970-B93B-810E-8E40A047357E}"/>
                    </a:ext>
                  </a:extLst>
                </p14:cNvPr>
                <p14:cNvContentPartPr/>
                <p14:nvPr/>
              </p14:nvContentPartPr>
              <p14:xfrm>
                <a:off x="3175773" y="600148"/>
                <a:ext cx="77760" cy="149040"/>
              </p14:xfrm>
            </p:contentPart>
          </mc:Choice>
          <mc:Fallback>
            <p:pic>
              <p:nvPicPr>
                <p:cNvPr id="30" name="Freihand 29">
                  <a:extLst>
                    <a:ext uri="{FF2B5EF4-FFF2-40B4-BE49-F238E27FC236}">
                      <a16:creationId xmlns:a16="http://schemas.microsoft.com/office/drawing/2014/main" id="{A27E794E-A970-B93B-810E-8E40A047357E}"/>
                    </a:ext>
                  </a:extLst>
                </p:cNvPr>
                <p:cNvPicPr/>
                <p:nvPr/>
              </p:nvPicPr>
              <p:blipFill>
                <a:blip r:embed="rId44"/>
                <a:stretch>
                  <a:fillRect/>
                </a:stretch>
              </p:blipFill>
              <p:spPr>
                <a:xfrm>
                  <a:off x="3169653" y="594028"/>
                  <a:ext cx="90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6883AF89-3371-0CFF-6564-00F55BA17BFD}"/>
                    </a:ext>
                  </a:extLst>
                </p14:cNvPr>
                <p14:cNvContentPartPr/>
                <p14:nvPr/>
              </p14:nvContentPartPr>
              <p14:xfrm>
                <a:off x="3181173" y="717508"/>
                <a:ext cx="86400" cy="26280"/>
              </p14:xfrm>
            </p:contentPart>
          </mc:Choice>
          <mc:Fallback>
            <p:pic>
              <p:nvPicPr>
                <p:cNvPr id="31" name="Freihand 30">
                  <a:extLst>
                    <a:ext uri="{FF2B5EF4-FFF2-40B4-BE49-F238E27FC236}">
                      <a16:creationId xmlns:a16="http://schemas.microsoft.com/office/drawing/2014/main" id="{6883AF89-3371-0CFF-6564-00F55BA17BFD}"/>
                    </a:ext>
                  </a:extLst>
                </p:cNvPr>
                <p:cNvPicPr/>
                <p:nvPr/>
              </p:nvPicPr>
              <p:blipFill>
                <a:blip r:embed="rId46"/>
                <a:stretch>
                  <a:fillRect/>
                </a:stretch>
              </p:blipFill>
              <p:spPr>
                <a:xfrm>
                  <a:off x="3175053" y="711388"/>
                  <a:ext cx="98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F33DD007-7B7C-EFF2-EB25-332069241B65}"/>
                    </a:ext>
                  </a:extLst>
                </p14:cNvPr>
                <p14:cNvContentPartPr/>
                <p14:nvPr/>
              </p14:nvContentPartPr>
              <p14:xfrm>
                <a:off x="3284853" y="573148"/>
                <a:ext cx="112320" cy="132480"/>
              </p14:xfrm>
            </p:contentPart>
          </mc:Choice>
          <mc:Fallback>
            <p:pic>
              <p:nvPicPr>
                <p:cNvPr id="32" name="Freihand 31">
                  <a:extLst>
                    <a:ext uri="{FF2B5EF4-FFF2-40B4-BE49-F238E27FC236}">
                      <a16:creationId xmlns:a16="http://schemas.microsoft.com/office/drawing/2014/main" id="{F33DD007-7B7C-EFF2-EB25-332069241B65}"/>
                    </a:ext>
                  </a:extLst>
                </p:cNvPr>
                <p:cNvPicPr/>
                <p:nvPr/>
              </p:nvPicPr>
              <p:blipFill>
                <a:blip r:embed="rId48"/>
                <a:stretch>
                  <a:fillRect/>
                </a:stretch>
              </p:blipFill>
              <p:spPr>
                <a:xfrm>
                  <a:off x="3278733" y="567028"/>
                  <a:ext cx="124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C46007B4-D30F-8C40-0B55-61B00F9EE36F}"/>
                    </a:ext>
                  </a:extLst>
                </p14:cNvPr>
                <p14:cNvContentPartPr/>
                <p14:nvPr/>
              </p14:nvContentPartPr>
              <p14:xfrm>
                <a:off x="2926653" y="732628"/>
                <a:ext cx="517680" cy="298440"/>
              </p14:xfrm>
            </p:contentPart>
          </mc:Choice>
          <mc:Fallback>
            <p:pic>
              <p:nvPicPr>
                <p:cNvPr id="33" name="Freihand 32">
                  <a:extLst>
                    <a:ext uri="{FF2B5EF4-FFF2-40B4-BE49-F238E27FC236}">
                      <a16:creationId xmlns:a16="http://schemas.microsoft.com/office/drawing/2014/main" id="{C46007B4-D30F-8C40-0B55-61B00F9EE36F}"/>
                    </a:ext>
                  </a:extLst>
                </p:cNvPr>
                <p:cNvPicPr/>
                <p:nvPr/>
              </p:nvPicPr>
              <p:blipFill>
                <a:blip r:embed="rId50"/>
                <a:stretch>
                  <a:fillRect/>
                </a:stretch>
              </p:blipFill>
              <p:spPr>
                <a:xfrm>
                  <a:off x="2920533" y="726508"/>
                  <a:ext cx="5299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958EB05F-143A-0B41-7BFD-1FF9319135FC}"/>
                    </a:ext>
                  </a:extLst>
                </p14:cNvPr>
                <p14:cNvContentPartPr/>
                <p14:nvPr/>
              </p14:nvContentPartPr>
              <p14:xfrm>
                <a:off x="3165693" y="936388"/>
                <a:ext cx="113400" cy="201240"/>
              </p14:xfrm>
            </p:contentPart>
          </mc:Choice>
          <mc:Fallback>
            <p:pic>
              <p:nvPicPr>
                <p:cNvPr id="35" name="Freihand 34">
                  <a:extLst>
                    <a:ext uri="{FF2B5EF4-FFF2-40B4-BE49-F238E27FC236}">
                      <a16:creationId xmlns:a16="http://schemas.microsoft.com/office/drawing/2014/main" id="{958EB05F-143A-0B41-7BFD-1FF9319135FC}"/>
                    </a:ext>
                  </a:extLst>
                </p:cNvPr>
                <p:cNvPicPr/>
                <p:nvPr/>
              </p:nvPicPr>
              <p:blipFill>
                <a:blip r:embed="rId52"/>
                <a:stretch>
                  <a:fillRect/>
                </a:stretch>
              </p:blipFill>
              <p:spPr>
                <a:xfrm>
                  <a:off x="3159573" y="930268"/>
                  <a:ext cx="125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AB0EE8F8-0C7B-FED0-C2E2-F418EDEF925F}"/>
                    </a:ext>
                  </a:extLst>
                </p14:cNvPr>
                <p14:cNvContentPartPr/>
                <p14:nvPr/>
              </p14:nvContentPartPr>
              <p14:xfrm>
                <a:off x="1944213" y="1926028"/>
                <a:ext cx="28440" cy="98640"/>
              </p14:xfrm>
            </p:contentPart>
          </mc:Choice>
          <mc:Fallback>
            <p:pic>
              <p:nvPicPr>
                <p:cNvPr id="42" name="Freihand 41">
                  <a:extLst>
                    <a:ext uri="{FF2B5EF4-FFF2-40B4-BE49-F238E27FC236}">
                      <a16:creationId xmlns:a16="http://schemas.microsoft.com/office/drawing/2014/main" id="{AB0EE8F8-0C7B-FED0-C2E2-F418EDEF925F}"/>
                    </a:ext>
                  </a:extLst>
                </p:cNvPr>
                <p:cNvPicPr/>
                <p:nvPr/>
              </p:nvPicPr>
              <p:blipFill>
                <a:blip r:embed="rId54"/>
                <a:stretch>
                  <a:fillRect/>
                </a:stretch>
              </p:blipFill>
              <p:spPr>
                <a:xfrm>
                  <a:off x="1938093" y="1919908"/>
                  <a:ext cx="40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8DD64AC2-3228-22FC-19E0-FC4BBAAD7624}"/>
                    </a:ext>
                  </a:extLst>
                </p14:cNvPr>
                <p14:cNvContentPartPr/>
                <p14:nvPr/>
              </p14:nvContentPartPr>
              <p14:xfrm>
                <a:off x="1722813" y="652348"/>
                <a:ext cx="202680" cy="323280"/>
              </p14:xfrm>
            </p:contentPart>
          </mc:Choice>
          <mc:Fallback>
            <p:pic>
              <p:nvPicPr>
                <p:cNvPr id="44" name="Freihand 43">
                  <a:extLst>
                    <a:ext uri="{FF2B5EF4-FFF2-40B4-BE49-F238E27FC236}">
                      <a16:creationId xmlns:a16="http://schemas.microsoft.com/office/drawing/2014/main" id="{8DD64AC2-3228-22FC-19E0-FC4BBAAD7624}"/>
                    </a:ext>
                  </a:extLst>
                </p:cNvPr>
                <p:cNvPicPr/>
                <p:nvPr/>
              </p:nvPicPr>
              <p:blipFill>
                <a:blip r:embed="rId56"/>
                <a:stretch>
                  <a:fillRect/>
                </a:stretch>
              </p:blipFill>
              <p:spPr>
                <a:xfrm>
                  <a:off x="1716693" y="646228"/>
                  <a:ext cx="2149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8" name="Freihand 57">
                  <a:extLst>
                    <a:ext uri="{FF2B5EF4-FFF2-40B4-BE49-F238E27FC236}">
                      <a16:creationId xmlns:a16="http://schemas.microsoft.com/office/drawing/2014/main" id="{A111C258-14D8-2C61-857D-C031D06D588A}"/>
                    </a:ext>
                  </a:extLst>
                </p14:cNvPr>
                <p14:cNvContentPartPr/>
                <p14:nvPr/>
              </p14:nvContentPartPr>
              <p14:xfrm>
                <a:off x="2794533" y="450748"/>
                <a:ext cx="654120" cy="798120"/>
              </p14:xfrm>
            </p:contentPart>
          </mc:Choice>
          <mc:Fallback>
            <p:pic>
              <p:nvPicPr>
                <p:cNvPr id="58" name="Freihand 57">
                  <a:extLst>
                    <a:ext uri="{FF2B5EF4-FFF2-40B4-BE49-F238E27FC236}">
                      <a16:creationId xmlns:a16="http://schemas.microsoft.com/office/drawing/2014/main" id="{A111C258-14D8-2C61-857D-C031D06D588A}"/>
                    </a:ext>
                  </a:extLst>
                </p:cNvPr>
                <p:cNvPicPr/>
                <p:nvPr/>
              </p:nvPicPr>
              <p:blipFill>
                <a:blip r:embed="rId58"/>
                <a:stretch>
                  <a:fillRect/>
                </a:stretch>
              </p:blipFill>
              <p:spPr>
                <a:xfrm>
                  <a:off x="2788413" y="444628"/>
                  <a:ext cx="666360" cy="81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60" name="Freihand 59">
                <a:extLst>
                  <a:ext uri="{FF2B5EF4-FFF2-40B4-BE49-F238E27FC236}">
                    <a16:creationId xmlns:a16="http://schemas.microsoft.com/office/drawing/2014/main" id="{09A31A8E-EC88-9313-37BD-E851229E22D1}"/>
                  </a:ext>
                </a:extLst>
              </p14:cNvPr>
              <p14:cNvContentPartPr/>
              <p14:nvPr/>
            </p14:nvContentPartPr>
            <p14:xfrm>
              <a:off x="4352253" y="3503548"/>
              <a:ext cx="515160" cy="484200"/>
            </p14:xfrm>
          </p:contentPart>
        </mc:Choice>
        <mc:Fallback>
          <p:pic>
            <p:nvPicPr>
              <p:cNvPr id="60" name="Freihand 59">
                <a:extLst>
                  <a:ext uri="{FF2B5EF4-FFF2-40B4-BE49-F238E27FC236}">
                    <a16:creationId xmlns:a16="http://schemas.microsoft.com/office/drawing/2014/main" id="{09A31A8E-EC88-9313-37BD-E851229E22D1}"/>
                  </a:ext>
                </a:extLst>
              </p:cNvPr>
              <p:cNvPicPr/>
              <p:nvPr/>
            </p:nvPicPr>
            <p:blipFill>
              <a:blip r:embed="rId60"/>
              <a:stretch>
                <a:fillRect/>
              </a:stretch>
            </p:blipFill>
            <p:spPr>
              <a:xfrm>
                <a:off x="4346133" y="3497428"/>
                <a:ext cx="52740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1" name="Freihand 60">
                <a:extLst>
                  <a:ext uri="{FF2B5EF4-FFF2-40B4-BE49-F238E27FC236}">
                    <a16:creationId xmlns:a16="http://schemas.microsoft.com/office/drawing/2014/main" id="{1C5FE554-3F6D-CE8A-4AE7-CA2C8D5ABE88}"/>
                  </a:ext>
                </a:extLst>
              </p14:cNvPr>
              <p14:cNvContentPartPr/>
              <p14:nvPr/>
            </p14:nvContentPartPr>
            <p14:xfrm>
              <a:off x="7312533" y="4098268"/>
              <a:ext cx="274680" cy="93240"/>
            </p14:xfrm>
          </p:contentPart>
        </mc:Choice>
        <mc:Fallback>
          <p:pic>
            <p:nvPicPr>
              <p:cNvPr id="61" name="Freihand 60">
                <a:extLst>
                  <a:ext uri="{FF2B5EF4-FFF2-40B4-BE49-F238E27FC236}">
                    <a16:creationId xmlns:a16="http://schemas.microsoft.com/office/drawing/2014/main" id="{1C5FE554-3F6D-CE8A-4AE7-CA2C8D5ABE88}"/>
                  </a:ext>
                </a:extLst>
              </p:cNvPr>
              <p:cNvPicPr/>
              <p:nvPr/>
            </p:nvPicPr>
            <p:blipFill>
              <a:blip r:embed="rId62"/>
              <a:stretch>
                <a:fillRect/>
              </a:stretch>
            </p:blipFill>
            <p:spPr>
              <a:xfrm>
                <a:off x="7306413" y="4092148"/>
                <a:ext cx="286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2" name="Freihand 61">
                <a:extLst>
                  <a:ext uri="{FF2B5EF4-FFF2-40B4-BE49-F238E27FC236}">
                    <a16:creationId xmlns:a16="http://schemas.microsoft.com/office/drawing/2014/main" id="{8A0234EC-6BA7-BBF8-9D22-7D0903B776CF}"/>
                  </a:ext>
                </a:extLst>
              </p14:cNvPr>
              <p14:cNvContentPartPr/>
              <p14:nvPr/>
            </p14:nvContentPartPr>
            <p14:xfrm>
              <a:off x="7392813" y="3718828"/>
              <a:ext cx="25200" cy="188280"/>
            </p14:xfrm>
          </p:contentPart>
        </mc:Choice>
        <mc:Fallback>
          <p:pic>
            <p:nvPicPr>
              <p:cNvPr id="62" name="Freihand 61">
                <a:extLst>
                  <a:ext uri="{FF2B5EF4-FFF2-40B4-BE49-F238E27FC236}">
                    <a16:creationId xmlns:a16="http://schemas.microsoft.com/office/drawing/2014/main" id="{8A0234EC-6BA7-BBF8-9D22-7D0903B776CF}"/>
                  </a:ext>
                </a:extLst>
              </p:cNvPr>
              <p:cNvPicPr/>
              <p:nvPr/>
            </p:nvPicPr>
            <p:blipFill>
              <a:blip r:embed="rId64"/>
              <a:stretch>
                <a:fillRect/>
              </a:stretch>
            </p:blipFill>
            <p:spPr>
              <a:xfrm>
                <a:off x="7386693" y="3712708"/>
                <a:ext cx="37440" cy="200520"/>
              </a:xfrm>
              <a:prstGeom prst="rect">
                <a:avLst/>
              </a:prstGeom>
            </p:spPr>
          </p:pic>
        </mc:Fallback>
      </mc:AlternateContent>
      <p:grpSp>
        <p:nvGrpSpPr>
          <p:cNvPr id="72" name="Gruppieren 71">
            <a:extLst>
              <a:ext uri="{FF2B5EF4-FFF2-40B4-BE49-F238E27FC236}">
                <a16:creationId xmlns:a16="http://schemas.microsoft.com/office/drawing/2014/main" id="{25514B4E-C1C8-69BD-50A1-535BBF28C20A}"/>
              </a:ext>
            </a:extLst>
          </p:cNvPr>
          <p:cNvGrpSpPr/>
          <p:nvPr/>
        </p:nvGrpSpPr>
        <p:grpSpPr>
          <a:xfrm>
            <a:off x="2796333" y="2305828"/>
            <a:ext cx="3000960" cy="403560"/>
            <a:chOff x="2796333" y="2305828"/>
            <a:chExt cx="3000960" cy="403560"/>
          </a:xfrm>
        </p:grpSpPr>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97947333-EDBA-FD2F-F24D-9260CC1CD96B}"/>
                    </a:ext>
                  </a:extLst>
                </p14:cNvPr>
                <p14:cNvContentPartPr/>
                <p14:nvPr/>
              </p14:nvContentPartPr>
              <p14:xfrm>
                <a:off x="2796333" y="2444068"/>
                <a:ext cx="142920" cy="34920"/>
              </p14:xfrm>
            </p:contentPart>
          </mc:Choice>
          <mc:Fallback>
            <p:pic>
              <p:nvPicPr>
                <p:cNvPr id="63" name="Freihand 62">
                  <a:extLst>
                    <a:ext uri="{FF2B5EF4-FFF2-40B4-BE49-F238E27FC236}">
                      <a16:creationId xmlns:a16="http://schemas.microsoft.com/office/drawing/2014/main" id="{97947333-EDBA-FD2F-F24D-9260CC1CD96B}"/>
                    </a:ext>
                  </a:extLst>
                </p:cNvPr>
                <p:cNvPicPr/>
                <p:nvPr/>
              </p:nvPicPr>
              <p:blipFill>
                <a:blip r:embed="rId66"/>
                <a:stretch>
                  <a:fillRect/>
                </a:stretch>
              </p:blipFill>
              <p:spPr>
                <a:xfrm>
                  <a:off x="2790213" y="2437948"/>
                  <a:ext cx="155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2D73830C-A817-8008-8CB8-5F5E9124E0AA}"/>
                    </a:ext>
                  </a:extLst>
                </p14:cNvPr>
                <p14:cNvContentPartPr/>
                <p14:nvPr/>
              </p14:nvContentPartPr>
              <p14:xfrm>
                <a:off x="3103413" y="2417068"/>
                <a:ext cx="121680" cy="30240"/>
              </p14:xfrm>
            </p:contentPart>
          </mc:Choice>
          <mc:Fallback>
            <p:pic>
              <p:nvPicPr>
                <p:cNvPr id="64" name="Freihand 63">
                  <a:extLst>
                    <a:ext uri="{FF2B5EF4-FFF2-40B4-BE49-F238E27FC236}">
                      <a16:creationId xmlns:a16="http://schemas.microsoft.com/office/drawing/2014/main" id="{2D73830C-A817-8008-8CB8-5F5E9124E0AA}"/>
                    </a:ext>
                  </a:extLst>
                </p:cNvPr>
                <p:cNvPicPr/>
                <p:nvPr/>
              </p:nvPicPr>
              <p:blipFill>
                <a:blip r:embed="rId68"/>
                <a:stretch>
                  <a:fillRect/>
                </a:stretch>
              </p:blipFill>
              <p:spPr>
                <a:xfrm>
                  <a:off x="3097293" y="2410948"/>
                  <a:ext cx="133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20887DAC-1CB7-B856-5B5D-1B4BA9AF7CF6}"/>
                    </a:ext>
                  </a:extLst>
                </p14:cNvPr>
                <p14:cNvContentPartPr/>
                <p14:nvPr/>
              </p14:nvContentPartPr>
              <p14:xfrm>
                <a:off x="3361173" y="2380708"/>
                <a:ext cx="809280" cy="50400"/>
              </p14:xfrm>
            </p:contentPart>
          </mc:Choice>
          <mc:Fallback>
            <p:pic>
              <p:nvPicPr>
                <p:cNvPr id="65" name="Freihand 64">
                  <a:extLst>
                    <a:ext uri="{FF2B5EF4-FFF2-40B4-BE49-F238E27FC236}">
                      <a16:creationId xmlns:a16="http://schemas.microsoft.com/office/drawing/2014/main" id="{20887DAC-1CB7-B856-5B5D-1B4BA9AF7CF6}"/>
                    </a:ext>
                  </a:extLst>
                </p:cNvPr>
                <p:cNvPicPr/>
                <p:nvPr/>
              </p:nvPicPr>
              <p:blipFill>
                <a:blip r:embed="rId70"/>
                <a:stretch>
                  <a:fillRect/>
                </a:stretch>
              </p:blipFill>
              <p:spPr>
                <a:xfrm>
                  <a:off x="3355053" y="2374588"/>
                  <a:ext cx="821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6" name="Freihand 65">
                  <a:extLst>
                    <a:ext uri="{FF2B5EF4-FFF2-40B4-BE49-F238E27FC236}">
                      <a16:creationId xmlns:a16="http://schemas.microsoft.com/office/drawing/2014/main" id="{C47C509C-114E-6131-9B1D-A8FE1A0E8E63}"/>
                    </a:ext>
                  </a:extLst>
                </p14:cNvPr>
                <p14:cNvContentPartPr/>
                <p14:nvPr/>
              </p14:nvContentPartPr>
              <p14:xfrm>
                <a:off x="4342893" y="2338228"/>
                <a:ext cx="380160" cy="35280"/>
              </p14:xfrm>
            </p:contentPart>
          </mc:Choice>
          <mc:Fallback>
            <p:pic>
              <p:nvPicPr>
                <p:cNvPr id="66" name="Freihand 65">
                  <a:extLst>
                    <a:ext uri="{FF2B5EF4-FFF2-40B4-BE49-F238E27FC236}">
                      <a16:creationId xmlns:a16="http://schemas.microsoft.com/office/drawing/2014/main" id="{C47C509C-114E-6131-9B1D-A8FE1A0E8E63}"/>
                    </a:ext>
                  </a:extLst>
                </p:cNvPr>
                <p:cNvPicPr/>
                <p:nvPr/>
              </p:nvPicPr>
              <p:blipFill>
                <a:blip r:embed="rId72"/>
                <a:stretch>
                  <a:fillRect/>
                </a:stretch>
              </p:blipFill>
              <p:spPr>
                <a:xfrm>
                  <a:off x="4336773" y="2332108"/>
                  <a:ext cx="392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Freihand 66">
                  <a:extLst>
                    <a:ext uri="{FF2B5EF4-FFF2-40B4-BE49-F238E27FC236}">
                      <a16:creationId xmlns:a16="http://schemas.microsoft.com/office/drawing/2014/main" id="{8E29AB8A-96AA-79E8-E4FB-2157949E829D}"/>
                    </a:ext>
                  </a:extLst>
                </p14:cNvPr>
                <p14:cNvContentPartPr/>
                <p14:nvPr/>
              </p14:nvContentPartPr>
              <p14:xfrm>
                <a:off x="4851933" y="2360908"/>
                <a:ext cx="945360" cy="152640"/>
              </p14:xfrm>
            </p:contentPart>
          </mc:Choice>
          <mc:Fallback>
            <p:pic>
              <p:nvPicPr>
                <p:cNvPr id="67" name="Freihand 66">
                  <a:extLst>
                    <a:ext uri="{FF2B5EF4-FFF2-40B4-BE49-F238E27FC236}">
                      <a16:creationId xmlns:a16="http://schemas.microsoft.com/office/drawing/2014/main" id="{8E29AB8A-96AA-79E8-E4FB-2157949E829D}"/>
                    </a:ext>
                  </a:extLst>
                </p:cNvPr>
                <p:cNvPicPr/>
                <p:nvPr/>
              </p:nvPicPr>
              <p:blipFill>
                <a:blip r:embed="rId74"/>
                <a:stretch>
                  <a:fillRect/>
                </a:stretch>
              </p:blipFill>
              <p:spPr>
                <a:xfrm>
                  <a:off x="4845813" y="2354788"/>
                  <a:ext cx="957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99A0D3E9-289B-3EE1-52EE-08E24BA11620}"/>
                    </a:ext>
                  </a:extLst>
                </p14:cNvPr>
                <p14:cNvContentPartPr/>
                <p14:nvPr/>
              </p14:nvContentPartPr>
              <p14:xfrm>
                <a:off x="5496693" y="2354428"/>
                <a:ext cx="87840" cy="253440"/>
              </p14:xfrm>
            </p:contentPart>
          </mc:Choice>
          <mc:Fallback>
            <p:pic>
              <p:nvPicPr>
                <p:cNvPr id="69" name="Freihand 68">
                  <a:extLst>
                    <a:ext uri="{FF2B5EF4-FFF2-40B4-BE49-F238E27FC236}">
                      <a16:creationId xmlns:a16="http://schemas.microsoft.com/office/drawing/2014/main" id="{99A0D3E9-289B-3EE1-52EE-08E24BA11620}"/>
                    </a:ext>
                  </a:extLst>
                </p:cNvPr>
                <p:cNvPicPr/>
                <p:nvPr/>
              </p:nvPicPr>
              <p:blipFill>
                <a:blip r:embed="rId76"/>
                <a:stretch>
                  <a:fillRect/>
                </a:stretch>
              </p:blipFill>
              <p:spPr>
                <a:xfrm>
                  <a:off x="5490573" y="2348308"/>
                  <a:ext cx="1000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1A1D60A9-7C86-6EDF-E447-339F51709F70}"/>
                    </a:ext>
                  </a:extLst>
                </p14:cNvPr>
                <p14:cNvContentPartPr/>
                <p14:nvPr/>
              </p14:nvContentPartPr>
              <p14:xfrm>
                <a:off x="5511093" y="2305828"/>
                <a:ext cx="28440" cy="11520"/>
              </p14:xfrm>
            </p:contentPart>
          </mc:Choice>
          <mc:Fallback>
            <p:pic>
              <p:nvPicPr>
                <p:cNvPr id="70" name="Freihand 69">
                  <a:extLst>
                    <a:ext uri="{FF2B5EF4-FFF2-40B4-BE49-F238E27FC236}">
                      <a16:creationId xmlns:a16="http://schemas.microsoft.com/office/drawing/2014/main" id="{1A1D60A9-7C86-6EDF-E447-339F51709F70}"/>
                    </a:ext>
                  </a:extLst>
                </p:cNvPr>
                <p:cNvPicPr/>
                <p:nvPr/>
              </p:nvPicPr>
              <p:blipFill>
                <a:blip r:embed="rId78"/>
                <a:stretch>
                  <a:fillRect/>
                </a:stretch>
              </p:blipFill>
              <p:spPr>
                <a:xfrm>
                  <a:off x="5504973" y="2299708"/>
                  <a:ext cx="40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E165E2EC-43D1-C826-3921-DD68951680BE}"/>
                    </a:ext>
                  </a:extLst>
                </p14:cNvPr>
                <p14:cNvContentPartPr/>
                <p14:nvPr/>
              </p14:nvContentPartPr>
              <p14:xfrm>
                <a:off x="5583813" y="2518588"/>
                <a:ext cx="81720" cy="190800"/>
              </p14:xfrm>
            </p:contentPart>
          </mc:Choice>
          <mc:Fallback>
            <p:pic>
              <p:nvPicPr>
                <p:cNvPr id="71" name="Freihand 70">
                  <a:extLst>
                    <a:ext uri="{FF2B5EF4-FFF2-40B4-BE49-F238E27FC236}">
                      <a16:creationId xmlns:a16="http://schemas.microsoft.com/office/drawing/2014/main" id="{E165E2EC-43D1-C826-3921-DD68951680BE}"/>
                    </a:ext>
                  </a:extLst>
                </p:cNvPr>
                <p:cNvPicPr/>
                <p:nvPr/>
              </p:nvPicPr>
              <p:blipFill>
                <a:blip r:embed="rId80"/>
                <a:stretch>
                  <a:fillRect/>
                </a:stretch>
              </p:blipFill>
              <p:spPr>
                <a:xfrm>
                  <a:off x="5577693" y="2512468"/>
                  <a:ext cx="93960" cy="20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F58A85B5-1AF0-8AAD-0A13-22A3D7106605}"/>
                  </a:ext>
                </a:extLst>
              </p14:cNvPr>
              <p14:cNvContentPartPr/>
              <p14:nvPr/>
            </p14:nvContentPartPr>
            <p14:xfrm>
              <a:off x="7351053" y="1929988"/>
              <a:ext cx="53640" cy="99000"/>
            </p14:xfrm>
          </p:contentPart>
        </mc:Choice>
        <mc:Fallback>
          <p:pic>
            <p:nvPicPr>
              <p:cNvPr id="73" name="Freihand 72">
                <a:extLst>
                  <a:ext uri="{FF2B5EF4-FFF2-40B4-BE49-F238E27FC236}">
                    <a16:creationId xmlns:a16="http://schemas.microsoft.com/office/drawing/2014/main" id="{F58A85B5-1AF0-8AAD-0A13-22A3D7106605}"/>
                  </a:ext>
                </a:extLst>
              </p:cNvPr>
              <p:cNvPicPr/>
              <p:nvPr/>
            </p:nvPicPr>
            <p:blipFill>
              <a:blip r:embed="rId82"/>
              <a:stretch>
                <a:fillRect/>
              </a:stretch>
            </p:blipFill>
            <p:spPr>
              <a:xfrm>
                <a:off x="7344933" y="1923868"/>
                <a:ext cx="65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4" name="Freihand 73">
                <a:extLst>
                  <a:ext uri="{FF2B5EF4-FFF2-40B4-BE49-F238E27FC236}">
                    <a16:creationId xmlns:a16="http://schemas.microsoft.com/office/drawing/2014/main" id="{F34197E3-E32E-6F84-5E66-68B529E157EE}"/>
                  </a:ext>
                </a:extLst>
              </p14:cNvPr>
              <p14:cNvContentPartPr/>
              <p14:nvPr/>
            </p14:nvContentPartPr>
            <p14:xfrm>
              <a:off x="5443773" y="2799028"/>
              <a:ext cx="215640" cy="75960"/>
            </p14:xfrm>
          </p:contentPart>
        </mc:Choice>
        <mc:Fallback>
          <p:pic>
            <p:nvPicPr>
              <p:cNvPr id="74" name="Freihand 73">
                <a:extLst>
                  <a:ext uri="{FF2B5EF4-FFF2-40B4-BE49-F238E27FC236}">
                    <a16:creationId xmlns:a16="http://schemas.microsoft.com/office/drawing/2014/main" id="{F34197E3-E32E-6F84-5E66-68B529E157EE}"/>
                  </a:ext>
                </a:extLst>
              </p:cNvPr>
              <p:cNvPicPr/>
              <p:nvPr/>
            </p:nvPicPr>
            <p:blipFill>
              <a:blip r:embed="rId84"/>
              <a:stretch>
                <a:fillRect/>
              </a:stretch>
            </p:blipFill>
            <p:spPr>
              <a:xfrm>
                <a:off x="5437653" y="2792908"/>
                <a:ext cx="227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5" name="Freihand 74">
                <a:extLst>
                  <a:ext uri="{FF2B5EF4-FFF2-40B4-BE49-F238E27FC236}">
                    <a16:creationId xmlns:a16="http://schemas.microsoft.com/office/drawing/2014/main" id="{E18101E0-FEE0-0813-2C24-21EA52BEA8C8}"/>
                  </a:ext>
                </a:extLst>
              </p14:cNvPr>
              <p14:cNvContentPartPr/>
              <p14:nvPr/>
            </p14:nvContentPartPr>
            <p14:xfrm>
              <a:off x="7294533" y="4171708"/>
              <a:ext cx="257400" cy="41400"/>
            </p14:xfrm>
          </p:contentPart>
        </mc:Choice>
        <mc:Fallback>
          <p:pic>
            <p:nvPicPr>
              <p:cNvPr id="75" name="Freihand 74">
                <a:extLst>
                  <a:ext uri="{FF2B5EF4-FFF2-40B4-BE49-F238E27FC236}">
                    <a16:creationId xmlns:a16="http://schemas.microsoft.com/office/drawing/2014/main" id="{E18101E0-FEE0-0813-2C24-21EA52BEA8C8}"/>
                  </a:ext>
                </a:extLst>
              </p:cNvPr>
              <p:cNvPicPr/>
              <p:nvPr/>
            </p:nvPicPr>
            <p:blipFill>
              <a:blip r:embed="rId86"/>
              <a:stretch>
                <a:fillRect/>
              </a:stretch>
            </p:blipFill>
            <p:spPr>
              <a:xfrm>
                <a:off x="7288413" y="4165588"/>
                <a:ext cx="269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6" name="Freihand 75">
                <a:extLst>
                  <a:ext uri="{FF2B5EF4-FFF2-40B4-BE49-F238E27FC236}">
                    <a16:creationId xmlns:a16="http://schemas.microsoft.com/office/drawing/2014/main" id="{D1D0A74F-8CCE-1E51-E991-E10B3C25145A}"/>
                  </a:ext>
                </a:extLst>
              </p14:cNvPr>
              <p14:cNvContentPartPr/>
              <p14:nvPr/>
            </p14:nvContentPartPr>
            <p14:xfrm>
              <a:off x="7335213" y="2470348"/>
              <a:ext cx="66600" cy="111240"/>
            </p14:xfrm>
          </p:contentPart>
        </mc:Choice>
        <mc:Fallback>
          <p:pic>
            <p:nvPicPr>
              <p:cNvPr id="76" name="Freihand 75">
                <a:extLst>
                  <a:ext uri="{FF2B5EF4-FFF2-40B4-BE49-F238E27FC236}">
                    <a16:creationId xmlns:a16="http://schemas.microsoft.com/office/drawing/2014/main" id="{D1D0A74F-8CCE-1E51-E991-E10B3C25145A}"/>
                  </a:ext>
                </a:extLst>
              </p:cNvPr>
              <p:cNvPicPr/>
              <p:nvPr/>
            </p:nvPicPr>
            <p:blipFill>
              <a:blip r:embed="rId88"/>
              <a:stretch>
                <a:fillRect/>
              </a:stretch>
            </p:blipFill>
            <p:spPr>
              <a:xfrm>
                <a:off x="7329093" y="2464228"/>
                <a:ext cx="78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7" name="Freihand 76">
                <a:extLst>
                  <a:ext uri="{FF2B5EF4-FFF2-40B4-BE49-F238E27FC236}">
                    <a16:creationId xmlns:a16="http://schemas.microsoft.com/office/drawing/2014/main" id="{937C229B-A4CE-FE3E-4000-F2ECE60E2CA1}"/>
                  </a:ext>
                </a:extLst>
              </p14:cNvPr>
              <p14:cNvContentPartPr/>
              <p14:nvPr/>
            </p14:nvContentPartPr>
            <p14:xfrm>
              <a:off x="4544853" y="3517948"/>
              <a:ext cx="215640" cy="374760"/>
            </p14:xfrm>
          </p:contentPart>
        </mc:Choice>
        <mc:Fallback>
          <p:pic>
            <p:nvPicPr>
              <p:cNvPr id="77" name="Freihand 76">
                <a:extLst>
                  <a:ext uri="{FF2B5EF4-FFF2-40B4-BE49-F238E27FC236}">
                    <a16:creationId xmlns:a16="http://schemas.microsoft.com/office/drawing/2014/main" id="{937C229B-A4CE-FE3E-4000-F2ECE60E2CA1}"/>
                  </a:ext>
                </a:extLst>
              </p:cNvPr>
              <p:cNvPicPr/>
              <p:nvPr/>
            </p:nvPicPr>
            <p:blipFill>
              <a:blip r:embed="rId90"/>
              <a:stretch>
                <a:fillRect/>
              </a:stretch>
            </p:blipFill>
            <p:spPr>
              <a:xfrm>
                <a:off x="4538733" y="3511828"/>
                <a:ext cx="22788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8" name="Freihand 77">
                <a:extLst>
                  <a:ext uri="{FF2B5EF4-FFF2-40B4-BE49-F238E27FC236}">
                    <a16:creationId xmlns:a16="http://schemas.microsoft.com/office/drawing/2014/main" id="{FC3F8486-D212-9D29-3BE8-F217B9A79958}"/>
                  </a:ext>
                </a:extLst>
              </p14:cNvPr>
              <p14:cNvContentPartPr/>
              <p14:nvPr/>
            </p14:nvContentPartPr>
            <p14:xfrm>
              <a:off x="8237013" y="928828"/>
              <a:ext cx="945720" cy="46440"/>
            </p14:xfrm>
          </p:contentPart>
        </mc:Choice>
        <mc:Fallback>
          <p:pic>
            <p:nvPicPr>
              <p:cNvPr id="78" name="Freihand 77">
                <a:extLst>
                  <a:ext uri="{FF2B5EF4-FFF2-40B4-BE49-F238E27FC236}">
                    <a16:creationId xmlns:a16="http://schemas.microsoft.com/office/drawing/2014/main" id="{FC3F8486-D212-9D29-3BE8-F217B9A79958}"/>
                  </a:ext>
                </a:extLst>
              </p:cNvPr>
              <p:cNvPicPr/>
              <p:nvPr/>
            </p:nvPicPr>
            <p:blipFill>
              <a:blip r:embed="rId92"/>
              <a:stretch>
                <a:fillRect/>
              </a:stretch>
            </p:blipFill>
            <p:spPr>
              <a:xfrm>
                <a:off x="8230893" y="922708"/>
                <a:ext cx="957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9" name="Freihand 78">
                <a:extLst>
                  <a:ext uri="{FF2B5EF4-FFF2-40B4-BE49-F238E27FC236}">
                    <a16:creationId xmlns:a16="http://schemas.microsoft.com/office/drawing/2014/main" id="{A9DAFB76-B2EF-1B47-628A-A46279C38C4F}"/>
                  </a:ext>
                </a:extLst>
              </p14:cNvPr>
              <p14:cNvContentPartPr/>
              <p14:nvPr/>
            </p14:nvContentPartPr>
            <p14:xfrm>
              <a:off x="8831733" y="588268"/>
              <a:ext cx="320040" cy="445680"/>
            </p14:xfrm>
          </p:contentPart>
        </mc:Choice>
        <mc:Fallback>
          <p:pic>
            <p:nvPicPr>
              <p:cNvPr id="79" name="Freihand 78">
                <a:extLst>
                  <a:ext uri="{FF2B5EF4-FFF2-40B4-BE49-F238E27FC236}">
                    <a16:creationId xmlns:a16="http://schemas.microsoft.com/office/drawing/2014/main" id="{A9DAFB76-B2EF-1B47-628A-A46279C38C4F}"/>
                  </a:ext>
                </a:extLst>
              </p:cNvPr>
              <p:cNvPicPr/>
              <p:nvPr/>
            </p:nvPicPr>
            <p:blipFill>
              <a:blip r:embed="rId94"/>
              <a:stretch>
                <a:fillRect/>
              </a:stretch>
            </p:blipFill>
            <p:spPr>
              <a:xfrm>
                <a:off x="8825613" y="582148"/>
                <a:ext cx="33228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F3D25EB8-1AD6-2997-DF1C-7BAC50AD185C}"/>
                  </a:ext>
                </a:extLst>
              </p14:cNvPr>
              <p14:cNvContentPartPr/>
              <p14:nvPr/>
            </p14:nvContentPartPr>
            <p14:xfrm>
              <a:off x="7385973" y="3526228"/>
              <a:ext cx="16560" cy="222120"/>
            </p14:xfrm>
          </p:contentPart>
        </mc:Choice>
        <mc:Fallback>
          <p:pic>
            <p:nvPicPr>
              <p:cNvPr id="53" name="Freihand 52">
                <a:extLst>
                  <a:ext uri="{FF2B5EF4-FFF2-40B4-BE49-F238E27FC236}">
                    <a16:creationId xmlns:a16="http://schemas.microsoft.com/office/drawing/2014/main" id="{F3D25EB8-1AD6-2997-DF1C-7BAC50AD185C}"/>
                  </a:ext>
                </a:extLst>
              </p:cNvPr>
              <p:cNvPicPr/>
              <p:nvPr/>
            </p:nvPicPr>
            <p:blipFill>
              <a:blip r:embed="rId96"/>
              <a:stretch>
                <a:fillRect/>
              </a:stretch>
            </p:blipFill>
            <p:spPr>
              <a:xfrm>
                <a:off x="7379853" y="3520108"/>
                <a:ext cx="28800" cy="234360"/>
              </a:xfrm>
              <a:prstGeom prst="rect">
                <a:avLst/>
              </a:prstGeom>
            </p:spPr>
          </p:pic>
        </mc:Fallback>
      </mc:AlternateContent>
      <p:grpSp>
        <p:nvGrpSpPr>
          <p:cNvPr id="105" name="Gruppieren 104">
            <a:extLst>
              <a:ext uri="{FF2B5EF4-FFF2-40B4-BE49-F238E27FC236}">
                <a16:creationId xmlns:a16="http://schemas.microsoft.com/office/drawing/2014/main" id="{DF7436C8-F74E-3098-3B9C-7457E4257005}"/>
              </a:ext>
            </a:extLst>
          </p:cNvPr>
          <p:cNvGrpSpPr/>
          <p:nvPr/>
        </p:nvGrpSpPr>
        <p:grpSpPr>
          <a:xfrm>
            <a:off x="6793773" y="866908"/>
            <a:ext cx="3684600" cy="2537280"/>
            <a:chOff x="6793773" y="866908"/>
            <a:chExt cx="3684600" cy="2537280"/>
          </a:xfrm>
        </p:grpSpPr>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17E5A0A7-6657-10F6-9B6B-59348B5AC3E7}"/>
                    </a:ext>
                  </a:extLst>
                </p14:cNvPr>
                <p14:cNvContentPartPr/>
                <p14:nvPr/>
              </p14:nvContentPartPr>
              <p14:xfrm>
                <a:off x="7382733" y="2034028"/>
                <a:ext cx="8640" cy="131400"/>
              </p14:xfrm>
            </p:contentPart>
          </mc:Choice>
          <mc:Fallback>
            <p:pic>
              <p:nvPicPr>
                <p:cNvPr id="50" name="Freihand 49">
                  <a:extLst>
                    <a:ext uri="{FF2B5EF4-FFF2-40B4-BE49-F238E27FC236}">
                      <a16:creationId xmlns:a16="http://schemas.microsoft.com/office/drawing/2014/main" id="{17E5A0A7-6657-10F6-9B6B-59348B5AC3E7}"/>
                    </a:ext>
                  </a:extLst>
                </p:cNvPr>
                <p:cNvPicPr/>
                <p:nvPr/>
              </p:nvPicPr>
              <p:blipFill>
                <a:blip r:embed="rId98"/>
                <a:stretch>
                  <a:fillRect/>
                </a:stretch>
              </p:blipFill>
              <p:spPr>
                <a:xfrm>
                  <a:off x="7376613" y="2027908"/>
                  <a:ext cx="20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 name="Freihand 50">
                  <a:extLst>
                    <a:ext uri="{FF2B5EF4-FFF2-40B4-BE49-F238E27FC236}">
                      <a16:creationId xmlns:a16="http://schemas.microsoft.com/office/drawing/2014/main" id="{4B04A466-5318-A2BE-55F5-028A513E77C8}"/>
                    </a:ext>
                  </a:extLst>
                </p14:cNvPr>
                <p14:cNvContentPartPr/>
                <p14:nvPr/>
              </p14:nvContentPartPr>
              <p14:xfrm>
                <a:off x="7372293" y="2306188"/>
                <a:ext cx="15120" cy="380160"/>
              </p14:xfrm>
            </p:contentPart>
          </mc:Choice>
          <mc:Fallback>
            <p:pic>
              <p:nvPicPr>
                <p:cNvPr id="51" name="Freihand 50">
                  <a:extLst>
                    <a:ext uri="{FF2B5EF4-FFF2-40B4-BE49-F238E27FC236}">
                      <a16:creationId xmlns:a16="http://schemas.microsoft.com/office/drawing/2014/main" id="{4B04A466-5318-A2BE-55F5-028A513E77C8}"/>
                    </a:ext>
                  </a:extLst>
                </p:cNvPr>
                <p:cNvPicPr/>
                <p:nvPr/>
              </p:nvPicPr>
              <p:blipFill>
                <a:blip r:embed="rId100"/>
                <a:stretch>
                  <a:fillRect/>
                </a:stretch>
              </p:blipFill>
              <p:spPr>
                <a:xfrm>
                  <a:off x="7366173" y="2300068"/>
                  <a:ext cx="273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2" name="Freihand 51">
                  <a:extLst>
                    <a:ext uri="{FF2B5EF4-FFF2-40B4-BE49-F238E27FC236}">
                      <a16:creationId xmlns:a16="http://schemas.microsoft.com/office/drawing/2014/main" id="{9C5BACC4-3E98-D6D5-67CF-13F93BB0AB77}"/>
                    </a:ext>
                  </a:extLst>
                </p14:cNvPr>
                <p14:cNvContentPartPr/>
                <p14:nvPr/>
              </p14:nvContentPartPr>
              <p14:xfrm>
                <a:off x="7380573" y="2910268"/>
                <a:ext cx="12600" cy="493920"/>
              </p14:xfrm>
            </p:contentPart>
          </mc:Choice>
          <mc:Fallback>
            <p:pic>
              <p:nvPicPr>
                <p:cNvPr id="52" name="Freihand 51">
                  <a:extLst>
                    <a:ext uri="{FF2B5EF4-FFF2-40B4-BE49-F238E27FC236}">
                      <a16:creationId xmlns:a16="http://schemas.microsoft.com/office/drawing/2014/main" id="{9C5BACC4-3E98-D6D5-67CF-13F93BB0AB77}"/>
                    </a:ext>
                  </a:extLst>
                </p:cNvPr>
                <p:cNvPicPr/>
                <p:nvPr/>
              </p:nvPicPr>
              <p:blipFill>
                <a:blip r:embed="rId102"/>
                <a:stretch>
                  <a:fillRect/>
                </a:stretch>
              </p:blipFill>
              <p:spPr>
                <a:xfrm>
                  <a:off x="7374453" y="2904148"/>
                  <a:ext cx="248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1" name="Freihand 80">
                  <a:extLst>
                    <a:ext uri="{FF2B5EF4-FFF2-40B4-BE49-F238E27FC236}">
                      <a16:creationId xmlns:a16="http://schemas.microsoft.com/office/drawing/2014/main" id="{FDC45AC9-550B-05B1-6C8F-85A8CE9A9136}"/>
                    </a:ext>
                  </a:extLst>
                </p14:cNvPr>
                <p14:cNvContentPartPr/>
                <p14:nvPr/>
              </p14:nvContentPartPr>
              <p14:xfrm>
                <a:off x="7771533" y="1711108"/>
                <a:ext cx="10800" cy="304920"/>
              </p14:xfrm>
            </p:contentPart>
          </mc:Choice>
          <mc:Fallback>
            <p:pic>
              <p:nvPicPr>
                <p:cNvPr id="81" name="Freihand 80">
                  <a:extLst>
                    <a:ext uri="{FF2B5EF4-FFF2-40B4-BE49-F238E27FC236}">
                      <a16:creationId xmlns:a16="http://schemas.microsoft.com/office/drawing/2014/main" id="{FDC45AC9-550B-05B1-6C8F-85A8CE9A9136}"/>
                    </a:ext>
                  </a:extLst>
                </p:cNvPr>
                <p:cNvPicPr/>
                <p:nvPr/>
              </p:nvPicPr>
              <p:blipFill>
                <a:blip r:embed="rId104"/>
                <a:stretch>
                  <a:fillRect/>
                </a:stretch>
              </p:blipFill>
              <p:spPr>
                <a:xfrm>
                  <a:off x="7765413" y="1704988"/>
                  <a:ext cx="230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Freihand 81">
                  <a:extLst>
                    <a:ext uri="{FF2B5EF4-FFF2-40B4-BE49-F238E27FC236}">
                      <a16:creationId xmlns:a16="http://schemas.microsoft.com/office/drawing/2014/main" id="{6A0E6EB0-C73B-3C16-8EF6-762E7FF0EC8F}"/>
                    </a:ext>
                  </a:extLst>
                </p14:cNvPr>
                <p14:cNvContentPartPr/>
                <p14:nvPr/>
              </p14:nvContentPartPr>
              <p14:xfrm>
                <a:off x="7781253" y="2064268"/>
                <a:ext cx="2520" cy="63720"/>
              </p14:xfrm>
            </p:contentPart>
          </mc:Choice>
          <mc:Fallback>
            <p:pic>
              <p:nvPicPr>
                <p:cNvPr id="82" name="Freihand 81">
                  <a:extLst>
                    <a:ext uri="{FF2B5EF4-FFF2-40B4-BE49-F238E27FC236}">
                      <a16:creationId xmlns:a16="http://schemas.microsoft.com/office/drawing/2014/main" id="{6A0E6EB0-C73B-3C16-8EF6-762E7FF0EC8F}"/>
                    </a:ext>
                  </a:extLst>
                </p:cNvPr>
                <p:cNvPicPr/>
                <p:nvPr/>
              </p:nvPicPr>
              <p:blipFill>
                <a:blip r:embed="rId106"/>
                <a:stretch>
                  <a:fillRect/>
                </a:stretch>
              </p:blipFill>
              <p:spPr>
                <a:xfrm>
                  <a:off x="7775133" y="2058148"/>
                  <a:ext cx="14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Freihand 82">
                  <a:extLst>
                    <a:ext uri="{FF2B5EF4-FFF2-40B4-BE49-F238E27FC236}">
                      <a16:creationId xmlns:a16="http://schemas.microsoft.com/office/drawing/2014/main" id="{BE8C53F2-8C2E-FD68-CC6E-D84D93561B3E}"/>
                    </a:ext>
                  </a:extLst>
                </p14:cNvPr>
                <p14:cNvContentPartPr/>
                <p14:nvPr/>
              </p14:nvContentPartPr>
              <p14:xfrm>
                <a:off x="8168613" y="1318348"/>
                <a:ext cx="9720" cy="168480"/>
              </p14:xfrm>
            </p:contentPart>
          </mc:Choice>
          <mc:Fallback>
            <p:pic>
              <p:nvPicPr>
                <p:cNvPr id="83" name="Freihand 82">
                  <a:extLst>
                    <a:ext uri="{FF2B5EF4-FFF2-40B4-BE49-F238E27FC236}">
                      <a16:creationId xmlns:a16="http://schemas.microsoft.com/office/drawing/2014/main" id="{BE8C53F2-8C2E-FD68-CC6E-D84D93561B3E}"/>
                    </a:ext>
                  </a:extLst>
                </p:cNvPr>
                <p:cNvPicPr/>
                <p:nvPr/>
              </p:nvPicPr>
              <p:blipFill>
                <a:blip r:embed="rId108"/>
                <a:stretch>
                  <a:fillRect/>
                </a:stretch>
              </p:blipFill>
              <p:spPr>
                <a:xfrm>
                  <a:off x="8162493" y="1312228"/>
                  <a:ext cx="21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Freihand 83">
                  <a:extLst>
                    <a:ext uri="{FF2B5EF4-FFF2-40B4-BE49-F238E27FC236}">
                      <a16:creationId xmlns:a16="http://schemas.microsoft.com/office/drawing/2014/main" id="{A20C04A3-9462-8B72-7BCE-0763CA64F28E}"/>
                    </a:ext>
                  </a:extLst>
                </p14:cNvPr>
                <p14:cNvContentPartPr/>
                <p14:nvPr/>
              </p14:nvContentPartPr>
              <p14:xfrm>
                <a:off x="8179053" y="1571068"/>
                <a:ext cx="35640" cy="356400"/>
              </p14:xfrm>
            </p:contentPart>
          </mc:Choice>
          <mc:Fallback>
            <p:pic>
              <p:nvPicPr>
                <p:cNvPr id="84" name="Freihand 83">
                  <a:extLst>
                    <a:ext uri="{FF2B5EF4-FFF2-40B4-BE49-F238E27FC236}">
                      <a16:creationId xmlns:a16="http://schemas.microsoft.com/office/drawing/2014/main" id="{A20C04A3-9462-8B72-7BCE-0763CA64F28E}"/>
                    </a:ext>
                  </a:extLst>
                </p:cNvPr>
                <p:cNvPicPr/>
                <p:nvPr/>
              </p:nvPicPr>
              <p:blipFill>
                <a:blip r:embed="rId110"/>
                <a:stretch>
                  <a:fillRect/>
                </a:stretch>
              </p:blipFill>
              <p:spPr>
                <a:xfrm>
                  <a:off x="8172933" y="1564948"/>
                  <a:ext cx="4788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38E6DAD8-3A9E-11AA-5CE5-C0095BD80505}"/>
                    </a:ext>
                  </a:extLst>
                </p14:cNvPr>
                <p14:cNvContentPartPr/>
                <p14:nvPr/>
              </p14:nvContentPartPr>
              <p14:xfrm>
                <a:off x="8392533" y="1156348"/>
                <a:ext cx="18720" cy="173520"/>
              </p14:xfrm>
            </p:contentPart>
          </mc:Choice>
          <mc:Fallback>
            <p:pic>
              <p:nvPicPr>
                <p:cNvPr id="85" name="Freihand 84">
                  <a:extLst>
                    <a:ext uri="{FF2B5EF4-FFF2-40B4-BE49-F238E27FC236}">
                      <a16:creationId xmlns:a16="http://schemas.microsoft.com/office/drawing/2014/main" id="{38E6DAD8-3A9E-11AA-5CE5-C0095BD80505}"/>
                    </a:ext>
                  </a:extLst>
                </p:cNvPr>
                <p:cNvPicPr/>
                <p:nvPr/>
              </p:nvPicPr>
              <p:blipFill>
                <a:blip r:embed="rId112"/>
                <a:stretch>
                  <a:fillRect/>
                </a:stretch>
              </p:blipFill>
              <p:spPr>
                <a:xfrm>
                  <a:off x="8386413" y="1150228"/>
                  <a:ext cx="30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8CFF4A10-0A7E-0E29-97AD-65FB97636D58}"/>
                    </a:ext>
                  </a:extLst>
                </p14:cNvPr>
                <p14:cNvContentPartPr/>
                <p14:nvPr/>
              </p14:nvContentPartPr>
              <p14:xfrm>
                <a:off x="8418813" y="1514908"/>
                <a:ext cx="26640" cy="196560"/>
              </p14:xfrm>
            </p:contentPart>
          </mc:Choice>
          <mc:Fallback>
            <p:pic>
              <p:nvPicPr>
                <p:cNvPr id="86" name="Freihand 85">
                  <a:extLst>
                    <a:ext uri="{FF2B5EF4-FFF2-40B4-BE49-F238E27FC236}">
                      <a16:creationId xmlns:a16="http://schemas.microsoft.com/office/drawing/2014/main" id="{8CFF4A10-0A7E-0E29-97AD-65FB97636D58}"/>
                    </a:ext>
                  </a:extLst>
                </p:cNvPr>
                <p:cNvPicPr/>
                <p:nvPr/>
              </p:nvPicPr>
              <p:blipFill>
                <a:blip r:embed="rId114"/>
                <a:stretch>
                  <a:fillRect/>
                </a:stretch>
              </p:blipFill>
              <p:spPr>
                <a:xfrm>
                  <a:off x="8412693" y="1508788"/>
                  <a:ext cx="38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7" name="Freihand 86">
                  <a:extLst>
                    <a:ext uri="{FF2B5EF4-FFF2-40B4-BE49-F238E27FC236}">
                      <a16:creationId xmlns:a16="http://schemas.microsoft.com/office/drawing/2014/main" id="{679EAA16-D9B2-6E3E-4570-0969C68B44ED}"/>
                    </a:ext>
                  </a:extLst>
                </p14:cNvPr>
                <p14:cNvContentPartPr/>
                <p14:nvPr/>
              </p14:nvContentPartPr>
              <p14:xfrm>
                <a:off x="6960813" y="2401588"/>
                <a:ext cx="22320" cy="140400"/>
              </p14:xfrm>
            </p:contentPart>
          </mc:Choice>
          <mc:Fallback>
            <p:pic>
              <p:nvPicPr>
                <p:cNvPr id="87" name="Freihand 86">
                  <a:extLst>
                    <a:ext uri="{FF2B5EF4-FFF2-40B4-BE49-F238E27FC236}">
                      <a16:creationId xmlns:a16="http://schemas.microsoft.com/office/drawing/2014/main" id="{679EAA16-D9B2-6E3E-4570-0969C68B44ED}"/>
                    </a:ext>
                  </a:extLst>
                </p:cNvPr>
                <p:cNvPicPr/>
                <p:nvPr/>
              </p:nvPicPr>
              <p:blipFill>
                <a:blip r:embed="rId116"/>
                <a:stretch>
                  <a:fillRect/>
                </a:stretch>
              </p:blipFill>
              <p:spPr>
                <a:xfrm>
                  <a:off x="6954693" y="2395468"/>
                  <a:ext cx="34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8" name="Freihand 87">
                  <a:extLst>
                    <a:ext uri="{FF2B5EF4-FFF2-40B4-BE49-F238E27FC236}">
                      <a16:creationId xmlns:a16="http://schemas.microsoft.com/office/drawing/2014/main" id="{092C7ADD-7848-82EC-E090-1622D1FA8B3F}"/>
                    </a:ext>
                  </a:extLst>
                </p14:cNvPr>
                <p14:cNvContentPartPr/>
                <p14:nvPr/>
              </p14:nvContentPartPr>
              <p14:xfrm>
                <a:off x="7009413" y="2655028"/>
                <a:ext cx="11520" cy="97200"/>
              </p14:xfrm>
            </p:contentPart>
          </mc:Choice>
          <mc:Fallback>
            <p:pic>
              <p:nvPicPr>
                <p:cNvPr id="88" name="Freihand 87">
                  <a:extLst>
                    <a:ext uri="{FF2B5EF4-FFF2-40B4-BE49-F238E27FC236}">
                      <a16:creationId xmlns:a16="http://schemas.microsoft.com/office/drawing/2014/main" id="{092C7ADD-7848-82EC-E090-1622D1FA8B3F}"/>
                    </a:ext>
                  </a:extLst>
                </p:cNvPr>
                <p:cNvPicPr/>
                <p:nvPr/>
              </p:nvPicPr>
              <p:blipFill>
                <a:blip r:embed="rId118"/>
                <a:stretch>
                  <a:fillRect/>
                </a:stretch>
              </p:blipFill>
              <p:spPr>
                <a:xfrm>
                  <a:off x="7003293" y="2648908"/>
                  <a:ext cx="23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1" name="Freihand 90">
                  <a:extLst>
                    <a:ext uri="{FF2B5EF4-FFF2-40B4-BE49-F238E27FC236}">
                      <a16:creationId xmlns:a16="http://schemas.microsoft.com/office/drawing/2014/main" id="{5EBC13A8-3268-21FC-C8DC-729486337567}"/>
                    </a:ext>
                  </a:extLst>
                </p14:cNvPr>
                <p14:cNvContentPartPr/>
                <p14:nvPr/>
              </p14:nvContentPartPr>
              <p14:xfrm>
                <a:off x="6793773" y="1412668"/>
                <a:ext cx="1972800" cy="1778400"/>
              </p14:xfrm>
            </p:contentPart>
          </mc:Choice>
          <mc:Fallback>
            <p:pic>
              <p:nvPicPr>
                <p:cNvPr id="91" name="Freihand 90">
                  <a:extLst>
                    <a:ext uri="{FF2B5EF4-FFF2-40B4-BE49-F238E27FC236}">
                      <a16:creationId xmlns:a16="http://schemas.microsoft.com/office/drawing/2014/main" id="{5EBC13A8-3268-21FC-C8DC-729486337567}"/>
                    </a:ext>
                  </a:extLst>
                </p:cNvPr>
                <p:cNvPicPr/>
                <p:nvPr/>
              </p:nvPicPr>
              <p:blipFill>
                <a:blip r:embed="rId120"/>
                <a:stretch>
                  <a:fillRect/>
                </a:stretch>
              </p:blipFill>
              <p:spPr>
                <a:xfrm>
                  <a:off x="6787653" y="1406548"/>
                  <a:ext cx="1985040" cy="1790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2" name="Freihand 91">
                  <a:extLst>
                    <a:ext uri="{FF2B5EF4-FFF2-40B4-BE49-F238E27FC236}">
                      <a16:creationId xmlns:a16="http://schemas.microsoft.com/office/drawing/2014/main" id="{E45AEC35-48EC-F69D-92CD-A328F66C6DF8}"/>
                    </a:ext>
                  </a:extLst>
                </p14:cNvPr>
                <p14:cNvContentPartPr/>
                <p14:nvPr/>
              </p14:nvContentPartPr>
              <p14:xfrm>
                <a:off x="8928573" y="1288468"/>
                <a:ext cx="128520" cy="276480"/>
              </p14:xfrm>
            </p:contentPart>
          </mc:Choice>
          <mc:Fallback>
            <p:pic>
              <p:nvPicPr>
                <p:cNvPr id="92" name="Freihand 91">
                  <a:extLst>
                    <a:ext uri="{FF2B5EF4-FFF2-40B4-BE49-F238E27FC236}">
                      <a16:creationId xmlns:a16="http://schemas.microsoft.com/office/drawing/2014/main" id="{E45AEC35-48EC-F69D-92CD-A328F66C6DF8}"/>
                    </a:ext>
                  </a:extLst>
                </p:cNvPr>
                <p:cNvPicPr/>
                <p:nvPr/>
              </p:nvPicPr>
              <p:blipFill>
                <a:blip r:embed="rId122"/>
                <a:stretch>
                  <a:fillRect/>
                </a:stretch>
              </p:blipFill>
              <p:spPr>
                <a:xfrm>
                  <a:off x="8922453" y="1282348"/>
                  <a:ext cx="1407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4" name="Freihand 93">
                  <a:extLst>
                    <a:ext uri="{FF2B5EF4-FFF2-40B4-BE49-F238E27FC236}">
                      <a16:creationId xmlns:a16="http://schemas.microsoft.com/office/drawing/2014/main" id="{5801714A-F8C2-5BEF-9FB8-7C8F7044D3FD}"/>
                    </a:ext>
                  </a:extLst>
                </p14:cNvPr>
                <p14:cNvContentPartPr/>
                <p14:nvPr/>
              </p14:nvContentPartPr>
              <p14:xfrm>
                <a:off x="9166893" y="1231588"/>
                <a:ext cx="118800" cy="284400"/>
              </p14:xfrm>
            </p:contentPart>
          </mc:Choice>
          <mc:Fallback>
            <p:pic>
              <p:nvPicPr>
                <p:cNvPr id="94" name="Freihand 93">
                  <a:extLst>
                    <a:ext uri="{FF2B5EF4-FFF2-40B4-BE49-F238E27FC236}">
                      <a16:creationId xmlns:a16="http://schemas.microsoft.com/office/drawing/2014/main" id="{5801714A-F8C2-5BEF-9FB8-7C8F7044D3FD}"/>
                    </a:ext>
                  </a:extLst>
                </p:cNvPr>
                <p:cNvPicPr/>
                <p:nvPr/>
              </p:nvPicPr>
              <p:blipFill>
                <a:blip r:embed="rId124"/>
                <a:stretch>
                  <a:fillRect/>
                </a:stretch>
              </p:blipFill>
              <p:spPr>
                <a:xfrm>
                  <a:off x="9160773" y="1225468"/>
                  <a:ext cx="1310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5" name="Freihand 94">
                  <a:extLst>
                    <a:ext uri="{FF2B5EF4-FFF2-40B4-BE49-F238E27FC236}">
                      <a16:creationId xmlns:a16="http://schemas.microsoft.com/office/drawing/2014/main" id="{DB23761C-96D8-48F2-94B4-E504EBD7A824}"/>
                    </a:ext>
                  </a:extLst>
                </p14:cNvPr>
                <p14:cNvContentPartPr/>
                <p14:nvPr/>
              </p14:nvContentPartPr>
              <p14:xfrm>
                <a:off x="9394773" y="1087948"/>
                <a:ext cx="75600" cy="365760"/>
              </p14:xfrm>
            </p:contentPart>
          </mc:Choice>
          <mc:Fallback>
            <p:pic>
              <p:nvPicPr>
                <p:cNvPr id="95" name="Freihand 94">
                  <a:extLst>
                    <a:ext uri="{FF2B5EF4-FFF2-40B4-BE49-F238E27FC236}">
                      <a16:creationId xmlns:a16="http://schemas.microsoft.com/office/drawing/2014/main" id="{DB23761C-96D8-48F2-94B4-E504EBD7A824}"/>
                    </a:ext>
                  </a:extLst>
                </p:cNvPr>
                <p:cNvPicPr/>
                <p:nvPr/>
              </p:nvPicPr>
              <p:blipFill>
                <a:blip r:embed="rId126"/>
                <a:stretch>
                  <a:fillRect/>
                </a:stretch>
              </p:blipFill>
              <p:spPr>
                <a:xfrm>
                  <a:off x="9388653" y="1081828"/>
                  <a:ext cx="878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7" name="Freihand 96">
                  <a:extLst>
                    <a:ext uri="{FF2B5EF4-FFF2-40B4-BE49-F238E27FC236}">
                      <a16:creationId xmlns:a16="http://schemas.microsoft.com/office/drawing/2014/main" id="{EE8EBBA6-59DF-3704-3965-405DC5A3D3C0}"/>
                    </a:ext>
                  </a:extLst>
                </p14:cNvPr>
                <p14:cNvContentPartPr/>
                <p14:nvPr/>
              </p14:nvContentPartPr>
              <p14:xfrm>
                <a:off x="9558213" y="1097668"/>
                <a:ext cx="143280" cy="211320"/>
              </p14:xfrm>
            </p:contentPart>
          </mc:Choice>
          <mc:Fallback>
            <p:pic>
              <p:nvPicPr>
                <p:cNvPr id="97" name="Freihand 96">
                  <a:extLst>
                    <a:ext uri="{FF2B5EF4-FFF2-40B4-BE49-F238E27FC236}">
                      <a16:creationId xmlns:a16="http://schemas.microsoft.com/office/drawing/2014/main" id="{EE8EBBA6-59DF-3704-3965-405DC5A3D3C0}"/>
                    </a:ext>
                  </a:extLst>
                </p:cNvPr>
                <p:cNvPicPr/>
                <p:nvPr/>
              </p:nvPicPr>
              <p:blipFill>
                <a:blip r:embed="rId128"/>
                <a:stretch>
                  <a:fillRect/>
                </a:stretch>
              </p:blipFill>
              <p:spPr>
                <a:xfrm>
                  <a:off x="9552093" y="1091548"/>
                  <a:ext cx="155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8" name="Freihand 97">
                  <a:extLst>
                    <a:ext uri="{FF2B5EF4-FFF2-40B4-BE49-F238E27FC236}">
                      <a16:creationId xmlns:a16="http://schemas.microsoft.com/office/drawing/2014/main" id="{97E58C35-EF53-A316-2991-139C6218BF6F}"/>
                    </a:ext>
                  </a:extLst>
                </p14:cNvPr>
                <p14:cNvContentPartPr/>
                <p14:nvPr/>
              </p14:nvContentPartPr>
              <p14:xfrm>
                <a:off x="9823533" y="1136908"/>
                <a:ext cx="30240" cy="146160"/>
              </p14:xfrm>
            </p:contentPart>
          </mc:Choice>
          <mc:Fallback>
            <p:pic>
              <p:nvPicPr>
                <p:cNvPr id="98" name="Freihand 97">
                  <a:extLst>
                    <a:ext uri="{FF2B5EF4-FFF2-40B4-BE49-F238E27FC236}">
                      <a16:creationId xmlns:a16="http://schemas.microsoft.com/office/drawing/2014/main" id="{97E58C35-EF53-A316-2991-139C6218BF6F}"/>
                    </a:ext>
                  </a:extLst>
                </p:cNvPr>
                <p:cNvPicPr/>
                <p:nvPr/>
              </p:nvPicPr>
              <p:blipFill>
                <a:blip r:embed="rId130"/>
                <a:stretch>
                  <a:fillRect/>
                </a:stretch>
              </p:blipFill>
              <p:spPr>
                <a:xfrm>
                  <a:off x="9817413" y="1130788"/>
                  <a:ext cx="42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9" name="Freihand 98">
                  <a:extLst>
                    <a:ext uri="{FF2B5EF4-FFF2-40B4-BE49-F238E27FC236}">
                      <a16:creationId xmlns:a16="http://schemas.microsoft.com/office/drawing/2014/main" id="{1307EFC6-6AF3-6438-365A-05404EDB93E7}"/>
                    </a:ext>
                  </a:extLst>
                </p14:cNvPr>
                <p14:cNvContentPartPr/>
                <p14:nvPr/>
              </p14:nvContentPartPr>
              <p14:xfrm>
                <a:off x="9786093" y="1181548"/>
                <a:ext cx="126720" cy="47160"/>
              </p14:xfrm>
            </p:contentPart>
          </mc:Choice>
          <mc:Fallback>
            <p:pic>
              <p:nvPicPr>
                <p:cNvPr id="99" name="Freihand 98">
                  <a:extLst>
                    <a:ext uri="{FF2B5EF4-FFF2-40B4-BE49-F238E27FC236}">
                      <a16:creationId xmlns:a16="http://schemas.microsoft.com/office/drawing/2014/main" id="{1307EFC6-6AF3-6438-365A-05404EDB93E7}"/>
                    </a:ext>
                  </a:extLst>
                </p:cNvPr>
                <p:cNvPicPr/>
                <p:nvPr/>
              </p:nvPicPr>
              <p:blipFill>
                <a:blip r:embed="rId132"/>
                <a:stretch>
                  <a:fillRect/>
                </a:stretch>
              </p:blipFill>
              <p:spPr>
                <a:xfrm>
                  <a:off x="9779973" y="1175428"/>
                  <a:ext cx="138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0" name="Freihand 99">
                  <a:extLst>
                    <a:ext uri="{FF2B5EF4-FFF2-40B4-BE49-F238E27FC236}">
                      <a16:creationId xmlns:a16="http://schemas.microsoft.com/office/drawing/2014/main" id="{D5E8AAB9-9D18-636D-D987-E030E4ACE465}"/>
                    </a:ext>
                  </a:extLst>
                </p14:cNvPr>
                <p14:cNvContentPartPr/>
                <p14:nvPr/>
              </p14:nvContentPartPr>
              <p14:xfrm>
                <a:off x="9993453" y="1017388"/>
                <a:ext cx="134640" cy="216360"/>
              </p14:xfrm>
            </p:contentPart>
          </mc:Choice>
          <mc:Fallback>
            <p:pic>
              <p:nvPicPr>
                <p:cNvPr id="100" name="Freihand 99">
                  <a:extLst>
                    <a:ext uri="{FF2B5EF4-FFF2-40B4-BE49-F238E27FC236}">
                      <a16:creationId xmlns:a16="http://schemas.microsoft.com/office/drawing/2014/main" id="{D5E8AAB9-9D18-636D-D987-E030E4ACE465}"/>
                    </a:ext>
                  </a:extLst>
                </p:cNvPr>
                <p:cNvPicPr/>
                <p:nvPr/>
              </p:nvPicPr>
              <p:blipFill>
                <a:blip r:embed="rId134"/>
                <a:stretch>
                  <a:fillRect/>
                </a:stretch>
              </p:blipFill>
              <p:spPr>
                <a:xfrm>
                  <a:off x="9987333" y="1011268"/>
                  <a:ext cx="146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1" name="Freihand 100">
                  <a:extLst>
                    <a:ext uri="{FF2B5EF4-FFF2-40B4-BE49-F238E27FC236}">
                      <a16:creationId xmlns:a16="http://schemas.microsoft.com/office/drawing/2014/main" id="{41156CB4-BB56-B2FD-54E3-456506C5A17B}"/>
                    </a:ext>
                  </a:extLst>
                </p14:cNvPr>
                <p14:cNvContentPartPr/>
                <p14:nvPr/>
              </p14:nvContentPartPr>
              <p14:xfrm>
                <a:off x="9972573" y="1212868"/>
                <a:ext cx="200160" cy="77400"/>
              </p14:xfrm>
            </p:contentPart>
          </mc:Choice>
          <mc:Fallback>
            <p:pic>
              <p:nvPicPr>
                <p:cNvPr id="101" name="Freihand 100">
                  <a:extLst>
                    <a:ext uri="{FF2B5EF4-FFF2-40B4-BE49-F238E27FC236}">
                      <a16:creationId xmlns:a16="http://schemas.microsoft.com/office/drawing/2014/main" id="{41156CB4-BB56-B2FD-54E3-456506C5A17B}"/>
                    </a:ext>
                  </a:extLst>
                </p:cNvPr>
                <p:cNvPicPr/>
                <p:nvPr/>
              </p:nvPicPr>
              <p:blipFill>
                <a:blip r:embed="rId136"/>
                <a:stretch>
                  <a:fillRect/>
                </a:stretch>
              </p:blipFill>
              <p:spPr>
                <a:xfrm>
                  <a:off x="9966453" y="1206748"/>
                  <a:ext cx="212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3" name="Freihand 102">
                  <a:extLst>
                    <a:ext uri="{FF2B5EF4-FFF2-40B4-BE49-F238E27FC236}">
                      <a16:creationId xmlns:a16="http://schemas.microsoft.com/office/drawing/2014/main" id="{215D3701-3F0D-5740-DDC6-6D15581D6A33}"/>
                    </a:ext>
                  </a:extLst>
                </p14:cNvPr>
                <p14:cNvContentPartPr/>
                <p14:nvPr/>
              </p14:nvContentPartPr>
              <p14:xfrm>
                <a:off x="10217013" y="986428"/>
                <a:ext cx="142560" cy="225000"/>
              </p14:xfrm>
            </p:contentPart>
          </mc:Choice>
          <mc:Fallback>
            <p:pic>
              <p:nvPicPr>
                <p:cNvPr id="103" name="Freihand 102">
                  <a:extLst>
                    <a:ext uri="{FF2B5EF4-FFF2-40B4-BE49-F238E27FC236}">
                      <a16:creationId xmlns:a16="http://schemas.microsoft.com/office/drawing/2014/main" id="{215D3701-3F0D-5740-DDC6-6D15581D6A33}"/>
                    </a:ext>
                  </a:extLst>
                </p:cNvPr>
                <p:cNvPicPr/>
                <p:nvPr/>
              </p:nvPicPr>
              <p:blipFill>
                <a:blip r:embed="rId138"/>
                <a:stretch>
                  <a:fillRect/>
                </a:stretch>
              </p:blipFill>
              <p:spPr>
                <a:xfrm>
                  <a:off x="10210893" y="980308"/>
                  <a:ext cx="154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4" name="Freihand 103">
                  <a:extLst>
                    <a:ext uri="{FF2B5EF4-FFF2-40B4-BE49-F238E27FC236}">
                      <a16:creationId xmlns:a16="http://schemas.microsoft.com/office/drawing/2014/main" id="{8932391B-5E0A-9ADA-1D6B-E24338B8993B}"/>
                    </a:ext>
                  </a:extLst>
                </p14:cNvPr>
                <p14:cNvContentPartPr/>
                <p14:nvPr/>
              </p14:nvContentPartPr>
              <p14:xfrm>
                <a:off x="10422933" y="866908"/>
                <a:ext cx="55440" cy="434520"/>
              </p14:xfrm>
            </p:contentPart>
          </mc:Choice>
          <mc:Fallback>
            <p:pic>
              <p:nvPicPr>
                <p:cNvPr id="104" name="Freihand 103">
                  <a:extLst>
                    <a:ext uri="{FF2B5EF4-FFF2-40B4-BE49-F238E27FC236}">
                      <a16:creationId xmlns:a16="http://schemas.microsoft.com/office/drawing/2014/main" id="{8932391B-5E0A-9ADA-1D6B-E24338B8993B}"/>
                    </a:ext>
                  </a:extLst>
                </p:cNvPr>
                <p:cNvPicPr/>
                <p:nvPr/>
              </p:nvPicPr>
              <p:blipFill>
                <a:blip r:embed="rId140"/>
                <a:stretch>
                  <a:fillRect/>
                </a:stretch>
              </p:blipFill>
              <p:spPr>
                <a:xfrm>
                  <a:off x="10416813" y="860788"/>
                  <a:ext cx="67680" cy="446760"/>
                </a:xfrm>
                <a:prstGeom prst="rect">
                  <a:avLst/>
                </a:prstGeom>
              </p:spPr>
            </p:pic>
          </mc:Fallback>
        </mc:AlternateContent>
      </p:grpSp>
      <p:grpSp>
        <p:nvGrpSpPr>
          <p:cNvPr id="107" name="Gruppieren 106">
            <a:extLst>
              <a:ext uri="{FF2B5EF4-FFF2-40B4-BE49-F238E27FC236}">
                <a16:creationId xmlns:a16="http://schemas.microsoft.com/office/drawing/2014/main" id="{C8F48AAC-98A0-879D-B6D4-A3DD6EFAD31C}"/>
              </a:ext>
            </a:extLst>
          </p:cNvPr>
          <p:cNvGrpSpPr/>
          <p:nvPr/>
        </p:nvGrpSpPr>
        <p:grpSpPr>
          <a:xfrm>
            <a:off x="8088333" y="43588"/>
            <a:ext cx="726120" cy="675720"/>
            <a:chOff x="8088333" y="43588"/>
            <a:chExt cx="726120" cy="675720"/>
          </a:xfrm>
        </p:grpSpPr>
        <mc:AlternateContent xmlns:mc="http://schemas.openxmlformats.org/markup-compatibility/2006">
          <mc:Choice xmlns:p14="http://schemas.microsoft.com/office/powerpoint/2010/main" Requires="p14">
            <p:contentPart p14:bwMode="auto" r:id="rId141">
              <p14:nvContentPartPr>
                <p14:cNvPr id="4" name="Freihand 3">
                  <a:extLst>
                    <a:ext uri="{FF2B5EF4-FFF2-40B4-BE49-F238E27FC236}">
                      <a16:creationId xmlns:a16="http://schemas.microsoft.com/office/drawing/2014/main" id="{A6E76106-2509-F3F2-9C96-F57F99AB86CB}"/>
                    </a:ext>
                  </a:extLst>
                </p14:cNvPr>
                <p14:cNvContentPartPr/>
                <p14:nvPr/>
              </p14:nvContentPartPr>
              <p14:xfrm>
                <a:off x="8088333" y="475228"/>
                <a:ext cx="724680" cy="36360"/>
              </p14:xfrm>
            </p:contentPart>
          </mc:Choice>
          <mc:Fallback>
            <p:pic>
              <p:nvPicPr>
                <p:cNvPr id="4" name="Freihand 3">
                  <a:extLst>
                    <a:ext uri="{FF2B5EF4-FFF2-40B4-BE49-F238E27FC236}">
                      <a16:creationId xmlns:a16="http://schemas.microsoft.com/office/drawing/2014/main" id="{A6E76106-2509-F3F2-9C96-F57F99AB86CB}"/>
                    </a:ext>
                  </a:extLst>
                </p:cNvPr>
                <p:cNvPicPr/>
                <p:nvPr/>
              </p:nvPicPr>
              <p:blipFill>
                <a:blip r:embed="rId142"/>
                <a:stretch>
                  <a:fillRect/>
                </a:stretch>
              </p:blipFill>
              <p:spPr>
                <a:xfrm>
                  <a:off x="8082213" y="469108"/>
                  <a:ext cx="736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 name="Freihand 4">
                  <a:extLst>
                    <a:ext uri="{FF2B5EF4-FFF2-40B4-BE49-F238E27FC236}">
                      <a16:creationId xmlns:a16="http://schemas.microsoft.com/office/drawing/2014/main" id="{E8AE3ADA-917A-36D6-4D8F-2B0386712592}"/>
                    </a:ext>
                  </a:extLst>
                </p14:cNvPr>
                <p14:cNvContentPartPr/>
                <p14:nvPr/>
              </p14:nvContentPartPr>
              <p14:xfrm>
                <a:off x="8104173" y="70228"/>
                <a:ext cx="710280" cy="449640"/>
              </p14:xfrm>
            </p:contentPart>
          </mc:Choice>
          <mc:Fallback>
            <p:pic>
              <p:nvPicPr>
                <p:cNvPr id="5" name="Freihand 4">
                  <a:extLst>
                    <a:ext uri="{FF2B5EF4-FFF2-40B4-BE49-F238E27FC236}">
                      <a16:creationId xmlns:a16="http://schemas.microsoft.com/office/drawing/2014/main" id="{E8AE3ADA-917A-36D6-4D8F-2B0386712592}"/>
                    </a:ext>
                  </a:extLst>
                </p:cNvPr>
                <p:cNvPicPr/>
                <p:nvPr/>
              </p:nvPicPr>
              <p:blipFill>
                <a:blip r:embed="rId144"/>
                <a:stretch>
                  <a:fillRect/>
                </a:stretch>
              </p:blipFill>
              <p:spPr>
                <a:xfrm>
                  <a:off x="8098053" y="64108"/>
                  <a:ext cx="7225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6" name="Freihand 105">
                  <a:extLst>
                    <a:ext uri="{FF2B5EF4-FFF2-40B4-BE49-F238E27FC236}">
                      <a16:creationId xmlns:a16="http://schemas.microsoft.com/office/drawing/2014/main" id="{BCE796E3-20F5-FB8D-30AC-2B332CE24D4C}"/>
                    </a:ext>
                  </a:extLst>
                </p14:cNvPr>
                <p14:cNvContentPartPr/>
                <p14:nvPr/>
              </p14:nvContentPartPr>
              <p14:xfrm>
                <a:off x="8115693" y="43588"/>
                <a:ext cx="656640" cy="675720"/>
              </p14:xfrm>
            </p:contentPart>
          </mc:Choice>
          <mc:Fallback>
            <p:pic>
              <p:nvPicPr>
                <p:cNvPr id="106" name="Freihand 105">
                  <a:extLst>
                    <a:ext uri="{FF2B5EF4-FFF2-40B4-BE49-F238E27FC236}">
                      <a16:creationId xmlns:a16="http://schemas.microsoft.com/office/drawing/2014/main" id="{BCE796E3-20F5-FB8D-30AC-2B332CE24D4C}"/>
                    </a:ext>
                  </a:extLst>
                </p:cNvPr>
                <p:cNvPicPr/>
                <p:nvPr/>
              </p:nvPicPr>
              <p:blipFill>
                <a:blip r:embed="rId146"/>
                <a:stretch>
                  <a:fillRect/>
                </a:stretch>
              </p:blipFill>
              <p:spPr>
                <a:xfrm>
                  <a:off x="8109573" y="37468"/>
                  <a:ext cx="668880" cy="68796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0F041A0-E23E-812A-6839-4FE326AFB84B}"/>
                  </a:ext>
                </a:extLst>
              </p14:cNvPr>
              <p14:cNvContentPartPr/>
              <p14:nvPr/>
            </p14:nvContentPartPr>
            <p14:xfrm>
              <a:off x="1455333" y="1370188"/>
              <a:ext cx="695160" cy="46440"/>
            </p14:xfrm>
          </p:contentPart>
        </mc:Choice>
        <mc:Fallback>
          <p:pic>
            <p:nvPicPr>
              <p:cNvPr id="3" name="Freihand 2">
                <a:extLst>
                  <a:ext uri="{FF2B5EF4-FFF2-40B4-BE49-F238E27FC236}">
                    <a16:creationId xmlns:a16="http://schemas.microsoft.com/office/drawing/2014/main" id="{70F041A0-E23E-812A-6839-4FE326AFB84B}"/>
                  </a:ext>
                </a:extLst>
              </p:cNvPr>
              <p:cNvPicPr/>
              <p:nvPr/>
            </p:nvPicPr>
            <p:blipFill>
              <a:blip r:embed="rId4"/>
              <a:stretch>
                <a:fillRect/>
              </a:stretch>
            </p:blipFill>
            <p:spPr>
              <a:xfrm>
                <a:off x="1449213" y="1364068"/>
                <a:ext cx="707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34F398B-3BBB-D100-2583-47668C892458}"/>
                  </a:ext>
                </a:extLst>
              </p14:cNvPr>
              <p14:cNvContentPartPr/>
              <p14:nvPr/>
            </p14:nvContentPartPr>
            <p14:xfrm>
              <a:off x="8399013" y="78148"/>
              <a:ext cx="555120" cy="638640"/>
            </p14:xfrm>
          </p:contentPart>
        </mc:Choice>
        <mc:Fallback>
          <p:pic>
            <p:nvPicPr>
              <p:cNvPr id="5" name="Freihand 4">
                <a:extLst>
                  <a:ext uri="{FF2B5EF4-FFF2-40B4-BE49-F238E27FC236}">
                    <a16:creationId xmlns:a16="http://schemas.microsoft.com/office/drawing/2014/main" id="{134F398B-3BBB-D100-2583-47668C892458}"/>
                  </a:ext>
                </a:extLst>
              </p:cNvPr>
              <p:cNvPicPr/>
              <p:nvPr/>
            </p:nvPicPr>
            <p:blipFill>
              <a:blip r:embed="rId6"/>
              <a:stretch>
                <a:fillRect/>
              </a:stretch>
            </p:blipFill>
            <p:spPr>
              <a:xfrm>
                <a:off x="8392893" y="72028"/>
                <a:ext cx="56736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B2A597B-A4F1-6146-8FB8-066F886BDE89}"/>
                  </a:ext>
                </a:extLst>
              </p14:cNvPr>
              <p14:cNvContentPartPr/>
              <p14:nvPr/>
            </p14:nvContentPartPr>
            <p14:xfrm>
              <a:off x="2373693" y="1829188"/>
              <a:ext cx="3548520" cy="2422080"/>
            </p14:xfrm>
          </p:contentPart>
        </mc:Choice>
        <mc:Fallback>
          <p:pic>
            <p:nvPicPr>
              <p:cNvPr id="7" name="Freihand 6">
                <a:extLst>
                  <a:ext uri="{FF2B5EF4-FFF2-40B4-BE49-F238E27FC236}">
                    <a16:creationId xmlns:a16="http://schemas.microsoft.com/office/drawing/2014/main" id="{FB2A597B-A4F1-6146-8FB8-066F886BDE89}"/>
                  </a:ext>
                </a:extLst>
              </p:cNvPr>
              <p:cNvPicPr/>
              <p:nvPr/>
            </p:nvPicPr>
            <p:blipFill>
              <a:blip r:embed="rId8"/>
              <a:stretch>
                <a:fillRect/>
              </a:stretch>
            </p:blipFill>
            <p:spPr>
              <a:xfrm>
                <a:off x="2367573" y="1823068"/>
                <a:ext cx="3560760" cy="2434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02C02ACD-95D2-A93F-F964-CCC70EC82868}"/>
                  </a:ext>
                </a:extLst>
              </p14:cNvPr>
              <p14:cNvContentPartPr/>
              <p14:nvPr/>
            </p14:nvContentPartPr>
            <p14:xfrm>
              <a:off x="5165853" y="1796788"/>
              <a:ext cx="86040" cy="289080"/>
            </p14:xfrm>
          </p:contentPart>
        </mc:Choice>
        <mc:Fallback>
          <p:pic>
            <p:nvPicPr>
              <p:cNvPr id="15" name="Freihand 14">
                <a:extLst>
                  <a:ext uri="{FF2B5EF4-FFF2-40B4-BE49-F238E27FC236}">
                    <a16:creationId xmlns:a16="http://schemas.microsoft.com/office/drawing/2014/main" id="{02C02ACD-95D2-A93F-F964-CCC70EC82868}"/>
                  </a:ext>
                </a:extLst>
              </p:cNvPr>
              <p:cNvPicPr/>
              <p:nvPr/>
            </p:nvPicPr>
            <p:blipFill>
              <a:blip r:embed="rId10"/>
              <a:stretch>
                <a:fillRect/>
              </a:stretch>
            </p:blipFill>
            <p:spPr>
              <a:xfrm>
                <a:off x="5159733" y="1790668"/>
                <a:ext cx="982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279D2F33-2680-45B3-F310-C4BF791E74C6}"/>
                  </a:ext>
                </a:extLst>
              </p14:cNvPr>
              <p14:cNvContentPartPr/>
              <p14:nvPr/>
            </p14:nvContentPartPr>
            <p14:xfrm>
              <a:off x="5138493" y="1980748"/>
              <a:ext cx="120600" cy="208440"/>
            </p14:xfrm>
          </p:contentPart>
        </mc:Choice>
        <mc:Fallback>
          <p:pic>
            <p:nvPicPr>
              <p:cNvPr id="17" name="Freihand 16">
                <a:extLst>
                  <a:ext uri="{FF2B5EF4-FFF2-40B4-BE49-F238E27FC236}">
                    <a16:creationId xmlns:a16="http://schemas.microsoft.com/office/drawing/2014/main" id="{279D2F33-2680-45B3-F310-C4BF791E74C6}"/>
                  </a:ext>
                </a:extLst>
              </p:cNvPr>
              <p:cNvPicPr/>
              <p:nvPr/>
            </p:nvPicPr>
            <p:blipFill>
              <a:blip r:embed="rId12"/>
              <a:stretch>
                <a:fillRect/>
              </a:stretch>
            </p:blipFill>
            <p:spPr>
              <a:xfrm>
                <a:off x="5132373" y="1974628"/>
                <a:ext cx="132840" cy="220680"/>
              </a:xfrm>
              <a:prstGeom prst="rect">
                <a:avLst/>
              </a:prstGeom>
            </p:spPr>
          </p:pic>
        </mc:Fallback>
      </mc:AlternateContent>
      <p:grpSp>
        <p:nvGrpSpPr>
          <p:cNvPr id="45" name="Gruppieren 44">
            <a:extLst>
              <a:ext uri="{FF2B5EF4-FFF2-40B4-BE49-F238E27FC236}">
                <a16:creationId xmlns:a16="http://schemas.microsoft.com/office/drawing/2014/main" id="{92AF663F-642D-9CF0-50E8-E419AFE0DF73}"/>
              </a:ext>
            </a:extLst>
          </p:cNvPr>
          <p:cNvGrpSpPr/>
          <p:nvPr/>
        </p:nvGrpSpPr>
        <p:grpSpPr>
          <a:xfrm>
            <a:off x="6044613" y="1340668"/>
            <a:ext cx="1153800" cy="814680"/>
            <a:chOff x="6044613" y="1340668"/>
            <a:chExt cx="1153800" cy="814680"/>
          </a:xfrm>
        </p:grpSpPr>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1192C469-AC0A-B9CA-B6F0-8E93EE4A8C10}"/>
                    </a:ext>
                  </a:extLst>
                </p14:cNvPr>
                <p14:cNvContentPartPr/>
                <p14:nvPr/>
              </p14:nvContentPartPr>
              <p14:xfrm>
                <a:off x="6044613" y="1676548"/>
                <a:ext cx="117000" cy="330840"/>
              </p14:xfrm>
            </p:contentPart>
          </mc:Choice>
          <mc:Fallback>
            <p:pic>
              <p:nvPicPr>
                <p:cNvPr id="18" name="Freihand 17">
                  <a:extLst>
                    <a:ext uri="{FF2B5EF4-FFF2-40B4-BE49-F238E27FC236}">
                      <a16:creationId xmlns:a16="http://schemas.microsoft.com/office/drawing/2014/main" id="{1192C469-AC0A-B9CA-B6F0-8E93EE4A8C10}"/>
                    </a:ext>
                  </a:extLst>
                </p:cNvPr>
                <p:cNvPicPr/>
                <p:nvPr/>
              </p:nvPicPr>
              <p:blipFill>
                <a:blip r:embed="rId14"/>
                <a:stretch>
                  <a:fillRect/>
                </a:stretch>
              </p:blipFill>
              <p:spPr>
                <a:xfrm>
                  <a:off x="6038493" y="1670428"/>
                  <a:ext cx="1292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C3BE9111-06A7-CBAA-2046-743CE747CC9B}"/>
                    </a:ext>
                  </a:extLst>
                </p14:cNvPr>
                <p14:cNvContentPartPr/>
                <p14:nvPr/>
              </p14:nvContentPartPr>
              <p14:xfrm>
                <a:off x="6251973" y="1626868"/>
                <a:ext cx="126000" cy="254880"/>
              </p14:xfrm>
            </p:contentPart>
          </mc:Choice>
          <mc:Fallback>
            <p:pic>
              <p:nvPicPr>
                <p:cNvPr id="20" name="Freihand 19">
                  <a:extLst>
                    <a:ext uri="{FF2B5EF4-FFF2-40B4-BE49-F238E27FC236}">
                      <a16:creationId xmlns:a16="http://schemas.microsoft.com/office/drawing/2014/main" id="{C3BE9111-06A7-CBAA-2046-743CE747CC9B}"/>
                    </a:ext>
                  </a:extLst>
                </p:cNvPr>
                <p:cNvPicPr/>
                <p:nvPr/>
              </p:nvPicPr>
              <p:blipFill>
                <a:blip r:embed="rId16"/>
                <a:stretch>
                  <a:fillRect/>
                </a:stretch>
              </p:blipFill>
              <p:spPr>
                <a:xfrm>
                  <a:off x="6245853" y="1620748"/>
                  <a:ext cx="1382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9AE532FB-AB98-8559-D7A8-19B42AB57EB5}"/>
                    </a:ext>
                  </a:extLst>
                </p14:cNvPr>
                <p14:cNvContentPartPr/>
                <p14:nvPr/>
              </p14:nvContentPartPr>
              <p14:xfrm>
                <a:off x="6446733" y="1502668"/>
                <a:ext cx="118080" cy="329040"/>
              </p14:xfrm>
            </p:contentPart>
          </mc:Choice>
          <mc:Fallback>
            <p:pic>
              <p:nvPicPr>
                <p:cNvPr id="25" name="Freihand 24">
                  <a:extLst>
                    <a:ext uri="{FF2B5EF4-FFF2-40B4-BE49-F238E27FC236}">
                      <a16:creationId xmlns:a16="http://schemas.microsoft.com/office/drawing/2014/main" id="{9AE532FB-AB98-8559-D7A8-19B42AB57EB5}"/>
                    </a:ext>
                  </a:extLst>
                </p:cNvPr>
                <p:cNvPicPr/>
                <p:nvPr/>
              </p:nvPicPr>
              <p:blipFill>
                <a:blip r:embed="rId18"/>
                <a:stretch>
                  <a:fillRect/>
                </a:stretch>
              </p:blipFill>
              <p:spPr>
                <a:xfrm>
                  <a:off x="6440613" y="1496548"/>
                  <a:ext cx="1303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5B8B603F-38C8-5BDD-513B-56D1FF6448A3}"/>
                    </a:ext>
                  </a:extLst>
                </p14:cNvPr>
                <p14:cNvContentPartPr/>
                <p14:nvPr/>
              </p14:nvContentPartPr>
              <p14:xfrm>
                <a:off x="6627813" y="1465588"/>
                <a:ext cx="152640" cy="286920"/>
              </p14:xfrm>
            </p:contentPart>
          </mc:Choice>
          <mc:Fallback>
            <p:pic>
              <p:nvPicPr>
                <p:cNvPr id="26" name="Freihand 25">
                  <a:extLst>
                    <a:ext uri="{FF2B5EF4-FFF2-40B4-BE49-F238E27FC236}">
                      <a16:creationId xmlns:a16="http://schemas.microsoft.com/office/drawing/2014/main" id="{5B8B603F-38C8-5BDD-513B-56D1FF6448A3}"/>
                    </a:ext>
                  </a:extLst>
                </p:cNvPr>
                <p:cNvPicPr/>
                <p:nvPr/>
              </p:nvPicPr>
              <p:blipFill>
                <a:blip r:embed="rId20"/>
                <a:stretch>
                  <a:fillRect/>
                </a:stretch>
              </p:blipFill>
              <p:spPr>
                <a:xfrm>
                  <a:off x="6621693" y="1459468"/>
                  <a:ext cx="1648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C24E8B9D-CAB3-46C5-3CED-8D645B4A33E7}"/>
                    </a:ext>
                  </a:extLst>
                </p14:cNvPr>
                <p14:cNvContentPartPr/>
                <p14:nvPr/>
              </p14:nvContentPartPr>
              <p14:xfrm>
                <a:off x="6822213" y="1621828"/>
                <a:ext cx="118440" cy="186840"/>
              </p14:xfrm>
            </p:contentPart>
          </mc:Choice>
          <mc:Fallback>
            <p:pic>
              <p:nvPicPr>
                <p:cNvPr id="27" name="Freihand 26">
                  <a:extLst>
                    <a:ext uri="{FF2B5EF4-FFF2-40B4-BE49-F238E27FC236}">
                      <a16:creationId xmlns:a16="http://schemas.microsoft.com/office/drawing/2014/main" id="{C24E8B9D-CAB3-46C5-3CED-8D645B4A33E7}"/>
                    </a:ext>
                  </a:extLst>
                </p:cNvPr>
                <p:cNvPicPr/>
                <p:nvPr/>
              </p:nvPicPr>
              <p:blipFill>
                <a:blip r:embed="rId22"/>
                <a:stretch>
                  <a:fillRect/>
                </a:stretch>
              </p:blipFill>
              <p:spPr>
                <a:xfrm>
                  <a:off x="6816093" y="1615708"/>
                  <a:ext cx="130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CE86192C-BB2E-2703-35EF-339E3D8413EA}"/>
                    </a:ext>
                  </a:extLst>
                </p14:cNvPr>
                <p14:cNvContentPartPr/>
                <p14:nvPr/>
              </p14:nvContentPartPr>
              <p14:xfrm>
                <a:off x="6988173" y="1340668"/>
                <a:ext cx="107640" cy="498600"/>
              </p14:xfrm>
            </p:contentPart>
          </mc:Choice>
          <mc:Fallback>
            <p:pic>
              <p:nvPicPr>
                <p:cNvPr id="28" name="Freihand 27">
                  <a:extLst>
                    <a:ext uri="{FF2B5EF4-FFF2-40B4-BE49-F238E27FC236}">
                      <a16:creationId xmlns:a16="http://schemas.microsoft.com/office/drawing/2014/main" id="{CE86192C-BB2E-2703-35EF-339E3D8413EA}"/>
                    </a:ext>
                  </a:extLst>
                </p:cNvPr>
                <p:cNvPicPr/>
                <p:nvPr/>
              </p:nvPicPr>
              <p:blipFill>
                <a:blip r:embed="rId24"/>
                <a:stretch>
                  <a:fillRect/>
                </a:stretch>
              </p:blipFill>
              <p:spPr>
                <a:xfrm>
                  <a:off x="6982053" y="1334548"/>
                  <a:ext cx="11988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 name="Freihand 43">
                  <a:extLst>
                    <a:ext uri="{FF2B5EF4-FFF2-40B4-BE49-F238E27FC236}">
                      <a16:creationId xmlns:a16="http://schemas.microsoft.com/office/drawing/2014/main" id="{E2C014F0-CEFE-AF47-7E86-42F1C046C412}"/>
                    </a:ext>
                  </a:extLst>
                </p14:cNvPr>
                <p14:cNvContentPartPr/>
                <p14:nvPr/>
              </p14:nvContentPartPr>
              <p14:xfrm>
                <a:off x="6145053" y="1811188"/>
                <a:ext cx="1053360" cy="344160"/>
              </p14:xfrm>
            </p:contentPart>
          </mc:Choice>
          <mc:Fallback>
            <p:pic>
              <p:nvPicPr>
                <p:cNvPr id="44" name="Freihand 43">
                  <a:extLst>
                    <a:ext uri="{FF2B5EF4-FFF2-40B4-BE49-F238E27FC236}">
                      <a16:creationId xmlns:a16="http://schemas.microsoft.com/office/drawing/2014/main" id="{E2C014F0-CEFE-AF47-7E86-42F1C046C412}"/>
                    </a:ext>
                  </a:extLst>
                </p:cNvPr>
                <p:cNvPicPr/>
                <p:nvPr/>
              </p:nvPicPr>
              <p:blipFill>
                <a:blip r:embed="rId26"/>
                <a:stretch>
                  <a:fillRect/>
                </a:stretch>
              </p:blipFill>
              <p:spPr>
                <a:xfrm>
                  <a:off x="6138933" y="1805068"/>
                  <a:ext cx="1065600" cy="35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46" name="Freihand 45">
                <a:extLst>
                  <a:ext uri="{FF2B5EF4-FFF2-40B4-BE49-F238E27FC236}">
                    <a16:creationId xmlns:a16="http://schemas.microsoft.com/office/drawing/2014/main" id="{475977AE-F17A-4B88-5BD3-5CA29431FA1F}"/>
                  </a:ext>
                </a:extLst>
              </p14:cNvPr>
              <p14:cNvContentPartPr/>
              <p14:nvPr/>
            </p14:nvContentPartPr>
            <p14:xfrm>
              <a:off x="4902693" y="3569428"/>
              <a:ext cx="730440" cy="73440"/>
            </p14:xfrm>
          </p:contentPart>
        </mc:Choice>
        <mc:Fallback>
          <p:pic>
            <p:nvPicPr>
              <p:cNvPr id="46" name="Freihand 45">
                <a:extLst>
                  <a:ext uri="{FF2B5EF4-FFF2-40B4-BE49-F238E27FC236}">
                    <a16:creationId xmlns:a16="http://schemas.microsoft.com/office/drawing/2014/main" id="{475977AE-F17A-4B88-5BD3-5CA29431FA1F}"/>
                  </a:ext>
                </a:extLst>
              </p:cNvPr>
              <p:cNvPicPr/>
              <p:nvPr/>
            </p:nvPicPr>
            <p:blipFill>
              <a:blip r:embed="rId28"/>
              <a:stretch>
                <a:fillRect/>
              </a:stretch>
            </p:blipFill>
            <p:spPr>
              <a:xfrm>
                <a:off x="4896573" y="3563308"/>
                <a:ext cx="742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507A3DE4-21FB-AA0A-86F0-9913367DBB74}"/>
                  </a:ext>
                </a:extLst>
              </p14:cNvPr>
              <p14:cNvContentPartPr/>
              <p14:nvPr/>
            </p14:nvContentPartPr>
            <p14:xfrm>
              <a:off x="4099173" y="3216628"/>
              <a:ext cx="7920" cy="190440"/>
            </p14:xfrm>
          </p:contentPart>
        </mc:Choice>
        <mc:Fallback>
          <p:pic>
            <p:nvPicPr>
              <p:cNvPr id="30" name="Freihand 29">
                <a:extLst>
                  <a:ext uri="{FF2B5EF4-FFF2-40B4-BE49-F238E27FC236}">
                    <a16:creationId xmlns:a16="http://schemas.microsoft.com/office/drawing/2014/main" id="{507A3DE4-21FB-AA0A-86F0-9913367DBB74}"/>
                  </a:ext>
                </a:extLst>
              </p:cNvPr>
              <p:cNvPicPr/>
              <p:nvPr/>
            </p:nvPicPr>
            <p:blipFill>
              <a:blip r:embed="rId30"/>
              <a:stretch>
                <a:fillRect/>
              </a:stretch>
            </p:blipFill>
            <p:spPr>
              <a:xfrm>
                <a:off x="4093053" y="3210508"/>
                <a:ext cx="20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BF90626F-7D6D-EA73-C65E-DEE6B00BA110}"/>
                  </a:ext>
                </a:extLst>
              </p14:cNvPr>
              <p14:cNvContentPartPr/>
              <p14:nvPr/>
            </p14:nvContentPartPr>
            <p14:xfrm>
              <a:off x="4109253" y="3596788"/>
              <a:ext cx="6840" cy="78480"/>
            </p14:xfrm>
          </p:contentPart>
        </mc:Choice>
        <mc:Fallback>
          <p:pic>
            <p:nvPicPr>
              <p:cNvPr id="32" name="Freihand 31">
                <a:extLst>
                  <a:ext uri="{FF2B5EF4-FFF2-40B4-BE49-F238E27FC236}">
                    <a16:creationId xmlns:a16="http://schemas.microsoft.com/office/drawing/2014/main" id="{BF90626F-7D6D-EA73-C65E-DEE6B00BA110}"/>
                  </a:ext>
                </a:extLst>
              </p:cNvPr>
              <p:cNvPicPr/>
              <p:nvPr/>
            </p:nvPicPr>
            <p:blipFill>
              <a:blip r:embed="rId32"/>
              <a:stretch>
                <a:fillRect/>
              </a:stretch>
            </p:blipFill>
            <p:spPr>
              <a:xfrm>
                <a:off x="4103133" y="3590668"/>
                <a:ext cx="19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916495C7-E20F-E907-4DBB-1161EEE0EE6E}"/>
                  </a:ext>
                </a:extLst>
              </p14:cNvPr>
              <p14:cNvContentPartPr/>
              <p14:nvPr/>
            </p14:nvContentPartPr>
            <p14:xfrm>
              <a:off x="4120053" y="3740068"/>
              <a:ext cx="19080" cy="721800"/>
            </p14:xfrm>
          </p:contentPart>
        </mc:Choice>
        <mc:Fallback>
          <p:pic>
            <p:nvPicPr>
              <p:cNvPr id="33" name="Freihand 32">
                <a:extLst>
                  <a:ext uri="{FF2B5EF4-FFF2-40B4-BE49-F238E27FC236}">
                    <a16:creationId xmlns:a16="http://schemas.microsoft.com/office/drawing/2014/main" id="{916495C7-E20F-E907-4DBB-1161EEE0EE6E}"/>
                  </a:ext>
                </a:extLst>
              </p:cNvPr>
              <p:cNvPicPr/>
              <p:nvPr/>
            </p:nvPicPr>
            <p:blipFill>
              <a:blip r:embed="rId34"/>
              <a:stretch>
                <a:fillRect/>
              </a:stretch>
            </p:blipFill>
            <p:spPr>
              <a:xfrm>
                <a:off x="4113933" y="3733948"/>
                <a:ext cx="3132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E9D5F465-5C71-1732-B014-D83BC7A50D41}"/>
                  </a:ext>
                </a:extLst>
              </p14:cNvPr>
              <p14:cNvContentPartPr/>
              <p14:nvPr/>
            </p14:nvContentPartPr>
            <p14:xfrm>
              <a:off x="4121133" y="4551508"/>
              <a:ext cx="7920" cy="103320"/>
            </p14:xfrm>
          </p:contentPart>
        </mc:Choice>
        <mc:Fallback>
          <p:pic>
            <p:nvPicPr>
              <p:cNvPr id="35" name="Freihand 34">
                <a:extLst>
                  <a:ext uri="{FF2B5EF4-FFF2-40B4-BE49-F238E27FC236}">
                    <a16:creationId xmlns:a16="http://schemas.microsoft.com/office/drawing/2014/main" id="{E9D5F465-5C71-1732-B014-D83BC7A50D41}"/>
                  </a:ext>
                </a:extLst>
              </p:cNvPr>
              <p:cNvPicPr/>
              <p:nvPr/>
            </p:nvPicPr>
            <p:blipFill>
              <a:blip r:embed="rId36"/>
              <a:stretch>
                <a:fillRect/>
              </a:stretch>
            </p:blipFill>
            <p:spPr>
              <a:xfrm>
                <a:off x="4115013" y="4545388"/>
                <a:ext cx="20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1" name="Freihand 50">
                <a:extLst>
                  <a:ext uri="{FF2B5EF4-FFF2-40B4-BE49-F238E27FC236}">
                    <a16:creationId xmlns:a16="http://schemas.microsoft.com/office/drawing/2014/main" id="{60B3AF9F-A2E7-8D12-14AF-2B3C3137C94A}"/>
                  </a:ext>
                </a:extLst>
              </p14:cNvPr>
              <p14:cNvContentPartPr/>
              <p14:nvPr/>
            </p14:nvContentPartPr>
            <p14:xfrm>
              <a:off x="955293" y="3179908"/>
              <a:ext cx="3052800" cy="290880"/>
            </p14:xfrm>
          </p:contentPart>
        </mc:Choice>
        <mc:Fallback>
          <p:pic>
            <p:nvPicPr>
              <p:cNvPr id="51" name="Freihand 50">
                <a:extLst>
                  <a:ext uri="{FF2B5EF4-FFF2-40B4-BE49-F238E27FC236}">
                    <a16:creationId xmlns:a16="http://schemas.microsoft.com/office/drawing/2014/main" id="{60B3AF9F-A2E7-8D12-14AF-2B3C3137C94A}"/>
                  </a:ext>
                </a:extLst>
              </p:cNvPr>
              <p:cNvPicPr/>
              <p:nvPr/>
            </p:nvPicPr>
            <p:blipFill>
              <a:blip r:embed="rId38"/>
              <a:stretch>
                <a:fillRect/>
              </a:stretch>
            </p:blipFill>
            <p:spPr>
              <a:xfrm>
                <a:off x="949173" y="3173788"/>
                <a:ext cx="3065040" cy="303120"/>
              </a:xfrm>
              <a:prstGeom prst="rect">
                <a:avLst/>
              </a:prstGeom>
            </p:spPr>
          </p:pic>
        </mc:Fallback>
      </mc:AlternateContent>
      <p:grpSp>
        <p:nvGrpSpPr>
          <p:cNvPr id="65" name="Gruppieren 64">
            <a:extLst>
              <a:ext uri="{FF2B5EF4-FFF2-40B4-BE49-F238E27FC236}">
                <a16:creationId xmlns:a16="http://schemas.microsoft.com/office/drawing/2014/main" id="{26A8F383-E3C2-3FE4-C751-2FF57151DF3F}"/>
              </a:ext>
            </a:extLst>
          </p:cNvPr>
          <p:cNvGrpSpPr/>
          <p:nvPr/>
        </p:nvGrpSpPr>
        <p:grpSpPr>
          <a:xfrm>
            <a:off x="275973" y="3278908"/>
            <a:ext cx="583920" cy="397440"/>
            <a:chOff x="275973" y="3278908"/>
            <a:chExt cx="583920" cy="397440"/>
          </a:xfrm>
        </p:grpSpPr>
        <mc:AlternateContent xmlns:mc="http://schemas.openxmlformats.org/markup-compatibility/2006">
          <mc:Choice xmlns:p14="http://schemas.microsoft.com/office/powerpoint/2010/main" Requires="p14">
            <p:contentPart p14:bwMode="auto" r:id="rId39">
              <p14:nvContentPartPr>
                <p14:cNvPr id="53" name="Freihand 52">
                  <a:extLst>
                    <a:ext uri="{FF2B5EF4-FFF2-40B4-BE49-F238E27FC236}">
                      <a16:creationId xmlns:a16="http://schemas.microsoft.com/office/drawing/2014/main" id="{8C3EE7A5-4F4C-990B-8631-1B9DACDFE574}"/>
                    </a:ext>
                  </a:extLst>
                </p14:cNvPr>
                <p14:cNvContentPartPr/>
                <p14:nvPr/>
              </p14:nvContentPartPr>
              <p14:xfrm>
                <a:off x="275973" y="3419308"/>
                <a:ext cx="73080" cy="201600"/>
              </p14:xfrm>
            </p:contentPart>
          </mc:Choice>
          <mc:Fallback>
            <p:pic>
              <p:nvPicPr>
                <p:cNvPr id="53" name="Freihand 52">
                  <a:extLst>
                    <a:ext uri="{FF2B5EF4-FFF2-40B4-BE49-F238E27FC236}">
                      <a16:creationId xmlns:a16="http://schemas.microsoft.com/office/drawing/2014/main" id="{8C3EE7A5-4F4C-990B-8631-1B9DACDFE574}"/>
                    </a:ext>
                  </a:extLst>
                </p:cNvPr>
                <p:cNvPicPr/>
                <p:nvPr/>
              </p:nvPicPr>
              <p:blipFill>
                <a:blip r:embed="rId40"/>
                <a:stretch>
                  <a:fillRect/>
                </a:stretch>
              </p:blipFill>
              <p:spPr>
                <a:xfrm>
                  <a:off x="269853" y="3413188"/>
                  <a:ext cx="85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4" name="Freihand 53">
                  <a:extLst>
                    <a:ext uri="{FF2B5EF4-FFF2-40B4-BE49-F238E27FC236}">
                      <a16:creationId xmlns:a16="http://schemas.microsoft.com/office/drawing/2014/main" id="{51930D28-152B-B6A3-7B44-8297B241B6E0}"/>
                    </a:ext>
                  </a:extLst>
                </p14:cNvPr>
                <p14:cNvContentPartPr/>
                <p14:nvPr/>
              </p14:nvContentPartPr>
              <p14:xfrm>
                <a:off x="287133" y="3327868"/>
                <a:ext cx="11520" cy="6840"/>
              </p14:xfrm>
            </p:contentPart>
          </mc:Choice>
          <mc:Fallback>
            <p:pic>
              <p:nvPicPr>
                <p:cNvPr id="54" name="Freihand 53">
                  <a:extLst>
                    <a:ext uri="{FF2B5EF4-FFF2-40B4-BE49-F238E27FC236}">
                      <a16:creationId xmlns:a16="http://schemas.microsoft.com/office/drawing/2014/main" id="{51930D28-152B-B6A3-7B44-8297B241B6E0}"/>
                    </a:ext>
                  </a:extLst>
                </p:cNvPr>
                <p:cNvPicPr/>
                <p:nvPr/>
              </p:nvPicPr>
              <p:blipFill>
                <a:blip r:embed="rId42"/>
                <a:stretch>
                  <a:fillRect/>
                </a:stretch>
              </p:blipFill>
              <p:spPr>
                <a:xfrm>
                  <a:off x="281013" y="3321748"/>
                  <a:ext cx="23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 name="Freihand 54">
                  <a:extLst>
                    <a:ext uri="{FF2B5EF4-FFF2-40B4-BE49-F238E27FC236}">
                      <a16:creationId xmlns:a16="http://schemas.microsoft.com/office/drawing/2014/main" id="{A7EE6F3F-9743-A6AA-DCD3-9C5E79D01B02}"/>
                    </a:ext>
                  </a:extLst>
                </p14:cNvPr>
                <p14:cNvContentPartPr/>
                <p14:nvPr/>
              </p14:nvContentPartPr>
              <p14:xfrm>
                <a:off x="337893" y="3305908"/>
                <a:ext cx="154440" cy="135000"/>
              </p14:xfrm>
            </p:contentPart>
          </mc:Choice>
          <mc:Fallback>
            <p:pic>
              <p:nvPicPr>
                <p:cNvPr id="55" name="Freihand 54">
                  <a:extLst>
                    <a:ext uri="{FF2B5EF4-FFF2-40B4-BE49-F238E27FC236}">
                      <a16:creationId xmlns:a16="http://schemas.microsoft.com/office/drawing/2014/main" id="{A7EE6F3F-9743-A6AA-DCD3-9C5E79D01B02}"/>
                    </a:ext>
                  </a:extLst>
                </p:cNvPr>
                <p:cNvPicPr/>
                <p:nvPr/>
              </p:nvPicPr>
              <p:blipFill>
                <a:blip r:embed="rId44"/>
                <a:stretch>
                  <a:fillRect/>
                </a:stretch>
              </p:blipFill>
              <p:spPr>
                <a:xfrm>
                  <a:off x="331773" y="3299788"/>
                  <a:ext cx="166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6" name="Freihand 55">
                  <a:extLst>
                    <a:ext uri="{FF2B5EF4-FFF2-40B4-BE49-F238E27FC236}">
                      <a16:creationId xmlns:a16="http://schemas.microsoft.com/office/drawing/2014/main" id="{31CA5E89-8EFA-4CA0-7EA7-B288D4EC5FD6}"/>
                    </a:ext>
                  </a:extLst>
                </p14:cNvPr>
                <p14:cNvContentPartPr/>
                <p14:nvPr/>
              </p14:nvContentPartPr>
              <p14:xfrm>
                <a:off x="509253" y="3293668"/>
                <a:ext cx="47160" cy="312840"/>
              </p14:xfrm>
            </p:contentPart>
          </mc:Choice>
          <mc:Fallback>
            <p:pic>
              <p:nvPicPr>
                <p:cNvPr id="56" name="Freihand 55">
                  <a:extLst>
                    <a:ext uri="{FF2B5EF4-FFF2-40B4-BE49-F238E27FC236}">
                      <a16:creationId xmlns:a16="http://schemas.microsoft.com/office/drawing/2014/main" id="{31CA5E89-8EFA-4CA0-7EA7-B288D4EC5FD6}"/>
                    </a:ext>
                  </a:extLst>
                </p:cNvPr>
                <p:cNvPicPr/>
                <p:nvPr/>
              </p:nvPicPr>
              <p:blipFill>
                <a:blip r:embed="rId46"/>
                <a:stretch>
                  <a:fillRect/>
                </a:stretch>
              </p:blipFill>
              <p:spPr>
                <a:xfrm>
                  <a:off x="503133" y="3287548"/>
                  <a:ext cx="594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7" name="Freihand 56">
                  <a:extLst>
                    <a:ext uri="{FF2B5EF4-FFF2-40B4-BE49-F238E27FC236}">
                      <a16:creationId xmlns:a16="http://schemas.microsoft.com/office/drawing/2014/main" id="{AF89F034-7FF4-3817-D4C0-E01E6A638D33}"/>
                    </a:ext>
                  </a:extLst>
                </p14:cNvPr>
                <p14:cNvContentPartPr/>
                <p14:nvPr/>
              </p14:nvContentPartPr>
              <p14:xfrm>
                <a:off x="598173" y="3330748"/>
                <a:ext cx="98280" cy="220320"/>
              </p14:xfrm>
            </p:contentPart>
          </mc:Choice>
          <mc:Fallback>
            <p:pic>
              <p:nvPicPr>
                <p:cNvPr id="57" name="Freihand 56">
                  <a:extLst>
                    <a:ext uri="{FF2B5EF4-FFF2-40B4-BE49-F238E27FC236}">
                      <a16:creationId xmlns:a16="http://schemas.microsoft.com/office/drawing/2014/main" id="{AF89F034-7FF4-3817-D4C0-E01E6A638D33}"/>
                    </a:ext>
                  </a:extLst>
                </p:cNvPr>
                <p:cNvPicPr/>
                <p:nvPr/>
              </p:nvPicPr>
              <p:blipFill>
                <a:blip r:embed="rId48"/>
                <a:stretch>
                  <a:fillRect/>
                </a:stretch>
              </p:blipFill>
              <p:spPr>
                <a:xfrm>
                  <a:off x="592053" y="3324628"/>
                  <a:ext cx="110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3" name="Freihand 62">
                  <a:extLst>
                    <a:ext uri="{FF2B5EF4-FFF2-40B4-BE49-F238E27FC236}">
                      <a16:creationId xmlns:a16="http://schemas.microsoft.com/office/drawing/2014/main" id="{1943B5C2-1A73-5E84-B5C2-58CFB46281F7}"/>
                    </a:ext>
                  </a:extLst>
                </p14:cNvPr>
                <p14:cNvContentPartPr/>
                <p14:nvPr/>
              </p14:nvContentPartPr>
              <p14:xfrm>
                <a:off x="725613" y="3525148"/>
                <a:ext cx="62280" cy="146880"/>
              </p14:xfrm>
            </p:contentPart>
          </mc:Choice>
          <mc:Fallback>
            <p:pic>
              <p:nvPicPr>
                <p:cNvPr id="63" name="Freihand 62">
                  <a:extLst>
                    <a:ext uri="{FF2B5EF4-FFF2-40B4-BE49-F238E27FC236}">
                      <a16:creationId xmlns:a16="http://schemas.microsoft.com/office/drawing/2014/main" id="{1943B5C2-1A73-5E84-B5C2-58CFB46281F7}"/>
                    </a:ext>
                  </a:extLst>
                </p:cNvPr>
                <p:cNvPicPr/>
                <p:nvPr/>
              </p:nvPicPr>
              <p:blipFill>
                <a:blip r:embed="rId50"/>
                <a:stretch>
                  <a:fillRect/>
                </a:stretch>
              </p:blipFill>
              <p:spPr>
                <a:xfrm>
                  <a:off x="719493" y="3519028"/>
                  <a:ext cx="74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4" name="Freihand 63">
                  <a:extLst>
                    <a:ext uri="{FF2B5EF4-FFF2-40B4-BE49-F238E27FC236}">
                      <a16:creationId xmlns:a16="http://schemas.microsoft.com/office/drawing/2014/main" id="{2547B602-8A1C-1040-9FFB-76825137AA05}"/>
                    </a:ext>
                  </a:extLst>
                </p14:cNvPr>
                <p14:cNvContentPartPr/>
                <p14:nvPr/>
              </p14:nvContentPartPr>
              <p14:xfrm>
                <a:off x="800133" y="3278908"/>
                <a:ext cx="59760" cy="397440"/>
              </p14:xfrm>
            </p:contentPart>
          </mc:Choice>
          <mc:Fallback>
            <p:pic>
              <p:nvPicPr>
                <p:cNvPr id="64" name="Freihand 63">
                  <a:extLst>
                    <a:ext uri="{FF2B5EF4-FFF2-40B4-BE49-F238E27FC236}">
                      <a16:creationId xmlns:a16="http://schemas.microsoft.com/office/drawing/2014/main" id="{2547B602-8A1C-1040-9FFB-76825137AA05}"/>
                    </a:ext>
                  </a:extLst>
                </p:cNvPr>
                <p:cNvPicPr/>
                <p:nvPr/>
              </p:nvPicPr>
              <p:blipFill>
                <a:blip r:embed="rId52"/>
                <a:stretch>
                  <a:fillRect/>
                </a:stretch>
              </p:blipFill>
              <p:spPr>
                <a:xfrm>
                  <a:off x="794013" y="3272788"/>
                  <a:ext cx="72000" cy="40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66" name="Freihand 65">
                <a:extLst>
                  <a:ext uri="{FF2B5EF4-FFF2-40B4-BE49-F238E27FC236}">
                    <a16:creationId xmlns:a16="http://schemas.microsoft.com/office/drawing/2014/main" id="{16DFAA90-D90C-EEF5-8F27-AD5C583C4BAF}"/>
                  </a:ext>
                </a:extLst>
              </p14:cNvPr>
              <p14:cNvContentPartPr/>
              <p14:nvPr/>
            </p14:nvContentPartPr>
            <p14:xfrm>
              <a:off x="8206773" y="990388"/>
              <a:ext cx="127080" cy="21240"/>
            </p14:xfrm>
          </p:contentPart>
        </mc:Choice>
        <mc:Fallback>
          <p:pic>
            <p:nvPicPr>
              <p:cNvPr id="66" name="Freihand 65">
                <a:extLst>
                  <a:ext uri="{FF2B5EF4-FFF2-40B4-BE49-F238E27FC236}">
                    <a16:creationId xmlns:a16="http://schemas.microsoft.com/office/drawing/2014/main" id="{16DFAA90-D90C-EEF5-8F27-AD5C583C4BAF}"/>
                  </a:ext>
                </a:extLst>
              </p:cNvPr>
              <p:cNvPicPr/>
              <p:nvPr/>
            </p:nvPicPr>
            <p:blipFill>
              <a:blip r:embed="rId54"/>
              <a:stretch>
                <a:fillRect/>
              </a:stretch>
            </p:blipFill>
            <p:spPr>
              <a:xfrm>
                <a:off x="8200653" y="984268"/>
                <a:ext cx="139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7" name="Freihand 66">
                <a:extLst>
                  <a:ext uri="{FF2B5EF4-FFF2-40B4-BE49-F238E27FC236}">
                    <a16:creationId xmlns:a16="http://schemas.microsoft.com/office/drawing/2014/main" id="{7BF32663-5768-6F5A-2A7F-722FDE295BB1}"/>
                  </a:ext>
                </a:extLst>
              </p14:cNvPr>
              <p14:cNvContentPartPr/>
              <p14:nvPr/>
            </p14:nvContentPartPr>
            <p14:xfrm>
              <a:off x="8314773" y="911548"/>
              <a:ext cx="147960" cy="158400"/>
            </p14:xfrm>
          </p:contentPart>
        </mc:Choice>
        <mc:Fallback>
          <p:pic>
            <p:nvPicPr>
              <p:cNvPr id="67" name="Freihand 66">
                <a:extLst>
                  <a:ext uri="{FF2B5EF4-FFF2-40B4-BE49-F238E27FC236}">
                    <a16:creationId xmlns:a16="http://schemas.microsoft.com/office/drawing/2014/main" id="{7BF32663-5768-6F5A-2A7F-722FDE295BB1}"/>
                  </a:ext>
                </a:extLst>
              </p:cNvPr>
              <p:cNvPicPr/>
              <p:nvPr/>
            </p:nvPicPr>
            <p:blipFill>
              <a:blip r:embed="rId56"/>
              <a:stretch>
                <a:fillRect/>
              </a:stretch>
            </p:blipFill>
            <p:spPr>
              <a:xfrm>
                <a:off x="8308653" y="905428"/>
                <a:ext cx="160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9" name="Freihand 68">
                <a:extLst>
                  <a:ext uri="{FF2B5EF4-FFF2-40B4-BE49-F238E27FC236}">
                    <a16:creationId xmlns:a16="http://schemas.microsoft.com/office/drawing/2014/main" id="{7106CF31-7406-5F32-65EC-0CC8885F5E70}"/>
                  </a:ext>
                </a:extLst>
              </p14:cNvPr>
              <p14:cNvContentPartPr/>
              <p14:nvPr/>
            </p14:nvContentPartPr>
            <p14:xfrm>
              <a:off x="8669013" y="878788"/>
              <a:ext cx="108360" cy="161640"/>
            </p14:xfrm>
          </p:contentPart>
        </mc:Choice>
        <mc:Fallback>
          <p:pic>
            <p:nvPicPr>
              <p:cNvPr id="69" name="Freihand 68">
                <a:extLst>
                  <a:ext uri="{FF2B5EF4-FFF2-40B4-BE49-F238E27FC236}">
                    <a16:creationId xmlns:a16="http://schemas.microsoft.com/office/drawing/2014/main" id="{7106CF31-7406-5F32-65EC-0CC8885F5E70}"/>
                  </a:ext>
                </a:extLst>
              </p:cNvPr>
              <p:cNvPicPr/>
              <p:nvPr/>
            </p:nvPicPr>
            <p:blipFill>
              <a:blip r:embed="rId58"/>
              <a:stretch>
                <a:fillRect/>
              </a:stretch>
            </p:blipFill>
            <p:spPr>
              <a:xfrm>
                <a:off x="8662893" y="872668"/>
                <a:ext cx="120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0" name="Freihand 69">
                <a:extLst>
                  <a:ext uri="{FF2B5EF4-FFF2-40B4-BE49-F238E27FC236}">
                    <a16:creationId xmlns:a16="http://schemas.microsoft.com/office/drawing/2014/main" id="{070774E4-64AF-157E-F7E5-BF3C8C827704}"/>
                  </a:ext>
                </a:extLst>
              </p14:cNvPr>
              <p14:cNvContentPartPr/>
              <p14:nvPr/>
            </p14:nvContentPartPr>
            <p14:xfrm>
              <a:off x="8848293" y="842428"/>
              <a:ext cx="127800" cy="173880"/>
            </p14:xfrm>
          </p:contentPart>
        </mc:Choice>
        <mc:Fallback>
          <p:pic>
            <p:nvPicPr>
              <p:cNvPr id="70" name="Freihand 69">
                <a:extLst>
                  <a:ext uri="{FF2B5EF4-FFF2-40B4-BE49-F238E27FC236}">
                    <a16:creationId xmlns:a16="http://schemas.microsoft.com/office/drawing/2014/main" id="{070774E4-64AF-157E-F7E5-BF3C8C827704}"/>
                  </a:ext>
                </a:extLst>
              </p:cNvPr>
              <p:cNvPicPr/>
              <p:nvPr/>
            </p:nvPicPr>
            <p:blipFill>
              <a:blip r:embed="rId60"/>
              <a:stretch>
                <a:fillRect/>
              </a:stretch>
            </p:blipFill>
            <p:spPr>
              <a:xfrm>
                <a:off x="8842173" y="836308"/>
                <a:ext cx="140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1" name="Freihand 70">
                <a:extLst>
                  <a:ext uri="{FF2B5EF4-FFF2-40B4-BE49-F238E27FC236}">
                    <a16:creationId xmlns:a16="http://schemas.microsoft.com/office/drawing/2014/main" id="{6E25960D-D307-D192-C633-CC67E567E710}"/>
                  </a:ext>
                </a:extLst>
              </p14:cNvPr>
              <p14:cNvContentPartPr/>
              <p14:nvPr/>
            </p14:nvContentPartPr>
            <p14:xfrm>
              <a:off x="8991933" y="849988"/>
              <a:ext cx="233640" cy="129240"/>
            </p14:xfrm>
          </p:contentPart>
        </mc:Choice>
        <mc:Fallback>
          <p:pic>
            <p:nvPicPr>
              <p:cNvPr id="71" name="Freihand 70">
                <a:extLst>
                  <a:ext uri="{FF2B5EF4-FFF2-40B4-BE49-F238E27FC236}">
                    <a16:creationId xmlns:a16="http://schemas.microsoft.com/office/drawing/2014/main" id="{6E25960D-D307-D192-C633-CC67E567E710}"/>
                  </a:ext>
                </a:extLst>
              </p:cNvPr>
              <p:cNvPicPr/>
              <p:nvPr/>
            </p:nvPicPr>
            <p:blipFill>
              <a:blip r:embed="rId62"/>
              <a:stretch>
                <a:fillRect/>
              </a:stretch>
            </p:blipFill>
            <p:spPr>
              <a:xfrm>
                <a:off x="8985813" y="843868"/>
                <a:ext cx="245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 name="Freihand 71">
                <a:extLst>
                  <a:ext uri="{FF2B5EF4-FFF2-40B4-BE49-F238E27FC236}">
                    <a16:creationId xmlns:a16="http://schemas.microsoft.com/office/drawing/2014/main" id="{E6DDB6AD-814D-97EC-D4F5-36D2A7EAE97E}"/>
                  </a:ext>
                </a:extLst>
              </p14:cNvPr>
              <p14:cNvContentPartPr/>
              <p14:nvPr/>
            </p14:nvContentPartPr>
            <p14:xfrm>
              <a:off x="9241413" y="845668"/>
              <a:ext cx="132840" cy="133920"/>
            </p14:xfrm>
          </p:contentPart>
        </mc:Choice>
        <mc:Fallback>
          <p:pic>
            <p:nvPicPr>
              <p:cNvPr id="72" name="Freihand 71">
                <a:extLst>
                  <a:ext uri="{FF2B5EF4-FFF2-40B4-BE49-F238E27FC236}">
                    <a16:creationId xmlns:a16="http://schemas.microsoft.com/office/drawing/2014/main" id="{E6DDB6AD-814D-97EC-D4F5-36D2A7EAE97E}"/>
                  </a:ext>
                </a:extLst>
              </p:cNvPr>
              <p:cNvPicPr/>
              <p:nvPr/>
            </p:nvPicPr>
            <p:blipFill>
              <a:blip r:embed="rId64"/>
              <a:stretch>
                <a:fillRect/>
              </a:stretch>
            </p:blipFill>
            <p:spPr>
              <a:xfrm>
                <a:off x="9235293" y="839548"/>
                <a:ext cx="145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3" name="Freihand 72">
                <a:extLst>
                  <a:ext uri="{FF2B5EF4-FFF2-40B4-BE49-F238E27FC236}">
                    <a16:creationId xmlns:a16="http://schemas.microsoft.com/office/drawing/2014/main" id="{4577D1AC-A258-73A7-0EB4-7A2D4ACE18B4}"/>
                  </a:ext>
                </a:extLst>
              </p14:cNvPr>
              <p14:cNvContentPartPr/>
              <p14:nvPr/>
            </p14:nvContentPartPr>
            <p14:xfrm>
              <a:off x="9422853" y="736948"/>
              <a:ext cx="87480" cy="197280"/>
            </p14:xfrm>
          </p:contentPart>
        </mc:Choice>
        <mc:Fallback>
          <p:pic>
            <p:nvPicPr>
              <p:cNvPr id="73" name="Freihand 72">
                <a:extLst>
                  <a:ext uri="{FF2B5EF4-FFF2-40B4-BE49-F238E27FC236}">
                    <a16:creationId xmlns:a16="http://schemas.microsoft.com/office/drawing/2014/main" id="{4577D1AC-A258-73A7-0EB4-7A2D4ACE18B4}"/>
                  </a:ext>
                </a:extLst>
              </p:cNvPr>
              <p:cNvPicPr/>
              <p:nvPr/>
            </p:nvPicPr>
            <p:blipFill>
              <a:blip r:embed="rId66"/>
              <a:stretch>
                <a:fillRect/>
              </a:stretch>
            </p:blipFill>
            <p:spPr>
              <a:xfrm>
                <a:off x="9416733" y="730828"/>
                <a:ext cx="99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4" name="Freihand 73">
                <a:extLst>
                  <a:ext uri="{FF2B5EF4-FFF2-40B4-BE49-F238E27FC236}">
                    <a16:creationId xmlns:a16="http://schemas.microsoft.com/office/drawing/2014/main" id="{DA640A40-13B3-7E97-61E9-D3FFE58893EF}"/>
                  </a:ext>
                </a:extLst>
              </p14:cNvPr>
              <p14:cNvContentPartPr/>
              <p14:nvPr/>
            </p14:nvContentPartPr>
            <p14:xfrm>
              <a:off x="9722013" y="795988"/>
              <a:ext cx="308160" cy="114840"/>
            </p14:xfrm>
          </p:contentPart>
        </mc:Choice>
        <mc:Fallback>
          <p:pic>
            <p:nvPicPr>
              <p:cNvPr id="74" name="Freihand 73">
                <a:extLst>
                  <a:ext uri="{FF2B5EF4-FFF2-40B4-BE49-F238E27FC236}">
                    <a16:creationId xmlns:a16="http://schemas.microsoft.com/office/drawing/2014/main" id="{DA640A40-13B3-7E97-61E9-D3FFE58893EF}"/>
                  </a:ext>
                </a:extLst>
              </p:cNvPr>
              <p:cNvPicPr/>
              <p:nvPr/>
            </p:nvPicPr>
            <p:blipFill>
              <a:blip r:embed="rId68"/>
              <a:stretch>
                <a:fillRect/>
              </a:stretch>
            </p:blipFill>
            <p:spPr>
              <a:xfrm>
                <a:off x="9715893" y="789868"/>
                <a:ext cx="320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5" name="Freihand 74">
                <a:extLst>
                  <a:ext uri="{FF2B5EF4-FFF2-40B4-BE49-F238E27FC236}">
                    <a16:creationId xmlns:a16="http://schemas.microsoft.com/office/drawing/2014/main" id="{ED2F3CEF-9418-A55F-C921-14BA91BDEE1C}"/>
                  </a:ext>
                </a:extLst>
              </p14:cNvPr>
              <p14:cNvContentPartPr/>
              <p14:nvPr/>
            </p14:nvContentPartPr>
            <p14:xfrm>
              <a:off x="10272813" y="691588"/>
              <a:ext cx="18720" cy="206640"/>
            </p14:xfrm>
          </p:contentPart>
        </mc:Choice>
        <mc:Fallback>
          <p:pic>
            <p:nvPicPr>
              <p:cNvPr id="75" name="Freihand 74">
                <a:extLst>
                  <a:ext uri="{FF2B5EF4-FFF2-40B4-BE49-F238E27FC236}">
                    <a16:creationId xmlns:a16="http://schemas.microsoft.com/office/drawing/2014/main" id="{ED2F3CEF-9418-A55F-C921-14BA91BDEE1C}"/>
                  </a:ext>
                </a:extLst>
              </p:cNvPr>
              <p:cNvPicPr/>
              <p:nvPr/>
            </p:nvPicPr>
            <p:blipFill>
              <a:blip r:embed="rId70"/>
              <a:stretch>
                <a:fillRect/>
              </a:stretch>
            </p:blipFill>
            <p:spPr>
              <a:xfrm>
                <a:off x="10266693" y="685468"/>
                <a:ext cx="30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Freihand 75">
                <a:extLst>
                  <a:ext uri="{FF2B5EF4-FFF2-40B4-BE49-F238E27FC236}">
                    <a16:creationId xmlns:a16="http://schemas.microsoft.com/office/drawing/2014/main" id="{FFBE9F9E-CC9B-ADA2-A1C6-56D23A266CA7}"/>
                  </a:ext>
                </a:extLst>
              </p14:cNvPr>
              <p14:cNvContentPartPr/>
              <p14:nvPr/>
            </p14:nvContentPartPr>
            <p14:xfrm>
              <a:off x="10206933" y="856468"/>
              <a:ext cx="169560" cy="34560"/>
            </p14:xfrm>
          </p:contentPart>
        </mc:Choice>
        <mc:Fallback>
          <p:pic>
            <p:nvPicPr>
              <p:cNvPr id="76" name="Freihand 75">
                <a:extLst>
                  <a:ext uri="{FF2B5EF4-FFF2-40B4-BE49-F238E27FC236}">
                    <a16:creationId xmlns:a16="http://schemas.microsoft.com/office/drawing/2014/main" id="{FFBE9F9E-CC9B-ADA2-A1C6-56D23A266CA7}"/>
                  </a:ext>
                </a:extLst>
              </p:cNvPr>
              <p:cNvPicPr/>
              <p:nvPr/>
            </p:nvPicPr>
            <p:blipFill>
              <a:blip r:embed="rId72"/>
              <a:stretch>
                <a:fillRect/>
              </a:stretch>
            </p:blipFill>
            <p:spPr>
              <a:xfrm>
                <a:off x="10200813" y="850348"/>
                <a:ext cx="181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7" name="Freihand 76">
                <a:extLst>
                  <a:ext uri="{FF2B5EF4-FFF2-40B4-BE49-F238E27FC236}">
                    <a16:creationId xmlns:a16="http://schemas.microsoft.com/office/drawing/2014/main" id="{886856C2-4BE0-6022-CE70-5C46415C3247}"/>
                  </a:ext>
                </a:extLst>
              </p14:cNvPr>
              <p14:cNvContentPartPr/>
              <p14:nvPr/>
            </p14:nvContentPartPr>
            <p14:xfrm>
              <a:off x="10277493" y="759988"/>
              <a:ext cx="155520" cy="108360"/>
            </p14:xfrm>
          </p:contentPart>
        </mc:Choice>
        <mc:Fallback>
          <p:pic>
            <p:nvPicPr>
              <p:cNvPr id="77" name="Freihand 76">
                <a:extLst>
                  <a:ext uri="{FF2B5EF4-FFF2-40B4-BE49-F238E27FC236}">
                    <a16:creationId xmlns:a16="http://schemas.microsoft.com/office/drawing/2014/main" id="{886856C2-4BE0-6022-CE70-5C46415C3247}"/>
                  </a:ext>
                </a:extLst>
              </p:cNvPr>
              <p:cNvPicPr/>
              <p:nvPr/>
            </p:nvPicPr>
            <p:blipFill>
              <a:blip r:embed="rId74"/>
              <a:stretch>
                <a:fillRect/>
              </a:stretch>
            </p:blipFill>
            <p:spPr>
              <a:xfrm>
                <a:off x="10271373" y="753868"/>
                <a:ext cx="167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8" name="Freihand 77">
                <a:extLst>
                  <a:ext uri="{FF2B5EF4-FFF2-40B4-BE49-F238E27FC236}">
                    <a16:creationId xmlns:a16="http://schemas.microsoft.com/office/drawing/2014/main" id="{0DDE18C7-998F-2A2E-7007-F5AC11C97E5D}"/>
                  </a:ext>
                </a:extLst>
              </p14:cNvPr>
              <p14:cNvContentPartPr/>
              <p14:nvPr/>
            </p14:nvContentPartPr>
            <p14:xfrm>
              <a:off x="10209093" y="743428"/>
              <a:ext cx="11520" cy="159480"/>
            </p14:xfrm>
          </p:contentPart>
        </mc:Choice>
        <mc:Fallback>
          <p:pic>
            <p:nvPicPr>
              <p:cNvPr id="78" name="Freihand 77">
                <a:extLst>
                  <a:ext uri="{FF2B5EF4-FFF2-40B4-BE49-F238E27FC236}">
                    <a16:creationId xmlns:a16="http://schemas.microsoft.com/office/drawing/2014/main" id="{0DDE18C7-998F-2A2E-7007-F5AC11C97E5D}"/>
                  </a:ext>
                </a:extLst>
              </p:cNvPr>
              <p:cNvPicPr/>
              <p:nvPr/>
            </p:nvPicPr>
            <p:blipFill>
              <a:blip r:embed="rId76"/>
              <a:stretch>
                <a:fillRect/>
              </a:stretch>
            </p:blipFill>
            <p:spPr>
              <a:xfrm>
                <a:off x="10202973" y="737308"/>
                <a:ext cx="23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1" name="Freihand 80">
                <a:extLst>
                  <a:ext uri="{FF2B5EF4-FFF2-40B4-BE49-F238E27FC236}">
                    <a16:creationId xmlns:a16="http://schemas.microsoft.com/office/drawing/2014/main" id="{1EDED4A4-BD5F-7BB9-0E5E-F59A923A2ECA}"/>
                  </a:ext>
                </a:extLst>
              </p14:cNvPr>
              <p14:cNvContentPartPr/>
              <p14:nvPr/>
            </p14:nvContentPartPr>
            <p14:xfrm>
              <a:off x="10516533" y="753868"/>
              <a:ext cx="113040" cy="108720"/>
            </p14:xfrm>
          </p:contentPart>
        </mc:Choice>
        <mc:Fallback>
          <p:pic>
            <p:nvPicPr>
              <p:cNvPr id="81" name="Freihand 80">
                <a:extLst>
                  <a:ext uri="{FF2B5EF4-FFF2-40B4-BE49-F238E27FC236}">
                    <a16:creationId xmlns:a16="http://schemas.microsoft.com/office/drawing/2014/main" id="{1EDED4A4-BD5F-7BB9-0E5E-F59A923A2ECA}"/>
                  </a:ext>
                </a:extLst>
              </p:cNvPr>
              <p:cNvPicPr/>
              <p:nvPr/>
            </p:nvPicPr>
            <p:blipFill>
              <a:blip r:embed="rId78"/>
              <a:stretch>
                <a:fillRect/>
              </a:stretch>
            </p:blipFill>
            <p:spPr>
              <a:xfrm>
                <a:off x="10510413" y="747748"/>
                <a:ext cx="12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2" name="Freihand 81">
                <a:extLst>
                  <a:ext uri="{FF2B5EF4-FFF2-40B4-BE49-F238E27FC236}">
                    <a16:creationId xmlns:a16="http://schemas.microsoft.com/office/drawing/2014/main" id="{20C4128B-EE63-020E-5FAC-A4FF9070900B}"/>
                  </a:ext>
                </a:extLst>
              </p14:cNvPr>
              <p14:cNvContentPartPr/>
              <p14:nvPr/>
            </p14:nvContentPartPr>
            <p14:xfrm>
              <a:off x="10696533" y="726148"/>
              <a:ext cx="195120" cy="96480"/>
            </p14:xfrm>
          </p:contentPart>
        </mc:Choice>
        <mc:Fallback>
          <p:pic>
            <p:nvPicPr>
              <p:cNvPr id="82" name="Freihand 81">
                <a:extLst>
                  <a:ext uri="{FF2B5EF4-FFF2-40B4-BE49-F238E27FC236}">
                    <a16:creationId xmlns:a16="http://schemas.microsoft.com/office/drawing/2014/main" id="{20C4128B-EE63-020E-5FAC-A4FF9070900B}"/>
                  </a:ext>
                </a:extLst>
              </p:cNvPr>
              <p:cNvPicPr/>
              <p:nvPr/>
            </p:nvPicPr>
            <p:blipFill>
              <a:blip r:embed="rId80"/>
              <a:stretch>
                <a:fillRect/>
              </a:stretch>
            </p:blipFill>
            <p:spPr>
              <a:xfrm>
                <a:off x="10690413" y="720028"/>
                <a:ext cx="207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4" name="Freihand 83">
                <a:extLst>
                  <a:ext uri="{FF2B5EF4-FFF2-40B4-BE49-F238E27FC236}">
                    <a16:creationId xmlns:a16="http://schemas.microsoft.com/office/drawing/2014/main" id="{C98F10BD-B288-DDE8-9948-A25AAEA0C118}"/>
                  </a:ext>
                </a:extLst>
              </p14:cNvPr>
              <p14:cNvContentPartPr/>
              <p14:nvPr/>
            </p14:nvContentPartPr>
            <p14:xfrm>
              <a:off x="10905333" y="731548"/>
              <a:ext cx="28440" cy="95400"/>
            </p14:xfrm>
          </p:contentPart>
        </mc:Choice>
        <mc:Fallback>
          <p:pic>
            <p:nvPicPr>
              <p:cNvPr id="84" name="Freihand 83">
                <a:extLst>
                  <a:ext uri="{FF2B5EF4-FFF2-40B4-BE49-F238E27FC236}">
                    <a16:creationId xmlns:a16="http://schemas.microsoft.com/office/drawing/2014/main" id="{C98F10BD-B288-DDE8-9948-A25AAEA0C118}"/>
                  </a:ext>
                </a:extLst>
              </p:cNvPr>
              <p:cNvPicPr/>
              <p:nvPr/>
            </p:nvPicPr>
            <p:blipFill>
              <a:blip r:embed="rId82"/>
              <a:stretch>
                <a:fillRect/>
              </a:stretch>
            </p:blipFill>
            <p:spPr>
              <a:xfrm>
                <a:off x="10899213" y="725428"/>
                <a:ext cx="40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5" name="Freihand 84">
                <a:extLst>
                  <a:ext uri="{FF2B5EF4-FFF2-40B4-BE49-F238E27FC236}">
                    <a16:creationId xmlns:a16="http://schemas.microsoft.com/office/drawing/2014/main" id="{2CB46041-B71F-55FD-44B1-C626AD6322C4}"/>
                  </a:ext>
                </a:extLst>
              </p14:cNvPr>
              <p14:cNvContentPartPr/>
              <p14:nvPr/>
            </p14:nvContentPartPr>
            <p14:xfrm>
              <a:off x="10902813" y="748468"/>
              <a:ext cx="101880" cy="100080"/>
            </p14:xfrm>
          </p:contentPart>
        </mc:Choice>
        <mc:Fallback>
          <p:pic>
            <p:nvPicPr>
              <p:cNvPr id="85" name="Freihand 84">
                <a:extLst>
                  <a:ext uri="{FF2B5EF4-FFF2-40B4-BE49-F238E27FC236}">
                    <a16:creationId xmlns:a16="http://schemas.microsoft.com/office/drawing/2014/main" id="{2CB46041-B71F-55FD-44B1-C626AD6322C4}"/>
                  </a:ext>
                </a:extLst>
              </p:cNvPr>
              <p:cNvPicPr/>
              <p:nvPr/>
            </p:nvPicPr>
            <p:blipFill>
              <a:blip r:embed="rId84"/>
              <a:stretch>
                <a:fillRect/>
              </a:stretch>
            </p:blipFill>
            <p:spPr>
              <a:xfrm>
                <a:off x="10896693" y="742348"/>
                <a:ext cx="114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6" name="Freihand 85">
                <a:extLst>
                  <a:ext uri="{FF2B5EF4-FFF2-40B4-BE49-F238E27FC236}">
                    <a16:creationId xmlns:a16="http://schemas.microsoft.com/office/drawing/2014/main" id="{57581700-C5FA-D763-4BE4-1612602BE311}"/>
                  </a:ext>
                </a:extLst>
              </p14:cNvPr>
              <p14:cNvContentPartPr/>
              <p14:nvPr/>
            </p14:nvContentPartPr>
            <p14:xfrm>
              <a:off x="11007573" y="739108"/>
              <a:ext cx="131040" cy="112320"/>
            </p14:xfrm>
          </p:contentPart>
        </mc:Choice>
        <mc:Fallback>
          <p:pic>
            <p:nvPicPr>
              <p:cNvPr id="86" name="Freihand 85">
                <a:extLst>
                  <a:ext uri="{FF2B5EF4-FFF2-40B4-BE49-F238E27FC236}">
                    <a16:creationId xmlns:a16="http://schemas.microsoft.com/office/drawing/2014/main" id="{57581700-C5FA-D763-4BE4-1612602BE311}"/>
                  </a:ext>
                </a:extLst>
              </p:cNvPr>
              <p:cNvPicPr/>
              <p:nvPr/>
            </p:nvPicPr>
            <p:blipFill>
              <a:blip r:embed="rId86"/>
              <a:stretch>
                <a:fillRect/>
              </a:stretch>
            </p:blipFill>
            <p:spPr>
              <a:xfrm>
                <a:off x="11001453" y="732988"/>
                <a:ext cx="143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7" name="Freihand 86">
                <a:extLst>
                  <a:ext uri="{FF2B5EF4-FFF2-40B4-BE49-F238E27FC236}">
                    <a16:creationId xmlns:a16="http://schemas.microsoft.com/office/drawing/2014/main" id="{77FABF5C-9C66-BB08-DDA8-A1306D2B9284}"/>
                  </a:ext>
                </a:extLst>
              </p14:cNvPr>
              <p14:cNvContentPartPr/>
              <p14:nvPr/>
            </p14:nvContentPartPr>
            <p14:xfrm>
              <a:off x="11184693" y="687628"/>
              <a:ext cx="153720" cy="134640"/>
            </p14:xfrm>
          </p:contentPart>
        </mc:Choice>
        <mc:Fallback>
          <p:pic>
            <p:nvPicPr>
              <p:cNvPr id="87" name="Freihand 86">
                <a:extLst>
                  <a:ext uri="{FF2B5EF4-FFF2-40B4-BE49-F238E27FC236}">
                    <a16:creationId xmlns:a16="http://schemas.microsoft.com/office/drawing/2014/main" id="{77FABF5C-9C66-BB08-DDA8-A1306D2B9284}"/>
                  </a:ext>
                </a:extLst>
              </p:cNvPr>
              <p:cNvPicPr/>
              <p:nvPr/>
            </p:nvPicPr>
            <p:blipFill>
              <a:blip r:embed="rId88"/>
              <a:stretch>
                <a:fillRect/>
              </a:stretch>
            </p:blipFill>
            <p:spPr>
              <a:xfrm>
                <a:off x="11178573" y="681508"/>
                <a:ext cx="165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8" name="Freihand 87">
                <a:extLst>
                  <a:ext uri="{FF2B5EF4-FFF2-40B4-BE49-F238E27FC236}">
                    <a16:creationId xmlns:a16="http://schemas.microsoft.com/office/drawing/2014/main" id="{FDCFC954-CA5B-D755-6DA1-419A11E06EF3}"/>
                  </a:ext>
                </a:extLst>
              </p14:cNvPr>
              <p14:cNvContentPartPr/>
              <p14:nvPr/>
            </p14:nvContentPartPr>
            <p14:xfrm>
              <a:off x="8706093" y="1204228"/>
              <a:ext cx="249840" cy="465120"/>
            </p14:xfrm>
          </p:contentPart>
        </mc:Choice>
        <mc:Fallback>
          <p:pic>
            <p:nvPicPr>
              <p:cNvPr id="88" name="Freihand 87">
                <a:extLst>
                  <a:ext uri="{FF2B5EF4-FFF2-40B4-BE49-F238E27FC236}">
                    <a16:creationId xmlns:a16="http://schemas.microsoft.com/office/drawing/2014/main" id="{FDCFC954-CA5B-D755-6DA1-419A11E06EF3}"/>
                  </a:ext>
                </a:extLst>
              </p:cNvPr>
              <p:cNvPicPr/>
              <p:nvPr/>
            </p:nvPicPr>
            <p:blipFill>
              <a:blip r:embed="rId90"/>
              <a:stretch>
                <a:fillRect/>
              </a:stretch>
            </p:blipFill>
            <p:spPr>
              <a:xfrm>
                <a:off x="8699973" y="1198108"/>
                <a:ext cx="26208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0" name="Freihand 89">
                <a:extLst>
                  <a:ext uri="{FF2B5EF4-FFF2-40B4-BE49-F238E27FC236}">
                    <a16:creationId xmlns:a16="http://schemas.microsoft.com/office/drawing/2014/main" id="{2A88ED38-9A56-AE02-A46A-8C9BE2AAD186}"/>
                  </a:ext>
                </a:extLst>
              </p14:cNvPr>
              <p14:cNvContentPartPr/>
              <p14:nvPr/>
            </p14:nvContentPartPr>
            <p14:xfrm>
              <a:off x="9080853" y="1293508"/>
              <a:ext cx="135360" cy="141120"/>
            </p14:xfrm>
          </p:contentPart>
        </mc:Choice>
        <mc:Fallback>
          <p:pic>
            <p:nvPicPr>
              <p:cNvPr id="90" name="Freihand 89">
                <a:extLst>
                  <a:ext uri="{FF2B5EF4-FFF2-40B4-BE49-F238E27FC236}">
                    <a16:creationId xmlns:a16="http://schemas.microsoft.com/office/drawing/2014/main" id="{2A88ED38-9A56-AE02-A46A-8C9BE2AAD186}"/>
                  </a:ext>
                </a:extLst>
              </p:cNvPr>
              <p:cNvPicPr/>
              <p:nvPr/>
            </p:nvPicPr>
            <p:blipFill>
              <a:blip r:embed="rId92"/>
              <a:stretch>
                <a:fillRect/>
              </a:stretch>
            </p:blipFill>
            <p:spPr>
              <a:xfrm>
                <a:off x="9074733" y="1287388"/>
                <a:ext cx="147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1" name="Freihand 90">
                <a:extLst>
                  <a:ext uri="{FF2B5EF4-FFF2-40B4-BE49-F238E27FC236}">
                    <a16:creationId xmlns:a16="http://schemas.microsoft.com/office/drawing/2014/main" id="{686856D3-57B6-A9F2-6AF5-93107DCE4B0D}"/>
                  </a:ext>
                </a:extLst>
              </p14:cNvPr>
              <p14:cNvContentPartPr/>
              <p14:nvPr/>
            </p14:nvContentPartPr>
            <p14:xfrm>
              <a:off x="9257613" y="1297108"/>
              <a:ext cx="293760" cy="90000"/>
            </p14:xfrm>
          </p:contentPart>
        </mc:Choice>
        <mc:Fallback>
          <p:pic>
            <p:nvPicPr>
              <p:cNvPr id="91" name="Freihand 90">
                <a:extLst>
                  <a:ext uri="{FF2B5EF4-FFF2-40B4-BE49-F238E27FC236}">
                    <a16:creationId xmlns:a16="http://schemas.microsoft.com/office/drawing/2014/main" id="{686856D3-57B6-A9F2-6AF5-93107DCE4B0D}"/>
                  </a:ext>
                </a:extLst>
              </p:cNvPr>
              <p:cNvPicPr/>
              <p:nvPr/>
            </p:nvPicPr>
            <p:blipFill>
              <a:blip r:embed="rId94"/>
              <a:stretch>
                <a:fillRect/>
              </a:stretch>
            </p:blipFill>
            <p:spPr>
              <a:xfrm>
                <a:off x="9251493" y="1290988"/>
                <a:ext cx="306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2" name="Freihand 91">
                <a:extLst>
                  <a:ext uri="{FF2B5EF4-FFF2-40B4-BE49-F238E27FC236}">
                    <a16:creationId xmlns:a16="http://schemas.microsoft.com/office/drawing/2014/main" id="{EB279FB8-16E1-5B14-7F69-5F2E68151107}"/>
                  </a:ext>
                </a:extLst>
              </p14:cNvPr>
              <p14:cNvContentPartPr/>
              <p14:nvPr/>
            </p14:nvContentPartPr>
            <p14:xfrm>
              <a:off x="9619773" y="1294588"/>
              <a:ext cx="188280" cy="76680"/>
            </p14:xfrm>
          </p:contentPart>
        </mc:Choice>
        <mc:Fallback>
          <p:pic>
            <p:nvPicPr>
              <p:cNvPr id="92" name="Freihand 91">
                <a:extLst>
                  <a:ext uri="{FF2B5EF4-FFF2-40B4-BE49-F238E27FC236}">
                    <a16:creationId xmlns:a16="http://schemas.microsoft.com/office/drawing/2014/main" id="{EB279FB8-16E1-5B14-7F69-5F2E68151107}"/>
                  </a:ext>
                </a:extLst>
              </p:cNvPr>
              <p:cNvPicPr/>
              <p:nvPr/>
            </p:nvPicPr>
            <p:blipFill>
              <a:blip r:embed="rId96"/>
              <a:stretch>
                <a:fillRect/>
              </a:stretch>
            </p:blipFill>
            <p:spPr>
              <a:xfrm>
                <a:off x="9613653" y="1288468"/>
                <a:ext cx="200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3" name="Freihand 92">
                <a:extLst>
                  <a:ext uri="{FF2B5EF4-FFF2-40B4-BE49-F238E27FC236}">
                    <a16:creationId xmlns:a16="http://schemas.microsoft.com/office/drawing/2014/main" id="{9C417077-BEAF-17D5-56AC-B517C86A1560}"/>
                  </a:ext>
                </a:extLst>
              </p14:cNvPr>
              <p14:cNvContentPartPr/>
              <p14:nvPr/>
            </p14:nvContentPartPr>
            <p14:xfrm>
              <a:off x="9788253" y="1215028"/>
              <a:ext cx="47160" cy="34920"/>
            </p14:xfrm>
          </p:contentPart>
        </mc:Choice>
        <mc:Fallback>
          <p:pic>
            <p:nvPicPr>
              <p:cNvPr id="93" name="Freihand 92">
                <a:extLst>
                  <a:ext uri="{FF2B5EF4-FFF2-40B4-BE49-F238E27FC236}">
                    <a16:creationId xmlns:a16="http://schemas.microsoft.com/office/drawing/2014/main" id="{9C417077-BEAF-17D5-56AC-B517C86A1560}"/>
                  </a:ext>
                </a:extLst>
              </p:cNvPr>
              <p:cNvPicPr/>
              <p:nvPr/>
            </p:nvPicPr>
            <p:blipFill>
              <a:blip r:embed="rId98"/>
              <a:stretch>
                <a:fillRect/>
              </a:stretch>
            </p:blipFill>
            <p:spPr>
              <a:xfrm>
                <a:off x="9782133" y="1208908"/>
                <a:ext cx="59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4" name="Freihand 93">
                <a:extLst>
                  <a:ext uri="{FF2B5EF4-FFF2-40B4-BE49-F238E27FC236}">
                    <a16:creationId xmlns:a16="http://schemas.microsoft.com/office/drawing/2014/main" id="{F1CDF99D-2568-D470-1A7D-BD9450CF4036}"/>
                  </a:ext>
                </a:extLst>
              </p14:cNvPr>
              <p14:cNvContentPartPr/>
              <p14:nvPr/>
            </p14:nvContentPartPr>
            <p14:xfrm>
              <a:off x="9882573" y="1123948"/>
              <a:ext cx="229680" cy="212040"/>
            </p14:xfrm>
          </p:contentPart>
        </mc:Choice>
        <mc:Fallback>
          <p:pic>
            <p:nvPicPr>
              <p:cNvPr id="94" name="Freihand 93">
                <a:extLst>
                  <a:ext uri="{FF2B5EF4-FFF2-40B4-BE49-F238E27FC236}">
                    <a16:creationId xmlns:a16="http://schemas.microsoft.com/office/drawing/2014/main" id="{F1CDF99D-2568-D470-1A7D-BD9450CF4036}"/>
                  </a:ext>
                </a:extLst>
              </p:cNvPr>
              <p:cNvPicPr/>
              <p:nvPr/>
            </p:nvPicPr>
            <p:blipFill>
              <a:blip r:embed="rId100"/>
              <a:stretch>
                <a:fillRect/>
              </a:stretch>
            </p:blipFill>
            <p:spPr>
              <a:xfrm>
                <a:off x="9876453" y="1117828"/>
                <a:ext cx="2419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5" name="Freihand 94">
                <a:extLst>
                  <a:ext uri="{FF2B5EF4-FFF2-40B4-BE49-F238E27FC236}">
                    <a16:creationId xmlns:a16="http://schemas.microsoft.com/office/drawing/2014/main" id="{29ADCDF5-359F-5F0D-13A6-03E7B1831BB2}"/>
                  </a:ext>
                </a:extLst>
              </p14:cNvPr>
              <p14:cNvContentPartPr/>
              <p14:nvPr/>
            </p14:nvContentPartPr>
            <p14:xfrm>
              <a:off x="10247973" y="1184068"/>
              <a:ext cx="188640" cy="114840"/>
            </p14:xfrm>
          </p:contentPart>
        </mc:Choice>
        <mc:Fallback>
          <p:pic>
            <p:nvPicPr>
              <p:cNvPr id="95" name="Freihand 94">
                <a:extLst>
                  <a:ext uri="{FF2B5EF4-FFF2-40B4-BE49-F238E27FC236}">
                    <a16:creationId xmlns:a16="http://schemas.microsoft.com/office/drawing/2014/main" id="{29ADCDF5-359F-5F0D-13A6-03E7B1831BB2}"/>
                  </a:ext>
                </a:extLst>
              </p:cNvPr>
              <p:cNvPicPr/>
              <p:nvPr/>
            </p:nvPicPr>
            <p:blipFill>
              <a:blip r:embed="rId102"/>
              <a:stretch>
                <a:fillRect/>
              </a:stretch>
            </p:blipFill>
            <p:spPr>
              <a:xfrm>
                <a:off x="10241853" y="1177948"/>
                <a:ext cx="200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6" name="Freihand 95">
                <a:extLst>
                  <a:ext uri="{FF2B5EF4-FFF2-40B4-BE49-F238E27FC236}">
                    <a16:creationId xmlns:a16="http://schemas.microsoft.com/office/drawing/2014/main" id="{E0B13B2B-5828-2A64-878B-687835F8C669}"/>
                  </a:ext>
                </a:extLst>
              </p14:cNvPr>
              <p14:cNvContentPartPr/>
              <p14:nvPr/>
            </p14:nvContentPartPr>
            <p14:xfrm>
              <a:off x="10483053" y="1171108"/>
              <a:ext cx="439200" cy="325800"/>
            </p14:xfrm>
          </p:contentPart>
        </mc:Choice>
        <mc:Fallback>
          <p:pic>
            <p:nvPicPr>
              <p:cNvPr id="96" name="Freihand 95">
                <a:extLst>
                  <a:ext uri="{FF2B5EF4-FFF2-40B4-BE49-F238E27FC236}">
                    <a16:creationId xmlns:a16="http://schemas.microsoft.com/office/drawing/2014/main" id="{E0B13B2B-5828-2A64-878B-687835F8C669}"/>
                  </a:ext>
                </a:extLst>
              </p:cNvPr>
              <p:cNvPicPr/>
              <p:nvPr/>
            </p:nvPicPr>
            <p:blipFill>
              <a:blip r:embed="rId104"/>
              <a:stretch>
                <a:fillRect/>
              </a:stretch>
            </p:blipFill>
            <p:spPr>
              <a:xfrm>
                <a:off x="10476933" y="1164988"/>
                <a:ext cx="45144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8" name="Freihand 97">
                <a:extLst>
                  <a:ext uri="{FF2B5EF4-FFF2-40B4-BE49-F238E27FC236}">
                    <a16:creationId xmlns:a16="http://schemas.microsoft.com/office/drawing/2014/main" id="{8F4F7615-378A-60E7-35A9-6FBE9A8EA735}"/>
                  </a:ext>
                </a:extLst>
              </p14:cNvPr>
              <p14:cNvContentPartPr/>
              <p14:nvPr/>
            </p14:nvContentPartPr>
            <p14:xfrm>
              <a:off x="11095773" y="1110268"/>
              <a:ext cx="84240" cy="183600"/>
            </p14:xfrm>
          </p:contentPart>
        </mc:Choice>
        <mc:Fallback>
          <p:pic>
            <p:nvPicPr>
              <p:cNvPr id="98" name="Freihand 97">
                <a:extLst>
                  <a:ext uri="{FF2B5EF4-FFF2-40B4-BE49-F238E27FC236}">
                    <a16:creationId xmlns:a16="http://schemas.microsoft.com/office/drawing/2014/main" id="{8F4F7615-378A-60E7-35A9-6FBE9A8EA735}"/>
                  </a:ext>
                </a:extLst>
              </p:cNvPr>
              <p:cNvPicPr/>
              <p:nvPr/>
            </p:nvPicPr>
            <p:blipFill>
              <a:blip r:embed="rId106"/>
              <a:stretch>
                <a:fillRect/>
              </a:stretch>
            </p:blipFill>
            <p:spPr>
              <a:xfrm>
                <a:off x="11089653" y="1104148"/>
                <a:ext cx="96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9" name="Freihand 98">
                <a:extLst>
                  <a:ext uri="{FF2B5EF4-FFF2-40B4-BE49-F238E27FC236}">
                    <a16:creationId xmlns:a16="http://schemas.microsoft.com/office/drawing/2014/main" id="{336C73D5-C92D-B0CA-5E2C-8A0F16DF5C10}"/>
                  </a:ext>
                </a:extLst>
              </p14:cNvPr>
              <p14:cNvContentPartPr/>
              <p14:nvPr/>
            </p14:nvContentPartPr>
            <p14:xfrm>
              <a:off x="11214933" y="1119628"/>
              <a:ext cx="113760" cy="152280"/>
            </p14:xfrm>
          </p:contentPart>
        </mc:Choice>
        <mc:Fallback>
          <p:pic>
            <p:nvPicPr>
              <p:cNvPr id="99" name="Freihand 98">
                <a:extLst>
                  <a:ext uri="{FF2B5EF4-FFF2-40B4-BE49-F238E27FC236}">
                    <a16:creationId xmlns:a16="http://schemas.microsoft.com/office/drawing/2014/main" id="{336C73D5-C92D-B0CA-5E2C-8A0F16DF5C10}"/>
                  </a:ext>
                </a:extLst>
              </p:cNvPr>
              <p:cNvPicPr/>
              <p:nvPr/>
            </p:nvPicPr>
            <p:blipFill>
              <a:blip r:embed="rId108"/>
              <a:stretch>
                <a:fillRect/>
              </a:stretch>
            </p:blipFill>
            <p:spPr>
              <a:xfrm>
                <a:off x="11208813" y="1113508"/>
                <a:ext cx="126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0" name="Freihand 99">
                <a:extLst>
                  <a:ext uri="{FF2B5EF4-FFF2-40B4-BE49-F238E27FC236}">
                    <a16:creationId xmlns:a16="http://schemas.microsoft.com/office/drawing/2014/main" id="{F892AC95-6F07-D100-7D0C-B7C427747F8D}"/>
                  </a:ext>
                </a:extLst>
              </p14:cNvPr>
              <p14:cNvContentPartPr/>
              <p14:nvPr/>
            </p14:nvContentPartPr>
            <p14:xfrm>
              <a:off x="11324013" y="1123588"/>
              <a:ext cx="101880" cy="313200"/>
            </p14:xfrm>
          </p:contentPart>
        </mc:Choice>
        <mc:Fallback>
          <p:pic>
            <p:nvPicPr>
              <p:cNvPr id="100" name="Freihand 99">
                <a:extLst>
                  <a:ext uri="{FF2B5EF4-FFF2-40B4-BE49-F238E27FC236}">
                    <a16:creationId xmlns:a16="http://schemas.microsoft.com/office/drawing/2014/main" id="{F892AC95-6F07-D100-7D0C-B7C427747F8D}"/>
                  </a:ext>
                </a:extLst>
              </p:cNvPr>
              <p:cNvPicPr/>
              <p:nvPr/>
            </p:nvPicPr>
            <p:blipFill>
              <a:blip r:embed="rId110"/>
              <a:stretch>
                <a:fillRect/>
              </a:stretch>
            </p:blipFill>
            <p:spPr>
              <a:xfrm>
                <a:off x="11317893" y="1117468"/>
                <a:ext cx="1141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1" name="Freihand 100">
                <a:extLst>
                  <a:ext uri="{FF2B5EF4-FFF2-40B4-BE49-F238E27FC236}">
                    <a16:creationId xmlns:a16="http://schemas.microsoft.com/office/drawing/2014/main" id="{77B64F5D-C227-55E4-2192-6D84F2A5F2BB}"/>
                  </a:ext>
                </a:extLst>
              </p14:cNvPr>
              <p14:cNvContentPartPr/>
              <p14:nvPr/>
            </p14:nvContentPartPr>
            <p14:xfrm>
              <a:off x="11419773" y="1092628"/>
              <a:ext cx="105480" cy="345960"/>
            </p14:xfrm>
          </p:contentPart>
        </mc:Choice>
        <mc:Fallback>
          <p:pic>
            <p:nvPicPr>
              <p:cNvPr id="101" name="Freihand 100">
                <a:extLst>
                  <a:ext uri="{FF2B5EF4-FFF2-40B4-BE49-F238E27FC236}">
                    <a16:creationId xmlns:a16="http://schemas.microsoft.com/office/drawing/2014/main" id="{77B64F5D-C227-55E4-2192-6D84F2A5F2BB}"/>
                  </a:ext>
                </a:extLst>
              </p:cNvPr>
              <p:cNvPicPr/>
              <p:nvPr/>
            </p:nvPicPr>
            <p:blipFill>
              <a:blip r:embed="rId112"/>
              <a:stretch>
                <a:fillRect/>
              </a:stretch>
            </p:blipFill>
            <p:spPr>
              <a:xfrm>
                <a:off x="11413653" y="1086508"/>
                <a:ext cx="1177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2" name="Freihand 101">
                <a:extLst>
                  <a:ext uri="{FF2B5EF4-FFF2-40B4-BE49-F238E27FC236}">
                    <a16:creationId xmlns:a16="http://schemas.microsoft.com/office/drawing/2014/main" id="{55463F79-2CAD-ACB9-1F91-943ACBDFCFFE}"/>
                  </a:ext>
                </a:extLst>
              </p14:cNvPr>
              <p14:cNvContentPartPr/>
              <p14:nvPr/>
            </p14:nvContentPartPr>
            <p14:xfrm>
              <a:off x="11592573" y="1011988"/>
              <a:ext cx="153360" cy="417600"/>
            </p14:xfrm>
          </p:contentPart>
        </mc:Choice>
        <mc:Fallback>
          <p:pic>
            <p:nvPicPr>
              <p:cNvPr id="102" name="Freihand 101">
                <a:extLst>
                  <a:ext uri="{FF2B5EF4-FFF2-40B4-BE49-F238E27FC236}">
                    <a16:creationId xmlns:a16="http://schemas.microsoft.com/office/drawing/2014/main" id="{55463F79-2CAD-ACB9-1F91-943ACBDFCFFE}"/>
                  </a:ext>
                </a:extLst>
              </p:cNvPr>
              <p:cNvPicPr/>
              <p:nvPr/>
            </p:nvPicPr>
            <p:blipFill>
              <a:blip r:embed="rId114"/>
              <a:stretch>
                <a:fillRect/>
              </a:stretch>
            </p:blipFill>
            <p:spPr>
              <a:xfrm>
                <a:off x="11586453" y="1005868"/>
                <a:ext cx="165600" cy="429840"/>
              </a:xfrm>
              <a:prstGeom prst="rect">
                <a:avLst/>
              </a:prstGeom>
            </p:spPr>
          </p:pic>
        </mc:Fallback>
      </mc:AlternateContent>
      <p:grpSp>
        <p:nvGrpSpPr>
          <p:cNvPr id="182" name="Gruppieren 181">
            <a:extLst>
              <a:ext uri="{FF2B5EF4-FFF2-40B4-BE49-F238E27FC236}">
                <a16:creationId xmlns:a16="http://schemas.microsoft.com/office/drawing/2014/main" id="{2A1386CC-7C91-7DC9-1B96-51BE887FF144}"/>
              </a:ext>
            </a:extLst>
          </p:cNvPr>
          <p:cNvGrpSpPr/>
          <p:nvPr/>
        </p:nvGrpSpPr>
        <p:grpSpPr>
          <a:xfrm>
            <a:off x="8651373" y="1566388"/>
            <a:ext cx="3207960" cy="1993680"/>
            <a:chOff x="8651373" y="1566388"/>
            <a:chExt cx="3207960" cy="1993680"/>
          </a:xfrm>
        </p:grpSpPr>
        <mc:AlternateContent xmlns:mc="http://schemas.openxmlformats.org/markup-compatibility/2006">
          <mc:Choice xmlns:p14="http://schemas.microsoft.com/office/powerpoint/2010/main" Requires="p14">
            <p:contentPart p14:bwMode="auto" r:id="rId115">
              <p14:nvContentPartPr>
                <p14:cNvPr id="103" name="Freihand 102">
                  <a:extLst>
                    <a:ext uri="{FF2B5EF4-FFF2-40B4-BE49-F238E27FC236}">
                      <a16:creationId xmlns:a16="http://schemas.microsoft.com/office/drawing/2014/main" id="{85830354-4EE0-EE23-4CFE-9E06FD44CF4C}"/>
                    </a:ext>
                  </a:extLst>
                </p14:cNvPr>
                <p14:cNvContentPartPr/>
                <p14:nvPr/>
              </p14:nvContentPartPr>
              <p14:xfrm>
                <a:off x="8732013" y="1738828"/>
                <a:ext cx="104040" cy="163440"/>
              </p14:xfrm>
            </p:contentPart>
          </mc:Choice>
          <mc:Fallback>
            <p:pic>
              <p:nvPicPr>
                <p:cNvPr id="103" name="Freihand 102">
                  <a:extLst>
                    <a:ext uri="{FF2B5EF4-FFF2-40B4-BE49-F238E27FC236}">
                      <a16:creationId xmlns:a16="http://schemas.microsoft.com/office/drawing/2014/main" id="{85830354-4EE0-EE23-4CFE-9E06FD44CF4C}"/>
                    </a:ext>
                  </a:extLst>
                </p:cNvPr>
                <p:cNvPicPr/>
                <p:nvPr/>
              </p:nvPicPr>
              <p:blipFill>
                <a:blip r:embed="rId116"/>
                <a:stretch>
                  <a:fillRect/>
                </a:stretch>
              </p:blipFill>
              <p:spPr>
                <a:xfrm>
                  <a:off x="8725893" y="1732708"/>
                  <a:ext cx="116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4" name="Freihand 103">
                  <a:extLst>
                    <a:ext uri="{FF2B5EF4-FFF2-40B4-BE49-F238E27FC236}">
                      <a16:creationId xmlns:a16="http://schemas.microsoft.com/office/drawing/2014/main" id="{BFCF2BCE-8886-A48E-7C3F-99C813F36970}"/>
                    </a:ext>
                  </a:extLst>
                </p14:cNvPr>
                <p14:cNvContentPartPr/>
                <p14:nvPr/>
              </p14:nvContentPartPr>
              <p14:xfrm>
                <a:off x="9043773" y="1692748"/>
                <a:ext cx="20520" cy="196560"/>
              </p14:xfrm>
            </p:contentPart>
          </mc:Choice>
          <mc:Fallback>
            <p:pic>
              <p:nvPicPr>
                <p:cNvPr id="104" name="Freihand 103">
                  <a:extLst>
                    <a:ext uri="{FF2B5EF4-FFF2-40B4-BE49-F238E27FC236}">
                      <a16:creationId xmlns:a16="http://schemas.microsoft.com/office/drawing/2014/main" id="{BFCF2BCE-8886-A48E-7C3F-99C813F36970}"/>
                    </a:ext>
                  </a:extLst>
                </p:cNvPr>
                <p:cNvPicPr/>
                <p:nvPr/>
              </p:nvPicPr>
              <p:blipFill>
                <a:blip r:embed="rId118"/>
                <a:stretch>
                  <a:fillRect/>
                </a:stretch>
              </p:blipFill>
              <p:spPr>
                <a:xfrm>
                  <a:off x="9037653" y="1686628"/>
                  <a:ext cx="32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5" name="Freihand 104">
                  <a:extLst>
                    <a:ext uri="{FF2B5EF4-FFF2-40B4-BE49-F238E27FC236}">
                      <a16:creationId xmlns:a16="http://schemas.microsoft.com/office/drawing/2014/main" id="{34FD4A14-30AF-A059-55E5-D8F34CB75106}"/>
                    </a:ext>
                  </a:extLst>
                </p14:cNvPr>
                <p14:cNvContentPartPr/>
                <p14:nvPr/>
              </p14:nvContentPartPr>
              <p14:xfrm>
                <a:off x="8958813" y="1578628"/>
                <a:ext cx="177480" cy="194040"/>
              </p14:xfrm>
            </p:contentPart>
          </mc:Choice>
          <mc:Fallback>
            <p:pic>
              <p:nvPicPr>
                <p:cNvPr id="105" name="Freihand 104">
                  <a:extLst>
                    <a:ext uri="{FF2B5EF4-FFF2-40B4-BE49-F238E27FC236}">
                      <a16:creationId xmlns:a16="http://schemas.microsoft.com/office/drawing/2014/main" id="{34FD4A14-30AF-A059-55E5-D8F34CB75106}"/>
                    </a:ext>
                  </a:extLst>
                </p:cNvPr>
                <p:cNvPicPr/>
                <p:nvPr/>
              </p:nvPicPr>
              <p:blipFill>
                <a:blip r:embed="rId120"/>
                <a:stretch>
                  <a:fillRect/>
                </a:stretch>
              </p:blipFill>
              <p:spPr>
                <a:xfrm>
                  <a:off x="8952693" y="1572508"/>
                  <a:ext cx="189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8" name="Freihand 107">
                  <a:extLst>
                    <a:ext uri="{FF2B5EF4-FFF2-40B4-BE49-F238E27FC236}">
                      <a16:creationId xmlns:a16="http://schemas.microsoft.com/office/drawing/2014/main" id="{DE9DBEAD-C4F9-56DF-9CF7-70B140BA2D6E}"/>
                    </a:ext>
                  </a:extLst>
                </p14:cNvPr>
                <p14:cNvContentPartPr/>
                <p14:nvPr/>
              </p14:nvContentPartPr>
              <p14:xfrm>
                <a:off x="9333933" y="1741348"/>
                <a:ext cx="162000" cy="340920"/>
              </p14:xfrm>
            </p:contentPart>
          </mc:Choice>
          <mc:Fallback>
            <p:pic>
              <p:nvPicPr>
                <p:cNvPr id="108" name="Freihand 107">
                  <a:extLst>
                    <a:ext uri="{FF2B5EF4-FFF2-40B4-BE49-F238E27FC236}">
                      <a16:creationId xmlns:a16="http://schemas.microsoft.com/office/drawing/2014/main" id="{DE9DBEAD-C4F9-56DF-9CF7-70B140BA2D6E}"/>
                    </a:ext>
                  </a:extLst>
                </p:cNvPr>
                <p:cNvPicPr/>
                <p:nvPr/>
              </p:nvPicPr>
              <p:blipFill>
                <a:blip r:embed="rId122"/>
                <a:stretch>
                  <a:fillRect/>
                </a:stretch>
              </p:blipFill>
              <p:spPr>
                <a:xfrm>
                  <a:off x="9327813" y="1735228"/>
                  <a:ext cx="1742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9" name="Freihand 108">
                  <a:extLst>
                    <a:ext uri="{FF2B5EF4-FFF2-40B4-BE49-F238E27FC236}">
                      <a16:creationId xmlns:a16="http://schemas.microsoft.com/office/drawing/2014/main" id="{514737E4-0D31-01BE-EDC8-D5835AFC8C6D}"/>
                    </a:ext>
                  </a:extLst>
                </p14:cNvPr>
                <p14:cNvContentPartPr/>
                <p14:nvPr/>
              </p14:nvContentPartPr>
              <p14:xfrm>
                <a:off x="9560013" y="1726588"/>
                <a:ext cx="27360" cy="131760"/>
              </p14:xfrm>
            </p:contentPart>
          </mc:Choice>
          <mc:Fallback>
            <p:pic>
              <p:nvPicPr>
                <p:cNvPr id="109" name="Freihand 108">
                  <a:extLst>
                    <a:ext uri="{FF2B5EF4-FFF2-40B4-BE49-F238E27FC236}">
                      <a16:creationId xmlns:a16="http://schemas.microsoft.com/office/drawing/2014/main" id="{514737E4-0D31-01BE-EDC8-D5835AFC8C6D}"/>
                    </a:ext>
                  </a:extLst>
                </p:cNvPr>
                <p:cNvPicPr/>
                <p:nvPr/>
              </p:nvPicPr>
              <p:blipFill>
                <a:blip r:embed="rId124"/>
                <a:stretch>
                  <a:fillRect/>
                </a:stretch>
              </p:blipFill>
              <p:spPr>
                <a:xfrm>
                  <a:off x="9553893" y="1720468"/>
                  <a:ext cx="39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1" name="Freihand 110">
                  <a:extLst>
                    <a:ext uri="{FF2B5EF4-FFF2-40B4-BE49-F238E27FC236}">
                      <a16:creationId xmlns:a16="http://schemas.microsoft.com/office/drawing/2014/main" id="{80DAAD57-8335-21B1-97B2-EDA281D90A8F}"/>
                    </a:ext>
                  </a:extLst>
                </p14:cNvPr>
                <p14:cNvContentPartPr/>
                <p14:nvPr/>
              </p14:nvContentPartPr>
              <p14:xfrm>
                <a:off x="9556773" y="1618588"/>
                <a:ext cx="205920" cy="257400"/>
              </p14:xfrm>
            </p:contentPart>
          </mc:Choice>
          <mc:Fallback>
            <p:pic>
              <p:nvPicPr>
                <p:cNvPr id="111" name="Freihand 110">
                  <a:extLst>
                    <a:ext uri="{FF2B5EF4-FFF2-40B4-BE49-F238E27FC236}">
                      <a16:creationId xmlns:a16="http://schemas.microsoft.com/office/drawing/2014/main" id="{80DAAD57-8335-21B1-97B2-EDA281D90A8F}"/>
                    </a:ext>
                  </a:extLst>
                </p:cNvPr>
                <p:cNvPicPr/>
                <p:nvPr/>
              </p:nvPicPr>
              <p:blipFill>
                <a:blip r:embed="rId126"/>
                <a:stretch>
                  <a:fillRect/>
                </a:stretch>
              </p:blipFill>
              <p:spPr>
                <a:xfrm>
                  <a:off x="9550653" y="1612468"/>
                  <a:ext cx="2181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2" name="Freihand 111">
                  <a:extLst>
                    <a:ext uri="{FF2B5EF4-FFF2-40B4-BE49-F238E27FC236}">
                      <a16:creationId xmlns:a16="http://schemas.microsoft.com/office/drawing/2014/main" id="{FE7DFE0D-0D42-A809-DD8B-1153C4394E57}"/>
                    </a:ext>
                  </a:extLst>
                </p14:cNvPr>
                <p14:cNvContentPartPr/>
                <p14:nvPr/>
              </p14:nvContentPartPr>
              <p14:xfrm>
                <a:off x="9846573" y="1701388"/>
                <a:ext cx="101880" cy="137160"/>
              </p14:xfrm>
            </p:contentPart>
          </mc:Choice>
          <mc:Fallback>
            <p:pic>
              <p:nvPicPr>
                <p:cNvPr id="112" name="Freihand 111">
                  <a:extLst>
                    <a:ext uri="{FF2B5EF4-FFF2-40B4-BE49-F238E27FC236}">
                      <a16:creationId xmlns:a16="http://schemas.microsoft.com/office/drawing/2014/main" id="{FE7DFE0D-0D42-A809-DD8B-1153C4394E57}"/>
                    </a:ext>
                  </a:extLst>
                </p:cNvPr>
                <p:cNvPicPr/>
                <p:nvPr/>
              </p:nvPicPr>
              <p:blipFill>
                <a:blip r:embed="rId128"/>
                <a:stretch>
                  <a:fillRect/>
                </a:stretch>
              </p:blipFill>
              <p:spPr>
                <a:xfrm>
                  <a:off x="9840453" y="1695268"/>
                  <a:ext cx="114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3" name="Freihand 112">
                  <a:extLst>
                    <a:ext uri="{FF2B5EF4-FFF2-40B4-BE49-F238E27FC236}">
                      <a16:creationId xmlns:a16="http://schemas.microsoft.com/office/drawing/2014/main" id="{F2CB1D86-AC1C-FC69-E80E-135B3FFDB91B}"/>
                    </a:ext>
                  </a:extLst>
                </p14:cNvPr>
                <p14:cNvContentPartPr/>
                <p14:nvPr/>
              </p14:nvContentPartPr>
              <p14:xfrm>
                <a:off x="10007493" y="1674388"/>
                <a:ext cx="133560" cy="152640"/>
              </p14:xfrm>
            </p:contentPart>
          </mc:Choice>
          <mc:Fallback>
            <p:pic>
              <p:nvPicPr>
                <p:cNvPr id="113" name="Freihand 112">
                  <a:extLst>
                    <a:ext uri="{FF2B5EF4-FFF2-40B4-BE49-F238E27FC236}">
                      <a16:creationId xmlns:a16="http://schemas.microsoft.com/office/drawing/2014/main" id="{F2CB1D86-AC1C-FC69-E80E-135B3FFDB91B}"/>
                    </a:ext>
                  </a:extLst>
                </p:cNvPr>
                <p:cNvPicPr/>
                <p:nvPr/>
              </p:nvPicPr>
              <p:blipFill>
                <a:blip r:embed="rId130"/>
                <a:stretch>
                  <a:fillRect/>
                </a:stretch>
              </p:blipFill>
              <p:spPr>
                <a:xfrm>
                  <a:off x="10001373" y="1668268"/>
                  <a:ext cx="145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 name="Freihand 113">
                  <a:extLst>
                    <a:ext uri="{FF2B5EF4-FFF2-40B4-BE49-F238E27FC236}">
                      <a16:creationId xmlns:a16="http://schemas.microsoft.com/office/drawing/2014/main" id="{0E5D0004-D3D6-CAEE-8E30-DF8E27A37F61}"/>
                    </a:ext>
                  </a:extLst>
                </p14:cNvPr>
                <p14:cNvContentPartPr/>
                <p14:nvPr/>
              </p14:nvContentPartPr>
              <p14:xfrm>
                <a:off x="10285413" y="1693108"/>
                <a:ext cx="368640" cy="126000"/>
              </p14:xfrm>
            </p:contentPart>
          </mc:Choice>
          <mc:Fallback>
            <p:pic>
              <p:nvPicPr>
                <p:cNvPr id="114" name="Freihand 113">
                  <a:extLst>
                    <a:ext uri="{FF2B5EF4-FFF2-40B4-BE49-F238E27FC236}">
                      <a16:creationId xmlns:a16="http://schemas.microsoft.com/office/drawing/2014/main" id="{0E5D0004-D3D6-CAEE-8E30-DF8E27A37F61}"/>
                    </a:ext>
                  </a:extLst>
                </p:cNvPr>
                <p:cNvPicPr/>
                <p:nvPr/>
              </p:nvPicPr>
              <p:blipFill>
                <a:blip r:embed="rId132"/>
                <a:stretch>
                  <a:fillRect/>
                </a:stretch>
              </p:blipFill>
              <p:spPr>
                <a:xfrm>
                  <a:off x="10279293" y="1686988"/>
                  <a:ext cx="380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 name="Freihand 114">
                  <a:extLst>
                    <a:ext uri="{FF2B5EF4-FFF2-40B4-BE49-F238E27FC236}">
                      <a16:creationId xmlns:a16="http://schemas.microsoft.com/office/drawing/2014/main" id="{EC7DC26B-D3D7-DA87-6D2F-1F139A4B3B3F}"/>
                    </a:ext>
                  </a:extLst>
                </p14:cNvPr>
                <p14:cNvContentPartPr/>
                <p14:nvPr/>
              </p14:nvContentPartPr>
              <p14:xfrm>
                <a:off x="10886613" y="1649548"/>
                <a:ext cx="190800" cy="123120"/>
              </p14:xfrm>
            </p:contentPart>
          </mc:Choice>
          <mc:Fallback>
            <p:pic>
              <p:nvPicPr>
                <p:cNvPr id="115" name="Freihand 114">
                  <a:extLst>
                    <a:ext uri="{FF2B5EF4-FFF2-40B4-BE49-F238E27FC236}">
                      <a16:creationId xmlns:a16="http://schemas.microsoft.com/office/drawing/2014/main" id="{EC7DC26B-D3D7-DA87-6D2F-1F139A4B3B3F}"/>
                    </a:ext>
                  </a:extLst>
                </p:cNvPr>
                <p:cNvPicPr/>
                <p:nvPr/>
              </p:nvPicPr>
              <p:blipFill>
                <a:blip r:embed="rId134"/>
                <a:stretch>
                  <a:fillRect/>
                </a:stretch>
              </p:blipFill>
              <p:spPr>
                <a:xfrm>
                  <a:off x="10880493" y="1643428"/>
                  <a:ext cx="203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6" name="Freihand 115">
                  <a:extLst>
                    <a:ext uri="{FF2B5EF4-FFF2-40B4-BE49-F238E27FC236}">
                      <a16:creationId xmlns:a16="http://schemas.microsoft.com/office/drawing/2014/main" id="{2ED4FA48-B804-DC94-8066-693BFB5C6C86}"/>
                    </a:ext>
                  </a:extLst>
                </p14:cNvPr>
                <p14:cNvContentPartPr/>
                <p14:nvPr/>
              </p14:nvContentPartPr>
              <p14:xfrm>
                <a:off x="11029893" y="1574308"/>
                <a:ext cx="18000" cy="5400"/>
              </p14:xfrm>
            </p:contentPart>
          </mc:Choice>
          <mc:Fallback>
            <p:pic>
              <p:nvPicPr>
                <p:cNvPr id="116" name="Freihand 115">
                  <a:extLst>
                    <a:ext uri="{FF2B5EF4-FFF2-40B4-BE49-F238E27FC236}">
                      <a16:creationId xmlns:a16="http://schemas.microsoft.com/office/drawing/2014/main" id="{2ED4FA48-B804-DC94-8066-693BFB5C6C86}"/>
                    </a:ext>
                  </a:extLst>
                </p:cNvPr>
                <p:cNvPicPr/>
                <p:nvPr/>
              </p:nvPicPr>
              <p:blipFill>
                <a:blip r:embed="rId136"/>
                <a:stretch>
                  <a:fillRect/>
                </a:stretch>
              </p:blipFill>
              <p:spPr>
                <a:xfrm>
                  <a:off x="11023773" y="1568188"/>
                  <a:ext cx="30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7" name="Freihand 116">
                  <a:extLst>
                    <a:ext uri="{FF2B5EF4-FFF2-40B4-BE49-F238E27FC236}">
                      <a16:creationId xmlns:a16="http://schemas.microsoft.com/office/drawing/2014/main" id="{29DF21F9-2400-236B-320B-C0971373F46B}"/>
                    </a:ext>
                  </a:extLst>
                </p14:cNvPr>
                <p14:cNvContentPartPr/>
                <p14:nvPr/>
              </p14:nvContentPartPr>
              <p14:xfrm>
                <a:off x="11157333" y="1590148"/>
                <a:ext cx="99360" cy="131760"/>
              </p14:xfrm>
            </p:contentPart>
          </mc:Choice>
          <mc:Fallback>
            <p:pic>
              <p:nvPicPr>
                <p:cNvPr id="117" name="Freihand 116">
                  <a:extLst>
                    <a:ext uri="{FF2B5EF4-FFF2-40B4-BE49-F238E27FC236}">
                      <a16:creationId xmlns:a16="http://schemas.microsoft.com/office/drawing/2014/main" id="{29DF21F9-2400-236B-320B-C0971373F46B}"/>
                    </a:ext>
                  </a:extLst>
                </p:cNvPr>
                <p:cNvPicPr/>
                <p:nvPr/>
              </p:nvPicPr>
              <p:blipFill>
                <a:blip r:embed="rId138"/>
                <a:stretch>
                  <a:fillRect/>
                </a:stretch>
              </p:blipFill>
              <p:spPr>
                <a:xfrm>
                  <a:off x="11151213" y="1584028"/>
                  <a:ext cx="111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8" name="Freihand 117">
                  <a:extLst>
                    <a:ext uri="{FF2B5EF4-FFF2-40B4-BE49-F238E27FC236}">
                      <a16:creationId xmlns:a16="http://schemas.microsoft.com/office/drawing/2014/main" id="{0D4087A9-09DA-7EB0-66F4-F1CC0237BE63}"/>
                    </a:ext>
                  </a:extLst>
                </p14:cNvPr>
                <p14:cNvContentPartPr/>
                <p14:nvPr/>
              </p14:nvContentPartPr>
              <p14:xfrm>
                <a:off x="11270373" y="1566388"/>
                <a:ext cx="190080" cy="152280"/>
              </p14:xfrm>
            </p:contentPart>
          </mc:Choice>
          <mc:Fallback>
            <p:pic>
              <p:nvPicPr>
                <p:cNvPr id="118" name="Freihand 117">
                  <a:extLst>
                    <a:ext uri="{FF2B5EF4-FFF2-40B4-BE49-F238E27FC236}">
                      <a16:creationId xmlns:a16="http://schemas.microsoft.com/office/drawing/2014/main" id="{0D4087A9-09DA-7EB0-66F4-F1CC0237BE63}"/>
                    </a:ext>
                  </a:extLst>
                </p:cNvPr>
                <p:cNvPicPr/>
                <p:nvPr/>
              </p:nvPicPr>
              <p:blipFill>
                <a:blip r:embed="rId140"/>
                <a:stretch>
                  <a:fillRect/>
                </a:stretch>
              </p:blipFill>
              <p:spPr>
                <a:xfrm>
                  <a:off x="11264253" y="1560268"/>
                  <a:ext cx="202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9" name="Freihand 118">
                  <a:extLst>
                    <a:ext uri="{FF2B5EF4-FFF2-40B4-BE49-F238E27FC236}">
                      <a16:creationId xmlns:a16="http://schemas.microsoft.com/office/drawing/2014/main" id="{C4420180-FA20-23F0-4B80-B80BD26DF073}"/>
                    </a:ext>
                  </a:extLst>
                </p14:cNvPr>
                <p14:cNvContentPartPr/>
                <p14:nvPr/>
              </p14:nvContentPartPr>
              <p14:xfrm>
                <a:off x="11522373" y="1678708"/>
                <a:ext cx="10440" cy="19080"/>
              </p14:xfrm>
            </p:contentPart>
          </mc:Choice>
          <mc:Fallback>
            <p:pic>
              <p:nvPicPr>
                <p:cNvPr id="119" name="Freihand 118">
                  <a:extLst>
                    <a:ext uri="{FF2B5EF4-FFF2-40B4-BE49-F238E27FC236}">
                      <a16:creationId xmlns:a16="http://schemas.microsoft.com/office/drawing/2014/main" id="{C4420180-FA20-23F0-4B80-B80BD26DF073}"/>
                    </a:ext>
                  </a:extLst>
                </p:cNvPr>
                <p:cNvPicPr/>
                <p:nvPr/>
              </p:nvPicPr>
              <p:blipFill>
                <a:blip r:embed="rId142"/>
                <a:stretch>
                  <a:fillRect/>
                </a:stretch>
              </p:blipFill>
              <p:spPr>
                <a:xfrm>
                  <a:off x="11516253" y="1672588"/>
                  <a:ext cx="22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0" name="Freihand 119">
                  <a:extLst>
                    <a:ext uri="{FF2B5EF4-FFF2-40B4-BE49-F238E27FC236}">
                      <a16:creationId xmlns:a16="http://schemas.microsoft.com/office/drawing/2014/main" id="{3A409C7E-80E0-B7B1-4E02-3BEB3A8923A0}"/>
                    </a:ext>
                  </a:extLst>
                </p14:cNvPr>
                <p14:cNvContentPartPr/>
                <p14:nvPr/>
              </p14:nvContentPartPr>
              <p14:xfrm>
                <a:off x="11671773" y="1601308"/>
                <a:ext cx="6840" cy="11880"/>
              </p14:xfrm>
            </p:contentPart>
          </mc:Choice>
          <mc:Fallback>
            <p:pic>
              <p:nvPicPr>
                <p:cNvPr id="120" name="Freihand 119">
                  <a:extLst>
                    <a:ext uri="{FF2B5EF4-FFF2-40B4-BE49-F238E27FC236}">
                      <a16:creationId xmlns:a16="http://schemas.microsoft.com/office/drawing/2014/main" id="{3A409C7E-80E0-B7B1-4E02-3BEB3A8923A0}"/>
                    </a:ext>
                  </a:extLst>
                </p:cNvPr>
                <p:cNvPicPr/>
                <p:nvPr/>
              </p:nvPicPr>
              <p:blipFill>
                <a:blip r:embed="rId144"/>
                <a:stretch>
                  <a:fillRect/>
                </a:stretch>
              </p:blipFill>
              <p:spPr>
                <a:xfrm>
                  <a:off x="11665653" y="1595188"/>
                  <a:ext cx="19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1" name="Freihand 120">
                  <a:extLst>
                    <a:ext uri="{FF2B5EF4-FFF2-40B4-BE49-F238E27FC236}">
                      <a16:creationId xmlns:a16="http://schemas.microsoft.com/office/drawing/2014/main" id="{F80837FF-5132-E12A-FD8A-62BC170D2FF5}"/>
                    </a:ext>
                  </a:extLst>
                </p14:cNvPr>
                <p14:cNvContentPartPr/>
                <p14:nvPr/>
              </p14:nvContentPartPr>
              <p14:xfrm>
                <a:off x="11498253" y="1575748"/>
                <a:ext cx="126720" cy="186480"/>
              </p14:xfrm>
            </p:contentPart>
          </mc:Choice>
          <mc:Fallback>
            <p:pic>
              <p:nvPicPr>
                <p:cNvPr id="121" name="Freihand 120">
                  <a:extLst>
                    <a:ext uri="{FF2B5EF4-FFF2-40B4-BE49-F238E27FC236}">
                      <a16:creationId xmlns:a16="http://schemas.microsoft.com/office/drawing/2014/main" id="{F80837FF-5132-E12A-FD8A-62BC170D2FF5}"/>
                    </a:ext>
                  </a:extLst>
                </p:cNvPr>
                <p:cNvPicPr/>
                <p:nvPr/>
              </p:nvPicPr>
              <p:blipFill>
                <a:blip r:embed="rId146"/>
                <a:stretch>
                  <a:fillRect/>
                </a:stretch>
              </p:blipFill>
              <p:spPr>
                <a:xfrm>
                  <a:off x="11492133" y="1569628"/>
                  <a:ext cx="138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2" name="Freihand 121">
                  <a:extLst>
                    <a:ext uri="{FF2B5EF4-FFF2-40B4-BE49-F238E27FC236}">
                      <a16:creationId xmlns:a16="http://schemas.microsoft.com/office/drawing/2014/main" id="{0687D3C5-4ED5-BB23-AABE-8071AE79A943}"/>
                    </a:ext>
                  </a:extLst>
                </p14:cNvPr>
                <p14:cNvContentPartPr/>
                <p14:nvPr/>
              </p14:nvContentPartPr>
              <p14:xfrm>
                <a:off x="11668173" y="1567828"/>
                <a:ext cx="93600" cy="160920"/>
              </p14:xfrm>
            </p:contentPart>
          </mc:Choice>
          <mc:Fallback>
            <p:pic>
              <p:nvPicPr>
                <p:cNvPr id="122" name="Freihand 121">
                  <a:extLst>
                    <a:ext uri="{FF2B5EF4-FFF2-40B4-BE49-F238E27FC236}">
                      <a16:creationId xmlns:a16="http://schemas.microsoft.com/office/drawing/2014/main" id="{0687D3C5-4ED5-BB23-AABE-8071AE79A943}"/>
                    </a:ext>
                  </a:extLst>
                </p:cNvPr>
                <p:cNvPicPr/>
                <p:nvPr/>
              </p:nvPicPr>
              <p:blipFill>
                <a:blip r:embed="rId148"/>
                <a:stretch>
                  <a:fillRect/>
                </a:stretch>
              </p:blipFill>
              <p:spPr>
                <a:xfrm>
                  <a:off x="11662053" y="1561708"/>
                  <a:ext cx="105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5" name="Freihand 124">
                  <a:extLst>
                    <a:ext uri="{FF2B5EF4-FFF2-40B4-BE49-F238E27FC236}">
                      <a16:creationId xmlns:a16="http://schemas.microsoft.com/office/drawing/2014/main" id="{A8A354CF-C59B-8DF8-363C-7E5C0FE39CCB}"/>
                    </a:ext>
                  </a:extLst>
                </p14:cNvPr>
                <p14:cNvContentPartPr/>
                <p14:nvPr/>
              </p14:nvContentPartPr>
              <p14:xfrm>
                <a:off x="8651373" y="2053108"/>
                <a:ext cx="174240" cy="400680"/>
              </p14:xfrm>
            </p:contentPart>
          </mc:Choice>
          <mc:Fallback>
            <p:pic>
              <p:nvPicPr>
                <p:cNvPr id="125" name="Freihand 124">
                  <a:extLst>
                    <a:ext uri="{FF2B5EF4-FFF2-40B4-BE49-F238E27FC236}">
                      <a16:creationId xmlns:a16="http://schemas.microsoft.com/office/drawing/2014/main" id="{A8A354CF-C59B-8DF8-363C-7E5C0FE39CCB}"/>
                    </a:ext>
                  </a:extLst>
                </p:cNvPr>
                <p:cNvPicPr/>
                <p:nvPr/>
              </p:nvPicPr>
              <p:blipFill>
                <a:blip r:embed="rId150"/>
                <a:stretch>
                  <a:fillRect/>
                </a:stretch>
              </p:blipFill>
              <p:spPr>
                <a:xfrm>
                  <a:off x="8645253" y="2046988"/>
                  <a:ext cx="1864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6" name="Freihand 125">
                  <a:extLst>
                    <a:ext uri="{FF2B5EF4-FFF2-40B4-BE49-F238E27FC236}">
                      <a16:creationId xmlns:a16="http://schemas.microsoft.com/office/drawing/2014/main" id="{7AF65D12-5D44-81EF-703B-D2B2AD93F31B}"/>
                    </a:ext>
                  </a:extLst>
                </p14:cNvPr>
                <p14:cNvContentPartPr/>
                <p14:nvPr/>
              </p14:nvContentPartPr>
              <p14:xfrm>
                <a:off x="8988333" y="2103868"/>
                <a:ext cx="123120" cy="165240"/>
              </p14:xfrm>
            </p:contentPart>
          </mc:Choice>
          <mc:Fallback>
            <p:pic>
              <p:nvPicPr>
                <p:cNvPr id="126" name="Freihand 125">
                  <a:extLst>
                    <a:ext uri="{FF2B5EF4-FFF2-40B4-BE49-F238E27FC236}">
                      <a16:creationId xmlns:a16="http://schemas.microsoft.com/office/drawing/2014/main" id="{7AF65D12-5D44-81EF-703B-D2B2AD93F31B}"/>
                    </a:ext>
                  </a:extLst>
                </p:cNvPr>
                <p:cNvPicPr/>
                <p:nvPr/>
              </p:nvPicPr>
              <p:blipFill>
                <a:blip r:embed="rId152"/>
                <a:stretch>
                  <a:fillRect/>
                </a:stretch>
              </p:blipFill>
              <p:spPr>
                <a:xfrm>
                  <a:off x="8982213" y="2097748"/>
                  <a:ext cx="135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7" name="Freihand 126">
                  <a:extLst>
                    <a:ext uri="{FF2B5EF4-FFF2-40B4-BE49-F238E27FC236}">
                      <a16:creationId xmlns:a16="http://schemas.microsoft.com/office/drawing/2014/main" id="{86A75794-957D-0874-0E33-D13D89EF15BA}"/>
                    </a:ext>
                  </a:extLst>
                </p14:cNvPr>
                <p14:cNvContentPartPr/>
                <p14:nvPr/>
              </p14:nvContentPartPr>
              <p14:xfrm>
                <a:off x="9111093" y="2124388"/>
                <a:ext cx="357480" cy="376920"/>
              </p14:xfrm>
            </p:contentPart>
          </mc:Choice>
          <mc:Fallback>
            <p:pic>
              <p:nvPicPr>
                <p:cNvPr id="127" name="Freihand 126">
                  <a:extLst>
                    <a:ext uri="{FF2B5EF4-FFF2-40B4-BE49-F238E27FC236}">
                      <a16:creationId xmlns:a16="http://schemas.microsoft.com/office/drawing/2014/main" id="{86A75794-957D-0874-0E33-D13D89EF15BA}"/>
                    </a:ext>
                  </a:extLst>
                </p:cNvPr>
                <p:cNvPicPr/>
                <p:nvPr/>
              </p:nvPicPr>
              <p:blipFill>
                <a:blip r:embed="rId154"/>
                <a:stretch>
                  <a:fillRect/>
                </a:stretch>
              </p:blipFill>
              <p:spPr>
                <a:xfrm>
                  <a:off x="9104973" y="2118268"/>
                  <a:ext cx="36972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8" name="Freihand 127">
                  <a:extLst>
                    <a:ext uri="{FF2B5EF4-FFF2-40B4-BE49-F238E27FC236}">
                      <a16:creationId xmlns:a16="http://schemas.microsoft.com/office/drawing/2014/main" id="{FEF745C9-7C74-7376-7BA1-BD1E11568577}"/>
                    </a:ext>
                  </a:extLst>
                </p14:cNvPr>
                <p14:cNvContentPartPr/>
                <p14:nvPr/>
              </p14:nvContentPartPr>
              <p14:xfrm>
                <a:off x="9515013" y="2031148"/>
                <a:ext cx="202680" cy="219960"/>
              </p14:xfrm>
            </p:contentPart>
          </mc:Choice>
          <mc:Fallback>
            <p:pic>
              <p:nvPicPr>
                <p:cNvPr id="128" name="Freihand 127">
                  <a:extLst>
                    <a:ext uri="{FF2B5EF4-FFF2-40B4-BE49-F238E27FC236}">
                      <a16:creationId xmlns:a16="http://schemas.microsoft.com/office/drawing/2014/main" id="{FEF745C9-7C74-7376-7BA1-BD1E11568577}"/>
                    </a:ext>
                  </a:extLst>
                </p:cNvPr>
                <p:cNvPicPr/>
                <p:nvPr/>
              </p:nvPicPr>
              <p:blipFill>
                <a:blip r:embed="rId156"/>
                <a:stretch>
                  <a:fillRect/>
                </a:stretch>
              </p:blipFill>
              <p:spPr>
                <a:xfrm>
                  <a:off x="9508893" y="2025028"/>
                  <a:ext cx="214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9" name="Freihand 128">
                  <a:extLst>
                    <a:ext uri="{FF2B5EF4-FFF2-40B4-BE49-F238E27FC236}">
                      <a16:creationId xmlns:a16="http://schemas.microsoft.com/office/drawing/2014/main" id="{7BC9AEE8-D8BE-5AA4-0D8F-4CD0512B8740}"/>
                    </a:ext>
                  </a:extLst>
                </p14:cNvPr>
                <p14:cNvContentPartPr/>
                <p14:nvPr/>
              </p14:nvContentPartPr>
              <p14:xfrm>
                <a:off x="9470373" y="2023588"/>
                <a:ext cx="205920" cy="58320"/>
              </p14:xfrm>
            </p:contentPart>
          </mc:Choice>
          <mc:Fallback>
            <p:pic>
              <p:nvPicPr>
                <p:cNvPr id="129" name="Freihand 128">
                  <a:extLst>
                    <a:ext uri="{FF2B5EF4-FFF2-40B4-BE49-F238E27FC236}">
                      <a16:creationId xmlns:a16="http://schemas.microsoft.com/office/drawing/2014/main" id="{7BC9AEE8-D8BE-5AA4-0D8F-4CD0512B8740}"/>
                    </a:ext>
                  </a:extLst>
                </p:cNvPr>
                <p:cNvPicPr/>
                <p:nvPr/>
              </p:nvPicPr>
              <p:blipFill>
                <a:blip r:embed="rId158"/>
                <a:stretch>
                  <a:fillRect/>
                </a:stretch>
              </p:blipFill>
              <p:spPr>
                <a:xfrm>
                  <a:off x="9464253" y="2017468"/>
                  <a:ext cx="218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0" name="Freihand 129">
                  <a:extLst>
                    <a:ext uri="{FF2B5EF4-FFF2-40B4-BE49-F238E27FC236}">
                      <a16:creationId xmlns:a16="http://schemas.microsoft.com/office/drawing/2014/main" id="{7139CF5B-0E5D-9686-5181-13902A13591E}"/>
                    </a:ext>
                  </a:extLst>
                </p14:cNvPr>
                <p14:cNvContentPartPr/>
                <p14:nvPr/>
              </p14:nvContentPartPr>
              <p14:xfrm>
                <a:off x="9682773" y="2009548"/>
                <a:ext cx="83880" cy="211680"/>
              </p14:xfrm>
            </p:contentPart>
          </mc:Choice>
          <mc:Fallback>
            <p:pic>
              <p:nvPicPr>
                <p:cNvPr id="130" name="Freihand 129">
                  <a:extLst>
                    <a:ext uri="{FF2B5EF4-FFF2-40B4-BE49-F238E27FC236}">
                      <a16:creationId xmlns:a16="http://schemas.microsoft.com/office/drawing/2014/main" id="{7139CF5B-0E5D-9686-5181-13902A13591E}"/>
                    </a:ext>
                  </a:extLst>
                </p:cNvPr>
                <p:cNvPicPr/>
                <p:nvPr/>
              </p:nvPicPr>
              <p:blipFill>
                <a:blip r:embed="rId160"/>
                <a:stretch>
                  <a:fillRect/>
                </a:stretch>
              </p:blipFill>
              <p:spPr>
                <a:xfrm>
                  <a:off x="9676653" y="2003428"/>
                  <a:ext cx="961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1" name="Freihand 130">
                  <a:extLst>
                    <a:ext uri="{FF2B5EF4-FFF2-40B4-BE49-F238E27FC236}">
                      <a16:creationId xmlns:a16="http://schemas.microsoft.com/office/drawing/2014/main" id="{7BA4221B-5375-DAAA-2173-062D19A04AF5}"/>
                    </a:ext>
                  </a:extLst>
                </p14:cNvPr>
                <p14:cNvContentPartPr/>
                <p14:nvPr/>
              </p14:nvContentPartPr>
              <p14:xfrm>
                <a:off x="9845133" y="2088028"/>
                <a:ext cx="407520" cy="119520"/>
              </p14:xfrm>
            </p:contentPart>
          </mc:Choice>
          <mc:Fallback>
            <p:pic>
              <p:nvPicPr>
                <p:cNvPr id="131" name="Freihand 130">
                  <a:extLst>
                    <a:ext uri="{FF2B5EF4-FFF2-40B4-BE49-F238E27FC236}">
                      <a16:creationId xmlns:a16="http://schemas.microsoft.com/office/drawing/2014/main" id="{7BA4221B-5375-DAAA-2173-062D19A04AF5}"/>
                    </a:ext>
                  </a:extLst>
                </p:cNvPr>
                <p:cNvPicPr/>
                <p:nvPr/>
              </p:nvPicPr>
              <p:blipFill>
                <a:blip r:embed="rId162"/>
                <a:stretch>
                  <a:fillRect/>
                </a:stretch>
              </p:blipFill>
              <p:spPr>
                <a:xfrm>
                  <a:off x="9839013" y="2081908"/>
                  <a:ext cx="419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2" name="Freihand 131">
                  <a:extLst>
                    <a:ext uri="{FF2B5EF4-FFF2-40B4-BE49-F238E27FC236}">
                      <a16:creationId xmlns:a16="http://schemas.microsoft.com/office/drawing/2014/main" id="{A57E56FF-D35D-7D8B-3933-5E6D8E47EA0E}"/>
                    </a:ext>
                  </a:extLst>
                </p14:cNvPr>
                <p14:cNvContentPartPr/>
                <p14:nvPr/>
              </p14:nvContentPartPr>
              <p14:xfrm>
                <a:off x="10199373" y="2017468"/>
                <a:ext cx="3240" cy="2160"/>
              </p14:xfrm>
            </p:contentPart>
          </mc:Choice>
          <mc:Fallback>
            <p:pic>
              <p:nvPicPr>
                <p:cNvPr id="132" name="Freihand 131">
                  <a:extLst>
                    <a:ext uri="{FF2B5EF4-FFF2-40B4-BE49-F238E27FC236}">
                      <a16:creationId xmlns:a16="http://schemas.microsoft.com/office/drawing/2014/main" id="{A57E56FF-D35D-7D8B-3933-5E6D8E47EA0E}"/>
                    </a:ext>
                  </a:extLst>
                </p:cNvPr>
                <p:cNvPicPr/>
                <p:nvPr/>
              </p:nvPicPr>
              <p:blipFill>
                <a:blip r:embed="rId164"/>
                <a:stretch>
                  <a:fillRect/>
                </a:stretch>
              </p:blipFill>
              <p:spPr>
                <a:xfrm>
                  <a:off x="10193253" y="2011348"/>
                  <a:ext cx="15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3" name="Freihand 132">
                  <a:extLst>
                    <a:ext uri="{FF2B5EF4-FFF2-40B4-BE49-F238E27FC236}">
                      <a16:creationId xmlns:a16="http://schemas.microsoft.com/office/drawing/2014/main" id="{97E55715-4CF2-6EE0-F93B-9B525DDC081B}"/>
                    </a:ext>
                  </a:extLst>
                </p14:cNvPr>
                <p14:cNvContentPartPr/>
                <p14:nvPr/>
              </p14:nvContentPartPr>
              <p14:xfrm>
                <a:off x="10458213" y="2062108"/>
                <a:ext cx="1080" cy="2160"/>
              </p14:xfrm>
            </p:contentPart>
          </mc:Choice>
          <mc:Fallback>
            <p:pic>
              <p:nvPicPr>
                <p:cNvPr id="133" name="Freihand 132">
                  <a:extLst>
                    <a:ext uri="{FF2B5EF4-FFF2-40B4-BE49-F238E27FC236}">
                      <a16:creationId xmlns:a16="http://schemas.microsoft.com/office/drawing/2014/main" id="{97E55715-4CF2-6EE0-F93B-9B525DDC081B}"/>
                    </a:ext>
                  </a:extLst>
                </p:cNvPr>
                <p:cNvPicPr/>
                <p:nvPr/>
              </p:nvPicPr>
              <p:blipFill>
                <a:blip r:embed="rId166"/>
                <a:stretch>
                  <a:fillRect/>
                </a:stretch>
              </p:blipFill>
              <p:spPr>
                <a:xfrm>
                  <a:off x="10452093" y="2055988"/>
                  <a:ext cx="13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4" name="Freihand 133">
                  <a:extLst>
                    <a:ext uri="{FF2B5EF4-FFF2-40B4-BE49-F238E27FC236}">
                      <a16:creationId xmlns:a16="http://schemas.microsoft.com/office/drawing/2014/main" id="{7A708F71-01A1-A505-B0BA-70BC6586081F}"/>
                    </a:ext>
                  </a:extLst>
                </p14:cNvPr>
                <p14:cNvContentPartPr/>
                <p14:nvPr/>
              </p14:nvContentPartPr>
              <p14:xfrm>
                <a:off x="10446333" y="2002348"/>
                <a:ext cx="34920" cy="202320"/>
              </p14:xfrm>
            </p:contentPart>
          </mc:Choice>
          <mc:Fallback>
            <p:pic>
              <p:nvPicPr>
                <p:cNvPr id="134" name="Freihand 133">
                  <a:extLst>
                    <a:ext uri="{FF2B5EF4-FFF2-40B4-BE49-F238E27FC236}">
                      <a16:creationId xmlns:a16="http://schemas.microsoft.com/office/drawing/2014/main" id="{7A708F71-01A1-A505-B0BA-70BC6586081F}"/>
                    </a:ext>
                  </a:extLst>
                </p:cNvPr>
                <p:cNvPicPr/>
                <p:nvPr/>
              </p:nvPicPr>
              <p:blipFill>
                <a:blip r:embed="rId168"/>
                <a:stretch>
                  <a:fillRect/>
                </a:stretch>
              </p:blipFill>
              <p:spPr>
                <a:xfrm>
                  <a:off x="10440213" y="1996228"/>
                  <a:ext cx="471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5" name="Freihand 134">
                  <a:extLst>
                    <a:ext uri="{FF2B5EF4-FFF2-40B4-BE49-F238E27FC236}">
                      <a16:creationId xmlns:a16="http://schemas.microsoft.com/office/drawing/2014/main" id="{CB6342D5-063E-9D0E-B15B-5ACC3E0E72F5}"/>
                    </a:ext>
                  </a:extLst>
                </p14:cNvPr>
                <p14:cNvContentPartPr/>
                <p14:nvPr/>
              </p14:nvContentPartPr>
              <p14:xfrm>
                <a:off x="10357053" y="2176228"/>
                <a:ext cx="151200" cy="50400"/>
              </p14:xfrm>
            </p:contentPart>
          </mc:Choice>
          <mc:Fallback>
            <p:pic>
              <p:nvPicPr>
                <p:cNvPr id="135" name="Freihand 134">
                  <a:extLst>
                    <a:ext uri="{FF2B5EF4-FFF2-40B4-BE49-F238E27FC236}">
                      <a16:creationId xmlns:a16="http://schemas.microsoft.com/office/drawing/2014/main" id="{CB6342D5-063E-9D0E-B15B-5ACC3E0E72F5}"/>
                    </a:ext>
                  </a:extLst>
                </p:cNvPr>
                <p:cNvPicPr/>
                <p:nvPr/>
              </p:nvPicPr>
              <p:blipFill>
                <a:blip r:embed="rId170"/>
                <a:stretch>
                  <a:fillRect/>
                </a:stretch>
              </p:blipFill>
              <p:spPr>
                <a:xfrm>
                  <a:off x="10350933" y="2170108"/>
                  <a:ext cx="163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6" name="Freihand 135">
                  <a:extLst>
                    <a:ext uri="{FF2B5EF4-FFF2-40B4-BE49-F238E27FC236}">
                      <a16:creationId xmlns:a16="http://schemas.microsoft.com/office/drawing/2014/main" id="{73DC2E90-0D5C-C586-2FDA-44B5375C355F}"/>
                    </a:ext>
                  </a:extLst>
                </p14:cNvPr>
                <p14:cNvContentPartPr/>
                <p14:nvPr/>
              </p14:nvContentPartPr>
              <p14:xfrm>
                <a:off x="10434813" y="2074708"/>
                <a:ext cx="153000" cy="173520"/>
              </p14:xfrm>
            </p:contentPart>
          </mc:Choice>
          <mc:Fallback>
            <p:pic>
              <p:nvPicPr>
                <p:cNvPr id="136" name="Freihand 135">
                  <a:extLst>
                    <a:ext uri="{FF2B5EF4-FFF2-40B4-BE49-F238E27FC236}">
                      <a16:creationId xmlns:a16="http://schemas.microsoft.com/office/drawing/2014/main" id="{73DC2E90-0D5C-C586-2FDA-44B5375C355F}"/>
                    </a:ext>
                  </a:extLst>
                </p:cNvPr>
                <p:cNvPicPr/>
                <p:nvPr/>
              </p:nvPicPr>
              <p:blipFill>
                <a:blip r:embed="rId172"/>
                <a:stretch>
                  <a:fillRect/>
                </a:stretch>
              </p:blipFill>
              <p:spPr>
                <a:xfrm>
                  <a:off x="10428693" y="2068588"/>
                  <a:ext cx="165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7" name="Freihand 136">
                  <a:extLst>
                    <a:ext uri="{FF2B5EF4-FFF2-40B4-BE49-F238E27FC236}">
                      <a16:creationId xmlns:a16="http://schemas.microsoft.com/office/drawing/2014/main" id="{C50F4DE1-BEFE-71F9-EB56-B2A3946B146B}"/>
                    </a:ext>
                  </a:extLst>
                </p14:cNvPr>
                <p14:cNvContentPartPr/>
                <p14:nvPr/>
              </p14:nvContentPartPr>
              <p14:xfrm>
                <a:off x="10376493" y="2054548"/>
                <a:ext cx="39600" cy="185760"/>
              </p14:xfrm>
            </p:contentPart>
          </mc:Choice>
          <mc:Fallback>
            <p:pic>
              <p:nvPicPr>
                <p:cNvPr id="137" name="Freihand 136">
                  <a:extLst>
                    <a:ext uri="{FF2B5EF4-FFF2-40B4-BE49-F238E27FC236}">
                      <a16:creationId xmlns:a16="http://schemas.microsoft.com/office/drawing/2014/main" id="{C50F4DE1-BEFE-71F9-EB56-B2A3946B146B}"/>
                    </a:ext>
                  </a:extLst>
                </p:cNvPr>
                <p:cNvPicPr/>
                <p:nvPr/>
              </p:nvPicPr>
              <p:blipFill>
                <a:blip r:embed="rId174"/>
                <a:stretch>
                  <a:fillRect/>
                </a:stretch>
              </p:blipFill>
              <p:spPr>
                <a:xfrm>
                  <a:off x="10370373" y="2048428"/>
                  <a:ext cx="51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 name="Freihand 137">
                  <a:extLst>
                    <a:ext uri="{FF2B5EF4-FFF2-40B4-BE49-F238E27FC236}">
                      <a16:creationId xmlns:a16="http://schemas.microsoft.com/office/drawing/2014/main" id="{8B18B66F-DC5D-5D28-683A-4354500BDEB5}"/>
                    </a:ext>
                  </a:extLst>
                </p14:cNvPr>
                <p14:cNvContentPartPr/>
                <p14:nvPr/>
              </p14:nvContentPartPr>
              <p14:xfrm>
                <a:off x="10640373" y="2070028"/>
                <a:ext cx="83880" cy="131760"/>
              </p14:xfrm>
            </p:contentPart>
          </mc:Choice>
          <mc:Fallback>
            <p:pic>
              <p:nvPicPr>
                <p:cNvPr id="138" name="Freihand 137">
                  <a:extLst>
                    <a:ext uri="{FF2B5EF4-FFF2-40B4-BE49-F238E27FC236}">
                      <a16:creationId xmlns:a16="http://schemas.microsoft.com/office/drawing/2014/main" id="{8B18B66F-DC5D-5D28-683A-4354500BDEB5}"/>
                    </a:ext>
                  </a:extLst>
                </p:cNvPr>
                <p:cNvPicPr/>
                <p:nvPr/>
              </p:nvPicPr>
              <p:blipFill>
                <a:blip r:embed="rId176"/>
                <a:stretch>
                  <a:fillRect/>
                </a:stretch>
              </p:blipFill>
              <p:spPr>
                <a:xfrm>
                  <a:off x="10634253" y="2063908"/>
                  <a:ext cx="96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9" name="Freihand 138">
                  <a:extLst>
                    <a:ext uri="{FF2B5EF4-FFF2-40B4-BE49-F238E27FC236}">
                      <a16:creationId xmlns:a16="http://schemas.microsoft.com/office/drawing/2014/main" id="{E459BFBC-E28A-A840-79CD-F7B76D684FD1}"/>
                    </a:ext>
                  </a:extLst>
                </p14:cNvPr>
                <p14:cNvContentPartPr/>
                <p14:nvPr/>
              </p14:nvContentPartPr>
              <p14:xfrm>
                <a:off x="10752333" y="2054548"/>
                <a:ext cx="257400" cy="123480"/>
              </p14:xfrm>
            </p:contentPart>
          </mc:Choice>
          <mc:Fallback>
            <p:pic>
              <p:nvPicPr>
                <p:cNvPr id="139" name="Freihand 138">
                  <a:extLst>
                    <a:ext uri="{FF2B5EF4-FFF2-40B4-BE49-F238E27FC236}">
                      <a16:creationId xmlns:a16="http://schemas.microsoft.com/office/drawing/2014/main" id="{E459BFBC-E28A-A840-79CD-F7B76D684FD1}"/>
                    </a:ext>
                  </a:extLst>
                </p:cNvPr>
                <p:cNvPicPr/>
                <p:nvPr/>
              </p:nvPicPr>
              <p:blipFill>
                <a:blip r:embed="rId178"/>
                <a:stretch>
                  <a:fillRect/>
                </a:stretch>
              </p:blipFill>
              <p:spPr>
                <a:xfrm>
                  <a:off x="10746213" y="2048428"/>
                  <a:ext cx="269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0" name="Freihand 139">
                  <a:extLst>
                    <a:ext uri="{FF2B5EF4-FFF2-40B4-BE49-F238E27FC236}">
                      <a16:creationId xmlns:a16="http://schemas.microsoft.com/office/drawing/2014/main" id="{DBDB3DD2-86AB-6B3E-CA24-2502332544D3}"/>
                    </a:ext>
                  </a:extLst>
                </p14:cNvPr>
                <p14:cNvContentPartPr/>
                <p14:nvPr/>
              </p14:nvContentPartPr>
              <p14:xfrm>
                <a:off x="11122413" y="2027908"/>
                <a:ext cx="84960" cy="130320"/>
              </p14:xfrm>
            </p:contentPart>
          </mc:Choice>
          <mc:Fallback>
            <p:pic>
              <p:nvPicPr>
                <p:cNvPr id="140" name="Freihand 139">
                  <a:extLst>
                    <a:ext uri="{FF2B5EF4-FFF2-40B4-BE49-F238E27FC236}">
                      <a16:creationId xmlns:a16="http://schemas.microsoft.com/office/drawing/2014/main" id="{DBDB3DD2-86AB-6B3E-CA24-2502332544D3}"/>
                    </a:ext>
                  </a:extLst>
                </p:cNvPr>
                <p:cNvPicPr/>
                <p:nvPr/>
              </p:nvPicPr>
              <p:blipFill>
                <a:blip r:embed="rId180"/>
                <a:stretch>
                  <a:fillRect/>
                </a:stretch>
              </p:blipFill>
              <p:spPr>
                <a:xfrm>
                  <a:off x="11116293" y="2021788"/>
                  <a:ext cx="97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3" name="Freihand 142">
                  <a:extLst>
                    <a:ext uri="{FF2B5EF4-FFF2-40B4-BE49-F238E27FC236}">
                      <a16:creationId xmlns:a16="http://schemas.microsoft.com/office/drawing/2014/main" id="{7699A028-8EBB-28A9-5F2F-63B197749354}"/>
                    </a:ext>
                  </a:extLst>
                </p14:cNvPr>
                <p14:cNvContentPartPr/>
                <p14:nvPr/>
              </p14:nvContentPartPr>
              <p14:xfrm>
                <a:off x="11361453" y="2010268"/>
                <a:ext cx="132840" cy="240840"/>
              </p14:xfrm>
            </p:contentPart>
          </mc:Choice>
          <mc:Fallback>
            <p:pic>
              <p:nvPicPr>
                <p:cNvPr id="143" name="Freihand 142">
                  <a:extLst>
                    <a:ext uri="{FF2B5EF4-FFF2-40B4-BE49-F238E27FC236}">
                      <a16:creationId xmlns:a16="http://schemas.microsoft.com/office/drawing/2014/main" id="{7699A028-8EBB-28A9-5F2F-63B197749354}"/>
                    </a:ext>
                  </a:extLst>
                </p:cNvPr>
                <p:cNvPicPr/>
                <p:nvPr/>
              </p:nvPicPr>
              <p:blipFill>
                <a:blip r:embed="rId182"/>
                <a:stretch>
                  <a:fillRect/>
                </a:stretch>
              </p:blipFill>
              <p:spPr>
                <a:xfrm>
                  <a:off x="11355333" y="2004148"/>
                  <a:ext cx="145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4" name="Freihand 143">
                  <a:extLst>
                    <a:ext uri="{FF2B5EF4-FFF2-40B4-BE49-F238E27FC236}">
                      <a16:creationId xmlns:a16="http://schemas.microsoft.com/office/drawing/2014/main" id="{0F343380-3499-5D6F-2148-8B3546BCC3A8}"/>
                    </a:ext>
                  </a:extLst>
                </p14:cNvPr>
                <p14:cNvContentPartPr/>
                <p14:nvPr/>
              </p14:nvContentPartPr>
              <p14:xfrm>
                <a:off x="11494293" y="1918108"/>
                <a:ext cx="135720" cy="197640"/>
              </p14:xfrm>
            </p:contentPart>
          </mc:Choice>
          <mc:Fallback>
            <p:pic>
              <p:nvPicPr>
                <p:cNvPr id="144" name="Freihand 143">
                  <a:extLst>
                    <a:ext uri="{FF2B5EF4-FFF2-40B4-BE49-F238E27FC236}">
                      <a16:creationId xmlns:a16="http://schemas.microsoft.com/office/drawing/2014/main" id="{0F343380-3499-5D6F-2148-8B3546BCC3A8}"/>
                    </a:ext>
                  </a:extLst>
                </p:cNvPr>
                <p:cNvPicPr/>
                <p:nvPr/>
              </p:nvPicPr>
              <p:blipFill>
                <a:blip r:embed="rId184"/>
                <a:stretch>
                  <a:fillRect/>
                </a:stretch>
              </p:blipFill>
              <p:spPr>
                <a:xfrm>
                  <a:off x="11488173" y="1911988"/>
                  <a:ext cx="147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5" name="Freihand 144">
                  <a:extLst>
                    <a:ext uri="{FF2B5EF4-FFF2-40B4-BE49-F238E27FC236}">
                      <a16:creationId xmlns:a16="http://schemas.microsoft.com/office/drawing/2014/main" id="{F29B4166-01E1-F4CF-46AB-6B34B45B99C1}"/>
                    </a:ext>
                  </a:extLst>
                </p14:cNvPr>
                <p14:cNvContentPartPr/>
                <p14:nvPr/>
              </p14:nvContentPartPr>
              <p14:xfrm>
                <a:off x="11731893" y="1991548"/>
                <a:ext cx="20880" cy="203760"/>
              </p14:xfrm>
            </p:contentPart>
          </mc:Choice>
          <mc:Fallback>
            <p:pic>
              <p:nvPicPr>
                <p:cNvPr id="145" name="Freihand 144">
                  <a:extLst>
                    <a:ext uri="{FF2B5EF4-FFF2-40B4-BE49-F238E27FC236}">
                      <a16:creationId xmlns:a16="http://schemas.microsoft.com/office/drawing/2014/main" id="{F29B4166-01E1-F4CF-46AB-6B34B45B99C1}"/>
                    </a:ext>
                  </a:extLst>
                </p:cNvPr>
                <p:cNvPicPr/>
                <p:nvPr/>
              </p:nvPicPr>
              <p:blipFill>
                <a:blip r:embed="rId186"/>
                <a:stretch>
                  <a:fillRect/>
                </a:stretch>
              </p:blipFill>
              <p:spPr>
                <a:xfrm>
                  <a:off x="11725773" y="1985428"/>
                  <a:ext cx="33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6" name="Freihand 145">
                  <a:extLst>
                    <a:ext uri="{FF2B5EF4-FFF2-40B4-BE49-F238E27FC236}">
                      <a16:creationId xmlns:a16="http://schemas.microsoft.com/office/drawing/2014/main" id="{1C414B05-3151-955C-568B-EC25B4F42F5F}"/>
                    </a:ext>
                  </a:extLst>
                </p14:cNvPr>
                <p14:cNvContentPartPr/>
                <p14:nvPr/>
              </p14:nvContentPartPr>
              <p14:xfrm>
                <a:off x="11663853" y="1843228"/>
                <a:ext cx="195480" cy="176760"/>
              </p14:xfrm>
            </p:contentPart>
          </mc:Choice>
          <mc:Fallback>
            <p:pic>
              <p:nvPicPr>
                <p:cNvPr id="146" name="Freihand 145">
                  <a:extLst>
                    <a:ext uri="{FF2B5EF4-FFF2-40B4-BE49-F238E27FC236}">
                      <a16:creationId xmlns:a16="http://schemas.microsoft.com/office/drawing/2014/main" id="{1C414B05-3151-955C-568B-EC25B4F42F5F}"/>
                    </a:ext>
                  </a:extLst>
                </p:cNvPr>
                <p:cNvPicPr/>
                <p:nvPr/>
              </p:nvPicPr>
              <p:blipFill>
                <a:blip r:embed="rId188"/>
                <a:stretch>
                  <a:fillRect/>
                </a:stretch>
              </p:blipFill>
              <p:spPr>
                <a:xfrm>
                  <a:off x="11657733" y="1837108"/>
                  <a:ext cx="207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8" name="Freihand 147">
                  <a:extLst>
                    <a:ext uri="{FF2B5EF4-FFF2-40B4-BE49-F238E27FC236}">
                      <a16:creationId xmlns:a16="http://schemas.microsoft.com/office/drawing/2014/main" id="{B22F2B92-7C89-6DFB-B20C-29DD8D3DD698}"/>
                    </a:ext>
                  </a:extLst>
                </p14:cNvPr>
                <p14:cNvContentPartPr/>
                <p14:nvPr/>
              </p14:nvContentPartPr>
              <p14:xfrm>
                <a:off x="8745333" y="2602108"/>
                <a:ext cx="312120" cy="162000"/>
              </p14:xfrm>
            </p:contentPart>
          </mc:Choice>
          <mc:Fallback>
            <p:pic>
              <p:nvPicPr>
                <p:cNvPr id="148" name="Freihand 147">
                  <a:extLst>
                    <a:ext uri="{FF2B5EF4-FFF2-40B4-BE49-F238E27FC236}">
                      <a16:creationId xmlns:a16="http://schemas.microsoft.com/office/drawing/2014/main" id="{B22F2B92-7C89-6DFB-B20C-29DD8D3DD698}"/>
                    </a:ext>
                  </a:extLst>
                </p:cNvPr>
                <p:cNvPicPr/>
                <p:nvPr/>
              </p:nvPicPr>
              <p:blipFill>
                <a:blip r:embed="rId190"/>
                <a:stretch>
                  <a:fillRect/>
                </a:stretch>
              </p:blipFill>
              <p:spPr>
                <a:xfrm>
                  <a:off x="8739213" y="2595988"/>
                  <a:ext cx="324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 name="Freihand 148">
                  <a:extLst>
                    <a:ext uri="{FF2B5EF4-FFF2-40B4-BE49-F238E27FC236}">
                      <a16:creationId xmlns:a16="http://schemas.microsoft.com/office/drawing/2014/main" id="{AF59695E-4610-CBF1-A742-DA6D088E14C6}"/>
                    </a:ext>
                  </a:extLst>
                </p14:cNvPr>
                <p14:cNvContentPartPr/>
                <p14:nvPr/>
              </p14:nvContentPartPr>
              <p14:xfrm>
                <a:off x="9122613" y="2551708"/>
                <a:ext cx="150840" cy="199080"/>
              </p14:xfrm>
            </p:contentPart>
          </mc:Choice>
          <mc:Fallback>
            <p:pic>
              <p:nvPicPr>
                <p:cNvPr id="149" name="Freihand 148">
                  <a:extLst>
                    <a:ext uri="{FF2B5EF4-FFF2-40B4-BE49-F238E27FC236}">
                      <a16:creationId xmlns:a16="http://schemas.microsoft.com/office/drawing/2014/main" id="{AF59695E-4610-CBF1-A742-DA6D088E14C6}"/>
                    </a:ext>
                  </a:extLst>
                </p:cNvPr>
                <p:cNvPicPr/>
                <p:nvPr/>
              </p:nvPicPr>
              <p:blipFill>
                <a:blip r:embed="rId192"/>
                <a:stretch>
                  <a:fillRect/>
                </a:stretch>
              </p:blipFill>
              <p:spPr>
                <a:xfrm>
                  <a:off x="9116493" y="2545588"/>
                  <a:ext cx="163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0" name="Freihand 149">
                  <a:extLst>
                    <a:ext uri="{FF2B5EF4-FFF2-40B4-BE49-F238E27FC236}">
                      <a16:creationId xmlns:a16="http://schemas.microsoft.com/office/drawing/2014/main" id="{1BCD7F11-6B1B-6034-4CAB-7D25A5C06C25}"/>
                    </a:ext>
                  </a:extLst>
                </p14:cNvPr>
                <p14:cNvContentPartPr/>
                <p14:nvPr/>
              </p14:nvContentPartPr>
              <p14:xfrm>
                <a:off x="9471813" y="2649628"/>
                <a:ext cx="152640" cy="141480"/>
              </p14:xfrm>
            </p:contentPart>
          </mc:Choice>
          <mc:Fallback>
            <p:pic>
              <p:nvPicPr>
                <p:cNvPr id="150" name="Freihand 149">
                  <a:extLst>
                    <a:ext uri="{FF2B5EF4-FFF2-40B4-BE49-F238E27FC236}">
                      <a16:creationId xmlns:a16="http://schemas.microsoft.com/office/drawing/2014/main" id="{1BCD7F11-6B1B-6034-4CAB-7D25A5C06C25}"/>
                    </a:ext>
                  </a:extLst>
                </p:cNvPr>
                <p:cNvPicPr/>
                <p:nvPr/>
              </p:nvPicPr>
              <p:blipFill>
                <a:blip r:embed="rId194"/>
                <a:stretch>
                  <a:fillRect/>
                </a:stretch>
              </p:blipFill>
              <p:spPr>
                <a:xfrm>
                  <a:off x="9465693" y="2643508"/>
                  <a:ext cx="164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1" name="Freihand 150">
                  <a:extLst>
                    <a:ext uri="{FF2B5EF4-FFF2-40B4-BE49-F238E27FC236}">
                      <a16:creationId xmlns:a16="http://schemas.microsoft.com/office/drawing/2014/main" id="{4A05B3E8-2A09-F0B3-9B41-6FC64095E7DD}"/>
                    </a:ext>
                  </a:extLst>
                </p14:cNvPr>
                <p14:cNvContentPartPr/>
                <p14:nvPr/>
              </p14:nvContentPartPr>
              <p14:xfrm>
                <a:off x="9701133" y="2510308"/>
                <a:ext cx="171360" cy="202680"/>
              </p14:xfrm>
            </p:contentPart>
          </mc:Choice>
          <mc:Fallback>
            <p:pic>
              <p:nvPicPr>
                <p:cNvPr id="151" name="Freihand 150">
                  <a:extLst>
                    <a:ext uri="{FF2B5EF4-FFF2-40B4-BE49-F238E27FC236}">
                      <a16:creationId xmlns:a16="http://schemas.microsoft.com/office/drawing/2014/main" id="{4A05B3E8-2A09-F0B3-9B41-6FC64095E7DD}"/>
                    </a:ext>
                  </a:extLst>
                </p:cNvPr>
                <p:cNvPicPr/>
                <p:nvPr/>
              </p:nvPicPr>
              <p:blipFill>
                <a:blip r:embed="rId196"/>
                <a:stretch>
                  <a:fillRect/>
                </a:stretch>
              </p:blipFill>
              <p:spPr>
                <a:xfrm>
                  <a:off x="9695013" y="2504188"/>
                  <a:ext cx="183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2" name="Freihand 151">
                  <a:extLst>
                    <a:ext uri="{FF2B5EF4-FFF2-40B4-BE49-F238E27FC236}">
                      <a16:creationId xmlns:a16="http://schemas.microsoft.com/office/drawing/2014/main" id="{4C18DD1B-1A95-8B28-84AA-678CE43E1991}"/>
                    </a:ext>
                  </a:extLst>
                </p14:cNvPr>
                <p14:cNvContentPartPr/>
                <p14:nvPr/>
              </p14:nvContentPartPr>
              <p14:xfrm>
                <a:off x="9930813" y="2528308"/>
                <a:ext cx="89280" cy="168480"/>
              </p14:xfrm>
            </p:contentPart>
          </mc:Choice>
          <mc:Fallback>
            <p:pic>
              <p:nvPicPr>
                <p:cNvPr id="152" name="Freihand 151">
                  <a:extLst>
                    <a:ext uri="{FF2B5EF4-FFF2-40B4-BE49-F238E27FC236}">
                      <a16:creationId xmlns:a16="http://schemas.microsoft.com/office/drawing/2014/main" id="{4C18DD1B-1A95-8B28-84AA-678CE43E1991}"/>
                    </a:ext>
                  </a:extLst>
                </p:cNvPr>
                <p:cNvPicPr/>
                <p:nvPr/>
              </p:nvPicPr>
              <p:blipFill>
                <a:blip r:embed="rId198"/>
                <a:stretch>
                  <a:fillRect/>
                </a:stretch>
              </p:blipFill>
              <p:spPr>
                <a:xfrm>
                  <a:off x="9924693" y="2522188"/>
                  <a:ext cx="101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3" name="Freihand 152">
                  <a:extLst>
                    <a:ext uri="{FF2B5EF4-FFF2-40B4-BE49-F238E27FC236}">
                      <a16:creationId xmlns:a16="http://schemas.microsoft.com/office/drawing/2014/main" id="{99E47E5C-92E4-2031-D93D-8A146C4411E6}"/>
                    </a:ext>
                  </a:extLst>
                </p14:cNvPr>
                <p14:cNvContentPartPr/>
                <p14:nvPr/>
              </p14:nvContentPartPr>
              <p14:xfrm>
                <a:off x="10139613" y="2557108"/>
                <a:ext cx="87480" cy="155880"/>
              </p14:xfrm>
            </p:contentPart>
          </mc:Choice>
          <mc:Fallback>
            <p:pic>
              <p:nvPicPr>
                <p:cNvPr id="153" name="Freihand 152">
                  <a:extLst>
                    <a:ext uri="{FF2B5EF4-FFF2-40B4-BE49-F238E27FC236}">
                      <a16:creationId xmlns:a16="http://schemas.microsoft.com/office/drawing/2014/main" id="{99E47E5C-92E4-2031-D93D-8A146C4411E6}"/>
                    </a:ext>
                  </a:extLst>
                </p:cNvPr>
                <p:cNvPicPr/>
                <p:nvPr/>
              </p:nvPicPr>
              <p:blipFill>
                <a:blip r:embed="rId200"/>
                <a:stretch>
                  <a:fillRect/>
                </a:stretch>
              </p:blipFill>
              <p:spPr>
                <a:xfrm>
                  <a:off x="10133493" y="2550988"/>
                  <a:ext cx="99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4" name="Freihand 153">
                  <a:extLst>
                    <a:ext uri="{FF2B5EF4-FFF2-40B4-BE49-F238E27FC236}">
                      <a16:creationId xmlns:a16="http://schemas.microsoft.com/office/drawing/2014/main" id="{B4D3224B-CF85-108E-9911-FBCC2996C8B0}"/>
                    </a:ext>
                  </a:extLst>
                </p14:cNvPr>
                <p14:cNvContentPartPr/>
                <p14:nvPr/>
              </p14:nvContentPartPr>
              <p14:xfrm>
                <a:off x="10281093" y="2523268"/>
                <a:ext cx="184680" cy="156240"/>
              </p14:xfrm>
            </p:contentPart>
          </mc:Choice>
          <mc:Fallback>
            <p:pic>
              <p:nvPicPr>
                <p:cNvPr id="154" name="Freihand 153">
                  <a:extLst>
                    <a:ext uri="{FF2B5EF4-FFF2-40B4-BE49-F238E27FC236}">
                      <a16:creationId xmlns:a16="http://schemas.microsoft.com/office/drawing/2014/main" id="{B4D3224B-CF85-108E-9911-FBCC2996C8B0}"/>
                    </a:ext>
                  </a:extLst>
                </p:cNvPr>
                <p:cNvPicPr/>
                <p:nvPr/>
              </p:nvPicPr>
              <p:blipFill>
                <a:blip r:embed="rId202"/>
                <a:stretch>
                  <a:fillRect/>
                </a:stretch>
              </p:blipFill>
              <p:spPr>
                <a:xfrm>
                  <a:off x="10274973" y="2517148"/>
                  <a:ext cx="196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5" name="Freihand 154">
                  <a:extLst>
                    <a:ext uri="{FF2B5EF4-FFF2-40B4-BE49-F238E27FC236}">
                      <a16:creationId xmlns:a16="http://schemas.microsoft.com/office/drawing/2014/main" id="{D9FEC989-7E39-6A73-A98D-A4F8B9DC7D98}"/>
                    </a:ext>
                  </a:extLst>
                </p14:cNvPr>
                <p14:cNvContentPartPr/>
                <p14:nvPr/>
              </p14:nvContentPartPr>
              <p14:xfrm>
                <a:off x="10463613" y="2536948"/>
                <a:ext cx="135000" cy="149760"/>
              </p14:xfrm>
            </p:contentPart>
          </mc:Choice>
          <mc:Fallback>
            <p:pic>
              <p:nvPicPr>
                <p:cNvPr id="155" name="Freihand 154">
                  <a:extLst>
                    <a:ext uri="{FF2B5EF4-FFF2-40B4-BE49-F238E27FC236}">
                      <a16:creationId xmlns:a16="http://schemas.microsoft.com/office/drawing/2014/main" id="{D9FEC989-7E39-6A73-A98D-A4F8B9DC7D98}"/>
                    </a:ext>
                  </a:extLst>
                </p:cNvPr>
                <p:cNvPicPr/>
                <p:nvPr/>
              </p:nvPicPr>
              <p:blipFill>
                <a:blip r:embed="rId204"/>
                <a:stretch>
                  <a:fillRect/>
                </a:stretch>
              </p:blipFill>
              <p:spPr>
                <a:xfrm>
                  <a:off x="10457493" y="2530828"/>
                  <a:ext cx="147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6" name="Freihand 155">
                  <a:extLst>
                    <a:ext uri="{FF2B5EF4-FFF2-40B4-BE49-F238E27FC236}">
                      <a16:creationId xmlns:a16="http://schemas.microsoft.com/office/drawing/2014/main" id="{86C0A5F4-B6DB-8C9A-9847-9D3071AD5C18}"/>
                    </a:ext>
                  </a:extLst>
                </p14:cNvPr>
                <p14:cNvContentPartPr/>
                <p14:nvPr/>
              </p14:nvContentPartPr>
              <p14:xfrm>
                <a:off x="10603293" y="2523268"/>
                <a:ext cx="237960" cy="166680"/>
              </p14:xfrm>
            </p:contentPart>
          </mc:Choice>
          <mc:Fallback>
            <p:pic>
              <p:nvPicPr>
                <p:cNvPr id="156" name="Freihand 155">
                  <a:extLst>
                    <a:ext uri="{FF2B5EF4-FFF2-40B4-BE49-F238E27FC236}">
                      <a16:creationId xmlns:a16="http://schemas.microsoft.com/office/drawing/2014/main" id="{86C0A5F4-B6DB-8C9A-9847-9D3071AD5C18}"/>
                    </a:ext>
                  </a:extLst>
                </p:cNvPr>
                <p:cNvPicPr/>
                <p:nvPr/>
              </p:nvPicPr>
              <p:blipFill>
                <a:blip r:embed="rId206"/>
                <a:stretch>
                  <a:fillRect/>
                </a:stretch>
              </p:blipFill>
              <p:spPr>
                <a:xfrm>
                  <a:off x="10597173" y="2517148"/>
                  <a:ext cx="250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7" name="Freihand 156">
                  <a:extLst>
                    <a:ext uri="{FF2B5EF4-FFF2-40B4-BE49-F238E27FC236}">
                      <a16:creationId xmlns:a16="http://schemas.microsoft.com/office/drawing/2014/main" id="{4C398867-88D9-FB50-A77C-B42ED0ACEC9D}"/>
                    </a:ext>
                  </a:extLst>
                </p14:cNvPr>
                <p14:cNvContentPartPr/>
                <p14:nvPr/>
              </p14:nvContentPartPr>
              <p14:xfrm>
                <a:off x="11000373" y="2424628"/>
                <a:ext cx="292680" cy="365040"/>
              </p14:xfrm>
            </p:contentPart>
          </mc:Choice>
          <mc:Fallback>
            <p:pic>
              <p:nvPicPr>
                <p:cNvPr id="157" name="Freihand 156">
                  <a:extLst>
                    <a:ext uri="{FF2B5EF4-FFF2-40B4-BE49-F238E27FC236}">
                      <a16:creationId xmlns:a16="http://schemas.microsoft.com/office/drawing/2014/main" id="{4C398867-88D9-FB50-A77C-B42ED0ACEC9D}"/>
                    </a:ext>
                  </a:extLst>
                </p:cNvPr>
                <p:cNvPicPr/>
                <p:nvPr/>
              </p:nvPicPr>
              <p:blipFill>
                <a:blip r:embed="rId208"/>
                <a:stretch>
                  <a:fillRect/>
                </a:stretch>
              </p:blipFill>
              <p:spPr>
                <a:xfrm>
                  <a:off x="10994253" y="2418508"/>
                  <a:ext cx="30492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0" name="Freihand 159">
                  <a:extLst>
                    <a:ext uri="{FF2B5EF4-FFF2-40B4-BE49-F238E27FC236}">
                      <a16:creationId xmlns:a16="http://schemas.microsoft.com/office/drawing/2014/main" id="{9026DFBF-155B-D685-D27D-46335758BEA2}"/>
                    </a:ext>
                  </a:extLst>
                </p14:cNvPr>
                <p14:cNvContentPartPr/>
                <p14:nvPr/>
              </p14:nvContentPartPr>
              <p14:xfrm>
                <a:off x="8766573" y="2983708"/>
                <a:ext cx="132840" cy="221040"/>
              </p14:xfrm>
            </p:contentPart>
          </mc:Choice>
          <mc:Fallback>
            <p:pic>
              <p:nvPicPr>
                <p:cNvPr id="160" name="Freihand 159">
                  <a:extLst>
                    <a:ext uri="{FF2B5EF4-FFF2-40B4-BE49-F238E27FC236}">
                      <a16:creationId xmlns:a16="http://schemas.microsoft.com/office/drawing/2014/main" id="{9026DFBF-155B-D685-D27D-46335758BEA2}"/>
                    </a:ext>
                  </a:extLst>
                </p:cNvPr>
                <p:cNvPicPr/>
                <p:nvPr/>
              </p:nvPicPr>
              <p:blipFill>
                <a:blip r:embed="rId210"/>
                <a:stretch>
                  <a:fillRect/>
                </a:stretch>
              </p:blipFill>
              <p:spPr>
                <a:xfrm>
                  <a:off x="8760453" y="2977588"/>
                  <a:ext cx="145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1" name="Freihand 160">
                  <a:extLst>
                    <a:ext uri="{FF2B5EF4-FFF2-40B4-BE49-F238E27FC236}">
                      <a16:creationId xmlns:a16="http://schemas.microsoft.com/office/drawing/2014/main" id="{B4166C33-D29D-07C1-6EBD-59F238643DD6}"/>
                    </a:ext>
                  </a:extLst>
                </p14:cNvPr>
                <p14:cNvContentPartPr/>
                <p14:nvPr/>
              </p14:nvContentPartPr>
              <p14:xfrm>
                <a:off x="8907693" y="3002788"/>
                <a:ext cx="405360" cy="410400"/>
              </p14:xfrm>
            </p:contentPart>
          </mc:Choice>
          <mc:Fallback>
            <p:pic>
              <p:nvPicPr>
                <p:cNvPr id="161" name="Freihand 160">
                  <a:extLst>
                    <a:ext uri="{FF2B5EF4-FFF2-40B4-BE49-F238E27FC236}">
                      <a16:creationId xmlns:a16="http://schemas.microsoft.com/office/drawing/2014/main" id="{B4166C33-D29D-07C1-6EBD-59F238643DD6}"/>
                    </a:ext>
                  </a:extLst>
                </p:cNvPr>
                <p:cNvPicPr/>
                <p:nvPr/>
              </p:nvPicPr>
              <p:blipFill>
                <a:blip r:embed="rId212"/>
                <a:stretch>
                  <a:fillRect/>
                </a:stretch>
              </p:blipFill>
              <p:spPr>
                <a:xfrm>
                  <a:off x="8901573" y="2996668"/>
                  <a:ext cx="4176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2" name="Freihand 161">
                  <a:extLst>
                    <a:ext uri="{FF2B5EF4-FFF2-40B4-BE49-F238E27FC236}">
                      <a16:creationId xmlns:a16="http://schemas.microsoft.com/office/drawing/2014/main" id="{3E4DC30C-5F92-E041-420C-D32D7A971CD9}"/>
                    </a:ext>
                  </a:extLst>
                </p14:cNvPr>
                <p14:cNvContentPartPr/>
                <p14:nvPr/>
              </p14:nvContentPartPr>
              <p14:xfrm>
                <a:off x="9327453" y="2911708"/>
                <a:ext cx="30600" cy="51480"/>
              </p14:xfrm>
            </p:contentPart>
          </mc:Choice>
          <mc:Fallback>
            <p:pic>
              <p:nvPicPr>
                <p:cNvPr id="162" name="Freihand 161">
                  <a:extLst>
                    <a:ext uri="{FF2B5EF4-FFF2-40B4-BE49-F238E27FC236}">
                      <a16:creationId xmlns:a16="http://schemas.microsoft.com/office/drawing/2014/main" id="{3E4DC30C-5F92-E041-420C-D32D7A971CD9}"/>
                    </a:ext>
                  </a:extLst>
                </p:cNvPr>
                <p:cNvPicPr/>
                <p:nvPr/>
              </p:nvPicPr>
              <p:blipFill>
                <a:blip r:embed="rId214"/>
                <a:stretch>
                  <a:fillRect/>
                </a:stretch>
              </p:blipFill>
              <p:spPr>
                <a:xfrm>
                  <a:off x="9321333" y="2905588"/>
                  <a:ext cx="42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3" name="Freihand 162">
                  <a:extLst>
                    <a:ext uri="{FF2B5EF4-FFF2-40B4-BE49-F238E27FC236}">
                      <a16:creationId xmlns:a16="http://schemas.microsoft.com/office/drawing/2014/main" id="{F36C8EF3-0D23-6BF4-8D3D-6FA41A70B3D2}"/>
                    </a:ext>
                  </a:extLst>
                </p14:cNvPr>
                <p14:cNvContentPartPr/>
                <p14:nvPr/>
              </p14:nvContentPartPr>
              <p14:xfrm>
                <a:off x="9357693" y="2814868"/>
                <a:ext cx="173880" cy="362880"/>
              </p14:xfrm>
            </p:contentPart>
          </mc:Choice>
          <mc:Fallback>
            <p:pic>
              <p:nvPicPr>
                <p:cNvPr id="163" name="Freihand 162">
                  <a:extLst>
                    <a:ext uri="{FF2B5EF4-FFF2-40B4-BE49-F238E27FC236}">
                      <a16:creationId xmlns:a16="http://schemas.microsoft.com/office/drawing/2014/main" id="{F36C8EF3-0D23-6BF4-8D3D-6FA41A70B3D2}"/>
                    </a:ext>
                  </a:extLst>
                </p:cNvPr>
                <p:cNvPicPr/>
                <p:nvPr/>
              </p:nvPicPr>
              <p:blipFill>
                <a:blip r:embed="rId216"/>
                <a:stretch>
                  <a:fillRect/>
                </a:stretch>
              </p:blipFill>
              <p:spPr>
                <a:xfrm>
                  <a:off x="9351573" y="2808748"/>
                  <a:ext cx="1861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4" name="Freihand 163">
                  <a:extLst>
                    <a:ext uri="{FF2B5EF4-FFF2-40B4-BE49-F238E27FC236}">
                      <a16:creationId xmlns:a16="http://schemas.microsoft.com/office/drawing/2014/main" id="{9D8330BE-D8D0-616E-8161-1CEC6E6E47A0}"/>
                    </a:ext>
                  </a:extLst>
                </p14:cNvPr>
                <p14:cNvContentPartPr/>
                <p14:nvPr/>
              </p14:nvContentPartPr>
              <p14:xfrm>
                <a:off x="9530853" y="2893708"/>
                <a:ext cx="17280" cy="32760"/>
              </p14:xfrm>
            </p:contentPart>
          </mc:Choice>
          <mc:Fallback>
            <p:pic>
              <p:nvPicPr>
                <p:cNvPr id="164" name="Freihand 163">
                  <a:extLst>
                    <a:ext uri="{FF2B5EF4-FFF2-40B4-BE49-F238E27FC236}">
                      <a16:creationId xmlns:a16="http://schemas.microsoft.com/office/drawing/2014/main" id="{9D8330BE-D8D0-616E-8161-1CEC6E6E47A0}"/>
                    </a:ext>
                  </a:extLst>
                </p:cNvPr>
                <p:cNvPicPr/>
                <p:nvPr/>
              </p:nvPicPr>
              <p:blipFill>
                <a:blip r:embed="rId218"/>
                <a:stretch>
                  <a:fillRect/>
                </a:stretch>
              </p:blipFill>
              <p:spPr>
                <a:xfrm>
                  <a:off x="9524733" y="2887588"/>
                  <a:ext cx="29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5" name="Freihand 164">
                  <a:extLst>
                    <a:ext uri="{FF2B5EF4-FFF2-40B4-BE49-F238E27FC236}">
                      <a16:creationId xmlns:a16="http://schemas.microsoft.com/office/drawing/2014/main" id="{7AB5EA86-5FD3-FBC4-DAE5-C5BE62D1F933}"/>
                    </a:ext>
                  </a:extLst>
                </p14:cNvPr>
                <p14:cNvContentPartPr/>
                <p14:nvPr/>
              </p14:nvContentPartPr>
              <p14:xfrm>
                <a:off x="9562533" y="2867788"/>
                <a:ext cx="127080" cy="254520"/>
              </p14:xfrm>
            </p:contentPart>
          </mc:Choice>
          <mc:Fallback>
            <p:pic>
              <p:nvPicPr>
                <p:cNvPr id="165" name="Freihand 164">
                  <a:extLst>
                    <a:ext uri="{FF2B5EF4-FFF2-40B4-BE49-F238E27FC236}">
                      <a16:creationId xmlns:a16="http://schemas.microsoft.com/office/drawing/2014/main" id="{7AB5EA86-5FD3-FBC4-DAE5-C5BE62D1F933}"/>
                    </a:ext>
                  </a:extLst>
                </p:cNvPr>
                <p:cNvPicPr/>
                <p:nvPr/>
              </p:nvPicPr>
              <p:blipFill>
                <a:blip r:embed="rId220"/>
                <a:stretch>
                  <a:fillRect/>
                </a:stretch>
              </p:blipFill>
              <p:spPr>
                <a:xfrm>
                  <a:off x="9556413" y="2861668"/>
                  <a:ext cx="1393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6" name="Freihand 165">
                  <a:extLst>
                    <a:ext uri="{FF2B5EF4-FFF2-40B4-BE49-F238E27FC236}">
                      <a16:creationId xmlns:a16="http://schemas.microsoft.com/office/drawing/2014/main" id="{4616450F-6BBC-0954-4507-2D8BF4DBCDEC}"/>
                    </a:ext>
                  </a:extLst>
                </p14:cNvPr>
                <p14:cNvContentPartPr/>
                <p14:nvPr/>
              </p14:nvContentPartPr>
              <p14:xfrm>
                <a:off x="9750453" y="2894068"/>
                <a:ext cx="443160" cy="174960"/>
              </p14:xfrm>
            </p:contentPart>
          </mc:Choice>
          <mc:Fallback>
            <p:pic>
              <p:nvPicPr>
                <p:cNvPr id="166" name="Freihand 165">
                  <a:extLst>
                    <a:ext uri="{FF2B5EF4-FFF2-40B4-BE49-F238E27FC236}">
                      <a16:creationId xmlns:a16="http://schemas.microsoft.com/office/drawing/2014/main" id="{4616450F-6BBC-0954-4507-2D8BF4DBCDEC}"/>
                    </a:ext>
                  </a:extLst>
                </p:cNvPr>
                <p:cNvPicPr/>
                <p:nvPr/>
              </p:nvPicPr>
              <p:blipFill>
                <a:blip r:embed="rId222"/>
                <a:stretch>
                  <a:fillRect/>
                </a:stretch>
              </p:blipFill>
              <p:spPr>
                <a:xfrm>
                  <a:off x="9744333" y="2887948"/>
                  <a:ext cx="455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7" name="Freihand 166">
                  <a:extLst>
                    <a:ext uri="{FF2B5EF4-FFF2-40B4-BE49-F238E27FC236}">
                      <a16:creationId xmlns:a16="http://schemas.microsoft.com/office/drawing/2014/main" id="{4CDE8412-EC07-4257-9C14-BCA7F0C174FA}"/>
                    </a:ext>
                  </a:extLst>
                </p14:cNvPr>
                <p14:cNvContentPartPr/>
                <p14:nvPr/>
              </p14:nvContentPartPr>
              <p14:xfrm>
                <a:off x="10414653" y="2977228"/>
                <a:ext cx="213480" cy="109440"/>
              </p14:xfrm>
            </p:contentPart>
          </mc:Choice>
          <mc:Fallback>
            <p:pic>
              <p:nvPicPr>
                <p:cNvPr id="167" name="Freihand 166">
                  <a:extLst>
                    <a:ext uri="{FF2B5EF4-FFF2-40B4-BE49-F238E27FC236}">
                      <a16:creationId xmlns:a16="http://schemas.microsoft.com/office/drawing/2014/main" id="{4CDE8412-EC07-4257-9C14-BCA7F0C174FA}"/>
                    </a:ext>
                  </a:extLst>
                </p:cNvPr>
                <p:cNvPicPr/>
                <p:nvPr/>
              </p:nvPicPr>
              <p:blipFill>
                <a:blip r:embed="rId224"/>
                <a:stretch>
                  <a:fillRect/>
                </a:stretch>
              </p:blipFill>
              <p:spPr>
                <a:xfrm>
                  <a:off x="10408533" y="2971108"/>
                  <a:ext cx="225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9" name="Freihand 168">
                  <a:extLst>
                    <a:ext uri="{FF2B5EF4-FFF2-40B4-BE49-F238E27FC236}">
                      <a16:creationId xmlns:a16="http://schemas.microsoft.com/office/drawing/2014/main" id="{F54E2528-DFF4-6830-FD5A-F92B29B0C9FB}"/>
                    </a:ext>
                  </a:extLst>
                </p14:cNvPr>
                <p14:cNvContentPartPr/>
                <p14:nvPr/>
              </p14:nvContentPartPr>
              <p14:xfrm>
                <a:off x="10664133" y="2856628"/>
                <a:ext cx="250920" cy="180360"/>
              </p14:xfrm>
            </p:contentPart>
          </mc:Choice>
          <mc:Fallback>
            <p:pic>
              <p:nvPicPr>
                <p:cNvPr id="169" name="Freihand 168">
                  <a:extLst>
                    <a:ext uri="{FF2B5EF4-FFF2-40B4-BE49-F238E27FC236}">
                      <a16:creationId xmlns:a16="http://schemas.microsoft.com/office/drawing/2014/main" id="{F54E2528-DFF4-6830-FD5A-F92B29B0C9FB}"/>
                    </a:ext>
                  </a:extLst>
                </p:cNvPr>
                <p:cNvPicPr/>
                <p:nvPr/>
              </p:nvPicPr>
              <p:blipFill>
                <a:blip r:embed="rId226"/>
                <a:stretch>
                  <a:fillRect/>
                </a:stretch>
              </p:blipFill>
              <p:spPr>
                <a:xfrm>
                  <a:off x="10658013" y="2850508"/>
                  <a:ext cx="263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0" name="Freihand 169">
                  <a:extLst>
                    <a:ext uri="{FF2B5EF4-FFF2-40B4-BE49-F238E27FC236}">
                      <a16:creationId xmlns:a16="http://schemas.microsoft.com/office/drawing/2014/main" id="{44024DF4-5F56-E233-7BDF-52A1674E5ECB}"/>
                    </a:ext>
                  </a:extLst>
                </p14:cNvPr>
                <p14:cNvContentPartPr/>
                <p14:nvPr/>
              </p14:nvContentPartPr>
              <p14:xfrm>
                <a:off x="10958973" y="2910628"/>
                <a:ext cx="110160" cy="118800"/>
              </p14:xfrm>
            </p:contentPart>
          </mc:Choice>
          <mc:Fallback>
            <p:pic>
              <p:nvPicPr>
                <p:cNvPr id="170" name="Freihand 169">
                  <a:extLst>
                    <a:ext uri="{FF2B5EF4-FFF2-40B4-BE49-F238E27FC236}">
                      <a16:creationId xmlns:a16="http://schemas.microsoft.com/office/drawing/2014/main" id="{44024DF4-5F56-E233-7BDF-52A1674E5ECB}"/>
                    </a:ext>
                  </a:extLst>
                </p:cNvPr>
                <p:cNvPicPr/>
                <p:nvPr/>
              </p:nvPicPr>
              <p:blipFill>
                <a:blip r:embed="rId228"/>
                <a:stretch>
                  <a:fillRect/>
                </a:stretch>
              </p:blipFill>
              <p:spPr>
                <a:xfrm>
                  <a:off x="10952853" y="2904508"/>
                  <a:ext cx="122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1" name="Freihand 170">
                  <a:extLst>
                    <a:ext uri="{FF2B5EF4-FFF2-40B4-BE49-F238E27FC236}">
                      <a16:creationId xmlns:a16="http://schemas.microsoft.com/office/drawing/2014/main" id="{D08CBFBC-4AA0-0C21-C488-842CC7D5FAA3}"/>
                    </a:ext>
                  </a:extLst>
                </p14:cNvPr>
                <p14:cNvContentPartPr/>
                <p14:nvPr/>
              </p14:nvContentPartPr>
              <p14:xfrm>
                <a:off x="11055453" y="2866708"/>
                <a:ext cx="120240" cy="160200"/>
              </p14:xfrm>
            </p:contentPart>
          </mc:Choice>
          <mc:Fallback>
            <p:pic>
              <p:nvPicPr>
                <p:cNvPr id="171" name="Freihand 170">
                  <a:extLst>
                    <a:ext uri="{FF2B5EF4-FFF2-40B4-BE49-F238E27FC236}">
                      <a16:creationId xmlns:a16="http://schemas.microsoft.com/office/drawing/2014/main" id="{D08CBFBC-4AA0-0C21-C488-842CC7D5FAA3}"/>
                    </a:ext>
                  </a:extLst>
                </p:cNvPr>
                <p:cNvPicPr/>
                <p:nvPr/>
              </p:nvPicPr>
              <p:blipFill>
                <a:blip r:embed="rId230"/>
                <a:stretch>
                  <a:fillRect/>
                </a:stretch>
              </p:blipFill>
              <p:spPr>
                <a:xfrm>
                  <a:off x="11049333" y="2860588"/>
                  <a:ext cx="132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2" name="Freihand 171">
                  <a:extLst>
                    <a:ext uri="{FF2B5EF4-FFF2-40B4-BE49-F238E27FC236}">
                      <a16:creationId xmlns:a16="http://schemas.microsoft.com/office/drawing/2014/main" id="{07ED240D-AE0F-33BB-A057-55426D891196}"/>
                    </a:ext>
                  </a:extLst>
                </p14:cNvPr>
                <p14:cNvContentPartPr/>
                <p14:nvPr/>
              </p14:nvContentPartPr>
              <p14:xfrm>
                <a:off x="11160573" y="2776708"/>
                <a:ext cx="88560" cy="253440"/>
              </p14:xfrm>
            </p:contentPart>
          </mc:Choice>
          <mc:Fallback>
            <p:pic>
              <p:nvPicPr>
                <p:cNvPr id="172" name="Freihand 171">
                  <a:extLst>
                    <a:ext uri="{FF2B5EF4-FFF2-40B4-BE49-F238E27FC236}">
                      <a16:creationId xmlns:a16="http://schemas.microsoft.com/office/drawing/2014/main" id="{07ED240D-AE0F-33BB-A057-55426D891196}"/>
                    </a:ext>
                  </a:extLst>
                </p:cNvPr>
                <p:cNvPicPr/>
                <p:nvPr/>
              </p:nvPicPr>
              <p:blipFill>
                <a:blip r:embed="rId232"/>
                <a:stretch>
                  <a:fillRect/>
                </a:stretch>
              </p:blipFill>
              <p:spPr>
                <a:xfrm>
                  <a:off x="11154453" y="2770588"/>
                  <a:ext cx="100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3" name="Freihand 172">
                  <a:extLst>
                    <a:ext uri="{FF2B5EF4-FFF2-40B4-BE49-F238E27FC236}">
                      <a16:creationId xmlns:a16="http://schemas.microsoft.com/office/drawing/2014/main" id="{307A247F-2165-6C11-C56D-C9A603B67225}"/>
                    </a:ext>
                  </a:extLst>
                </p14:cNvPr>
                <p14:cNvContentPartPr/>
                <p14:nvPr/>
              </p14:nvContentPartPr>
              <p14:xfrm>
                <a:off x="10492053" y="2794348"/>
                <a:ext cx="17280" cy="58320"/>
              </p14:xfrm>
            </p:contentPart>
          </mc:Choice>
          <mc:Fallback>
            <p:pic>
              <p:nvPicPr>
                <p:cNvPr id="173" name="Freihand 172">
                  <a:extLst>
                    <a:ext uri="{FF2B5EF4-FFF2-40B4-BE49-F238E27FC236}">
                      <a16:creationId xmlns:a16="http://schemas.microsoft.com/office/drawing/2014/main" id="{307A247F-2165-6C11-C56D-C9A603B67225}"/>
                    </a:ext>
                  </a:extLst>
                </p:cNvPr>
                <p:cNvPicPr/>
                <p:nvPr/>
              </p:nvPicPr>
              <p:blipFill>
                <a:blip r:embed="rId234"/>
                <a:stretch>
                  <a:fillRect/>
                </a:stretch>
              </p:blipFill>
              <p:spPr>
                <a:xfrm>
                  <a:off x="10485933" y="2788228"/>
                  <a:ext cx="29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4" name="Freihand 173">
                  <a:extLst>
                    <a:ext uri="{FF2B5EF4-FFF2-40B4-BE49-F238E27FC236}">
                      <a16:creationId xmlns:a16="http://schemas.microsoft.com/office/drawing/2014/main" id="{3ABFA5C9-4B0C-927B-5549-A9662C6599F7}"/>
                    </a:ext>
                  </a:extLst>
                </p14:cNvPr>
                <p14:cNvContentPartPr/>
                <p14:nvPr/>
              </p14:nvContentPartPr>
              <p14:xfrm>
                <a:off x="9026853" y="3419668"/>
                <a:ext cx="177480" cy="140400"/>
              </p14:xfrm>
            </p:contentPart>
          </mc:Choice>
          <mc:Fallback>
            <p:pic>
              <p:nvPicPr>
                <p:cNvPr id="174" name="Freihand 173">
                  <a:extLst>
                    <a:ext uri="{FF2B5EF4-FFF2-40B4-BE49-F238E27FC236}">
                      <a16:creationId xmlns:a16="http://schemas.microsoft.com/office/drawing/2014/main" id="{3ABFA5C9-4B0C-927B-5549-A9662C6599F7}"/>
                    </a:ext>
                  </a:extLst>
                </p:cNvPr>
                <p:cNvPicPr/>
                <p:nvPr/>
              </p:nvPicPr>
              <p:blipFill>
                <a:blip r:embed="rId236"/>
                <a:stretch>
                  <a:fillRect/>
                </a:stretch>
              </p:blipFill>
              <p:spPr>
                <a:xfrm>
                  <a:off x="9020733" y="3413548"/>
                  <a:ext cx="189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5" name="Freihand 174">
                  <a:extLst>
                    <a:ext uri="{FF2B5EF4-FFF2-40B4-BE49-F238E27FC236}">
                      <a16:creationId xmlns:a16="http://schemas.microsoft.com/office/drawing/2014/main" id="{082A0757-0803-8EBD-3E84-AC015CB156AA}"/>
                    </a:ext>
                  </a:extLst>
                </p14:cNvPr>
                <p14:cNvContentPartPr/>
                <p14:nvPr/>
              </p14:nvContentPartPr>
              <p14:xfrm>
                <a:off x="9184173" y="3252628"/>
                <a:ext cx="238320" cy="282600"/>
              </p14:xfrm>
            </p:contentPart>
          </mc:Choice>
          <mc:Fallback>
            <p:pic>
              <p:nvPicPr>
                <p:cNvPr id="175" name="Freihand 174">
                  <a:extLst>
                    <a:ext uri="{FF2B5EF4-FFF2-40B4-BE49-F238E27FC236}">
                      <a16:creationId xmlns:a16="http://schemas.microsoft.com/office/drawing/2014/main" id="{082A0757-0803-8EBD-3E84-AC015CB156AA}"/>
                    </a:ext>
                  </a:extLst>
                </p:cNvPr>
                <p:cNvPicPr/>
                <p:nvPr/>
              </p:nvPicPr>
              <p:blipFill>
                <a:blip r:embed="rId238"/>
                <a:stretch>
                  <a:fillRect/>
                </a:stretch>
              </p:blipFill>
              <p:spPr>
                <a:xfrm>
                  <a:off x="9178053" y="3246508"/>
                  <a:ext cx="2505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6" name="Freihand 175">
                  <a:extLst>
                    <a:ext uri="{FF2B5EF4-FFF2-40B4-BE49-F238E27FC236}">
                      <a16:creationId xmlns:a16="http://schemas.microsoft.com/office/drawing/2014/main" id="{AF28561A-FD93-3D7C-2847-7717E9AF1BE9}"/>
                    </a:ext>
                  </a:extLst>
                </p14:cNvPr>
                <p14:cNvContentPartPr/>
                <p14:nvPr/>
              </p14:nvContentPartPr>
              <p14:xfrm>
                <a:off x="9464613" y="3388348"/>
                <a:ext cx="90360" cy="153720"/>
              </p14:xfrm>
            </p:contentPart>
          </mc:Choice>
          <mc:Fallback>
            <p:pic>
              <p:nvPicPr>
                <p:cNvPr id="176" name="Freihand 175">
                  <a:extLst>
                    <a:ext uri="{FF2B5EF4-FFF2-40B4-BE49-F238E27FC236}">
                      <a16:creationId xmlns:a16="http://schemas.microsoft.com/office/drawing/2014/main" id="{AF28561A-FD93-3D7C-2847-7717E9AF1BE9}"/>
                    </a:ext>
                  </a:extLst>
                </p:cNvPr>
                <p:cNvPicPr/>
                <p:nvPr/>
              </p:nvPicPr>
              <p:blipFill>
                <a:blip r:embed="rId240"/>
                <a:stretch>
                  <a:fillRect/>
                </a:stretch>
              </p:blipFill>
              <p:spPr>
                <a:xfrm>
                  <a:off x="9458493" y="3382228"/>
                  <a:ext cx="102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7" name="Freihand 176">
                  <a:extLst>
                    <a:ext uri="{FF2B5EF4-FFF2-40B4-BE49-F238E27FC236}">
                      <a16:creationId xmlns:a16="http://schemas.microsoft.com/office/drawing/2014/main" id="{468B4B0C-2A53-B55F-A434-D20F0F635250}"/>
                    </a:ext>
                  </a:extLst>
                </p14:cNvPr>
                <p14:cNvContentPartPr/>
                <p14:nvPr/>
              </p14:nvContentPartPr>
              <p14:xfrm>
                <a:off x="9584133" y="3362428"/>
                <a:ext cx="123840" cy="178560"/>
              </p14:xfrm>
            </p:contentPart>
          </mc:Choice>
          <mc:Fallback>
            <p:pic>
              <p:nvPicPr>
                <p:cNvPr id="177" name="Freihand 176">
                  <a:extLst>
                    <a:ext uri="{FF2B5EF4-FFF2-40B4-BE49-F238E27FC236}">
                      <a16:creationId xmlns:a16="http://schemas.microsoft.com/office/drawing/2014/main" id="{468B4B0C-2A53-B55F-A434-D20F0F635250}"/>
                    </a:ext>
                  </a:extLst>
                </p:cNvPr>
                <p:cNvPicPr/>
                <p:nvPr/>
              </p:nvPicPr>
              <p:blipFill>
                <a:blip r:embed="rId242"/>
                <a:stretch>
                  <a:fillRect/>
                </a:stretch>
              </p:blipFill>
              <p:spPr>
                <a:xfrm>
                  <a:off x="9578013" y="3356308"/>
                  <a:ext cx="136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8" name="Freihand 177">
                  <a:extLst>
                    <a:ext uri="{FF2B5EF4-FFF2-40B4-BE49-F238E27FC236}">
                      <a16:creationId xmlns:a16="http://schemas.microsoft.com/office/drawing/2014/main" id="{D1775A7B-7CCF-5B79-BC8E-1F479E682860}"/>
                    </a:ext>
                  </a:extLst>
                </p14:cNvPr>
                <p14:cNvContentPartPr/>
                <p14:nvPr/>
              </p14:nvContentPartPr>
              <p14:xfrm>
                <a:off x="10004253" y="3373588"/>
                <a:ext cx="109800" cy="137520"/>
              </p14:xfrm>
            </p:contentPart>
          </mc:Choice>
          <mc:Fallback>
            <p:pic>
              <p:nvPicPr>
                <p:cNvPr id="178" name="Freihand 177">
                  <a:extLst>
                    <a:ext uri="{FF2B5EF4-FFF2-40B4-BE49-F238E27FC236}">
                      <a16:creationId xmlns:a16="http://schemas.microsoft.com/office/drawing/2014/main" id="{D1775A7B-7CCF-5B79-BC8E-1F479E682860}"/>
                    </a:ext>
                  </a:extLst>
                </p:cNvPr>
                <p:cNvPicPr/>
                <p:nvPr/>
              </p:nvPicPr>
              <p:blipFill>
                <a:blip r:embed="rId244"/>
                <a:stretch>
                  <a:fillRect/>
                </a:stretch>
              </p:blipFill>
              <p:spPr>
                <a:xfrm>
                  <a:off x="9998133" y="3367468"/>
                  <a:ext cx="122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9" name="Freihand 178">
                  <a:extLst>
                    <a:ext uri="{FF2B5EF4-FFF2-40B4-BE49-F238E27FC236}">
                      <a16:creationId xmlns:a16="http://schemas.microsoft.com/office/drawing/2014/main" id="{54FDB681-B1F6-35B2-7FB8-C23DD10167AC}"/>
                    </a:ext>
                  </a:extLst>
                </p14:cNvPr>
                <p14:cNvContentPartPr/>
                <p14:nvPr/>
              </p14:nvContentPartPr>
              <p14:xfrm>
                <a:off x="10020093" y="3258028"/>
                <a:ext cx="16920" cy="32400"/>
              </p14:xfrm>
            </p:contentPart>
          </mc:Choice>
          <mc:Fallback>
            <p:pic>
              <p:nvPicPr>
                <p:cNvPr id="179" name="Freihand 178">
                  <a:extLst>
                    <a:ext uri="{FF2B5EF4-FFF2-40B4-BE49-F238E27FC236}">
                      <a16:creationId xmlns:a16="http://schemas.microsoft.com/office/drawing/2014/main" id="{54FDB681-B1F6-35B2-7FB8-C23DD10167AC}"/>
                    </a:ext>
                  </a:extLst>
                </p:cNvPr>
                <p:cNvPicPr/>
                <p:nvPr/>
              </p:nvPicPr>
              <p:blipFill>
                <a:blip r:embed="rId246"/>
                <a:stretch>
                  <a:fillRect/>
                </a:stretch>
              </p:blipFill>
              <p:spPr>
                <a:xfrm>
                  <a:off x="10013973" y="3251908"/>
                  <a:ext cx="29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0" name="Freihand 179">
                  <a:extLst>
                    <a:ext uri="{FF2B5EF4-FFF2-40B4-BE49-F238E27FC236}">
                      <a16:creationId xmlns:a16="http://schemas.microsoft.com/office/drawing/2014/main" id="{1FE33A3F-BDF4-7D09-8CF8-16759ABADAEC}"/>
                    </a:ext>
                  </a:extLst>
                </p14:cNvPr>
                <p14:cNvContentPartPr/>
                <p14:nvPr/>
              </p14:nvContentPartPr>
              <p14:xfrm>
                <a:off x="10153293" y="3238588"/>
                <a:ext cx="162360" cy="171000"/>
              </p14:xfrm>
            </p:contentPart>
          </mc:Choice>
          <mc:Fallback>
            <p:pic>
              <p:nvPicPr>
                <p:cNvPr id="180" name="Freihand 179">
                  <a:extLst>
                    <a:ext uri="{FF2B5EF4-FFF2-40B4-BE49-F238E27FC236}">
                      <a16:creationId xmlns:a16="http://schemas.microsoft.com/office/drawing/2014/main" id="{1FE33A3F-BDF4-7D09-8CF8-16759ABADAEC}"/>
                    </a:ext>
                  </a:extLst>
                </p:cNvPr>
                <p:cNvPicPr/>
                <p:nvPr/>
              </p:nvPicPr>
              <p:blipFill>
                <a:blip r:embed="rId248"/>
                <a:stretch>
                  <a:fillRect/>
                </a:stretch>
              </p:blipFill>
              <p:spPr>
                <a:xfrm>
                  <a:off x="10147173" y="3232468"/>
                  <a:ext cx="174600" cy="18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9">
            <p14:nvContentPartPr>
              <p14:cNvPr id="183" name="Freihand 182">
                <a:extLst>
                  <a:ext uri="{FF2B5EF4-FFF2-40B4-BE49-F238E27FC236}">
                    <a16:creationId xmlns:a16="http://schemas.microsoft.com/office/drawing/2014/main" id="{59D66F2F-882C-34EF-8D81-E6372A8A5E19}"/>
                  </a:ext>
                </a:extLst>
              </p14:cNvPr>
              <p14:cNvContentPartPr/>
              <p14:nvPr/>
            </p14:nvContentPartPr>
            <p14:xfrm>
              <a:off x="3540453" y="2755828"/>
              <a:ext cx="65880" cy="107640"/>
            </p14:xfrm>
          </p:contentPart>
        </mc:Choice>
        <mc:Fallback>
          <p:pic>
            <p:nvPicPr>
              <p:cNvPr id="183" name="Freihand 182">
                <a:extLst>
                  <a:ext uri="{FF2B5EF4-FFF2-40B4-BE49-F238E27FC236}">
                    <a16:creationId xmlns:a16="http://schemas.microsoft.com/office/drawing/2014/main" id="{59D66F2F-882C-34EF-8D81-E6372A8A5E19}"/>
                  </a:ext>
                </a:extLst>
              </p:cNvPr>
              <p:cNvPicPr/>
              <p:nvPr/>
            </p:nvPicPr>
            <p:blipFill>
              <a:blip r:embed="rId250"/>
              <a:stretch>
                <a:fillRect/>
              </a:stretch>
            </p:blipFill>
            <p:spPr>
              <a:xfrm>
                <a:off x="3534333" y="2749708"/>
                <a:ext cx="78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4" name="Freihand 183">
                <a:extLst>
                  <a:ext uri="{FF2B5EF4-FFF2-40B4-BE49-F238E27FC236}">
                    <a16:creationId xmlns:a16="http://schemas.microsoft.com/office/drawing/2014/main" id="{28A6D817-EC6F-E29B-806C-6AFF6E6FC8F6}"/>
                  </a:ext>
                </a:extLst>
              </p14:cNvPr>
              <p14:cNvContentPartPr/>
              <p14:nvPr/>
            </p14:nvContentPartPr>
            <p14:xfrm>
              <a:off x="4041933" y="3063268"/>
              <a:ext cx="55800" cy="167040"/>
            </p14:xfrm>
          </p:contentPart>
        </mc:Choice>
        <mc:Fallback>
          <p:pic>
            <p:nvPicPr>
              <p:cNvPr id="184" name="Freihand 183">
                <a:extLst>
                  <a:ext uri="{FF2B5EF4-FFF2-40B4-BE49-F238E27FC236}">
                    <a16:creationId xmlns:a16="http://schemas.microsoft.com/office/drawing/2014/main" id="{28A6D817-EC6F-E29B-806C-6AFF6E6FC8F6}"/>
                  </a:ext>
                </a:extLst>
              </p:cNvPr>
              <p:cNvPicPr/>
              <p:nvPr/>
            </p:nvPicPr>
            <p:blipFill>
              <a:blip r:embed="rId252"/>
              <a:stretch>
                <a:fillRect/>
              </a:stretch>
            </p:blipFill>
            <p:spPr>
              <a:xfrm>
                <a:off x="4035813" y="3057148"/>
                <a:ext cx="68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9" name="Freihand 188">
                <a:extLst>
                  <a:ext uri="{FF2B5EF4-FFF2-40B4-BE49-F238E27FC236}">
                    <a16:creationId xmlns:a16="http://schemas.microsoft.com/office/drawing/2014/main" id="{FE46C53A-C869-6923-5D84-7C0828C17D08}"/>
                  </a:ext>
                </a:extLst>
              </p14:cNvPr>
              <p14:cNvContentPartPr/>
              <p14:nvPr/>
            </p14:nvContentPartPr>
            <p14:xfrm>
              <a:off x="1034493" y="5371948"/>
              <a:ext cx="216720" cy="29520"/>
            </p14:xfrm>
          </p:contentPart>
        </mc:Choice>
        <mc:Fallback>
          <p:pic>
            <p:nvPicPr>
              <p:cNvPr id="189" name="Freihand 188">
                <a:extLst>
                  <a:ext uri="{FF2B5EF4-FFF2-40B4-BE49-F238E27FC236}">
                    <a16:creationId xmlns:a16="http://schemas.microsoft.com/office/drawing/2014/main" id="{FE46C53A-C869-6923-5D84-7C0828C17D08}"/>
                  </a:ext>
                </a:extLst>
              </p:cNvPr>
              <p:cNvPicPr/>
              <p:nvPr/>
            </p:nvPicPr>
            <p:blipFill>
              <a:blip r:embed="rId254"/>
              <a:stretch>
                <a:fillRect/>
              </a:stretch>
            </p:blipFill>
            <p:spPr>
              <a:xfrm>
                <a:off x="1028373" y="5365828"/>
                <a:ext cx="228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0" name="Freihand 189">
                <a:extLst>
                  <a:ext uri="{FF2B5EF4-FFF2-40B4-BE49-F238E27FC236}">
                    <a16:creationId xmlns:a16="http://schemas.microsoft.com/office/drawing/2014/main" id="{D7D764F4-E60E-6858-0A77-419DDED05428}"/>
                  </a:ext>
                </a:extLst>
              </p14:cNvPr>
              <p14:cNvContentPartPr/>
              <p14:nvPr/>
            </p14:nvContentPartPr>
            <p14:xfrm>
              <a:off x="1232493" y="5299588"/>
              <a:ext cx="95760" cy="197280"/>
            </p14:xfrm>
          </p:contentPart>
        </mc:Choice>
        <mc:Fallback>
          <p:pic>
            <p:nvPicPr>
              <p:cNvPr id="190" name="Freihand 189">
                <a:extLst>
                  <a:ext uri="{FF2B5EF4-FFF2-40B4-BE49-F238E27FC236}">
                    <a16:creationId xmlns:a16="http://schemas.microsoft.com/office/drawing/2014/main" id="{D7D764F4-E60E-6858-0A77-419DDED05428}"/>
                  </a:ext>
                </a:extLst>
              </p:cNvPr>
              <p:cNvPicPr/>
              <p:nvPr/>
            </p:nvPicPr>
            <p:blipFill>
              <a:blip r:embed="rId256"/>
              <a:stretch>
                <a:fillRect/>
              </a:stretch>
            </p:blipFill>
            <p:spPr>
              <a:xfrm>
                <a:off x="1226373" y="5293468"/>
                <a:ext cx="108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1" name="Freihand 190">
                <a:extLst>
                  <a:ext uri="{FF2B5EF4-FFF2-40B4-BE49-F238E27FC236}">
                    <a16:creationId xmlns:a16="http://schemas.microsoft.com/office/drawing/2014/main" id="{46846741-4812-7367-720C-FBB35AA57135}"/>
                  </a:ext>
                </a:extLst>
              </p14:cNvPr>
              <p14:cNvContentPartPr/>
              <p14:nvPr/>
            </p14:nvContentPartPr>
            <p14:xfrm>
              <a:off x="1589253" y="5262508"/>
              <a:ext cx="95040" cy="174600"/>
            </p14:xfrm>
          </p:contentPart>
        </mc:Choice>
        <mc:Fallback>
          <p:pic>
            <p:nvPicPr>
              <p:cNvPr id="191" name="Freihand 190">
                <a:extLst>
                  <a:ext uri="{FF2B5EF4-FFF2-40B4-BE49-F238E27FC236}">
                    <a16:creationId xmlns:a16="http://schemas.microsoft.com/office/drawing/2014/main" id="{46846741-4812-7367-720C-FBB35AA57135}"/>
                  </a:ext>
                </a:extLst>
              </p:cNvPr>
              <p:cNvPicPr/>
              <p:nvPr/>
            </p:nvPicPr>
            <p:blipFill>
              <a:blip r:embed="rId258"/>
              <a:stretch>
                <a:fillRect/>
              </a:stretch>
            </p:blipFill>
            <p:spPr>
              <a:xfrm>
                <a:off x="1583133" y="5256388"/>
                <a:ext cx="107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2" name="Freihand 191">
                <a:extLst>
                  <a:ext uri="{FF2B5EF4-FFF2-40B4-BE49-F238E27FC236}">
                    <a16:creationId xmlns:a16="http://schemas.microsoft.com/office/drawing/2014/main" id="{68123EE1-35F3-2FB8-7CA3-6B853D7931F8}"/>
                  </a:ext>
                </a:extLst>
              </p14:cNvPr>
              <p14:cNvContentPartPr/>
              <p14:nvPr/>
            </p14:nvContentPartPr>
            <p14:xfrm>
              <a:off x="1607253" y="5157388"/>
              <a:ext cx="10440" cy="23400"/>
            </p14:xfrm>
          </p:contentPart>
        </mc:Choice>
        <mc:Fallback>
          <p:pic>
            <p:nvPicPr>
              <p:cNvPr id="192" name="Freihand 191">
                <a:extLst>
                  <a:ext uri="{FF2B5EF4-FFF2-40B4-BE49-F238E27FC236}">
                    <a16:creationId xmlns:a16="http://schemas.microsoft.com/office/drawing/2014/main" id="{68123EE1-35F3-2FB8-7CA3-6B853D7931F8}"/>
                  </a:ext>
                </a:extLst>
              </p:cNvPr>
              <p:cNvPicPr/>
              <p:nvPr/>
            </p:nvPicPr>
            <p:blipFill>
              <a:blip r:embed="rId260"/>
              <a:stretch>
                <a:fillRect/>
              </a:stretch>
            </p:blipFill>
            <p:spPr>
              <a:xfrm>
                <a:off x="1601133" y="5151268"/>
                <a:ext cx="22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5" name="Freihand 194">
                <a:extLst>
                  <a:ext uri="{FF2B5EF4-FFF2-40B4-BE49-F238E27FC236}">
                    <a16:creationId xmlns:a16="http://schemas.microsoft.com/office/drawing/2014/main" id="{6383CC79-48A0-FB24-4B7F-874646359EA0}"/>
                  </a:ext>
                </a:extLst>
              </p14:cNvPr>
              <p14:cNvContentPartPr/>
              <p14:nvPr/>
            </p14:nvContentPartPr>
            <p14:xfrm>
              <a:off x="1900653" y="5194828"/>
              <a:ext cx="37800" cy="213120"/>
            </p14:xfrm>
          </p:contentPart>
        </mc:Choice>
        <mc:Fallback>
          <p:pic>
            <p:nvPicPr>
              <p:cNvPr id="195" name="Freihand 194">
                <a:extLst>
                  <a:ext uri="{FF2B5EF4-FFF2-40B4-BE49-F238E27FC236}">
                    <a16:creationId xmlns:a16="http://schemas.microsoft.com/office/drawing/2014/main" id="{6383CC79-48A0-FB24-4B7F-874646359EA0}"/>
                  </a:ext>
                </a:extLst>
              </p:cNvPr>
              <p:cNvPicPr/>
              <p:nvPr/>
            </p:nvPicPr>
            <p:blipFill>
              <a:blip r:embed="rId262"/>
              <a:stretch>
                <a:fillRect/>
              </a:stretch>
            </p:blipFill>
            <p:spPr>
              <a:xfrm>
                <a:off x="1894533" y="5188708"/>
                <a:ext cx="50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6" name="Freihand 195">
                <a:extLst>
                  <a:ext uri="{FF2B5EF4-FFF2-40B4-BE49-F238E27FC236}">
                    <a16:creationId xmlns:a16="http://schemas.microsoft.com/office/drawing/2014/main" id="{478C9CC7-871F-6D99-90C4-30C32B6539E5}"/>
                  </a:ext>
                </a:extLst>
              </p14:cNvPr>
              <p14:cNvContentPartPr/>
              <p14:nvPr/>
            </p14:nvContentPartPr>
            <p14:xfrm>
              <a:off x="1811373" y="5317588"/>
              <a:ext cx="179280" cy="213840"/>
            </p14:xfrm>
          </p:contentPart>
        </mc:Choice>
        <mc:Fallback>
          <p:pic>
            <p:nvPicPr>
              <p:cNvPr id="196" name="Freihand 195">
                <a:extLst>
                  <a:ext uri="{FF2B5EF4-FFF2-40B4-BE49-F238E27FC236}">
                    <a16:creationId xmlns:a16="http://schemas.microsoft.com/office/drawing/2014/main" id="{478C9CC7-871F-6D99-90C4-30C32B6539E5}"/>
                  </a:ext>
                </a:extLst>
              </p:cNvPr>
              <p:cNvPicPr/>
              <p:nvPr/>
            </p:nvPicPr>
            <p:blipFill>
              <a:blip r:embed="rId264"/>
              <a:stretch>
                <a:fillRect/>
              </a:stretch>
            </p:blipFill>
            <p:spPr>
              <a:xfrm>
                <a:off x="1805253" y="5311468"/>
                <a:ext cx="191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37" name="Freihand 236">
                <a:extLst>
                  <a:ext uri="{FF2B5EF4-FFF2-40B4-BE49-F238E27FC236}">
                    <a16:creationId xmlns:a16="http://schemas.microsoft.com/office/drawing/2014/main" id="{69162FFB-F6F4-34E8-95B3-C327BC890327}"/>
                  </a:ext>
                </a:extLst>
              </p14:cNvPr>
              <p14:cNvContentPartPr/>
              <p14:nvPr/>
            </p14:nvContentPartPr>
            <p14:xfrm>
              <a:off x="529053" y="5726188"/>
              <a:ext cx="184320" cy="104760"/>
            </p14:xfrm>
          </p:contentPart>
        </mc:Choice>
        <mc:Fallback>
          <p:pic>
            <p:nvPicPr>
              <p:cNvPr id="237" name="Freihand 236">
                <a:extLst>
                  <a:ext uri="{FF2B5EF4-FFF2-40B4-BE49-F238E27FC236}">
                    <a16:creationId xmlns:a16="http://schemas.microsoft.com/office/drawing/2014/main" id="{69162FFB-F6F4-34E8-95B3-C327BC890327}"/>
                  </a:ext>
                </a:extLst>
              </p:cNvPr>
              <p:cNvPicPr/>
              <p:nvPr/>
            </p:nvPicPr>
            <p:blipFill>
              <a:blip r:embed="rId266"/>
              <a:stretch>
                <a:fillRect/>
              </a:stretch>
            </p:blipFill>
            <p:spPr>
              <a:xfrm>
                <a:off x="522933" y="5720068"/>
                <a:ext cx="196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8" name="Freihand 237">
                <a:extLst>
                  <a:ext uri="{FF2B5EF4-FFF2-40B4-BE49-F238E27FC236}">
                    <a16:creationId xmlns:a16="http://schemas.microsoft.com/office/drawing/2014/main" id="{58A856D6-1BF9-997F-1F79-DEED9B0EE7D6}"/>
                  </a:ext>
                </a:extLst>
              </p14:cNvPr>
              <p14:cNvContentPartPr/>
              <p14:nvPr/>
            </p14:nvContentPartPr>
            <p14:xfrm>
              <a:off x="620853" y="5661388"/>
              <a:ext cx="10440" cy="23400"/>
            </p14:xfrm>
          </p:contentPart>
        </mc:Choice>
        <mc:Fallback>
          <p:pic>
            <p:nvPicPr>
              <p:cNvPr id="238" name="Freihand 237">
                <a:extLst>
                  <a:ext uri="{FF2B5EF4-FFF2-40B4-BE49-F238E27FC236}">
                    <a16:creationId xmlns:a16="http://schemas.microsoft.com/office/drawing/2014/main" id="{58A856D6-1BF9-997F-1F79-DEED9B0EE7D6}"/>
                  </a:ext>
                </a:extLst>
              </p:cNvPr>
              <p:cNvPicPr/>
              <p:nvPr/>
            </p:nvPicPr>
            <p:blipFill>
              <a:blip r:embed="rId268"/>
              <a:stretch>
                <a:fillRect/>
              </a:stretch>
            </p:blipFill>
            <p:spPr>
              <a:xfrm>
                <a:off x="614733" y="5655268"/>
                <a:ext cx="22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39" name="Freihand 238">
                <a:extLst>
                  <a:ext uri="{FF2B5EF4-FFF2-40B4-BE49-F238E27FC236}">
                    <a16:creationId xmlns:a16="http://schemas.microsoft.com/office/drawing/2014/main" id="{60B5351E-2DDF-6DD3-90B6-9AA7A9688F9C}"/>
                  </a:ext>
                </a:extLst>
              </p14:cNvPr>
              <p14:cNvContentPartPr/>
              <p14:nvPr/>
            </p14:nvContentPartPr>
            <p14:xfrm>
              <a:off x="809853" y="5696668"/>
              <a:ext cx="249480" cy="173880"/>
            </p14:xfrm>
          </p:contentPart>
        </mc:Choice>
        <mc:Fallback>
          <p:pic>
            <p:nvPicPr>
              <p:cNvPr id="239" name="Freihand 238">
                <a:extLst>
                  <a:ext uri="{FF2B5EF4-FFF2-40B4-BE49-F238E27FC236}">
                    <a16:creationId xmlns:a16="http://schemas.microsoft.com/office/drawing/2014/main" id="{60B5351E-2DDF-6DD3-90B6-9AA7A9688F9C}"/>
                  </a:ext>
                </a:extLst>
              </p:cNvPr>
              <p:cNvPicPr/>
              <p:nvPr/>
            </p:nvPicPr>
            <p:blipFill>
              <a:blip r:embed="rId270"/>
              <a:stretch>
                <a:fillRect/>
              </a:stretch>
            </p:blipFill>
            <p:spPr>
              <a:xfrm>
                <a:off x="803733" y="5690548"/>
                <a:ext cx="261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40" name="Freihand 239">
                <a:extLst>
                  <a:ext uri="{FF2B5EF4-FFF2-40B4-BE49-F238E27FC236}">
                    <a16:creationId xmlns:a16="http://schemas.microsoft.com/office/drawing/2014/main" id="{1F5AF254-92F2-7B68-6EB2-9F608EF5B497}"/>
                  </a:ext>
                </a:extLst>
              </p14:cNvPr>
              <p14:cNvContentPartPr/>
              <p14:nvPr/>
            </p14:nvContentPartPr>
            <p14:xfrm>
              <a:off x="1101093" y="5718628"/>
              <a:ext cx="116280" cy="160560"/>
            </p14:xfrm>
          </p:contentPart>
        </mc:Choice>
        <mc:Fallback>
          <p:pic>
            <p:nvPicPr>
              <p:cNvPr id="240" name="Freihand 239">
                <a:extLst>
                  <a:ext uri="{FF2B5EF4-FFF2-40B4-BE49-F238E27FC236}">
                    <a16:creationId xmlns:a16="http://schemas.microsoft.com/office/drawing/2014/main" id="{1F5AF254-92F2-7B68-6EB2-9F608EF5B497}"/>
                  </a:ext>
                </a:extLst>
              </p:cNvPr>
              <p:cNvPicPr/>
              <p:nvPr/>
            </p:nvPicPr>
            <p:blipFill>
              <a:blip r:embed="rId272"/>
              <a:stretch>
                <a:fillRect/>
              </a:stretch>
            </p:blipFill>
            <p:spPr>
              <a:xfrm>
                <a:off x="1094973" y="5712508"/>
                <a:ext cx="128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1" name="Freihand 240">
                <a:extLst>
                  <a:ext uri="{FF2B5EF4-FFF2-40B4-BE49-F238E27FC236}">
                    <a16:creationId xmlns:a16="http://schemas.microsoft.com/office/drawing/2014/main" id="{8E3B9D2F-7921-69F1-D8C6-237D88A79214}"/>
                  </a:ext>
                </a:extLst>
              </p14:cNvPr>
              <p14:cNvContentPartPr/>
              <p14:nvPr/>
            </p14:nvContentPartPr>
            <p14:xfrm>
              <a:off x="1209813" y="5612428"/>
              <a:ext cx="80640" cy="221040"/>
            </p14:xfrm>
          </p:contentPart>
        </mc:Choice>
        <mc:Fallback>
          <p:pic>
            <p:nvPicPr>
              <p:cNvPr id="241" name="Freihand 240">
                <a:extLst>
                  <a:ext uri="{FF2B5EF4-FFF2-40B4-BE49-F238E27FC236}">
                    <a16:creationId xmlns:a16="http://schemas.microsoft.com/office/drawing/2014/main" id="{8E3B9D2F-7921-69F1-D8C6-237D88A79214}"/>
                  </a:ext>
                </a:extLst>
              </p:cNvPr>
              <p:cNvPicPr/>
              <p:nvPr/>
            </p:nvPicPr>
            <p:blipFill>
              <a:blip r:embed="rId274"/>
              <a:stretch>
                <a:fillRect/>
              </a:stretch>
            </p:blipFill>
            <p:spPr>
              <a:xfrm>
                <a:off x="1203693" y="5606308"/>
                <a:ext cx="92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42" name="Freihand 241">
                <a:extLst>
                  <a:ext uri="{FF2B5EF4-FFF2-40B4-BE49-F238E27FC236}">
                    <a16:creationId xmlns:a16="http://schemas.microsoft.com/office/drawing/2014/main" id="{2B6F5F7A-1B73-4E8C-1BD1-FCD88CDC616D}"/>
                  </a:ext>
                </a:extLst>
              </p14:cNvPr>
              <p14:cNvContentPartPr/>
              <p14:nvPr/>
            </p14:nvContentPartPr>
            <p14:xfrm>
              <a:off x="1404933" y="5708548"/>
              <a:ext cx="208080" cy="109440"/>
            </p14:xfrm>
          </p:contentPart>
        </mc:Choice>
        <mc:Fallback>
          <p:pic>
            <p:nvPicPr>
              <p:cNvPr id="242" name="Freihand 241">
                <a:extLst>
                  <a:ext uri="{FF2B5EF4-FFF2-40B4-BE49-F238E27FC236}">
                    <a16:creationId xmlns:a16="http://schemas.microsoft.com/office/drawing/2014/main" id="{2B6F5F7A-1B73-4E8C-1BD1-FCD88CDC616D}"/>
                  </a:ext>
                </a:extLst>
              </p:cNvPr>
              <p:cNvPicPr/>
              <p:nvPr/>
            </p:nvPicPr>
            <p:blipFill>
              <a:blip r:embed="rId276"/>
              <a:stretch>
                <a:fillRect/>
              </a:stretch>
            </p:blipFill>
            <p:spPr>
              <a:xfrm>
                <a:off x="1398813" y="5702428"/>
                <a:ext cx="220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3" name="Freihand 242">
                <a:extLst>
                  <a:ext uri="{FF2B5EF4-FFF2-40B4-BE49-F238E27FC236}">
                    <a16:creationId xmlns:a16="http://schemas.microsoft.com/office/drawing/2014/main" id="{979B274D-7144-99A0-82FD-0D6162ECBBC5}"/>
                  </a:ext>
                </a:extLst>
              </p14:cNvPr>
              <p14:cNvContentPartPr/>
              <p14:nvPr/>
            </p14:nvContentPartPr>
            <p14:xfrm>
              <a:off x="1688253" y="5605588"/>
              <a:ext cx="345960" cy="208800"/>
            </p14:xfrm>
          </p:contentPart>
        </mc:Choice>
        <mc:Fallback>
          <p:pic>
            <p:nvPicPr>
              <p:cNvPr id="243" name="Freihand 242">
                <a:extLst>
                  <a:ext uri="{FF2B5EF4-FFF2-40B4-BE49-F238E27FC236}">
                    <a16:creationId xmlns:a16="http://schemas.microsoft.com/office/drawing/2014/main" id="{979B274D-7144-99A0-82FD-0D6162ECBBC5}"/>
                  </a:ext>
                </a:extLst>
              </p:cNvPr>
              <p:cNvPicPr/>
              <p:nvPr/>
            </p:nvPicPr>
            <p:blipFill>
              <a:blip r:embed="rId278"/>
              <a:stretch>
                <a:fillRect/>
              </a:stretch>
            </p:blipFill>
            <p:spPr>
              <a:xfrm>
                <a:off x="1682133" y="5599468"/>
                <a:ext cx="358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8" name="Freihand 37">
                <a:extLst>
                  <a:ext uri="{FF2B5EF4-FFF2-40B4-BE49-F238E27FC236}">
                    <a16:creationId xmlns:a16="http://schemas.microsoft.com/office/drawing/2014/main" id="{D5AF4099-EA6C-DA6D-FDDB-3EAA476CCB80}"/>
                  </a:ext>
                </a:extLst>
              </p14:cNvPr>
              <p14:cNvContentPartPr/>
              <p14:nvPr/>
            </p14:nvContentPartPr>
            <p14:xfrm>
              <a:off x="4121133" y="4854268"/>
              <a:ext cx="76320" cy="45000"/>
            </p14:xfrm>
          </p:contentPart>
        </mc:Choice>
        <mc:Fallback>
          <p:pic>
            <p:nvPicPr>
              <p:cNvPr id="38" name="Freihand 37">
                <a:extLst>
                  <a:ext uri="{FF2B5EF4-FFF2-40B4-BE49-F238E27FC236}">
                    <a16:creationId xmlns:a16="http://schemas.microsoft.com/office/drawing/2014/main" id="{D5AF4099-EA6C-DA6D-FDDB-3EAA476CCB80}"/>
                  </a:ext>
                </a:extLst>
              </p:cNvPr>
              <p:cNvPicPr/>
              <p:nvPr/>
            </p:nvPicPr>
            <p:blipFill>
              <a:blip r:embed="rId280"/>
              <a:stretch>
                <a:fillRect/>
              </a:stretch>
            </p:blipFill>
            <p:spPr>
              <a:xfrm>
                <a:off x="4115013" y="4848148"/>
                <a:ext cx="88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0" name="Freihand 39">
                <a:extLst>
                  <a:ext uri="{FF2B5EF4-FFF2-40B4-BE49-F238E27FC236}">
                    <a16:creationId xmlns:a16="http://schemas.microsoft.com/office/drawing/2014/main" id="{2147DACD-940D-304D-73FD-E38B8424D2BB}"/>
                  </a:ext>
                </a:extLst>
              </p14:cNvPr>
              <p14:cNvContentPartPr/>
              <p14:nvPr/>
            </p14:nvContentPartPr>
            <p14:xfrm>
              <a:off x="4169733" y="4826548"/>
              <a:ext cx="45000" cy="272160"/>
            </p14:xfrm>
          </p:contentPart>
        </mc:Choice>
        <mc:Fallback>
          <p:pic>
            <p:nvPicPr>
              <p:cNvPr id="40" name="Freihand 39">
                <a:extLst>
                  <a:ext uri="{FF2B5EF4-FFF2-40B4-BE49-F238E27FC236}">
                    <a16:creationId xmlns:a16="http://schemas.microsoft.com/office/drawing/2014/main" id="{2147DACD-940D-304D-73FD-E38B8424D2BB}"/>
                  </a:ext>
                </a:extLst>
              </p:cNvPr>
              <p:cNvPicPr/>
              <p:nvPr/>
            </p:nvPicPr>
            <p:blipFill>
              <a:blip r:embed="rId282"/>
              <a:stretch>
                <a:fillRect/>
              </a:stretch>
            </p:blipFill>
            <p:spPr>
              <a:xfrm>
                <a:off x="4163613" y="4820428"/>
                <a:ext cx="572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1" name="Freihand 40">
                <a:extLst>
                  <a:ext uri="{FF2B5EF4-FFF2-40B4-BE49-F238E27FC236}">
                    <a16:creationId xmlns:a16="http://schemas.microsoft.com/office/drawing/2014/main" id="{5A49EBAB-82C1-D810-F59C-308F111FB2EB}"/>
                  </a:ext>
                </a:extLst>
              </p14:cNvPr>
              <p14:cNvContentPartPr/>
              <p14:nvPr/>
            </p14:nvContentPartPr>
            <p14:xfrm>
              <a:off x="4300773" y="4773628"/>
              <a:ext cx="52920" cy="222480"/>
            </p14:xfrm>
          </p:contentPart>
        </mc:Choice>
        <mc:Fallback>
          <p:pic>
            <p:nvPicPr>
              <p:cNvPr id="41" name="Freihand 40">
                <a:extLst>
                  <a:ext uri="{FF2B5EF4-FFF2-40B4-BE49-F238E27FC236}">
                    <a16:creationId xmlns:a16="http://schemas.microsoft.com/office/drawing/2014/main" id="{5A49EBAB-82C1-D810-F59C-308F111FB2EB}"/>
                  </a:ext>
                </a:extLst>
              </p:cNvPr>
              <p:cNvPicPr/>
              <p:nvPr/>
            </p:nvPicPr>
            <p:blipFill>
              <a:blip r:embed="rId284"/>
              <a:stretch>
                <a:fillRect/>
              </a:stretch>
            </p:blipFill>
            <p:spPr>
              <a:xfrm>
                <a:off x="4294653" y="4767508"/>
                <a:ext cx="65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2" name="Freihand 41">
                <a:extLst>
                  <a:ext uri="{FF2B5EF4-FFF2-40B4-BE49-F238E27FC236}">
                    <a16:creationId xmlns:a16="http://schemas.microsoft.com/office/drawing/2014/main" id="{BBD81408-A74C-1A2A-26DC-C8037D16D894}"/>
                  </a:ext>
                </a:extLst>
              </p14:cNvPr>
              <p14:cNvContentPartPr/>
              <p14:nvPr/>
            </p14:nvContentPartPr>
            <p14:xfrm>
              <a:off x="4402293" y="4812508"/>
              <a:ext cx="81000" cy="188640"/>
            </p14:xfrm>
          </p:contentPart>
        </mc:Choice>
        <mc:Fallback>
          <p:pic>
            <p:nvPicPr>
              <p:cNvPr id="42" name="Freihand 41">
                <a:extLst>
                  <a:ext uri="{FF2B5EF4-FFF2-40B4-BE49-F238E27FC236}">
                    <a16:creationId xmlns:a16="http://schemas.microsoft.com/office/drawing/2014/main" id="{BBD81408-A74C-1A2A-26DC-C8037D16D894}"/>
                  </a:ext>
                </a:extLst>
              </p:cNvPr>
              <p:cNvPicPr/>
              <p:nvPr/>
            </p:nvPicPr>
            <p:blipFill>
              <a:blip r:embed="rId286"/>
              <a:stretch>
                <a:fillRect/>
              </a:stretch>
            </p:blipFill>
            <p:spPr>
              <a:xfrm>
                <a:off x="4396173" y="4806388"/>
                <a:ext cx="93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7" name="Freihand 46">
                <a:extLst>
                  <a:ext uri="{FF2B5EF4-FFF2-40B4-BE49-F238E27FC236}">
                    <a16:creationId xmlns:a16="http://schemas.microsoft.com/office/drawing/2014/main" id="{FEAACAB3-0857-4179-C5B5-5D2E97D78A36}"/>
                  </a:ext>
                </a:extLst>
              </p14:cNvPr>
              <p14:cNvContentPartPr/>
              <p14:nvPr/>
            </p14:nvContentPartPr>
            <p14:xfrm>
              <a:off x="4507053" y="4955428"/>
              <a:ext cx="115200" cy="178200"/>
            </p14:xfrm>
          </p:contentPart>
        </mc:Choice>
        <mc:Fallback>
          <p:pic>
            <p:nvPicPr>
              <p:cNvPr id="47" name="Freihand 46">
                <a:extLst>
                  <a:ext uri="{FF2B5EF4-FFF2-40B4-BE49-F238E27FC236}">
                    <a16:creationId xmlns:a16="http://schemas.microsoft.com/office/drawing/2014/main" id="{FEAACAB3-0857-4179-C5B5-5D2E97D78A36}"/>
                  </a:ext>
                </a:extLst>
              </p:cNvPr>
              <p:cNvPicPr/>
              <p:nvPr/>
            </p:nvPicPr>
            <p:blipFill>
              <a:blip r:embed="rId288"/>
              <a:stretch>
                <a:fillRect/>
              </a:stretch>
            </p:blipFill>
            <p:spPr>
              <a:xfrm>
                <a:off x="4500933" y="4949308"/>
                <a:ext cx="127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 name="Freihand 47">
                <a:extLst>
                  <a:ext uri="{FF2B5EF4-FFF2-40B4-BE49-F238E27FC236}">
                    <a16:creationId xmlns:a16="http://schemas.microsoft.com/office/drawing/2014/main" id="{A55BD0CF-BBD1-67C3-6C43-DF33E24B2F65}"/>
                  </a:ext>
                </a:extLst>
              </p14:cNvPr>
              <p14:cNvContentPartPr/>
              <p14:nvPr/>
            </p14:nvContentPartPr>
            <p14:xfrm>
              <a:off x="4627653" y="4832308"/>
              <a:ext cx="81720" cy="308520"/>
            </p14:xfrm>
          </p:contentPart>
        </mc:Choice>
        <mc:Fallback>
          <p:pic>
            <p:nvPicPr>
              <p:cNvPr id="48" name="Freihand 47">
                <a:extLst>
                  <a:ext uri="{FF2B5EF4-FFF2-40B4-BE49-F238E27FC236}">
                    <a16:creationId xmlns:a16="http://schemas.microsoft.com/office/drawing/2014/main" id="{A55BD0CF-BBD1-67C3-6C43-DF33E24B2F65}"/>
                  </a:ext>
                </a:extLst>
              </p:cNvPr>
              <p:cNvPicPr/>
              <p:nvPr/>
            </p:nvPicPr>
            <p:blipFill>
              <a:blip r:embed="rId290"/>
              <a:stretch>
                <a:fillRect/>
              </a:stretch>
            </p:blipFill>
            <p:spPr>
              <a:xfrm>
                <a:off x="4621533" y="4826188"/>
                <a:ext cx="939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9" name="Freihand 48">
                <a:extLst>
                  <a:ext uri="{FF2B5EF4-FFF2-40B4-BE49-F238E27FC236}">
                    <a16:creationId xmlns:a16="http://schemas.microsoft.com/office/drawing/2014/main" id="{1743D9D2-9796-B671-7AE4-263EE136C4B9}"/>
                  </a:ext>
                </a:extLst>
              </p14:cNvPr>
              <p14:cNvContentPartPr/>
              <p14:nvPr/>
            </p14:nvContentPartPr>
            <p14:xfrm>
              <a:off x="4176933" y="4709908"/>
              <a:ext cx="168480" cy="164880"/>
            </p14:xfrm>
          </p:contentPart>
        </mc:Choice>
        <mc:Fallback>
          <p:pic>
            <p:nvPicPr>
              <p:cNvPr id="49" name="Freihand 48">
                <a:extLst>
                  <a:ext uri="{FF2B5EF4-FFF2-40B4-BE49-F238E27FC236}">
                    <a16:creationId xmlns:a16="http://schemas.microsoft.com/office/drawing/2014/main" id="{1743D9D2-9796-B671-7AE4-263EE136C4B9}"/>
                  </a:ext>
                </a:extLst>
              </p:cNvPr>
              <p:cNvPicPr/>
              <p:nvPr/>
            </p:nvPicPr>
            <p:blipFill>
              <a:blip r:embed="rId292"/>
              <a:stretch>
                <a:fillRect/>
              </a:stretch>
            </p:blipFill>
            <p:spPr>
              <a:xfrm>
                <a:off x="4170813" y="4703788"/>
                <a:ext cx="180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8" name="Freihand 197">
                <a:extLst>
                  <a:ext uri="{FF2B5EF4-FFF2-40B4-BE49-F238E27FC236}">
                    <a16:creationId xmlns:a16="http://schemas.microsoft.com/office/drawing/2014/main" id="{289F1128-40CB-715E-A76D-8E8B7B062989}"/>
                  </a:ext>
                </a:extLst>
              </p14:cNvPr>
              <p14:cNvContentPartPr/>
              <p14:nvPr/>
            </p14:nvContentPartPr>
            <p14:xfrm>
              <a:off x="2234013" y="5314348"/>
              <a:ext cx="203040" cy="40320"/>
            </p14:xfrm>
          </p:contentPart>
        </mc:Choice>
        <mc:Fallback>
          <p:pic>
            <p:nvPicPr>
              <p:cNvPr id="198" name="Freihand 197">
                <a:extLst>
                  <a:ext uri="{FF2B5EF4-FFF2-40B4-BE49-F238E27FC236}">
                    <a16:creationId xmlns:a16="http://schemas.microsoft.com/office/drawing/2014/main" id="{289F1128-40CB-715E-A76D-8E8B7B062989}"/>
                  </a:ext>
                </a:extLst>
              </p:cNvPr>
              <p:cNvPicPr/>
              <p:nvPr/>
            </p:nvPicPr>
            <p:blipFill>
              <a:blip r:embed="rId294"/>
              <a:stretch>
                <a:fillRect/>
              </a:stretch>
            </p:blipFill>
            <p:spPr>
              <a:xfrm>
                <a:off x="2227893" y="5308228"/>
                <a:ext cx="215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9" name="Freihand 198">
                <a:extLst>
                  <a:ext uri="{FF2B5EF4-FFF2-40B4-BE49-F238E27FC236}">
                    <a16:creationId xmlns:a16="http://schemas.microsoft.com/office/drawing/2014/main" id="{DEC4522E-0C5D-EE9B-69F9-5EC853CB8068}"/>
                  </a:ext>
                </a:extLst>
              </p14:cNvPr>
              <p14:cNvContentPartPr/>
              <p14:nvPr/>
            </p14:nvContentPartPr>
            <p14:xfrm>
              <a:off x="2421213" y="5271508"/>
              <a:ext cx="72000" cy="177120"/>
            </p14:xfrm>
          </p:contentPart>
        </mc:Choice>
        <mc:Fallback>
          <p:pic>
            <p:nvPicPr>
              <p:cNvPr id="199" name="Freihand 198">
                <a:extLst>
                  <a:ext uri="{FF2B5EF4-FFF2-40B4-BE49-F238E27FC236}">
                    <a16:creationId xmlns:a16="http://schemas.microsoft.com/office/drawing/2014/main" id="{DEC4522E-0C5D-EE9B-69F9-5EC853CB8068}"/>
                  </a:ext>
                </a:extLst>
              </p:cNvPr>
              <p:cNvPicPr/>
              <p:nvPr/>
            </p:nvPicPr>
            <p:blipFill>
              <a:blip r:embed="rId296"/>
              <a:stretch>
                <a:fillRect/>
              </a:stretch>
            </p:blipFill>
            <p:spPr>
              <a:xfrm>
                <a:off x="2415093" y="5265388"/>
                <a:ext cx="84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1" name="Freihand 200">
                <a:extLst>
                  <a:ext uri="{FF2B5EF4-FFF2-40B4-BE49-F238E27FC236}">
                    <a16:creationId xmlns:a16="http://schemas.microsoft.com/office/drawing/2014/main" id="{7413956B-D914-B75C-A7AE-D14D1341675D}"/>
                  </a:ext>
                </a:extLst>
              </p14:cNvPr>
              <p14:cNvContentPartPr/>
              <p14:nvPr/>
            </p14:nvContentPartPr>
            <p14:xfrm>
              <a:off x="2691933" y="5175748"/>
              <a:ext cx="45000" cy="223920"/>
            </p14:xfrm>
          </p:contentPart>
        </mc:Choice>
        <mc:Fallback>
          <p:pic>
            <p:nvPicPr>
              <p:cNvPr id="201" name="Freihand 200">
                <a:extLst>
                  <a:ext uri="{FF2B5EF4-FFF2-40B4-BE49-F238E27FC236}">
                    <a16:creationId xmlns:a16="http://schemas.microsoft.com/office/drawing/2014/main" id="{7413956B-D914-B75C-A7AE-D14D1341675D}"/>
                  </a:ext>
                </a:extLst>
              </p:cNvPr>
              <p:cNvPicPr/>
              <p:nvPr/>
            </p:nvPicPr>
            <p:blipFill>
              <a:blip r:embed="rId298"/>
              <a:stretch>
                <a:fillRect/>
              </a:stretch>
            </p:blipFill>
            <p:spPr>
              <a:xfrm>
                <a:off x="2685813" y="5169628"/>
                <a:ext cx="57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2" name="Freihand 201">
                <a:extLst>
                  <a:ext uri="{FF2B5EF4-FFF2-40B4-BE49-F238E27FC236}">
                    <a16:creationId xmlns:a16="http://schemas.microsoft.com/office/drawing/2014/main" id="{D232C657-F06F-EB39-3A1E-B1634C3D9BEE}"/>
                  </a:ext>
                </a:extLst>
              </p14:cNvPr>
              <p14:cNvContentPartPr/>
              <p14:nvPr/>
            </p14:nvContentPartPr>
            <p14:xfrm>
              <a:off x="2778693" y="5309308"/>
              <a:ext cx="102960" cy="94680"/>
            </p14:xfrm>
          </p:contentPart>
        </mc:Choice>
        <mc:Fallback>
          <p:pic>
            <p:nvPicPr>
              <p:cNvPr id="202" name="Freihand 201">
                <a:extLst>
                  <a:ext uri="{FF2B5EF4-FFF2-40B4-BE49-F238E27FC236}">
                    <a16:creationId xmlns:a16="http://schemas.microsoft.com/office/drawing/2014/main" id="{D232C657-F06F-EB39-3A1E-B1634C3D9BEE}"/>
                  </a:ext>
                </a:extLst>
              </p:cNvPr>
              <p:cNvPicPr/>
              <p:nvPr/>
            </p:nvPicPr>
            <p:blipFill>
              <a:blip r:embed="rId300"/>
              <a:stretch>
                <a:fillRect/>
              </a:stretch>
            </p:blipFill>
            <p:spPr>
              <a:xfrm>
                <a:off x="2772573" y="5303188"/>
                <a:ext cx="115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3" name="Freihand 202">
                <a:extLst>
                  <a:ext uri="{FF2B5EF4-FFF2-40B4-BE49-F238E27FC236}">
                    <a16:creationId xmlns:a16="http://schemas.microsoft.com/office/drawing/2014/main" id="{CDA08B9F-AD6B-C098-02E0-C3A12D054FAB}"/>
                  </a:ext>
                </a:extLst>
              </p14:cNvPr>
              <p14:cNvContentPartPr/>
              <p14:nvPr/>
            </p14:nvContentPartPr>
            <p14:xfrm>
              <a:off x="2941053" y="5298868"/>
              <a:ext cx="317160" cy="120240"/>
            </p14:xfrm>
          </p:contentPart>
        </mc:Choice>
        <mc:Fallback>
          <p:pic>
            <p:nvPicPr>
              <p:cNvPr id="203" name="Freihand 202">
                <a:extLst>
                  <a:ext uri="{FF2B5EF4-FFF2-40B4-BE49-F238E27FC236}">
                    <a16:creationId xmlns:a16="http://schemas.microsoft.com/office/drawing/2014/main" id="{CDA08B9F-AD6B-C098-02E0-C3A12D054FAB}"/>
                  </a:ext>
                </a:extLst>
              </p:cNvPr>
              <p:cNvPicPr/>
              <p:nvPr/>
            </p:nvPicPr>
            <p:blipFill>
              <a:blip r:embed="rId302"/>
              <a:stretch>
                <a:fillRect/>
              </a:stretch>
            </p:blipFill>
            <p:spPr>
              <a:xfrm>
                <a:off x="2934933" y="5292748"/>
                <a:ext cx="329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4" name="Freihand 203">
                <a:extLst>
                  <a:ext uri="{FF2B5EF4-FFF2-40B4-BE49-F238E27FC236}">
                    <a16:creationId xmlns:a16="http://schemas.microsoft.com/office/drawing/2014/main" id="{FAEAC950-6631-6DA0-A6E2-77003A05C1B7}"/>
                  </a:ext>
                </a:extLst>
              </p14:cNvPr>
              <p14:cNvContentPartPr/>
              <p14:nvPr/>
            </p14:nvContentPartPr>
            <p14:xfrm>
              <a:off x="3279453" y="5291308"/>
              <a:ext cx="61920" cy="72000"/>
            </p14:xfrm>
          </p:contentPart>
        </mc:Choice>
        <mc:Fallback>
          <p:pic>
            <p:nvPicPr>
              <p:cNvPr id="204" name="Freihand 203">
                <a:extLst>
                  <a:ext uri="{FF2B5EF4-FFF2-40B4-BE49-F238E27FC236}">
                    <a16:creationId xmlns:a16="http://schemas.microsoft.com/office/drawing/2014/main" id="{FAEAC950-6631-6DA0-A6E2-77003A05C1B7}"/>
                  </a:ext>
                </a:extLst>
              </p:cNvPr>
              <p:cNvPicPr/>
              <p:nvPr/>
            </p:nvPicPr>
            <p:blipFill>
              <a:blip r:embed="rId304"/>
              <a:stretch>
                <a:fillRect/>
              </a:stretch>
            </p:blipFill>
            <p:spPr>
              <a:xfrm>
                <a:off x="3273333" y="5285188"/>
                <a:ext cx="74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5" name="Freihand 204">
                <a:extLst>
                  <a:ext uri="{FF2B5EF4-FFF2-40B4-BE49-F238E27FC236}">
                    <a16:creationId xmlns:a16="http://schemas.microsoft.com/office/drawing/2014/main" id="{6458B8CB-11C2-226E-D344-10191987371D}"/>
                  </a:ext>
                </a:extLst>
              </p14:cNvPr>
              <p14:cNvContentPartPr/>
              <p14:nvPr/>
            </p14:nvContentPartPr>
            <p14:xfrm>
              <a:off x="3402933" y="5189068"/>
              <a:ext cx="84240" cy="192240"/>
            </p14:xfrm>
          </p:contentPart>
        </mc:Choice>
        <mc:Fallback>
          <p:pic>
            <p:nvPicPr>
              <p:cNvPr id="205" name="Freihand 204">
                <a:extLst>
                  <a:ext uri="{FF2B5EF4-FFF2-40B4-BE49-F238E27FC236}">
                    <a16:creationId xmlns:a16="http://schemas.microsoft.com/office/drawing/2014/main" id="{6458B8CB-11C2-226E-D344-10191987371D}"/>
                  </a:ext>
                </a:extLst>
              </p:cNvPr>
              <p:cNvPicPr/>
              <p:nvPr/>
            </p:nvPicPr>
            <p:blipFill>
              <a:blip r:embed="rId306"/>
              <a:stretch>
                <a:fillRect/>
              </a:stretch>
            </p:blipFill>
            <p:spPr>
              <a:xfrm>
                <a:off x="3396813" y="5182948"/>
                <a:ext cx="96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6" name="Freihand 205">
                <a:extLst>
                  <a:ext uri="{FF2B5EF4-FFF2-40B4-BE49-F238E27FC236}">
                    <a16:creationId xmlns:a16="http://schemas.microsoft.com/office/drawing/2014/main" id="{528E0C7A-8DF6-9120-0F2C-FB8B8AE8C1AC}"/>
                  </a:ext>
                </a:extLst>
              </p14:cNvPr>
              <p14:cNvContentPartPr/>
              <p14:nvPr/>
            </p14:nvContentPartPr>
            <p14:xfrm>
              <a:off x="3609573" y="5314708"/>
              <a:ext cx="215640" cy="104040"/>
            </p14:xfrm>
          </p:contentPart>
        </mc:Choice>
        <mc:Fallback>
          <p:pic>
            <p:nvPicPr>
              <p:cNvPr id="206" name="Freihand 205">
                <a:extLst>
                  <a:ext uri="{FF2B5EF4-FFF2-40B4-BE49-F238E27FC236}">
                    <a16:creationId xmlns:a16="http://schemas.microsoft.com/office/drawing/2014/main" id="{528E0C7A-8DF6-9120-0F2C-FB8B8AE8C1AC}"/>
                  </a:ext>
                </a:extLst>
              </p:cNvPr>
              <p:cNvPicPr/>
              <p:nvPr/>
            </p:nvPicPr>
            <p:blipFill>
              <a:blip r:embed="rId308"/>
              <a:stretch>
                <a:fillRect/>
              </a:stretch>
            </p:blipFill>
            <p:spPr>
              <a:xfrm>
                <a:off x="3603453" y="5308588"/>
                <a:ext cx="227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7" name="Freihand 206">
                <a:extLst>
                  <a:ext uri="{FF2B5EF4-FFF2-40B4-BE49-F238E27FC236}">
                    <a16:creationId xmlns:a16="http://schemas.microsoft.com/office/drawing/2014/main" id="{DE02F2AC-5D77-6200-81F3-58076316E0D7}"/>
                  </a:ext>
                </a:extLst>
              </p14:cNvPr>
              <p14:cNvContentPartPr/>
              <p14:nvPr/>
            </p14:nvContentPartPr>
            <p14:xfrm>
              <a:off x="3861933" y="5190148"/>
              <a:ext cx="226080" cy="212760"/>
            </p14:xfrm>
          </p:contentPart>
        </mc:Choice>
        <mc:Fallback>
          <p:pic>
            <p:nvPicPr>
              <p:cNvPr id="207" name="Freihand 206">
                <a:extLst>
                  <a:ext uri="{FF2B5EF4-FFF2-40B4-BE49-F238E27FC236}">
                    <a16:creationId xmlns:a16="http://schemas.microsoft.com/office/drawing/2014/main" id="{DE02F2AC-5D77-6200-81F3-58076316E0D7}"/>
                  </a:ext>
                </a:extLst>
              </p:cNvPr>
              <p:cNvPicPr/>
              <p:nvPr/>
            </p:nvPicPr>
            <p:blipFill>
              <a:blip r:embed="rId310"/>
              <a:stretch>
                <a:fillRect/>
              </a:stretch>
            </p:blipFill>
            <p:spPr>
              <a:xfrm>
                <a:off x="3855813" y="5184028"/>
                <a:ext cx="238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8" name="Freihand 207">
                <a:extLst>
                  <a:ext uri="{FF2B5EF4-FFF2-40B4-BE49-F238E27FC236}">
                    <a16:creationId xmlns:a16="http://schemas.microsoft.com/office/drawing/2014/main" id="{B35E94B5-02B2-1C21-7A3C-8FC7B4D908A1}"/>
                  </a:ext>
                </a:extLst>
              </p14:cNvPr>
              <p14:cNvContentPartPr/>
              <p14:nvPr/>
            </p14:nvContentPartPr>
            <p14:xfrm>
              <a:off x="4102053" y="5247028"/>
              <a:ext cx="96480" cy="123120"/>
            </p14:xfrm>
          </p:contentPart>
        </mc:Choice>
        <mc:Fallback>
          <p:pic>
            <p:nvPicPr>
              <p:cNvPr id="208" name="Freihand 207">
                <a:extLst>
                  <a:ext uri="{FF2B5EF4-FFF2-40B4-BE49-F238E27FC236}">
                    <a16:creationId xmlns:a16="http://schemas.microsoft.com/office/drawing/2014/main" id="{B35E94B5-02B2-1C21-7A3C-8FC7B4D908A1}"/>
                  </a:ext>
                </a:extLst>
              </p:cNvPr>
              <p:cNvPicPr/>
              <p:nvPr/>
            </p:nvPicPr>
            <p:blipFill>
              <a:blip r:embed="rId312"/>
              <a:stretch>
                <a:fillRect/>
              </a:stretch>
            </p:blipFill>
            <p:spPr>
              <a:xfrm>
                <a:off x="4095933" y="5240908"/>
                <a:ext cx="108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9" name="Freihand 208">
                <a:extLst>
                  <a:ext uri="{FF2B5EF4-FFF2-40B4-BE49-F238E27FC236}">
                    <a16:creationId xmlns:a16="http://schemas.microsoft.com/office/drawing/2014/main" id="{4895DB5B-196C-FACC-A5F2-81B5F55D09C4}"/>
                  </a:ext>
                </a:extLst>
              </p14:cNvPr>
              <p14:cNvContentPartPr/>
              <p14:nvPr/>
            </p14:nvContentPartPr>
            <p14:xfrm>
              <a:off x="4231653" y="5175748"/>
              <a:ext cx="131040" cy="230760"/>
            </p14:xfrm>
          </p:contentPart>
        </mc:Choice>
        <mc:Fallback>
          <p:pic>
            <p:nvPicPr>
              <p:cNvPr id="209" name="Freihand 208">
                <a:extLst>
                  <a:ext uri="{FF2B5EF4-FFF2-40B4-BE49-F238E27FC236}">
                    <a16:creationId xmlns:a16="http://schemas.microsoft.com/office/drawing/2014/main" id="{4895DB5B-196C-FACC-A5F2-81B5F55D09C4}"/>
                  </a:ext>
                </a:extLst>
              </p:cNvPr>
              <p:cNvPicPr/>
              <p:nvPr/>
            </p:nvPicPr>
            <p:blipFill>
              <a:blip r:embed="rId314"/>
              <a:stretch>
                <a:fillRect/>
              </a:stretch>
            </p:blipFill>
            <p:spPr>
              <a:xfrm>
                <a:off x="4225533" y="5169628"/>
                <a:ext cx="143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0" name="Freihand 209">
                <a:extLst>
                  <a:ext uri="{FF2B5EF4-FFF2-40B4-BE49-F238E27FC236}">
                    <a16:creationId xmlns:a16="http://schemas.microsoft.com/office/drawing/2014/main" id="{1558C115-EB63-0A6D-C13A-72644D5E50EA}"/>
                  </a:ext>
                </a:extLst>
              </p14:cNvPr>
              <p14:cNvContentPartPr/>
              <p14:nvPr/>
            </p14:nvContentPartPr>
            <p14:xfrm>
              <a:off x="3662133" y="5195908"/>
              <a:ext cx="8640" cy="7920"/>
            </p14:xfrm>
          </p:contentPart>
        </mc:Choice>
        <mc:Fallback>
          <p:pic>
            <p:nvPicPr>
              <p:cNvPr id="210" name="Freihand 209">
                <a:extLst>
                  <a:ext uri="{FF2B5EF4-FFF2-40B4-BE49-F238E27FC236}">
                    <a16:creationId xmlns:a16="http://schemas.microsoft.com/office/drawing/2014/main" id="{1558C115-EB63-0A6D-C13A-72644D5E50EA}"/>
                  </a:ext>
                </a:extLst>
              </p:cNvPr>
              <p:cNvPicPr/>
              <p:nvPr/>
            </p:nvPicPr>
            <p:blipFill>
              <a:blip r:embed="rId316"/>
              <a:stretch>
                <a:fillRect/>
              </a:stretch>
            </p:blipFill>
            <p:spPr>
              <a:xfrm>
                <a:off x="3656013" y="5189788"/>
                <a:ext cx="20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2" name="Freihand 211">
                <a:extLst>
                  <a:ext uri="{FF2B5EF4-FFF2-40B4-BE49-F238E27FC236}">
                    <a16:creationId xmlns:a16="http://schemas.microsoft.com/office/drawing/2014/main" id="{B6EAA14B-BA98-59E0-C6B1-070186993CA0}"/>
                  </a:ext>
                </a:extLst>
              </p14:cNvPr>
              <p14:cNvContentPartPr/>
              <p14:nvPr/>
            </p14:nvContentPartPr>
            <p14:xfrm>
              <a:off x="4588053" y="5084668"/>
              <a:ext cx="312480" cy="291600"/>
            </p14:xfrm>
          </p:contentPart>
        </mc:Choice>
        <mc:Fallback>
          <p:pic>
            <p:nvPicPr>
              <p:cNvPr id="212" name="Freihand 211">
                <a:extLst>
                  <a:ext uri="{FF2B5EF4-FFF2-40B4-BE49-F238E27FC236}">
                    <a16:creationId xmlns:a16="http://schemas.microsoft.com/office/drawing/2014/main" id="{B6EAA14B-BA98-59E0-C6B1-070186993CA0}"/>
                  </a:ext>
                </a:extLst>
              </p:cNvPr>
              <p:cNvPicPr/>
              <p:nvPr/>
            </p:nvPicPr>
            <p:blipFill>
              <a:blip r:embed="rId318"/>
              <a:stretch>
                <a:fillRect/>
              </a:stretch>
            </p:blipFill>
            <p:spPr>
              <a:xfrm>
                <a:off x="4581933" y="5078548"/>
                <a:ext cx="3247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3" name="Freihand 212">
                <a:extLst>
                  <a:ext uri="{FF2B5EF4-FFF2-40B4-BE49-F238E27FC236}">
                    <a16:creationId xmlns:a16="http://schemas.microsoft.com/office/drawing/2014/main" id="{DE88F43C-87C9-C7D4-3A39-FD5DE08ECBA9}"/>
                  </a:ext>
                </a:extLst>
              </p14:cNvPr>
              <p14:cNvContentPartPr/>
              <p14:nvPr/>
            </p14:nvContentPartPr>
            <p14:xfrm>
              <a:off x="4945173" y="5186188"/>
              <a:ext cx="100800" cy="155520"/>
            </p14:xfrm>
          </p:contentPart>
        </mc:Choice>
        <mc:Fallback>
          <p:pic>
            <p:nvPicPr>
              <p:cNvPr id="213" name="Freihand 212">
                <a:extLst>
                  <a:ext uri="{FF2B5EF4-FFF2-40B4-BE49-F238E27FC236}">
                    <a16:creationId xmlns:a16="http://schemas.microsoft.com/office/drawing/2014/main" id="{DE88F43C-87C9-C7D4-3A39-FD5DE08ECBA9}"/>
                  </a:ext>
                </a:extLst>
              </p:cNvPr>
              <p:cNvPicPr/>
              <p:nvPr/>
            </p:nvPicPr>
            <p:blipFill>
              <a:blip r:embed="rId320"/>
              <a:stretch>
                <a:fillRect/>
              </a:stretch>
            </p:blipFill>
            <p:spPr>
              <a:xfrm>
                <a:off x="4939053" y="5180068"/>
                <a:ext cx="113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4" name="Freihand 213">
                <a:extLst>
                  <a:ext uri="{FF2B5EF4-FFF2-40B4-BE49-F238E27FC236}">
                    <a16:creationId xmlns:a16="http://schemas.microsoft.com/office/drawing/2014/main" id="{C29FED0C-23CB-6609-061A-DBFBADBCD600}"/>
                  </a:ext>
                </a:extLst>
              </p14:cNvPr>
              <p14:cNvContentPartPr/>
              <p14:nvPr/>
            </p14:nvContentPartPr>
            <p14:xfrm>
              <a:off x="5087013" y="5187988"/>
              <a:ext cx="80640" cy="146880"/>
            </p14:xfrm>
          </p:contentPart>
        </mc:Choice>
        <mc:Fallback>
          <p:pic>
            <p:nvPicPr>
              <p:cNvPr id="214" name="Freihand 213">
                <a:extLst>
                  <a:ext uri="{FF2B5EF4-FFF2-40B4-BE49-F238E27FC236}">
                    <a16:creationId xmlns:a16="http://schemas.microsoft.com/office/drawing/2014/main" id="{C29FED0C-23CB-6609-061A-DBFBADBCD600}"/>
                  </a:ext>
                </a:extLst>
              </p:cNvPr>
              <p:cNvPicPr/>
              <p:nvPr/>
            </p:nvPicPr>
            <p:blipFill>
              <a:blip r:embed="rId322"/>
              <a:stretch>
                <a:fillRect/>
              </a:stretch>
            </p:blipFill>
            <p:spPr>
              <a:xfrm>
                <a:off x="5080893" y="5181868"/>
                <a:ext cx="92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6" name="Freihand 215">
                <a:extLst>
                  <a:ext uri="{FF2B5EF4-FFF2-40B4-BE49-F238E27FC236}">
                    <a16:creationId xmlns:a16="http://schemas.microsoft.com/office/drawing/2014/main" id="{F28C7E47-03F9-F340-5C6D-478777C78577}"/>
                  </a:ext>
                </a:extLst>
              </p14:cNvPr>
              <p14:cNvContentPartPr/>
              <p14:nvPr/>
            </p14:nvContentPartPr>
            <p14:xfrm>
              <a:off x="5272773" y="5211748"/>
              <a:ext cx="175680" cy="95760"/>
            </p14:xfrm>
          </p:contentPart>
        </mc:Choice>
        <mc:Fallback>
          <p:pic>
            <p:nvPicPr>
              <p:cNvPr id="216" name="Freihand 215">
                <a:extLst>
                  <a:ext uri="{FF2B5EF4-FFF2-40B4-BE49-F238E27FC236}">
                    <a16:creationId xmlns:a16="http://schemas.microsoft.com/office/drawing/2014/main" id="{F28C7E47-03F9-F340-5C6D-478777C78577}"/>
                  </a:ext>
                </a:extLst>
              </p:cNvPr>
              <p:cNvPicPr/>
              <p:nvPr/>
            </p:nvPicPr>
            <p:blipFill>
              <a:blip r:embed="rId324"/>
              <a:stretch>
                <a:fillRect/>
              </a:stretch>
            </p:blipFill>
            <p:spPr>
              <a:xfrm>
                <a:off x="5266653" y="5205628"/>
                <a:ext cx="187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7" name="Freihand 216">
                <a:extLst>
                  <a:ext uri="{FF2B5EF4-FFF2-40B4-BE49-F238E27FC236}">
                    <a16:creationId xmlns:a16="http://schemas.microsoft.com/office/drawing/2014/main" id="{D31EFF19-2752-E9C4-506C-55ECD375E40A}"/>
                  </a:ext>
                </a:extLst>
              </p14:cNvPr>
              <p14:cNvContentPartPr/>
              <p14:nvPr/>
            </p14:nvContentPartPr>
            <p14:xfrm>
              <a:off x="5381853" y="5124628"/>
              <a:ext cx="2520" cy="26280"/>
            </p14:xfrm>
          </p:contentPart>
        </mc:Choice>
        <mc:Fallback>
          <p:pic>
            <p:nvPicPr>
              <p:cNvPr id="217" name="Freihand 216">
                <a:extLst>
                  <a:ext uri="{FF2B5EF4-FFF2-40B4-BE49-F238E27FC236}">
                    <a16:creationId xmlns:a16="http://schemas.microsoft.com/office/drawing/2014/main" id="{D31EFF19-2752-E9C4-506C-55ECD375E40A}"/>
                  </a:ext>
                </a:extLst>
              </p:cNvPr>
              <p:cNvPicPr/>
              <p:nvPr/>
            </p:nvPicPr>
            <p:blipFill>
              <a:blip r:embed="rId326"/>
              <a:stretch>
                <a:fillRect/>
              </a:stretch>
            </p:blipFill>
            <p:spPr>
              <a:xfrm>
                <a:off x="5375733" y="5118508"/>
                <a:ext cx="14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8" name="Freihand 217">
                <a:extLst>
                  <a:ext uri="{FF2B5EF4-FFF2-40B4-BE49-F238E27FC236}">
                    <a16:creationId xmlns:a16="http://schemas.microsoft.com/office/drawing/2014/main" id="{4E5C5631-1C32-C5BE-C618-70ED5524724F}"/>
                  </a:ext>
                </a:extLst>
              </p14:cNvPr>
              <p14:cNvContentPartPr/>
              <p14:nvPr/>
            </p14:nvContentPartPr>
            <p14:xfrm>
              <a:off x="5488773" y="5054068"/>
              <a:ext cx="42120" cy="244440"/>
            </p14:xfrm>
          </p:contentPart>
        </mc:Choice>
        <mc:Fallback>
          <p:pic>
            <p:nvPicPr>
              <p:cNvPr id="218" name="Freihand 217">
                <a:extLst>
                  <a:ext uri="{FF2B5EF4-FFF2-40B4-BE49-F238E27FC236}">
                    <a16:creationId xmlns:a16="http://schemas.microsoft.com/office/drawing/2014/main" id="{4E5C5631-1C32-C5BE-C618-70ED5524724F}"/>
                  </a:ext>
                </a:extLst>
              </p:cNvPr>
              <p:cNvPicPr/>
              <p:nvPr/>
            </p:nvPicPr>
            <p:blipFill>
              <a:blip r:embed="rId328"/>
              <a:stretch>
                <a:fillRect/>
              </a:stretch>
            </p:blipFill>
            <p:spPr>
              <a:xfrm>
                <a:off x="5482653" y="5047948"/>
                <a:ext cx="543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9" name="Freihand 218">
                <a:extLst>
                  <a:ext uri="{FF2B5EF4-FFF2-40B4-BE49-F238E27FC236}">
                    <a16:creationId xmlns:a16="http://schemas.microsoft.com/office/drawing/2014/main" id="{B44A8DD3-CCDF-1064-0DC5-CC1AD068BDDC}"/>
                  </a:ext>
                </a:extLst>
              </p14:cNvPr>
              <p14:cNvContentPartPr/>
              <p14:nvPr/>
            </p14:nvContentPartPr>
            <p14:xfrm>
              <a:off x="5513613" y="5165308"/>
              <a:ext cx="37800" cy="154440"/>
            </p14:xfrm>
          </p:contentPart>
        </mc:Choice>
        <mc:Fallback>
          <p:pic>
            <p:nvPicPr>
              <p:cNvPr id="219" name="Freihand 218">
                <a:extLst>
                  <a:ext uri="{FF2B5EF4-FFF2-40B4-BE49-F238E27FC236}">
                    <a16:creationId xmlns:a16="http://schemas.microsoft.com/office/drawing/2014/main" id="{B44A8DD3-CCDF-1064-0DC5-CC1AD068BDDC}"/>
                  </a:ext>
                </a:extLst>
              </p:cNvPr>
              <p:cNvPicPr/>
              <p:nvPr/>
            </p:nvPicPr>
            <p:blipFill>
              <a:blip r:embed="rId330"/>
              <a:stretch>
                <a:fillRect/>
              </a:stretch>
            </p:blipFill>
            <p:spPr>
              <a:xfrm>
                <a:off x="5507493" y="5159188"/>
                <a:ext cx="50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0" name="Freihand 219">
                <a:extLst>
                  <a:ext uri="{FF2B5EF4-FFF2-40B4-BE49-F238E27FC236}">
                    <a16:creationId xmlns:a16="http://schemas.microsoft.com/office/drawing/2014/main" id="{E18ED526-15E5-775B-3482-6276F676B444}"/>
                  </a:ext>
                </a:extLst>
              </p14:cNvPr>
              <p14:cNvContentPartPr/>
              <p14:nvPr/>
            </p14:nvContentPartPr>
            <p14:xfrm>
              <a:off x="5486253" y="5061268"/>
              <a:ext cx="56160" cy="97200"/>
            </p14:xfrm>
          </p:contentPart>
        </mc:Choice>
        <mc:Fallback>
          <p:pic>
            <p:nvPicPr>
              <p:cNvPr id="220" name="Freihand 219">
                <a:extLst>
                  <a:ext uri="{FF2B5EF4-FFF2-40B4-BE49-F238E27FC236}">
                    <a16:creationId xmlns:a16="http://schemas.microsoft.com/office/drawing/2014/main" id="{E18ED526-15E5-775B-3482-6276F676B444}"/>
                  </a:ext>
                </a:extLst>
              </p:cNvPr>
              <p:cNvPicPr/>
              <p:nvPr/>
            </p:nvPicPr>
            <p:blipFill>
              <a:blip r:embed="rId332"/>
              <a:stretch>
                <a:fillRect/>
              </a:stretch>
            </p:blipFill>
            <p:spPr>
              <a:xfrm>
                <a:off x="5480133" y="5055148"/>
                <a:ext cx="68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1" name="Freihand 220">
                <a:extLst>
                  <a:ext uri="{FF2B5EF4-FFF2-40B4-BE49-F238E27FC236}">
                    <a16:creationId xmlns:a16="http://schemas.microsoft.com/office/drawing/2014/main" id="{DA16CF47-AFC6-55C1-3D35-E71000DCB2BF}"/>
                  </a:ext>
                </a:extLst>
              </p14:cNvPr>
              <p14:cNvContentPartPr/>
              <p14:nvPr/>
            </p14:nvContentPartPr>
            <p14:xfrm>
              <a:off x="5639253" y="5055868"/>
              <a:ext cx="166680" cy="201240"/>
            </p14:xfrm>
          </p:contentPart>
        </mc:Choice>
        <mc:Fallback>
          <p:pic>
            <p:nvPicPr>
              <p:cNvPr id="221" name="Freihand 220">
                <a:extLst>
                  <a:ext uri="{FF2B5EF4-FFF2-40B4-BE49-F238E27FC236}">
                    <a16:creationId xmlns:a16="http://schemas.microsoft.com/office/drawing/2014/main" id="{DA16CF47-AFC6-55C1-3D35-E71000DCB2BF}"/>
                  </a:ext>
                </a:extLst>
              </p:cNvPr>
              <p:cNvPicPr/>
              <p:nvPr/>
            </p:nvPicPr>
            <p:blipFill>
              <a:blip r:embed="rId334"/>
              <a:stretch>
                <a:fillRect/>
              </a:stretch>
            </p:blipFill>
            <p:spPr>
              <a:xfrm>
                <a:off x="5633133" y="5049748"/>
                <a:ext cx="178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2" name="Freihand 221">
                <a:extLst>
                  <a:ext uri="{FF2B5EF4-FFF2-40B4-BE49-F238E27FC236}">
                    <a16:creationId xmlns:a16="http://schemas.microsoft.com/office/drawing/2014/main" id="{AA8B5794-EC52-C2C8-AFBB-00FAE38A889A}"/>
                  </a:ext>
                </a:extLst>
              </p14:cNvPr>
              <p14:cNvContentPartPr/>
              <p14:nvPr/>
            </p14:nvContentPartPr>
            <p14:xfrm>
              <a:off x="5785773" y="5086828"/>
              <a:ext cx="12960" cy="37440"/>
            </p14:xfrm>
          </p:contentPart>
        </mc:Choice>
        <mc:Fallback>
          <p:pic>
            <p:nvPicPr>
              <p:cNvPr id="222" name="Freihand 221">
                <a:extLst>
                  <a:ext uri="{FF2B5EF4-FFF2-40B4-BE49-F238E27FC236}">
                    <a16:creationId xmlns:a16="http://schemas.microsoft.com/office/drawing/2014/main" id="{AA8B5794-EC52-C2C8-AFBB-00FAE38A889A}"/>
                  </a:ext>
                </a:extLst>
              </p:cNvPr>
              <p:cNvPicPr/>
              <p:nvPr/>
            </p:nvPicPr>
            <p:blipFill>
              <a:blip r:embed="rId336"/>
              <a:stretch>
                <a:fillRect/>
              </a:stretch>
            </p:blipFill>
            <p:spPr>
              <a:xfrm>
                <a:off x="5779653" y="5080708"/>
                <a:ext cx="25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4" name="Freihand 223">
                <a:extLst>
                  <a:ext uri="{FF2B5EF4-FFF2-40B4-BE49-F238E27FC236}">
                    <a16:creationId xmlns:a16="http://schemas.microsoft.com/office/drawing/2014/main" id="{41684579-693C-1018-2C25-F9A5F75D3994}"/>
                  </a:ext>
                </a:extLst>
              </p14:cNvPr>
              <p14:cNvContentPartPr/>
              <p14:nvPr/>
            </p14:nvContentPartPr>
            <p14:xfrm>
              <a:off x="5836893" y="5069188"/>
              <a:ext cx="189000" cy="171360"/>
            </p14:xfrm>
          </p:contentPart>
        </mc:Choice>
        <mc:Fallback>
          <p:pic>
            <p:nvPicPr>
              <p:cNvPr id="224" name="Freihand 223">
                <a:extLst>
                  <a:ext uri="{FF2B5EF4-FFF2-40B4-BE49-F238E27FC236}">
                    <a16:creationId xmlns:a16="http://schemas.microsoft.com/office/drawing/2014/main" id="{41684579-693C-1018-2C25-F9A5F75D3994}"/>
                  </a:ext>
                </a:extLst>
              </p:cNvPr>
              <p:cNvPicPr/>
              <p:nvPr/>
            </p:nvPicPr>
            <p:blipFill>
              <a:blip r:embed="rId338"/>
              <a:stretch>
                <a:fillRect/>
              </a:stretch>
            </p:blipFill>
            <p:spPr>
              <a:xfrm>
                <a:off x="5830773" y="5063068"/>
                <a:ext cx="201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5" name="Freihand 224">
                <a:extLst>
                  <a:ext uri="{FF2B5EF4-FFF2-40B4-BE49-F238E27FC236}">
                    <a16:creationId xmlns:a16="http://schemas.microsoft.com/office/drawing/2014/main" id="{A1FDF143-0892-19E1-D56B-8ABF9BC790F9}"/>
                  </a:ext>
                </a:extLst>
              </p14:cNvPr>
              <p14:cNvContentPartPr/>
              <p14:nvPr/>
            </p14:nvContentPartPr>
            <p14:xfrm>
              <a:off x="6033453" y="5091148"/>
              <a:ext cx="107640" cy="164520"/>
            </p14:xfrm>
          </p:contentPart>
        </mc:Choice>
        <mc:Fallback>
          <p:pic>
            <p:nvPicPr>
              <p:cNvPr id="225" name="Freihand 224">
                <a:extLst>
                  <a:ext uri="{FF2B5EF4-FFF2-40B4-BE49-F238E27FC236}">
                    <a16:creationId xmlns:a16="http://schemas.microsoft.com/office/drawing/2014/main" id="{A1FDF143-0892-19E1-D56B-8ABF9BC790F9}"/>
                  </a:ext>
                </a:extLst>
              </p:cNvPr>
              <p:cNvPicPr/>
              <p:nvPr/>
            </p:nvPicPr>
            <p:blipFill>
              <a:blip r:embed="rId340"/>
              <a:stretch>
                <a:fillRect/>
              </a:stretch>
            </p:blipFill>
            <p:spPr>
              <a:xfrm>
                <a:off x="6027333" y="5085028"/>
                <a:ext cx="119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6" name="Freihand 225">
                <a:extLst>
                  <a:ext uri="{FF2B5EF4-FFF2-40B4-BE49-F238E27FC236}">
                    <a16:creationId xmlns:a16="http://schemas.microsoft.com/office/drawing/2014/main" id="{F998C7DA-A4FE-06D2-C041-601AD8047007}"/>
                  </a:ext>
                </a:extLst>
              </p14:cNvPr>
              <p14:cNvContentPartPr/>
              <p14:nvPr/>
            </p14:nvContentPartPr>
            <p14:xfrm>
              <a:off x="6088533" y="5139388"/>
              <a:ext cx="215280" cy="98640"/>
            </p14:xfrm>
          </p:contentPart>
        </mc:Choice>
        <mc:Fallback>
          <p:pic>
            <p:nvPicPr>
              <p:cNvPr id="226" name="Freihand 225">
                <a:extLst>
                  <a:ext uri="{FF2B5EF4-FFF2-40B4-BE49-F238E27FC236}">
                    <a16:creationId xmlns:a16="http://schemas.microsoft.com/office/drawing/2014/main" id="{F998C7DA-A4FE-06D2-C041-601AD8047007}"/>
                  </a:ext>
                </a:extLst>
              </p:cNvPr>
              <p:cNvPicPr/>
              <p:nvPr/>
            </p:nvPicPr>
            <p:blipFill>
              <a:blip r:embed="rId342"/>
              <a:stretch>
                <a:fillRect/>
              </a:stretch>
            </p:blipFill>
            <p:spPr>
              <a:xfrm>
                <a:off x="6082413" y="5133268"/>
                <a:ext cx="227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8" name="Freihand 227">
                <a:extLst>
                  <a:ext uri="{FF2B5EF4-FFF2-40B4-BE49-F238E27FC236}">
                    <a16:creationId xmlns:a16="http://schemas.microsoft.com/office/drawing/2014/main" id="{64707077-0949-CD44-78A7-F79D701E6EBE}"/>
                  </a:ext>
                </a:extLst>
              </p14:cNvPr>
              <p14:cNvContentPartPr/>
              <p14:nvPr/>
            </p14:nvContentPartPr>
            <p14:xfrm>
              <a:off x="6428013" y="5143348"/>
              <a:ext cx="213840" cy="105480"/>
            </p14:xfrm>
          </p:contentPart>
        </mc:Choice>
        <mc:Fallback>
          <p:pic>
            <p:nvPicPr>
              <p:cNvPr id="228" name="Freihand 227">
                <a:extLst>
                  <a:ext uri="{FF2B5EF4-FFF2-40B4-BE49-F238E27FC236}">
                    <a16:creationId xmlns:a16="http://schemas.microsoft.com/office/drawing/2014/main" id="{64707077-0949-CD44-78A7-F79D701E6EBE}"/>
                  </a:ext>
                </a:extLst>
              </p:cNvPr>
              <p:cNvPicPr/>
              <p:nvPr/>
            </p:nvPicPr>
            <p:blipFill>
              <a:blip r:embed="rId344"/>
              <a:stretch>
                <a:fillRect/>
              </a:stretch>
            </p:blipFill>
            <p:spPr>
              <a:xfrm>
                <a:off x="6421893" y="5137228"/>
                <a:ext cx="22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9" name="Freihand 228">
                <a:extLst>
                  <a:ext uri="{FF2B5EF4-FFF2-40B4-BE49-F238E27FC236}">
                    <a16:creationId xmlns:a16="http://schemas.microsoft.com/office/drawing/2014/main" id="{F875FAD4-3466-B232-7E55-76DF1F87A4C0}"/>
                  </a:ext>
                </a:extLst>
              </p14:cNvPr>
              <p14:cNvContentPartPr/>
              <p14:nvPr/>
            </p14:nvContentPartPr>
            <p14:xfrm>
              <a:off x="6588213" y="5044708"/>
              <a:ext cx="6480" cy="21240"/>
            </p14:xfrm>
          </p:contentPart>
        </mc:Choice>
        <mc:Fallback>
          <p:pic>
            <p:nvPicPr>
              <p:cNvPr id="229" name="Freihand 228">
                <a:extLst>
                  <a:ext uri="{FF2B5EF4-FFF2-40B4-BE49-F238E27FC236}">
                    <a16:creationId xmlns:a16="http://schemas.microsoft.com/office/drawing/2014/main" id="{F875FAD4-3466-B232-7E55-76DF1F87A4C0}"/>
                  </a:ext>
                </a:extLst>
              </p:cNvPr>
              <p:cNvPicPr/>
              <p:nvPr/>
            </p:nvPicPr>
            <p:blipFill>
              <a:blip r:embed="rId346"/>
              <a:stretch>
                <a:fillRect/>
              </a:stretch>
            </p:blipFill>
            <p:spPr>
              <a:xfrm>
                <a:off x="6582093" y="5038588"/>
                <a:ext cx="18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0" name="Freihand 229">
                <a:extLst>
                  <a:ext uri="{FF2B5EF4-FFF2-40B4-BE49-F238E27FC236}">
                    <a16:creationId xmlns:a16="http://schemas.microsoft.com/office/drawing/2014/main" id="{C24AC334-388D-1437-4229-2D7E17AF9526}"/>
                  </a:ext>
                </a:extLst>
              </p14:cNvPr>
              <p14:cNvContentPartPr/>
              <p14:nvPr/>
            </p14:nvContentPartPr>
            <p14:xfrm>
              <a:off x="6710253" y="5096548"/>
              <a:ext cx="112680" cy="121320"/>
            </p14:xfrm>
          </p:contentPart>
        </mc:Choice>
        <mc:Fallback>
          <p:pic>
            <p:nvPicPr>
              <p:cNvPr id="230" name="Freihand 229">
                <a:extLst>
                  <a:ext uri="{FF2B5EF4-FFF2-40B4-BE49-F238E27FC236}">
                    <a16:creationId xmlns:a16="http://schemas.microsoft.com/office/drawing/2014/main" id="{C24AC334-388D-1437-4229-2D7E17AF9526}"/>
                  </a:ext>
                </a:extLst>
              </p:cNvPr>
              <p:cNvPicPr/>
              <p:nvPr/>
            </p:nvPicPr>
            <p:blipFill>
              <a:blip r:embed="rId348"/>
              <a:stretch>
                <a:fillRect/>
              </a:stretch>
            </p:blipFill>
            <p:spPr>
              <a:xfrm>
                <a:off x="6704133" y="5090428"/>
                <a:ext cx="124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1" name="Freihand 230">
                <a:extLst>
                  <a:ext uri="{FF2B5EF4-FFF2-40B4-BE49-F238E27FC236}">
                    <a16:creationId xmlns:a16="http://schemas.microsoft.com/office/drawing/2014/main" id="{E43F1183-7407-213B-1383-5CB2415EA3C5}"/>
                  </a:ext>
                </a:extLst>
              </p14:cNvPr>
              <p14:cNvContentPartPr/>
              <p14:nvPr/>
            </p14:nvContentPartPr>
            <p14:xfrm>
              <a:off x="6873333" y="5051188"/>
              <a:ext cx="170280" cy="176400"/>
            </p14:xfrm>
          </p:contentPart>
        </mc:Choice>
        <mc:Fallback>
          <p:pic>
            <p:nvPicPr>
              <p:cNvPr id="231" name="Freihand 230">
                <a:extLst>
                  <a:ext uri="{FF2B5EF4-FFF2-40B4-BE49-F238E27FC236}">
                    <a16:creationId xmlns:a16="http://schemas.microsoft.com/office/drawing/2014/main" id="{E43F1183-7407-213B-1383-5CB2415EA3C5}"/>
                  </a:ext>
                </a:extLst>
              </p:cNvPr>
              <p:cNvPicPr/>
              <p:nvPr/>
            </p:nvPicPr>
            <p:blipFill>
              <a:blip r:embed="rId350"/>
              <a:stretch>
                <a:fillRect/>
              </a:stretch>
            </p:blipFill>
            <p:spPr>
              <a:xfrm>
                <a:off x="6867213" y="5045068"/>
                <a:ext cx="182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2" name="Freihand 231">
                <a:extLst>
                  <a:ext uri="{FF2B5EF4-FFF2-40B4-BE49-F238E27FC236}">
                    <a16:creationId xmlns:a16="http://schemas.microsoft.com/office/drawing/2014/main" id="{F86E7D9C-87D5-7D33-A8D9-16722A691974}"/>
                  </a:ext>
                </a:extLst>
              </p14:cNvPr>
              <p14:cNvContentPartPr/>
              <p14:nvPr/>
            </p14:nvContentPartPr>
            <p14:xfrm>
              <a:off x="7074213" y="5059468"/>
              <a:ext cx="104760" cy="124200"/>
            </p14:xfrm>
          </p:contentPart>
        </mc:Choice>
        <mc:Fallback>
          <p:pic>
            <p:nvPicPr>
              <p:cNvPr id="232" name="Freihand 231">
                <a:extLst>
                  <a:ext uri="{FF2B5EF4-FFF2-40B4-BE49-F238E27FC236}">
                    <a16:creationId xmlns:a16="http://schemas.microsoft.com/office/drawing/2014/main" id="{F86E7D9C-87D5-7D33-A8D9-16722A691974}"/>
                  </a:ext>
                </a:extLst>
              </p:cNvPr>
              <p:cNvPicPr/>
              <p:nvPr/>
            </p:nvPicPr>
            <p:blipFill>
              <a:blip r:embed="rId352"/>
              <a:stretch>
                <a:fillRect/>
              </a:stretch>
            </p:blipFill>
            <p:spPr>
              <a:xfrm>
                <a:off x="7068093" y="5053348"/>
                <a:ext cx="117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3" name="Freihand 232">
                <a:extLst>
                  <a:ext uri="{FF2B5EF4-FFF2-40B4-BE49-F238E27FC236}">
                    <a16:creationId xmlns:a16="http://schemas.microsoft.com/office/drawing/2014/main" id="{EB166CB5-DCE4-C689-1A42-99F8237F8322}"/>
                  </a:ext>
                </a:extLst>
              </p14:cNvPr>
              <p14:cNvContentPartPr/>
              <p14:nvPr/>
            </p14:nvContentPartPr>
            <p14:xfrm>
              <a:off x="7215693" y="5048308"/>
              <a:ext cx="78480" cy="147240"/>
            </p14:xfrm>
          </p:contentPart>
        </mc:Choice>
        <mc:Fallback>
          <p:pic>
            <p:nvPicPr>
              <p:cNvPr id="233" name="Freihand 232">
                <a:extLst>
                  <a:ext uri="{FF2B5EF4-FFF2-40B4-BE49-F238E27FC236}">
                    <a16:creationId xmlns:a16="http://schemas.microsoft.com/office/drawing/2014/main" id="{EB166CB5-DCE4-C689-1A42-99F8237F8322}"/>
                  </a:ext>
                </a:extLst>
              </p:cNvPr>
              <p:cNvPicPr/>
              <p:nvPr/>
            </p:nvPicPr>
            <p:blipFill>
              <a:blip r:embed="rId354"/>
              <a:stretch>
                <a:fillRect/>
              </a:stretch>
            </p:blipFill>
            <p:spPr>
              <a:xfrm>
                <a:off x="7209573" y="5042188"/>
                <a:ext cx="90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4" name="Freihand 233">
                <a:extLst>
                  <a:ext uri="{FF2B5EF4-FFF2-40B4-BE49-F238E27FC236}">
                    <a16:creationId xmlns:a16="http://schemas.microsoft.com/office/drawing/2014/main" id="{0FC8D74F-380A-1B9A-133F-7F50C3278959}"/>
                  </a:ext>
                </a:extLst>
              </p14:cNvPr>
              <p14:cNvContentPartPr/>
              <p14:nvPr/>
            </p14:nvContentPartPr>
            <p14:xfrm>
              <a:off x="7338093" y="4963708"/>
              <a:ext cx="219240" cy="186120"/>
            </p14:xfrm>
          </p:contentPart>
        </mc:Choice>
        <mc:Fallback>
          <p:pic>
            <p:nvPicPr>
              <p:cNvPr id="234" name="Freihand 233">
                <a:extLst>
                  <a:ext uri="{FF2B5EF4-FFF2-40B4-BE49-F238E27FC236}">
                    <a16:creationId xmlns:a16="http://schemas.microsoft.com/office/drawing/2014/main" id="{0FC8D74F-380A-1B9A-133F-7F50C3278959}"/>
                  </a:ext>
                </a:extLst>
              </p:cNvPr>
              <p:cNvPicPr/>
              <p:nvPr/>
            </p:nvPicPr>
            <p:blipFill>
              <a:blip r:embed="rId356"/>
              <a:stretch>
                <a:fillRect/>
              </a:stretch>
            </p:blipFill>
            <p:spPr>
              <a:xfrm>
                <a:off x="7331973" y="4957588"/>
                <a:ext cx="231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5" name="Freihand 234">
                <a:extLst>
                  <a:ext uri="{FF2B5EF4-FFF2-40B4-BE49-F238E27FC236}">
                    <a16:creationId xmlns:a16="http://schemas.microsoft.com/office/drawing/2014/main" id="{15C42F4F-1C5E-C411-3C23-480F7A2C7546}"/>
                  </a:ext>
                </a:extLst>
              </p14:cNvPr>
              <p14:cNvContentPartPr/>
              <p14:nvPr/>
            </p14:nvContentPartPr>
            <p14:xfrm>
              <a:off x="7578933" y="5057308"/>
              <a:ext cx="132120" cy="310320"/>
            </p14:xfrm>
          </p:contentPart>
        </mc:Choice>
        <mc:Fallback>
          <p:pic>
            <p:nvPicPr>
              <p:cNvPr id="235" name="Freihand 234">
                <a:extLst>
                  <a:ext uri="{FF2B5EF4-FFF2-40B4-BE49-F238E27FC236}">
                    <a16:creationId xmlns:a16="http://schemas.microsoft.com/office/drawing/2014/main" id="{15C42F4F-1C5E-C411-3C23-480F7A2C7546}"/>
                  </a:ext>
                </a:extLst>
              </p:cNvPr>
              <p:cNvPicPr/>
              <p:nvPr/>
            </p:nvPicPr>
            <p:blipFill>
              <a:blip r:embed="rId358"/>
              <a:stretch>
                <a:fillRect/>
              </a:stretch>
            </p:blipFill>
            <p:spPr>
              <a:xfrm>
                <a:off x="7572813" y="5051188"/>
                <a:ext cx="1443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5" name="Freihand 244">
                <a:extLst>
                  <a:ext uri="{FF2B5EF4-FFF2-40B4-BE49-F238E27FC236}">
                    <a16:creationId xmlns:a16="http://schemas.microsoft.com/office/drawing/2014/main" id="{0B17F5ED-772A-E99B-A04D-EF563C804BB4}"/>
                  </a:ext>
                </a:extLst>
              </p14:cNvPr>
              <p14:cNvContentPartPr/>
              <p14:nvPr/>
            </p14:nvContentPartPr>
            <p14:xfrm>
              <a:off x="2239413" y="5603428"/>
              <a:ext cx="212400" cy="196560"/>
            </p14:xfrm>
          </p:contentPart>
        </mc:Choice>
        <mc:Fallback>
          <p:pic>
            <p:nvPicPr>
              <p:cNvPr id="245" name="Freihand 244">
                <a:extLst>
                  <a:ext uri="{FF2B5EF4-FFF2-40B4-BE49-F238E27FC236}">
                    <a16:creationId xmlns:a16="http://schemas.microsoft.com/office/drawing/2014/main" id="{0B17F5ED-772A-E99B-A04D-EF563C804BB4}"/>
                  </a:ext>
                </a:extLst>
              </p:cNvPr>
              <p:cNvPicPr/>
              <p:nvPr/>
            </p:nvPicPr>
            <p:blipFill>
              <a:blip r:embed="rId360"/>
              <a:stretch>
                <a:fillRect/>
              </a:stretch>
            </p:blipFill>
            <p:spPr>
              <a:xfrm>
                <a:off x="2233293" y="5597308"/>
                <a:ext cx="224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6" name="Freihand 245">
                <a:extLst>
                  <a:ext uri="{FF2B5EF4-FFF2-40B4-BE49-F238E27FC236}">
                    <a16:creationId xmlns:a16="http://schemas.microsoft.com/office/drawing/2014/main" id="{E978B7FE-A690-3EE2-724E-417DA4E853F6}"/>
                  </a:ext>
                </a:extLst>
              </p14:cNvPr>
              <p14:cNvContentPartPr/>
              <p14:nvPr/>
            </p14:nvContentPartPr>
            <p14:xfrm>
              <a:off x="2614533" y="5587948"/>
              <a:ext cx="295560" cy="168480"/>
            </p14:xfrm>
          </p:contentPart>
        </mc:Choice>
        <mc:Fallback>
          <p:pic>
            <p:nvPicPr>
              <p:cNvPr id="246" name="Freihand 245">
                <a:extLst>
                  <a:ext uri="{FF2B5EF4-FFF2-40B4-BE49-F238E27FC236}">
                    <a16:creationId xmlns:a16="http://schemas.microsoft.com/office/drawing/2014/main" id="{E978B7FE-A690-3EE2-724E-417DA4E853F6}"/>
                  </a:ext>
                </a:extLst>
              </p:cNvPr>
              <p:cNvPicPr/>
              <p:nvPr/>
            </p:nvPicPr>
            <p:blipFill>
              <a:blip r:embed="rId362"/>
              <a:stretch>
                <a:fillRect/>
              </a:stretch>
            </p:blipFill>
            <p:spPr>
              <a:xfrm>
                <a:off x="2608413" y="5581828"/>
                <a:ext cx="307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7" name="Freihand 246">
                <a:extLst>
                  <a:ext uri="{FF2B5EF4-FFF2-40B4-BE49-F238E27FC236}">
                    <a16:creationId xmlns:a16="http://schemas.microsoft.com/office/drawing/2014/main" id="{DC59E3B1-637D-F975-8667-184C57329AAA}"/>
                  </a:ext>
                </a:extLst>
              </p14:cNvPr>
              <p14:cNvContentPartPr/>
              <p14:nvPr/>
            </p14:nvContentPartPr>
            <p14:xfrm>
              <a:off x="3080373" y="5646628"/>
              <a:ext cx="64800" cy="119160"/>
            </p14:xfrm>
          </p:contentPart>
        </mc:Choice>
        <mc:Fallback>
          <p:pic>
            <p:nvPicPr>
              <p:cNvPr id="247" name="Freihand 246">
                <a:extLst>
                  <a:ext uri="{FF2B5EF4-FFF2-40B4-BE49-F238E27FC236}">
                    <a16:creationId xmlns:a16="http://schemas.microsoft.com/office/drawing/2014/main" id="{DC59E3B1-637D-F975-8667-184C57329AAA}"/>
                  </a:ext>
                </a:extLst>
              </p:cNvPr>
              <p:cNvPicPr/>
              <p:nvPr/>
            </p:nvPicPr>
            <p:blipFill>
              <a:blip r:embed="rId364"/>
              <a:stretch>
                <a:fillRect/>
              </a:stretch>
            </p:blipFill>
            <p:spPr>
              <a:xfrm>
                <a:off x="3074253" y="5640508"/>
                <a:ext cx="77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8" name="Freihand 247">
                <a:extLst>
                  <a:ext uri="{FF2B5EF4-FFF2-40B4-BE49-F238E27FC236}">
                    <a16:creationId xmlns:a16="http://schemas.microsoft.com/office/drawing/2014/main" id="{08DCE8E7-7116-003A-C145-B66A97076C6E}"/>
                  </a:ext>
                </a:extLst>
              </p14:cNvPr>
              <p14:cNvContentPartPr/>
              <p14:nvPr/>
            </p14:nvContentPartPr>
            <p14:xfrm>
              <a:off x="3203493" y="5650588"/>
              <a:ext cx="338400" cy="99720"/>
            </p14:xfrm>
          </p:contentPart>
        </mc:Choice>
        <mc:Fallback>
          <p:pic>
            <p:nvPicPr>
              <p:cNvPr id="248" name="Freihand 247">
                <a:extLst>
                  <a:ext uri="{FF2B5EF4-FFF2-40B4-BE49-F238E27FC236}">
                    <a16:creationId xmlns:a16="http://schemas.microsoft.com/office/drawing/2014/main" id="{08DCE8E7-7116-003A-C145-B66A97076C6E}"/>
                  </a:ext>
                </a:extLst>
              </p:cNvPr>
              <p:cNvPicPr/>
              <p:nvPr/>
            </p:nvPicPr>
            <p:blipFill>
              <a:blip r:embed="rId366"/>
              <a:stretch>
                <a:fillRect/>
              </a:stretch>
            </p:blipFill>
            <p:spPr>
              <a:xfrm>
                <a:off x="3197373" y="5644468"/>
                <a:ext cx="350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9" name="Freihand 248">
                <a:extLst>
                  <a:ext uri="{FF2B5EF4-FFF2-40B4-BE49-F238E27FC236}">
                    <a16:creationId xmlns:a16="http://schemas.microsoft.com/office/drawing/2014/main" id="{51987221-BC72-537D-E564-D2117372711D}"/>
                  </a:ext>
                </a:extLst>
              </p14:cNvPr>
              <p14:cNvContentPartPr/>
              <p14:nvPr/>
            </p14:nvContentPartPr>
            <p14:xfrm>
              <a:off x="3610293" y="5664988"/>
              <a:ext cx="237960" cy="69120"/>
            </p14:xfrm>
          </p:contentPart>
        </mc:Choice>
        <mc:Fallback>
          <p:pic>
            <p:nvPicPr>
              <p:cNvPr id="249" name="Freihand 248">
                <a:extLst>
                  <a:ext uri="{FF2B5EF4-FFF2-40B4-BE49-F238E27FC236}">
                    <a16:creationId xmlns:a16="http://schemas.microsoft.com/office/drawing/2014/main" id="{51987221-BC72-537D-E564-D2117372711D}"/>
                  </a:ext>
                </a:extLst>
              </p:cNvPr>
              <p:cNvPicPr/>
              <p:nvPr/>
            </p:nvPicPr>
            <p:blipFill>
              <a:blip r:embed="rId368"/>
              <a:stretch>
                <a:fillRect/>
              </a:stretch>
            </p:blipFill>
            <p:spPr>
              <a:xfrm>
                <a:off x="3604173" y="5658868"/>
                <a:ext cx="250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0" name="Freihand 249">
                <a:extLst>
                  <a:ext uri="{FF2B5EF4-FFF2-40B4-BE49-F238E27FC236}">
                    <a16:creationId xmlns:a16="http://schemas.microsoft.com/office/drawing/2014/main" id="{7B82CA73-95B0-7F54-7B97-957DACC05904}"/>
                  </a:ext>
                </a:extLst>
              </p14:cNvPr>
              <p14:cNvContentPartPr/>
              <p14:nvPr/>
            </p14:nvContentPartPr>
            <p14:xfrm>
              <a:off x="3885693" y="5636188"/>
              <a:ext cx="46800" cy="80640"/>
            </p14:xfrm>
          </p:contentPart>
        </mc:Choice>
        <mc:Fallback>
          <p:pic>
            <p:nvPicPr>
              <p:cNvPr id="250" name="Freihand 249">
                <a:extLst>
                  <a:ext uri="{FF2B5EF4-FFF2-40B4-BE49-F238E27FC236}">
                    <a16:creationId xmlns:a16="http://schemas.microsoft.com/office/drawing/2014/main" id="{7B82CA73-95B0-7F54-7B97-957DACC05904}"/>
                  </a:ext>
                </a:extLst>
              </p:cNvPr>
              <p:cNvPicPr/>
              <p:nvPr/>
            </p:nvPicPr>
            <p:blipFill>
              <a:blip r:embed="rId370"/>
              <a:stretch>
                <a:fillRect/>
              </a:stretch>
            </p:blipFill>
            <p:spPr>
              <a:xfrm>
                <a:off x="3879573" y="5630068"/>
                <a:ext cx="59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1" name="Freihand 250">
                <a:extLst>
                  <a:ext uri="{FF2B5EF4-FFF2-40B4-BE49-F238E27FC236}">
                    <a16:creationId xmlns:a16="http://schemas.microsoft.com/office/drawing/2014/main" id="{D0646CF1-AC1A-3122-CBF3-366EE2D62F82}"/>
                  </a:ext>
                </a:extLst>
              </p14:cNvPr>
              <p14:cNvContentPartPr/>
              <p14:nvPr/>
            </p14:nvContentPartPr>
            <p14:xfrm>
              <a:off x="4014933" y="5589388"/>
              <a:ext cx="213840" cy="126720"/>
            </p14:xfrm>
          </p:contentPart>
        </mc:Choice>
        <mc:Fallback>
          <p:pic>
            <p:nvPicPr>
              <p:cNvPr id="251" name="Freihand 250">
                <a:extLst>
                  <a:ext uri="{FF2B5EF4-FFF2-40B4-BE49-F238E27FC236}">
                    <a16:creationId xmlns:a16="http://schemas.microsoft.com/office/drawing/2014/main" id="{D0646CF1-AC1A-3122-CBF3-366EE2D62F82}"/>
                  </a:ext>
                </a:extLst>
              </p:cNvPr>
              <p:cNvPicPr/>
              <p:nvPr/>
            </p:nvPicPr>
            <p:blipFill>
              <a:blip r:embed="rId372"/>
              <a:stretch>
                <a:fillRect/>
              </a:stretch>
            </p:blipFill>
            <p:spPr>
              <a:xfrm>
                <a:off x="4008813" y="5583268"/>
                <a:ext cx="226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2" name="Freihand 251">
                <a:extLst>
                  <a:ext uri="{FF2B5EF4-FFF2-40B4-BE49-F238E27FC236}">
                    <a16:creationId xmlns:a16="http://schemas.microsoft.com/office/drawing/2014/main" id="{EB0CBCC7-DEF2-2FB3-AE7B-2148D9D4725E}"/>
                  </a:ext>
                </a:extLst>
              </p14:cNvPr>
              <p14:cNvContentPartPr/>
              <p14:nvPr/>
            </p14:nvContentPartPr>
            <p14:xfrm>
              <a:off x="4249653" y="5511988"/>
              <a:ext cx="173160" cy="400680"/>
            </p14:xfrm>
          </p:contentPart>
        </mc:Choice>
        <mc:Fallback>
          <p:pic>
            <p:nvPicPr>
              <p:cNvPr id="252" name="Freihand 251">
                <a:extLst>
                  <a:ext uri="{FF2B5EF4-FFF2-40B4-BE49-F238E27FC236}">
                    <a16:creationId xmlns:a16="http://schemas.microsoft.com/office/drawing/2014/main" id="{EB0CBCC7-DEF2-2FB3-AE7B-2148D9D4725E}"/>
                  </a:ext>
                </a:extLst>
              </p:cNvPr>
              <p:cNvPicPr/>
              <p:nvPr/>
            </p:nvPicPr>
            <p:blipFill>
              <a:blip r:embed="rId374"/>
              <a:stretch>
                <a:fillRect/>
              </a:stretch>
            </p:blipFill>
            <p:spPr>
              <a:xfrm>
                <a:off x="4243533" y="5505868"/>
                <a:ext cx="18540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3" name="Freihand 252">
                <a:extLst>
                  <a:ext uri="{FF2B5EF4-FFF2-40B4-BE49-F238E27FC236}">
                    <a16:creationId xmlns:a16="http://schemas.microsoft.com/office/drawing/2014/main" id="{78D75BD1-4258-4732-7003-7BF3FC4382F6}"/>
                  </a:ext>
                </a:extLst>
              </p14:cNvPr>
              <p14:cNvContentPartPr/>
              <p14:nvPr/>
            </p14:nvContentPartPr>
            <p14:xfrm>
              <a:off x="4170813" y="5472028"/>
              <a:ext cx="15120" cy="9720"/>
            </p14:xfrm>
          </p:contentPart>
        </mc:Choice>
        <mc:Fallback>
          <p:pic>
            <p:nvPicPr>
              <p:cNvPr id="253" name="Freihand 252">
                <a:extLst>
                  <a:ext uri="{FF2B5EF4-FFF2-40B4-BE49-F238E27FC236}">
                    <a16:creationId xmlns:a16="http://schemas.microsoft.com/office/drawing/2014/main" id="{78D75BD1-4258-4732-7003-7BF3FC4382F6}"/>
                  </a:ext>
                </a:extLst>
              </p:cNvPr>
              <p:cNvPicPr/>
              <p:nvPr/>
            </p:nvPicPr>
            <p:blipFill>
              <a:blip r:embed="rId376"/>
              <a:stretch>
                <a:fillRect/>
              </a:stretch>
            </p:blipFill>
            <p:spPr>
              <a:xfrm>
                <a:off x="4164693" y="5465908"/>
                <a:ext cx="27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4" name="Freihand 253">
                <a:extLst>
                  <a:ext uri="{FF2B5EF4-FFF2-40B4-BE49-F238E27FC236}">
                    <a16:creationId xmlns:a16="http://schemas.microsoft.com/office/drawing/2014/main" id="{705CCD98-C0F8-13D5-9361-8AB059594978}"/>
                  </a:ext>
                </a:extLst>
              </p14:cNvPr>
              <p14:cNvContentPartPr/>
              <p14:nvPr/>
            </p14:nvContentPartPr>
            <p14:xfrm>
              <a:off x="4544133" y="5624308"/>
              <a:ext cx="194040" cy="85320"/>
            </p14:xfrm>
          </p:contentPart>
        </mc:Choice>
        <mc:Fallback>
          <p:pic>
            <p:nvPicPr>
              <p:cNvPr id="254" name="Freihand 253">
                <a:extLst>
                  <a:ext uri="{FF2B5EF4-FFF2-40B4-BE49-F238E27FC236}">
                    <a16:creationId xmlns:a16="http://schemas.microsoft.com/office/drawing/2014/main" id="{705CCD98-C0F8-13D5-9361-8AB059594978}"/>
                  </a:ext>
                </a:extLst>
              </p:cNvPr>
              <p:cNvPicPr/>
              <p:nvPr/>
            </p:nvPicPr>
            <p:blipFill>
              <a:blip r:embed="rId378"/>
              <a:stretch>
                <a:fillRect/>
              </a:stretch>
            </p:blipFill>
            <p:spPr>
              <a:xfrm>
                <a:off x="4538013" y="5618188"/>
                <a:ext cx="206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5" name="Freihand 254">
                <a:extLst>
                  <a:ext uri="{FF2B5EF4-FFF2-40B4-BE49-F238E27FC236}">
                    <a16:creationId xmlns:a16="http://schemas.microsoft.com/office/drawing/2014/main" id="{1154F2E4-9ECA-BB75-4677-9D049610B7D7}"/>
                  </a:ext>
                </a:extLst>
              </p14:cNvPr>
              <p14:cNvContentPartPr/>
              <p14:nvPr/>
            </p14:nvContentPartPr>
            <p14:xfrm>
              <a:off x="4793613" y="5573548"/>
              <a:ext cx="128160" cy="111600"/>
            </p14:xfrm>
          </p:contentPart>
        </mc:Choice>
        <mc:Fallback>
          <p:pic>
            <p:nvPicPr>
              <p:cNvPr id="255" name="Freihand 254">
                <a:extLst>
                  <a:ext uri="{FF2B5EF4-FFF2-40B4-BE49-F238E27FC236}">
                    <a16:creationId xmlns:a16="http://schemas.microsoft.com/office/drawing/2014/main" id="{1154F2E4-9ECA-BB75-4677-9D049610B7D7}"/>
                  </a:ext>
                </a:extLst>
              </p:cNvPr>
              <p:cNvPicPr/>
              <p:nvPr/>
            </p:nvPicPr>
            <p:blipFill>
              <a:blip r:embed="rId380"/>
              <a:stretch>
                <a:fillRect/>
              </a:stretch>
            </p:blipFill>
            <p:spPr>
              <a:xfrm>
                <a:off x="4787493" y="5567428"/>
                <a:ext cx="140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6" name="Freihand 255">
                <a:extLst>
                  <a:ext uri="{FF2B5EF4-FFF2-40B4-BE49-F238E27FC236}">
                    <a16:creationId xmlns:a16="http://schemas.microsoft.com/office/drawing/2014/main" id="{B39E8165-F4E9-4B10-13AE-6410C907883B}"/>
                  </a:ext>
                </a:extLst>
              </p14:cNvPr>
              <p14:cNvContentPartPr/>
              <p14:nvPr/>
            </p14:nvContentPartPr>
            <p14:xfrm>
              <a:off x="4984773" y="5485708"/>
              <a:ext cx="137880" cy="188280"/>
            </p14:xfrm>
          </p:contentPart>
        </mc:Choice>
        <mc:Fallback>
          <p:pic>
            <p:nvPicPr>
              <p:cNvPr id="256" name="Freihand 255">
                <a:extLst>
                  <a:ext uri="{FF2B5EF4-FFF2-40B4-BE49-F238E27FC236}">
                    <a16:creationId xmlns:a16="http://schemas.microsoft.com/office/drawing/2014/main" id="{B39E8165-F4E9-4B10-13AE-6410C907883B}"/>
                  </a:ext>
                </a:extLst>
              </p:cNvPr>
              <p:cNvPicPr/>
              <p:nvPr/>
            </p:nvPicPr>
            <p:blipFill>
              <a:blip r:embed="rId382"/>
              <a:stretch>
                <a:fillRect/>
              </a:stretch>
            </p:blipFill>
            <p:spPr>
              <a:xfrm>
                <a:off x="4978653" y="5479588"/>
                <a:ext cx="150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7" name="Freihand 256">
                <a:extLst>
                  <a:ext uri="{FF2B5EF4-FFF2-40B4-BE49-F238E27FC236}">
                    <a16:creationId xmlns:a16="http://schemas.microsoft.com/office/drawing/2014/main" id="{D5BE08A5-18EB-FA41-F518-35ABF90C21DF}"/>
                  </a:ext>
                </a:extLst>
              </p14:cNvPr>
              <p14:cNvContentPartPr/>
              <p14:nvPr/>
            </p14:nvContentPartPr>
            <p14:xfrm>
              <a:off x="5157573" y="5550508"/>
              <a:ext cx="100080" cy="116640"/>
            </p14:xfrm>
          </p:contentPart>
        </mc:Choice>
        <mc:Fallback>
          <p:pic>
            <p:nvPicPr>
              <p:cNvPr id="257" name="Freihand 256">
                <a:extLst>
                  <a:ext uri="{FF2B5EF4-FFF2-40B4-BE49-F238E27FC236}">
                    <a16:creationId xmlns:a16="http://schemas.microsoft.com/office/drawing/2014/main" id="{D5BE08A5-18EB-FA41-F518-35ABF90C21DF}"/>
                  </a:ext>
                </a:extLst>
              </p:cNvPr>
              <p:cNvPicPr/>
              <p:nvPr/>
            </p:nvPicPr>
            <p:blipFill>
              <a:blip r:embed="rId384"/>
              <a:stretch>
                <a:fillRect/>
              </a:stretch>
            </p:blipFill>
            <p:spPr>
              <a:xfrm>
                <a:off x="5151453" y="5544388"/>
                <a:ext cx="112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8" name="Freihand 257">
                <a:extLst>
                  <a:ext uri="{FF2B5EF4-FFF2-40B4-BE49-F238E27FC236}">
                    <a16:creationId xmlns:a16="http://schemas.microsoft.com/office/drawing/2014/main" id="{494292A1-6044-E51F-2F13-E3664B326A1C}"/>
                  </a:ext>
                </a:extLst>
              </p14:cNvPr>
              <p14:cNvContentPartPr/>
              <p14:nvPr/>
            </p14:nvContentPartPr>
            <p14:xfrm>
              <a:off x="5247933" y="5441428"/>
              <a:ext cx="133560" cy="240480"/>
            </p14:xfrm>
          </p:contentPart>
        </mc:Choice>
        <mc:Fallback>
          <p:pic>
            <p:nvPicPr>
              <p:cNvPr id="258" name="Freihand 257">
                <a:extLst>
                  <a:ext uri="{FF2B5EF4-FFF2-40B4-BE49-F238E27FC236}">
                    <a16:creationId xmlns:a16="http://schemas.microsoft.com/office/drawing/2014/main" id="{494292A1-6044-E51F-2F13-E3664B326A1C}"/>
                  </a:ext>
                </a:extLst>
              </p:cNvPr>
              <p:cNvPicPr/>
              <p:nvPr/>
            </p:nvPicPr>
            <p:blipFill>
              <a:blip r:embed="rId386"/>
              <a:stretch>
                <a:fillRect/>
              </a:stretch>
            </p:blipFill>
            <p:spPr>
              <a:xfrm>
                <a:off x="5241813" y="5435308"/>
                <a:ext cx="1458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0" name="Freihand 259">
                <a:extLst>
                  <a:ext uri="{FF2B5EF4-FFF2-40B4-BE49-F238E27FC236}">
                    <a16:creationId xmlns:a16="http://schemas.microsoft.com/office/drawing/2014/main" id="{DDC166E1-024C-70FC-0AFF-8F9F12858847}"/>
                  </a:ext>
                </a:extLst>
              </p14:cNvPr>
              <p14:cNvContentPartPr/>
              <p14:nvPr/>
            </p14:nvContentPartPr>
            <p14:xfrm>
              <a:off x="5647533" y="5459788"/>
              <a:ext cx="32040" cy="194040"/>
            </p14:xfrm>
          </p:contentPart>
        </mc:Choice>
        <mc:Fallback>
          <p:pic>
            <p:nvPicPr>
              <p:cNvPr id="260" name="Freihand 259">
                <a:extLst>
                  <a:ext uri="{FF2B5EF4-FFF2-40B4-BE49-F238E27FC236}">
                    <a16:creationId xmlns:a16="http://schemas.microsoft.com/office/drawing/2014/main" id="{DDC166E1-024C-70FC-0AFF-8F9F12858847}"/>
                  </a:ext>
                </a:extLst>
              </p:cNvPr>
              <p:cNvPicPr/>
              <p:nvPr/>
            </p:nvPicPr>
            <p:blipFill>
              <a:blip r:embed="rId388"/>
              <a:stretch>
                <a:fillRect/>
              </a:stretch>
            </p:blipFill>
            <p:spPr>
              <a:xfrm>
                <a:off x="5641413" y="5453668"/>
                <a:ext cx="44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1" name="Freihand 260">
                <a:extLst>
                  <a:ext uri="{FF2B5EF4-FFF2-40B4-BE49-F238E27FC236}">
                    <a16:creationId xmlns:a16="http://schemas.microsoft.com/office/drawing/2014/main" id="{BE1184A3-2BC3-304E-D429-CC68C99829D0}"/>
                  </a:ext>
                </a:extLst>
              </p14:cNvPr>
              <p14:cNvContentPartPr/>
              <p14:nvPr/>
            </p14:nvContentPartPr>
            <p14:xfrm>
              <a:off x="5551773" y="5457628"/>
              <a:ext cx="238320" cy="196560"/>
            </p14:xfrm>
          </p:contentPart>
        </mc:Choice>
        <mc:Fallback>
          <p:pic>
            <p:nvPicPr>
              <p:cNvPr id="261" name="Freihand 260">
                <a:extLst>
                  <a:ext uri="{FF2B5EF4-FFF2-40B4-BE49-F238E27FC236}">
                    <a16:creationId xmlns:a16="http://schemas.microsoft.com/office/drawing/2014/main" id="{BE1184A3-2BC3-304E-D429-CC68C99829D0}"/>
                  </a:ext>
                </a:extLst>
              </p:cNvPr>
              <p:cNvPicPr/>
              <p:nvPr/>
            </p:nvPicPr>
            <p:blipFill>
              <a:blip r:embed="rId390"/>
              <a:stretch>
                <a:fillRect/>
              </a:stretch>
            </p:blipFill>
            <p:spPr>
              <a:xfrm>
                <a:off x="5545653" y="5451508"/>
                <a:ext cx="250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2" name="Freihand 261">
                <a:extLst>
                  <a:ext uri="{FF2B5EF4-FFF2-40B4-BE49-F238E27FC236}">
                    <a16:creationId xmlns:a16="http://schemas.microsoft.com/office/drawing/2014/main" id="{2A1B6433-657A-53ED-28B7-750754510925}"/>
                  </a:ext>
                </a:extLst>
              </p14:cNvPr>
              <p14:cNvContentPartPr/>
              <p14:nvPr/>
            </p14:nvContentPartPr>
            <p14:xfrm>
              <a:off x="5890533" y="5487868"/>
              <a:ext cx="7920" cy="190080"/>
            </p14:xfrm>
          </p:contentPart>
        </mc:Choice>
        <mc:Fallback>
          <p:pic>
            <p:nvPicPr>
              <p:cNvPr id="262" name="Freihand 261">
                <a:extLst>
                  <a:ext uri="{FF2B5EF4-FFF2-40B4-BE49-F238E27FC236}">
                    <a16:creationId xmlns:a16="http://schemas.microsoft.com/office/drawing/2014/main" id="{2A1B6433-657A-53ED-28B7-750754510925}"/>
                  </a:ext>
                </a:extLst>
              </p:cNvPr>
              <p:cNvPicPr/>
              <p:nvPr/>
            </p:nvPicPr>
            <p:blipFill>
              <a:blip r:embed="rId392"/>
              <a:stretch>
                <a:fillRect/>
              </a:stretch>
            </p:blipFill>
            <p:spPr>
              <a:xfrm>
                <a:off x="5884413" y="5481748"/>
                <a:ext cx="201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3" name="Freihand 262">
                <a:extLst>
                  <a:ext uri="{FF2B5EF4-FFF2-40B4-BE49-F238E27FC236}">
                    <a16:creationId xmlns:a16="http://schemas.microsoft.com/office/drawing/2014/main" id="{FCC33CFB-15A6-8C2F-5A1D-196468FB692B}"/>
                  </a:ext>
                </a:extLst>
              </p14:cNvPr>
              <p14:cNvContentPartPr/>
              <p14:nvPr/>
            </p14:nvContentPartPr>
            <p14:xfrm>
              <a:off x="5816373" y="5382748"/>
              <a:ext cx="108720" cy="182880"/>
            </p14:xfrm>
          </p:contentPart>
        </mc:Choice>
        <mc:Fallback>
          <p:pic>
            <p:nvPicPr>
              <p:cNvPr id="263" name="Freihand 262">
                <a:extLst>
                  <a:ext uri="{FF2B5EF4-FFF2-40B4-BE49-F238E27FC236}">
                    <a16:creationId xmlns:a16="http://schemas.microsoft.com/office/drawing/2014/main" id="{FCC33CFB-15A6-8C2F-5A1D-196468FB692B}"/>
                  </a:ext>
                </a:extLst>
              </p:cNvPr>
              <p:cNvPicPr/>
              <p:nvPr/>
            </p:nvPicPr>
            <p:blipFill>
              <a:blip r:embed="rId394"/>
              <a:stretch>
                <a:fillRect/>
              </a:stretch>
            </p:blipFill>
            <p:spPr>
              <a:xfrm>
                <a:off x="5810253" y="5376628"/>
                <a:ext cx="120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5" name="Freihand 264">
                <a:extLst>
                  <a:ext uri="{FF2B5EF4-FFF2-40B4-BE49-F238E27FC236}">
                    <a16:creationId xmlns:a16="http://schemas.microsoft.com/office/drawing/2014/main" id="{178A9239-E8D1-4DC5-0C28-8DE34FCD6E1B}"/>
                  </a:ext>
                </a:extLst>
              </p14:cNvPr>
              <p14:cNvContentPartPr/>
              <p14:nvPr/>
            </p14:nvContentPartPr>
            <p14:xfrm>
              <a:off x="6088893" y="5565988"/>
              <a:ext cx="182520" cy="19440"/>
            </p14:xfrm>
          </p:contentPart>
        </mc:Choice>
        <mc:Fallback>
          <p:pic>
            <p:nvPicPr>
              <p:cNvPr id="265" name="Freihand 264">
                <a:extLst>
                  <a:ext uri="{FF2B5EF4-FFF2-40B4-BE49-F238E27FC236}">
                    <a16:creationId xmlns:a16="http://schemas.microsoft.com/office/drawing/2014/main" id="{178A9239-E8D1-4DC5-0C28-8DE34FCD6E1B}"/>
                  </a:ext>
                </a:extLst>
              </p:cNvPr>
              <p:cNvPicPr/>
              <p:nvPr/>
            </p:nvPicPr>
            <p:blipFill>
              <a:blip r:embed="rId396"/>
              <a:stretch>
                <a:fillRect/>
              </a:stretch>
            </p:blipFill>
            <p:spPr>
              <a:xfrm>
                <a:off x="6082773" y="5559868"/>
                <a:ext cx="194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6" name="Freihand 265">
                <a:extLst>
                  <a:ext uri="{FF2B5EF4-FFF2-40B4-BE49-F238E27FC236}">
                    <a16:creationId xmlns:a16="http://schemas.microsoft.com/office/drawing/2014/main" id="{77229115-FB71-164B-3BEA-A4A0CF05E04D}"/>
                  </a:ext>
                </a:extLst>
              </p14:cNvPr>
              <p14:cNvContentPartPr/>
              <p14:nvPr/>
            </p14:nvContentPartPr>
            <p14:xfrm>
              <a:off x="6240453" y="5488948"/>
              <a:ext cx="89280" cy="208080"/>
            </p14:xfrm>
          </p:contentPart>
        </mc:Choice>
        <mc:Fallback>
          <p:pic>
            <p:nvPicPr>
              <p:cNvPr id="266" name="Freihand 265">
                <a:extLst>
                  <a:ext uri="{FF2B5EF4-FFF2-40B4-BE49-F238E27FC236}">
                    <a16:creationId xmlns:a16="http://schemas.microsoft.com/office/drawing/2014/main" id="{77229115-FB71-164B-3BEA-A4A0CF05E04D}"/>
                  </a:ext>
                </a:extLst>
              </p:cNvPr>
              <p:cNvPicPr/>
              <p:nvPr/>
            </p:nvPicPr>
            <p:blipFill>
              <a:blip r:embed="rId398"/>
              <a:stretch>
                <a:fillRect/>
              </a:stretch>
            </p:blipFill>
            <p:spPr>
              <a:xfrm>
                <a:off x="6234333" y="5482828"/>
                <a:ext cx="101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7" name="Freihand 266">
                <a:extLst>
                  <a:ext uri="{FF2B5EF4-FFF2-40B4-BE49-F238E27FC236}">
                    <a16:creationId xmlns:a16="http://schemas.microsoft.com/office/drawing/2014/main" id="{C8D51EC2-CFEF-1E03-026B-E6DE52A2C602}"/>
                  </a:ext>
                </a:extLst>
              </p14:cNvPr>
              <p14:cNvContentPartPr/>
              <p14:nvPr/>
            </p14:nvContentPartPr>
            <p14:xfrm>
              <a:off x="6447093" y="5492548"/>
              <a:ext cx="193680" cy="154800"/>
            </p14:xfrm>
          </p:contentPart>
        </mc:Choice>
        <mc:Fallback>
          <p:pic>
            <p:nvPicPr>
              <p:cNvPr id="267" name="Freihand 266">
                <a:extLst>
                  <a:ext uri="{FF2B5EF4-FFF2-40B4-BE49-F238E27FC236}">
                    <a16:creationId xmlns:a16="http://schemas.microsoft.com/office/drawing/2014/main" id="{C8D51EC2-CFEF-1E03-026B-E6DE52A2C602}"/>
                  </a:ext>
                </a:extLst>
              </p:cNvPr>
              <p:cNvPicPr/>
              <p:nvPr/>
            </p:nvPicPr>
            <p:blipFill>
              <a:blip r:embed="rId400"/>
              <a:stretch>
                <a:fillRect/>
              </a:stretch>
            </p:blipFill>
            <p:spPr>
              <a:xfrm>
                <a:off x="6440973" y="5486428"/>
                <a:ext cx="205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8" name="Freihand 267">
                <a:extLst>
                  <a:ext uri="{FF2B5EF4-FFF2-40B4-BE49-F238E27FC236}">
                    <a16:creationId xmlns:a16="http://schemas.microsoft.com/office/drawing/2014/main" id="{BE3686BF-EFCD-77BE-ABAB-16780DFA1FE6}"/>
                  </a:ext>
                </a:extLst>
              </p14:cNvPr>
              <p14:cNvContentPartPr/>
              <p14:nvPr/>
            </p14:nvContentPartPr>
            <p14:xfrm>
              <a:off x="6546813" y="5418388"/>
              <a:ext cx="12960" cy="22320"/>
            </p14:xfrm>
          </p:contentPart>
        </mc:Choice>
        <mc:Fallback>
          <p:pic>
            <p:nvPicPr>
              <p:cNvPr id="268" name="Freihand 267">
                <a:extLst>
                  <a:ext uri="{FF2B5EF4-FFF2-40B4-BE49-F238E27FC236}">
                    <a16:creationId xmlns:a16="http://schemas.microsoft.com/office/drawing/2014/main" id="{BE3686BF-EFCD-77BE-ABAB-16780DFA1FE6}"/>
                  </a:ext>
                </a:extLst>
              </p:cNvPr>
              <p:cNvPicPr/>
              <p:nvPr/>
            </p:nvPicPr>
            <p:blipFill>
              <a:blip r:embed="rId402"/>
              <a:stretch>
                <a:fillRect/>
              </a:stretch>
            </p:blipFill>
            <p:spPr>
              <a:xfrm>
                <a:off x="6540693" y="5412268"/>
                <a:ext cx="25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9" name="Freihand 268">
                <a:extLst>
                  <a:ext uri="{FF2B5EF4-FFF2-40B4-BE49-F238E27FC236}">
                    <a16:creationId xmlns:a16="http://schemas.microsoft.com/office/drawing/2014/main" id="{86EFB5C3-AF48-1AD4-2472-A8D6C1CC1360}"/>
                  </a:ext>
                </a:extLst>
              </p14:cNvPr>
              <p14:cNvContentPartPr/>
              <p14:nvPr/>
            </p14:nvContentPartPr>
            <p14:xfrm>
              <a:off x="6726813" y="5456908"/>
              <a:ext cx="109440" cy="188640"/>
            </p14:xfrm>
          </p:contentPart>
        </mc:Choice>
        <mc:Fallback>
          <p:pic>
            <p:nvPicPr>
              <p:cNvPr id="269" name="Freihand 268">
                <a:extLst>
                  <a:ext uri="{FF2B5EF4-FFF2-40B4-BE49-F238E27FC236}">
                    <a16:creationId xmlns:a16="http://schemas.microsoft.com/office/drawing/2014/main" id="{86EFB5C3-AF48-1AD4-2472-A8D6C1CC1360}"/>
                  </a:ext>
                </a:extLst>
              </p:cNvPr>
              <p:cNvPicPr/>
              <p:nvPr/>
            </p:nvPicPr>
            <p:blipFill>
              <a:blip r:embed="rId404"/>
              <a:stretch>
                <a:fillRect/>
              </a:stretch>
            </p:blipFill>
            <p:spPr>
              <a:xfrm>
                <a:off x="6720693" y="5450788"/>
                <a:ext cx="121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0" name="Freihand 269">
                <a:extLst>
                  <a:ext uri="{FF2B5EF4-FFF2-40B4-BE49-F238E27FC236}">
                    <a16:creationId xmlns:a16="http://schemas.microsoft.com/office/drawing/2014/main" id="{222A81B4-ADDF-9634-549E-27D49AA62FA4}"/>
                  </a:ext>
                </a:extLst>
              </p14:cNvPr>
              <p14:cNvContentPartPr/>
              <p14:nvPr/>
            </p14:nvContentPartPr>
            <p14:xfrm>
              <a:off x="6890613" y="5439988"/>
              <a:ext cx="202320" cy="187200"/>
            </p14:xfrm>
          </p:contentPart>
        </mc:Choice>
        <mc:Fallback>
          <p:pic>
            <p:nvPicPr>
              <p:cNvPr id="270" name="Freihand 269">
                <a:extLst>
                  <a:ext uri="{FF2B5EF4-FFF2-40B4-BE49-F238E27FC236}">
                    <a16:creationId xmlns:a16="http://schemas.microsoft.com/office/drawing/2014/main" id="{222A81B4-ADDF-9634-549E-27D49AA62FA4}"/>
                  </a:ext>
                </a:extLst>
              </p:cNvPr>
              <p:cNvPicPr/>
              <p:nvPr/>
            </p:nvPicPr>
            <p:blipFill>
              <a:blip r:embed="rId406"/>
              <a:stretch>
                <a:fillRect/>
              </a:stretch>
            </p:blipFill>
            <p:spPr>
              <a:xfrm>
                <a:off x="6884493" y="5433868"/>
                <a:ext cx="214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1" name="Freihand 270">
                <a:extLst>
                  <a:ext uri="{FF2B5EF4-FFF2-40B4-BE49-F238E27FC236}">
                    <a16:creationId xmlns:a16="http://schemas.microsoft.com/office/drawing/2014/main" id="{A6714D59-F395-375B-35EF-3B8FCF2C27C6}"/>
                  </a:ext>
                </a:extLst>
              </p14:cNvPr>
              <p14:cNvContentPartPr/>
              <p14:nvPr/>
            </p14:nvContentPartPr>
            <p14:xfrm>
              <a:off x="7096893" y="5436388"/>
              <a:ext cx="237240" cy="132120"/>
            </p14:xfrm>
          </p:contentPart>
        </mc:Choice>
        <mc:Fallback>
          <p:pic>
            <p:nvPicPr>
              <p:cNvPr id="271" name="Freihand 270">
                <a:extLst>
                  <a:ext uri="{FF2B5EF4-FFF2-40B4-BE49-F238E27FC236}">
                    <a16:creationId xmlns:a16="http://schemas.microsoft.com/office/drawing/2014/main" id="{A6714D59-F395-375B-35EF-3B8FCF2C27C6}"/>
                  </a:ext>
                </a:extLst>
              </p:cNvPr>
              <p:cNvPicPr/>
              <p:nvPr/>
            </p:nvPicPr>
            <p:blipFill>
              <a:blip r:embed="rId408"/>
              <a:stretch>
                <a:fillRect/>
              </a:stretch>
            </p:blipFill>
            <p:spPr>
              <a:xfrm>
                <a:off x="7090773" y="5430268"/>
                <a:ext cx="249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2" name="Freihand 271">
                <a:extLst>
                  <a:ext uri="{FF2B5EF4-FFF2-40B4-BE49-F238E27FC236}">
                    <a16:creationId xmlns:a16="http://schemas.microsoft.com/office/drawing/2014/main" id="{A1304CEC-27A1-D9B5-1560-9DB3BF981587}"/>
                  </a:ext>
                </a:extLst>
              </p14:cNvPr>
              <p14:cNvContentPartPr/>
              <p14:nvPr/>
            </p14:nvContentPartPr>
            <p14:xfrm>
              <a:off x="7385973" y="5435668"/>
              <a:ext cx="117000" cy="99720"/>
            </p14:xfrm>
          </p:contentPart>
        </mc:Choice>
        <mc:Fallback>
          <p:pic>
            <p:nvPicPr>
              <p:cNvPr id="272" name="Freihand 271">
                <a:extLst>
                  <a:ext uri="{FF2B5EF4-FFF2-40B4-BE49-F238E27FC236}">
                    <a16:creationId xmlns:a16="http://schemas.microsoft.com/office/drawing/2014/main" id="{A1304CEC-27A1-D9B5-1560-9DB3BF981587}"/>
                  </a:ext>
                </a:extLst>
              </p:cNvPr>
              <p:cNvPicPr/>
              <p:nvPr/>
            </p:nvPicPr>
            <p:blipFill>
              <a:blip r:embed="rId410"/>
              <a:stretch>
                <a:fillRect/>
              </a:stretch>
            </p:blipFill>
            <p:spPr>
              <a:xfrm>
                <a:off x="7379853" y="5429548"/>
                <a:ext cx="129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3" name="Freihand 272">
                <a:extLst>
                  <a:ext uri="{FF2B5EF4-FFF2-40B4-BE49-F238E27FC236}">
                    <a16:creationId xmlns:a16="http://schemas.microsoft.com/office/drawing/2014/main" id="{9696C734-D021-60D0-71EB-D151105B7260}"/>
                  </a:ext>
                </a:extLst>
              </p14:cNvPr>
              <p14:cNvContentPartPr/>
              <p14:nvPr/>
            </p14:nvContentPartPr>
            <p14:xfrm>
              <a:off x="7572093" y="5394628"/>
              <a:ext cx="90720" cy="142920"/>
            </p14:xfrm>
          </p:contentPart>
        </mc:Choice>
        <mc:Fallback>
          <p:pic>
            <p:nvPicPr>
              <p:cNvPr id="273" name="Freihand 272">
                <a:extLst>
                  <a:ext uri="{FF2B5EF4-FFF2-40B4-BE49-F238E27FC236}">
                    <a16:creationId xmlns:a16="http://schemas.microsoft.com/office/drawing/2014/main" id="{9696C734-D021-60D0-71EB-D151105B7260}"/>
                  </a:ext>
                </a:extLst>
              </p:cNvPr>
              <p:cNvPicPr/>
              <p:nvPr/>
            </p:nvPicPr>
            <p:blipFill>
              <a:blip r:embed="rId412"/>
              <a:stretch>
                <a:fillRect/>
              </a:stretch>
            </p:blipFill>
            <p:spPr>
              <a:xfrm>
                <a:off x="7565973" y="5388508"/>
                <a:ext cx="102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5" name="Freihand 274">
                <a:extLst>
                  <a:ext uri="{FF2B5EF4-FFF2-40B4-BE49-F238E27FC236}">
                    <a16:creationId xmlns:a16="http://schemas.microsoft.com/office/drawing/2014/main" id="{0E2C1483-C349-459A-ADA7-9636F5532F23}"/>
                  </a:ext>
                </a:extLst>
              </p14:cNvPr>
              <p14:cNvContentPartPr/>
              <p14:nvPr/>
            </p14:nvContentPartPr>
            <p14:xfrm>
              <a:off x="544893" y="6098788"/>
              <a:ext cx="90720" cy="176040"/>
            </p14:xfrm>
          </p:contentPart>
        </mc:Choice>
        <mc:Fallback>
          <p:pic>
            <p:nvPicPr>
              <p:cNvPr id="275" name="Freihand 274">
                <a:extLst>
                  <a:ext uri="{FF2B5EF4-FFF2-40B4-BE49-F238E27FC236}">
                    <a16:creationId xmlns:a16="http://schemas.microsoft.com/office/drawing/2014/main" id="{0E2C1483-C349-459A-ADA7-9636F5532F23}"/>
                  </a:ext>
                </a:extLst>
              </p:cNvPr>
              <p:cNvPicPr/>
              <p:nvPr/>
            </p:nvPicPr>
            <p:blipFill>
              <a:blip r:embed="rId414"/>
              <a:stretch>
                <a:fillRect/>
              </a:stretch>
            </p:blipFill>
            <p:spPr>
              <a:xfrm>
                <a:off x="538773" y="6092668"/>
                <a:ext cx="1029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6" name="Freihand 275">
                <a:extLst>
                  <a:ext uri="{FF2B5EF4-FFF2-40B4-BE49-F238E27FC236}">
                    <a16:creationId xmlns:a16="http://schemas.microsoft.com/office/drawing/2014/main" id="{E4DF2FA4-1E69-CE78-41D7-86D692108FBE}"/>
                  </a:ext>
                </a:extLst>
              </p14:cNvPr>
              <p14:cNvContentPartPr/>
              <p14:nvPr/>
            </p14:nvContentPartPr>
            <p14:xfrm>
              <a:off x="734613" y="6123628"/>
              <a:ext cx="283680" cy="104040"/>
            </p14:xfrm>
          </p:contentPart>
        </mc:Choice>
        <mc:Fallback>
          <p:pic>
            <p:nvPicPr>
              <p:cNvPr id="276" name="Freihand 275">
                <a:extLst>
                  <a:ext uri="{FF2B5EF4-FFF2-40B4-BE49-F238E27FC236}">
                    <a16:creationId xmlns:a16="http://schemas.microsoft.com/office/drawing/2014/main" id="{E4DF2FA4-1E69-CE78-41D7-86D692108FBE}"/>
                  </a:ext>
                </a:extLst>
              </p:cNvPr>
              <p:cNvPicPr/>
              <p:nvPr/>
            </p:nvPicPr>
            <p:blipFill>
              <a:blip r:embed="rId416"/>
              <a:stretch>
                <a:fillRect/>
              </a:stretch>
            </p:blipFill>
            <p:spPr>
              <a:xfrm>
                <a:off x="728493" y="6117508"/>
                <a:ext cx="295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8" name="Freihand 277">
                <a:extLst>
                  <a:ext uri="{FF2B5EF4-FFF2-40B4-BE49-F238E27FC236}">
                    <a16:creationId xmlns:a16="http://schemas.microsoft.com/office/drawing/2014/main" id="{AA28C583-6DD2-5674-D3D6-554CF3B8A401}"/>
                  </a:ext>
                </a:extLst>
              </p14:cNvPr>
              <p14:cNvContentPartPr/>
              <p14:nvPr/>
            </p14:nvContentPartPr>
            <p14:xfrm>
              <a:off x="1093173" y="6139468"/>
              <a:ext cx="146880" cy="104040"/>
            </p14:xfrm>
          </p:contentPart>
        </mc:Choice>
        <mc:Fallback>
          <p:pic>
            <p:nvPicPr>
              <p:cNvPr id="278" name="Freihand 277">
                <a:extLst>
                  <a:ext uri="{FF2B5EF4-FFF2-40B4-BE49-F238E27FC236}">
                    <a16:creationId xmlns:a16="http://schemas.microsoft.com/office/drawing/2014/main" id="{AA28C583-6DD2-5674-D3D6-554CF3B8A401}"/>
                  </a:ext>
                </a:extLst>
              </p:cNvPr>
              <p:cNvPicPr/>
              <p:nvPr/>
            </p:nvPicPr>
            <p:blipFill>
              <a:blip r:embed="rId418"/>
              <a:stretch>
                <a:fillRect/>
              </a:stretch>
            </p:blipFill>
            <p:spPr>
              <a:xfrm>
                <a:off x="1087053" y="6133348"/>
                <a:ext cx="159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9" name="Freihand 278">
                <a:extLst>
                  <a:ext uri="{FF2B5EF4-FFF2-40B4-BE49-F238E27FC236}">
                    <a16:creationId xmlns:a16="http://schemas.microsoft.com/office/drawing/2014/main" id="{F797B7C4-43D6-A9FE-A09B-DA828E63A1E8}"/>
                  </a:ext>
                </a:extLst>
              </p14:cNvPr>
              <p14:cNvContentPartPr/>
              <p14:nvPr/>
            </p14:nvContentPartPr>
            <p14:xfrm>
              <a:off x="1254093" y="6014188"/>
              <a:ext cx="124920" cy="159840"/>
            </p14:xfrm>
          </p:contentPart>
        </mc:Choice>
        <mc:Fallback>
          <p:pic>
            <p:nvPicPr>
              <p:cNvPr id="279" name="Freihand 278">
                <a:extLst>
                  <a:ext uri="{FF2B5EF4-FFF2-40B4-BE49-F238E27FC236}">
                    <a16:creationId xmlns:a16="http://schemas.microsoft.com/office/drawing/2014/main" id="{F797B7C4-43D6-A9FE-A09B-DA828E63A1E8}"/>
                  </a:ext>
                </a:extLst>
              </p:cNvPr>
              <p:cNvPicPr/>
              <p:nvPr/>
            </p:nvPicPr>
            <p:blipFill>
              <a:blip r:embed="rId420"/>
              <a:stretch>
                <a:fillRect/>
              </a:stretch>
            </p:blipFill>
            <p:spPr>
              <a:xfrm>
                <a:off x="1247973" y="6008068"/>
                <a:ext cx="137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0" name="Freihand 279">
                <a:extLst>
                  <a:ext uri="{FF2B5EF4-FFF2-40B4-BE49-F238E27FC236}">
                    <a16:creationId xmlns:a16="http://schemas.microsoft.com/office/drawing/2014/main" id="{84C720CC-2D9A-70E4-E332-AC5DD8F177FB}"/>
                  </a:ext>
                </a:extLst>
              </p14:cNvPr>
              <p14:cNvContentPartPr/>
              <p14:nvPr/>
            </p14:nvContentPartPr>
            <p14:xfrm>
              <a:off x="1619853" y="5980708"/>
              <a:ext cx="137880" cy="218160"/>
            </p14:xfrm>
          </p:contentPart>
        </mc:Choice>
        <mc:Fallback>
          <p:pic>
            <p:nvPicPr>
              <p:cNvPr id="280" name="Freihand 279">
                <a:extLst>
                  <a:ext uri="{FF2B5EF4-FFF2-40B4-BE49-F238E27FC236}">
                    <a16:creationId xmlns:a16="http://schemas.microsoft.com/office/drawing/2014/main" id="{84C720CC-2D9A-70E4-E332-AC5DD8F177FB}"/>
                  </a:ext>
                </a:extLst>
              </p:cNvPr>
              <p:cNvPicPr/>
              <p:nvPr/>
            </p:nvPicPr>
            <p:blipFill>
              <a:blip r:embed="rId422"/>
              <a:stretch>
                <a:fillRect/>
              </a:stretch>
            </p:blipFill>
            <p:spPr>
              <a:xfrm>
                <a:off x="1613733" y="5974588"/>
                <a:ext cx="150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1" name="Freihand 280">
                <a:extLst>
                  <a:ext uri="{FF2B5EF4-FFF2-40B4-BE49-F238E27FC236}">
                    <a16:creationId xmlns:a16="http://schemas.microsoft.com/office/drawing/2014/main" id="{A9D18C86-5FA8-6FC2-D060-46BEBCCD52AB}"/>
                  </a:ext>
                </a:extLst>
              </p14:cNvPr>
              <p14:cNvContentPartPr/>
              <p14:nvPr/>
            </p14:nvContentPartPr>
            <p14:xfrm>
              <a:off x="1820013" y="6037588"/>
              <a:ext cx="374040" cy="119520"/>
            </p14:xfrm>
          </p:contentPart>
        </mc:Choice>
        <mc:Fallback>
          <p:pic>
            <p:nvPicPr>
              <p:cNvPr id="281" name="Freihand 280">
                <a:extLst>
                  <a:ext uri="{FF2B5EF4-FFF2-40B4-BE49-F238E27FC236}">
                    <a16:creationId xmlns:a16="http://schemas.microsoft.com/office/drawing/2014/main" id="{A9D18C86-5FA8-6FC2-D060-46BEBCCD52AB}"/>
                  </a:ext>
                </a:extLst>
              </p:cNvPr>
              <p:cNvPicPr/>
              <p:nvPr/>
            </p:nvPicPr>
            <p:blipFill>
              <a:blip r:embed="rId424"/>
              <a:stretch>
                <a:fillRect/>
              </a:stretch>
            </p:blipFill>
            <p:spPr>
              <a:xfrm>
                <a:off x="1813893" y="6031468"/>
                <a:ext cx="386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2" name="Freihand 281">
                <a:extLst>
                  <a:ext uri="{FF2B5EF4-FFF2-40B4-BE49-F238E27FC236}">
                    <a16:creationId xmlns:a16="http://schemas.microsoft.com/office/drawing/2014/main" id="{AA829A90-C356-4E11-D42D-23F391311998}"/>
                  </a:ext>
                </a:extLst>
              </p14:cNvPr>
              <p14:cNvContentPartPr/>
              <p14:nvPr/>
            </p14:nvContentPartPr>
            <p14:xfrm>
              <a:off x="2273973" y="6089428"/>
              <a:ext cx="231840" cy="75600"/>
            </p14:xfrm>
          </p:contentPart>
        </mc:Choice>
        <mc:Fallback>
          <p:pic>
            <p:nvPicPr>
              <p:cNvPr id="282" name="Freihand 281">
                <a:extLst>
                  <a:ext uri="{FF2B5EF4-FFF2-40B4-BE49-F238E27FC236}">
                    <a16:creationId xmlns:a16="http://schemas.microsoft.com/office/drawing/2014/main" id="{AA829A90-C356-4E11-D42D-23F391311998}"/>
                  </a:ext>
                </a:extLst>
              </p:cNvPr>
              <p:cNvPicPr/>
              <p:nvPr/>
            </p:nvPicPr>
            <p:blipFill>
              <a:blip r:embed="rId426"/>
              <a:stretch>
                <a:fillRect/>
              </a:stretch>
            </p:blipFill>
            <p:spPr>
              <a:xfrm>
                <a:off x="2267853" y="6083308"/>
                <a:ext cx="244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3" name="Freihand 282">
                <a:extLst>
                  <a:ext uri="{FF2B5EF4-FFF2-40B4-BE49-F238E27FC236}">
                    <a16:creationId xmlns:a16="http://schemas.microsoft.com/office/drawing/2014/main" id="{6F4FE446-01F1-4440-7B4F-F2513FC88718}"/>
                  </a:ext>
                </a:extLst>
              </p14:cNvPr>
              <p14:cNvContentPartPr/>
              <p14:nvPr/>
            </p14:nvContentPartPr>
            <p14:xfrm>
              <a:off x="2559813" y="5929228"/>
              <a:ext cx="149760" cy="213120"/>
            </p14:xfrm>
          </p:contentPart>
        </mc:Choice>
        <mc:Fallback>
          <p:pic>
            <p:nvPicPr>
              <p:cNvPr id="283" name="Freihand 282">
                <a:extLst>
                  <a:ext uri="{FF2B5EF4-FFF2-40B4-BE49-F238E27FC236}">
                    <a16:creationId xmlns:a16="http://schemas.microsoft.com/office/drawing/2014/main" id="{6F4FE446-01F1-4440-7B4F-F2513FC88718}"/>
                  </a:ext>
                </a:extLst>
              </p:cNvPr>
              <p:cNvPicPr/>
              <p:nvPr/>
            </p:nvPicPr>
            <p:blipFill>
              <a:blip r:embed="rId428"/>
              <a:stretch>
                <a:fillRect/>
              </a:stretch>
            </p:blipFill>
            <p:spPr>
              <a:xfrm>
                <a:off x="2553693" y="5923108"/>
                <a:ext cx="162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4" name="Freihand 283">
                <a:extLst>
                  <a:ext uri="{FF2B5EF4-FFF2-40B4-BE49-F238E27FC236}">
                    <a16:creationId xmlns:a16="http://schemas.microsoft.com/office/drawing/2014/main" id="{D85934BF-94B7-D893-2011-E17FFD27B917}"/>
                  </a:ext>
                </a:extLst>
              </p14:cNvPr>
              <p14:cNvContentPartPr/>
              <p14:nvPr/>
            </p14:nvContentPartPr>
            <p14:xfrm>
              <a:off x="2907573" y="6025708"/>
              <a:ext cx="108360" cy="197640"/>
            </p14:xfrm>
          </p:contentPart>
        </mc:Choice>
        <mc:Fallback>
          <p:pic>
            <p:nvPicPr>
              <p:cNvPr id="284" name="Freihand 283">
                <a:extLst>
                  <a:ext uri="{FF2B5EF4-FFF2-40B4-BE49-F238E27FC236}">
                    <a16:creationId xmlns:a16="http://schemas.microsoft.com/office/drawing/2014/main" id="{D85934BF-94B7-D893-2011-E17FFD27B917}"/>
                  </a:ext>
                </a:extLst>
              </p:cNvPr>
              <p:cNvPicPr/>
              <p:nvPr/>
            </p:nvPicPr>
            <p:blipFill>
              <a:blip r:embed="rId430"/>
              <a:stretch>
                <a:fillRect/>
              </a:stretch>
            </p:blipFill>
            <p:spPr>
              <a:xfrm>
                <a:off x="2901453" y="6019588"/>
                <a:ext cx="120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5" name="Freihand 284">
                <a:extLst>
                  <a:ext uri="{FF2B5EF4-FFF2-40B4-BE49-F238E27FC236}">
                    <a16:creationId xmlns:a16="http://schemas.microsoft.com/office/drawing/2014/main" id="{B47CC22A-32EF-5B8F-12B4-5E6FDB45AA54}"/>
                  </a:ext>
                </a:extLst>
              </p14:cNvPr>
              <p14:cNvContentPartPr/>
              <p14:nvPr/>
            </p14:nvContentPartPr>
            <p14:xfrm>
              <a:off x="3131133" y="5925268"/>
              <a:ext cx="31320" cy="104400"/>
            </p14:xfrm>
          </p:contentPart>
        </mc:Choice>
        <mc:Fallback>
          <p:pic>
            <p:nvPicPr>
              <p:cNvPr id="285" name="Freihand 284">
                <a:extLst>
                  <a:ext uri="{FF2B5EF4-FFF2-40B4-BE49-F238E27FC236}">
                    <a16:creationId xmlns:a16="http://schemas.microsoft.com/office/drawing/2014/main" id="{B47CC22A-32EF-5B8F-12B4-5E6FDB45AA54}"/>
                  </a:ext>
                </a:extLst>
              </p:cNvPr>
              <p:cNvPicPr/>
              <p:nvPr/>
            </p:nvPicPr>
            <p:blipFill>
              <a:blip r:embed="rId432"/>
              <a:stretch>
                <a:fillRect/>
              </a:stretch>
            </p:blipFill>
            <p:spPr>
              <a:xfrm>
                <a:off x="3125013" y="5919148"/>
                <a:ext cx="43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6" name="Freihand 285">
                <a:extLst>
                  <a:ext uri="{FF2B5EF4-FFF2-40B4-BE49-F238E27FC236}">
                    <a16:creationId xmlns:a16="http://schemas.microsoft.com/office/drawing/2014/main" id="{05E33A62-0F03-D9CD-AD79-5C24E5E019A8}"/>
                  </a:ext>
                </a:extLst>
              </p14:cNvPr>
              <p14:cNvContentPartPr/>
              <p14:nvPr/>
            </p14:nvContentPartPr>
            <p14:xfrm>
              <a:off x="3038253" y="5914108"/>
              <a:ext cx="199080" cy="185400"/>
            </p14:xfrm>
          </p:contentPart>
        </mc:Choice>
        <mc:Fallback>
          <p:pic>
            <p:nvPicPr>
              <p:cNvPr id="286" name="Freihand 285">
                <a:extLst>
                  <a:ext uri="{FF2B5EF4-FFF2-40B4-BE49-F238E27FC236}">
                    <a16:creationId xmlns:a16="http://schemas.microsoft.com/office/drawing/2014/main" id="{05E33A62-0F03-D9CD-AD79-5C24E5E019A8}"/>
                  </a:ext>
                </a:extLst>
              </p:cNvPr>
              <p:cNvPicPr/>
              <p:nvPr/>
            </p:nvPicPr>
            <p:blipFill>
              <a:blip r:embed="rId434"/>
              <a:stretch>
                <a:fillRect/>
              </a:stretch>
            </p:blipFill>
            <p:spPr>
              <a:xfrm>
                <a:off x="3032133" y="5907988"/>
                <a:ext cx="211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7" name="Freihand 286">
                <a:extLst>
                  <a:ext uri="{FF2B5EF4-FFF2-40B4-BE49-F238E27FC236}">
                    <a16:creationId xmlns:a16="http://schemas.microsoft.com/office/drawing/2014/main" id="{030C560E-D81D-2DC3-E9CF-9C98E31471B8}"/>
                  </a:ext>
                </a:extLst>
              </p14:cNvPr>
              <p14:cNvContentPartPr/>
              <p14:nvPr/>
            </p14:nvContentPartPr>
            <p14:xfrm>
              <a:off x="3431733" y="6024988"/>
              <a:ext cx="200520" cy="21960"/>
            </p14:xfrm>
          </p:contentPart>
        </mc:Choice>
        <mc:Fallback>
          <p:pic>
            <p:nvPicPr>
              <p:cNvPr id="287" name="Freihand 286">
                <a:extLst>
                  <a:ext uri="{FF2B5EF4-FFF2-40B4-BE49-F238E27FC236}">
                    <a16:creationId xmlns:a16="http://schemas.microsoft.com/office/drawing/2014/main" id="{030C560E-D81D-2DC3-E9CF-9C98E31471B8}"/>
                  </a:ext>
                </a:extLst>
              </p:cNvPr>
              <p:cNvPicPr/>
              <p:nvPr/>
            </p:nvPicPr>
            <p:blipFill>
              <a:blip r:embed="rId436"/>
              <a:stretch>
                <a:fillRect/>
              </a:stretch>
            </p:blipFill>
            <p:spPr>
              <a:xfrm>
                <a:off x="3425613" y="6018868"/>
                <a:ext cx="212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8" name="Freihand 287">
                <a:extLst>
                  <a:ext uri="{FF2B5EF4-FFF2-40B4-BE49-F238E27FC236}">
                    <a16:creationId xmlns:a16="http://schemas.microsoft.com/office/drawing/2014/main" id="{75CF0F8A-B061-798E-CD68-7557A9A27374}"/>
                  </a:ext>
                </a:extLst>
              </p14:cNvPr>
              <p14:cNvContentPartPr/>
              <p14:nvPr/>
            </p14:nvContentPartPr>
            <p14:xfrm>
              <a:off x="3603813" y="5947228"/>
              <a:ext cx="94680" cy="229680"/>
            </p14:xfrm>
          </p:contentPart>
        </mc:Choice>
        <mc:Fallback>
          <p:pic>
            <p:nvPicPr>
              <p:cNvPr id="288" name="Freihand 287">
                <a:extLst>
                  <a:ext uri="{FF2B5EF4-FFF2-40B4-BE49-F238E27FC236}">
                    <a16:creationId xmlns:a16="http://schemas.microsoft.com/office/drawing/2014/main" id="{75CF0F8A-B061-798E-CD68-7557A9A27374}"/>
                  </a:ext>
                </a:extLst>
              </p:cNvPr>
              <p:cNvPicPr/>
              <p:nvPr/>
            </p:nvPicPr>
            <p:blipFill>
              <a:blip r:embed="rId438"/>
              <a:stretch>
                <a:fillRect/>
              </a:stretch>
            </p:blipFill>
            <p:spPr>
              <a:xfrm>
                <a:off x="3597693" y="5941108"/>
                <a:ext cx="1069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3" name="Freihand 292">
                <a:extLst>
                  <a:ext uri="{FF2B5EF4-FFF2-40B4-BE49-F238E27FC236}">
                    <a16:creationId xmlns:a16="http://schemas.microsoft.com/office/drawing/2014/main" id="{42E66F49-5A45-510A-0EF3-0C6AA2924E05}"/>
                  </a:ext>
                </a:extLst>
              </p14:cNvPr>
              <p14:cNvContentPartPr/>
              <p14:nvPr/>
            </p14:nvContentPartPr>
            <p14:xfrm>
              <a:off x="3897573" y="5945788"/>
              <a:ext cx="87840" cy="118800"/>
            </p14:xfrm>
          </p:contentPart>
        </mc:Choice>
        <mc:Fallback>
          <p:pic>
            <p:nvPicPr>
              <p:cNvPr id="293" name="Freihand 292">
                <a:extLst>
                  <a:ext uri="{FF2B5EF4-FFF2-40B4-BE49-F238E27FC236}">
                    <a16:creationId xmlns:a16="http://schemas.microsoft.com/office/drawing/2014/main" id="{42E66F49-5A45-510A-0EF3-0C6AA2924E05}"/>
                  </a:ext>
                </a:extLst>
              </p:cNvPr>
              <p:cNvPicPr/>
              <p:nvPr/>
            </p:nvPicPr>
            <p:blipFill>
              <a:blip r:embed="rId440"/>
              <a:stretch>
                <a:fillRect/>
              </a:stretch>
            </p:blipFill>
            <p:spPr>
              <a:xfrm>
                <a:off x="3891453" y="5939668"/>
                <a:ext cx="100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4" name="Freihand 293">
                <a:extLst>
                  <a:ext uri="{FF2B5EF4-FFF2-40B4-BE49-F238E27FC236}">
                    <a16:creationId xmlns:a16="http://schemas.microsoft.com/office/drawing/2014/main" id="{1B96BA68-3487-D2E8-1153-137891402657}"/>
                  </a:ext>
                </a:extLst>
              </p14:cNvPr>
              <p14:cNvContentPartPr/>
              <p14:nvPr/>
            </p14:nvContentPartPr>
            <p14:xfrm>
              <a:off x="4044093" y="5934628"/>
              <a:ext cx="269280" cy="257760"/>
            </p14:xfrm>
          </p:contentPart>
        </mc:Choice>
        <mc:Fallback>
          <p:pic>
            <p:nvPicPr>
              <p:cNvPr id="294" name="Freihand 293">
                <a:extLst>
                  <a:ext uri="{FF2B5EF4-FFF2-40B4-BE49-F238E27FC236}">
                    <a16:creationId xmlns:a16="http://schemas.microsoft.com/office/drawing/2014/main" id="{1B96BA68-3487-D2E8-1153-137891402657}"/>
                  </a:ext>
                </a:extLst>
              </p:cNvPr>
              <p:cNvPicPr/>
              <p:nvPr/>
            </p:nvPicPr>
            <p:blipFill>
              <a:blip r:embed="rId442"/>
              <a:stretch>
                <a:fillRect/>
              </a:stretch>
            </p:blipFill>
            <p:spPr>
              <a:xfrm>
                <a:off x="4037973" y="5928508"/>
                <a:ext cx="2815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5" name="Freihand 294">
                <a:extLst>
                  <a:ext uri="{FF2B5EF4-FFF2-40B4-BE49-F238E27FC236}">
                    <a16:creationId xmlns:a16="http://schemas.microsoft.com/office/drawing/2014/main" id="{0C6248AF-6EE3-3B2B-0078-71A2B782A7AF}"/>
                  </a:ext>
                </a:extLst>
              </p14:cNvPr>
              <p14:cNvContentPartPr/>
              <p14:nvPr/>
            </p14:nvContentPartPr>
            <p14:xfrm>
              <a:off x="4297533" y="5925988"/>
              <a:ext cx="34920" cy="128160"/>
            </p14:xfrm>
          </p:contentPart>
        </mc:Choice>
        <mc:Fallback>
          <p:pic>
            <p:nvPicPr>
              <p:cNvPr id="295" name="Freihand 294">
                <a:extLst>
                  <a:ext uri="{FF2B5EF4-FFF2-40B4-BE49-F238E27FC236}">
                    <a16:creationId xmlns:a16="http://schemas.microsoft.com/office/drawing/2014/main" id="{0C6248AF-6EE3-3B2B-0078-71A2B782A7AF}"/>
                  </a:ext>
                </a:extLst>
              </p:cNvPr>
              <p:cNvPicPr/>
              <p:nvPr/>
            </p:nvPicPr>
            <p:blipFill>
              <a:blip r:embed="rId444"/>
              <a:stretch>
                <a:fillRect/>
              </a:stretch>
            </p:blipFill>
            <p:spPr>
              <a:xfrm>
                <a:off x="4291413" y="5919868"/>
                <a:ext cx="47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6" name="Freihand 295">
                <a:extLst>
                  <a:ext uri="{FF2B5EF4-FFF2-40B4-BE49-F238E27FC236}">
                    <a16:creationId xmlns:a16="http://schemas.microsoft.com/office/drawing/2014/main" id="{357A8262-3EE8-E1AE-A9EB-AB25626D7625}"/>
                  </a:ext>
                </a:extLst>
              </p14:cNvPr>
              <p14:cNvContentPartPr/>
              <p14:nvPr/>
            </p14:nvContentPartPr>
            <p14:xfrm>
              <a:off x="4278093" y="5879548"/>
              <a:ext cx="13680" cy="21240"/>
            </p14:xfrm>
          </p:contentPart>
        </mc:Choice>
        <mc:Fallback>
          <p:pic>
            <p:nvPicPr>
              <p:cNvPr id="296" name="Freihand 295">
                <a:extLst>
                  <a:ext uri="{FF2B5EF4-FFF2-40B4-BE49-F238E27FC236}">
                    <a16:creationId xmlns:a16="http://schemas.microsoft.com/office/drawing/2014/main" id="{357A8262-3EE8-E1AE-A9EB-AB25626D7625}"/>
                  </a:ext>
                </a:extLst>
              </p:cNvPr>
              <p:cNvPicPr/>
              <p:nvPr/>
            </p:nvPicPr>
            <p:blipFill>
              <a:blip r:embed="rId446"/>
              <a:stretch>
                <a:fillRect/>
              </a:stretch>
            </p:blipFill>
            <p:spPr>
              <a:xfrm>
                <a:off x="4271973" y="5873428"/>
                <a:ext cx="25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7" name="Freihand 296">
                <a:extLst>
                  <a:ext uri="{FF2B5EF4-FFF2-40B4-BE49-F238E27FC236}">
                    <a16:creationId xmlns:a16="http://schemas.microsoft.com/office/drawing/2014/main" id="{43BFCE23-FD7E-5632-7469-A14FE1C43232}"/>
                  </a:ext>
                </a:extLst>
              </p14:cNvPr>
              <p14:cNvContentPartPr/>
              <p14:nvPr/>
            </p14:nvContentPartPr>
            <p14:xfrm>
              <a:off x="4404813" y="5846428"/>
              <a:ext cx="153720" cy="221760"/>
            </p14:xfrm>
          </p:contentPart>
        </mc:Choice>
        <mc:Fallback>
          <p:pic>
            <p:nvPicPr>
              <p:cNvPr id="297" name="Freihand 296">
                <a:extLst>
                  <a:ext uri="{FF2B5EF4-FFF2-40B4-BE49-F238E27FC236}">
                    <a16:creationId xmlns:a16="http://schemas.microsoft.com/office/drawing/2014/main" id="{43BFCE23-FD7E-5632-7469-A14FE1C43232}"/>
                  </a:ext>
                </a:extLst>
              </p:cNvPr>
              <p:cNvPicPr/>
              <p:nvPr/>
            </p:nvPicPr>
            <p:blipFill>
              <a:blip r:embed="rId448"/>
              <a:stretch>
                <a:fillRect/>
              </a:stretch>
            </p:blipFill>
            <p:spPr>
              <a:xfrm>
                <a:off x="4398693" y="5840308"/>
                <a:ext cx="165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8" name="Freihand 297">
                <a:extLst>
                  <a:ext uri="{FF2B5EF4-FFF2-40B4-BE49-F238E27FC236}">
                    <a16:creationId xmlns:a16="http://schemas.microsoft.com/office/drawing/2014/main" id="{CDDFCF5E-36FF-4B44-4843-70C216200C96}"/>
                  </a:ext>
                </a:extLst>
              </p14:cNvPr>
              <p14:cNvContentPartPr/>
              <p14:nvPr/>
            </p14:nvContentPartPr>
            <p14:xfrm>
              <a:off x="4547733" y="5853268"/>
              <a:ext cx="109800" cy="210600"/>
            </p14:xfrm>
          </p:contentPart>
        </mc:Choice>
        <mc:Fallback>
          <p:pic>
            <p:nvPicPr>
              <p:cNvPr id="298" name="Freihand 297">
                <a:extLst>
                  <a:ext uri="{FF2B5EF4-FFF2-40B4-BE49-F238E27FC236}">
                    <a16:creationId xmlns:a16="http://schemas.microsoft.com/office/drawing/2014/main" id="{CDDFCF5E-36FF-4B44-4843-70C216200C96}"/>
                  </a:ext>
                </a:extLst>
              </p:cNvPr>
              <p:cNvPicPr/>
              <p:nvPr/>
            </p:nvPicPr>
            <p:blipFill>
              <a:blip r:embed="rId450"/>
              <a:stretch>
                <a:fillRect/>
              </a:stretch>
            </p:blipFill>
            <p:spPr>
              <a:xfrm>
                <a:off x="4541613" y="5847148"/>
                <a:ext cx="122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9" name="Freihand 298">
                <a:extLst>
                  <a:ext uri="{FF2B5EF4-FFF2-40B4-BE49-F238E27FC236}">
                    <a16:creationId xmlns:a16="http://schemas.microsoft.com/office/drawing/2014/main" id="{CEC6069A-EE46-1BD0-DED1-B064B397D92C}"/>
                  </a:ext>
                </a:extLst>
              </p14:cNvPr>
              <p14:cNvContentPartPr/>
              <p14:nvPr/>
            </p14:nvContentPartPr>
            <p14:xfrm>
              <a:off x="4696053" y="5931028"/>
              <a:ext cx="446040" cy="120600"/>
            </p14:xfrm>
          </p:contentPart>
        </mc:Choice>
        <mc:Fallback>
          <p:pic>
            <p:nvPicPr>
              <p:cNvPr id="299" name="Freihand 298">
                <a:extLst>
                  <a:ext uri="{FF2B5EF4-FFF2-40B4-BE49-F238E27FC236}">
                    <a16:creationId xmlns:a16="http://schemas.microsoft.com/office/drawing/2014/main" id="{CEC6069A-EE46-1BD0-DED1-B064B397D92C}"/>
                  </a:ext>
                </a:extLst>
              </p:cNvPr>
              <p:cNvPicPr/>
              <p:nvPr/>
            </p:nvPicPr>
            <p:blipFill>
              <a:blip r:embed="rId452"/>
              <a:stretch>
                <a:fillRect/>
              </a:stretch>
            </p:blipFill>
            <p:spPr>
              <a:xfrm>
                <a:off x="4689933" y="5924908"/>
                <a:ext cx="458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0" name="Freihand 299">
                <a:extLst>
                  <a:ext uri="{FF2B5EF4-FFF2-40B4-BE49-F238E27FC236}">
                    <a16:creationId xmlns:a16="http://schemas.microsoft.com/office/drawing/2014/main" id="{C0C3D79A-94D0-AD7A-9AE7-6B64308F122C}"/>
                  </a:ext>
                </a:extLst>
              </p14:cNvPr>
              <p14:cNvContentPartPr/>
              <p14:nvPr/>
            </p14:nvContentPartPr>
            <p14:xfrm>
              <a:off x="5229213" y="5891068"/>
              <a:ext cx="268920" cy="106920"/>
            </p14:xfrm>
          </p:contentPart>
        </mc:Choice>
        <mc:Fallback>
          <p:pic>
            <p:nvPicPr>
              <p:cNvPr id="300" name="Freihand 299">
                <a:extLst>
                  <a:ext uri="{FF2B5EF4-FFF2-40B4-BE49-F238E27FC236}">
                    <a16:creationId xmlns:a16="http://schemas.microsoft.com/office/drawing/2014/main" id="{C0C3D79A-94D0-AD7A-9AE7-6B64308F122C}"/>
                  </a:ext>
                </a:extLst>
              </p:cNvPr>
              <p:cNvPicPr/>
              <p:nvPr/>
            </p:nvPicPr>
            <p:blipFill>
              <a:blip r:embed="rId454"/>
              <a:stretch>
                <a:fillRect/>
              </a:stretch>
            </p:blipFill>
            <p:spPr>
              <a:xfrm>
                <a:off x="5223093" y="5884948"/>
                <a:ext cx="281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1" name="Freihand 300">
                <a:extLst>
                  <a:ext uri="{FF2B5EF4-FFF2-40B4-BE49-F238E27FC236}">
                    <a16:creationId xmlns:a16="http://schemas.microsoft.com/office/drawing/2014/main" id="{902A423D-D6B1-CB87-4982-E9968958269A}"/>
                  </a:ext>
                </a:extLst>
              </p14:cNvPr>
              <p14:cNvContentPartPr/>
              <p14:nvPr/>
            </p14:nvContentPartPr>
            <p14:xfrm>
              <a:off x="5406333" y="5802508"/>
              <a:ext cx="228960" cy="197640"/>
            </p14:xfrm>
          </p:contentPart>
        </mc:Choice>
        <mc:Fallback>
          <p:pic>
            <p:nvPicPr>
              <p:cNvPr id="301" name="Freihand 300">
                <a:extLst>
                  <a:ext uri="{FF2B5EF4-FFF2-40B4-BE49-F238E27FC236}">
                    <a16:creationId xmlns:a16="http://schemas.microsoft.com/office/drawing/2014/main" id="{902A423D-D6B1-CB87-4982-E9968958269A}"/>
                  </a:ext>
                </a:extLst>
              </p:cNvPr>
              <p:cNvPicPr/>
              <p:nvPr/>
            </p:nvPicPr>
            <p:blipFill>
              <a:blip r:embed="rId456"/>
              <a:stretch>
                <a:fillRect/>
              </a:stretch>
            </p:blipFill>
            <p:spPr>
              <a:xfrm>
                <a:off x="5400213" y="5796388"/>
                <a:ext cx="241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2" name="Freihand 301">
                <a:extLst>
                  <a:ext uri="{FF2B5EF4-FFF2-40B4-BE49-F238E27FC236}">
                    <a16:creationId xmlns:a16="http://schemas.microsoft.com/office/drawing/2014/main" id="{9BDEC687-99C9-9448-4B41-FA359683DA65}"/>
                  </a:ext>
                </a:extLst>
              </p14:cNvPr>
              <p14:cNvContentPartPr/>
              <p14:nvPr/>
            </p14:nvContentPartPr>
            <p14:xfrm>
              <a:off x="5757693" y="5882068"/>
              <a:ext cx="335520" cy="93240"/>
            </p14:xfrm>
          </p:contentPart>
        </mc:Choice>
        <mc:Fallback>
          <p:pic>
            <p:nvPicPr>
              <p:cNvPr id="302" name="Freihand 301">
                <a:extLst>
                  <a:ext uri="{FF2B5EF4-FFF2-40B4-BE49-F238E27FC236}">
                    <a16:creationId xmlns:a16="http://schemas.microsoft.com/office/drawing/2014/main" id="{9BDEC687-99C9-9448-4B41-FA359683DA65}"/>
                  </a:ext>
                </a:extLst>
              </p:cNvPr>
              <p:cNvPicPr/>
              <p:nvPr/>
            </p:nvPicPr>
            <p:blipFill>
              <a:blip r:embed="rId458"/>
              <a:stretch>
                <a:fillRect/>
              </a:stretch>
            </p:blipFill>
            <p:spPr>
              <a:xfrm>
                <a:off x="5751573" y="5875948"/>
                <a:ext cx="347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3" name="Freihand 302">
                <a:extLst>
                  <a:ext uri="{FF2B5EF4-FFF2-40B4-BE49-F238E27FC236}">
                    <a16:creationId xmlns:a16="http://schemas.microsoft.com/office/drawing/2014/main" id="{CB31A60A-60FC-60FE-D7EA-19B91797B6B6}"/>
                  </a:ext>
                </a:extLst>
              </p14:cNvPr>
              <p14:cNvContentPartPr/>
              <p14:nvPr/>
            </p14:nvContentPartPr>
            <p14:xfrm>
              <a:off x="6145053" y="5874148"/>
              <a:ext cx="119160" cy="106200"/>
            </p14:xfrm>
          </p:contentPart>
        </mc:Choice>
        <mc:Fallback>
          <p:pic>
            <p:nvPicPr>
              <p:cNvPr id="303" name="Freihand 302">
                <a:extLst>
                  <a:ext uri="{FF2B5EF4-FFF2-40B4-BE49-F238E27FC236}">
                    <a16:creationId xmlns:a16="http://schemas.microsoft.com/office/drawing/2014/main" id="{CB31A60A-60FC-60FE-D7EA-19B91797B6B6}"/>
                  </a:ext>
                </a:extLst>
              </p:cNvPr>
              <p:cNvPicPr/>
              <p:nvPr/>
            </p:nvPicPr>
            <p:blipFill>
              <a:blip r:embed="rId460"/>
              <a:stretch>
                <a:fillRect/>
              </a:stretch>
            </p:blipFill>
            <p:spPr>
              <a:xfrm>
                <a:off x="6138933" y="5868028"/>
                <a:ext cx="131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4" name="Freihand 303">
                <a:extLst>
                  <a:ext uri="{FF2B5EF4-FFF2-40B4-BE49-F238E27FC236}">
                    <a16:creationId xmlns:a16="http://schemas.microsoft.com/office/drawing/2014/main" id="{11065AFE-7DD4-D56D-F6C0-3C9E3B963F7C}"/>
                  </a:ext>
                </a:extLst>
              </p14:cNvPr>
              <p14:cNvContentPartPr/>
              <p14:nvPr/>
            </p14:nvContentPartPr>
            <p14:xfrm>
              <a:off x="6422253" y="5897548"/>
              <a:ext cx="165600" cy="218880"/>
            </p14:xfrm>
          </p:contentPart>
        </mc:Choice>
        <mc:Fallback>
          <p:pic>
            <p:nvPicPr>
              <p:cNvPr id="304" name="Freihand 303">
                <a:extLst>
                  <a:ext uri="{FF2B5EF4-FFF2-40B4-BE49-F238E27FC236}">
                    <a16:creationId xmlns:a16="http://schemas.microsoft.com/office/drawing/2014/main" id="{11065AFE-7DD4-D56D-F6C0-3C9E3B963F7C}"/>
                  </a:ext>
                </a:extLst>
              </p:cNvPr>
              <p:cNvPicPr/>
              <p:nvPr/>
            </p:nvPicPr>
            <p:blipFill>
              <a:blip r:embed="rId462"/>
              <a:stretch>
                <a:fillRect/>
              </a:stretch>
            </p:blipFill>
            <p:spPr>
              <a:xfrm>
                <a:off x="6416133" y="5891428"/>
                <a:ext cx="177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5" name="Freihand 304">
                <a:extLst>
                  <a:ext uri="{FF2B5EF4-FFF2-40B4-BE49-F238E27FC236}">
                    <a16:creationId xmlns:a16="http://schemas.microsoft.com/office/drawing/2014/main" id="{E465186D-BC58-609B-AE7C-9C8DC0294D7C}"/>
                  </a:ext>
                </a:extLst>
              </p14:cNvPr>
              <p14:cNvContentPartPr/>
              <p14:nvPr/>
            </p14:nvContentPartPr>
            <p14:xfrm>
              <a:off x="6626733" y="5754988"/>
              <a:ext cx="164520" cy="204480"/>
            </p14:xfrm>
          </p:contentPart>
        </mc:Choice>
        <mc:Fallback>
          <p:pic>
            <p:nvPicPr>
              <p:cNvPr id="305" name="Freihand 304">
                <a:extLst>
                  <a:ext uri="{FF2B5EF4-FFF2-40B4-BE49-F238E27FC236}">
                    <a16:creationId xmlns:a16="http://schemas.microsoft.com/office/drawing/2014/main" id="{E465186D-BC58-609B-AE7C-9C8DC0294D7C}"/>
                  </a:ext>
                </a:extLst>
              </p:cNvPr>
              <p:cNvPicPr/>
              <p:nvPr/>
            </p:nvPicPr>
            <p:blipFill>
              <a:blip r:embed="rId464"/>
              <a:stretch>
                <a:fillRect/>
              </a:stretch>
            </p:blipFill>
            <p:spPr>
              <a:xfrm>
                <a:off x="6620613" y="5748868"/>
                <a:ext cx="176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6" name="Freihand 305">
                <a:extLst>
                  <a:ext uri="{FF2B5EF4-FFF2-40B4-BE49-F238E27FC236}">
                    <a16:creationId xmlns:a16="http://schemas.microsoft.com/office/drawing/2014/main" id="{CFD811E6-2F4C-5D92-A408-9C0994AF9A80}"/>
                  </a:ext>
                </a:extLst>
              </p14:cNvPr>
              <p14:cNvContentPartPr/>
              <p14:nvPr/>
            </p14:nvContentPartPr>
            <p14:xfrm>
              <a:off x="6961173" y="5868748"/>
              <a:ext cx="21960" cy="197640"/>
            </p14:xfrm>
          </p:contentPart>
        </mc:Choice>
        <mc:Fallback>
          <p:pic>
            <p:nvPicPr>
              <p:cNvPr id="306" name="Freihand 305">
                <a:extLst>
                  <a:ext uri="{FF2B5EF4-FFF2-40B4-BE49-F238E27FC236}">
                    <a16:creationId xmlns:a16="http://schemas.microsoft.com/office/drawing/2014/main" id="{CFD811E6-2F4C-5D92-A408-9C0994AF9A80}"/>
                  </a:ext>
                </a:extLst>
              </p:cNvPr>
              <p:cNvPicPr/>
              <p:nvPr/>
            </p:nvPicPr>
            <p:blipFill>
              <a:blip r:embed="rId466"/>
              <a:stretch>
                <a:fillRect/>
              </a:stretch>
            </p:blipFill>
            <p:spPr>
              <a:xfrm>
                <a:off x="6955053" y="5862628"/>
                <a:ext cx="34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7" name="Freihand 306">
                <a:extLst>
                  <a:ext uri="{FF2B5EF4-FFF2-40B4-BE49-F238E27FC236}">
                    <a16:creationId xmlns:a16="http://schemas.microsoft.com/office/drawing/2014/main" id="{3503189B-FFBF-55DE-4C7F-A663FFFA85CC}"/>
                  </a:ext>
                </a:extLst>
              </p14:cNvPr>
              <p14:cNvContentPartPr/>
              <p14:nvPr/>
            </p14:nvContentPartPr>
            <p14:xfrm>
              <a:off x="6846693" y="5709268"/>
              <a:ext cx="231840" cy="227160"/>
            </p14:xfrm>
          </p:contentPart>
        </mc:Choice>
        <mc:Fallback>
          <p:pic>
            <p:nvPicPr>
              <p:cNvPr id="307" name="Freihand 306">
                <a:extLst>
                  <a:ext uri="{FF2B5EF4-FFF2-40B4-BE49-F238E27FC236}">
                    <a16:creationId xmlns:a16="http://schemas.microsoft.com/office/drawing/2014/main" id="{3503189B-FFBF-55DE-4C7F-A663FFFA85CC}"/>
                  </a:ext>
                </a:extLst>
              </p:cNvPr>
              <p:cNvPicPr/>
              <p:nvPr/>
            </p:nvPicPr>
            <p:blipFill>
              <a:blip r:embed="rId468"/>
              <a:stretch>
                <a:fillRect/>
              </a:stretch>
            </p:blipFill>
            <p:spPr>
              <a:xfrm>
                <a:off x="6840573" y="5703148"/>
                <a:ext cx="2440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9" name="Freihand 308">
                <a:extLst>
                  <a:ext uri="{FF2B5EF4-FFF2-40B4-BE49-F238E27FC236}">
                    <a16:creationId xmlns:a16="http://schemas.microsoft.com/office/drawing/2014/main" id="{583DC049-B6CC-EC41-B831-B0E816741492}"/>
                  </a:ext>
                </a:extLst>
              </p14:cNvPr>
              <p14:cNvContentPartPr/>
              <p14:nvPr/>
            </p14:nvContentPartPr>
            <p14:xfrm>
              <a:off x="4047333" y="3120868"/>
              <a:ext cx="52920" cy="106920"/>
            </p14:xfrm>
          </p:contentPart>
        </mc:Choice>
        <mc:Fallback>
          <p:pic>
            <p:nvPicPr>
              <p:cNvPr id="309" name="Freihand 308">
                <a:extLst>
                  <a:ext uri="{FF2B5EF4-FFF2-40B4-BE49-F238E27FC236}">
                    <a16:creationId xmlns:a16="http://schemas.microsoft.com/office/drawing/2014/main" id="{583DC049-B6CC-EC41-B831-B0E816741492}"/>
                  </a:ext>
                </a:extLst>
              </p:cNvPr>
              <p:cNvPicPr/>
              <p:nvPr/>
            </p:nvPicPr>
            <p:blipFill>
              <a:blip r:embed="rId470"/>
              <a:stretch>
                <a:fillRect/>
              </a:stretch>
            </p:blipFill>
            <p:spPr>
              <a:xfrm>
                <a:off x="4041213" y="3114748"/>
                <a:ext cx="65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0" name="Freihand 309">
                <a:extLst>
                  <a:ext uri="{FF2B5EF4-FFF2-40B4-BE49-F238E27FC236}">
                    <a16:creationId xmlns:a16="http://schemas.microsoft.com/office/drawing/2014/main" id="{0F0D741E-20A2-3675-679F-78A2EF877FFE}"/>
                  </a:ext>
                </a:extLst>
              </p14:cNvPr>
              <p14:cNvContentPartPr/>
              <p14:nvPr/>
            </p14:nvContentPartPr>
            <p14:xfrm>
              <a:off x="3577893" y="2743948"/>
              <a:ext cx="72720" cy="120600"/>
            </p14:xfrm>
          </p:contentPart>
        </mc:Choice>
        <mc:Fallback>
          <p:pic>
            <p:nvPicPr>
              <p:cNvPr id="310" name="Freihand 309">
                <a:extLst>
                  <a:ext uri="{FF2B5EF4-FFF2-40B4-BE49-F238E27FC236}">
                    <a16:creationId xmlns:a16="http://schemas.microsoft.com/office/drawing/2014/main" id="{0F0D741E-20A2-3675-679F-78A2EF877FFE}"/>
                  </a:ext>
                </a:extLst>
              </p:cNvPr>
              <p:cNvPicPr/>
              <p:nvPr/>
            </p:nvPicPr>
            <p:blipFill>
              <a:blip r:embed="rId472"/>
              <a:stretch>
                <a:fillRect/>
              </a:stretch>
            </p:blipFill>
            <p:spPr>
              <a:xfrm>
                <a:off x="3571773" y="2737828"/>
                <a:ext cx="84960" cy="132840"/>
              </a:xfrm>
              <a:prstGeom prst="rect">
                <a:avLst/>
              </a:prstGeom>
            </p:spPr>
          </p:pic>
        </mc:Fallback>
      </mc:AlternateContent>
      <p:grpSp>
        <p:nvGrpSpPr>
          <p:cNvPr id="312" name="Gruppieren 311">
            <a:extLst>
              <a:ext uri="{FF2B5EF4-FFF2-40B4-BE49-F238E27FC236}">
                <a16:creationId xmlns:a16="http://schemas.microsoft.com/office/drawing/2014/main" id="{0EBC6AE5-5E0E-2827-96C1-4927E18960ED}"/>
              </a:ext>
            </a:extLst>
          </p:cNvPr>
          <p:cNvGrpSpPr/>
          <p:nvPr/>
        </p:nvGrpSpPr>
        <p:grpSpPr>
          <a:xfrm>
            <a:off x="470013" y="5137948"/>
            <a:ext cx="382680" cy="454320"/>
            <a:chOff x="470013" y="5137948"/>
            <a:chExt cx="382680" cy="454320"/>
          </a:xfrm>
        </p:grpSpPr>
        <mc:AlternateContent xmlns:mc="http://schemas.openxmlformats.org/markup-compatibility/2006">
          <mc:Choice xmlns:p14="http://schemas.microsoft.com/office/powerpoint/2010/main" Requires="p14">
            <p:contentPart p14:bwMode="auto" r:id="rId473">
              <p14:nvContentPartPr>
                <p14:cNvPr id="185" name="Freihand 184">
                  <a:extLst>
                    <a:ext uri="{FF2B5EF4-FFF2-40B4-BE49-F238E27FC236}">
                      <a16:creationId xmlns:a16="http://schemas.microsoft.com/office/drawing/2014/main" id="{30A860D9-C73D-03E2-4D83-91AF14115BB5}"/>
                    </a:ext>
                  </a:extLst>
                </p14:cNvPr>
                <p14:cNvContentPartPr/>
                <p14:nvPr/>
              </p14:nvContentPartPr>
              <p14:xfrm>
                <a:off x="476493" y="5216068"/>
                <a:ext cx="127800" cy="290880"/>
              </p14:xfrm>
            </p:contentPart>
          </mc:Choice>
          <mc:Fallback>
            <p:pic>
              <p:nvPicPr>
                <p:cNvPr id="185" name="Freihand 184">
                  <a:extLst>
                    <a:ext uri="{FF2B5EF4-FFF2-40B4-BE49-F238E27FC236}">
                      <a16:creationId xmlns:a16="http://schemas.microsoft.com/office/drawing/2014/main" id="{30A860D9-C73D-03E2-4D83-91AF14115BB5}"/>
                    </a:ext>
                  </a:extLst>
                </p:cNvPr>
                <p:cNvPicPr/>
                <p:nvPr/>
              </p:nvPicPr>
              <p:blipFill>
                <a:blip r:embed="rId474"/>
                <a:stretch>
                  <a:fillRect/>
                </a:stretch>
              </p:blipFill>
              <p:spPr>
                <a:xfrm>
                  <a:off x="470373" y="5209948"/>
                  <a:ext cx="1400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86" name="Freihand 185">
                  <a:extLst>
                    <a:ext uri="{FF2B5EF4-FFF2-40B4-BE49-F238E27FC236}">
                      <a16:creationId xmlns:a16="http://schemas.microsoft.com/office/drawing/2014/main" id="{A2B57C25-5B9B-694A-5F3D-9C0E6D470B81}"/>
                    </a:ext>
                  </a:extLst>
                </p14:cNvPr>
                <p14:cNvContentPartPr/>
                <p14:nvPr/>
              </p14:nvContentPartPr>
              <p14:xfrm>
                <a:off x="803373" y="5255668"/>
                <a:ext cx="16200" cy="207000"/>
              </p14:xfrm>
            </p:contentPart>
          </mc:Choice>
          <mc:Fallback>
            <p:pic>
              <p:nvPicPr>
                <p:cNvPr id="186" name="Freihand 185">
                  <a:extLst>
                    <a:ext uri="{FF2B5EF4-FFF2-40B4-BE49-F238E27FC236}">
                      <a16:creationId xmlns:a16="http://schemas.microsoft.com/office/drawing/2014/main" id="{A2B57C25-5B9B-694A-5F3D-9C0E6D470B81}"/>
                    </a:ext>
                  </a:extLst>
                </p:cNvPr>
                <p:cNvPicPr/>
                <p:nvPr/>
              </p:nvPicPr>
              <p:blipFill>
                <a:blip r:embed="rId476"/>
                <a:stretch>
                  <a:fillRect/>
                </a:stretch>
              </p:blipFill>
              <p:spPr>
                <a:xfrm>
                  <a:off x="797253" y="5249548"/>
                  <a:ext cx="28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87" name="Freihand 186">
                  <a:extLst>
                    <a:ext uri="{FF2B5EF4-FFF2-40B4-BE49-F238E27FC236}">
                      <a16:creationId xmlns:a16="http://schemas.microsoft.com/office/drawing/2014/main" id="{0D0C7832-E780-4B00-9256-A48BD54006F6}"/>
                    </a:ext>
                  </a:extLst>
                </p14:cNvPr>
                <p14:cNvContentPartPr/>
                <p14:nvPr/>
              </p14:nvContentPartPr>
              <p14:xfrm>
                <a:off x="724173" y="5137948"/>
                <a:ext cx="128520" cy="167040"/>
              </p14:xfrm>
            </p:contentPart>
          </mc:Choice>
          <mc:Fallback>
            <p:pic>
              <p:nvPicPr>
                <p:cNvPr id="187" name="Freihand 186">
                  <a:extLst>
                    <a:ext uri="{FF2B5EF4-FFF2-40B4-BE49-F238E27FC236}">
                      <a16:creationId xmlns:a16="http://schemas.microsoft.com/office/drawing/2014/main" id="{0D0C7832-E780-4B00-9256-A48BD54006F6}"/>
                    </a:ext>
                  </a:extLst>
                </p:cNvPr>
                <p:cNvPicPr/>
                <p:nvPr/>
              </p:nvPicPr>
              <p:blipFill>
                <a:blip r:embed="rId478"/>
                <a:stretch>
                  <a:fillRect/>
                </a:stretch>
              </p:blipFill>
              <p:spPr>
                <a:xfrm>
                  <a:off x="718053" y="5131828"/>
                  <a:ext cx="140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1" name="Freihand 310">
                  <a:extLst>
                    <a:ext uri="{FF2B5EF4-FFF2-40B4-BE49-F238E27FC236}">
                      <a16:creationId xmlns:a16="http://schemas.microsoft.com/office/drawing/2014/main" id="{E34CDD51-840B-B50A-4198-F43917505DDA}"/>
                    </a:ext>
                  </a:extLst>
                </p14:cNvPr>
                <p14:cNvContentPartPr/>
                <p14:nvPr/>
              </p14:nvContentPartPr>
              <p14:xfrm>
                <a:off x="470013" y="5527468"/>
                <a:ext cx="358560" cy="64800"/>
              </p14:xfrm>
            </p:contentPart>
          </mc:Choice>
          <mc:Fallback>
            <p:pic>
              <p:nvPicPr>
                <p:cNvPr id="311" name="Freihand 310">
                  <a:extLst>
                    <a:ext uri="{FF2B5EF4-FFF2-40B4-BE49-F238E27FC236}">
                      <a16:creationId xmlns:a16="http://schemas.microsoft.com/office/drawing/2014/main" id="{E34CDD51-840B-B50A-4198-F43917505DDA}"/>
                    </a:ext>
                  </a:extLst>
                </p:cNvPr>
                <p:cNvPicPr/>
                <p:nvPr/>
              </p:nvPicPr>
              <p:blipFill>
                <a:blip r:embed="rId480"/>
                <a:stretch>
                  <a:fillRect/>
                </a:stretch>
              </p:blipFill>
              <p:spPr>
                <a:xfrm>
                  <a:off x="463893" y="5521348"/>
                  <a:ext cx="370800" cy="7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1">
            <p14:nvContentPartPr>
              <p14:cNvPr id="313" name="Freihand 312">
                <a:extLst>
                  <a:ext uri="{FF2B5EF4-FFF2-40B4-BE49-F238E27FC236}">
                    <a16:creationId xmlns:a16="http://schemas.microsoft.com/office/drawing/2014/main" id="{6BECE3CE-A180-19B0-F4AA-36ED8C0AEE53}"/>
                  </a:ext>
                </a:extLst>
              </p14:cNvPr>
              <p14:cNvContentPartPr/>
              <p14:nvPr/>
            </p14:nvContentPartPr>
            <p14:xfrm>
              <a:off x="1550733" y="5536468"/>
              <a:ext cx="401040" cy="51840"/>
            </p14:xfrm>
          </p:contentPart>
        </mc:Choice>
        <mc:Fallback>
          <p:pic>
            <p:nvPicPr>
              <p:cNvPr id="313" name="Freihand 312">
                <a:extLst>
                  <a:ext uri="{FF2B5EF4-FFF2-40B4-BE49-F238E27FC236}">
                    <a16:creationId xmlns:a16="http://schemas.microsoft.com/office/drawing/2014/main" id="{6BECE3CE-A180-19B0-F4AA-36ED8C0AEE53}"/>
                  </a:ext>
                </a:extLst>
              </p:cNvPr>
              <p:cNvPicPr/>
              <p:nvPr/>
            </p:nvPicPr>
            <p:blipFill>
              <a:blip r:embed="rId482"/>
              <a:stretch>
                <a:fillRect/>
              </a:stretch>
            </p:blipFill>
            <p:spPr>
              <a:xfrm>
                <a:off x="1544613" y="5530348"/>
                <a:ext cx="413280" cy="64080"/>
              </a:xfrm>
              <a:prstGeom prst="rect">
                <a:avLst/>
              </a:prstGeom>
            </p:spPr>
          </p:pic>
        </mc:Fallback>
      </mc:AlternateContent>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F3F0E192-AD1C-AAE5-4749-19A4BBDEA832}"/>
                  </a:ext>
                </a:extLst>
              </p14:cNvPr>
              <p14:cNvContentPartPr/>
              <p14:nvPr/>
            </p14:nvContentPartPr>
            <p14:xfrm>
              <a:off x="3859773" y="4996828"/>
              <a:ext cx="3178800" cy="150120"/>
            </p14:xfrm>
          </p:contentPart>
        </mc:Choice>
        <mc:Fallback>
          <p:pic>
            <p:nvPicPr>
              <p:cNvPr id="5" name="Freihand 4">
                <a:extLst>
                  <a:ext uri="{FF2B5EF4-FFF2-40B4-BE49-F238E27FC236}">
                    <a16:creationId xmlns:a16="http://schemas.microsoft.com/office/drawing/2014/main" id="{F3F0E192-AD1C-AAE5-4749-19A4BBDEA832}"/>
                  </a:ext>
                </a:extLst>
              </p:cNvPr>
              <p:cNvPicPr/>
              <p:nvPr/>
            </p:nvPicPr>
            <p:blipFill>
              <a:blip r:embed="rId3"/>
              <a:stretch>
                <a:fillRect/>
              </a:stretch>
            </p:blipFill>
            <p:spPr>
              <a:xfrm>
                <a:off x="3853653" y="4990708"/>
                <a:ext cx="3191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2E924318-531B-1506-49B5-3829F41974CB}"/>
                  </a:ext>
                </a:extLst>
              </p14:cNvPr>
              <p14:cNvContentPartPr/>
              <p14:nvPr/>
            </p14:nvContentPartPr>
            <p14:xfrm>
              <a:off x="6644373" y="5351788"/>
              <a:ext cx="1725480" cy="106200"/>
            </p14:xfrm>
          </p:contentPart>
        </mc:Choice>
        <mc:Fallback>
          <p:pic>
            <p:nvPicPr>
              <p:cNvPr id="6" name="Freihand 5">
                <a:extLst>
                  <a:ext uri="{FF2B5EF4-FFF2-40B4-BE49-F238E27FC236}">
                    <a16:creationId xmlns:a16="http://schemas.microsoft.com/office/drawing/2014/main" id="{2E924318-531B-1506-49B5-3829F41974CB}"/>
                  </a:ext>
                </a:extLst>
              </p:cNvPr>
              <p:cNvPicPr/>
              <p:nvPr/>
            </p:nvPicPr>
            <p:blipFill>
              <a:blip r:embed="rId5"/>
              <a:stretch>
                <a:fillRect/>
              </a:stretch>
            </p:blipFill>
            <p:spPr>
              <a:xfrm>
                <a:off x="6638253" y="5345668"/>
                <a:ext cx="1737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90350DD2-3F31-3B2C-C141-14C5B5A42963}"/>
                  </a:ext>
                </a:extLst>
              </p14:cNvPr>
              <p14:cNvContentPartPr/>
              <p14:nvPr/>
            </p14:nvContentPartPr>
            <p14:xfrm>
              <a:off x="6519453" y="4980268"/>
              <a:ext cx="1931760" cy="635400"/>
            </p14:xfrm>
          </p:contentPart>
        </mc:Choice>
        <mc:Fallback>
          <p:pic>
            <p:nvPicPr>
              <p:cNvPr id="7" name="Freihand 6">
                <a:extLst>
                  <a:ext uri="{FF2B5EF4-FFF2-40B4-BE49-F238E27FC236}">
                    <a16:creationId xmlns:a16="http://schemas.microsoft.com/office/drawing/2014/main" id="{90350DD2-3F31-3B2C-C141-14C5B5A42963}"/>
                  </a:ext>
                </a:extLst>
              </p:cNvPr>
              <p:cNvPicPr/>
              <p:nvPr/>
            </p:nvPicPr>
            <p:blipFill>
              <a:blip r:embed="rId7"/>
              <a:stretch>
                <a:fillRect/>
              </a:stretch>
            </p:blipFill>
            <p:spPr>
              <a:xfrm>
                <a:off x="6513333" y="4974148"/>
                <a:ext cx="1944000" cy="64764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xmlns="">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xmlns="">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xmlns="">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xmlns="">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xmlns="">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xmlns="">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xmlns="">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xmlns="">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xmlns="">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xmlns="">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xmlns="">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xmlns="">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xmlns="">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xmlns="">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xmlns="">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xmlns="">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xmlns="">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xmlns="">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xmlns="">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xmlns="">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xmlns="">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xmlns="">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xmlns="">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xmlns="">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xmlns="">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xmlns="">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xmlns="">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xmlns="">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xmlns="">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xmlns="">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xmlns="">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xmlns="">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xmlns="">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xmlns="">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xmlns="">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xmlns="">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xmlns="">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xmlns="">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xmlns="">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xmlns="">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xmlns="">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xmlns="">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xmlns="">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xmlns="">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xmlns="">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xmlns="">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xmlns="">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xmlns="">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xmlns="">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xmlns="">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xmlns="">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xmlns="">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xmlns="">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xmlns="">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xmlns="">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xmlns="">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xmlns="">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xmlns="">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xmlns="">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xmlns="">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xmlns="">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xmlns="">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xmlns="">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xmlns="">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xmlns="">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xmlns="">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xmlns="">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xmlns="">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xmlns="">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xmlns="">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xmlns="">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xmlns="">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xmlns="">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xmlns="">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xmlns="">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xmlns="">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xmlns="">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xmlns="">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xmlns="">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xmlns="">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xmlns="">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xmlns="">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xmlns="">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xmlns="">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xmlns="">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xmlns="">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xmlns="">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xmlns="">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xmlns="">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xmlns="">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xmlns="">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xmlns="">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xmlns="">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xmlns="">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xmlns="">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xmlns="">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xmlns="">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xmlns="">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xmlns="">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xmlns="">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xmlns="">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xmlns="">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xmlns="">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xmlns="">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xmlns="">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xmlns="">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xmlns="">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xmlns="">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xmlns="">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xmlns="">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xmlns="">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xmlns="">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xmlns="">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xmlns="">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xmlns="">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xmlns="">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xmlns="">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xmlns="">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xmlns="">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xmlns="">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xmlns="">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xmlns="">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xmlns="">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xmlns="">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xmlns="">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xmlns="">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xmlns="">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xmlns="">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xmlns="">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xmlns="">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xmlns="">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xmlns="">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xmlns="">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xmlns="">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xmlns="">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xmlns="">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xmlns="">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xmlns="">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xmlns="">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xmlns="">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xmlns="">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xmlns="">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xmlns="">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xmlns="">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xmlns="">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xmlns="">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xmlns="">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xmlns="">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xmlns="">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xmlns="">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xmlns="">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xmlns="">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xmlns="">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xmlns="">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xmlns="">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xmlns="">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xmlns="">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xmlns="">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xmlns="">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xmlns="">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xmlns="">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xmlns="">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xmlns="">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xmlns="">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xmlns="">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xmlns="">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xmlns="">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xmlns="">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xmlns="">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xmlns="">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xmlns="">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xmlns="">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xmlns="">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xmlns="">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xmlns="">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xmlns="">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xmlns="">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xmlns="">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xmlns="">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xmlns="">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xmlns="">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xmlns="">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xmlns="">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xmlns="">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xmlns="">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xmlns="">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xmlns="">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xmlns="">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xmlns="">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xmlns="">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xmlns="">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xmlns="">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xmlns="">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xmlns="">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xmlns="">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xmlns="">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xmlns="">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xmlns="">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xmlns="">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xmlns="">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xmlns="">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xmlns="">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xmlns="">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xmlns="">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xmlns="">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xmlns="">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xmlns="">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xmlns="">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xmlns="">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xmlns="">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xmlns="">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xmlns="">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xmlns="">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xmlns="">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xmlns="">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xmlns="">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xmlns="">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xmlns="">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xmlns="">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xmlns="">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xmlns="">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xmlns="">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xmlns="">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xmlns="">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xmlns="">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xmlns="">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xmlns="">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xmlns="">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xmlns="">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xmlns="">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xmlns="">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xmlns="">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xmlns="">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xmlns="">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xmlns="">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xmlns="">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xmlns="">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xmlns="">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xmlns="">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xmlns="">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xmlns="">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xmlns="">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xmlns="">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xmlns="">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xmlns="">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xmlns="">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xmlns="">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xmlns="">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xmlns="">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xmlns="">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xmlns="">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xmlns="">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xmlns="">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xmlns="">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xmlns="">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xmlns="">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xmlns="">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xmlns="">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xmlns:p14="http://schemas.microsoft.com/office/powerpoint/2010/main">
          <mc:Choice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xmlns="">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xmlns="">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xmlns="">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xmlns="">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xmlns="">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xmlns="">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xmlns="">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xmlns="">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xmlns="">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xmlns="">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xmlns="">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xmlns="">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xmlns="">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xmlns="">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xmlns="">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xmlns="">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xmlns="">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xmlns="">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xmlns="">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xmlns="">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xmlns="">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xmlns="">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xmlns="">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xmlns="">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xmlns="">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xmlns="">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xmlns="">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xmlns="">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xmlns="">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xmlns="">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xmlns="">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xmlns="">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xmlns="">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xmlns="">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xmlns="">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xmlns="">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xmlns="">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xmlns="">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xmlns="">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xmlns="">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xmlns="">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xmlns="">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xmlns="">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xmlns="">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xmlns="">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xmlns="">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xmlns="">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xmlns="">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xmlns="">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xmlns="">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xmlns="">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xmlns="">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xmlns="">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xmlns="">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xmlns="">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xmlns="">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xmlns="">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xmlns="">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xmlns="">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xmlns="">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xmlns="">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xmlns="">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xmlns="">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xmlns="">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xmlns:p14="http://schemas.microsoft.com/office/powerpoint/2010/main">
          <mc:Choice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xmlns="">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xmlns="">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xmlns="">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xmlns="">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xmlns="">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xmlns="">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xmlns="">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xmlns="">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xmlns="">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xmlns="">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xmlns="">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xmlns="">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xmlns="">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xmlns="">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xmlns="">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xmlns="">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xmlns="">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xmlns="">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xmlns="">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xmlns="">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xmlns="">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xmlns="">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xmlns="">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xmlns="">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xmlns="">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xmlns="">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xmlns="">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xmlns="">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xmlns="">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xmlns="">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xmlns="">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xmlns="">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xmlns="">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xmlns="">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xmlns="">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xmlns="">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xmlns="">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xmlns="">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xmlns="">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xmlns="">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xmlns="">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xmlns="">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xmlns="">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xmlns="">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xmlns="">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xmlns="">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xmlns="">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xmlns="">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xmlns="">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xmlns="">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xmlns="">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xmlns="">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xmlns="">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xmlns="">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xmlns="">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xmlns="">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xmlns="">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xmlns="">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xmlns="">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xmlns="">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xmlns="">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xmlns="">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xmlns="">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xmlns="">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xmlns="">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xmlns="">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xmlns="">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xmlns="">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xmlns="">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xmlns="">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xmlns="">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xmlns="">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xmlns="">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xmlns="">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xmlns="">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xmlns="">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xmlns="">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xmlns="">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xmlns="">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xmlns="">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xmlns="">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xmlns="">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xmlns="">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xmlns="">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xmlns="">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xmlns="">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xmlns="">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xmlns="">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xmlns="">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xmlns="">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xmlns="">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xmlns="">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xmlns="">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xmlns="">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xmlns="">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xmlns="">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xmlns="">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xmlns="">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xmlns="">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xmlns="">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xmlns="">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xmlns="">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xmlns="">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xmlns="">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xmlns="">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xmlns="">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xmlns="">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xmlns="">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xmlns="">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xmlns="">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xmlns="">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xmlns="">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xmlns="">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xmlns="">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xmlns="">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xmlns="">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xmlns="">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xmlns="">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xmlns="">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xmlns="">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xmlns="">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xmlns="">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xmlns="">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xmlns="">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xmlns="">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xmlns="">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xmlns="">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xmlns="">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xmlns="">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xmlns="">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xmlns="">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xmlns="">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xmlns="">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xmlns="">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xmlns="">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xmlns="">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xmlns="">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xmlns="">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xmlns="">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xmlns="">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xmlns="">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xmlns="">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xmlns="">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xmlns="">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xmlns="">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xmlns="">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xmlns="">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xmlns="">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xmlns="">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xmlns="">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xmlns="">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xmlns="">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xmlns="">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xmlns="">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xmlns="">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xmlns="">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xmlns="">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xmlns="">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xmlns="">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xmlns:p14="http://schemas.microsoft.com/office/powerpoint/2010/main">
          <mc:Choice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xmlns="">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xmlns="">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xmlns="">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xmlns="">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xmlns="">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xmlns="">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xmlns="">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1">
            <p14:nvContentPartPr>
              <p14:cNvPr id="17" name="Freihand 16">
                <a:extLst>
                  <a:ext uri="{FF2B5EF4-FFF2-40B4-BE49-F238E27FC236}">
                    <a16:creationId xmlns:a16="http://schemas.microsoft.com/office/drawing/2014/main" id="{2EFCB51C-9A35-7698-FF52-6505ACF17776}"/>
                  </a:ext>
                </a:extLst>
              </p14:cNvPr>
              <p14:cNvContentPartPr/>
              <p14:nvPr/>
            </p14:nvContentPartPr>
            <p14:xfrm>
              <a:off x="2458293" y="4249108"/>
              <a:ext cx="1440" cy="6480"/>
            </p14:xfrm>
          </p:contentPart>
        </mc:Choice>
        <mc:Fallback>
          <p:pic>
            <p:nvPicPr>
              <p:cNvPr id="17" name="Freihand 16">
                <a:extLst>
                  <a:ext uri="{FF2B5EF4-FFF2-40B4-BE49-F238E27FC236}">
                    <a16:creationId xmlns:a16="http://schemas.microsoft.com/office/drawing/2014/main" id="{2EFCB51C-9A35-7698-FF52-6505ACF17776}"/>
                  </a:ext>
                </a:extLst>
              </p:cNvPr>
              <p:cNvPicPr/>
              <p:nvPr/>
            </p:nvPicPr>
            <p:blipFill>
              <a:blip r:embed="rId972"/>
              <a:stretch>
                <a:fillRect/>
              </a:stretch>
            </p:blipFill>
            <p:spPr>
              <a:xfrm>
                <a:off x="2452173" y="4242988"/>
                <a:ext cx="13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113" name="Freihand 112">
                <a:extLst>
                  <a:ext uri="{FF2B5EF4-FFF2-40B4-BE49-F238E27FC236}">
                    <a16:creationId xmlns:a16="http://schemas.microsoft.com/office/drawing/2014/main" id="{1DAF4C28-2188-AC60-C3DC-093E773B6656}"/>
                  </a:ext>
                </a:extLst>
              </p14:cNvPr>
              <p14:cNvContentPartPr/>
              <p14:nvPr/>
            </p14:nvContentPartPr>
            <p14:xfrm>
              <a:off x="1714533" y="4130668"/>
              <a:ext cx="216000" cy="313560"/>
            </p14:xfrm>
          </p:contentPart>
        </mc:Choice>
        <mc:Fallback>
          <p:pic>
            <p:nvPicPr>
              <p:cNvPr id="113" name="Freihand 112">
                <a:extLst>
                  <a:ext uri="{FF2B5EF4-FFF2-40B4-BE49-F238E27FC236}">
                    <a16:creationId xmlns:a16="http://schemas.microsoft.com/office/drawing/2014/main" id="{1DAF4C28-2188-AC60-C3DC-093E773B6656}"/>
                  </a:ext>
                </a:extLst>
              </p:cNvPr>
              <p:cNvPicPr/>
              <p:nvPr/>
            </p:nvPicPr>
            <p:blipFill>
              <a:blip r:embed="rId974"/>
              <a:stretch>
                <a:fillRect/>
              </a:stretch>
            </p:blipFill>
            <p:spPr>
              <a:xfrm>
                <a:off x="1708413" y="4124548"/>
                <a:ext cx="2282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144" name="Freihand 143">
                <a:extLst>
                  <a:ext uri="{FF2B5EF4-FFF2-40B4-BE49-F238E27FC236}">
                    <a16:creationId xmlns:a16="http://schemas.microsoft.com/office/drawing/2014/main" id="{38A20A74-018C-256E-8DFC-21D6F38ACFEF}"/>
                  </a:ext>
                </a:extLst>
              </p14:cNvPr>
              <p14:cNvContentPartPr/>
              <p14:nvPr/>
            </p14:nvContentPartPr>
            <p14:xfrm>
              <a:off x="144213" y="2537668"/>
              <a:ext cx="663120" cy="74160"/>
            </p14:xfrm>
          </p:contentPart>
        </mc:Choice>
        <mc:Fallback>
          <p:pic>
            <p:nvPicPr>
              <p:cNvPr id="144" name="Freihand 143">
                <a:extLst>
                  <a:ext uri="{FF2B5EF4-FFF2-40B4-BE49-F238E27FC236}">
                    <a16:creationId xmlns:a16="http://schemas.microsoft.com/office/drawing/2014/main" id="{38A20A74-018C-256E-8DFC-21D6F38ACFEF}"/>
                  </a:ext>
                </a:extLst>
              </p:cNvPr>
              <p:cNvPicPr/>
              <p:nvPr/>
            </p:nvPicPr>
            <p:blipFill>
              <a:blip r:embed="rId976"/>
              <a:stretch>
                <a:fillRect/>
              </a:stretch>
            </p:blipFill>
            <p:spPr>
              <a:xfrm>
                <a:off x="138093" y="2531548"/>
                <a:ext cx="675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6" name="Freihand 595">
                <a:extLst>
                  <a:ext uri="{FF2B5EF4-FFF2-40B4-BE49-F238E27FC236}">
                    <a16:creationId xmlns:a16="http://schemas.microsoft.com/office/drawing/2014/main" id="{868236BD-6A44-955B-19BA-3F822F685B33}"/>
                  </a:ext>
                </a:extLst>
              </p14:cNvPr>
              <p14:cNvContentPartPr/>
              <p14:nvPr/>
            </p14:nvContentPartPr>
            <p14:xfrm>
              <a:off x="2896053" y="4491028"/>
              <a:ext cx="678600" cy="338400"/>
            </p14:xfrm>
          </p:contentPart>
        </mc:Choice>
        <mc:Fallback>
          <p:pic>
            <p:nvPicPr>
              <p:cNvPr id="596" name="Freihand 595">
                <a:extLst>
                  <a:ext uri="{FF2B5EF4-FFF2-40B4-BE49-F238E27FC236}">
                    <a16:creationId xmlns:a16="http://schemas.microsoft.com/office/drawing/2014/main" id="{868236BD-6A44-955B-19BA-3F822F685B33}"/>
                  </a:ext>
                </a:extLst>
              </p:cNvPr>
              <p:cNvPicPr/>
              <p:nvPr/>
            </p:nvPicPr>
            <p:blipFill>
              <a:blip r:embed="rId978"/>
              <a:stretch>
                <a:fillRect/>
              </a:stretch>
            </p:blipFill>
            <p:spPr>
              <a:xfrm>
                <a:off x="2889933" y="4484908"/>
                <a:ext cx="6908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98" name="Freihand 597">
                <a:extLst>
                  <a:ext uri="{FF2B5EF4-FFF2-40B4-BE49-F238E27FC236}">
                    <a16:creationId xmlns:a16="http://schemas.microsoft.com/office/drawing/2014/main" id="{CC16EB0D-5BEF-3359-2376-7F82B7206F0D}"/>
                  </a:ext>
                </a:extLst>
              </p14:cNvPr>
              <p14:cNvContentPartPr/>
              <p14:nvPr/>
            </p14:nvContentPartPr>
            <p14:xfrm>
              <a:off x="159693" y="2595628"/>
              <a:ext cx="624240" cy="37800"/>
            </p14:xfrm>
          </p:contentPart>
        </mc:Choice>
        <mc:Fallback>
          <p:pic>
            <p:nvPicPr>
              <p:cNvPr id="598" name="Freihand 597">
                <a:extLst>
                  <a:ext uri="{FF2B5EF4-FFF2-40B4-BE49-F238E27FC236}">
                    <a16:creationId xmlns:a16="http://schemas.microsoft.com/office/drawing/2014/main" id="{CC16EB0D-5BEF-3359-2376-7F82B7206F0D}"/>
                  </a:ext>
                </a:extLst>
              </p:cNvPr>
              <p:cNvPicPr/>
              <p:nvPr/>
            </p:nvPicPr>
            <p:blipFill>
              <a:blip r:embed="rId980"/>
              <a:stretch>
                <a:fillRect/>
              </a:stretch>
            </p:blipFill>
            <p:spPr>
              <a:xfrm>
                <a:off x="153573" y="2589508"/>
                <a:ext cx="636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99" name="Freihand 598">
                <a:extLst>
                  <a:ext uri="{FF2B5EF4-FFF2-40B4-BE49-F238E27FC236}">
                    <a16:creationId xmlns:a16="http://schemas.microsoft.com/office/drawing/2014/main" id="{639362B9-B9EC-DF9A-06B6-E67F69897BB6}"/>
                  </a:ext>
                </a:extLst>
              </p14:cNvPr>
              <p14:cNvContentPartPr/>
              <p14:nvPr/>
            </p14:nvContentPartPr>
            <p14:xfrm>
              <a:off x="6109413" y="896788"/>
              <a:ext cx="225000" cy="40680"/>
            </p14:xfrm>
          </p:contentPart>
        </mc:Choice>
        <mc:Fallback>
          <p:pic>
            <p:nvPicPr>
              <p:cNvPr id="599" name="Freihand 598">
                <a:extLst>
                  <a:ext uri="{FF2B5EF4-FFF2-40B4-BE49-F238E27FC236}">
                    <a16:creationId xmlns:a16="http://schemas.microsoft.com/office/drawing/2014/main" id="{639362B9-B9EC-DF9A-06B6-E67F69897BB6}"/>
                  </a:ext>
                </a:extLst>
              </p:cNvPr>
              <p:cNvPicPr/>
              <p:nvPr/>
            </p:nvPicPr>
            <p:blipFill>
              <a:blip r:embed="rId982"/>
              <a:stretch>
                <a:fillRect/>
              </a:stretch>
            </p:blipFill>
            <p:spPr>
              <a:xfrm>
                <a:off x="6103293" y="890668"/>
                <a:ext cx="237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00" name="Freihand 599">
                <a:extLst>
                  <a:ext uri="{FF2B5EF4-FFF2-40B4-BE49-F238E27FC236}">
                    <a16:creationId xmlns:a16="http://schemas.microsoft.com/office/drawing/2014/main" id="{640AE73A-603F-C11A-6A96-438E67453DE3}"/>
                  </a:ext>
                </a:extLst>
              </p14:cNvPr>
              <p14:cNvContentPartPr/>
              <p14:nvPr/>
            </p14:nvContentPartPr>
            <p14:xfrm>
              <a:off x="7492173" y="1180108"/>
              <a:ext cx="262080" cy="52920"/>
            </p14:xfrm>
          </p:contentPart>
        </mc:Choice>
        <mc:Fallback>
          <p:pic>
            <p:nvPicPr>
              <p:cNvPr id="600" name="Freihand 599">
                <a:extLst>
                  <a:ext uri="{FF2B5EF4-FFF2-40B4-BE49-F238E27FC236}">
                    <a16:creationId xmlns:a16="http://schemas.microsoft.com/office/drawing/2014/main" id="{640AE73A-603F-C11A-6A96-438E67453DE3}"/>
                  </a:ext>
                </a:extLst>
              </p:cNvPr>
              <p:cNvPicPr/>
              <p:nvPr/>
            </p:nvPicPr>
            <p:blipFill>
              <a:blip r:embed="rId984"/>
              <a:stretch>
                <a:fillRect/>
              </a:stretch>
            </p:blipFill>
            <p:spPr>
              <a:xfrm>
                <a:off x="7486053" y="1173988"/>
                <a:ext cx="274320" cy="65160"/>
              </a:xfrm>
              <a:prstGeom prst="rect">
                <a:avLst/>
              </a:prstGeom>
            </p:spPr>
          </p:pic>
        </mc:Fallback>
      </mc:AlternateContent>
      <p:grpSp>
        <p:nvGrpSpPr>
          <p:cNvPr id="605" name="Gruppieren 604">
            <a:extLst>
              <a:ext uri="{FF2B5EF4-FFF2-40B4-BE49-F238E27FC236}">
                <a16:creationId xmlns:a16="http://schemas.microsoft.com/office/drawing/2014/main" id="{6AA0E6E3-65D1-A44A-838B-BCA19494E4D3}"/>
              </a:ext>
            </a:extLst>
          </p:cNvPr>
          <p:cNvGrpSpPr/>
          <p:nvPr/>
        </p:nvGrpSpPr>
        <p:grpSpPr>
          <a:xfrm>
            <a:off x="7514853" y="814348"/>
            <a:ext cx="207360" cy="163080"/>
            <a:chOff x="7514853" y="814348"/>
            <a:chExt cx="207360" cy="163080"/>
          </a:xfrm>
        </p:grpSpPr>
        <mc:AlternateContent xmlns:mc="http://schemas.openxmlformats.org/markup-compatibility/2006">
          <mc:Choice xmlns:p14="http://schemas.microsoft.com/office/powerpoint/2010/main" Requires="p14">
            <p:contentPart p14:bwMode="auto" r:id="rId985">
              <p14:nvContentPartPr>
                <p14:cNvPr id="601" name="Freihand 600">
                  <a:extLst>
                    <a:ext uri="{FF2B5EF4-FFF2-40B4-BE49-F238E27FC236}">
                      <a16:creationId xmlns:a16="http://schemas.microsoft.com/office/drawing/2014/main" id="{F48D0F25-6FFB-5605-CAB6-C8D937F17567}"/>
                    </a:ext>
                  </a:extLst>
                </p14:cNvPr>
                <p14:cNvContentPartPr/>
                <p14:nvPr/>
              </p14:nvContentPartPr>
              <p14:xfrm>
                <a:off x="7514853" y="814348"/>
                <a:ext cx="72360" cy="142200"/>
              </p14:xfrm>
            </p:contentPart>
          </mc:Choice>
          <mc:Fallback>
            <p:pic>
              <p:nvPicPr>
                <p:cNvPr id="601" name="Freihand 600">
                  <a:extLst>
                    <a:ext uri="{FF2B5EF4-FFF2-40B4-BE49-F238E27FC236}">
                      <a16:creationId xmlns:a16="http://schemas.microsoft.com/office/drawing/2014/main" id="{F48D0F25-6FFB-5605-CAB6-C8D937F17567}"/>
                    </a:ext>
                  </a:extLst>
                </p:cNvPr>
                <p:cNvPicPr/>
                <p:nvPr/>
              </p:nvPicPr>
              <p:blipFill>
                <a:blip r:embed="rId986"/>
                <a:stretch>
                  <a:fillRect/>
                </a:stretch>
              </p:blipFill>
              <p:spPr>
                <a:xfrm>
                  <a:off x="7508733" y="808228"/>
                  <a:ext cx="84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02" name="Freihand 601">
                  <a:extLst>
                    <a:ext uri="{FF2B5EF4-FFF2-40B4-BE49-F238E27FC236}">
                      <a16:creationId xmlns:a16="http://schemas.microsoft.com/office/drawing/2014/main" id="{AD6BC1DD-8B9E-B803-22D8-F981F9FEC6CC}"/>
                    </a:ext>
                  </a:extLst>
                </p14:cNvPr>
                <p14:cNvContentPartPr/>
                <p14:nvPr/>
              </p14:nvContentPartPr>
              <p14:xfrm>
                <a:off x="7567413" y="861508"/>
                <a:ext cx="5400" cy="115920"/>
              </p14:xfrm>
            </p:contentPart>
          </mc:Choice>
          <mc:Fallback>
            <p:pic>
              <p:nvPicPr>
                <p:cNvPr id="602" name="Freihand 601">
                  <a:extLst>
                    <a:ext uri="{FF2B5EF4-FFF2-40B4-BE49-F238E27FC236}">
                      <a16:creationId xmlns:a16="http://schemas.microsoft.com/office/drawing/2014/main" id="{AD6BC1DD-8B9E-B803-22D8-F981F9FEC6CC}"/>
                    </a:ext>
                  </a:extLst>
                </p:cNvPr>
                <p:cNvPicPr/>
                <p:nvPr/>
              </p:nvPicPr>
              <p:blipFill>
                <a:blip r:embed="rId988"/>
                <a:stretch>
                  <a:fillRect/>
                </a:stretch>
              </p:blipFill>
              <p:spPr>
                <a:xfrm>
                  <a:off x="7561293" y="855388"/>
                  <a:ext cx="17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04" name="Freihand 603">
                  <a:extLst>
                    <a:ext uri="{FF2B5EF4-FFF2-40B4-BE49-F238E27FC236}">
                      <a16:creationId xmlns:a16="http://schemas.microsoft.com/office/drawing/2014/main" id="{F56F4D24-02C3-91AA-49E6-C827F501FF9E}"/>
                    </a:ext>
                  </a:extLst>
                </p14:cNvPr>
                <p14:cNvContentPartPr/>
                <p14:nvPr/>
              </p14:nvContentPartPr>
              <p14:xfrm>
                <a:off x="7625733" y="839908"/>
                <a:ext cx="96480" cy="135720"/>
              </p14:xfrm>
            </p:contentPart>
          </mc:Choice>
          <mc:Fallback>
            <p:pic>
              <p:nvPicPr>
                <p:cNvPr id="604" name="Freihand 603">
                  <a:extLst>
                    <a:ext uri="{FF2B5EF4-FFF2-40B4-BE49-F238E27FC236}">
                      <a16:creationId xmlns:a16="http://schemas.microsoft.com/office/drawing/2014/main" id="{F56F4D24-02C3-91AA-49E6-C827F501FF9E}"/>
                    </a:ext>
                  </a:extLst>
                </p:cNvPr>
                <p:cNvPicPr/>
                <p:nvPr/>
              </p:nvPicPr>
              <p:blipFill>
                <a:blip r:embed="rId990"/>
                <a:stretch>
                  <a:fillRect/>
                </a:stretch>
              </p:blipFill>
              <p:spPr>
                <a:xfrm>
                  <a:off x="7619613" y="833788"/>
                  <a:ext cx="10872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1">
            <p14:nvContentPartPr>
              <p14:cNvPr id="606" name="Freihand 605">
                <a:extLst>
                  <a:ext uri="{FF2B5EF4-FFF2-40B4-BE49-F238E27FC236}">
                    <a16:creationId xmlns:a16="http://schemas.microsoft.com/office/drawing/2014/main" id="{61465B42-181F-47FF-7D37-E04046BD017D}"/>
                  </a:ext>
                </a:extLst>
              </p14:cNvPr>
              <p14:cNvContentPartPr/>
              <p14:nvPr/>
            </p14:nvContentPartPr>
            <p14:xfrm>
              <a:off x="5546373" y="1565668"/>
              <a:ext cx="335160" cy="17640"/>
            </p14:xfrm>
          </p:contentPart>
        </mc:Choice>
        <mc:Fallback>
          <p:pic>
            <p:nvPicPr>
              <p:cNvPr id="606" name="Freihand 605">
                <a:extLst>
                  <a:ext uri="{FF2B5EF4-FFF2-40B4-BE49-F238E27FC236}">
                    <a16:creationId xmlns:a16="http://schemas.microsoft.com/office/drawing/2014/main" id="{61465B42-181F-47FF-7D37-E04046BD017D}"/>
                  </a:ext>
                </a:extLst>
              </p:cNvPr>
              <p:cNvPicPr/>
              <p:nvPr/>
            </p:nvPicPr>
            <p:blipFill>
              <a:blip r:embed="rId992"/>
              <a:stretch>
                <a:fillRect/>
              </a:stretch>
            </p:blipFill>
            <p:spPr>
              <a:xfrm>
                <a:off x="5540253" y="1559548"/>
                <a:ext cx="347400" cy="29880"/>
              </a:xfrm>
              <a:prstGeom prst="rect">
                <a:avLst/>
              </a:prstGeom>
            </p:spPr>
          </p:pic>
        </mc:Fallback>
      </mc:AlternateContent>
      <p:grpSp>
        <p:nvGrpSpPr>
          <p:cNvPr id="610" name="Gruppieren 609">
            <a:extLst>
              <a:ext uri="{FF2B5EF4-FFF2-40B4-BE49-F238E27FC236}">
                <a16:creationId xmlns:a16="http://schemas.microsoft.com/office/drawing/2014/main" id="{BD975440-3A49-C1E6-A652-D1F643D89418}"/>
              </a:ext>
            </a:extLst>
          </p:cNvPr>
          <p:cNvGrpSpPr/>
          <p:nvPr/>
        </p:nvGrpSpPr>
        <p:grpSpPr>
          <a:xfrm>
            <a:off x="5537733" y="1255348"/>
            <a:ext cx="320760" cy="125280"/>
            <a:chOff x="5537733" y="1255348"/>
            <a:chExt cx="320760" cy="125280"/>
          </a:xfrm>
        </p:grpSpPr>
        <mc:AlternateContent xmlns:mc="http://schemas.openxmlformats.org/markup-compatibility/2006">
          <mc:Choice xmlns:p14="http://schemas.microsoft.com/office/powerpoint/2010/main" Requires="p14">
            <p:contentPart p14:bwMode="auto" r:id="rId993">
              <p14:nvContentPartPr>
                <p14:cNvPr id="607" name="Freihand 606">
                  <a:extLst>
                    <a:ext uri="{FF2B5EF4-FFF2-40B4-BE49-F238E27FC236}">
                      <a16:creationId xmlns:a16="http://schemas.microsoft.com/office/drawing/2014/main" id="{0A264322-119F-8148-ED04-256850E1817B}"/>
                    </a:ext>
                  </a:extLst>
                </p14:cNvPr>
                <p14:cNvContentPartPr/>
                <p14:nvPr/>
              </p14:nvContentPartPr>
              <p14:xfrm>
                <a:off x="5537733" y="1267588"/>
                <a:ext cx="71640" cy="113040"/>
              </p14:xfrm>
            </p:contentPart>
          </mc:Choice>
          <mc:Fallback>
            <p:pic>
              <p:nvPicPr>
                <p:cNvPr id="607" name="Freihand 606">
                  <a:extLst>
                    <a:ext uri="{FF2B5EF4-FFF2-40B4-BE49-F238E27FC236}">
                      <a16:creationId xmlns:a16="http://schemas.microsoft.com/office/drawing/2014/main" id="{0A264322-119F-8148-ED04-256850E1817B}"/>
                    </a:ext>
                  </a:extLst>
                </p:cNvPr>
                <p:cNvPicPr/>
                <p:nvPr/>
              </p:nvPicPr>
              <p:blipFill>
                <a:blip r:embed="rId994"/>
                <a:stretch>
                  <a:fillRect/>
                </a:stretch>
              </p:blipFill>
              <p:spPr>
                <a:xfrm>
                  <a:off x="5531613" y="1261468"/>
                  <a:ext cx="83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8" name="Freihand 607">
                  <a:extLst>
                    <a:ext uri="{FF2B5EF4-FFF2-40B4-BE49-F238E27FC236}">
                      <a16:creationId xmlns:a16="http://schemas.microsoft.com/office/drawing/2014/main" id="{2DC51773-E86E-21C5-EE8A-619533FDDEC3}"/>
                    </a:ext>
                  </a:extLst>
                </p14:cNvPr>
                <p14:cNvContentPartPr/>
                <p14:nvPr/>
              </p14:nvContentPartPr>
              <p14:xfrm>
                <a:off x="5639253" y="1255348"/>
                <a:ext cx="91440" cy="100800"/>
              </p14:xfrm>
            </p:contentPart>
          </mc:Choice>
          <mc:Fallback>
            <p:pic>
              <p:nvPicPr>
                <p:cNvPr id="608" name="Freihand 607">
                  <a:extLst>
                    <a:ext uri="{FF2B5EF4-FFF2-40B4-BE49-F238E27FC236}">
                      <a16:creationId xmlns:a16="http://schemas.microsoft.com/office/drawing/2014/main" id="{2DC51773-E86E-21C5-EE8A-619533FDDEC3}"/>
                    </a:ext>
                  </a:extLst>
                </p:cNvPr>
                <p:cNvPicPr/>
                <p:nvPr/>
              </p:nvPicPr>
              <p:blipFill>
                <a:blip r:embed="rId996"/>
                <a:stretch>
                  <a:fillRect/>
                </a:stretch>
              </p:blipFill>
              <p:spPr>
                <a:xfrm>
                  <a:off x="5633133" y="1249228"/>
                  <a:ext cx="103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9" name="Freihand 608">
                  <a:extLst>
                    <a:ext uri="{FF2B5EF4-FFF2-40B4-BE49-F238E27FC236}">
                      <a16:creationId xmlns:a16="http://schemas.microsoft.com/office/drawing/2014/main" id="{D440A436-C713-693D-8D86-DF6CA45C66B9}"/>
                    </a:ext>
                  </a:extLst>
                </p14:cNvPr>
                <p14:cNvContentPartPr/>
                <p14:nvPr/>
              </p14:nvContentPartPr>
              <p14:xfrm>
                <a:off x="5792613" y="1257148"/>
                <a:ext cx="65880" cy="104400"/>
              </p14:xfrm>
            </p:contentPart>
          </mc:Choice>
          <mc:Fallback>
            <p:pic>
              <p:nvPicPr>
                <p:cNvPr id="609" name="Freihand 608">
                  <a:extLst>
                    <a:ext uri="{FF2B5EF4-FFF2-40B4-BE49-F238E27FC236}">
                      <a16:creationId xmlns:a16="http://schemas.microsoft.com/office/drawing/2014/main" id="{D440A436-C713-693D-8D86-DF6CA45C66B9}"/>
                    </a:ext>
                  </a:extLst>
                </p:cNvPr>
                <p:cNvPicPr/>
                <p:nvPr/>
              </p:nvPicPr>
              <p:blipFill>
                <a:blip r:embed="rId998"/>
                <a:stretch>
                  <a:fillRect/>
                </a:stretch>
              </p:blipFill>
              <p:spPr>
                <a:xfrm>
                  <a:off x="5786493" y="1251028"/>
                  <a:ext cx="78120" cy="116640"/>
                </a:xfrm>
                <a:prstGeom prst="rect">
                  <a:avLst/>
                </a:prstGeom>
              </p:spPr>
            </p:pic>
          </mc:Fallback>
        </mc:AlternateContent>
      </p:grpSp>
      <p:grpSp>
        <p:nvGrpSpPr>
          <p:cNvPr id="614" name="Gruppieren 613">
            <a:extLst>
              <a:ext uri="{FF2B5EF4-FFF2-40B4-BE49-F238E27FC236}">
                <a16:creationId xmlns:a16="http://schemas.microsoft.com/office/drawing/2014/main" id="{3E75E6C2-0D54-B223-42F9-7D0B7EF5BA87}"/>
              </a:ext>
            </a:extLst>
          </p:cNvPr>
          <p:cNvGrpSpPr/>
          <p:nvPr/>
        </p:nvGrpSpPr>
        <p:grpSpPr>
          <a:xfrm>
            <a:off x="5708013" y="1589428"/>
            <a:ext cx="349920" cy="117360"/>
            <a:chOff x="5708013" y="1589428"/>
            <a:chExt cx="349920" cy="117360"/>
          </a:xfrm>
        </p:grpSpPr>
        <mc:AlternateContent xmlns:mc="http://schemas.openxmlformats.org/markup-compatibility/2006">
          <mc:Choice xmlns:p14="http://schemas.microsoft.com/office/powerpoint/2010/main" Requires="p14">
            <p:contentPart p14:bwMode="auto" r:id="rId999">
              <p14:nvContentPartPr>
                <p14:cNvPr id="611" name="Freihand 610">
                  <a:extLst>
                    <a:ext uri="{FF2B5EF4-FFF2-40B4-BE49-F238E27FC236}">
                      <a16:creationId xmlns:a16="http://schemas.microsoft.com/office/drawing/2014/main" id="{4F804051-67DC-629F-A31B-92BFE99873A7}"/>
                    </a:ext>
                  </a:extLst>
                </p14:cNvPr>
                <p14:cNvContentPartPr/>
                <p14:nvPr/>
              </p14:nvContentPartPr>
              <p14:xfrm>
                <a:off x="5708013" y="1612468"/>
                <a:ext cx="75600" cy="94320"/>
              </p14:xfrm>
            </p:contentPart>
          </mc:Choice>
          <mc:Fallback>
            <p:pic>
              <p:nvPicPr>
                <p:cNvPr id="611" name="Freihand 610">
                  <a:extLst>
                    <a:ext uri="{FF2B5EF4-FFF2-40B4-BE49-F238E27FC236}">
                      <a16:creationId xmlns:a16="http://schemas.microsoft.com/office/drawing/2014/main" id="{4F804051-67DC-629F-A31B-92BFE99873A7}"/>
                    </a:ext>
                  </a:extLst>
                </p:cNvPr>
                <p:cNvPicPr/>
                <p:nvPr/>
              </p:nvPicPr>
              <p:blipFill>
                <a:blip r:embed="rId1000"/>
                <a:stretch>
                  <a:fillRect/>
                </a:stretch>
              </p:blipFill>
              <p:spPr>
                <a:xfrm>
                  <a:off x="5701893" y="1606348"/>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2" name="Freihand 611">
                  <a:extLst>
                    <a:ext uri="{FF2B5EF4-FFF2-40B4-BE49-F238E27FC236}">
                      <a16:creationId xmlns:a16="http://schemas.microsoft.com/office/drawing/2014/main" id="{8F9DB329-FBF2-F8D7-B9BA-4DE9737C39B3}"/>
                    </a:ext>
                  </a:extLst>
                </p14:cNvPr>
                <p14:cNvContentPartPr/>
                <p14:nvPr/>
              </p14:nvContentPartPr>
              <p14:xfrm>
                <a:off x="5850573" y="1595188"/>
                <a:ext cx="48960" cy="109080"/>
              </p14:xfrm>
            </p:contentPart>
          </mc:Choice>
          <mc:Fallback>
            <p:pic>
              <p:nvPicPr>
                <p:cNvPr id="612" name="Freihand 611">
                  <a:extLst>
                    <a:ext uri="{FF2B5EF4-FFF2-40B4-BE49-F238E27FC236}">
                      <a16:creationId xmlns:a16="http://schemas.microsoft.com/office/drawing/2014/main" id="{8F9DB329-FBF2-F8D7-B9BA-4DE9737C39B3}"/>
                    </a:ext>
                  </a:extLst>
                </p:cNvPr>
                <p:cNvPicPr/>
                <p:nvPr/>
              </p:nvPicPr>
              <p:blipFill>
                <a:blip r:embed="rId1002"/>
                <a:stretch>
                  <a:fillRect/>
                </a:stretch>
              </p:blipFill>
              <p:spPr>
                <a:xfrm>
                  <a:off x="5844453" y="1589068"/>
                  <a:ext cx="61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13" name="Freihand 612">
                  <a:extLst>
                    <a:ext uri="{FF2B5EF4-FFF2-40B4-BE49-F238E27FC236}">
                      <a16:creationId xmlns:a16="http://schemas.microsoft.com/office/drawing/2014/main" id="{8650B750-EF19-99A4-20C2-235FBF9BC96E}"/>
                    </a:ext>
                  </a:extLst>
                </p14:cNvPr>
                <p14:cNvContentPartPr/>
                <p14:nvPr/>
              </p14:nvContentPartPr>
              <p14:xfrm>
                <a:off x="5960013" y="1589428"/>
                <a:ext cx="97920" cy="104400"/>
              </p14:xfrm>
            </p:contentPart>
          </mc:Choice>
          <mc:Fallback>
            <p:pic>
              <p:nvPicPr>
                <p:cNvPr id="613" name="Freihand 612">
                  <a:extLst>
                    <a:ext uri="{FF2B5EF4-FFF2-40B4-BE49-F238E27FC236}">
                      <a16:creationId xmlns:a16="http://schemas.microsoft.com/office/drawing/2014/main" id="{8650B750-EF19-99A4-20C2-235FBF9BC96E}"/>
                    </a:ext>
                  </a:extLst>
                </p:cNvPr>
                <p:cNvPicPr/>
                <p:nvPr/>
              </p:nvPicPr>
              <p:blipFill>
                <a:blip r:embed="rId1004"/>
                <a:stretch>
                  <a:fillRect/>
                </a:stretch>
              </p:blipFill>
              <p:spPr>
                <a:xfrm>
                  <a:off x="5953893" y="1583308"/>
                  <a:ext cx="110160" cy="116640"/>
                </a:xfrm>
                <a:prstGeom prst="rect">
                  <a:avLst/>
                </a:prstGeom>
              </p:spPr>
            </p:pic>
          </mc:Fallback>
        </mc:AlternateContent>
      </p:grpSp>
      <p:grpSp>
        <p:nvGrpSpPr>
          <p:cNvPr id="618" name="Gruppieren 617">
            <a:extLst>
              <a:ext uri="{FF2B5EF4-FFF2-40B4-BE49-F238E27FC236}">
                <a16:creationId xmlns:a16="http://schemas.microsoft.com/office/drawing/2014/main" id="{C1E1604D-2C4B-967E-3312-FEB6476A48EE}"/>
              </a:ext>
            </a:extLst>
          </p:cNvPr>
          <p:cNvGrpSpPr/>
          <p:nvPr/>
        </p:nvGrpSpPr>
        <p:grpSpPr>
          <a:xfrm>
            <a:off x="5751213" y="1902268"/>
            <a:ext cx="311400" cy="136800"/>
            <a:chOff x="5751213" y="1902268"/>
            <a:chExt cx="311400" cy="136800"/>
          </a:xfrm>
        </p:grpSpPr>
        <mc:AlternateContent xmlns:mc="http://schemas.openxmlformats.org/markup-compatibility/2006">
          <mc:Choice xmlns:p14="http://schemas.microsoft.com/office/powerpoint/2010/main" Requires="p14">
            <p:contentPart p14:bwMode="auto" r:id="rId1005">
              <p14:nvContentPartPr>
                <p14:cNvPr id="615" name="Freihand 614">
                  <a:extLst>
                    <a:ext uri="{FF2B5EF4-FFF2-40B4-BE49-F238E27FC236}">
                      <a16:creationId xmlns:a16="http://schemas.microsoft.com/office/drawing/2014/main" id="{19FD8072-F91D-C2DB-50A8-1A378BD996C5}"/>
                    </a:ext>
                  </a:extLst>
                </p14:cNvPr>
                <p14:cNvContentPartPr/>
                <p14:nvPr/>
              </p14:nvContentPartPr>
              <p14:xfrm>
                <a:off x="5751213" y="1942588"/>
                <a:ext cx="82440" cy="96480"/>
              </p14:xfrm>
            </p:contentPart>
          </mc:Choice>
          <mc:Fallback>
            <p:pic>
              <p:nvPicPr>
                <p:cNvPr id="615" name="Freihand 614">
                  <a:extLst>
                    <a:ext uri="{FF2B5EF4-FFF2-40B4-BE49-F238E27FC236}">
                      <a16:creationId xmlns:a16="http://schemas.microsoft.com/office/drawing/2014/main" id="{19FD8072-F91D-C2DB-50A8-1A378BD996C5}"/>
                    </a:ext>
                  </a:extLst>
                </p:cNvPr>
                <p:cNvPicPr/>
                <p:nvPr/>
              </p:nvPicPr>
              <p:blipFill>
                <a:blip r:embed="rId1006"/>
                <a:stretch>
                  <a:fillRect/>
                </a:stretch>
              </p:blipFill>
              <p:spPr>
                <a:xfrm>
                  <a:off x="5745093" y="1936468"/>
                  <a:ext cx="94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6" name="Freihand 615">
                  <a:extLst>
                    <a:ext uri="{FF2B5EF4-FFF2-40B4-BE49-F238E27FC236}">
                      <a16:creationId xmlns:a16="http://schemas.microsoft.com/office/drawing/2014/main" id="{1F32BF13-555D-312E-251C-FA6F1DD109C5}"/>
                    </a:ext>
                  </a:extLst>
                </p14:cNvPr>
                <p14:cNvContentPartPr/>
                <p14:nvPr/>
              </p14:nvContentPartPr>
              <p14:xfrm>
                <a:off x="5858133" y="1928548"/>
                <a:ext cx="78120" cy="93600"/>
              </p14:xfrm>
            </p:contentPart>
          </mc:Choice>
          <mc:Fallback>
            <p:pic>
              <p:nvPicPr>
                <p:cNvPr id="616" name="Freihand 615">
                  <a:extLst>
                    <a:ext uri="{FF2B5EF4-FFF2-40B4-BE49-F238E27FC236}">
                      <a16:creationId xmlns:a16="http://schemas.microsoft.com/office/drawing/2014/main" id="{1F32BF13-555D-312E-251C-FA6F1DD109C5}"/>
                    </a:ext>
                  </a:extLst>
                </p:cNvPr>
                <p:cNvPicPr/>
                <p:nvPr/>
              </p:nvPicPr>
              <p:blipFill>
                <a:blip r:embed="rId1008"/>
                <a:stretch>
                  <a:fillRect/>
                </a:stretch>
              </p:blipFill>
              <p:spPr>
                <a:xfrm>
                  <a:off x="5852013" y="1922428"/>
                  <a:ext cx="90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7" name="Freihand 616">
                  <a:extLst>
                    <a:ext uri="{FF2B5EF4-FFF2-40B4-BE49-F238E27FC236}">
                      <a16:creationId xmlns:a16="http://schemas.microsoft.com/office/drawing/2014/main" id="{C08D2C3A-B04E-F7B8-9007-7411995D2F79}"/>
                    </a:ext>
                  </a:extLst>
                </p14:cNvPr>
                <p14:cNvContentPartPr/>
                <p14:nvPr/>
              </p14:nvContentPartPr>
              <p14:xfrm>
                <a:off x="5987733" y="1902268"/>
                <a:ext cx="74880" cy="97200"/>
              </p14:xfrm>
            </p:contentPart>
          </mc:Choice>
          <mc:Fallback>
            <p:pic>
              <p:nvPicPr>
                <p:cNvPr id="617" name="Freihand 616">
                  <a:extLst>
                    <a:ext uri="{FF2B5EF4-FFF2-40B4-BE49-F238E27FC236}">
                      <a16:creationId xmlns:a16="http://schemas.microsoft.com/office/drawing/2014/main" id="{C08D2C3A-B04E-F7B8-9007-7411995D2F79}"/>
                    </a:ext>
                  </a:extLst>
                </p:cNvPr>
                <p:cNvPicPr/>
                <p:nvPr/>
              </p:nvPicPr>
              <p:blipFill>
                <a:blip r:embed="rId1010"/>
                <a:stretch>
                  <a:fillRect/>
                </a:stretch>
              </p:blipFill>
              <p:spPr>
                <a:xfrm>
                  <a:off x="5981613" y="1896148"/>
                  <a:ext cx="87120" cy="10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1">
            <p14:nvContentPartPr>
              <p14:cNvPr id="619" name="Freihand 618">
                <a:extLst>
                  <a:ext uri="{FF2B5EF4-FFF2-40B4-BE49-F238E27FC236}">
                    <a16:creationId xmlns:a16="http://schemas.microsoft.com/office/drawing/2014/main" id="{3C4C32C3-A2E8-1CB7-08BA-740EEBD48E46}"/>
                  </a:ext>
                </a:extLst>
              </p14:cNvPr>
              <p14:cNvContentPartPr/>
              <p14:nvPr/>
            </p14:nvContentPartPr>
            <p14:xfrm>
              <a:off x="4268373" y="2260468"/>
              <a:ext cx="702360" cy="27720"/>
            </p14:xfrm>
          </p:contentPart>
        </mc:Choice>
        <mc:Fallback>
          <p:pic>
            <p:nvPicPr>
              <p:cNvPr id="619" name="Freihand 618">
                <a:extLst>
                  <a:ext uri="{FF2B5EF4-FFF2-40B4-BE49-F238E27FC236}">
                    <a16:creationId xmlns:a16="http://schemas.microsoft.com/office/drawing/2014/main" id="{3C4C32C3-A2E8-1CB7-08BA-740EEBD48E46}"/>
                  </a:ext>
                </a:extLst>
              </p:cNvPr>
              <p:cNvPicPr/>
              <p:nvPr/>
            </p:nvPicPr>
            <p:blipFill>
              <a:blip r:embed="rId1012"/>
              <a:stretch>
                <a:fillRect/>
              </a:stretch>
            </p:blipFill>
            <p:spPr>
              <a:xfrm>
                <a:off x="4262253" y="2254348"/>
                <a:ext cx="714600" cy="39960"/>
              </a:xfrm>
              <a:prstGeom prst="rect">
                <a:avLst/>
              </a:prstGeom>
            </p:spPr>
          </p:pic>
        </mc:Fallback>
      </mc:AlternateContent>
      <p:grpSp>
        <p:nvGrpSpPr>
          <p:cNvPr id="623" name="Gruppieren 622">
            <a:extLst>
              <a:ext uri="{FF2B5EF4-FFF2-40B4-BE49-F238E27FC236}">
                <a16:creationId xmlns:a16="http://schemas.microsoft.com/office/drawing/2014/main" id="{6406CED5-8098-9EFB-BC47-7E9D2B27AC8A}"/>
              </a:ext>
            </a:extLst>
          </p:cNvPr>
          <p:cNvGrpSpPr/>
          <p:nvPr/>
        </p:nvGrpSpPr>
        <p:grpSpPr>
          <a:xfrm>
            <a:off x="5643213" y="2222308"/>
            <a:ext cx="378000" cy="153720"/>
            <a:chOff x="5643213" y="2222308"/>
            <a:chExt cx="378000" cy="153720"/>
          </a:xfrm>
        </p:grpSpPr>
        <mc:AlternateContent xmlns:mc="http://schemas.openxmlformats.org/markup-compatibility/2006">
          <mc:Choice xmlns:p14="http://schemas.microsoft.com/office/powerpoint/2010/main" Requires="p14">
            <p:contentPart p14:bwMode="auto" r:id="rId1013">
              <p14:nvContentPartPr>
                <p14:cNvPr id="620" name="Freihand 619">
                  <a:extLst>
                    <a:ext uri="{FF2B5EF4-FFF2-40B4-BE49-F238E27FC236}">
                      <a16:creationId xmlns:a16="http://schemas.microsoft.com/office/drawing/2014/main" id="{01C5696F-8B44-CF29-421C-AC955173F1B5}"/>
                    </a:ext>
                  </a:extLst>
                </p14:cNvPr>
                <p14:cNvContentPartPr/>
                <p14:nvPr/>
              </p14:nvContentPartPr>
              <p14:xfrm>
                <a:off x="5643213" y="2222308"/>
                <a:ext cx="91800" cy="153720"/>
              </p14:xfrm>
            </p:contentPart>
          </mc:Choice>
          <mc:Fallback>
            <p:pic>
              <p:nvPicPr>
                <p:cNvPr id="620" name="Freihand 619">
                  <a:extLst>
                    <a:ext uri="{FF2B5EF4-FFF2-40B4-BE49-F238E27FC236}">
                      <a16:creationId xmlns:a16="http://schemas.microsoft.com/office/drawing/2014/main" id="{01C5696F-8B44-CF29-421C-AC955173F1B5}"/>
                    </a:ext>
                  </a:extLst>
                </p:cNvPr>
                <p:cNvPicPr/>
                <p:nvPr/>
              </p:nvPicPr>
              <p:blipFill>
                <a:blip r:embed="rId1014"/>
                <a:stretch>
                  <a:fillRect/>
                </a:stretch>
              </p:blipFill>
              <p:spPr>
                <a:xfrm>
                  <a:off x="5637093" y="2216188"/>
                  <a:ext cx="104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21" name="Freihand 620">
                  <a:extLst>
                    <a:ext uri="{FF2B5EF4-FFF2-40B4-BE49-F238E27FC236}">
                      <a16:creationId xmlns:a16="http://schemas.microsoft.com/office/drawing/2014/main" id="{E61158AD-D217-5BFA-3B22-3F13A1CBD371}"/>
                    </a:ext>
                  </a:extLst>
                </p14:cNvPr>
                <p14:cNvContentPartPr/>
                <p14:nvPr/>
              </p14:nvContentPartPr>
              <p14:xfrm>
                <a:off x="5832573" y="2253268"/>
                <a:ext cx="40320" cy="111960"/>
              </p14:xfrm>
            </p:contentPart>
          </mc:Choice>
          <mc:Fallback>
            <p:pic>
              <p:nvPicPr>
                <p:cNvPr id="621" name="Freihand 620">
                  <a:extLst>
                    <a:ext uri="{FF2B5EF4-FFF2-40B4-BE49-F238E27FC236}">
                      <a16:creationId xmlns:a16="http://schemas.microsoft.com/office/drawing/2014/main" id="{E61158AD-D217-5BFA-3B22-3F13A1CBD371}"/>
                    </a:ext>
                  </a:extLst>
                </p:cNvPr>
                <p:cNvPicPr/>
                <p:nvPr/>
              </p:nvPicPr>
              <p:blipFill>
                <a:blip r:embed="rId1016"/>
                <a:stretch>
                  <a:fillRect/>
                </a:stretch>
              </p:blipFill>
              <p:spPr>
                <a:xfrm>
                  <a:off x="5826453" y="2247148"/>
                  <a:ext cx="52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22" name="Freihand 621">
                  <a:extLst>
                    <a:ext uri="{FF2B5EF4-FFF2-40B4-BE49-F238E27FC236}">
                      <a16:creationId xmlns:a16="http://schemas.microsoft.com/office/drawing/2014/main" id="{C552BC6C-7567-83A2-64EF-8371E7DB0B8D}"/>
                    </a:ext>
                  </a:extLst>
                </p14:cNvPr>
                <p14:cNvContentPartPr/>
                <p14:nvPr/>
              </p14:nvContentPartPr>
              <p14:xfrm>
                <a:off x="5937693" y="2228428"/>
                <a:ext cx="83520" cy="118800"/>
              </p14:xfrm>
            </p:contentPart>
          </mc:Choice>
          <mc:Fallback>
            <p:pic>
              <p:nvPicPr>
                <p:cNvPr id="622" name="Freihand 621">
                  <a:extLst>
                    <a:ext uri="{FF2B5EF4-FFF2-40B4-BE49-F238E27FC236}">
                      <a16:creationId xmlns:a16="http://schemas.microsoft.com/office/drawing/2014/main" id="{C552BC6C-7567-83A2-64EF-8371E7DB0B8D}"/>
                    </a:ext>
                  </a:extLst>
                </p:cNvPr>
                <p:cNvPicPr/>
                <p:nvPr/>
              </p:nvPicPr>
              <p:blipFill>
                <a:blip r:embed="rId1018"/>
                <a:stretch>
                  <a:fillRect/>
                </a:stretch>
              </p:blipFill>
              <p:spPr>
                <a:xfrm>
                  <a:off x="5931573" y="2222308"/>
                  <a:ext cx="9576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9">
            <p14:nvContentPartPr>
              <p14:cNvPr id="272" name="Freihand 271">
                <a:extLst>
                  <a:ext uri="{FF2B5EF4-FFF2-40B4-BE49-F238E27FC236}">
                    <a16:creationId xmlns:a16="http://schemas.microsoft.com/office/drawing/2014/main" id="{858778E5-D931-844B-F674-A8D406F6D104}"/>
                  </a:ext>
                </a:extLst>
              </p14:cNvPr>
              <p14:cNvContentPartPr/>
              <p14:nvPr/>
            </p14:nvContentPartPr>
            <p14:xfrm>
              <a:off x="4859493" y="4145428"/>
              <a:ext cx="2266560" cy="237960"/>
            </p14:xfrm>
          </p:contentPart>
        </mc:Choice>
        <mc:Fallback>
          <p:pic>
            <p:nvPicPr>
              <p:cNvPr id="272" name="Freihand 271">
                <a:extLst>
                  <a:ext uri="{FF2B5EF4-FFF2-40B4-BE49-F238E27FC236}">
                    <a16:creationId xmlns:a16="http://schemas.microsoft.com/office/drawing/2014/main" id="{858778E5-D931-844B-F674-A8D406F6D104}"/>
                  </a:ext>
                </a:extLst>
              </p:cNvPr>
              <p:cNvPicPr/>
              <p:nvPr/>
            </p:nvPicPr>
            <p:blipFill>
              <a:blip r:embed="rId1020"/>
              <a:stretch>
                <a:fillRect/>
              </a:stretch>
            </p:blipFill>
            <p:spPr>
              <a:xfrm>
                <a:off x="4853373" y="4139308"/>
                <a:ext cx="22788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279" name="Freihand 278">
                <a:extLst>
                  <a:ext uri="{FF2B5EF4-FFF2-40B4-BE49-F238E27FC236}">
                    <a16:creationId xmlns:a16="http://schemas.microsoft.com/office/drawing/2014/main" id="{F0CF23A5-371B-B8C2-8BCA-63748E05763C}"/>
                  </a:ext>
                </a:extLst>
              </p14:cNvPr>
              <p14:cNvContentPartPr/>
              <p14:nvPr/>
            </p14:nvContentPartPr>
            <p14:xfrm>
              <a:off x="4732773" y="3773908"/>
              <a:ext cx="2432160" cy="684720"/>
            </p14:xfrm>
          </p:contentPart>
        </mc:Choice>
        <mc:Fallback>
          <p:pic>
            <p:nvPicPr>
              <p:cNvPr id="279" name="Freihand 278">
                <a:extLst>
                  <a:ext uri="{FF2B5EF4-FFF2-40B4-BE49-F238E27FC236}">
                    <a16:creationId xmlns:a16="http://schemas.microsoft.com/office/drawing/2014/main" id="{F0CF23A5-371B-B8C2-8BCA-63748E05763C}"/>
                  </a:ext>
                </a:extLst>
              </p:cNvPr>
              <p:cNvPicPr/>
              <p:nvPr/>
            </p:nvPicPr>
            <p:blipFill>
              <a:blip r:embed="rId1022"/>
              <a:stretch>
                <a:fillRect/>
              </a:stretch>
            </p:blipFill>
            <p:spPr>
              <a:xfrm>
                <a:off x="4726653" y="3767788"/>
                <a:ext cx="244440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367" name="Freihand 366">
                <a:extLst>
                  <a:ext uri="{FF2B5EF4-FFF2-40B4-BE49-F238E27FC236}">
                    <a16:creationId xmlns:a16="http://schemas.microsoft.com/office/drawing/2014/main" id="{347CBA8D-089C-0F37-7FA4-26AD5EEA5A9A}"/>
                  </a:ext>
                </a:extLst>
              </p14:cNvPr>
              <p14:cNvContentPartPr/>
              <p14:nvPr/>
            </p14:nvContentPartPr>
            <p14:xfrm>
              <a:off x="1556133" y="4780108"/>
              <a:ext cx="30240" cy="170640"/>
            </p14:xfrm>
          </p:contentPart>
        </mc:Choice>
        <mc:Fallback>
          <p:pic>
            <p:nvPicPr>
              <p:cNvPr id="367" name="Freihand 366">
                <a:extLst>
                  <a:ext uri="{FF2B5EF4-FFF2-40B4-BE49-F238E27FC236}">
                    <a16:creationId xmlns:a16="http://schemas.microsoft.com/office/drawing/2014/main" id="{347CBA8D-089C-0F37-7FA4-26AD5EEA5A9A}"/>
                  </a:ext>
                </a:extLst>
              </p:cNvPr>
              <p:cNvPicPr/>
              <p:nvPr/>
            </p:nvPicPr>
            <p:blipFill>
              <a:blip r:embed="rId1024"/>
              <a:stretch>
                <a:fillRect/>
              </a:stretch>
            </p:blipFill>
            <p:spPr>
              <a:xfrm>
                <a:off x="1550013" y="4773988"/>
                <a:ext cx="42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381" name="Freihand 380">
                <a:extLst>
                  <a:ext uri="{FF2B5EF4-FFF2-40B4-BE49-F238E27FC236}">
                    <a16:creationId xmlns:a16="http://schemas.microsoft.com/office/drawing/2014/main" id="{6473D1FE-6AAD-3D75-30D7-D84DD7ADFD27}"/>
                  </a:ext>
                </a:extLst>
              </p14:cNvPr>
              <p14:cNvContentPartPr/>
              <p14:nvPr/>
            </p14:nvContentPartPr>
            <p14:xfrm>
              <a:off x="8982933" y="502948"/>
              <a:ext cx="772200" cy="92160"/>
            </p14:xfrm>
          </p:contentPart>
        </mc:Choice>
        <mc:Fallback>
          <p:pic>
            <p:nvPicPr>
              <p:cNvPr id="381" name="Freihand 380">
                <a:extLst>
                  <a:ext uri="{FF2B5EF4-FFF2-40B4-BE49-F238E27FC236}">
                    <a16:creationId xmlns:a16="http://schemas.microsoft.com/office/drawing/2014/main" id="{6473D1FE-6AAD-3D75-30D7-D84DD7ADFD27}"/>
                  </a:ext>
                </a:extLst>
              </p:cNvPr>
              <p:cNvPicPr/>
              <p:nvPr/>
            </p:nvPicPr>
            <p:blipFill>
              <a:blip r:embed="rId1026"/>
              <a:stretch>
                <a:fillRect/>
              </a:stretch>
            </p:blipFill>
            <p:spPr>
              <a:xfrm>
                <a:off x="8976813" y="496828"/>
                <a:ext cx="784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816" name="Freihand 815">
                <a:extLst>
                  <a:ext uri="{FF2B5EF4-FFF2-40B4-BE49-F238E27FC236}">
                    <a16:creationId xmlns:a16="http://schemas.microsoft.com/office/drawing/2014/main" id="{5FCC0C08-470E-CB0E-6A0F-AE1EF4548273}"/>
                  </a:ext>
                </a:extLst>
              </p14:cNvPr>
              <p14:cNvContentPartPr/>
              <p14:nvPr/>
            </p14:nvContentPartPr>
            <p14:xfrm>
              <a:off x="11024493" y="3430108"/>
              <a:ext cx="660960" cy="549360"/>
            </p14:xfrm>
          </p:contentPart>
        </mc:Choice>
        <mc:Fallback>
          <p:pic>
            <p:nvPicPr>
              <p:cNvPr id="816" name="Freihand 815">
                <a:extLst>
                  <a:ext uri="{FF2B5EF4-FFF2-40B4-BE49-F238E27FC236}">
                    <a16:creationId xmlns:a16="http://schemas.microsoft.com/office/drawing/2014/main" id="{5FCC0C08-470E-CB0E-6A0F-AE1EF4548273}"/>
                  </a:ext>
                </a:extLst>
              </p:cNvPr>
              <p:cNvPicPr/>
              <p:nvPr/>
            </p:nvPicPr>
            <p:blipFill>
              <a:blip r:embed="rId1028"/>
              <a:stretch>
                <a:fillRect/>
              </a:stretch>
            </p:blipFill>
            <p:spPr>
              <a:xfrm>
                <a:off x="11018373" y="3423988"/>
                <a:ext cx="67320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786" name="Freihand 785">
                <a:extLst>
                  <a:ext uri="{FF2B5EF4-FFF2-40B4-BE49-F238E27FC236}">
                    <a16:creationId xmlns:a16="http://schemas.microsoft.com/office/drawing/2014/main" id="{52F1BC2E-3C4B-BDF6-D9E6-FB756D1F1DA1}"/>
                  </a:ext>
                </a:extLst>
              </p14:cNvPr>
              <p14:cNvContentPartPr/>
              <p14:nvPr/>
            </p14:nvContentPartPr>
            <p14:xfrm>
              <a:off x="9691413" y="1692388"/>
              <a:ext cx="1542600" cy="1173600"/>
            </p14:xfrm>
          </p:contentPart>
        </mc:Choice>
        <mc:Fallback>
          <p:pic>
            <p:nvPicPr>
              <p:cNvPr id="786" name="Freihand 785">
                <a:extLst>
                  <a:ext uri="{FF2B5EF4-FFF2-40B4-BE49-F238E27FC236}">
                    <a16:creationId xmlns:a16="http://schemas.microsoft.com/office/drawing/2014/main" id="{52F1BC2E-3C4B-BDF6-D9E6-FB756D1F1DA1}"/>
                  </a:ext>
                </a:extLst>
              </p:cNvPr>
              <p:cNvPicPr/>
              <p:nvPr/>
            </p:nvPicPr>
            <p:blipFill>
              <a:blip r:embed="rId1030"/>
              <a:stretch>
                <a:fillRect/>
              </a:stretch>
            </p:blipFill>
            <p:spPr>
              <a:xfrm>
                <a:off x="9685293" y="1686268"/>
                <a:ext cx="1554840" cy="11858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788" name="Freihand 787">
                <a:extLst>
                  <a:ext uri="{FF2B5EF4-FFF2-40B4-BE49-F238E27FC236}">
                    <a16:creationId xmlns:a16="http://schemas.microsoft.com/office/drawing/2014/main" id="{E381EE1D-128D-91A8-32D2-BA1A9746E424}"/>
                  </a:ext>
                </a:extLst>
              </p14:cNvPr>
              <p14:cNvContentPartPr/>
              <p14:nvPr/>
            </p14:nvContentPartPr>
            <p14:xfrm>
              <a:off x="10911093" y="2607508"/>
              <a:ext cx="8640" cy="292680"/>
            </p14:xfrm>
          </p:contentPart>
        </mc:Choice>
        <mc:Fallback>
          <p:pic>
            <p:nvPicPr>
              <p:cNvPr id="788" name="Freihand 787">
                <a:extLst>
                  <a:ext uri="{FF2B5EF4-FFF2-40B4-BE49-F238E27FC236}">
                    <a16:creationId xmlns:a16="http://schemas.microsoft.com/office/drawing/2014/main" id="{E381EE1D-128D-91A8-32D2-BA1A9746E424}"/>
                  </a:ext>
                </a:extLst>
              </p:cNvPr>
              <p:cNvPicPr/>
              <p:nvPr/>
            </p:nvPicPr>
            <p:blipFill>
              <a:blip r:embed="rId1032"/>
              <a:stretch>
                <a:fillRect/>
              </a:stretch>
            </p:blipFill>
            <p:spPr>
              <a:xfrm>
                <a:off x="10904973" y="2601388"/>
                <a:ext cx="208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790" name="Freihand 789">
                <a:extLst>
                  <a:ext uri="{FF2B5EF4-FFF2-40B4-BE49-F238E27FC236}">
                    <a16:creationId xmlns:a16="http://schemas.microsoft.com/office/drawing/2014/main" id="{093AFA3A-79F4-BB19-0FC0-4C450120E864}"/>
                  </a:ext>
                </a:extLst>
              </p14:cNvPr>
              <p14:cNvContentPartPr/>
              <p14:nvPr/>
            </p14:nvContentPartPr>
            <p14:xfrm>
              <a:off x="10750893" y="2613268"/>
              <a:ext cx="80640" cy="26280"/>
            </p14:xfrm>
          </p:contentPart>
        </mc:Choice>
        <mc:Fallback>
          <p:pic>
            <p:nvPicPr>
              <p:cNvPr id="790" name="Freihand 789">
                <a:extLst>
                  <a:ext uri="{FF2B5EF4-FFF2-40B4-BE49-F238E27FC236}">
                    <a16:creationId xmlns:a16="http://schemas.microsoft.com/office/drawing/2014/main" id="{093AFA3A-79F4-BB19-0FC0-4C450120E864}"/>
                  </a:ext>
                </a:extLst>
              </p:cNvPr>
              <p:cNvPicPr/>
              <p:nvPr/>
            </p:nvPicPr>
            <p:blipFill>
              <a:blip r:embed="rId1034"/>
              <a:stretch>
                <a:fillRect/>
              </a:stretch>
            </p:blipFill>
            <p:spPr>
              <a:xfrm>
                <a:off x="10744773" y="2607148"/>
                <a:ext cx="92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804" name="Freihand 803">
                <a:extLst>
                  <a:ext uri="{FF2B5EF4-FFF2-40B4-BE49-F238E27FC236}">
                    <a16:creationId xmlns:a16="http://schemas.microsoft.com/office/drawing/2014/main" id="{D13ACAE7-81E8-DFF9-2928-640D8018CBF8}"/>
                  </a:ext>
                </a:extLst>
              </p14:cNvPr>
              <p14:cNvContentPartPr/>
              <p14:nvPr/>
            </p14:nvContentPartPr>
            <p14:xfrm>
              <a:off x="10956453" y="2407348"/>
              <a:ext cx="340920" cy="385920"/>
            </p14:xfrm>
          </p:contentPart>
        </mc:Choice>
        <mc:Fallback>
          <p:pic>
            <p:nvPicPr>
              <p:cNvPr id="804" name="Freihand 803">
                <a:extLst>
                  <a:ext uri="{FF2B5EF4-FFF2-40B4-BE49-F238E27FC236}">
                    <a16:creationId xmlns:a16="http://schemas.microsoft.com/office/drawing/2014/main" id="{D13ACAE7-81E8-DFF9-2928-640D8018CBF8}"/>
                  </a:ext>
                </a:extLst>
              </p:cNvPr>
              <p:cNvPicPr/>
              <p:nvPr/>
            </p:nvPicPr>
            <p:blipFill>
              <a:blip r:embed="rId1036"/>
              <a:stretch>
                <a:fillRect/>
              </a:stretch>
            </p:blipFill>
            <p:spPr>
              <a:xfrm>
                <a:off x="10950333" y="2401228"/>
                <a:ext cx="35316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805" name="Freihand 804">
                <a:extLst>
                  <a:ext uri="{FF2B5EF4-FFF2-40B4-BE49-F238E27FC236}">
                    <a16:creationId xmlns:a16="http://schemas.microsoft.com/office/drawing/2014/main" id="{71816A74-7193-F89C-8440-EDF1DAAA5883}"/>
                  </a:ext>
                </a:extLst>
              </p14:cNvPr>
              <p14:cNvContentPartPr/>
              <p14:nvPr/>
            </p14:nvContentPartPr>
            <p14:xfrm>
              <a:off x="10916853" y="2597428"/>
              <a:ext cx="189360" cy="235800"/>
            </p14:xfrm>
          </p:contentPart>
        </mc:Choice>
        <mc:Fallback>
          <p:pic>
            <p:nvPicPr>
              <p:cNvPr id="805" name="Freihand 804">
                <a:extLst>
                  <a:ext uri="{FF2B5EF4-FFF2-40B4-BE49-F238E27FC236}">
                    <a16:creationId xmlns:a16="http://schemas.microsoft.com/office/drawing/2014/main" id="{71816A74-7193-F89C-8440-EDF1DAAA5883}"/>
                  </a:ext>
                </a:extLst>
              </p:cNvPr>
              <p:cNvPicPr/>
              <p:nvPr/>
            </p:nvPicPr>
            <p:blipFill>
              <a:blip r:embed="rId1038"/>
              <a:stretch>
                <a:fillRect/>
              </a:stretch>
            </p:blipFill>
            <p:spPr>
              <a:xfrm>
                <a:off x="10910733" y="2591308"/>
                <a:ext cx="201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806" name="Freihand 805">
                <a:extLst>
                  <a:ext uri="{FF2B5EF4-FFF2-40B4-BE49-F238E27FC236}">
                    <a16:creationId xmlns:a16="http://schemas.microsoft.com/office/drawing/2014/main" id="{CF4BD56C-EF6A-6BBD-D07C-E0EA2911488D}"/>
                  </a:ext>
                </a:extLst>
              </p14:cNvPr>
              <p14:cNvContentPartPr/>
              <p14:nvPr/>
            </p14:nvContentPartPr>
            <p14:xfrm>
              <a:off x="11322573" y="2281708"/>
              <a:ext cx="90360" cy="154080"/>
            </p14:xfrm>
          </p:contentPart>
        </mc:Choice>
        <mc:Fallback>
          <p:pic>
            <p:nvPicPr>
              <p:cNvPr id="806" name="Freihand 805">
                <a:extLst>
                  <a:ext uri="{FF2B5EF4-FFF2-40B4-BE49-F238E27FC236}">
                    <a16:creationId xmlns:a16="http://schemas.microsoft.com/office/drawing/2014/main" id="{CF4BD56C-EF6A-6BBD-D07C-E0EA2911488D}"/>
                  </a:ext>
                </a:extLst>
              </p:cNvPr>
              <p:cNvPicPr/>
              <p:nvPr/>
            </p:nvPicPr>
            <p:blipFill>
              <a:blip r:embed="rId1040"/>
              <a:stretch>
                <a:fillRect/>
              </a:stretch>
            </p:blipFill>
            <p:spPr>
              <a:xfrm>
                <a:off x="11316453" y="2275588"/>
                <a:ext cx="102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807" name="Freihand 806">
                <a:extLst>
                  <a:ext uri="{FF2B5EF4-FFF2-40B4-BE49-F238E27FC236}">
                    <a16:creationId xmlns:a16="http://schemas.microsoft.com/office/drawing/2014/main" id="{2BFFF78D-3053-DA65-CB2C-39CE302B25AA}"/>
                  </a:ext>
                </a:extLst>
              </p14:cNvPr>
              <p14:cNvContentPartPr/>
              <p14:nvPr/>
            </p14:nvContentPartPr>
            <p14:xfrm>
              <a:off x="11417613" y="2100268"/>
              <a:ext cx="127440" cy="192960"/>
            </p14:xfrm>
          </p:contentPart>
        </mc:Choice>
        <mc:Fallback>
          <p:pic>
            <p:nvPicPr>
              <p:cNvPr id="807" name="Freihand 806">
                <a:extLst>
                  <a:ext uri="{FF2B5EF4-FFF2-40B4-BE49-F238E27FC236}">
                    <a16:creationId xmlns:a16="http://schemas.microsoft.com/office/drawing/2014/main" id="{2BFFF78D-3053-DA65-CB2C-39CE302B25AA}"/>
                  </a:ext>
                </a:extLst>
              </p:cNvPr>
              <p:cNvPicPr/>
              <p:nvPr/>
            </p:nvPicPr>
            <p:blipFill>
              <a:blip r:embed="rId1042"/>
              <a:stretch>
                <a:fillRect/>
              </a:stretch>
            </p:blipFill>
            <p:spPr>
              <a:xfrm>
                <a:off x="11411493" y="2094148"/>
                <a:ext cx="139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808" name="Freihand 807">
                <a:extLst>
                  <a:ext uri="{FF2B5EF4-FFF2-40B4-BE49-F238E27FC236}">
                    <a16:creationId xmlns:a16="http://schemas.microsoft.com/office/drawing/2014/main" id="{141D5255-8E23-EC88-631F-A1FC170C42EB}"/>
                  </a:ext>
                </a:extLst>
              </p14:cNvPr>
              <p14:cNvContentPartPr/>
              <p14:nvPr/>
            </p14:nvContentPartPr>
            <p14:xfrm>
              <a:off x="11479533" y="2287468"/>
              <a:ext cx="144720" cy="55440"/>
            </p14:xfrm>
          </p:contentPart>
        </mc:Choice>
        <mc:Fallback>
          <p:pic>
            <p:nvPicPr>
              <p:cNvPr id="808" name="Freihand 807">
                <a:extLst>
                  <a:ext uri="{FF2B5EF4-FFF2-40B4-BE49-F238E27FC236}">
                    <a16:creationId xmlns:a16="http://schemas.microsoft.com/office/drawing/2014/main" id="{141D5255-8E23-EC88-631F-A1FC170C42EB}"/>
                  </a:ext>
                </a:extLst>
              </p:cNvPr>
              <p:cNvPicPr/>
              <p:nvPr/>
            </p:nvPicPr>
            <p:blipFill>
              <a:blip r:embed="rId1044"/>
              <a:stretch>
                <a:fillRect/>
              </a:stretch>
            </p:blipFill>
            <p:spPr>
              <a:xfrm>
                <a:off x="11473413" y="2281348"/>
                <a:ext cx="156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809" name="Freihand 808">
                <a:extLst>
                  <a:ext uri="{FF2B5EF4-FFF2-40B4-BE49-F238E27FC236}">
                    <a16:creationId xmlns:a16="http://schemas.microsoft.com/office/drawing/2014/main" id="{6D678A1F-44A1-89F9-8BB9-8FFCC11D006D}"/>
                  </a:ext>
                </a:extLst>
              </p14:cNvPr>
              <p14:cNvContentPartPr/>
              <p14:nvPr/>
            </p14:nvContentPartPr>
            <p14:xfrm>
              <a:off x="11486733" y="2331748"/>
              <a:ext cx="135360" cy="70200"/>
            </p14:xfrm>
          </p:contentPart>
        </mc:Choice>
        <mc:Fallback>
          <p:pic>
            <p:nvPicPr>
              <p:cNvPr id="809" name="Freihand 808">
                <a:extLst>
                  <a:ext uri="{FF2B5EF4-FFF2-40B4-BE49-F238E27FC236}">
                    <a16:creationId xmlns:a16="http://schemas.microsoft.com/office/drawing/2014/main" id="{6D678A1F-44A1-89F9-8BB9-8FFCC11D006D}"/>
                  </a:ext>
                </a:extLst>
              </p:cNvPr>
              <p:cNvPicPr/>
              <p:nvPr/>
            </p:nvPicPr>
            <p:blipFill>
              <a:blip r:embed="rId1046"/>
              <a:stretch>
                <a:fillRect/>
              </a:stretch>
            </p:blipFill>
            <p:spPr>
              <a:xfrm>
                <a:off x="11480613" y="2325628"/>
                <a:ext cx="147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811" name="Freihand 810">
                <a:extLst>
                  <a:ext uri="{FF2B5EF4-FFF2-40B4-BE49-F238E27FC236}">
                    <a16:creationId xmlns:a16="http://schemas.microsoft.com/office/drawing/2014/main" id="{71828BF1-65AA-0219-6D7D-063426CB77E2}"/>
                  </a:ext>
                </a:extLst>
              </p14:cNvPr>
              <p14:cNvContentPartPr/>
              <p14:nvPr/>
            </p14:nvContentPartPr>
            <p14:xfrm>
              <a:off x="11636133" y="2156428"/>
              <a:ext cx="72360" cy="145800"/>
            </p14:xfrm>
          </p:contentPart>
        </mc:Choice>
        <mc:Fallback>
          <p:pic>
            <p:nvPicPr>
              <p:cNvPr id="811" name="Freihand 810">
                <a:extLst>
                  <a:ext uri="{FF2B5EF4-FFF2-40B4-BE49-F238E27FC236}">
                    <a16:creationId xmlns:a16="http://schemas.microsoft.com/office/drawing/2014/main" id="{71828BF1-65AA-0219-6D7D-063426CB77E2}"/>
                  </a:ext>
                </a:extLst>
              </p:cNvPr>
              <p:cNvPicPr/>
              <p:nvPr/>
            </p:nvPicPr>
            <p:blipFill>
              <a:blip r:embed="rId1048"/>
              <a:stretch>
                <a:fillRect/>
              </a:stretch>
            </p:blipFill>
            <p:spPr>
              <a:xfrm>
                <a:off x="11630013" y="2150308"/>
                <a:ext cx="84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812" name="Freihand 811">
                <a:extLst>
                  <a:ext uri="{FF2B5EF4-FFF2-40B4-BE49-F238E27FC236}">
                    <a16:creationId xmlns:a16="http://schemas.microsoft.com/office/drawing/2014/main" id="{27CDE3CA-7FCB-081C-2BBB-A98CE0F8F278}"/>
                  </a:ext>
                </a:extLst>
              </p14:cNvPr>
              <p14:cNvContentPartPr/>
              <p14:nvPr/>
            </p14:nvContentPartPr>
            <p14:xfrm>
              <a:off x="11695893" y="2133748"/>
              <a:ext cx="132120" cy="237600"/>
            </p14:xfrm>
          </p:contentPart>
        </mc:Choice>
        <mc:Fallback>
          <p:pic>
            <p:nvPicPr>
              <p:cNvPr id="812" name="Freihand 811">
                <a:extLst>
                  <a:ext uri="{FF2B5EF4-FFF2-40B4-BE49-F238E27FC236}">
                    <a16:creationId xmlns:a16="http://schemas.microsoft.com/office/drawing/2014/main" id="{27CDE3CA-7FCB-081C-2BBB-A98CE0F8F278}"/>
                  </a:ext>
                </a:extLst>
              </p:cNvPr>
              <p:cNvPicPr/>
              <p:nvPr/>
            </p:nvPicPr>
            <p:blipFill>
              <a:blip r:embed="rId1050"/>
              <a:stretch>
                <a:fillRect/>
              </a:stretch>
            </p:blipFill>
            <p:spPr>
              <a:xfrm>
                <a:off x="11689773" y="2127628"/>
                <a:ext cx="144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813" name="Freihand 812">
                <a:extLst>
                  <a:ext uri="{FF2B5EF4-FFF2-40B4-BE49-F238E27FC236}">
                    <a16:creationId xmlns:a16="http://schemas.microsoft.com/office/drawing/2014/main" id="{A5CDE1D8-2D8C-146D-AFEC-A7DC33760C7F}"/>
                  </a:ext>
                </a:extLst>
              </p14:cNvPr>
              <p14:cNvContentPartPr/>
              <p14:nvPr/>
            </p14:nvContentPartPr>
            <p14:xfrm>
              <a:off x="11760333" y="2128708"/>
              <a:ext cx="87840" cy="10800"/>
            </p14:xfrm>
          </p:contentPart>
        </mc:Choice>
        <mc:Fallback>
          <p:pic>
            <p:nvPicPr>
              <p:cNvPr id="813" name="Freihand 812">
                <a:extLst>
                  <a:ext uri="{FF2B5EF4-FFF2-40B4-BE49-F238E27FC236}">
                    <a16:creationId xmlns:a16="http://schemas.microsoft.com/office/drawing/2014/main" id="{A5CDE1D8-2D8C-146D-AFEC-A7DC33760C7F}"/>
                  </a:ext>
                </a:extLst>
              </p:cNvPr>
              <p:cNvPicPr/>
              <p:nvPr/>
            </p:nvPicPr>
            <p:blipFill>
              <a:blip r:embed="rId1052"/>
              <a:stretch>
                <a:fillRect/>
              </a:stretch>
            </p:blipFill>
            <p:spPr>
              <a:xfrm>
                <a:off x="11754213" y="2122588"/>
                <a:ext cx="100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814" name="Freihand 813">
                <a:extLst>
                  <a:ext uri="{FF2B5EF4-FFF2-40B4-BE49-F238E27FC236}">
                    <a16:creationId xmlns:a16="http://schemas.microsoft.com/office/drawing/2014/main" id="{5D4C7999-55E5-18E8-8256-F35DD74F4973}"/>
                  </a:ext>
                </a:extLst>
              </p14:cNvPr>
              <p14:cNvContentPartPr/>
              <p14:nvPr/>
            </p14:nvContentPartPr>
            <p14:xfrm>
              <a:off x="11889933" y="2100268"/>
              <a:ext cx="139320" cy="223560"/>
            </p14:xfrm>
          </p:contentPart>
        </mc:Choice>
        <mc:Fallback>
          <p:pic>
            <p:nvPicPr>
              <p:cNvPr id="814" name="Freihand 813">
                <a:extLst>
                  <a:ext uri="{FF2B5EF4-FFF2-40B4-BE49-F238E27FC236}">
                    <a16:creationId xmlns:a16="http://schemas.microsoft.com/office/drawing/2014/main" id="{5D4C7999-55E5-18E8-8256-F35DD74F4973}"/>
                  </a:ext>
                </a:extLst>
              </p:cNvPr>
              <p:cNvPicPr/>
              <p:nvPr/>
            </p:nvPicPr>
            <p:blipFill>
              <a:blip r:embed="rId1054"/>
              <a:stretch>
                <a:fillRect/>
              </a:stretch>
            </p:blipFill>
            <p:spPr>
              <a:xfrm>
                <a:off x="11883813" y="2094148"/>
                <a:ext cx="151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817" name="Freihand 816">
                <a:extLst>
                  <a:ext uri="{FF2B5EF4-FFF2-40B4-BE49-F238E27FC236}">
                    <a16:creationId xmlns:a16="http://schemas.microsoft.com/office/drawing/2014/main" id="{113EA9A3-934E-C088-F3E5-F135EF2922B1}"/>
                  </a:ext>
                </a:extLst>
              </p14:cNvPr>
              <p14:cNvContentPartPr/>
              <p14:nvPr/>
            </p14:nvContentPartPr>
            <p14:xfrm>
              <a:off x="11569173" y="1940068"/>
              <a:ext cx="583200" cy="599400"/>
            </p14:xfrm>
          </p:contentPart>
        </mc:Choice>
        <mc:Fallback>
          <p:pic>
            <p:nvPicPr>
              <p:cNvPr id="817" name="Freihand 816">
                <a:extLst>
                  <a:ext uri="{FF2B5EF4-FFF2-40B4-BE49-F238E27FC236}">
                    <a16:creationId xmlns:a16="http://schemas.microsoft.com/office/drawing/2014/main" id="{113EA9A3-934E-C088-F3E5-F135EF2922B1}"/>
                  </a:ext>
                </a:extLst>
              </p:cNvPr>
              <p:cNvPicPr/>
              <p:nvPr/>
            </p:nvPicPr>
            <p:blipFill>
              <a:blip r:embed="rId1056"/>
              <a:stretch>
                <a:fillRect/>
              </a:stretch>
            </p:blipFill>
            <p:spPr>
              <a:xfrm>
                <a:off x="11563053" y="1933948"/>
                <a:ext cx="595440" cy="611640"/>
              </a:xfrm>
              <a:prstGeom prst="rect">
                <a:avLst/>
              </a:prstGeom>
            </p:spPr>
          </p:pic>
        </mc:Fallback>
      </mc:AlternateContent>
      <p:grpSp>
        <p:nvGrpSpPr>
          <p:cNvPr id="871" name="Gruppieren 870">
            <a:extLst>
              <a:ext uri="{FF2B5EF4-FFF2-40B4-BE49-F238E27FC236}">
                <a16:creationId xmlns:a16="http://schemas.microsoft.com/office/drawing/2014/main" id="{3CEC87F8-D20F-7B18-2850-0BE1D71F89C6}"/>
              </a:ext>
            </a:extLst>
          </p:cNvPr>
          <p:cNvGrpSpPr/>
          <p:nvPr/>
        </p:nvGrpSpPr>
        <p:grpSpPr>
          <a:xfrm>
            <a:off x="153573" y="3117268"/>
            <a:ext cx="9376560" cy="3651120"/>
            <a:chOff x="153573" y="3117268"/>
            <a:chExt cx="9376560" cy="3651120"/>
          </a:xfrm>
        </p:grpSpPr>
        <mc:AlternateContent xmlns:mc="http://schemas.openxmlformats.org/markup-compatibility/2006">
          <mc:Choice xmlns:p14="http://schemas.microsoft.com/office/powerpoint/2010/main" Requires="p14">
            <p:contentPart p14:bwMode="auto" r:id="rId1057">
              <p14:nvContentPartPr>
                <p14:cNvPr id="838" name="Freihand 837">
                  <a:extLst>
                    <a:ext uri="{FF2B5EF4-FFF2-40B4-BE49-F238E27FC236}">
                      <a16:creationId xmlns:a16="http://schemas.microsoft.com/office/drawing/2014/main" id="{608189E8-E609-39F5-4567-65C26AFFB1F5}"/>
                    </a:ext>
                  </a:extLst>
                </p14:cNvPr>
                <p14:cNvContentPartPr/>
                <p14:nvPr/>
              </p14:nvContentPartPr>
              <p14:xfrm>
                <a:off x="8456253" y="3117268"/>
                <a:ext cx="1073880" cy="148680"/>
              </p14:xfrm>
            </p:contentPart>
          </mc:Choice>
          <mc:Fallback>
            <p:pic>
              <p:nvPicPr>
                <p:cNvPr id="838" name="Freihand 837">
                  <a:extLst>
                    <a:ext uri="{FF2B5EF4-FFF2-40B4-BE49-F238E27FC236}">
                      <a16:creationId xmlns:a16="http://schemas.microsoft.com/office/drawing/2014/main" id="{608189E8-E609-39F5-4567-65C26AFFB1F5}"/>
                    </a:ext>
                  </a:extLst>
                </p:cNvPr>
                <p:cNvPicPr/>
                <p:nvPr/>
              </p:nvPicPr>
              <p:blipFill>
                <a:blip r:embed="rId1058"/>
                <a:stretch>
                  <a:fillRect/>
                </a:stretch>
              </p:blipFill>
              <p:spPr>
                <a:xfrm>
                  <a:off x="8450133" y="3111148"/>
                  <a:ext cx="1086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839" name="Freihand 838">
                  <a:extLst>
                    <a:ext uri="{FF2B5EF4-FFF2-40B4-BE49-F238E27FC236}">
                      <a16:creationId xmlns:a16="http://schemas.microsoft.com/office/drawing/2014/main" id="{6084E17A-DA5E-1CA3-BADC-970122785631}"/>
                    </a:ext>
                  </a:extLst>
                </p14:cNvPr>
                <p14:cNvContentPartPr/>
                <p14:nvPr/>
              </p14:nvContentPartPr>
              <p14:xfrm>
                <a:off x="8115693" y="3234628"/>
                <a:ext cx="571680" cy="43920"/>
              </p14:xfrm>
            </p:contentPart>
          </mc:Choice>
          <mc:Fallback>
            <p:pic>
              <p:nvPicPr>
                <p:cNvPr id="839" name="Freihand 838">
                  <a:extLst>
                    <a:ext uri="{FF2B5EF4-FFF2-40B4-BE49-F238E27FC236}">
                      <a16:creationId xmlns:a16="http://schemas.microsoft.com/office/drawing/2014/main" id="{6084E17A-DA5E-1CA3-BADC-970122785631}"/>
                    </a:ext>
                  </a:extLst>
                </p:cNvPr>
                <p:cNvPicPr/>
                <p:nvPr/>
              </p:nvPicPr>
              <p:blipFill>
                <a:blip r:embed="rId1060"/>
                <a:stretch>
                  <a:fillRect/>
                </a:stretch>
              </p:blipFill>
              <p:spPr>
                <a:xfrm>
                  <a:off x="8109573" y="3228508"/>
                  <a:ext cx="583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840" name="Freihand 839">
                  <a:extLst>
                    <a:ext uri="{FF2B5EF4-FFF2-40B4-BE49-F238E27FC236}">
                      <a16:creationId xmlns:a16="http://schemas.microsoft.com/office/drawing/2014/main" id="{7FC75109-6E76-10B9-B85A-1BCA16C72D59}"/>
                    </a:ext>
                  </a:extLst>
                </p14:cNvPr>
                <p14:cNvContentPartPr/>
                <p14:nvPr/>
              </p14:nvContentPartPr>
              <p14:xfrm>
                <a:off x="9467133" y="3189988"/>
                <a:ext cx="35280" cy="748080"/>
              </p14:xfrm>
            </p:contentPart>
          </mc:Choice>
          <mc:Fallback>
            <p:pic>
              <p:nvPicPr>
                <p:cNvPr id="840" name="Freihand 839">
                  <a:extLst>
                    <a:ext uri="{FF2B5EF4-FFF2-40B4-BE49-F238E27FC236}">
                      <a16:creationId xmlns:a16="http://schemas.microsoft.com/office/drawing/2014/main" id="{7FC75109-6E76-10B9-B85A-1BCA16C72D59}"/>
                    </a:ext>
                  </a:extLst>
                </p:cNvPr>
                <p:cNvPicPr/>
                <p:nvPr/>
              </p:nvPicPr>
              <p:blipFill>
                <a:blip r:embed="rId1062"/>
                <a:stretch>
                  <a:fillRect/>
                </a:stretch>
              </p:blipFill>
              <p:spPr>
                <a:xfrm>
                  <a:off x="9461013" y="3183868"/>
                  <a:ext cx="47520" cy="7603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303" name="Freihand 302">
                  <a:extLst>
                    <a:ext uri="{FF2B5EF4-FFF2-40B4-BE49-F238E27FC236}">
                      <a16:creationId xmlns:a16="http://schemas.microsoft.com/office/drawing/2014/main" id="{2DF420FD-E38A-8C72-377F-818BB8A3E1ED}"/>
                    </a:ext>
                  </a:extLst>
                </p14:cNvPr>
                <p14:cNvContentPartPr/>
                <p14:nvPr/>
              </p14:nvContentPartPr>
              <p14:xfrm>
                <a:off x="4534413" y="4788028"/>
                <a:ext cx="86400" cy="140400"/>
              </p14:xfrm>
            </p:contentPart>
          </mc:Choice>
          <mc:Fallback>
            <p:pic>
              <p:nvPicPr>
                <p:cNvPr id="303" name="Freihand 302">
                  <a:extLst>
                    <a:ext uri="{FF2B5EF4-FFF2-40B4-BE49-F238E27FC236}">
                      <a16:creationId xmlns:a16="http://schemas.microsoft.com/office/drawing/2014/main" id="{2DF420FD-E38A-8C72-377F-818BB8A3E1ED}"/>
                    </a:ext>
                  </a:extLst>
                </p:cNvPr>
                <p:cNvPicPr/>
                <p:nvPr/>
              </p:nvPicPr>
              <p:blipFill>
                <a:blip r:embed="rId1064"/>
                <a:stretch>
                  <a:fillRect/>
                </a:stretch>
              </p:blipFill>
              <p:spPr>
                <a:xfrm>
                  <a:off x="4528293" y="4781908"/>
                  <a:ext cx="98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304" name="Freihand 303">
                  <a:extLst>
                    <a:ext uri="{FF2B5EF4-FFF2-40B4-BE49-F238E27FC236}">
                      <a16:creationId xmlns:a16="http://schemas.microsoft.com/office/drawing/2014/main" id="{8F808F22-E014-8B99-2407-A004FBE07B44}"/>
                    </a:ext>
                  </a:extLst>
                </p14:cNvPr>
                <p14:cNvContentPartPr/>
                <p14:nvPr/>
              </p14:nvContentPartPr>
              <p14:xfrm>
                <a:off x="4679133" y="4737628"/>
                <a:ext cx="54720" cy="187200"/>
              </p14:xfrm>
            </p:contentPart>
          </mc:Choice>
          <mc:Fallback>
            <p:pic>
              <p:nvPicPr>
                <p:cNvPr id="304" name="Freihand 303">
                  <a:extLst>
                    <a:ext uri="{FF2B5EF4-FFF2-40B4-BE49-F238E27FC236}">
                      <a16:creationId xmlns:a16="http://schemas.microsoft.com/office/drawing/2014/main" id="{8F808F22-E014-8B99-2407-A004FBE07B44}"/>
                    </a:ext>
                  </a:extLst>
                </p:cNvPr>
                <p:cNvPicPr/>
                <p:nvPr/>
              </p:nvPicPr>
              <p:blipFill>
                <a:blip r:embed="rId1066"/>
                <a:stretch>
                  <a:fillRect/>
                </a:stretch>
              </p:blipFill>
              <p:spPr>
                <a:xfrm>
                  <a:off x="4673013" y="4731508"/>
                  <a:ext cx="66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305" name="Freihand 304">
                  <a:extLst>
                    <a:ext uri="{FF2B5EF4-FFF2-40B4-BE49-F238E27FC236}">
                      <a16:creationId xmlns:a16="http://schemas.microsoft.com/office/drawing/2014/main" id="{6BDE7A0E-322D-1E2B-7285-520C968B56F6}"/>
                    </a:ext>
                  </a:extLst>
                </p14:cNvPr>
                <p14:cNvContentPartPr/>
                <p14:nvPr/>
              </p14:nvContentPartPr>
              <p14:xfrm>
                <a:off x="4779573" y="4758868"/>
                <a:ext cx="81000" cy="138600"/>
              </p14:xfrm>
            </p:contentPart>
          </mc:Choice>
          <mc:Fallback>
            <p:pic>
              <p:nvPicPr>
                <p:cNvPr id="305" name="Freihand 304">
                  <a:extLst>
                    <a:ext uri="{FF2B5EF4-FFF2-40B4-BE49-F238E27FC236}">
                      <a16:creationId xmlns:a16="http://schemas.microsoft.com/office/drawing/2014/main" id="{6BDE7A0E-322D-1E2B-7285-520C968B56F6}"/>
                    </a:ext>
                  </a:extLst>
                </p:cNvPr>
                <p:cNvPicPr/>
                <p:nvPr/>
              </p:nvPicPr>
              <p:blipFill>
                <a:blip r:embed="rId1068"/>
                <a:stretch>
                  <a:fillRect/>
                </a:stretch>
              </p:blipFill>
              <p:spPr>
                <a:xfrm>
                  <a:off x="4773453" y="4752748"/>
                  <a:ext cx="93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308" name="Freihand 307">
                  <a:extLst>
                    <a:ext uri="{FF2B5EF4-FFF2-40B4-BE49-F238E27FC236}">
                      <a16:creationId xmlns:a16="http://schemas.microsoft.com/office/drawing/2014/main" id="{3F42F8AB-DBCE-D2E0-47AD-F5FB9334B616}"/>
                    </a:ext>
                  </a:extLst>
                </p14:cNvPr>
                <p14:cNvContentPartPr/>
                <p14:nvPr/>
              </p14:nvContentPartPr>
              <p14:xfrm>
                <a:off x="5000253" y="4730068"/>
                <a:ext cx="47520" cy="160560"/>
              </p14:xfrm>
            </p:contentPart>
          </mc:Choice>
          <mc:Fallback>
            <p:pic>
              <p:nvPicPr>
                <p:cNvPr id="308" name="Freihand 307">
                  <a:extLst>
                    <a:ext uri="{FF2B5EF4-FFF2-40B4-BE49-F238E27FC236}">
                      <a16:creationId xmlns:a16="http://schemas.microsoft.com/office/drawing/2014/main" id="{3F42F8AB-DBCE-D2E0-47AD-F5FB9334B616}"/>
                    </a:ext>
                  </a:extLst>
                </p:cNvPr>
                <p:cNvPicPr/>
                <p:nvPr/>
              </p:nvPicPr>
              <p:blipFill>
                <a:blip r:embed="rId1070"/>
                <a:stretch>
                  <a:fillRect/>
                </a:stretch>
              </p:blipFill>
              <p:spPr>
                <a:xfrm>
                  <a:off x="4994133" y="4723948"/>
                  <a:ext cx="59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324" name="Freihand 323">
                  <a:extLst>
                    <a:ext uri="{FF2B5EF4-FFF2-40B4-BE49-F238E27FC236}">
                      <a16:creationId xmlns:a16="http://schemas.microsoft.com/office/drawing/2014/main" id="{1108F058-EEF6-3A0F-5D80-52032FC08ECF}"/>
                    </a:ext>
                  </a:extLst>
                </p14:cNvPr>
                <p14:cNvContentPartPr/>
                <p14:nvPr/>
              </p14:nvContentPartPr>
              <p14:xfrm>
                <a:off x="5025453" y="4857868"/>
                <a:ext cx="115920" cy="62280"/>
              </p14:xfrm>
            </p:contentPart>
          </mc:Choice>
          <mc:Fallback>
            <p:pic>
              <p:nvPicPr>
                <p:cNvPr id="324" name="Freihand 323">
                  <a:extLst>
                    <a:ext uri="{FF2B5EF4-FFF2-40B4-BE49-F238E27FC236}">
                      <a16:creationId xmlns:a16="http://schemas.microsoft.com/office/drawing/2014/main" id="{1108F058-EEF6-3A0F-5D80-52032FC08ECF}"/>
                    </a:ext>
                  </a:extLst>
                </p:cNvPr>
                <p:cNvPicPr/>
                <p:nvPr/>
              </p:nvPicPr>
              <p:blipFill>
                <a:blip r:embed="rId1072"/>
                <a:stretch>
                  <a:fillRect/>
                </a:stretch>
              </p:blipFill>
              <p:spPr>
                <a:xfrm>
                  <a:off x="5019333" y="4851748"/>
                  <a:ext cx="128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325" name="Freihand 324">
                  <a:extLst>
                    <a:ext uri="{FF2B5EF4-FFF2-40B4-BE49-F238E27FC236}">
                      <a16:creationId xmlns:a16="http://schemas.microsoft.com/office/drawing/2014/main" id="{BBA6959F-F190-48CC-DB10-023BF61DF6E7}"/>
                    </a:ext>
                  </a:extLst>
                </p14:cNvPr>
                <p14:cNvContentPartPr/>
                <p14:nvPr/>
              </p14:nvContentPartPr>
              <p14:xfrm>
                <a:off x="5131293" y="4728988"/>
                <a:ext cx="158400" cy="159120"/>
              </p14:xfrm>
            </p:contentPart>
          </mc:Choice>
          <mc:Fallback>
            <p:pic>
              <p:nvPicPr>
                <p:cNvPr id="325" name="Freihand 324">
                  <a:extLst>
                    <a:ext uri="{FF2B5EF4-FFF2-40B4-BE49-F238E27FC236}">
                      <a16:creationId xmlns:a16="http://schemas.microsoft.com/office/drawing/2014/main" id="{BBA6959F-F190-48CC-DB10-023BF61DF6E7}"/>
                    </a:ext>
                  </a:extLst>
                </p:cNvPr>
                <p:cNvPicPr/>
                <p:nvPr/>
              </p:nvPicPr>
              <p:blipFill>
                <a:blip r:embed="rId1074"/>
                <a:stretch>
                  <a:fillRect/>
                </a:stretch>
              </p:blipFill>
              <p:spPr>
                <a:xfrm>
                  <a:off x="5125173" y="4722868"/>
                  <a:ext cx="170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326" name="Freihand 325">
                  <a:extLst>
                    <a:ext uri="{FF2B5EF4-FFF2-40B4-BE49-F238E27FC236}">
                      <a16:creationId xmlns:a16="http://schemas.microsoft.com/office/drawing/2014/main" id="{CFABDB36-FEFC-3C28-2BAE-879C293C22BB}"/>
                    </a:ext>
                  </a:extLst>
                </p14:cNvPr>
                <p14:cNvContentPartPr/>
                <p14:nvPr/>
              </p14:nvContentPartPr>
              <p14:xfrm>
                <a:off x="5478333" y="4741948"/>
                <a:ext cx="141480" cy="223560"/>
              </p14:xfrm>
            </p:contentPart>
          </mc:Choice>
          <mc:Fallback>
            <p:pic>
              <p:nvPicPr>
                <p:cNvPr id="326" name="Freihand 325">
                  <a:extLst>
                    <a:ext uri="{FF2B5EF4-FFF2-40B4-BE49-F238E27FC236}">
                      <a16:creationId xmlns:a16="http://schemas.microsoft.com/office/drawing/2014/main" id="{CFABDB36-FEFC-3C28-2BAE-879C293C22BB}"/>
                    </a:ext>
                  </a:extLst>
                </p:cNvPr>
                <p:cNvPicPr/>
                <p:nvPr/>
              </p:nvPicPr>
              <p:blipFill>
                <a:blip r:embed="rId1076"/>
                <a:stretch>
                  <a:fillRect/>
                </a:stretch>
              </p:blipFill>
              <p:spPr>
                <a:xfrm>
                  <a:off x="5472213" y="4735828"/>
                  <a:ext cx="153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329" name="Freihand 328">
                  <a:extLst>
                    <a:ext uri="{FF2B5EF4-FFF2-40B4-BE49-F238E27FC236}">
                      <a16:creationId xmlns:a16="http://schemas.microsoft.com/office/drawing/2014/main" id="{84BC4D9F-9493-9F71-B9F1-1D2A158579C5}"/>
                    </a:ext>
                  </a:extLst>
                </p14:cNvPr>
                <p14:cNvContentPartPr/>
                <p14:nvPr/>
              </p14:nvContentPartPr>
              <p14:xfrm>
                <a:off x="5727453" y="4753828"/>
                <a:ext cx="118440" cy="9720"/>
              </p14:xfrm>
            </p:contentPart>
          </mc:Choice>
          <mc:Fallback>
            <p:pic>
              <p:nvPicPr>
                <p:cNvPr id="329" name="Freihand 328">
                  <a:extLst>
                    <a:ext uri="{FF2B5EF4-FFF2-40B4-BE49-F238E27FC236}">
                      <a16:creationId xmlns:a16="http://schemas.microsoft.com/office/drawing/2014/main" id="{84BC4D9F-9493-9F71-B9F1-1D2A158579C5}"/>
                    </a:ext>
                  </a:extLst>
                </p:cNvPr>
                <p:cNvPicPr/>
                <p:nvPr/>
              </p:nvPicPr>
              <p:blipFill>
                <a:blip r:embed="rId1078"/>
                <a:stretch>
                  <a:fillRect/>
                </a:stretch>
              </p:blipFill>
              <p:spPr>
                <a:xfrm>
                  <a:off x="5721333" y="4747708"/>
                  <a:ext cx="130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330" name="Freihand 329">
                  <a:extLst>
                    <a:ext uri="{FF2B5EF4-FFF2-40B4-BE49-F238E27FC236}">
                      <a16:creationId xmlns:a16="http://schemas.microsoft.com/office/drawing/2014/main" id="{E64A6A56-92B2-3C98-F699-C61276BE4A2F}"/>
                    </a:ext>
                  </a:extLst>
                </p14:cNvPr>
                <p14:cNvContentPartPr/>
                <p14:nvPr/>
              </p14:nvContentPartPr>
              <p14:xfrm>
                <a:off x="5769933" y="4803508"/>
                <a:ext cx="111240" cy="26280"/>
              </p14:xfrm>
            </p:contentPart>
          </mc:Choice>
          <mc:Fallback>
            <p:pic>
              <p:nvPicPr>
                <p:cNvPr id="330" name="Freihand 329">
                  <a:extLst>
                    <a:ext uri="{FF2B5EF4-FFF2-40B4-BE49-F238E27FC236}">
                      <a16:creationId xmlns:a16="http://schemas.microsoft.com/office/drawing/2014/main" id="{E64A6A56-92B2-3C98-F699-C61276BE4A2F}"/>
                    </a:ext>
                  </a:extLst>
                </p:cNvPr>
                <p:cNvPicPr/>
                <p:nvPr/>
              </p:nvPicPr>
              <p:blipFill>
                <a:blip r:embed="rId1080"/>
                <a:stretch>
                  <a:fillRect/>
                </a:stretch>
              </p:blipFill>
              <p:spPr>
                <a:xfrm>
                  <a:off x="5763813" y="4797388"/>
                  <a:ext cx="123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331" name="Freihand 330">
                  <a:extLst>
                    <a:ext uri="{FF2B5EF4-FFF2-40B4-BE49-F238E27FC236}">
                      <a16:creationId xmlns:a16="http://schemas.microsoft.com/office/drawing/2014/main" id="{785B29C9-083C-25E3-DA8D-5796FB208440}"/>
                    </a:ext>
                  </a:extLst>
                </p14:cNvPr>
                <p14:cNvContentPartPr/>
                <p14:nvPr/>
              </p14:nvContentPartPr>
              <p14:xfrm>
                <a:off x="6056853" y="4651228"/>
                <a:ext cx="81000" cy="136440"/>
              </p14:xfrm>
            </p:contentPart>
          </mc:Choice>
          <mc:Fallback>
            <p:pic>
              <p:nvPicPr>
                <p:cNvPr id="331" name="Freihand 330">
                  <a:extLst>
                    <a:ext uri="{FF2B5EF4-FFF2-40B4-BE49-F238E27FC236}">
                      <a16:creationId xmlns:a16="http://schemas.microsoft.com/office/drawing/2014/main" id="{785B29C9-083C-25E3-DA8D-5796FB208440}"/>
                    </a:ext>
                  </a:extLst>
                </p:cNvPr>
                <p:cNvPicPr/>
                <p:nvPr/>
              </p:nvPicPr>
              <p:blipFill>
                <a:blip r:embed="rId1082"/>
                <a:stretch>
                  <a:fillRect/>
                </a:stretch>
              </p:blipFill>
              <p:spPr>
                <a:xfrm>
                  <a:off x="6050733" y="4645108"/>
                  <a:ext cx="93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343" name="Freihand 342">
                  <a:extLst>
                    <a:ext uri="{FF2B5EF4-FFF2-40B4-BE49-F238E27FC236}">
                      <a16:creationId xmlns:a16="http://schemas.microsoft.com/office/drawing/2014/main" id="{B2A0D381-8CC2-D466-EC73-6D9DA6BE4AC1}"/>
                    </a:ext>
                  </a:extLst>
                </p14:cNvPr>
                <p14:cNvContentPartPr/>
                <p14:nvPr/>
              </p14:nvContentPartPr>
              <p14:xfrm>
                <a:off x="6224973" y="4675708"/>
                <a:ext cx="64440" cy="99360"/>
              </p14:xfrm>
            </p:contentPart>
          </mc:Choice>
          <mc:Fallback>
            <p:pic>
              <p:nvPicPr>
                <p:cNvPr id="343" name="Freihand 342">
                  <a:extLst>
                    <a:ext uri="{FF2B5EF4-FFF2-40B4-BE49-F238E27FC236}">
                      <a16:creationId xmlns:a16="http://schemas.microsoft.com/office/drawing/2014/main" id="{B2A0D381-8CC2-D466-EC73-6D9DA6BE4AC1}"/>
                    </a:ext>
                  </a:extLst>
                </p:cNvPr>
                <p:cNvPicPr/>
                <p:nvPr/>
              </p:nvPicPr>
              <p:blipFill>
                <a:blip r:embed="rId1084"/>
                <a:stretch>
                  <a:fillRect/>
                </a:stretch>
              </p:blipFill>
              <p:spPr>
                <a:xfrm>
                  <a:off x="6218853" y="4669588"/>
                  <a:ext cx="76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348" name="Freihand 347">
                  <a:extLst>
                    <a:ext uri="{FF2B5EF4-FFF2-40B4-BE49-F238E27FC236}">
                      <a16:creationId xmlns:a16="http://schemas.microsoft.com/office/drawing/2014/main" id="{14BC65C8-176F-8539-C7A4-A7F92CDD34A0}"/>
                    </a:ext>
                  </a:extLst>
                </p14:cNvPr>
                <p14:cNvContentPartPr/>
                <p14:nvPr/>
              </p14:nvContentPartPr>
              <p14:xfrm>
                <a:off x="6331533" y="4645468"/>
                <a:ext cx="70200" cy="97560"/>
              </p14:xfrm>
            </p:contentPart>
          </mc:Choice>
          <mc:Fallback>
            <p:pic>
              <p:nvPicPr>
                <p:cNvPr id="348" name="Freihand 347">
                  <a:extLst>
                    <a:ext uri="{FF2B5EF4-FFF2-40B4-BE49-F238E27FC236}">
                      <a16:creationId xmlns:a16="http://schemas.microsoft.com/office/drawing/2014/main" id="{14BC65C8-176F-8539-C7A4-A7F92CDD34A0}"/>
                    </a:ext>
                  </a:extLst>
                </p:cNvPr>
                <p:cNvPicPr/>
                <p:nvPr/>
              </p:nvPicPr>
              <p:blipFill>
                <a:blip r:embed="rId1086"/>
                <a:stretch>
                  <a:fillRect/>
                </a:stretch>
              </p:blipFill>
              <p:spPr>
                <a:xfrm>
                  <a:off x="6325413" y="4639348"/>
                  <a:ext cx="82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351" name="Freihand 350">
                  <a:extLst>
                    <a:ext uri="{FF2B5EF4-FFF2-40B4-BE49-F238E27FC236}">
                      <a16:creationId xmlns:a16="http://schemas.microsoft.com/office/drawing/2014/main" id="{0DA46C82-A766-A68B-5D10-1DDBC055AEAC}"/>
                    </a:ext>
                  </a:extLst>
                </p14:cNvPr>
                <p14:cNvContentPartPr/>
                <p14:nvPr/>
              </p14:nvContentPartPr>
              <p14:xfrm>
                <a:off x="6575613" y="4665268"/>
                <a:ext cx="16560" cy="95760"/>
              </p14:xfrm>
            </p:contentPart>
          </mc:Choice>
          <mc:Fallback>
            <p:pic>
              <p:nvPicPr>
                <p:cNvPr id="351" name="Freihand 350">
                  <a:extLst>
                    <a:ext uri="{FF2B5EF4-FFF2-40B4-BE49-F238E27FC236}">
                      <a16:creationId xmlns:a16="http://schemas.microsoft.com/office/drawing/2014/main" id="{0DA46C82-A766-A68B-5D10-1DDBC055AEAC}"/>
                    </a:ext>
                  </a:extLst>
                </p:cNvPr>
                <p:cNvPicPr/>
                <p:nvPr/>
              </p:nvPicPr>
              <p:blipFill>
                <a:blip r:embed="rId1088"/>
                <a:stretch>
                  <a:fillRect/>
                </a:stretch>
              </p:blipFill>
              <p:spPr>
                <a:xfrm>
                  <a:off x="6569493" y="4659148"/>
                  <a:ext cx="28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353" name="Freihand 352">
                  <a:extLst>
                    <a:ext uri="{FF2B5EF4-FFF2-40B4-BE49-F238E27FC236}">
                      <a16:creationId xmlns:a16="http://schemas.microsoft.com/office/drawing/2014/main" id="{3363C497-B187-D3AC-EBD4-E06A94E77241}"/>
                    </a:ext>
                  </a:extLst>
                </p14:cNvPr>
                <p14:cNvContentPartPr/>
                <p14:nvPr/>
              </p14:nvContentPartPr>
              <p14:xfrm>
                <a:off x="6536373" y="4698748"/>
                <a:ext cx="86400" cy="13680"/>
              </p14:xfrm>
            </p:contentPart>
          </mc:Choice>
          <mc:Fallback>
            <p:pic>
              <p:nvPicPr>
                <p:cNvPr id="353" name="Freihand 352">
                  <a:extLst>
                    <a:ext uri="{FF2B5EF4-FFF2-40B4-BE49-F238E27FC236}">
                      <a16:creationId xmlns:a16="http://schemas.microsoft.com/office/drawing/2014/main" id="{3363C497-B187-D3AC-EBD4-E06A94E77241}"/>
                    </a:ext>
                  </a:extLst>
                </p:cNvPr>
                <p:cNvPicPr/>
                <p:nvPr/>
              </p:nvPicPr>
              <p:blipFill>
                <a:blip r:embed="rId1090"/>
                <a:stretch>
                  <a:fillRect/>
                </a:stretch>
              </p:blipFill>
              <p:spPr>
                <a:xfrm>
                  <a:off x="6530253" y="4692628"/>
                  <a:ext cx="98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355" name="Freihand 354">
                  <a:extLst>
                    <a:ext uri="{FF2B5EF4-FFF2-40B4-BE49-F238E27FC236}">
                      <a16:creationId xmlns:a16="http://schemas.microsoft.com/office/drawing/2014/main" id="{6BB27022-E28A-32C7-368A-E72707681C5E}"/>
                    </a:ext>
                  </a:extLst>
                </p14:cNvPr>
                <p14:cNvContentPartPr/>
                <p14:nvPr/>
              </p14:nvContentPartPr>
              <p14:xfrm>
                <a:off x="6668853" y="4605148"/>
                <a:ext cx="114840" cy="125280"/>
              </p14:xfrm>
            </p:contentPart>
          </mc:Choice>
          <mc:Fallback>
            <p:pic>
              <p:nvPicPr>
                <p:cNvPr id="355" name="Freihand 354">
                  <a:extLst>
                    <a:ext uri="{FF2B5EF4-FFF2-40B4-BE49-F238E27FC236}">
                      <a16:creationId xmlns:a16="http://schemas.microsoft.com/office/drawing/2014/main" id="{6BB27022-E28A-32C7-368A-E72707681C5E}"/>
                    </a:ext>
                  </a:extLst>
                </p:cNvPr>
                <p:cNvPicPr/>
                <p:nvPr/>
              </p:nvPicPr>
              <p:blipFill>
                <a:blip r:embed="rId1092"/>
                <a:stretch>
                  <a:fillRect/>
                </a:stretch>
              </p:blipFill>
              <p:spPr>
                <a:xfrm>
                  <a:off x="6662733" y="4599028"/>
                  <a:ext cx="127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357" name="Freihand 356">
                  <a:extLst>
                    <a:ext uri="{FF2B5EF4-FFF2-40B4-BE49-F238E27FC236}">
                      <a16:creationId xmlns:a16="http://schemas.microsoft.com/office/drawing/2014/main" id="{8278597A-7B65-C910-566F-F86497B4687A}"/>
                    </a:ext>
                  </a:extLst>
                </p14:cNvPr>
                <p14:cNvContentPartPr/>
                <p14:nvPr/>
              </p14:nvContentPartPr>
              <p14:xfrm>
                <a:off x="6812853" y="4582108"/>
                <a:ext cx="216720" cy="140400"/>
              </p14:xfrm>
            </p:contentPart>
          </mc:Choice>
          <mc:Fallback>
            <p:pic>
              <p:nvPicPr>
                <p:cNvPr id="357" name="Freihand 356">
                  <a:extLst>
                    <a:ext uri="{FF2B5EF4-FFF2-40B4-BE49-F238E27FC236}">
                      <a16:creationId xmlns:a16="http://schemas.microsoft.com/office/drawing/2014/main" id="{8278597A-7B65-C910-566F-F86497B4687A}"/>
                    </a:ext>
                  </a:extLst>
                </p:cNvPr>
                <p:cNvPicPr/>
                <p:nvPr/>
              </p:nvPicPr>
              <p:blipFill>
                <a:blip r:embed="rId1094"/>
                <a:stretch>
                  <a:fillRect/>
                </a:stretch>
              </p:blipFill>
              <p:spPr>
                <a:xfrm>
                  <a:off x="6806733" y="4575988"/>
                  <a:ext cx="228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359" name="Freihand 358">
                  <a:extLst>
                    <a:ext uri="{FF2B5EF4-FFF2-40B4-BE49-F238E27FC236}">
                      <a16:creationId xmlns:a16="http://schemas.microsoft.com/office/drawing/2014/main" id="{A47922AE-BAEC-FFF1-61C5-BD9DB7F2CC2D}"/>
                    </a:ext>
                  </a:extLst>
                </p14:cNvPr>
                <p14:cNvContentPartPr/>
                <p14:nvPr/>
              </p14:nvContentPartPr>
              <p14:xfrm>
                <a:off x="7099053" y="4497148"/>
                <a:ext cx="111240" cy="222120"/>
              </p14:xfrm>
            </p:contentPart>
          </mc:Choice>
          <mc:Fallback>
            <p:pic>
              <p:nvPicPr>
                <p:cNvPr id="359" name="Freihand 358">
                  <a:extLst>
                    <a:ext uri="{FF2B5EF4-FFF2-40B4-BE49-F238E27FC236}">
                      <a16:creationId xmlns:a16="http://schemas.microsoft.com/office/drawing/2014/main" id="{A47922AE-BAEC-FFF1-61C5-BD9DB7F2CC2D}"/>
                    </a:ext>
                  </a:extLst>
                </p:cNvPr>
                <p:cNvPicPr/>
                <p:nvPr/>
              </p:nvPicPr>
              <p:blipFill>
                <a:blip r:embed="rId1096"/>
                <a:stretch>
                  <a:fillRect/>
                </a:stretch>
              </p:blipFill>
              <p:spPr>
                <a:xfrm>
                  <a:off x="7092933" y="4491028"/>
                  <a:ext cx="123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472" name="Freihand 471">
                  <a:extLst>
                    <a:ext uri="{FF2B5EF4-FFF2-40B4-BE49-F238E27FC236}">
                      <a16:creationId xmlns:a16="http://schemas.microsoft.com/office/drawing/2014/main" id="{E84055E6-72E7-19D8-CA13-3AAB3A9C78BC}"/>
                    </a:ext>
                  </a:extLst>
                </p14:cNvPr>
                <p14:cNvContentPartPr/>
                <p14:nvPr/>
              </p14:nvContentPartPr>
              <p14:xfrm>
                <a:off x="153573" y="4419388"/>
                <a:ext cx="210240" cy="16920"/>
              </p14:xfrm>
            </p:contentPart>
          </mc:Choice>
          <mc:Fallback>
            <p:pic>
              <p:nvPicPr>
                <p:cNvPr id="472" name="Freihand 471">
                  <a:extLst>
                    <a:ext uri="{FF2B5EF4-FFF2-40B4-BE49-F238E27FC236}">
                      <a16:creationId xmlns:a16="http://schemas.microsoft.com/office/drawing/2014/main" id="{E84055E6-72E7-19D8-CA13-3AAB3A9C78BC}"/>
                    </a:ext>
                  </a:extLst>
                </p:cNvPr>
                <p:cNvPicPr/>
                <p:nvPr/>
              </p:nvPicPr>
              <p:blipFill>
                <a:blip r:embed="rId1098"/>
                <a:stretch>
                  <a:fillRect/>
                </a:stretch>
              </p:blipFill>
              <p:spPr>
                <a:xfrm>
                  <a:off x="147453" y="4413268"/>
                  <a:ext cx="222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480" name="Freihand 479">
                  <a:extLst>
                    <a:ext uri="{FF2B5EF4-FFF2-40B4-BE49-F238E27FC236}">
                      <a16:creationId xmlns:a16="http://schemas.microsoft.com/office/drawing/2014/main" id="{32720732-8982-9F32-DAE2-E4CDC6D72BEB}"/>
                    </a:ext>
                  </a:extLst>
                </p14:cNvPr>
                <p14:cNvContentPartPr/>
                <p14:nvPr/>
              </p14:nvContentPartPr>
              <p14:xfrm>
                <a:off x="317373" y="4361788"/>
                <a:ext cx="113760" cy="214920"/>
              </p14:xfrm>
            </p:contentPart>
          </mc:Choice>
          <mc:Fallback>
            <p:pic>
              <p:nvPicPr>
                <p:cNvPr id="480" name="Freihand 479">
                  <a:extLst>
                    <a:ext uri="{FF2B5EF4-FFF2-40B4-BE49-F238E27FC236}">
                      <a16:creationId xmlns:a16="http://schemas.microsoft.com/office/drawing/2014/main" id="{32720732-8982-9F32-DAE2-E4CDC6D72BEB}"/>
                    </a:ext>
                  </a:extLst>
                </p:cNvPr>
                <p:cNvPicPr/>
                <p:nvPr/>
              </p:nvPicPr>
              <p:blipFill>
                <a:blip r:embed="rId1100"/>
                <a:stretch>
                  <a:fillRect/>
                </a:stretch>
              </p:blipFill>
              <p:spPr>
                <a:xfrm>
                  <a:off x="311253" y="4355668"/>
                  <a:ext cx="1260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490" name="Freihand 489">
                  <a:extLst>
                    <a:ext uri="{FF2B5EF4-FFF2-40B4-BE49-F238E27FC236}">
                      <a16:creationId xmlns:a16="http://schemas.microsoft.com/office/drawing/2014/main" id="{F7B743E6-1919-477D-994C-B63C9D343811}"/>
                    </a:ext>
                  </a:extLst>
                </p14:cNvPr>
                <p14:cNvContentPartPr/>
                <p14:nvPr/>
              </p14:nvContentPartPr>
              <p14:xfrm>
                <a:off x="549213" y="4251988"/>
                <a:ext cx="104040" cy="233280"/>
              </p14:xfrm>
            </p:contentPart>
          </mc:Choice>
          <mc:Fallback>
            <p:pic>
              <p:nvPicPr>
                <p:cNvPr id="490" name="Freihand 489">
                  <a:extLst>
                    <a:ext uri="{FF2B5EF4-FFF2-40B4-BE49-F238E27FC236}">
                      <a16:creationId xmlns:a16="http://schemas.microsoft.com/office/drawing/2014/main" id="{F7B743E6-1919-477D-994C-B63C9D343811}"/>
                    </a:ext>
                  </a:extLst>
                </p:cNvPr>
                <p:cNvPicPr/>
                <p:nvPr/>
              </p:nvPicPr>
              <p:blipFill>
                <a:blip r:embed="rId1102"/>
                <a:stretch>
                  <a:fillRect/>
                </a:stretch>
              </p:blipFill>
              <p:spPr>
                <a:xfrm>
                  <a:off x="543093" y="4245868"/>
                  <a:ext cx="116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81" name="Freihand 80">
                  <a:extLst>
                    <a:ext uri="{FF2B5EF4-FFF2-40B4-BE49-F238E27FC236}">
                      <a16:creationId xmlns:a16="http://schemas.microsoft.com/office/drawing/2014/main" id="{02188BF2-6775-FE30-0FD9-7859A9126070}"/>
                    </a:ext>
                  </a:extLst>
                </p14:cNvPr>
                <p14:cNvContentPartPr/>
                <p14:nvPr/>
              </p14:nvContentPartPr>
              <p14:xfrm>
                <a:off x="731733" y="4318228"/>
                <a:ext cx="140400" cy="141840"/>
              </p14:xfrm>
            </p:contentPart>
          </mc:Choice>
          <mc:Fallback>
            <p:pic>
              <p:nvPicPr>
                <p:cNvPr id="81" name="Freihand 80">
                  <a:extLst>
                    <a:ext uri="{FF2B5EF4-FFF2-40B4-BE49-F238E27FC236}">
                      <a16:creationId xmlns:a16="http://schemas.microsoft.com/office/drawing/2014/main" id="{02188BF2-6775-FE30-0FD9-7859A9126070}"/>
                    </a:ext>
                  </a:extLst>
                </p:cNvPr>
                <p:cNvPicPr/>
                <p:nvPr/>
              </p:nvPicPr>
              <p:blipFill>
                <a:blip r:embed="rId1104"/>
                <a:stretch>
                  <a:fillRect/>
                </a:stretch>
              </p:blipFill>
              <p:spPr>
                <a:xfrm>
                  <a:off x="725613" y="4312108"/>
                  <a:ext cx="152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103" name="Freihand 102">
                  <a:extLst>
                    <a:ext uri="{FF2B5EF4-FFF2-40B4-BE49-F238E27FC236}">
                      <a16:creationId xmlns:a16="http://schemas.microsoft.com/office/drawing/2014/main" id="{241CD9E6-E895-3B6A-6CEC-BBA7E104BF1A}"/>
                    </a:ext>
                  </a:extLst>
                </p14:cNvPr>
                <p14:cNvContentPartPr/>
                <p14:nvPr/>
              </p14:nvContentPartPr>
              <p14:xfrm>
                <a:off x="837933" y="4290508"/>
                <a:ext cx="100080" cy="126360"/>
              </p14:xfrm>
            </p:contentPart>
          </mc:Choice>
          <mc:Fallback>
            <p:pic>
              <p:nvPicPr>
                <p:cNvPr id="103" name="Freihand 102">
                  <a:extLst>
                    <a:ext uri="{FF2B5EF4-FFF2-40B4-BE49-F238E27FC236}">
                      <a16:creationId xmlns:a16="http://schemas.microsoft.com/office/drawing/2014/main" id="{241CD9E6-E895-3B6A-6CEC-BBA7E104BF1A}"/>
                    </a:ext>
                  </a:extLst>
                </p:cNvPr>
                <p:cNvPicPr/>
                <p:nvPr/>
              </p:nvPicPr>
              <p:blipFill>
                <a:blip r:embed="rId1106"/>
                <a:stretch>
                  <a:fillRect/>
                </a:stretch>
              </p:blipFill>
              <p:spPr>
                <a:xfrm>
                  <a:off x="831813" y="4284388"/>
                  <a:ext cx="112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108" name="Freihand 107">
                  <a:extLst>
                    <a:ext uri="{FF2B5EF4-FFF2-40B4-BE49-F238E27FC236}">
                      <a16:creationId xmlns:a16="http://schemas.microsoft.com/office/drawing/2014/main" id="{77BE8BDE-D6CE-2679-B85B-2C24EBCF643D}"/>
                    </a:ext>
                  </a:extLst>
                </p14:cNvPr>
                <p14:cNvContentPartPr/>
                <p14:nvPr/>
              </p14:nvContentPartPr>
              <p14:xfrm>
                <a:off x="940173" y="4233268"/>
                <a:ext cx="104400" cy="199080"/>
              </p14:xfrm>
            </p:contentPart>
          </mc:Choice>
          <mc:Fallback>
            <p:pic>
              <p:nvPicPr>
                <p:cNvPr id="108" name="Freihand 107">
                  <a:extLst>
                    <a:ext uri="{FF2B5EF4-FFF2-40B4-BE49-F238E27FC236}">
                      <a16:creationId xmlns:a16="http://schemas.microsoft.com/office/drawing/2014/main" id="{77BE8BDE-D6CE-2679-B85B-2C24EBCF643D}"/>
                    </a:ext>
                  </a:extLst>
                </p:cNvPr>
                <p:cNvPicPr/>
                <p:nvPr/>
              </p:nvPicPr>
              <p:blipFill>
                <a:blip r:embed="rId1108"/>
                <a:stretch>
                  <a:fillRect/>
                </a:stretch>
              </p:blipFill>
              <p:spPr>
                <a:xfrm>
                  <a:off x="934053" y="4227148"/>
                  <a:ext cx="116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109" name="Freihand 108">
                  <a:extLst>
                    <a:ext uri="{FF2B5EF4-FFF2-40B4-BE49-F238E27FC236}">
                      <a16:creationId xmlns:a16="http://schemas.microsoft.com/office/drawing/2014/main" id="{D92EF6BF-0FBC-CE27-991B-8A5DA0B1073D}"/>
                    </a:ext>
                  </a:extLst>
                </p14:cNvPr>
                <p14:cNvContentPartPr/>
                <p14:nvPr/>
              </p14:nvContentPartPr>
              <p14:xfrm>
                <a:off x="1044213" y="4181788"/>
                <a:ext cx="266760" cy="207720"/>
              </p14:xfrm>
            </p:contentPart>
          </mc:Choice>
          <mc:Fallback>
            <p:pic>
              <p:nvPicPr>
                <p:cNvPr id="109" name="Freihand 108">
                  <a:extLst>
                    <a:ext uri="{FF2B5EF4-FFF2-40B4-BE49-F238E27FC236}">
                      <a16:creationId xmlns:a16="http://schemas.microsoft.com/office/drawing/2014/main" id="{D92EF6BF-0FBC-CE27-991B-8A5DA0B1073D}"/>
                    </a:ext>
                  </a:extLst>
                </p:cNvPr>
                <p:cNvPicPr/>
                <p:nvPr/>
              </p:nvPicPr>
              <p:blipFill>
                <a:blip r:embed="rId1110"/>
                <a:stretch>
                  <a:fillRect/>
                </a:stretch>
              </p:blipFill>
              <p:spPr>
                <a:xfrm>
                  <a:off x="1038093" y="4175668"/>
                  <a:ext cx="279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110" name="Freihand 109">
                  <a:extLst>
                    <a:ext uri="{FF2B5EF4-FFF2-40B4-BE49-F238E27FC236}">
                      <a16:creationId xmlns:a16="http://schemas.microsoft.com/office/drawing/2014/main" id="{C13AB28C-53F0-26BF-9145-626A1BC52EE9}"/>
                    </a:ext>
                  </a:extLst>
                </p14:cNvPr>
                <p14:cNvContentPartPr/>
                <p14:nvPr/>
              </p14:nvContentPartPr>
              <p14:xfrm>
                <a:off x="1257333" y="4221028"/>
                <a:ext cx="9000" cy="5760"/>
              </p14:xfrm>
            </p:contentPart>
          </mc:Choice>
          <mc:Fallback>
            <p:pic>
              <p:nvPicPr>
                <p:cNvPr id="110" name="Freihand 109">
                  <a:extLst>
                    <a:ext uri="{FF2B5EF4-FFF2-40B4-BE49-F238E27FC236}">
                      <a16:creationId xmlns:a16="http://schemas.microsoft.com/office/drawing/2014/main" id="{C13AB28C-53F0-26BF-9145-626A1BC52EE9}"/>
                    </a:ext>
                  </a:extLst>
                </p:cNvPr>
                <p:cNvPicPr/>
                <p:nvPr/>
              </p:nvPicPr>
              <p:blipFill>
                <a:blip r:embed="rId1112"/>
                <a:stretch>
                  <a:fillRect/>
                </a:stretch>
              </p:blipFill>
              <p:spPr>
                <a:xfrm>
                  <a:off x="1251213" y="4214908"/>
                  <a:ext cx="21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111" name="Freihand 110">
                  <a:extLst>
                    <a:ext uri="{FF2B5EF4-FFF2-40B4-BE49-F238E27FC236}">
                      <a16:creationId xmlns:a16="http://schemas.microsoft.com/office/drawing/2014/main" id="{E2FE92B7-4F85-2544-F8C7-B5802C3B39A4}"/>
                    </a:ext>
                  </a:extLst>
                </p14:cNvPr>
                <p14:cNvContentPartPr/>
                <p14:nvPr/>
              </p14:nvContentPartPr>
              <p14:xfrm>
                <a:off x="1375053" y="4248028"/>
                <a:ext cx="149040" cy="344160"/>
              </p14:xfrm>
            </p:contentPart>
          </mc:Choice>
          <mc:Fallback>
            <p:pic>
              <p:nvPicPr>
                <p:cNvPr id="111" name="Freihand 110">
                  <a:extLst>
                    <a:ext uri="{FF2B5EF4-FFF2-40B4-BE49-F238E27FC236}">
                      <a16:creationId xmlns:a16="http://schemas.microsoft.com/office/drawing/2014/main" id="{E2FE92B7-4F85-2544-F8C7-B5802C3B39A4}"/>
                    </a:ext>
                  </a:extLst>
                </p:cNvPr>
                <p:cNvPicPr/>
                <p:nvPr/>
              </p:nvPicPr>
              <p:blipFill>
                <a:blip r:embed="rId1114"/>
                <a:stretch>
                  <a:fillRect/>
                </a:stretch>
              </p:blipFill>
              <p:spPr>
                <a:xfrm>
                  <a:off x="1368933" y="4241908"/>
                  <a:ext cx="16128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514" name="Freihand 513">
                  <a:extLst>
                    <a:ext uri="{FF2B5EF4-FFF2-40B4-BE49-F238E27FC236}">
                      <a16:creationId xmlns:a16="http://schemas.microsoft.com/office/drawing/2014/main" id="{92AAEDCE-E848-91F7-7834-5978561EBABC}"/>
                    </a:ext>
                  </a:extLst>
                </p14:cNvPr>
                <p14:cNvContentPartPr/>
                <p14:nvPr/>
              </p14:nvContentPartPr>
              <p14:xfrm>
                <a:off x="2099373" y="4091428"/>
                <a:ext cx="182160" cy="320400"/>
              </p14:xfrm>
            </p:contentPart>
          </mc:Choice>
          <mc:Fallback>
            <p:pic>
              <p:nvPicPr>
                <p:cNvPr id="514" name="Freihand 513">
                  <a:extLst>
                    <a:ext uri="{FF2B5EF4-FFF2-40B4-BE49-F238E27FC236}">
                      <a16:creationId xmlns:a16="http://schemas.microsoft.com/office/drawing/2014/main" id="{92AAEDCE-E848-91F7-7834-5978561EBABC}"/>
                    </a:ext>
                  </a:extLst>
                </p:cNvPr>
                <p:cNvPicPr/>
                <p:nvPr/>
              </p:nvPicPr>
              <p:blipFill>
                <a:blip r:embed="rId1116"/>
                <a:stretch>
                  <a:fillRect/>
                </a:stretch>
              </p:blipFill>
              <p:spPr>
                <a:xfrm>
                  <a:off x="2093253" y="4085308"/>
                  <a:ext cx="19440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529" name="Freihand 528">
                  <a:extLst>
                    <a:ext uri="{FF2B5EF4-FFF2-40B4-BE49-F238E27FC236}">
                      <a16:creationId xmlns:a16="http://schemas.microsoft.com/office/drawing/2014/main" id="{5200A462-C847-0D14-5377-B19A7B510F79}"/>
                    </a:ext>
                  </a:extLst>
                </p14:cNvPr>
                <p14:cNvContentPartPr/>
                <p14:nvPr/>
              </p14:nvContentPartPr>
              <p14:xfrm>
                <a:off x="2121693" y="4317508"/>
                <a:ext cx="194400" cy="83160"/>
              </p14:xfrm>
            </p:contentPart>
          </mc:Choice>
          <mc:Fallback>
            <p:pic>
              <p:nvPicPr>
                <p:cNvPr id="529" name="Freihand 528">
                  <a:extLst>
                    <a:ext uri="{FF2B5EF4-FFF2-40B4-BE49-F238E27FC236}">
                      <a16:creationId xmlns:a16="http://schemas.microsoft.com/office/drawing/2014/main" id="{5200A462-C847-0D14-5377-B19A7B510F79}"/>
                    </a:ext>
                  </a:extLst>
                </p:cNvPr>
                <p:cNvPicPr/>
                <p:nvPr/>
              </p:nvPicPr>
              <p:blipFill>
                <a:blip r:embed="rId1118"/>
                <a:stretch>
                  <a:fillRect/>
                </a:stretch>
              </p:blipFill>
              <p:spPr>
                <a:xfrm>
                  <a:off x="2115573" y="4311388"/>
                  <a:ext cx="206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552" name="Freihand 551">
                  <a:extLst>
                    <a:ext uri="{FF2B5EF4-FFF2-40B4-BE49-F238E27FC236}">
                      <a16:creationId xmlns:a16="http://schemas.microsoft.com/office/drawing/2014/main" id="{8D4CBF1C-5077-5FD7-4937-856A3D4EB50A}"/>
                    </a:ext>
                  </a:extLst>
                </p14:cNvPr>
                <p14:cNvContentPartPr/>
                <p14:nvPr/>
              </p14:nvContentPartPr>
              <p14:xfrm>
                <a:off x="2397453" y="4078468"/>
                <a:ext cx="84240" cy="287280"/>
              </p14:xfrm>
            </p:contentPart>
          </mc:Choice>
          <mc:Fallback>
            <p:pic>
              <p:nvPicPr>
                <p:cNvPr id="552" name="Freihand 551">
                  <a:extLst>
                    <a:ext uri="{FF2B5EF4-FFF2-40B4-BE49-F238E27FC236}">
                      <a16:creationId xmlns:a16="http://schemas.microsoft.com/office/drawing/2014/main" id="{8D4CBF1C-5077-5FD7-4937-856A3D4EB50A}"/>
                    </a:ext>
                  </a:extLst>
                </p:cNvPr>
                <p:cNvPicPr/>
                <p:nvPr/>
              </p:nvPicPr>
              <p:blipFill>
                <a:blip r:embed="rId1120"/>
                <a:stretch>
                  <a:fillRect/>
                </a:stretch>
              </p:blipFill>
              <p:spPr>
                <a:xfrm>
                  <a:off x="2391333" y="4072348"/>
                  <a:ext cx="964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555" name="Freihand 554">
                  <a:extLst>
                    <a:ext uri="{FF2B5EF4-FFF2-40B4-BE49-F238E27FC236}">
                      <a16:creationId xmlns:a16="http://schemas.microsoft.com/office/drawing/2014/main" id="{81915995-5AF1-AED4-2CFC-86F4DBD7C85C}"/>
                    </a:ext>
                  </a:extLst>
                </p14:cNvPr>
                <p14:cNvContentPartPr/>
                <p14:nvPr/>
              </p14:nvContentPartPr>
              <p14:xfrm>
                <a:off x="2550813" y="4168828"/>
                <a:ext cx="132480" cy="88560"/>
              </p14:xfrm>
            </p:contentPart>
          </mc:Choice>
          <mc:Fallback>
            <p:pic>
              <p:nvPicPr>
                <p:cNvPr id="555" name="Freihand 554">
                  <a:extLst>
                    <a:ext uri="{FF2B5EF4-FFF2-40B4-BE49-F238E27FC236}">
                      <a16:creationId xmlns:a16="http://schemas.microsoft.com/office/drawing/2014/main" id="{81915995-5AF1-AED4-2CFC-86F4DBD7C85C}"/>
                    </a:ext>
                  </a:extLst>
                </p:cNvPr>
                <p:cNvPicPr/>
                <p:nvPr/>
              </p:nvPicPr>
              <p:blipFill>
                <a:blip r:embed="rId1122"/>
                <a:stretch>
                  <a:fillRect/>
                </a:stretch>
              </p:blipFill>
              <p:spPr>
                <a:xfrm>
                  <a:off x="2544693" y="4162708"/>
                  <a:ext cx="144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561" name="Freihand 560">
                  <a:extLst>
                    <a:ext uri="{FF2B5EF4-FFF2-40B4-BE49-F238E27FC236}">
                      <a16:creationId xmlns:a16="http://schemas.microsoft.com/office/drawing/2014/main" id="{F3B317E7-7DF3-B972-630F-A0EA3EBAB7E7}"/>
                    </a:ext>
                  </a:extLst>
                </p14:cNvPr>
                <p14:cNvContentPartPr/>
                <p14:nvPr/>
              </p14:nvContentPartPr>
              <p14:xfrm>
                <a:off x="2731533" y="4035268"/>
                <a:ext cx="175680" cy="255960"/>
              </p14:xfrm>
            </p:contentPart>
          </mc:Choice>
          <mc:Fallback>
            <p:pic>
              <p:nvPicPr>
                <p:cNvPr id="561" name="Freihand 560">
                  <a:extLst>
                    <a:ext uri="{FF2B5EF4-FFF2-40B4-BE49-F238E27FC236}">
                      <a16:creationId xmlns:a16="http://schemas.microsoft.com/office/drawing/2014/main" id="{F3B317E7-7DF3-B972-630F-A0EA3EBAB7E7}"/>
                    </a:ext>
                  </a:extLst>
                </p:cNvPr>
                <p:cNvPicPr/>
                <p:nvPr/>
              </p:nvPicPr>
              <p:blipFill>
                <a:blip r:embed="rId1124"/>
                <a:stretch>
                  <a:fillRect/>
                </a:stretch>
              </p:blipFill>
              <p:spPr>
                <a:xfrm>
                  <a:off x="2725413" y="4029148"/>
                  <a:ext cx="1879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571" name="Freihand 570">
                  <a:extLst>
                    <a:ext uri="{FF2B5EF4-FFF2-40B4-BE49-F238E27FC236}">
                      <a16:creationId xmlns:a16="http://schemas.microsoft.com/office/drawing/2014/main" id="{9E7BF4D7-E177-48BB-874C-15FD06BA415A}"/>
                    </a:ext>
                  </a:extLst>
                </p14:cNvPr>
                <p14:cNvContentPartPr/>
                <p14:nvPr/>
              </p14:nvContentPartPr>
              <p14:xfrm>
                <a:off x="2952933" y="4073068"/>
                <a:ext cx="155520" cy="155160"/>
              </p14:xfrm>
            </p:contentPart>
          </mc:Choice>
          <mc:Fallback>
            <p:pic>
              <p:nvPicPr>
                <p:cNvPr id="571" name="Freihand 570">
                  <a:extLst>
                    <a:ext uri="{FF2B5EF4-FFF2-40B4-BE49-F238E27FC236}">
                      <a16:creationId xmlns:a16="http://schemas.microsoft.com/office/drawing/2014/main" id="{9E7BF4D7-E177-48BB-874C-15FD06BA415A}"/>
                    </a:ext>
                  </a:extLst>
                </p:cNvPr>
                <p:cNvPicPr/>
                <p:nvPr/>
              </p:nvPicPr>
              <p:blipFill>
                <a:blip r:embed="rId1126"/>
                <a:stretch>
                  <a:fillRect/>
                </a:stretch>
              </p:blipFill>
              <p:spPr>
                <a:xfrm>
                  <a:off x="2946813" y="4066948"/>
                  <a:ext cx="167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148" name="Freihand 147">
                  <a:extLst>
                    <a:ext uri="{FF2B5EF4-FFF2-40B4-BE49-F238E27FC236}">
                      <a16:creationId xmlns:a16="http://schemas.microsoft.com/office/drawing/2014/main" id="{553BCB8D-E25C-8D3C-F1EC-65D41FFC773B}"/>
                    </a:ext>
                  </a:extLst>
                </p14:cNvPr>
                <p14:cNvContentPartPr/>
                <p14:nvPr/>
              </p14:nvContentPartPr>
              <p14:xfrm>
                <a:off x="2122053" y="4590388"/>
                <a:ext cx="263520" cy="20160"/>
              </p14:xfrm>
            </p:contentPart>
          </mc:Choice>
          <mc:Fallback>
            <p:pic>
              <p:nvPicPr>
                <p:cNvPr id="148" name="Freihand 147">
                  <a:extLst>
                    <a:ext uri="{FF2B5EF4-FFF2-40B4-BE49-F238E27FC236}">
                      <a16:creationId xmlns:a16="http://schemas.microsoft.com/office/drawing/2014/main" id="{553BCB8D-E25C-8D3C-F1EC-65D41FFC773B}"/>
                    </a:ext>
                  </a:extLst>
                </p:cNvPr>
                <p:cNvPicPr/>
                <p:nvPr/>
              </p:nvPicPr>
              <p:blipFill>
                <a:blip r:embed="rId1128"/>
                <a:stretch>
                  <a:fillRect/>
                </a:stretch>
              </p:blipFill>
              <p:spPr>
                <a:xfrm>
                  <a:off x="2115933" y="4584268"/>
                  <a:ext cx="275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164" name="Freihand 163">
                  <a:extLst>
                    <a:ext uri="{FF2B5EF4-FFF2-40B4-BE49-F238E27FC236}">
                      <a16:creationId xmlns:a16="http://schemas.microsoft.com/office/drawing/2014/main" id="{C15C897C-3AD0-2188-E39C-0F1C06123C72}"/>
                    </a:ext>
                  </a:extLst>
                </p14:cNvPr>
                <p14:cNvContentPartPr/>
                <p14:nvPr/>
              </p14:nvContentPartPr>
              <p14:xfrm>
                <a:off x="2338413" y="4521988"/>
                <a:ext cx="110160" cy="181080"/>
              </p14:xfrm>
            </p:contentPart>
          </mc:Choice>
          <mc:Fallback>
            <p:pic>
              <p:nvPicPr>
                <p:cNvPr id="164" name="Freihand 163">
                  <a:extLst>
                    <a:ext uri="{FF2B5EF4-FFF2-40B4-BE49-F238E27FC236}">
                      <a16:creationId xmlns:a16="http://schemas.microsoft.com/office/drawing/2014/main" id="{C15C897C-3AD0-2188-E39C-0F1C06123C72}"/>
                    </a:ext>
                  </a:extLst>
                </p:cNvPr>
                <p:cNvPicPr/>
                <p:nvPr/>
              </p:nvPicPr>
              <p:blipFill>
                <a:blip r:embed="rId1130"/>
                <a:stretch>
                  <a:fillRect/>
                </a:stretch>
              </p:blipFill>
              <p:spPr>
                <a:xfrm>
                  <a:off x="2332293" y="4515868"/>
                  <a:ext cx="122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175" name="Freihand 174">
                  <a:extLst>
                    <a:ext uri="{FF2B5EF4-FFF2-40B4-BE49-F238E27FC236}">
                      <a16:creationId xmlns:a16="http://schemas.microsoft.com/office/drawing/2014/main" id="{CA46D288-D1CA-4FDB-5C3E-93B1530DB10A}"/>
                    </a:ext>
                  </a:extLst>
                </p14:cNvPr>
                <p14:cNvContentPartPr/>
                <p14:nvPr/>
              </p14:nvContentPartPr>
              <p14:xfrm>
                <a:off x="2621013" y="4485268"/>
                <a:ext cx="174960" cy="280080"/>
              </p14:xfrm>
            </p:contentPart>
          </mc:Choice>
          <mc:Fallback>
            <p:pic>
              <p:nvPicPr>
                <p:cNvPr id="175" name="Freihand 174">
                  <a:extLst>
                    <a:ext uri="{FF2B5EF4-FFF2-40B4-BE49-F238E27FC236}">
                      <a16:creationId xmlns:a16="http://schemas.microsoft.com/office/drawing/2014/main" id="{CA46D288-D1CA-4FDB-5C3E-93B1530DB10A}"/>
                    </a:ext>
                  </a:extLst>
                </p:cNvPr>
                <p:cNvPicPr/>
                <p:nvPr/>
              </p:nvPicPr>
              <p:blipFill>
                <a:blip r:embed="rId1132"/>
                <a:stretch>
                  <a:fillRect/>
                </a:stretch>
              </p:blipFill>
              <p:spPr>
                <a:xfrm>
                  <a:off x="2614893" y="4479148"/>
                  <a:ext cx="1872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583" name="Freihand 582">
                  <a:extLst>
                    <a:ext uri="{FF2B5EF4-FFF2-40B4-BE49-F238E27FC236}">
                      <a16:creationId xmlns:a16="http://schemas.microsoft.com/office/drawing/2014/main" id="{632222EF-8BD9-C44A-F5E0-59CAD9D23239}"/>
                    </a:ext>
                  </a:extLst>
                </p14:cNvPr>
                <p14:cNvContentPartPr/>
                <p14:nvPr/>
              </p14:nvContentPartPr>
              <p14:xfrm>
                <a:off x="2796693" y="4349548"/>
                <a:ext cx="38160" cy="162360"/>
              </p14:xfrm>
            </p:contentPart>
          </mc:Choice>
          <mc:Fallback>
            <p:pic>
              <p:nvPicPr>
                <p:cNvPr id="583" name="Freihand 582">
                  <a:extLst>
                    <a:ext uri="{FF2B5EF4-FFF2-40B4-BE49-F238E27FC236}">
                      <a16:creationId xmlns:a16="http://schemas.microsoft.com/office/drawing/2014/main" id="{632222EF-8BD9-C44A-F5E0-59CAD9D23239}"/>
                    </a:ext>
                  </a:extLst>
                </p:cNvPr>
                <p:cNvPicPr/>
                <p:nvPr/>
              </p:nvPicPr>
              <p:blipFill>
                <a:blip r:embed="rId1134"/>
                <a:stretch>
                  <a:fillRect/>
                </a:stretch>
              </p:blipFill>
              <p:spPr>
                <a:xfrm>
                  <a:off x="2790573" y="4343428"/>
                  <a:ext cx="50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584" name="Freihand 583">
                  <a:extLst>
                    <a:ext uri="{FF2B5EF4-FFF2-40B4-BE49-F238E27FC236}">
                      <a16:creationId xmlns:a16="http://schemas.microsoft.com/office/drawing/2014/main" id="{11480227-A537-5746-8836-580AF0C431F6}"/>
                    </a:ext>
                  </a:extLst>
                </p14:cNvPr>
                <p14:cNvContentPartPr/>
                <p14:nvPr/>
              </p14:nvContentPartPr>
              <p14:xfrm>
                <a:off x="2914413" y="4483828"/>
                <a:ext cx="173520" cy="76680"/>
              </p14:xfrm>
            </p:contentPart>
          </mc:Choice>
          <mc:Fallback>
            <p:pic>
              <p:nvPicPr>
                <p:cNvPr id="584" name="Freihand 583">
                  <a:extLst>
                    <a:ext uri="{FF2B5EF4-FFF2-40B4-BE49-F238E27FC236}">
                      <a16:creationId xmlns:a16="http://schemas.microsoft.com/office/drawing/2014/main" id="{11480227-A537-5746-8836-580AF0C431F6}"/>
                    </a:ext>
                  </a:extLst>
                </p:cNvPr>
                <p:cNvPicPr/>
                <p:nvPr/>
              </p:nvPicPr>
              <p:blipFill>
                <a:blip r:embed="rId1136"/>
                <a:stretch>
                  <a:fillRect/>
                </a:stretch>
              </p:blipFill>
              <p:spPr>
                <a:xfrm>
                  <a:off x="2908293" y="4477708"/>
                  <a:ext cx="185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585" name="Freihand 584">
                  <a:extLst>
                    <a:ext uri="{FF2B5EF4-FFF2-40B4-BE49-F238E27FC236}">
                      <a16:creationId xmlns:a16="http://schemas.microsoft.com/office/drawing/2014/main" id="{8DFEBEBE-EADB-85AA-24CF-3A46F07C7317}"/>
                    </a:ext>
                  </a:extLst>
                </p14:cNvPr>
                <p14:cNvContentPartPr/>
                <p14:nvPr/>
              </p14:nvContentPartPr>
              <p14:xfrm>
                <a:off x="2925933" y="4561588"/>
                <a:ext cx="195480" cy="84600"/>
              </p14:xfrm>
            </p:contentPart>
          </mc:Choice>
          <mc:Fallback>
            <p:pic>
              <p:nvPicPr>
                <p:cNvPr id="585" name="Freihand 584">
                  <a:extLst>
                    <a:ext uri="{FF2B5EF4-FFF2-40B4-BE49-F238E27FC236}">
                      <a16:creationId xmlns:a16="http://schemas.microsoft.com/office/drawing/2014/main" id="{8DFEBEBE-EADB-85AA-24CF-3A46F07C7317}"/>
                    </a:ext>
                  </a:extLst>
                </p:cNvPr>
                <p:cNvPicPr/>
                <p:nvPr/>
              </p:nvPicPr>
              <p:blipFill>
                <a:blip r:embed="rId1138"/>
                <a:stretch>
                  <a:fillRect/>
                </a:stretch>
              </p:blipFill>
              <p:spPr>
                <a:xfrm>
                  <a:off x="2919813" y="4555468"/>
                  <a:ext cx="20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586" name="Freihand 585">
                  <a:extLst>
                    <a:ext uri="{FF2B5EF4-FFF2-40B4-BE49-F238E27FC236}">
                      <a16:creationId xmlns:a16="http://schemas.microsoft.com/office/drawing/2014/main" id="{35A5B296-E568-2B93-3CD8-C9CA9CE6885F}"/>
                    </a:ext>
                  </a:extLst>
                </p14:cNvPr>
                <p14:cNvContentPartPr/>
                <p14:nvPr/>
              </p14:nvContentPartPr>
              <p14:xfrm>
                <a:off x="3163893" y="4331188"/>
                <a:ext cx="87120" cy="186480"/>
              </p14:xfrm>
            </p:contentPart>
          </mc:Choice>
          <mc:Fallback>
            <p:pic>
              <p:nvPicPr>
                <p:cNvPr id="586" name="Freihand 585">
                  <a:extLst>
                    <a:ext uri="{FF2B5EF4-FFF2-40B4-BE49-F238E27FC236}">
                      <a16:creationId xmlns:a16="http://schemas.microsoft.com/office/drawing/2014/main" id="{35A5B296-E568-2B93-3CD8-C9CA9CE6885F}"/>
                    </a:ext>
                  </a:extLst>
                </p:cNvPr>
                <p:cNvPicPr/>
                <p:nvPr/>
              </p:nvPicPr>
              <p:blipFill>
                <a:blip r:embed="rId1140"/>
                <a:stretch>
                  <a:fillRect/>
                </a:stretch>
              </p:blipFill>
              <p:spPr>
                <a:xfrm>
                  <a:off x="3157773" y="4325068"/>
                  <a:ext cx="99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588" name="Freihand 587">
                  <a:extLst>
                    <a:ext uri="{FF2B5EF4-FFF2-40B4-BE49-F238E27FC236}">
                      <a16:creationId xmlns:a16="http://schemas.microsoft.com/office/drawing/2014/main" id="{7C3F8C55-F1EA-D300-2CBF-23738EAFB068}"/>
                    </a:ext>
                  </a:extLst>
                </p14:cNvPr>
                <p14:cNvContentPartPr/>
                <p14:nvPr/>
              </p14:nvContentPartPr>
              <p14:xfrm>
                <a:off x="3230853" y="4330108"/>
                <a:ext cx="229680" cy="245160"/>
              </p14:xfrm>
            </p:contentPart>
          </mc:Choice>
          <mc:Fallback>
            <p:pic>
              <p:nvPicPr>
                <p:cNvPr id="588" name="Freihand 587">
                  <a:extLst>
                    <a:ext uri="{FF2B5EF4-FFF2-40B4-BE49-F238E27FC236}">
                      <a16:creationId xmlns:a16="http://schemas.microsoft.com/office/drawing/2014/main" id="{7C3F8C55-F1EA-D300-2CBF-23738EAFB068}"/>
                    </a:ext>
                  </a:extLst>
                </p:cNvPr>
                <p:cNvPicPr/>
                <p:nvPr/>
              </p:nvPicPr>
              <p:blipFill>
                <a:blip r:embed="rId1142"/>
                <a:stretch>
                  <a:fillRect/>
                </a:stretch>
              </p:blipFill>
              <p:spPr>
                <a:xfrm>
                  <a:off x="3224733" y="4323988"/>
                  <a:ext cx="241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590" name="Freihand 589">
                  <a:extLst>
                    <a:ext uri="{FF2B5EF4-FFF2-40B4-BE49-F238E27FC236}">
                      <a16:creationId xmlns:a16="http://schemas.microsoft.com/office/drawing/2014/main" id="{F9A44849-BA24-BC3D-8FA7-230C6C0ED4A4}"/>
                    </a:ext>
                  </a:extLst>
                </p14:cNvPr>
                <p14:cNvContentPartPr/>
                <p14:nvPr/>
              </p14:nvContentPartPr>
              <p14:xfrm>
                <a:off x="2819013" y="4524508"/>
                <a:ext cx="775440" cy="340920"/>
              </p14:xfrm>
            </p:contentPart>
          </mc:Choice>
          <mc:Fallback>
            <p:pic>
              <p:nvPicPr>
                <p:cNvPr id="590" name="Freihand 589">
                  <a:extLst>
                    <a:ext uri="{FF2B5EF4-FFF2-40B4-BE49-F238E27FC236}">
                      <a16:creationId xmlns:a16="http://schemas.microsoft.com/office/drawing/2014/main" id="{F9A44849-BA24-BC3D-8FA7-230C6C0ED4A4}"/>
                    </a:ext>
                  </a:extLst>
                </p:cNvPr>
                <p:cNvPicPr/>
                <p:nvPr/>
              </p:nvPicPr>
              <p:blipFill>
                <a:blip r:embed="rId1144"/>
                <a:stretch>
                  <a:fillRect/>
                </a:stretch>
              </p:blipFill>
              <p:spPr>
                <a:xfrm>
                  <a:off x="2812893" y="4518388"/>
                  <a:ext cx="78768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591" name="Freihand 590">
                  <a:extLst>
                    <a:ext uri="{FF2B5EF4-FFF2-40B4-BE49-F238E27FC236}">
                      <a16:creationId xmlns:a16="http://schemas.microsoft.com/office/drawing/2014/main" id="{0B87A66F-5618-B67A-F53E-C5524D6D6764}"/>
                    </a:ext>
                  </a:extLst>
                </p14:cNvPr>
                <p14:cNvContentPartPr/>
                <p14:nvPr/>
              </p14:nvContentPartPr>
              <p14:xfrm>
                <a:off x="2992533" y="4487068"/>
                <a:ext cx="574920" cy="285840"/>
              </p14:xfrm>
            </p:contentPart>
          </mc:Choice>
          <mc:Fallback>
            <p:pic>
              <p:nvPicPr>
                <p:cNvPr id="591" name="Freihand 590">
                  <a:extLst>
                    <a:ext uri="{FF2B5EF4-FFF2-40B4-BE49-F238E27FC236}">
                      <a16:creationId xmlns:a16="http://schemas.microsoft.com/office/drawing/2014/main" id="{0B87A66F-5618-B67A-F53E-C5524D6D6764}"/>
                    </a:ext>
                  </a:extLst>
                </p:cNvPr>
                <p:cNvPicPr/>
                <p:nvPr/>
              </p:nvPicPr>
              <p:blipFill>
                <a:blip r:embed="rId1146"/>
                <a:stretch>
                  <a:fillRect/>
                </a:stretch>
              </p:blipFill>
              <p:spPr>
                <a:xfrm>
                  <a:off x="2986413" y="4480948"/>
                  <a:ext cx="5871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38" name="Freihand 637">
                  <a:extLst>
                    <a:ext uri="{FF2B5EF4-FFF2-40B4-BE49-F238E27FC236}">
                      <a16:creationId xmlns:a16="http://schemas.microsoft.com/office/drawing/2014/main" id="{ED6BCC7F-8E64-D1B6-7203-D17E30FA5D50}"/>
                    </a:ext>
                  </a:extLst>
                </p14:cNvPr>
                <p14:cNvContentPartPr/>
                <p14:nvPr/>
              </p14:nvContentPartPr>
              <p14:xfrm>
                <a:off x="2388093" y="5015188"/>
                <a:ext cx="150840" cy="23400"/>
              </p14:xfrm>
            </p:contentPart>
          </mc:Choice>
          <mc:Fallback>
            <p:pic>
              <p:nvPicPr>
                <p:cNvPr id="638" name="Freihand 637">
                  <a:extLst>
                    <a:ext uri="{FF2B5EF4-FFF2-40B4-BE49-F238E27FC236}">
                      <a16:creationId xmlns:a16="http://schemas.microsoft.com/office/drawing/2014/main" id="{ED6BCC7F-8E64-D1B6-7203-D17E30FA5D50}"/>
                    </a:ext>
                  </a:extLst>
                </p:cNvPr>
                <p:cNvPicPr/>
                <p:nvPr/>
              </p:nvPicPr>
              <p:blipFill>
                <a:blip r:embed="rId1148"/>
                <a:stretch>
                  <a:fillRect/>
                </a:stretch>
              </p:blipFill>
              <p:spPr>
                <a:xfrm>
                  <a:off x="2381973" y="5009068"/>
                  <a:ext cx="163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39" name="Freihand 638">
                  <a:extLst>
                    <a:ext uri="{FF2B5EF4-FFF2-40B4-BE49-F238E27FC236}">
                      <a16:creationId xmlns:a16="http://schemas.microsoft.com/office/drawing/2014/main" id="{CC1EE808-E3ED-B942-5878-DC3BD5FB32D0}"/>
                    </a:ext>
                  </a:extLst>
                </p14:cNvPr>
                <p14:cNvContentPartPr/>
                <p14:nvPr/>
              </p14:nvContentPartPr>
              <p14:xfrm>
                <a:off x="2438853" y="5086108"/>
                <a:ext cx="131400" cy="19080"/>
              </p14:xfrm>
            </p:contentPart>
          </mc:Choice>
          <mc:Fallback>
            <p:pic>
              <p:nvPicPr>
                <p:cNvPr id="639" name="Freihand 638">
                  <a:extLst>
                    <a:ext uri="{FF2B5EF4-FFF2-40B4-BE49-F238E27FC236}">
                      <a16:creationId xmlns:a16="http://schemas.microsoft.com/office/drawing/2014/main" id="{CC1EE808-E3ED-B942-5878-DC3BD5FB32D0}"/>
                    </a:ext>
                  </a:extLst>
                </p:cNvPr>
                <p:cNvPicPr/>
                <p:nvPr/>
              </p:nvPicPr>
              <p:blipFill>
                <a:blip r:embed="rId1150"/>
                <a:stretch>
                  <a:fillRect/>
                </a:stretch>
              </p:blipFill>
              <p:spPr>
                <a:xfrm>
                  <a:off x="2432733" y="5079988"/>
                  <a:ext cx="143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192" name="Freihand 191">
                  <a:extLst>
                    <a:ext uri="{FF2B5EF4-FFF2-40B4-BE49-F238E27FC236}">
                      <a16:creationId xmlns:a16="http://schemas.microsoft.com/office/drawing/2014/main" id="{A03B7191-356A-11FA-5AEE-4ED4CBF22000}"/>
                    </a:ext>
                  </a:extLst>
                </p14:cNvPr>
                <p14:cNvContentPartPr/>
                <p14:nvPr/>
              </p14:nvContentPartPr>
              <p14:xfrm>
                <a:off x="2768973" y="4944628"/>
                <a:ext cx="135720" cy="166320"/>
              </p14:xfrm>
            </p:contentPart>
          </mc:Choice>
          <mc:Fallback>
            <p:pic>
              <p:nvPicPr>
                <p:cNvPr id="192" name="Freihand 191">
                  <a:extLst>
                    <a:ext uri="{FF2B5EF4-FFF2-40B4-BE49-F238E27FC236}">
                      <a16:creationId xmlns:a16="http://schemas.microsoft.com/office/drawing/2014/main" id="{A03B7191-356A-11FA-5AEE-4ED4CBF22000}"/>
                    </a:ext>
                  </a:extLst>
                </p:cNvPr>
                <p:cNvPicPr/>
                <p:nvPr/>
              </p:nvPicPr>
              <p:blipFill>
                <a:blip r:embed="rId1152"/>
                <a:stretch>
                  <a:fillRect/>
                </a:stretch>
              </p:blipFill>
              <p:spPr>
                <a:xfrm>
                  <a:off x="2762853" y="4938508"/>
                  <a:ext cx="147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196" name="Freihand 195">
                  <a:extLst>
                    <a:ext uri="{FF2B5EF4-FFF2-40B4-BE49-F238E27FC236}">
                      <a16:creationId xmlns:a16="http://schemas.microsoft.com/office/drawing/2014/main" id="{77E1FF62-DBBF-4953-E136-406EB43DE189}"/>
                    </a:ext>
                  </a:extLst>
                </p14:cNvPr>
                <p14:cNvContentPartPr/>
                <p14:nvPr/>
              </p14:nvContentPartPr>
              <p14:xfrm>
                <a:off x="2948253" y="4960108"/>
                <a:ext cx="110520" cy="126000"/>
              </p14:xfrm>
            </p:contentPart>
          </mc:Choice>
          <mc:Fallback>
            <p:pic>
              <p:nvPicPr>
                <p:cNvPr id="196" name="Freihand 195">
                  <a:extLst>
                    <a:ext uri="{FF2B5EF4-FFF2-40B4-BE49-F238E27FC236}">
                      <a16:creationId xmlns:a16="http://schemas.microsoft.com/office/drawing/2014/main" id="{77E1FF62-DBBF-4953-E136-406EB43DE189}"/>
                    </a:ext>
                  </a:extLst>
                </p:cNvPr>
                <p:cNvPicPr/>
                <p:nvPr/>
              </p:nvPicPr>
              <p:blipFill>
                <a:blip r:embed="rId1154"/>
                <a:stretch>
                  <a:fillRect/>
                </a:stretch>
              </p:blipFill>
              <p:spPr>
                <a:xfrm>
                  <a:off x="2942133" y="4953988"/>
                  <a:ext cx="122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198" name="Freihand 197">
                  <a:extLst>
                    <a:ext uri="{FF2B5EF4-FFF2-40B4-BE49-F238E27FC236}">
                      <a16:creationId xmlns:a16="http://schemas.microsoft.com/office/drawing/2014/main" id="{79C6D1D3-78A5-F8C0-3117-7FDCEDA612AB}"/>
                    </a:ext>
                  </a:extLst>
                </p14:cNvPr>
                <p14:cNvContentPartPr/>
                <p14:nvPr/>
              </p14:nvContentPartPr>
              <p14:xfrm>
                <a:off x="3119253" y="4949668"/>
                <a:ext cx="95400" cy="123120"/>
              </p14:xfrm>
            </p:contentPart>
          </mc:Choice>
          <mc:Fallback>
            <p:pic>
              <p:nvPicPr>
                <p:cNvPr id="198" name="Freihand 197">
                  <a:extLst>
                    <a:ext uri="{FF2B5EF4-FFF2-40B4-BE49-F238E27FC236}">
                      <a16:creationId xmlns:a16="http://schemas.microsoft.com/office/drawing/2014/main" id="{79C6D1D3-78A5-F8C0-3117-7FDCEDA612AB}"/>
                    </a:ext>
                  </a:extLst>
                </p:cNvPr>
                <p:cNvPicPr/>
                <p:nvPr/>
              </p:nvPicPr>
              <p:blipFill>
                <a:blip r:embed="rId1156"/>
                <a:stretch>
                  <a:fillRect/>
                </a:stretch>
              </p:blipFill>
              <p:spPr>
                <a:xfrm>
                  <a:off x="3113133" y="4943548"/>
                  <a:ext cx="107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218" name="Freihand 217">
                  <a:extLst>
                    <a:ext uri="{FF2B5EF4-FFF2-40B4-BE49-F238E27FC236}">
                      <a16:creationId xmlns:a16="http://schemas.microsoft.com/office/drawing/2014/main" id="{D4ED51DE-DE13-AECE-0BCC-FD846E1369D5}"/>
                    </a:ext>
                  </a:extLst>
                </p14:cNvPr>
                <p14:cNvContentPartPr/>
                <p14:nvPr/>
              </p14:nvContentPartPr>
              <p14:xfrm>
                <a:off x="3342093" y="5010508"/>
                <a:ext cx="112680" cy="27360"/>
              </p14:xfrm>
            </p:contentPart>
          </mc:Choice>
          <mc:Fallback>
            <p:pic>
              <p:nvPicPr>
                <p:cNvPr id="218" name="Freihand 217">
                  <a:extLst>
                    <a:ext uri="{FF2B5EF4-FFF2-40B4-BE49-F238E27FC236}">
                      <a16:creationId xmlns:a16="http://schemas.microsoft.com/office/drawing/2014/main" id="{D4ED51DE-DE13-AECE-0BCC-FD846E1369D5}"/>
                    </a:ext>
                  </a:extLst>
                </p:cNvPr>
                <p:cNvPicPr/>
                <p:nvPr/>
              </p:nvPicPr>
              <p:blipFill>
                <a:blip r:embed="rId1158"/>
                <a:stretch>
                  <a:fillRect/>
                </a:stretch>
              </p:blipFill>
              <p:spPr>
                <a:xfrm>
                  <a:off x="3335973" y="5004388"/>
                  <a:ext cx="124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223" name="Freihand 222">
                  <a:extLst>
                    <a:ext uri="{FF2B5EF4-FFF2-40B4-BE49-F238E27FC236}">
                      <a16:creationId xmlns:a16="http://schemas.microsoft.com/office/drawing/2014/main" id="{21F1904A-4831-2945-F8E5-CAB65F0697B7}"/>
                    </a:ext>
                  </a:extLst>
                </p14:cNvPr>
                <p14:cNvContentPartPr/>
                <p14:nvPr/>
              </p14:nvContentPartPr>
              <p14:xfrm>
                <a:off x="3534333" y="4865428"/>
                <a:ext cx="126720" cy="166320"/>
              </p14:xfrm>
            </p:contentPart>
          </mc:Choice>
          <mc:Fallback>
            <p:pic>
              <p:nvPicPr>
                <p:cNvPr id="223" name="Freihand 222">
                  <a:extLst>
                    <a:ext uri="{FF2B5EF4-FFF2-40B4-BE49-F238E27FC236}">
                      <a16:creationId xmlns:a16="http://schemas.microsoft.com/office/drawing/2014/main" id="{21F1904A-4831-2945-F8E5-CAB65F0697B7}"/>
                    </a:ext>
                  </a:extLst>
                </p:cNvPr>
                <p:cNvPicPr/>
                <p:nvPr/>
              </p:nvPicPr>
              <p:blipFill>
                <a:blip r:embed="rId1160"/>
                <a:stretch>
                  <a:fillRect/>
                </a:stretch>
              </p:blipFill>
              <p:spPr>
                <a:xfrm>
                  <a:off x="3528213" y="4859308"/>
                  <a:ext cx="138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225" name="Freihand 224">
                  <a:extLst>
                    <a:ext uri="{FF2B5EF4-FFF2-40B4-BE49-F238E27FC236}">
                      <a16:creationId xmlns:a16="http://schemas.microsoft.com/office/drawing/2014/main" id="{0C844BC3-6EE0-34AB-C08C-AD0BE9479ED6}"/>
                    </a:ext>
                  </a:extLst>
                </p14:cNvPr>
                <p14:cNvContentPartPr/>
                <p14:nvPr/>
              </p14:nvContentPartPr>
              <p14:xfrm>
                <a:off x="3708933" y="4869388"/>
                <a:ext cx="107280" cy="149400"/>
              </p14:xfrm>
            </p:contentPart>
          </mc:Choice>
          <mc:Fallback>
            <p:pic>
              <p:nvPicPr>
                <p:cNvPr id="225" name="Freihand 224">
                  <a:extLst>
                    <a:ext uri="{FF2B5EF4-FFF2-40B4-BE49-F238E27FC236}">
                      <a16:creationId xmlns:a16="http://schemas.microsoft.com/office/drawing/2014/main" id="{0C844BC3-6EE0-34AB-C08C-AD0BE9479ED6}"/>
                    </a:ext>
                  </a:extLst>
                </p:cNvPr>
                <p:cNvPicPr/>
                <p:nvPr/>
              </p:nvPicPr>
              <p:blipFill>
                <a:blip r:embed="rId1162"/>
                <a:stretch>
                  <a:fillRect/>
                </a:stretch>
              </p:blipFill>
              <p:spPr>
                <a:xfrm>
                  <a:off x="3702813" y="4863268"/>
                  <a:ext cx="119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229" name="Freihand 228">
                  <a:extLst>
                    <a:ext uri="{FF2B5EF4-FFF2-40B4-BE49-F238E27FC236}">
                      <a16:creationId xmlns:a16="http://schemas.microsoft.com/office/drawing/2014/main" id="{BC45099D-864B-B8AC-61D8-241E68961E06}"/>
                    </a:ext>
                  </a:extLst>
                </p14:cNvPr>
                <p14:cNvContentPartPr/>
                <p14:nvPr/>
              </p14:nvContentPartPr>
              <p14:xfrm>
                <a:off x="3870213" y="4848148"/>
                <a:ext cx="60480" cy="119520"/>
              </p14:xfrm>
            </p:contentPart>
          </mc:Choice>
          <mc:Fallback>
            <p:pic>
              <p:nvPicPr>
                <p:cNvPr id="229" name="Freihand 228">
                  <a:extLst>
                    <a:ext uri="{FF2B5EF4-FFF2-40B4-BE49-F238E27FC236}">
                      <a16:creationId xmlns:a16="http://schemas.microsoft.com/office/drawing/2014/main" id="{BC45099D-864B-B8AC-61D8-241E68961E06}"/>
                    </a:ext>
                  </a:extLst>
                </p:cNvPr>
                <p:cNvPicPr/>
                <p:nvPr/>
              </p:nvPicPr>
              <p:blipFill>
                <a:blip r:embed="rId1164"/>
                <a:stretch>
                  <a:fillRect/>
                </a:stretch>
              </p:blipFill>
              <p:spPr>
                <a:xfrm>
                  <a:off x="3864093" y="4842028"/>
                  <a:ext cx="72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236" name="Freihand 235">
                  <a:extLst>
                    <a:ext uri="{FF2B5EF4-FFF2-40B4-BE49-F238E27FC236}">
                      <a16:creationId xmlns:a16="http://schemas.microsoft.com/office/drawing/2014/main" id="{A2C5BBA6-E893-14D0-33DD-1E19F1B80262}"/>
                    </a:ext>
                  </a:extLst>
                </p14:cNvPr>
                <p14:cNvContentPartPr/>
                <p14:nvPr/>
              </p14:nvContentPartPr>
              <p14:xfrm>
                <a:off x="3987573" y="4836628"/>
                <a:ext cx="111960" cy="137880"/>
              </p14:xfrm>
            </p:contentPart>
          </mc:Choice>
          <mc:Fallback>
            <p:pic>
              <p:nvPicPr>
                <p:cNvPr id="236" name="Freihand 235">
                  <a:extLst>
                    <a:ext uri="{FF2B5EF4-FFF2-40B4-BE49-F238E27FC236}">
                      <a16:creationId xmlns:a16="http://schemas.microsoft.com/office/drawing/2014/main" id="{A2C5BBA6-E893-14D0-33DD-1E19F1B80262}"/>
                    </a:ext>
                  </a:extLst>
                </p:cNvPr>
                <p:cNvPicPr/>
                <p:nvPr/>
              </p:nvPicPr>
              <p:blipFill>
                <a:blip r:embed="rId1166"/>
                <a:stretch>
                  <a:fillRect/>
                </a:stretch>
              </p:blipFill>
              <p:spPr>
                <a:xfrm>
                  <a:off x="3981453" y="4830508"/>
                  <a:ext cx="124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246" name="Freihand 245">
                  <a:extLst>
                    <a:ext uri="{FF2B5EF4-FFF2-40B4-BE49-F238E27FC236}">
                      <a16:creationId xmlns:a16="http://schemas.microsoft.com/office/drawing/2014/main" id="{658490DD-B2DA-7FF4-A499-0BDEE134652C}"/>
                    </a:ext>
                  </a:extLst>
                </p14:cNvPr>
                <p14:cNvContentPartPr/>
                <p14:nvPr/>
              </p14:nvContentPartPr>
              <p14:xfrm>
                <a:off x="4237053" y="4865788"/>
                <a:ext cx="78120" cy="123840"/>
              </p14:xfrm>
            </p:contentPart>
          </mc:Choice>
          <mc:Fallback>
            <p:pic>
              <p:nvPicPr>
                <p:cNvPr id="246" name="Freihand 245">
                  <a:extLst>
                    <a:ext uri="{FF2B5EF4-FFF2-40B4-BE49-F238E27FC236}">
                      <a16:creationId xmlns:a16="http://schemas.microsoft.com/office/drawing/2014/main" id="{658490DD-B2DA-7FF4-A499-0BDEE134652C}"/>
                    </a:ext>
                  </a:extLst>
                </p:cNvPr>
                <p:cNvPicPr/>
                <p:nvPr/>
              </p:nvPicPr>
              <p:blipFill>
                <a:blip r:embed="rId1168"/>
                <a:stretch>
                  <a:fillRect/>
                </a:stretch>
              </p:blipFill>
              <p:spPr>
                <a:xfrm>
                  <a:off x="4230933" y="4859668"/>
                  <a:ext cx="90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256" name="Freihand 255">
                  <a:extLst>
                    <a:ext uri="{FF2B5EF4-FFF2-40B4-BE49-F238E27FC236}">
                      <a16:creationId xmlns:a16="http://schemas.microsoft.com/office/drawing/2014/main" id="{FF90F71F-F0F6-6C42-CB20-279BC0DD0DCC}"/>
                    </a:ext>
                  </a:extLst>
                </p14:cNvPr>
                <p14:cNvContentPartPr/>
                <p14:nvPr/>
              </p14:nvContentPartPr>
              <p14:xfrm>
                <a:off x="4238133" y="4751668"/>
                <a:ext cx="13680" cy="15120"/>
              </p14:xfrm>
            </p:contentPart>
          </mc:Choice>
          <mc:Fallback>
            <p:pic>
              <p:nvPicPr>
                <p:cNvPr id="256" name="Freihand 255">
                  <a:extLst>
                    <a:ext uri="{FF2B5EF4-FFF2-40B4-BE49-F238E27FC236}">
                      <a16:creationId xmlns:a16="http://schemas.microsoft.com/office/drawing/2014/main" id="{FF90F71F-F0F6-6C42-CB20-279BC0DD0DCC}"/>
                    </a:ext>
                  </a:extLst>
                </p:cNvPr>
                <p:cNvPicPr/>
                <p:nvPr/>
              </p:nvPicPr>
              <p:blipFill>
                <a:blip r:embed="rId1170"/>
                <a:stretch>
                  <a:fillRect/>
                </a:stretch>
              </p:blipFill>
              <p:spPr>
                <a:xfrm>
                  <a:off x="4232013" y="4745548"/>
                  <a:ext cx="25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624" name="Freihand 623">
                  <a:extLst>
                    <a:ext uri="{FF2B5EF4-FFF2-40B4-BE49-F238E27FC236}">
                      <a16:creationId xmlns:a16="http://schemas.microsoft.com/office/drawing/2014/main" id="{BAC55688-8783-F54C-8078-9EE0511B41C7}"/>
                    </a:ext>
                  </a:extLst>
                </p14:cNvPr>
                <p14:cNvContentPartPr/>
                <p14:nvPr/>
              </p14:nvContentPartPr>
              <p14:xfrm>
                <a:off x="259053" y="5174308"/>
                <a:ext cx="137520" cy="30600"/>
              </p14:xfrm>
            </p:contentPart>
          </mc:Choice>
          <mc:Fallback>
            <p:pic>
              <p:nvPicPr>
                <p:cNvPr id="624" name="Freihand 623">
                  <a:extLst>
                    <a:ext uri="{FF2B5EF4-FFF2-40B4-BE49-F238E27FC236}">
                      <a16:creationId xmlns:a16="http://schemas.microsoft.com/office/drawing/2014/main" id="{BAC55688-8783-F54C-8078-9EE0511B41C7}"/>
                    </a:ext>
                  </a:extLst>
                </p:cNvPr>
                <p:cNvPicPr/>
                <p:nvPr/>
              </p:nvPicPr>
              <p:blipFill>
                <a:blip r:embed="rId1172"/>
                <a:stretch>
                  <a:fillRect/>
                </a:stretch>
              </p:blipFill>
              <p:spPr>
                <a:xfrm>
                  <a:off x="252933" y="5168188"/>
                  <a:ext cx="149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625" name="Freihand 624">
                  <a:extLst>
                    <a:ext uri="{FF2B5EF4-FFF2-40B4-BE49-F238E27FC236}">
                      <a16:creationId xmlns:a16="http://schemas.microsoft.com/office/drawing/2014/main" id="{C07AF183-2B45-17CC-8339-D8C68631518B}"/>
                    </a:ext>
                  </a:extLst>
                </p14:cNvPr>
                <p14:cNvContentPartPr/>
                <p14:nvPr/>
              </p14:nvContentPartPr>
              <p14:xfrm>
                <a:off x="386133" y="5091508"/>
                <a:ext cx="78120" cy="214200"/>
              </p14:xfrm>
            </p:contentPart>
          </mc:Choice>
          <mc:Fallback>
            <p:pic>
              <p:nvPicPr>
                <p:cNvPr id="625" name="Freihand 624">
                  <a:extLst>
                    <a:ext uri="{FF2B5EF4-FFF2-40B4-BE49-F238E27FC236}">
                      <a16:creationId xmlns:a16="http://schemas.microsoft.com/office/drawing/2014/main" id="{C07AF183-2B45-17CC-8339-D8C68631518B}"/>
                    </a:ext>
                  </a:extLst>
                </p:cNvPr>
                <p:cNvPicPr/>
                <p:nvPr/>
              </p:nvPicPr>
              <p:blipFill>
                <a:blip r:embed="rId1174"/>
                <a:stretch>
                  <a:fillRect/>
                </a:stretch>
              </p:blipFill>
              <p:spPr>
                <a:xfrm>
                  <a:off x="380013" y="5085388"/>
                  <a:ext cx="90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626" name="Freihand 625">
                  <a:extLst>
                    <a:ext uri="{FF2B5EF4-FFF2-40B4-BE49-F238E27FC236}">
                      <a16:creationId xmlns:a16="http://schemas.microsoft.com/office/drawing/2014/main" id="{F5177017-BBF9-CD29-1ACF-67969F6BA207}"/>
                    </a:ext>
                  </a:extLst>
                </p14:cNvPr>
                <p14:cNvContentPartPr/>
                <p14:nvPr/>
              </p14:nvContentPartPr>
              <p14:xfrm>
                <a:off x="567933" y="5009788"/>
                <a:ext cx="135720" cy="247680"/>
              </p14:xfrm>
            </p:contentPart>
          </mc:Choice>
          <mc:Fallback>
            <p:pic>
              <p:nvPicPr>
                <p:cNvPr id="626" name="Freihand 625">
                  <a:extLst>
                    <a:ext uri="{FF2B5EF4-FFF2-40B4-BE49-F238E27FC236}">
                      <a16:creationId xmlns:a16="http://schemas.microsoft.com/office/drawing/2014/main" id="{F5177017-BBF9-CD29-1ACF-67969F6BA207}"/>
                    </a:ext>
                  </a:extLst>
                </p:cNvPr>
                <p:cNvPicPr/>
                <p:nvPr/>
              </p:nvPicPr>
              <p:blipFill>
                <a:blip r:embed="rId1176"/>
                <a:stretch>
                  <a:fillRect/>
                </a:stretch>
              </p:blipFill>
              <p:spPr>
                <a:xfrm>
                  <a:off x="561813" y="5003668"/>
                  <a:ext cx="147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627" name="Freihand 626">
                  <a:extLst>
                    <a:ext uri="{FF2B5EF4-FFF2-40B4-BE49-F238E27FC236}">
                      <a16:creationId xmlns:a16="http://schemas.microsoft.com/office/drawing/2014/main" id="{EE7C1C93-1492-AD23-6904-B3849C78B1A1}"/>
                    </a:ext>
                  </a:extLst>
                </p14:cNvPr>
                <p14:cNvContentPartPr/>
                <p14:nvPr/>
              </p14:nvContentPartPr>
              <p14:xfrm>
                <a:off x="768093" y="5088628"/>
                <a:ext cx="77400" cy="130680"/>
              </p14:xfrm>
            </p:contentPart>
          </mc:Choice>
          <mc:Fallback>
            <p:pic>
              <p:nvPicPr>
                <p:cNvPr id="627" name="Freihand 626">
                  <a:extLst>
                    <a:ext uri="{FF2B5EF4-FFF2-40B4-BE49-F238E27FC236}">
                      <a16:creationId xmlns:a16="http://schemas.microsoft.com/office/drawing/2014/main" id="{EE7C1C93-1492-AD23-6904-B3849C78B1A1}"/>
                    </a:ext>
                  </a:extLst>
                </p:cNvPr>
                <p:cNvPicPr/>
                <p:nvPr/>
              </p:nvPicPr>
              <p:blipFill>
                <a:blip r:embed="rId1178"/>
                <a:stretch>
                  <a:fillRect/>
                </a:stretch>
              </p:blipFill>
              <p:spPr>
                <a:xfrm>
                  <a:off x="761973" y="5082508"/>
                  <a:ext cx="89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628" name="Freihand 627">
                  <a:extLst>
                    <a:ext uri="{FF2B5EF4-FFF2-40B4-BE49-F238E27FC236}">
                      <a16:creationId xmlns:a16="http://schemas.microsoft.com/office/drawing/2014/main" id="{0DF9BA8F-86FA-EF13-CAFB-7296455E2951}"/>
                    </a:ext>
                  </a:extLst>
                </p14:cNvPr>
                <p14:cNvContentPartPr/>
                <p14:nvPr/>
              </p14:nvContentPartPr>
              <p14:xfrm>
                <a:off x="858093" y="5082868"/>
                <a:ext cx="152280" cy="131760"/>
              </p14:xfrm>
            </p:contentPart>
          </mc:Choice>
          <mc:Fallback>
            <p:pic>
              <p:nvPicPr>
                <p:cNvPr id="628" name="Freihand 627">
                  <a:extLst>
                    <a:ext uri="{FF2B5EF4-FFF2-40B4-BE49-F238E27FC236}">
                      <a16:creationId xmlns:a16="http://schemas.microsoft.com/office/drawing/2014/main" id="{0DF9BA8F-86FA-EF13-CAFB-7296455E2951}"/>
                    </a:ext>
                  </a:extLst>
                </p:cNvPr>
                <p:cNvPicPr/>
                <p:nvPr/>
              </p:nvPicPr>
              <p:blipFill>
                <a:blip r:embed="rId1180"/>
                <a:stretch>
                  <a:fillRect/>
                </a:stretch>
              </p:blipFill>
              <p:spPr>
                <a:xfrm>
                  <a:off x="851973" y="5076748"/>
                  <a:ext cx="164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629" name="Freihand 628">
                  <a:extLst>
                    <a:ext uri="{FF2B5EF4-FFF2-40B4-BE49-F238E27FC236}">
                      <a16:creationId xmlns:a16="http://schemas.microsoft.com/office/drawing/2014/main" id="{EBC902C9-120C-149A-0A02-427AB149F6CB}"/>
                    </a:ext>
                  </a:extLst>
                </p14:cNvPr>
                <p14:cNvContentPartPr/>
                <p14:nvPr/>
              </p14:nvContentPartPr>
              <p14:xfrm>
                <a:off x="1239333" y="4994668"/>
                <a:ext cx="18000" cy="225720"/>
              </p14:xfrm>
            </p:contentPart>
          </mc:Choice>
          <mc:Fallback>
            <p:pic>
              <p:nvPicPr>
                <p:cNvPr id="629" name="Freihand 628">
                  <a:extLst>
                    <a:ext uri="{FF2B5EF4-FFF2-40B4-BE49-F238E27FC236}">
                      <a16:creationId xmlns:a16="http://schemas.microsoft.com/office/drawing/2014/main" id="{EBC902C9-120C-149A-0A02-427AB149F6CB}"/>
                    </a:ext>
                  </a:extLst>
                </p:cNvPr>
                <p:cNvPicPr/>
                <p:nvPr/>
              </p:nvPicPr>
              <p:blipFill>
                <a:blip r:embed="rId1182"/>
                <a:stretch>
                  <a:fillRect/>
                </a:stretch>
              </p:blipFill>
              <p:spPr>
                <a:xfrm>
                  <a:off x="1233213" y="4988548"/>
                  <a:ext cx="30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630" name="Freihand 629">
                  <a:extLst>
                    <a:ext uri="{FF2B5EF4-FFF2-40B4-BE49-F238E27FC236}">
                      <a16:creationId xmlns:a16="http://schemas.microsoft.com/office/drawing/2014/main" id="{10E24714-0D63-27DD-41A0-173D0A0B01D5}"/>
                    </a:ext>
                  </a:extLst>
                </p14:cNvPr>
                <p14:cNvContentPartPr/>
                <p14:nvPr/>
              </p14:nvContentPartPr>
              <p14:xfrm>
                <a:off x="1139613" y="4973788"/>
                <a:ext cx="209160" cy="244440"/>
              </p14:xfrm>
            </p:contentPart>
          </mc:Choice>
          <mc:Fallback>
            <p:pic>
              <p:nvPicPr>
                <p:cNvPr id="630" name="Freihand 629">
                  <a:extLst>
                    <a:ext uri="{FF2B5EF4-FFF2-40B4-BE49-F238E27FC236}">
                      <a16:creationId xmlns:a16="http://schemas.microsoft.com/office/drawing/2014/main" id="{10E24714-0D63-27DD-41A0-173D0A0B01D5}"/>
                    </a:ext>
                  </a:extLst>
                </p:cNvPr>
                <p:cNvPicPr/>
                <p:nvPr/>
              </p:nvPicPr>
              <p:blipFill>
                <a:blip r:embed="rId1184"/>
                <a:stretch>
                  <a:fillRect/>
                </a:stretch>
              </p:blipFill>
              <p:spPr>
                <a:xfrm>
                  <a:off x="1133493" y="4967668"/>
                  <a:ext cx="2214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631" name="Freihand 630">
                  <a:extLst>
                    <a:ext uri="{FF2B5EF4-FFF2-40B4-BE49-F238E27FC236}">
                      <a16:creationId xmlns:a16="http://schemas.microsoft.com/office/drawing/2014/main" id="{54F7B88A-5114-8D78-F563-37A1DD59B98E}"/>
                    </a:ext>
                  </a:extLst>
                </p14:cNvPr>
                <p14:cNvContentPartPr/>
                <p14:nvPr/>
              </p14:nvContentPartPr>
              <p14:xfrm>
                <a:off x="1428333" y="4937788"/>
                <a:ext cx="107280" cy="247680"/>
              </p14:xfrm>
            </p:contentPart>
          </mc:Choice>
          <mc:Fallback>
            <p:pic>
              <p:nvPicPr>
                <p:cNvPr id="631" name="Freihand 630">
                  <a:extLst>
                    <a:ext uri="{FF2B5EF4-FFF2-40B4-BE49-F238E27FC236}">
                      <a16:creationId xmlns:a16="http://schemas.microsoft.com/office/drawing/2014/main" id="{54F7B88A-5114-8D78-F563-37A1DD59B98E}"/>
                    </a:ext>
                  </a:extLst>
                </p:cNvPr>
                <p:cNvPicPr/>
                <p:nvPr/>
              </p:nvPicPr>
              <p:blipFill>
                <a:blip r:embed="rId1186"/>
                <a:stretch>
                  <a:fillRect/>
                </a:stretch>
              </p:blipFill>
              <p:spPr>
                <a:xfrm>
                  <a:off x="1422213" y="4931668"/>
                  <a:ext cx="119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633" name="Freihand 632">
                  <a:extLst>
                    <a:ext uri="{FF2B5EF4-FFF2-40B4-BE49-F238E27FC236}">
                      <a16:creationId xmlns:a16="http://schemas.microsoft.com/office/drawing/2014/main" id="{4096DE66-DA2F-ACAD-A5BE-DFC49DA17EC7}"/>
                    </a:ext>
                  </a:extLst>
                </p14:cNvPr>
                <p14:cNvContentPartPr/>
                <p14:nvPr/>
              </p14:nvContentPartPr>
              <p14:xfrm>
                <a:off x="1715253" y="5029588"/>
                <a:ext cx="122040" cy="19800"/>
              </p14:xfrm>
            </p:contentPart>
          </mc:Choice>
          <mc:Fallback>
            <p:pic>
              <p:nvPicPr>
                <p:cNvPr id="633" name="Freihand 632">
                  <a:extLst>
                    <a:ext uri="{FF2B5EF4-FFF2-40B4-BE49-F238E27FC236}">
                      <a16:creationId xmlns:a16="http://schemas.microsoft.com/office/drawing/2014/main" id="{4096DE66-DA2F-ACAD-A5BE-DFC49DA17EC7}"/>
                    </a:ext>
                  </a:extLst>
                </p:cNvPr>
                <p:cNvPicPr/>
                <p:nvPr/>
              </p:nvPicPr>
              <p:blipFill>
                <a:blip r:embed="rId1188"/>
                <a:stretch>
                  <a:fillRect/>
                </a:stretch>
              </p:blipFill>
              <p:spPr>
                <a:xfrm>
                  <a:off x="1709133" y="5023468"/>
                  <a:ext cx="134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634" name="Freihand 633">
                  <a:extLst>
                    <a:ext uri="{FF2B5EF4-FFF2-40B4-BE49-F238E27FC236}">
                      <a16:creationId xmlns:a16="http://schemas.microsoft.com/office/drawing/2014/main" id="{0216A866-CA74-1DA1-86E9-189805C0FE85}"/>
                    </a:ext>
                  </a:extLst>
                </p14:cNvPr>
                <p14:cNvContentPartPr/>
                <p14:nvPr/>
              </p14:nvContentPartPr>
              <p14:xfrm>
                <a:off x="1755573" y="4984228"/>
                <a:ext cx="51480" cy="85680"/>
              </p14:xfrm>
            </p:contentPart>
          </mc:Choice>
          <mc:Fallback>
            <p:pic>
              <p:nvPicPr>
                <p:cNvPr id="634" name="Freihand 633">
                  <a:extLst>
                    <a:ext uri="{FF2B5EF4-FFF2-40B4-BE49-F238E27FC236}">
                      <a16:creationId xmlns:a16="http://schemas.microsoft.com/office/drawing/2014/main" id="{0216A866-CA74-1DA1-86E9-189805C0FE85}"/>
                    </a:ext>
                  </a:extLst>
                </p:cNvPr>
                <p:cNvPicPr/>
                <p:nvPr/>
              </p:nvPicPr>
              <p:blipFill>
                <a:blip r:embed="rId1190"/>
                <a:stretch>
                  <a:fillRect/>
                </a:stretch>
              </p:blipFill>
              <p:spPr>
                <a:xfrm>
                  <a:off x="1749453" y="4978108"/>
                  <a:ext cx="63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635" name="Freihand 634">
                  <a:extLst>
                    <a:ext uri="{FF2B5EF4-FFF2-40B4-BE49-F238E27FC236}">
                      <a16:creationId xmlns:a16="http://schemas.microsoft.com/office/drawing/2014/main" id="{F10BF9CC-B6C3-569D-5C21-A25CFA336837}"/>
                    </a:ext>
                  </a:extLst>
                </p14:cNvPr>
                <p14:cNvContentPartPr/>
                <p14:nvPr/>
              </p14:nvContentPartPr>
              <p14:xfrm>
                <a:off x="1798773" y="5125708"/>
                <a:ext cx="40320" cy="60840"/>
              </p14:xfrm>
            </p:contentPart>
          </mc:Choice>
          <mc:Fallback>
            <p:pic>
              <p:nvPicPr>
                <p:cNvPr id="635" name="Freihand 634">
                  <a:extLst>
                    <a:ext uri="{FF2B5EF4-FFF2-40B4-BE49-F238E27FC236}">
                      <a16:creationId xmlns:a16="http://schemas.microsoft.com/office/drawing/2014/main" id="{F10BF9CC-B6C3-569D-5C21-A25CFA336837}"/>
                    </a:ext>
                  </a:extLst>
                </p:cNvPr>
                <p:cNvPicPr/>
                <p:nvPr/>
              </p:nvPicPr>
              <p:blipFill>
                <a:blip r:embed="rId1192"/>
                <a:stretch>
                  <a:fillRect/>
                </a:stretch>
              </p:blipFill>
              <p:spPr>
                <a:xfrm>
                  <a:off x="1792653" y="5119588"/>
                  <a:ext cx="52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637" name="Freihand 636">
                  <a:extLst>
                    <a:ext uri="{FF2B5EF4-FFF2-40B4-BE49-F238E27FC236}">
                      <a16:creationId xmlns:a16="http://schemas.microsoft.com/office/drawing/2014/main" id="{3C2F8C8F-98EC-1D04-0956-54507D8CF5B7}"/>
                    </a:ext>
                  </a:extLst>
                </p14:cNvPr>
                <p14:cNvContentPartPr/>
                <p14:nvPr/>
              </p14:nvContentPartPr>
              <p14:xfrm>
                <a:off x="2031693" y="4996108"/>
                <a:ext cx="167400" cy="240840"/>
              </p14:xfrm>
            </p:contentPart>
          </mc:Choice>
          <mc:Fallback>
            <p:pic>
              <p:nvPicPr>
                <p:cNvPr id="637" name="Freihand 636">
                  <a:extLst>
                    <a:ext uri="{FF2B5EF4-FFF2-40B4-BE49-F238E27FC236}">
                      <a16:creationId xmlns:a16="http://schemas.microsoft.com/office/drawing/2014/main" id="{3C2F8C8F-98EC-1D04-0956-54507D8CF5B7}"/>
                    </a:ext>
                  </a:extLst>
                </p:cNvPr>
                <p:cNvPicPr/>
                <p:nvPr/>
              </p:nvPicPr>
              <p:blipFill>
                <a:blip r:embed="rId1194"/>
                <a:stretch>
                  <a:fillRect/>
                </a:stretch>
              </p:blipFill>
              <p:spPr>
                <a:xfrm>
                  <a:off x="2025573" y="4989988"/>
                  <a:ext cx="1796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402" name="Freihand 401">
                  <a:extLst>
                    <a:ext uri="{FF2B5EF4-FFF2-40B4-BE49-F238E27FC236}">
                      <a16:creationId xmlns:a16="http://schemas.microsoft.com/office/drawing/2014/main" id="{633501B1-E786-E421-5819-05091BD5CDA8}"/>
                    </a:ext>
                  </a:extLst>
                </p14:cNvPr>
                <p14:cNvContentPartPr/>
                <p14:nvPr/>
              </p14:nvContentPartPr>
              <p14:xfrm>
                <a:off x="647853" y="5438908"/>
                <a:ext cx="34920" cy="216720"/>
              </p14:xfrm>
            </p:contentPart>
          </mc:Choice>
          <mc:Fallback>
            <p:pic>
              <p:nvPicPr>
                <p:cNvPr id="402" name="Freihand 401">
                  <a:extLst>
                    <a:ext uri="{FF2B5EF4-FFF2-40B4-BE49-F238E27FC236}">
                      <a16:creationId xmlns:a16="http://schemas.microsoft.com/office/drawing/2014/main" id="{633501B1-E786-E421-5819-05091BD5CDA8}"/>
                    </a:ext>
                  </a:extLst>
                </p:cNvPr>
                <p:cNvPicPr/>
                <p:nvPr/>
              </p:nvPicPr>
              <p:blipFill>
                <a:blip r:embed="rId1196"/>
                <a:stretch>
                  <a:fillRect/>
                </a:stretch>
              </p:blipFill>
              <p:spPr>
                <a:xfrm>
                  <a:off x="641733" y="5432788"/>
                  <a:ext cx="47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406" name="Freihand 405">
                  <a:extLst>
                    <a:ext uri="{FF2B5EF4-FFF2-40B4-BE49-F238E27FC236}">
                      <a16:creationId xmlns:a16="http://schemas.microsoft.com/office/drawing/2014/main" id="{9F1889D3-2B88-734E-A6C6-48C0355E1088}"/>
                    </a:ext>
                  </a:extLst>
                </p14:cNvPr>
                <p14:cNvContentPartPr/>
                <p14:nvPr/>
              </p14:nvContentPartPr>
              <p14:xfrm>
                <a:off x="591333" y="5668588"/>
                <a:ext cx="160200" cy="32760"/>
              </p14:xfrm>
            </p:contentPart>
          </mc:Choice>
          <mc:Fallback>
            <p:pic>
              <p:nvPicPr>
                <p:cNvPr id="406" name="Freihand 405">
                  <a:extLst>
                    <a:ext uri="{FF2B5EF4-FFF2-40B4-BE49-F238E27FC236}">
                      <a16:creationId xmlns:a16="http://schemas.microsoft.com/office/drawing/2014/main" id="{9F1889D3-2B88-734E-A6C6-48C0355E1088}"/>
                    </a:ext>
                  </a:extLst>
                </p:cNvPr>
                <p:cNvPicPr/>
                <p:nvPr/>
              </p:nvPicPr>
              <p:blipFill>
                <a:blip r:embed="rId1198"/>
                <a:stretch>
                  <a:fillRect/>
                </a:stretch>
              </p:blipFill>
              <p:spPr>
                <a:xfrm>
                  <a:off x="585213" y="5662468"/>
                  <a:ext cx="172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409" name="Freihand 408">
                  <a:extLst>
                    <a:ext uri="{FF2B5EF4-FFF2-40B4-BE49-F238E27FC236}">
                      <a16:creationId xmlns:a16="http://schemas.microsoft.com/office/drawing/2014/main" id="{77293525-2601-C241-B334-03D9098A295E}"/>
                    </a:ext>
                  </a:extLst>
                </p14:cNvPr>
                <p14:cNvContentPartPr/>
                <p14:nvPr/>
              </p14:nvContentPartPr>
              <p14:xfrm>
                <a:off x="621213" y="5461948"/>
                <a:ext cx="134280" cy="32400"/>
              </p14:xfrm>
            </p:contentPart>
          </mc:Choice>
          <mc:Fallback>
            <p:pic>
              <p:nvPicPr>
                <p:cNvPr id="409" name="Freihand 408">
                  <a:extLst>
                    <a:ext uri="{FF2B5EF4-FFF2-40B4-BE49-F238E27FC236}">
                      <a16:creationId xmlns:a16="http://schemas.microsoft.com/office/drawing/2014/main" id="{77293525-2601-C241-B334-03D9098A295E}"/>
                    </a:ext>
                  </a:extLst>
                </p:cNvPr>
                <p:cNvPicPr/>
                <p:nvPr/>
              </p:nvPicPr>
              <p:blipFill>
                <a:blip r:embed="rId1200"/>
                <a:stretch>
                  <a:fillRect/>
                </a:stretch>
              </p:blipFill>
              <p:spPr>
                <a:xfrm>
                  <a:off x="615093" y="5455828"/>
                  <a:ext cx="146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424" name="Freihand 423">
                  <a:extLst>
                    <a:ext uri="{FF2B5EF4-FFF2-40B4-BE49-F238E27FC236}">
                      <a16:creationId xmlns:a16="http://schemas.microsoft.com/office/drawing/2014/main" id="{1140F5C5-9CCC-69CA-54E1-9CC2A7BD85A3}"/>
                    </a:ext>
                  </a:extLst>
                </p14:cNvPr>
                <p14:cNvContentPartPr/>
                <p14:nvPr/>
              </p14:nvContentPartPr>
              <p14:xfrm>
                <a:off x="821013" y="5407948"/>
                <a:ext cx="164520" cy="269280"/>
              </p14:xfrm>
            </p:contentPart>
          </mc:Choice>
          <mc:Fallback>
            <p:pic>
              <p:nvPicPr>
                <p:cNvPr id="424" name="Freihand 423">
                  <a:extLst>
                    <a:ext uri="{FF2B5EF4-FFF2-40B4-BE49-F238E27FC236}">
                      <a16:creationId xmlns:a16="http://schemas.microsoft.com/office/drawing/2014/main" id="{1140F5C5-9CCC-69CA-54E1-9CC2A7BD85A3}"/>
                    </a:ext>
                  </a:extLst>
                </p:cNvPr>
                <p:cNvPicPr/>
                <p:nvPr/>
              </p:nvPicPr>
              <p:blipFill>
                <a:blip r:embed="rId1202"/>
                <a:stretch>
                  <a:fillRect/>
                </a:stretch>
              </p:blipFill>
              <p:spPr>
                <a:xfrm>
                  <a:off x="814893" y="5401828"/>
                  <a:ext cx="1767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427" name="Freihand 426">
                  <a:extLst>
                    <a:ext uri="{FF2B5EF4-FFF2-40B4-BE49-F238E27FC236}">
                      <a16:creationId xmlns:a16="http://schemas.microsoft.com/office/drawing/2014/main" id="{ECB5B4D7-0274-C484-A3BE-5D4615BDC57F}"/>
                    </a:ext>
                  </a:extLst>
                </p14:cNvPr>
                <p14:cNvContentPartPr/>
                <p14:nvPr/>
              </p14:nvContentPartPr>
              <p14:xfrm>
                <a:off x="1143213" y="5512708"/>
                <a:ext cx="142200" cy="15840"/>
              </p14:xfrm>
            </p:contentPart>
          </mc:Choice>
          <mc:Fallback>
            <p:pic>
              <p:nvPicPr>
                <p:cNvPr id="427" name="Freihand 426">
                  <a:extLst>
                    <a:ext uri="{FF2B5EF4-FFF2-40B4-BE49-F238E27FC236}">
                      <a16:creationId xmlns:a16="http://schemas.microsoft.com/office/drawing/2014/main" id="{ECB5B4D7-0274-C484-A3BE-5D4615BDC57F}"/>
                    </a:ext>
                  </a:extLst>
                </p:cNvPr>
                <p:cNvPicPr/>
                <p:nvPr/>
              </p:nvPicPr>
              <p:blipFill>
                <a:blip r:embed="rId1204"/>
                <a:stretch>
                  <a:fillRect/>
                </a:stretch>
              </p:blipFill>
              <p:spPr>
                <a:xfrm>
                  <a:off x="1137093" y="5506588"/>
                  <a:ext cx="154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434" name="Freihand 433">
                  <a:extLst>
                    <a:ext uri="{FF2B5EF4-FFF2-40B4-BE49-F238E27FC236}">
                      <a16:creationId xmlns:a16="http://schemas.microsoft.com/office/drawing/2014/main" id="{14D0777E-DA12-061B-A290-3C95F2020119}"/>
                    </a:ext>
                  </a:extLst>
                </p14:cNvPr>
                <p14:cNvContentPartPr/>
                <p14:nvPr/>
              </p14:nvContentPartPr>
              <p14:xfrm>
                <a:off x="1196853" y="5591908"/>
                <a:ext cx="104400" cy="30240"/>
              </p14:xfrm>
            </p:contentPart>
          </mc:Choice>
          <mc:Fallback>
            <p:pic>
              <p:nvPicPr>
                <p:cNvPr id="434" name="Freihand 433">
                  <a:extLst>
                    <a:ext uri="{FF2B5EF4-FFF2-40B4-BE49-F238E27FC236}">
                      <a16:creationId xmlns:a16="http://schemas.microsoft.com/office/drawing/2014/main" id="{14D0777E-DA12-061B-A290-3C95F2020119}"/>
                    </a:ext>
                  </a:extLst>
                </p:cNvPr>
                <p:cNvPicPr/>
                <p:nvPr/>
              </p:nvPicPr>
              <p:blipFill>
                <a:blip r:embed="rId1206"/>
                <a:stretch>
                  <a:fillRect/>
                </a:stretch>
              </p:blipFill>
              <p:spPr>
                <a:xfrm>
                  <a:off x="1190733" y="5585788"/>
                  <a:ext cx="116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443" name="Freihand 442">
                  <a:extLst>
                    <a:ext uri="{FF2B5EF4-FFF2-40B4-BE49-F238E27FC236}">
                      <a16:creationId xmlns:a16="http://schemas.microsoft.com/office/drawing/2014/main" id="{CD50A8C7-840C-9AD8-D7B2-F3EC230515BE}"/>
                    </a:ext>
                  </a:extLst>
                </p14:cNvPr>
                <p14:cNvContentPartPr/>
                <p14:nvPr/>
              </p14:nvContentPartPr>
              <p14:xfrm>
                <a:off x="1438053" y="5452588"/>
                <a:ext cx="82080" cy="163080"/>
              </p14:xfrm>
            </p:contentPart>
          </mc:Choice>
          <mc:Fallback>
            <p:pic>
              <p:nvPicPr>
                <p:cNvPr id="443" name="Freihand 442">
                  <a:extLst>
                    <a:ext uri="{FF2B5EF4-FFF2-40B4-BE49-F238E27FC236}">
                      <a16:creationId xmlns:a16="http://schemas.microsoft.com/office/drawing/2014/main" id="{CD50A8C7-840C-9AD8-D7B2-F3EC230515BE}"/>
                    </a:ext>
                  </a:extLst>
                </p:cNvPr>
                <p:cNvPicPr/>
                <p:nvPr/>
              </p:nvPicPr>
              <p:blipFill>
                <a:blip r:embed="rId1208"/>
                <a:stretch>
                  <a:fillRect/>
                </a:stretch>
              </p:blipFill>
              <p:spPr>
                <a:xfrm>
                  <a:off x="1431933" y="5446468"/>
                  <a:ext cx="94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640" name="Freihand 639">
                  <a:extLst>
                    <a:ext uri="{FF2B5EF4-FFF2-40B4-BE49-F238E27FC236}">
                      <a16:creationId xmlns:a16="http://schemas.microsoft.com/office/drawing/2014/main" id="{2796C412-201B-D555-A000-805780BA88C0}"/>
                    </a:ext>
                  </a:extLst>
                </p14:cNvPr>
                <p14:cNvContentPartPr/>
                <p14:nvPr/>
              </p14:nvContentPartPr>
              <p14:xfrm>
                <a:off x="1615893" y="5454388"/>
                <a:ext cx="109800" cy="128160"/>
              </p14:xfrm>
            </p:contentPart>
          </mc:Choice>
          <mc:Fallback>
            <p:pic>
              <p:nvPicPr>
                <p:cNvPr id="640" name="Freihand 639">
                  <a:extLst>
                    <a:ext uri="{FF2B5EF4-FFF2-40B4-BE49-F238E27FC236}">
                      <a16:creationId xmlns:a16="http://schemas.microsoft.com/office/drawing/2014/main" id="{2796C412-201B-D555-A000-805780BA88C0}"/>
                    </a:ext>
                  </a:extLst>
                </p:cNvPr>
                <p:cNvPicPr/>
                <p:nvPr/>
              </p:nvPicPr>
              <p:blipFill>
                <a:blip r:embed="rId1210"/>
                <a:stretch>
                  <a:fillRect/>
                </a:stretch>
              </p:blipFill>
              <p:spPr>
                <a:xfrm>
                  <a:off x="1609773" y="5448268"/>
                  <a:ext cx="122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641" name="Freihand 640">
                  <a:extLst>
                    <a:ext uri="{FF2B5EF4-FFF2-40B4-BE49-F238E27FC236}">
                      <a16:creationId xmlns:a16="http://schemas.microsoft.com/office/drawing/2014/main" id="{9C569207-406B-7A5C-5FEC-895A2C939898}"/>
                    </a:ext>
                  </a:extLst>
                </p14:cNvPr>
                <p14:cNvContentPartPr/>
                <p14:nvPr/>
              </p14:nvContentPartPr>
              <p14:xfrm>
                <a:off x="491253" y="5406148"/>
                <a:ext cx="60480" cy="72720"/>
              </p14:xfrm>
            </p:contentPart>
          </mc:Choice>
          <mc:Fallback>
            <p:pic>
              <p:nvPicPr>
                <p:cNvPr id="641" name="Freihand 640">
                  <a:extLst>
                    <a:ext uri="{FF2B5EF4-FFF2-40B4-BE49-F238E27FC236}">
                      <a16:creationId xmlns:a16="http://schemas.microsoft.com/office/drawing/2014/main" id="{9C569207-406B-7A5C-5FEC-895A2C939898}"/>
                    </a:ext>
                  </a:extLst>
                </p:cNvPr>
                <p:cNvPicPr/>
                <p:nvPr/>
              </p:nvPicPr>
              <p:blipFill>
                <a:blip r:embed="rId1212"/>
                <a:stretch>
                  <a:fillRect/>
                </a:stretch>
              </p:blipFill>
              <p:spPr>
                <a:xfrm>
                  <a:off x="485133" y="5400028"/>
                  <a:ext cx="72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643" name="Freihand 642">
                  <a:extLst>
                    <a:ext uri="{FF2B5EF4-FFF2-40B4-BE49-F238E27FC236}">
                      <a16:creationId xmlns:a16="http://schemas.microsoft.com/office/drawing/2014/main" id="{2ED47B45-12DA-0218-D91B-E868F03639DF}"/>
                    </a:ext>
                  </a:extLst>
                </p14:cNvPr>
                <p14:cNvContentPartPr/>
                <p14:nvPr/>
              </p14:nvContentPartPr>
              <p14:xfrm>
                <a:off x="1801293" y="5340268"/>
                <a:ext cx="80280" cy="60840"/>
              </p14:xfrm>
            </p:contentPart>
          </mc:Choice>
          <mc:Fallback>
            <p:pic>
              <p:nvPicPr>
                <p:cNvPr id="643" name="Freihand 642">
                  <a:extLst>
                    <a:ext uri="{FF2B5EF4-FFF2-40B4-BE49-F238E27FC236}">
                      <a16:creationId xmlns:a16="http://schemas.microsoft.com/office/drawing/2014/main" id="{2ED47B45-12DA-0218-D91B-E868F03639DF}"/>
                    </a:ext>
                  </a:extLst>
                </p:cNvPr>
                <p:cNvPicPr/>
                <p:nvPr/>
              </p:nvPicPr>
              <p:blipFill>
                <a:blip r:embed="rId1214"/>
                <a:stretch>
                  <a:fillRect/>
                </a:stretch>
              </p:blipFill>
              <p:spPr>
                <a:xfrm>
                  <a:off x="1795173" y="5334148"/>
                  <a:ext cx="92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645" name="Freihand 644">
                  <a:extLst>
                    <a:ext uri="{FF2B5EF4-FFF2-40B4-BE49-F238E27FC236}">
                      <a16:creationId xmlns:a16="http://schemas.microsoft.com/office/drawing/2014/main" id="{AD2C59AE-B1A6-F827-5869-61033F2E12F9}"/>
                    </a:ext>
                  </a:extLst>
                </p14:cNvPr>
                <p14:cNvContentPartPr/>
                <p14:nvPr/>
              </p14:nvContentPartPr>
              <p14:xfrm>
                <a:off x="2343453" y="5362588"/>
                <a:ext cx="77040" cy="155160"/>
              </p14:xfrm>
            </p:contentPart>
          </mc:Choice>
          <mc:Fallback>
            <p:pic>
              <p:nvPicPr>
                <p:cNvPr id="645" name="Freihand 644">
                  <a:extLst>
                    <a:ext uri="{FF2B5EF4-FFF2-40B4-BE49-F238E27FC236}">
                      <a16:creationId xmlns:a16="http://schemas.microsoft.com/office/drawing/2014/main" id="{AD2C59AE-B1A6-F827-5869-61033F2E12F9}"/>
                    </a:ext>
                  </a:extLst>
                </p:cNvPr>
                <p:cNvPicPr/>
                <p:nvPr/>
              </p:nvPicPr>
              <p:blipFill>
                <a:blip r:embed="rId1216"/>
                <a:stretch>
                  <a:fillRect/>
                </a:stretch>
              </p:blipFill>
              <p:spPr>
                <a:xfrm>
                  <a:off x="2337333" y="5356468"/>
                  <a:ext cx="89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646" name="Freihand 645">
                  <a:extLst>
                    <a:ext uri="{FF2B5EF4-FFF2-40B4-BE49-F238E27FC236}">
                      <a16:creationId xmlns:a16="http://schemas.microsoft.com/office/drawing/2014/main" id="{3FAE92DA-4D4F-10B9-E9E9-C88344AD750B}"/>
                    </a:ext>
                  </a:extLst>
                </p14:cNvPr>
                <p14:cNvContentPartPr/>
                <p14:nvPr/>
              </p14:nvContentPartPr>
              <p14:xfrm>
                <a:off x="2491413" y="5376988"/>
                <a:ext cx="114480" cy="106920"/>
              </p14:xfrm>
            </p:contentPart>
          </mc:Choice>
          <mc:Fallback>
            <p:pic>
              <p:nvPicPr>
                <p:cNvPr id="646" name="Freihand 645">
                  <a:extLst>
                    <a:ext uri="{FF2B5EF4-FFF2-40B4-BE49-F238E27FC236}">
                      <a16:creationId xmlns:a16="http://schemas.microsoft.com/office/drawing/2014/main" id="{3FAE92DA-4D4F-10B9-E9E9-C88344AD750B}"/>
                    </a:ext>
                  </a:extLst>
                </p:cNvPr>
                <p:cNvPicPr/>
                <p:nvPr/>
              </p:nvPicPr>
              <p:blipFill>
                <a:blip r:embed="rId1218"/>
                <a:stretch>
                  <a:fillRect/>
                </a:stretch>
              </p:blipFill>
              <p:spPr>
                <a:xfrm>
                  <a:off x="2485293" y="5370868"/>
                  <a:ext cx="126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647" name="Freihand 646">
                  <a:extLst>
                    <a:ext uri="{FF2B5EF4-FFF2-40B4-BE49-F238E27FC236}">
                      <a16:creationId xmlns:a16="http://schemas.microsoft.com/office/drawing/2014/main" id="{BD611C9F-6E02-AA81-FA47-BD3D1C1C179D}"/>
                    </a:ext>
                  </a:extLst>
                </p14:cNvPr>
                <p14:cNvContentPartPr/>
                <p14:nvPr/>
              </p14:nvContentPartPr>
              <p14:xfrm>
                <a:off x="2655573" y="5369788"/>
                <a:ext cx="117720" cy="134640"/>
              </p14:xfrm>
            </p:contentPart>
          </mc:Choice>
          <mc:Fallback>
            <p:pic>
              <p:nvPicPr>
                <p:cNvPr id="647" name="Freihand 646">
                  <a:extLst>
                    <a:ext uri="{FF2B5EF4-FFF2-40B4-BE49-F238E27FC236}">
                      <a16:creationId xmlns:a16="http://schemas.microsoft.com/office/drawing/2014/main" id="{BD611C9F-6E02-AA81-FA47-BD3D1C1C179D}"/>
                    </a:ext>
                  </a:extLst>
                </p:cNvPr>
                <p:cNvPicPr/>
                <p:nvPr/>
              </p:nvPicPr>
              <p:blipFill>
                <a:blip r:embed="rId1220"/>
                <a:stretch>
                  <a:fillRect/>
                </a:stretch>
              </p:blipFill>
              <p:spPr>
                <a:xfrm>
                  <a:off x="2649453" y="5363668"/>
                  <a:ext cx="129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648" name="Freihand 647">
                  <a:extLst>
                    <a:ext uri="{FF2B5EF4-FFF2-40B4-BE49-F238E27FC236}">
                      <a16:creationId xmlns:a16="http://schemas.microsoft.com/office/drawing/2014/main" id="{2C50F78C-E38E-15B8-BB1C-930D3FA6E83A}"/>
                    </a:ext>
                  </a:extLst>
                </p14:cNvPr>
                <p14:cNvContentPartPr/>
                <p14:nvPr/>
              </p14:nvContentPartPr>
              <p14:xfrm>
                <a:off x="2006133" y="5469868"/>
                <a:ext cx="114840" cy="18720"/>
              </p14:xfrm>
            </p:contentPart>
          </mc:Choice>
          <mc:Fallback>
            <p:pic>
              <p:nvPicPr>
                <p:cNvPr id="648" name="Freihand 647">
                  <a:extLst>
                    <a:ext uri="{FF2B5EF4-FFF2-40B4-BE49-F238E27FC236}">
                      <a16:creationId xmlns:a16="http://schemas.microsoft.com/office/drawing/2014/main" id="{2C50F78C-E38E-15B8-BB1C-930D3FA6E83A}"/>
                    </a:ext>
                  </a:extLst>
                </p:cNvPr>
                <p:cNvPicPr/>
                <p:nvPr/>
              </p:nvPicPr>
              <p:blipFill>
                <a:blip r:embed="rId1222"/>
                <a:stretch>
                  <a:fillRect/>
                </a:stretch>
              </p:blipFill>
              <p:spPr>
                <a:xfrm>
                  <a:off x="2000013" y="5463748"/>
                  <a:ext cx="127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650" name="Freihand 649">
                  <a:extLst>
                    <a:ext uri="{FF2B5EF4-FFF2-40B4-BE49-F238E27FC236}">
                      <a16:creationId xmlns:a16="http://schemas.microsoft.com/office/drawing/2014/main" id="{A8880720-E6A4-5820-7900-944AC80A8690}"/>
                    </a:ext>
                  </a:extLst>
                </p14:cNvPr>
                <p14:cNvContentPartPr/>
                <p14:nvPr/>
              </p14:nvContentPartPr>
              <p14:xfrm>
                <a:off x="2095413" y="5423428"/>
                <a:ext cx="74160" cy="163440"/>
              </p14:xfrm>
            </p:contentPart>
          </mc:Choice>
          <mc:Fallback>
            <p:pic>
              <p:nvPicPr>
                <p:cNvPr id="650" name="Freihand 649">
                  <a:extLst>
                    <a:ext uri="{FF2B5EF4-FFF2-40B4-BE49-F238E27FC236}">
                      <a16:creationId xmlns:a16="http://schemas.microsoft.com/office/drawing/2014/main" id="{A8880720-E6A4-5820-7900-944AC80A8690}"/>
                    </a:ext>
                  </a:extLst>
                </p:cNvPr>
                <p:cNvPicPr/>
                <p:nvPr/>
              </p:nvPicPr>
              <p:blipFill>
                <a:blip r:embed="rId1224"/>
                <a:stretch>
                  <a:fillRect/>
                </a:stretch>
              </p:blipFill>
              <p:spPr>
                <a:xfrm>
                  <a:off x="2089293" y="5417308"/>
                  <a:ext cx="86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652" name="Freihand 651">
                  <a:extLst>
                    <a:ext uri="{FF2B5EF4-FFF2-40B4-BE49-F238E27FC236}">
                      <a16:creationId xmlns:a16="http://schemas.microsoft.com/office/drawing/2014/main" id="{F9E926DE-D923-0785-D87A-895C93728477}"/>
                    </a:ext>
                  </a:extLst>
                </p14:cNvPr>
                <p14:cNvContentPartPr/>
                <p14:nvPr/>
              </p14:nvContentPartPr>
              <p14:xfrm>
                <a:off x="2930253" y="5421268"/>
                <a:ext cx="111240" cy="10800"/>
              </p14:xfrm>
            </p:contentPart>
          </mc:Choice>
          <mc:Fallback>
            <p:pic>
              <p:nvPicPr>
                <p:cNvPr id="652" name="Freihand 651">
                  <a:extLst>
                    <a:ext uri="{FF2B5EF4-FFF2-40B4-BE49-F238E27FC236}">
                      <a16:creationId xmlns:a16="http://schemas.microsoft.com/office/drawing/2014/main" id="{F9E926DE-D923-0785-D87A-895C93728477}"/>
                    </a:ext>
                  </a:extLst>
                </p:cNvPr>
                <p:cNvPicPr/>
                <p:nvPr/>
              </p:nvPicPr>
              <p:blipFill>
                <a:blip r:embed="rId1226"/>
                <a:stretch>
                  <a:fillRect/>
                </a:stretch>
              </p:blipFill>
              <p:spPr>
                <a:xfrm>
                  <a:off x="2924133" y="5415148"/>
                  <a:ext cx="123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653" name="Freihand 652">
                  <a:extLst>
                    <a:ext uri="{FF2B5EF4-FFF2-40B4-BE49-F238E27FC236}">
                      <a16:creationId xmlns:a16="http://schemas.microsoft.com/office/drawing/2014/main" id="{07D60998-B399-20AA-8740-52673C8D75CB}"/>
                    </a:ext>
                  </a:extLst>
                </p14:cNvPr>
                <p14:cNvContentPartPr/>
                <p14:nvPr/>
              </p14:nvContentPartPr>
              <p14:xfrm>
                <a:off x="3154173" y="5320468"/>
                <a:ext cx="16920" cy="157320"/>
              </p14:xfrm>
            </p:contentPart>
          </mc:Choice>
          <mc:Fallback>
            <p:pic>
              <p:nvPicPr>
                <p:cNvPr id="653" name="Freihand 652">
                  <a:extLst>
                    <a:ext uri="{FF2B5EF4-FFF2-40B4-BE49-F238E27FC236}">
                      <a16:creationId xmlns:a16="http://schemas.microsoft.com/office/drawing/2014/main" id="{07D60998-B399-20AA-8740-52673C8D75CB}"/>
                    </a:ext>
                  </a:extLst>
                </p:cNvPr>
                <p:cNvPicPr/>
                <p:nvPr/>
              </p:nvPicPr>
              <p:blipFill>
                <a:blip r:embed="rId1228"/>
                <a:stretch>
                  <a:fillRect/>
                </a:stretch>
              </p:blipFill>
              <p:spPr>
                <a:xfrm>
                  <a:off x="3148053" y="5314348"/>
                  <a:ext cx="29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654" name="Freihand 653">
                  <a:extLst>
                    <a:ext uri="{FF2B5EF4-FFF2-40B4-BE49-F238E27FC236}">
                      <a16:creationId xmlns:a16="http://schemas.microsoft.com/office/drawing/2014/main" id="{8F39EC10-DEE8-E873-4DC2-9CAA11DA27DA}"/>
                    </a:ext>
                  </a:extLst>
                </p14:cNvPr>
                <p14:cNvContentPartPr/>
                <p14:nvPr/>
              </p14:nvContentPartPr>
              <p14:xfrm>
                <a:off x="3221853" y="5301748"/>
                <a:ext cx="129240" cy="175320"/>
              </p14:xfrm>
            </p:contentPart>
          </mc:Choice>
          <mc:Fallback>
            <p:pic>
              <p:nvPicPr>
                <p:cNvPr id="654" name="Freihand 653">
                  <a:extLst>
                    <a:ext uri="{FF2B5EF4-FFF2-40B4-BE49-F238E27FC236}">
                      <a16:creationId xmlns:a16="http://schemas.microsoft.com/office/drawing/2014/main" id="{8F39EC10-DEE8-E873-4DC2-9CAA11DA27DA}"/>
                    </a:ext>
                  </a:extLst>
                </p:cNvPr>
                <p:cNvPicPr/>
                <p:nvPr/>
              </p:nvPicPr>
              <p:blipFill>
                <a:blip r:embed="rId1230"/>
                <a:stretch>
                  <a:fillRect/>
                </a:stretch>
              </p:blipFill>
              <p:spPr>
                <a:xfrm>
                  <a:off x="3215733" y="5295628"/>
                  <a:ext cx="141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655" name="Freihand 654">
                  <a:extLst>
                    <a:ext uri="{FF2B5EF4-FFF2-40B4-BE49-F238E27FC236}">
                      <a16:creationId xmlns:a16="http://schemas.microsoft.com/office/drawing/2014/main" id="{688378ED-53CC-55EB-3C15-942AC8B4B959}"/>
                    </a:ext>
                  </a:extLst>
                </p14:cNvPr>
                <p14:cNvContentPartPr/>
                <p14:nvPr/>
              </p14:nvContentPartPr>
              <p14:xfrm>
                <a:off x="3396813" y="5302828"/>
                <a:ext cx="232920" cy="150840"/>
              </p14:xfrm>
            </p:contentPart>
          </mc:Choice>
          <mc:Fallback>
            <p:pic>
              <p:nvPicPr>
                <p:cNvPr id="655" name="Freihand 654">
                  <a:extLst>
                    <a:ext uri="{FF2B5EF4-FFF2-40B4-BE49-F238E27FC236}">
                      <a16:creationId xmlns:a16="http://schemas.microsoft.com/office/drawing/2014/main" id="{688378ED-53CC-55EB-3C15-942AC8B4B959}"/>
                    </a:ext>
                  </a:extLst>
                </p:cNvPr>
                <p:cNvPicPr/>
                <p:nvPr/>
              </p:nvPicPr>
              <p:blipFill>
                <a:blip r:embed="rId1232"/>
                <a:stretch>
                  <a:fillRect/>
                </a:stretch>
              </p:blipFill>
              <p:spPr>
                <a:xfrm>
                  <a:off x="3390693" y="5296708"/>
                  <a:ext cx="245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656" name="Freihand 655">
                  <a:extLst>
                    <a:ext uri="{FF2B5EF4-FFF2-40B4-BE49-F238E27FC236}">
                      <a16:creationId xmlns:a16="http://schemas.microsoft.com/office/drawing/2014/main" id="{5C83B026-D19B-3F76-FA88-FF13C3AA185D}"/>
                    </a:ext>
                  </a:extLst>
                </p14:cNvPr>
                <p14:cNvContentPartPr/>
                <p14:nvPr/>
              </p14:nvContentPartPr>
              <p14:xfrm>
                <a:off x="3758253" y="5233348"/>
                <a:ext cx="69840" cy="198360"/>
              </p14:xfrm>
            </p:contentPart>
          </mc:Choice>
          <mc:Fallback>
            <p:pic>
              <p:nvPicPr>
                <p:cNvPr id="656" name="Freihand 655">
                  <a:extLst>
                    <a:ext uri="{FF2B5EF4-FFF2-40B4-BE49-F238E27FC236}">
                      <a16:creationId xmlns:a16="http://schemas.microsoft.com/office/drawing/2014/main" id="{5C83B026-D19B-3F76-FA88-FF13C3AA185D}"/>
                    </a:ext>
                  </a:extLst>
                </p:cNvPr>
                <p:cNvPicPr/>
                <p:nvPr/>
              </p:nvPicPr>
              <p:blipFill>
                <a:blip r:embed="rId1234"/>
                <a:stretch>
                  <a:fillRect/>
                </a:stretch>
              </p:blipFill>
              <p:spPr>
                <a:xfrm>
                  <a:off x="3752133" y="5227228"/>
                  <a:ext cx="82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657" name="Freihand 656">
                  <a:extLst>
                    <a:ext uri="{FF2B5EF4-FFF2-40B4-BE49-F238E27FC236}">
                      <a16:creationId xmlns:a16="http://schemas.microsoft.com/office/drawing/2014/main" id="{D976A791-D3DE-5D2F-47AC-5B5D51FFEAD4}"/>
                    </a:ext>
                  </a:extLst>
                </p14:cNvPr>
                <p14:cNvContentPartPr/>
                <p14:nvPr/>
              </p14:nvContentPartPr>
              <p14:xfrm>
                <a:off x="4013853" y="5337388"/>
                <a:ext cx="140400" cy="17280"/>
              </p14:xfrm>
            </p:contentPart>
          </mc:Choice>
          <mc:Fallback>
            <p:pic>
              <p:nvPicPr>
                <p:cNvPr id="657" name="Freihand 656">
                  <a:extLst>
                    <a:ext uri="{FF2B5EF4-FFF2-40B4-BE49-F238E27FC236}">
                      <a16:creationId xmlns:a16="http://schemas.microsoft.com/office/drawing/2014/main" id="{D976A791-D3DE-5D2F-47AC-5B5D51FFEAD4}"/>
                    </a:ext>
                  </a:extLst>
                </p:cNvPr>
                <p:cNvPicPr/>
                <p:nvPr/>
              </p:nvPicPr>
              <p:blipFill>
                <a:blip r:embed="rId1236"/>
                <a:stretch>
                  <a:fillRect/>
                </a:stretch>
              </p:blipFill>
              <p:spPr>
                <a:xfrm>
                  <a:off x="4007733" y="5331268"/>
                  <a:ext cx="152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658" name="Freihand 657">
                  <a:extLst>
                    <a:ext uri="{FF2B5EF4-FFF2-40B4-BE49-F238E27FC236}">
                      <a16:creationId xmlns:a16="http://schemas.microsoft.com/office/drawing/2014/main" id="{1495307D-2BDF-4D24-D2B1-67BD0D1DB6E4}"/>
                    </a:ext>
                  </a:extLst>
                </p14:cNvPr>
                <p14:cNvContentPartPr/>
                <p14:nvPr/>
              </p14:nvContentPartPr>
              <p14:xfrm>
                <a:off x="4048053" y="5405068"/>
                <a:ext cx="142560" cy="14760"/>
              </p14:xfrm>
            </p:contentPart>
          </mc:Choice>
          <mc:Fallback>
            <p:pic>
              <p:nvPicPr>
                <p:cNvPr id="658" name="Freihand 657">
                  <a:extLst>
                    <a:ext uri="{FF2B5EF4-FFF2-40B4-BE49-F238E27FC236}">
                      <a16:creationId xmlns:a16="http://schemas.microsoft.com/office/drawing/2014/main" id="{1495307D-2BDF-4D24-D2B1-67BD0D1DB6E4}"/>
                    </a:ext>
                  </a:extLst>
                </p:cNvPr>
                <p:cNvPicPr/>
                <p:nvPr/>
              </p:nvPicPr>
              <p:blipFill>
                <a:blip r:embed="rId1238"/>
                <a:stretch>
                  <a:fillRect/>
                </a:stretch>
              </p:blipFill>
              <p:spPr>
                <a:xfrm>
                  <a:off x="4041933" y="5398948"/>
                  <a:ext cx="154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660" name="Freihand 659">
                  <a:extLst>
                    <a:ext uri="{FF2B5EF4-FFF2-40B4-BE49-F238E27FC236}">
                      <a16:creationId xmlns:a16="http://schemas.microsoft.com/office/drawing/2014/main" id="{685D6DC8-6A60-3D17-ED98-07FD219CFF7E}"/>
                    </a:ext>
                  </a:extLst>
                </p14:cNvPr>
                <p14:cNvContentPartPr/>
                <p14:nvPr/>
              </p14:nvContentPartPr>
              <p14:xfrm>
                <a:off x="4331013" y="5218588"/>
                <a:ext cx="47880" cy="149760"/>
              </p14:xfrm>
            </p:contentPart>
          </mc:Choice>
          <mc:Fallback>
            <p:pic>
              <p:nvPicPr>
                <p:cNvPr id="660" name="Freihand 659">
                  <a:extLst>
                    <a:ext uri="{FF2B5EF4-FFF2-40B4-BE49-F238E27FC236}">
                      <a16:creationId xmlns:a16="http://schemas.microsoft.com/office/drawing/2014/main" id="{685D6DC8-6A60-3D17-ED98-07FD219CFF7E}"/>
                    </a:ext>
                  </a:extLst>
                </p:cNvPr>
                <p:cNvPicPr/>
                <p:nvPr/>
              </p:nvPicPr>
              <p:blipFill>
                <a:blip r:embed="rId1240"/>
                <a:stretch>
                  <a:fillRect/>
                </a:stretch>
              </p:blipFill>
              <p:spPr>
                <a:xfrm>
                  <a:off x="4324893" y="5212468"/>
                  <a:ext cx="60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661" name="Freihand 660">
                  <a:extLst>
                    <a:ext uri="{FF2B5EF4-FFF2-40B4-BE49-F238E27FC236}">
                      <a16:creationId xmlns:a16="http://schemas.microsoft.com/office/drawing/2014/main" id="{4CA0F2E1-4924-99DE-218D-BB77EA2C15F9}"/>
                    </a:ext>
                  </a:extLst>
                </p14:cNvPr>
                <p14:cNvContentPartPr/>
                <p14:nvPr/>
              </p14:nvContentPartPr>
              <p14:xfrm>
                <a:off x="4384653" y="5266108"/>
                <a:ext cx="208440" cy="150480"/>
              </p14:xfrm>
            </p:contentPart>
          </mc:Choice>
          <mc:Fallback>
            <p:pic>
              <p:nvPicPr>
                <p:cNvPr id="661" name="Freihand 660">
                  <a:extLst>
                    <a:ext uri="{FF2B5EF4-FFF2-40B4-BE49-F238E27FC236}">
                      <a16:creationId xmlns:a16="http://schemas.microsoft.com/office/drawing/2014/main" id="{4CA0F2E1-4924-99DE-218D-BB77EA2C15F9}"/>
                    </a:ext>
                  </a:extLst>
                </p:cNvPr>
                <p:cNvPicPr/>
                <p:nvPr/>
              </p:nvPicPr>
              <p:blipFill>
                <a:blip r:embed="rId1242"/>
                <a:stretch>
                  <a:fillRect/>
                </a:stretch>
              </p:blipFill>
              <p:spPr>
                <a:xfrm>
                  <a:off x="4378533" y="5259988"/>
                  <a:ext cx="220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662" name="Freihand 661">
                  <a:extLst>
                    <a:ext uri="{FF2B5EF4-FFF2-40B4-BE49-F238E27FC236}">
                      <a16:creationId xmlns:a16="http://schemas.microsoft.com/office/drawing/2014/main" id="{E6B1FED8-9AE5-2478-290A-C936F51E3BDE}"/>
                    </a:ext>
                  </a:extLst>
                </p14:cNvPr>
                <p14:cNvContentPartPr/>
                <p14:nvPr/>
              </p14:nvContentPartPr>
              <p14:xfrm>
                <a:off x="4624773" y="5261788"/>
                <a:ext cx="106920" cy="115920"/>
              </p14:xfrm>
            </p:contentPart>
          </mc:Choice>
          <mc:Fallback>
            <p:pic>
              <p:nvPicPr>
                <p:cNvPr id="662" name="Freihand 661">
                  <a:extLst>
                    <a:ext uri="{FF2B5EF4-FFF2-40B4-BE49-F238E27FC236}">
                      <a16:creationId xmlns:a16="http://schemas.microsoft.com/office/drawing/2014/main" id="{E6B1FED8-9AE5-2478-290A-C936F51E3BDE}"/>
                    </a:ext>
                  </a:extLst>
                </p:cNvPr>
                <p:cNvPicPr/>
                <p:nvPr/>
              </p:nvPicPr>
              <p:blipFill>
                <a:blip r:embed="rId1244"/>
                <a:stretch>
                  <a:fillRect/>
                </a:stretch>
              </p:blipFill>
              <p:spPr>
                <a:xfrm>
                  <a:off x="4618653" y="5255668"/>
                  <a:ext cx="119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664" name="Freihand 663">
                  <a:extLst>
                    <a:ext uri="{FF2B5EF4-FFF2-40B4-BE49-F238E27FC236}">
                      <a16:creationId xmlns:a16="http://schemas.microsoft.com/office/drawing/2014/main" id="{87493E17-0599-004D-4685-179822A1BF3F}"/>
                    </a:ext>
                  </a:extLst>
                </p14:cNvPr>
                <p14:cNvContentPartPr/>
                <p14:nvPr/>
              </p14:nvContentPartPr>
              <p14:xfrm>
                <a:off x="4896573" y="5221108"/>
                <a:ext cx="15480" cy="147600"/>
              </p14:xfrm>
            </p:contentPart>
          </mc:Choice>
          <mc:Fallback>
            <p:pic>
              <p:nvPicPr>
                <p:cNvPr id="664" name="Freihand 663">
                  <a:extLst>
                    <a:ext uri="{FF2B5EF4-FFF2-40B4-BE49-F238E27FC236}">
                      <a16:creationId xmlns:a16="http://schemas.microsoft.com/office/drawing/2014/main" id="{87493E17-0599-004D-4685-179822A1BF3F}"/>
                    </a:ext>
                  </a:extLst>
                </p:cNvPr>
                <p:cNvPicPr/>
                <p:nvPr/>
              </p:nvPicPr>
              <p:blipFill>
                <a:blip r:embed="rId1246"/>
                <a:stretch>
                  <a:fillRect/>
                </a:stretch>
              </p:blipFill>
              <p:spPr>
                <a:xfrm>
                  <a:off x="4890453" y="5214988"/>
                  <a:ext cx="27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665" name="Freihand 664">
                  <a:extLst>
                    <a:ext uri="{FF2B5EF4-FFF2-40B4-BE49-F238E27FC236}">
                      <a16:creationId xmlns:a16="http://schemas.microsoft.com/office/drawing/2014/main" id="{1BACB41A-A9EA-9D0F-A194-BE32C2D1C3BE}"/>
                    </a:ext>
                  </a:extLst>
                </p14:cNvPr>
                <p14:cNvContentPartPr/>
                <p14:nvPr/>
              </p14:nvContentPartPr>
              <p14:xfrm>
                <a:off x="4856973" y="5275828"/>
                <a:ext cx="96840" cy="31680"/>
              </p14:xfrm>
            </p:contentPart>
          </mc:Choice>
          <mc:Fallback>
            <p:pic>
              <p:nvPicPr>
                <p:cNvPr id="665" name="Freihand 664">
                  <a:extLst>
                    <a:ext uri="{FF2B5EF4-FFF2-40B4-BE49-F238E27FC236}">
                      <a16:creationId xmlns:a16="http://schemas.microsoft.com/office/drawing/2014/main" id="{1BACB41A-A9EA-9D0F-A194-BE32C2D1C3BE}"/>
                    </a:ext>
                  </a:extLst>
                </p:cNvPr>
                <p:cNvPicPr/>
                <p:nvPr/>
              </p:nvPicPr>
              <p:blipFill>
                <a:blip r:embed="rId1248"/>
                <a:stretch>
                  <a:fillRect/>
                </a:stretch>
              </p:blipFill>
              <p:spPr>
                <a:xfrm>
                  <a:off x="4850853" y="5269708"/>
                  <a:ext cx="109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666" name="Freihand 665">
                  <a:extLst>
                    <a:ext uri="{FF2B5EF4-FFF2-40B4-BE49-F238E27FC236}">
                      <a16:creationId xmlns:a16="http://schemas.microsoft.com/office/drawing/2014/main" id="{97C46E67-C001-0603-F24A-692900113F42}"/>
                    </a:ext>
                  </a:extLst>
                </p14:cNvPr>
                <p14:cNvContentPartPr/>
                <p14:nvPr/>
              </p14:nvContentPartPr>
              <p14:xfrm>
                <a:off x="5045253" y="5175388"/>
                <a:ext cx="109440" cy="167760"/>
              </p14:xfrm>
            </p:contentPart>
          </mc:Choice>
          <mc:Fallback>
            <p:pic>
              <p:nvPicPr>
                <p:cNvPr id="666" name="Freihand 665">
                  <a:extLst>
                    <a:ext uri="{FF2B5EF4-FFF2-40B4-BE49-F238E27FC236}">
                      <a16:creationId xmlns:a16="http://schemas.microsoft.com/office/drawing/2014/main" id="{97C46E67-C001-0603-F24A-692900113F42}"/>
                    </a:ext>
                  </a:extLst>
                </p:cNvPr>
                <p:cNvPicPr/>
                <p:nvPr/>
              </p:nvPicPr>
              <p:blipFill>
                <a:blip r:embed="rId1250"/>
                <a:stretch>
                  <a:fillRect/>
                </a:stretch>
              </p:blipFill>
              <p:spPr>
                <a:xfrm>
                  <a:off x="5039133" y="5169268"/>
                  <a:ext cx="121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667" name="Freihand 666">
                  <a:extLst>
                    <a:ext uri="{FF2B5EF4-FFF2-40B4-BE49-F238E27FC236}">
                      <a16:creationId xmlns:a16="http://schemas.microsoft.com/office/drawing/2014/main" id="{092132F0-329D-22B6-A9F2-0DDC43BE0EE8}"/>
                    </a:ext>
                  </a:extLst>
                </p14:cNvPr>
                <p14:cNvContentPartPr/>
                <p14:nvPr/>
              </p14:nvContentPartPr>
              <p14:xfrm>
                <a:off x="5229933" y="5193748"/>
                <a:ext cx="108720" cy="117360"/>
              </p14:xfrm>
            </p:contentPart>
          </mc:Choice>
          <mc:Fallback>
            <p:pic>
              <p:nvPicPr>
                <p:cNvPr id="667" name="Freihand 666">
                  <a:extLst>
                    <a:ext uri="{FF2B5EF4-FFF2-40B4-BE49-F238E27FC236}">
                      <a16:creationId xmlns:a16="http://schemas.microsoft.com/office/drawing/2014/main" id="{092132F0-329D-22B6-A9F2-0DDC43BE0EE8}"/>
                    </a:ext>
                  </a:extLst>
                </p:cNvPr>
                <p:cNvPicPr/>
                <p:nvPr/>
              </p:nvPicPr>
              <p:blipFill>
                <a:blip r:embed="rId1252"/>
                <a:stretch>
                  <a:fillRect/>
                </a:stretch>
              </p:blipFill>
              <p:spPr>
                <a:xfrm>
                  <a:off x="5223813" y="5187628"/>
                  <a:ext cx="120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668" name="Freihand 667">
                  <a:extLst>
                    <a:ext uri="{FF2B5EF4-FFF2-40B4-BE49-F238E27FC236}">
                      <a16:creationId xmlns:a16="http://schemas.microsoft.com/office/drawing/2014/main" id="{950F669A-F976-ADC1-CB60-B274A5B612DF}"/>
                    </a:ext>
                  </a:extLst>
                </p14:cNvPr>
                <p14:cNvContentPartPr/>
                <p14:nvPr/>
              </p14:nvContentPartPr>
              <p14:xfrm>
                <a:off x="5360973" y="5167828"/>
                <a:ext cx="87840" cy="146160"/>
              </p14:xfrm>
            </p:contentPart>
          </mc:Choice>
          <mc:Fallback>
            <p:pic>
              <p:nvPicPr>
                <p:cNvPr id="668" name="Freihand 667">
                  <a:extLst>
                    <a:ext uri="{FF2B5EF4-FFF2-40B4-BE49-F238E27FC236}">
                      <a16:creationId xmlns:a16="http://schemas.microsoft.com/office/drawing/2014/main" id="{950F669A-F976-ADC1-CB60-B274A5B612DF}"/>
                    </a:ext>
                  </a:extLst>
                </p:cNvPr>
                <p:cNvPicPr/>
                <p:nvPr/>
              </p:nvPicPr>
              <p:blipFill>
                <a:blip r:embed="rId1254"/>
                <a:stretch>
                  <a:fillRect/>
                </a:stretch>
              </p:blipFill>
              <p:spPr>
                <a:xfrm>
                  <a:off x="5354853" y="5161708"/>
                  <a:ext cx="100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669" name="Freihand 668">
                  <a:extLst>
                    <a:ext uri="{FF2B5EF4-FFF2-40B4-BE49-F238E27FC236}">
                      <a16:creationId xmlns:a16="http://schemas.microsoft.com/office/drawing/2014/main" id="{5B4A90E9-4FA6-8D73-408E-269A1FF3B453}"/>
                    </a:ext>
                  </a:extLst>
                </p14:cNvPr>
                <p14:cNvContentPartPr/>
                <p14:nvPr/>
              </p14:nvContentPartPr>
              <p14:xfrm>
                <a:off x="5503173" y="5095108"/>
                <a:ext cx="98280" cy="172800"/>
              </p14:xfrm>
            </p:contentPart>
          </mc:Choice>
          <mc:Fallback>
            <p:pic>
              <p:nvPicPr>
                <p:cNvPr id="669" name="Freihand 668">
                  <a:extLst>
                    <a:ext uri="{FF2B5EF4-FFF2-40B4-BE49-F238E27FC236}">
                      <a16:creationId xmlns:a16="http://schemas.microsoft.com/office/drawing/2014/main" id="{5B4A90E9-4FA6-8D73-408E-269A1FF3B453}"/>
                    </a:ext>
                  </a:extLst>
                </p:cNvPr>
                <p:cNvPicPr/>
                <p:nvPr/>
              </p:nvPicPr>
              <p:blipFill>
                <a:blip r:embed="rId1256"/>
                <a:stretch>
                  <a:fillRect/>
                </a:stretch>
              </p:blipFill>
              <p:spPr>
                <a:xfrm>
                  <a:off x="5497053" y="5088988"/>
                  <a:ext cx="110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71" name="Freihand 670">
                  <a:extLst>
                    <a:ext uri="{FF2B5EF4-FFF2-40B4-BE49-F238E27FC236}">
                      <a16:creationId xmlns:a16="http://schemas.microsoft.com/office/drawing/2014/main" id="{30C5CD7E-C2E7-B664-2437-1C0F1831A246}"/>
                    </a:ext>
                  </a:extLst>
                </p14:cNvPr>
                <p14:cNvContentPartPr/>
                <p14:nvPr/>
              </p14:nvContentPartPr>
              <p14:xfrm>
                <a:off x="2955093" y="5681548"/>
                <a:ext cx="136080" cy="196560"/>
              </p14:xfrm>
            </p:contentPart>
          </mc:Choice>
          <mc:Fallback>
            <p:pic>
              <p:nvPicPr>
                <p:cNvPr id="671" name="Freihand 670">
                  <a:extLst>
                    <a:ext uri="{FF2B5EF4-FFF2-40B4-BE49-F238E27FC236}">
                      <a16:creationId xmlns:a16="http://schemas.microsoft.com/office/drawing/2014/main" id="{30C5CD7E-C2E7-B664-2437-1C0F1831A246}"/>
                    </a:ext>
                  </a:extLst>
                </p:cNvPr>
                <p:cNvPicPr/>
                <p:nvPr/>
              </p:nvPicPr>
              <p:blipFill>
                <a:blip r:embed="rId1258"/>
                <a:stretch>
                  <a:fillRect/>
                </a:stretch>
              </p:blipFill>
              <p:spPr>
                <a:xfrm>
                  <a:off x="2948973" y="5675428"/>
                  <a:ext cx="148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72" name="Freihand 671">
                  <a:extLst>
                    <a:ext uri="{FF2B5EF4-FFF2-40B4-BE49-F238E27FC236}">
                      <a16:creationId xmlns:a16="http://schemas.microsoft.com/office/drawing/2014/main" id="{05A4DE7C-CF12-3FB2-13EE-51A391949DB5}"/>
                    </a:ext>
                  </a:extLst>
                </p14:cNvPr>
                <p14:cNvContentPartPr/>
                <p14:nvPr/>
              </p14:nvContentPartPr>
              <p14:xfrm>
                <a:off x="3168573" y="5718268"/>
                <a:ext cx="106920" cy="117720"/>
              </p14:xfrm>
            </p:contentPart>
          </mc:Choice>
          <mc:Fallback>
            <p:pic>
              <p:nvPicPr>
                <p:cNvPr id="672" name="Freihand 671">
                  <a:extLst>
                    <a:ext uri="{FF2B5EF4-FFF2-40B4-BE49-F238E27FC236}">
                      <a16:creationId xmlns:a16="http://schemas.microsoft.com/office/drawing/2014/main" id="{05A4DE7C-CF12-3FB2-13EE-51A391949DB5}"/>
                    </a:ext>
                  </a:extLst>
                </p:cNvPr>
                <p:cNvPicPr/>
                <p:nvPr/>
              </p:nvPicPr>
              <p:blipFill>
                <a:blip r:embed="rId1260"/>
                <a:stretch>
                  <a:fillRect/>
                </a:stretch>
              </p:blipFill>
              <p:spPr>
                <a:xfrm>
                  <a:off x="3162453" y="5712148"/>
                  <a:ext cx="119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673" name="Freihand 672">
                  <a:extLst>
                    <a:ext uri="{FF2B5EF4-FFF2-40B4-BE49-F238E27FC236}">
                      <a16:creationId xmlns:a16="http://schemas.microsoft.com/office/drawing/2014/main" id="{7C6F25BD-1B05-9E89-E9A2-47B917AE0493}"/>
                    </a:ext>
                  </a:extLst>
                </p14:cNvPr>
                <p14:cNvContentPartPr/>
                <p14:nvPr/>
              </p14:nvContentPartPr>
              <p14:xfrm>
                <a:off x="3352173" y="5711428"/>
                <a:ext cx="99000" cy="125640"/>
              </p14:xfrm>
            </p:contentPart>
          </mc:Choice>
          <mc:Fallback>
            <p:pic>
              <p:nvPicPr>
                <p:cNvPr id="673" name="Freihand 672">
                  <a:extLst>
                    <a:ext uri="{FF2B5EF4-FFF2-40B4-BE49-F238E27FC236}">
                      <a16:creationId xmlns:a16="http://schemas.microsoft.com/office/drawing/2014/main" id="{7C6F25BD-1B05-9E89-E9A2-47B917AE0493}"/>
                    </a:ext>
                  </a:extLst>
                </p:cNvPr>
                <p:cNvPicPr/>
                <p:nvPr/>
              </p:nvPicPr>
              <p:blipFill>
                <a:blip r:embed="rId1262"/>
                <a:stretch>
                  <a:fillRect/>
                </a:stretch>
              </p:blipFill>
              <p:spPr>
                <a:xfrm>
                  <a:off x="3346053" y="5705308"/>
                  <a:ext cx="111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674" name="Freihand 673">
                  <a:extLst>
                    <a:ext uri="{FF2B5EF4-FFF2-40B4-BE49-F238E27FC236}">
                      <a16:creationId xmlns:a16="http://schemas.microsoft.com/office/drawing/2014/main" id="{1570417C-79A5-74C4-F0CD-0B83951A3A84}"/>
                    </a:ext>
                  </a:extLst>
                </p14:cNvPr>
                <p14:cNvContentPartPr/>
                <p14:nvPr/>
              </p14:nvContentPartPr>
              <p14:xfrm>
                <a:off x="4077573" y="5656348"/>
                <a:ext cx="122760" cy="19800"/>
              </p14:xfrm>
            </p:contentPart>
          </mc:Choice>
          <mc:Fallback>
            <p:pic>
              <p:nvPicPr>
                <p:cNvPr id="674" name="Freihand 673">
                  <a:extLst>
                    <a:ext uri="{FF2B5EF4-FFF2-40B4-BE49-F238E27FC236}">
                      <a16:creationId xmlns:a16="http://schemas.microsoft.com/office/drawing/2014/main" id="{1570417C-79A5-74C4-F0CD-0B83951A3A84}"/>
                    </a:ext>
                  </a:extLst>
                </p:cNvPr>
                <p:cNvPicPr/>
                <p:nvPr/>
              </p:nvPicPr>
              <p:blipFill>
                <a:blip r:embed="rId1264"/>
                <a:stretch>
                  <a:fillRect/>
                </a:stretch>
              </p:blipFill>
              <p:spPr>
                <a:xfrm>
                  <a:off x="4071453" y="5650228"/>
                  <a:ext cx="135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676" name="Freihand 675">
                  <a:extLst>
                    <a:ext uri="{FF2B5EF4-FFF2-40B4-BE49-F238E27FC236}">
                      <a16:creationId xmlns:a16="http://schemas.microsoft.com/office/drawing/2014/main" id="{299AABFF-2162-E972-3585-5D23F7BD9E48}"/>
                    </a:ext>
                  </a:extLst>
                </p14:cNvPr>
                <p14:cNvContentPartPr/>
                <p14:nvPr/>
              </p14:nvContentPartPr>
              <p14:xfrm>
                <a:off x="4074333" y="5737348"/>
                <a:ext cx="145800" cy="20160"/>
              </p14:xfrm>
            </p:contentPart>
          </mc:Choice>
          <mc:Fallback>
            <p:pic>
              <p:nvPicPr>
                <p:cNvPr id="676" name="Freihand 675">
                  <a:extLst>
                    <a:ext uri="{FF2B5EF4-FFF2-40B4-BE49-F238E27FC236}">
                      <a16:creationId xmlns:a16="http://schemas.microsoft.com/office/drawing/2014/main" id="{299AABFF-2162-E972-3585-5D23F7BD9E48}"/>
                    </a:ext>
                  </a:extLst>
                </p:cNvPr>
                <p:cNvPicPr/>
                <p:nvPr/>
              </p:nvPicPr>
              <p:blipFill>
                <a:blip r:embed="rId1266"/>
                <a:stretch>
                  <a:fillRect/>
                </a:stretch>
              </p:blipFill>
              <p:spPr>
                <a:xfrm>
                  <a:off x="4068213" y="5731228"/>
                  <a:ext cx="158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678" name="Freihand 677">
                  <a:extLst>
                    <a:ext uri="{FF2B5EF4-FFF2-40B4-BE49-F238E27FC236}">
                      <a16:creationId xmlns:a16="http://schemas.microsoft.com/office/drawing/2014/main" id="{C25A668B-552E-47A6-629A-609DC117E60E}"/>
                    </a:ext>
                  </a:extLst>
                </p14:cNvPr>
                <p14:cNvContentPartPr/>
                <p14:nvPr/>
              </p14:nvContentPartPr>
              <p14:xfrm>
                <a:off x="4393653" y="5634028"/>
                <a:ext cx="47880" cy="133920"/>
              </p14:xfrm>
            </p:contentPart>
          </mc:Choice>
          <mc:Fallback>
            <p:pic>
              <p:nvPicPr>
                <p:cNvPr id="678" name="Freihand 677">
                  <a:extLst>
                    <a:ext uri="{FF2B5EF4-FFF2-40B4-BE49-F238E27FC236}">
                      <a16:creationId xmlns:a16="http://schemas.microsoft.com/office/drawing/2014/main" id="{C25A668B-552E-47A6-629A-609DC117E60E}"/>
                    </a:ext>
                  </a:extLst>
                </p:cNvPr>
                <p:cNvPicPr/>
                <p:nvPr/>
              </p:nvPicPr>
              <p:blipFill>
                <a:blip r:embed="rId1268"/>
                <a:stretch>
                  <a:fillRect/>
                </a:stretch>
              </p:blipFill>
              <p:spPr>
                <a:xfrm>
                  <a:off x="4387533" y="5627908"/>
                  <a:ext cx="60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679" name="Freihand 678">
                  <a:extLst>
                    <a:ext uri="{FF2B5EF4-FFF2-40B4-BE49-F238E27FC236}">
                      <a16:creationId xmlns:a16="http://schemas.microsoft.com/office/drawing/2014/main" id="{EFD70001-0171-7234-2A20-FBBDFEE43EF7}"/>
                    </a:ext>
                  </a:extLst>
                </p14:cNvPr>
                <p14:cNvContentPartPr/>
                <p14:nvPr/>
              </p14:nvContentPartPr>
              <p14:xfrm>
                <a:off x="4545213" y="5619628"/>
                <a:ext cx="98640" cy="105480"/>
              </p14:xfrm>
            </p:contentPart>
          </mc:Choice>
          <mc:Fallback>
            <p:pic>
              <p:nvPicPr>
                <p:cNvPr id="679" name="Freihand 678">
                  <a:extLst>
                    <a:ext uri="{FF2B5EF4-FFF2-40B4-BE49-F238E27FC236}">
                      <a16:creationId xmlns:a16="http://schemas.microsoft.com/office/drawing/2014/main" id="{EFD70001-0171-7234-2A20-FBBDFEE43EF7}"/>
                    </a:ext>
                  </a:extLst>
                </p:cNvPr>
                <p:cNvPicPr/>
                <p:nvPr/>
              </p:nvPicPr>
              <p:blipFill>
                <a:blip r:embed="rId1270"/>
                <a:stretch>
                  <a:fillRect/>
                </a:stretch>
              </p:blipFill>
              <p:spPr>
                <a:xfrm>
                  <a:off x="4539093" y="5613508"/>
                  <a:ext cx="110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680" name="Freihand 679">
                  <a:extLst>
                    <a:ext uri="{FF2B5EF4-FFF2-40B4-BE49-F238E27FC236}">
                      <a16:creationId xmlns:a16="http://schemas.microsoft.com/office/drawing/2014/main" id="{913B714B-E8B5-9D26-B3B9-6CF2ADDE9437}"/>
                    </a:ext>
                  </a:extLst>
                </p14:cNvPr>
                <p14:cNvContentPartPr/>
                <p14:nvPr/>
              </p14:nvContentPartPr>
              <p14:xfrm>
                <a:off x="4702533" y="5614588"/>
                <a:ext cx="107280" cy="95400"/>
              </p14:xfrm>
            </p:contentPart>
          </mc:Choice>
          <mc:Fallback>
            <p:pic>
              <p:nvPicPr>
                <p:cNvPr id="680" name="Freihand 679">
                  <a:extLst>
                    <a:ext uri="{FF2B5EF4-FFF2-40B4-BE49-F238E27FC236}">
                      <a16:creationId xmlns:a16="http://schemas.microsoft.com/office/drawing/2014/main" id="{913B714B-E8B5-9D26-B3B9-6CF2ADDE9437}"/>
                    </a:ext>
                  </a:extLst>
                </p:cNvPr>
                <p:cNvPicPr/>
                <p:nvPr/>
              </p:nvPicPr>
              <p:blipFill>
                <a:blip r:embed="rId1272"/>
                <a:stretch>
                  <a:fillRect/>
                </a:stretch>
              </p:blipFill>
              <p:spPr>
                <a:xfrm>
                  <a:off x="4696413" y="5608468"/>
                  <a:ext cx="119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682" name="Freihand 681">
                  <a:extLst>
                    <a:ext uri="{FF2B5EF4-FFF2-40B4-BE49-F238E27FC236}">
                      <a16:creationId xmlns:a16="http://schemas.microsoft.com/office/drawing/2014/main" id="{16C2E7EB-0A4A-1B76-0A51-13D055AA8C0C}"/>
                    </a:ext>
                  </a:extLst>
                </p14:cNvPr>
                <p14:cNvContentPartPr/>
                <p14:nvPr/>
              </p14:nvContentPartPr>
              <p14:xfrm>
                <a:off x="4899093" y="5591908"/>
                <a:ext cx="95040" cy="87120"/>
              </p14:xfrm>
            </p:contentPart>
          </mc:Choice>
          <mc:Fallback>
            <p:pic>
              <p:nvPicPr>
                <p:cNvPr id="682" name="Freihand 681">
                  <a:extLst>
                    <a:ext uri="{FF2B5EF4-FFF2-40B4-BE49-F238E27FC236}">
                      <a16:creationId xmlns:a16="http://schemas.microsoft.com/office/drawing/2014/main" id="{16C2E7EB-0A4A-1B76-0A51-13D055AA8C0C}"/>
                    </a:ext>
                  </a:extLst>
                </p:cNvPr>
                <p:cNvPicPr/>
                <p:nvPr/>
              </p:nvPicPr>
              <p:blipFill>
                <a:blip r:embed="rId1274"/>
                <a:stretch>
                  <a:fillRect/>
                </a:stretch>
              </p:blipFill>
              <p:spPr>
                <a:xfrm>
                  <a:off x="4892973" y="5585788"/>
                  <a:ext cx="107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683" name="Freihand 682">
                  <a:extLst>
                    <a:ext uri="{FF2B5EF4-FFF2-40B4-BE49-F238E27FC236}">
                      <a16:creationId xmlns:a16="http://schemas.microsoft.com/office/drawing/2014/main" id="{2926FB71-E8C9-7BB6-566F-22A9FDDDD2A9}"/>
                    </a:ext>
                  </a:extLst>
                </p14:cNvPr>
                <p14:cNvContentPartPr/>
                <p14:nvPr/>
              </p14:nvContentPartPr>
              <p14:xfrm>
                <a:off x="5106813" y="5588308"/>
                <a:ext cx="58680" cy="95040"/>
              </p14:xfrm>
            </p:contentPart>
          </mc:Choice>
          <mc:Fallback>
            <p:pic>
              <p:nvPicPr>
                <p:cNvPr id="683" name="Freihand 682">
                  <a:extLst>
                    <a:ext uri="{FF2B5EF4-FFF2-40B4-BE49-F238E27FC236}">
                      <a16:creationId xmlns:a16="http://schemas.microsoft.com/office/drawing/2014/main" id="{2926FB71-E8C9-7BB6-566F-22A9FDDDD2A9}"/>
                    </a:ext>
                  </a:extLst>
                </p:cNvPr>
                <p:cNvPicPr/>
                <p:nvPr/>
              </p:nvPicPr>
              <p:blipFill>
                <a:blip r:embed="rId1276"/>
                <a:stretch>
                  <a:fillRect/>
                </a:stretch>
              </p:blipFill>
              <p:spPr>
                <a:xfrm>
                  <a:off x="5100693" y="5582188"/>
                  <a:ext cx="70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684" name="Freihand 683">
                  <a:extLst>
                    <a:ext uri="{FF2B5EF4-FFF2-40B4-BE49-F238E27FC236}">
                      <a16:creationId xmlns:a16="http://schemas.microsoft.com/office/drawing/2014/main" id="{BD802EAE-D264-F465-D251-8610E2C33842}"/>
                    </a:ext>
                  </a:extLst>
                </p14:cNvPr>
                <p14:cNvContentPartPr/>
                <p14:nvPr/>
              </p14:nvContentPartPr>
              <p14:xfrm>
                <a:off x="5099973" y="5502268"/>
                <a:ext cx="15840" cy="19800"/>
              </p14:xfrm>
            </p:contentPart>
          </mc:Choice>
          <mc:Fallback>
            <p:pic>
              <p:nvPicPr>
                <p:cNvPr id="684" name="Freihand 683">
                  <a:extLst>
                    <a:ext uri="{FF2B5EF4-FFF2-40B4-BE49-F238E27FC236}">
                      <a16:creationId xmlns:a16="http://schemas.microsoft.com/office/drawing/2014/main" id="{BD802EAE-D264-F465-D251-8610E2C33842}"/>
                    </a:ext>
                  </a:extLst>
                </p:cNvPr>
                <p:cNvPicPr/>
                <p:nvPr/>
              </p:nvPicPr>
              <p:blipFill>
                <a:blip r:embed="rId1278"/>
                <a:stretch>
                  <a:fillRect/>
                </a:stretch>
              </p:blipFill>
              <p:spPr>
                <a:xfrm>
                  <a:off x="5093853" y="5496148"/>
                  <a:ext cx="28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686" name="Freihand 685">
                  <a:extLst>
                    <a:ext uri="{FF2B5EF4-FFF2-40B4-BE49-F238E27FC236}">
                      <a16:creationId xmlns:a16="http://schemas.microsoft.com/office/drawing/2014/main" id="{775B4AB5-1D63-6367-E85F-843EA8146902}"/>
                    </a:ext>
                  </a:extLst>
                </p14:cNvPr>
                <p14:cNvContentPartPr/>
                <p14:nvPr/>
              </p14:nvContentPartPr>
              <p14:xfrm>
                <a:off x="5312013" y="5586508"/>
                <a:ext cx="159120" cy="24120"/>
              </p14:xfrm>
            </p:contentPart>
          </mc:Choice>
          <mc:Fallback>
            <p:pic>
              <p:nvPicPr>
                <p:cNvPr id="686" name="Freihand 685">
                  <a:extLst>
                    <a:ext uri="{FF2B5EF4-FFF2-40B4-BE49-F238E27FC236}">
                      <a16:creationId xmlns:a16="http://schemas.microsoft.com/office/drawing/2014/main" id="{775B4AB5-1D63-6367-E85F-843EA8146902}"/>
                    </a:ext>
                  </a:extLst>
                </p:cNvPr>
                <p:cNvPicPr/>
                <p:nvPr/>
              </p:nvPicPr>
              <p:blipFill>
                <a:blip r:embed="rId1280"/>
                <a:stretch>
                  <a:fillRect/>
                </a:stretch>
              </p:blipFill>
              <p:spPr>
                <a:xfrm>
                  <a:off x="5305893" y="5580388"/>
                  <a:ext cx="171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687" name="Freihand 686">
                  <a:extLst>
                    <a:ext uri="{FF2B5EF4-FFF2-40B4-BE49-F238E27FC236}">
                      <a16:creationId xmlns:a16="http://schemas.microsoft.com/office/drawing/2014/main" id="{A2828F4D-1DCE-252E-0490-006C935DE6EA}"/>
                    </a:ext>
                  </a:extLst>
                </p14:cNvPr>
                <p14:cNvContentPartPr/>
                <p14:nvPr/>
              </p14:nvContentPartPr>
              <p14:xfrm>
                <a:off x="5365653" y="5534668"/>
                <a:ext cx="251640" cy="156240"/>
              </p14:xfrm>
            </p:contentPart>
          </mc:Choice>
          <mc:Fallback>
            <p:pic>
              <p:nvPicPr>
                <p:cNvPr id="687" name="Freihand 686">
                  <a:extLst>
                    <a:ext uri="{FF2B5EF4-FFF2-40B4-BE49-F238E27FC236}">
                      <a16:creationId xmlns:a16="http://schemas.microsoft.com/office/drawing/2014/main" id="{A2828F4D-1DCE-252E-0490-006C935DE6EA}"/>
                    </a:ext>
                  </a:extLst>
                </p:cNvPr>
                <p:cNvPicPr/>
                <p:nvPr/>
              </p:nvPicPr>
              <p:blipFill>
                <a:blip r:embed="rId1282"/>
                <a:stretch>
                  <a:fillRect/>
                </a:stretch>
              </p:blipFill>
              <p:spPr>
                <a:xfrm>
                  <a:off x="5359533" y="5528548"/>
                  <a:ext cx="263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21" name="Freihand 720">
                  <a:extLst>
                    <a:ext uri="{FF2B5EF4-FFF2-40B4-BE49-F238E27FC236}">
                      <a16:creationId xmlns:a16="http://schemas.microsoft.com/office/drawing/2014/main" id="{542D59B4-BC10-F3AF-B976-EB8C9D01CF03}"/>
                    </a:ext>
                  </a:extLst>
                </p14:cNvPr>
                <p14:cNvContentPartPr/>
                <p14:nvPr/>
              </p14:nvContentPartPr>
              <p14:xfrm>
                <a:off x="1355613" y="6309028"/>
                <a:ext cx="152280" cy="60840"/>
              </p14:xfrm>
            </p:contentPart>
          </mc:Choice>
          <mc:Fallback>
            <p:pic>
              <p:nvPicPr>
                <p:cNvPr id="721" name="Freihand 720">
                  <a:extLst>
                    <a:ext uri="{FF2B5EF4-FFF2-40B4-BE49-F238E27FC236}">
                      <a16:creationId xmlns:a16="http://schemas.microsoft.com/office/drawing/2014/main" id="{542D59B4-BC10-F3AF-B976-EB8C9D01CF03}"/>
                    </a:ext>
                  </a:extLst>
                </p:cNvPr>
                <p:cNvPicPr/>
                <p:nvPr/>
              </p:nvPicPr>
              <p:blipFill>
                <a:blip r:embed="rId1284"/>
                <a:stretch>
                  <a:fillRect/>
                </a:stretch>
              </p:blipFill>
              <p:spPr>
                <a:xfrm>
                  <a:off x="1349493" y="6302908"/>
                  <a:ext cx="164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22" name="Freihand 721">
                  <a:extLst>
                    <a:ext uri="{FF2B5EF4-FFF2-40B4-BE49-F238E27FC236}">
                      <a16:creationId xmlns:a16="http://schemas.microsoft.com/office/drawing/2014/main" id="{92FD1CBE-2EA9-58FB-396B-00EE035D1092}"/>
                    </a:ext>
                  </a:extLst>
                </p14:cNvPr>
                <p14:cNvContentPartPr/>
                <p14:nvPr/>
              </p14:nvContentPartPr>
              <p14:xfrm>
                <a:off x="1404933" y="6283828"/>
                <a:ext cx="243000" cy="191160"/>
              </p14:xfrm>
            </p:contentPart>
          </mc:Choice>
          <mc:Fallback>
            <p:pic>
              <p:nvPicPr>
                <p:cNvPr id="722" name="Freihand 721">
                  <a:extLst>
                    <a:ext uri="{FF2B5EF4-FFF2-40B4-BE49-F238E27FC236}">
                      <a16:creationId xmlns:a16="http://schemas.microsoft.com/office/drawing/2014/main" id="{92FD1CBE-2EA9-58FB-396B-00EE035D1092}"/>
                    </a:ext>
                  </a:extLst>
                </p:cNvPr>
                <p:cNvPicPr/>
                <p:nvPr/>
              </p:nvPicPr>
              <p:blipFill>
                <a:blip r:embed="rId1286"/>
                <a:stretch>
                  <a:fillRect/>
                </a:stretch>
              </p:blipFill>
              <p:spPr>
                <a:xfrm>
                  <a:off x="1398813" y="6277708"/>
                  <a:ext cx="255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23" name="Freihand 722">
                  <a:extLst>
                    <a:ext uri="{FF2B5EF4-FFF2-40B4-BE49-F238E27FC236}">
                      <a16:creationId xmlns:a16="http://schemas.microsoft.com/office/drawing/2014/main" id="{5A574D92-CAF4-B75C-F628-6D04A1B460F8}"/>
                    </a:ext>
                  </a:extLst>
                </p14:cNvPr>
                <p14:cNvContentPartPr/>
                <p14:nvPr/>
              </p14:nvContentPartPr>
              <p14:xfrm>
                <a:off x="1955013" y="6325228"/>
                <a:ext cx="118800" cy="209520"/>
              </p14:xfrm>
            </p:contentPart>
          </mc:Choice>
          <mc:Fallback>
            <p:pic>
              <p:nvPicPr>
                <p:cNvPr id="723" name="Freihand 722">
                  <a:extLst>
                    <a:ext uri="{FF2B5EF4-FFF2-40B4-BE49-F238E27FC236}">
                      <a16:creationId xmlns:a16="http://schemas.microsoft.com/office/drawing/2014/main" id="{5A574D92-CAF4-B75C-F628-6D04A1B460F8}"/>
                    </a:ext>
                  </a:extLst>
                </p:cNvPr>
                <p:cNvPicPr/>
                <p:nvPr/>
              </p:nvPicPr>
              <p:blipFill>
                <a:blip r:embed="rId1288"/>
                <a:stretch>
                  <a:fillRect/>
                </a:stretch>
              </p:blipFill>
              <p:spPr>
                <a:xfrm>
                  <a:off x="1948893" y="6319108"/>
                  <a:ext cx="131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24" name="Freihand 723">
                  <a:extLst>
                    <a:ext uri="{FF2B5EF4-FFF2-40B4-BE49-F238E27FC236}">
                      <a16:creationId xmlns:a16="http://schemas.microsoft.com/office/drawing/2014/main" id="{0EB27578-ECA9-85B8-67AB-881071F71CA5}"/>
                    </a:ext>
                  </a:extLst>
                </p14:cNvPr>
                <p14:cNvContentPartPr/>
                <p14:nvPr/>
              </p14:nvContentPartPr>
              <p14:xfrm>
                <a:off x="2136453" y="6216508"/>
                <a:ext cx="109800" cy="202680"/>
              </p14:xfrm>
            </p:contentPart>
          </mc:Choice>
          <mc:Fallback>
            <p:pic>
              <p:nvPicPr>
                <p:cNvPr id="724" name="Freihand 723">
                  <a:extLst>
                    <a:ext uri="{FF2B5EF4-FFF2-40B4-BE49-F238E27FC236}">
                      <a16:creationId xmlns:a16="http://schemas.microsoft.com/office/drawing/2014/main" id="{0EB27578-ECA9-85B8-67AB-881071F71CA5}"/>
                    </a:ext>
                  </a:extLst>
                </p:cNvPr>
                <p:cNvPicPr/>
                <p:nvPr/>
              </p:nvPicPr>
              <p:blipFill>
                <a:blip r:embed="rId1290"/>
                <a:stretch>
                  <a:fillRect/>
                </a:stretch>
              </p:blipFill>
              <p:spPr>
                <a:xfrm>
                  <a:off x="2130333" y="6210388"/>
                  <a:ext cx="122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727" name="Freihand 726">
                  <a:extLst>
                    <a:ext uri="{FF2B5EF4-FFF2-40B4-BE49-F238E27FC236}">
                      <a16:creationId xmlns:a16="http://schemas.microsoft.com/office/drawing/2014/main" id="{2E74B4C9-0F1B-9186-B099-1F503EDE74B3}"/>
                    </a:ext>
                  </a:extLst>
                </p14:cNvPr>
                <p14:cNvContentPartPr/>
                <p14:nvPr/>
              </p14:nvContentPartPr>
              <p14:xfrm>
                <a:off x="2420853" y="6355828"/>
                <a:ext cx="85320" cy="45000"/>
              </p14:xfrm>
            </p:contentPart>
          </mc:Choice>
          <mc:Fallback>
            <p:pic>
              <p:nvPicPr>
                <p:cNvPr id="727" name="Freihand 726">
                  <a:extLst>
                    <a:ext uri="{FF2B5EF4-FFF2-40B4-BE49-F238E27FC236}">
                      <a16:creationId xmlns:a16="http://schemas.microsoft.com/office/drawing/2014/main" id="{2E74B4C9-0F1B-9186-B099-1F503EDE74B3}"/>
                    </a:ext>
                  </a:extLst>
                </p:cNvPr>
                <p:cNvPicPr/>
                <p:nvPr/>
              </p:nvPicPr>
              <p:blipFill>
                <a:blip r:embed="rId1292"/>
                <a:stretch>
                  <a:fillRect/>
                </a:stretch>
              </p:blipFill>
              <p:spPr>
                <a:xfrm>
                  <a:off x="2414733" y="6349708"/>
                  <a:ext cx="97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28" name="Freihand 727">
                  <a:extLst>
                    <a:ext uri="{FF2B5EF4-FFF2-40B4-BE49-F238E27FC236}">
                      <a16:creationId xmlns:a16="http://schemas.microsoft.com/office/drawing/2014/main" id="{A8B5813F-C77A-C6E4-0EBE-5C123174305C}"/>
                    </a:ext>
                  </a:extLst>
                </p14:cNvPr>
                <p14:cNvContentPartPr/>
                <p14:nvPr/>
              </p14:nvContentPartPr>
              <p14:xfrm>
                <a:off x="2380173" y="6272308"/>
                <a:ext cx="84240" cy="250560"/>
              </p14:xfrm>
            </p:contentPart>
          </mc:Choice>
          <mc:Fallback>
            <p:pic>
              <p:nvPicPr>
                <p:cNvPr id="728" name="Freihand 727">
                  <a:extLst>
                    <a:ext uri="{FF2B5EF4-FFF2-40B4-BE49-F238E27FC236}">
                      <a16:creationId xmlns:a16="http://schemas.microsoft.com/office/drawing/2014/main" id="{A8B5813F-C77A-C6E4-0EBE-5C123174305C}"/>
                    </a:ext>
                  </a:extLst>
                </p:cNvPr>
                <p:cNvPicPr/>
                <p:nvPr/>
              </p:nvPicPr>
              <p:blipFill>
                <a:blip r:embed="rId1294"/>
                <a:stretch>
                  <a:fillRect/>
                </a:stretch>
              </p:blipFill>
              <p:spPr>
                <a:xfrm>
                  <a:off x="2374053" y="6266188"/>
                  <a:ext cx="964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29" name="Freihand 728">
                  <a:extLst>
                    <a:ext uri="{FF2B5EF4-FFF2-40B4-BE49-F238E27FC236}">
                      <a16:creationId xmlns:a16="http://schemas.microsoft.com/office/drawing/2014/main" id="{4B3DFD96-534B-FB6B-74F9-3F763C4AE055}"/>
                    </a:ext>
                  </a:extLst>
                </p14:cNvPr>
                <p14:cNvContentPartPr/>
                <p14:nvPr/>
              </p14:nvContentPartPr>
              <p14:xfrm>
                <a:off x="2515893" y="6369148"/>
                <a:ext cx="63360" cy="91440"/>
              </p14:xfrm>
            </p:contentPart>
          </mc:Choice>
          <mc:Fallback>
            <p:pic>
              <p:nvPicPr>
                <p:cNvPr id="729" name="Freihand 728">
                  <a:extLst>
                    <a:ext uri="{FF2B5EF4-FFF2-40B4-BE49-F238E27FC236}">
                      <a16:creationId xmlns:a16="http://schemas.microsoft.com/office/drawing/2014/main" id="{4B3DFD96-534B-FB6B-74F9-3F763C4AE055}"/>
                    </a:ext>
                  </a:extLst>
                </p:cNvPr>
                <p:cNvPicPr/>
                <p:nvPr/>
              </p:nvPicPr>
              <p:blipFill>
                <a:blip r:embed="rId1296"/>
                <a:stretch>
                  <a:fillRect/>
                </a:stretch>
              </p:blipFill>
              <p:spPr>
                <a:xfrm>
                  <a:off x="2509773" y="6363028"/>
                  <a:ext cx="75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30" name="Freihand 729">
                  <a:extLst>
                    <a:ext uri="{FF2B5EF4-FFF2-40B4-BE49-F238E27FC236}">
                      <a16:creationId xmlns:a16="http://schemas.microsoft.com/office/drawing/2014/main" id="{2CDB79B0-8672-A5AD-4C60-05625CF1AEAF}"/>
                    </a:ext>
                  </a:extLst>
                </p14:cNvPr>
                <p14:cNvContentPartPr/>
                <p14:nvPr/>
              </p14:nvContentPartPr>
              <p14:xfrm>
                <a:off x="2542173" y="6262588"/>
                <a:ext cx="30960" cy="43200"/>
              </p14:xfrm>
            </p:contentPart>
          </mc:Choice>
          <mc:Fallback>
            <p:pic>
              <p:nvPicPr>
                <p:cNvPr id="730" name="Freihand 729">
                  <a:extLst>
                    <a:ext uri="{FF2B5EF4-FFF2-40B4-BE49-F238E27FC236}">
                      <a16:creationId xmlns:a16="http://schemas.microsoft.com/office/drawing/2014/main" id="{2CDB79B0-8672-A5AD-4C60-05625CF1AEAF}"/>
                    </a:ext>
                  </a:extLst>
                </p:cNvPr>
                <p:cNvPicPr/>
                <p:nvPr/>
              </p:nvPicPr>
              <p:blipFill>
                <a:blip r:embed="rId1298"/>
                <a:stretch>
                  <a:fillRect/>
                </a:stretch>
              </p:blipFill>
              <p:spPr>
                <a:xfrm>
                  <a:off x="2536053" y="6256468"/>
                  <a:ext cx="43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31" name="Freihand 730">
                  <a:extLst>
                    <a:ext uri="{FF2B5EF4-FFF2-40B4-BE49-F238E27FC236}">
                      <a16:creationId xmlns:a16="http://schemas.microsoft.com/office/drawing/2014/main" id="{4956CEFD-5950-BFB2-200F-F8ECF6E8BB79}"/>
                    </a:ext>
                  </a:extLst>
                </p14:cNvPr>
                <p14:cNvContentPartPr/>
                <p14:nvPr/>
              </p14:nvContentPartPr>
              <p14:xfrm>
                <a:off x="2585373" y="6224068"/>
                <a:ext cx="97920" cy="147960"/>
              </p14:xfrm>
            </p:contentPart>
          </mc:Choice>
          <mc:Fallback>
            <p:pic>
              <p:nvPicPr>
                <p:cNvPr id="731" name="Freihand 730">
                  <a:extLst>
                    <a:ext uri="{FF2B5EF4-FFF2-40B4-BE49-F238E27FC236}">
                      <a16:creationId xmlns:a16="http://schemas.microsoft.com/office/drawing/2014/main" id="{4956CEFD-5950-BFB2-200F-F8ECF6E8BB79}"/>
                    </a:ext>
                  </a:extLst>
                </p:cNvPr>
                <p:cNvPicPr/>
                <p:nvPr/>
              </p:nvPicPr>
              <p:blipFill>
                <a:blip r:embed="rId1300"/>
                <a:stretch>
                  <a:fillRect/>
                </a:stretch>
              </p:blipFill>
              <p:spPr>
                <a:xfrm>
                  <a:off x="2579253" y="6217948"/>
                  <a:ext cx="110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33" name="Freihand 732">
                  <a:extLst>
                    <a:ext uri="{FF2B5EF4-FFF2-40B4-BE49-F238E27FC236}">
                      <a16:creationId xmlns:a16="http://schemas.microsoft.com/office/drawing/2014/main" id="{FEBCB1E2-1CC5-3B52-955B-B9ACEEBD4DA4}"/>
                    </a:ext>
                  </a:extLst>
                </p14:cNvPr>
                <p14:cNvContentPartPr/>
                <p14:nvPr/>
              </p14:nvContentPartPr>
              <p14:xfrm>
                <a:off x="2737653" y="6219748"/>
                <a:ext cx="40320" cy="266040"/>
              </p14:xfrm>
            </p:contentPart>
          </mc:Choice>
          <mc:Fallback>
            <p:pic>
              <p:nvPicPr>
                <p:cNvPr id="733" name="Freihand 732">
                  <a:extLst>
                    <a:ext uri="{FF2B5EF4-FFF2-40B4-BE49-F238E27FC236}">
                      <a16:creationId xmlns:a16="http://schemas.microsoft.com/office/drawing/2014/main" id="{FEBCB1E2-1CC5-3B52-955B-B9ACEEBD4DA4}"/>
                    </a:ext>
                  </a:extLst>
                </p:cNvPr>
                <p:cNvPicPr/>
                <p:nvPr/>
              </p:nvPicPr>
              <p:blipFill>
                <a:blip r:embed="rId1302"/>
                <a:stretch>
                  <a:fillRect/>
                </a:stretch>
              </p:blipFill>
              <p:spPr>
                <a:xfrm>
                  <a:off x="2731533" y="6213628"/>
                  <a:ext cx="52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734" name="Freihand 733">
                  <a:extLst>
                    <a:ext uri="{FF2B5EF4-FFF2-40B4-BE49-F238E27FC236}">
                      <a16:creationId xmlns:a16="http://schemas.microsoft.com/office/drawing/2014/main" id="{6229AACA-B603-6E9B-4BA9-6AD027392D9D}"/>
                    </a:ext>
                  </a:extLst>
                </p14:cNvPr>
                <p14:cNvContentPartPr/>
                <p14:nvPr/>
              </p14:nvContentPartPr>
              <p14:xfrm>
                <a:off x="2956893" y="6343588"/>
                <a:ext cx="154440" cy="24120"/>
              </p14:xfrm>
            </p:contentPart>
          </mc:Choice>
          <mc:Fallback>
            <p:pic>
              <p:nvPicPr>
                <p:cNvPr id="734" name="Freihand 733">
                  <a:extLst>
                    <a:ext uri="{FF2B5EF4-FFF2-40B4-BE49-F238E27FC236}">
                      <a16:creationId xmlns:a16="http://schemas.microsoft.com/office/drawing/2014/main" id="{6229AACA-B603-6E9B-4BA9-6AD027392D9D}"/>
                    </a:ext>
                  </a:extLst>
                </p:cNvPr>
                <p:cNvPicPr/>
                <p:nvPr/>
              </p:nvPicPr>
              <p:blipFill>
                <a:blip r:embed="rId1304"/>
                <a:stretch>
                  <a:fillRect/>
                </a:stretch>
              </p:blipFill>
              <p:spPr>
                <a:xfrm>
                  <a:off x="2950773" y="6337468"/>
                  <a:ext cx="166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735" name="Freihand 734">
                  <a:extLst>
                    <a:ext uri="{FF2B5EF4-FFF2-40B4-BE49-F238E27FC236}">
                      <a16:creationId xmlns:a16="http://schemas.microsoft.com/office/drawing/2014/main" id="{AC518AA2-0EA0-E679-B870-DBE673BC0657}"/>
                    </a:ext>
                  </a:extLst>
                </p14:cNvPr>
                <p14:cNvContentPartPr/>
                <p14:nvPr/>
              </p14:nvContentPartPr>
              <p14:xfrm>
                <a:off x="2994693" y="6402628"/>
                <a:ext cx="160200" cy="19800"/>
              </p14:xfrm>
            </p:contentPart>
          </mc:Choice>
          <mc:Fallback>
            <p:pic>
              <p:nvPicPr>
                <p:cNvPr id="735" name="Freihand 734">
                  <a:extLst>
                    <a:ext uri="{FF2B5EF4-FFF2-40B4-BE49-F238E27FC236}">
                      <a16:creationId xmlns:a16="http://schemas.microsoft.com/office/drawing/2014/main" id="{AC518AA2-0EA0-E679-B870-DBE673BC0657}"/>
                    </a:ext>
                  </a:extLst>
                </p:cNvPr>
                <p:cNvPicPr/>
                <p:nvPr/>
              </p:nvPicPr>
              <p:blipFill>
                <a:blip r:embed="rId1306"/>
                <a:stretch>
                  <a:fillRect/>
                </a:stretch>
              </p:blipFill>
              <p:spPr>
                <a:xfrm>
                  <a:off x="2988573" y="6396508"/>
                  <a:ext cx="172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736" name="Freihand 735">
                  <a:extLst>
                    <a:ext uri="{FF2B5EF4-FFF2-40B4-BE49-F238E27FC236}">
                      <a16:creationId xmlns:a16="http://schemas.microsoft.com/office/drawing/2014/main" id="{DB97BE97-CFA5-1FEA-C0BC-1F9D02FBE857}"/>
                    </a:ext>
                  </a:extLst>
                </p14:cNvPr>
                <p14:cNvContentPartPr/>
                <p14:nvPr/>
              </p14:nvContentPartPr>
              <p14:xfrm>
                <a:off x="3308973" y="6221188"/>
                <a:ext cx="95400" cy="228240"/>
              </p14:xfrm>
            </p:contentPart>
          </mc:Choice>
          <mc:Fallback>
            <p:pic>
              <p:nvPicPr>
                <p:cNvPr id="736" name="Freihand 735">
                  <a:extLst>
                    <a:ext uri="{FF2B5EF4-FFF2-40B4-BE49-F238E27FC236}">
                      <a16:creationId xmlns:a16="http://schemas.microsoft.com/office/drawing/2014/main" id="{DB97BE97-CFA5-1FEA-C0BC-1F9D02FBE857}"/>
                    </a:ext>
                  </a:extLst>
                </p:cNvPr>
                <p:cNvPicPr/>
                <p:nvPr/>
              </p:nvPicPr>
              <p:blipFill>
                <a:blip r:embed="rId1308"/>
                <a:stretch>
                  <a:fillRect/>
                </a:stretch>
              </p:blipFill>
              <p:spPr>
                <a:xfrm>
                  <a:off x="3302853" y="6215068"/>
                  <a:ext cx="107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37" name="Freihand 736">
                  <a:extLst>
                    <a:ext uri="{FF2B5EF4-FFF2-40B4-BE49-F238E27FC236}">
                      <a16:creationId xmlns:a16="http://schemas.microsoft.com/office/drawing/2014/main" id="{BB616498-27FE-01F8-3580-4B5AF54BE024}"/>
                    </a:ext>
                  </a:extLst>
                </p14:cNvPr>
                <p14:cNvContentPartPr/>
                <p14:nvPr/>
              </p14:nvContentPartPr>
              <p14:xfrm>
                <a:off x="3470253" y="6236668"/>
                <a:ext cx="91800" cy="135000"/>
              </p14:xfrm>
            </p:contentPart>
          </mc:Choice>
          <mc:Fallback>
            <p:pic>
              <p:nvPicPr>
                <p:cNvPr id="737" name="Freihand 736">
                  <a:extLst>
                    <a:ext uri="{FF2B5EF4-FFF2-40B4-BE49-F238E27FC236}">
                      <a16:creationId xmlns:a16="http://schemas.microsoft.com/office/drawing/2014/main" id="{BB616498-27FE-01F8-3580-4B5AF54BE024}"/>
                    </a:ext>
                  </a:extLst>
                </p:cNvPr>
                <p:cNvPicPr/>
                <p:nvPr/>
              </p:nvPicPr>
              <p:blipFill>
                <a:blip r:embed="rId1310"/>
                <a:stretch>
                  <a:fillRect/>
                </a:stretch>
              </p:blipFill>
              <p:spPr>
                <a:xfrm>
                  <a:off x="3464133" y="6230548"/>
                  <a:ext cx="104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738" name="Freihand 737">
                  <a:extLst>
                    <a:ext uri="{FF2B5EF4-FFF2-40B4-BE49-F238E27FC236}">
                      <a16:creationId xmlns:a16="http://schemas.microsoft.com/office/drawing/2014/main" id="{D2580A8D-D2B5-54FC-A876-7470EAC01AE2}"/>
                    </a:ext>
                  </a:extLst>
                </p14:cNvPr>
                <p14:cNvContentPartPr/>
                <p14:nvPr/>
              </p14:nvContentPartPr>
              <p14:xfrm>
                <a:off x="3614613" y="6251788"/>
                <a:ext cx="109800" cy="154800"/>
              </p14:xfrm>
            </p:contentPart>
          </mc:Choice>
          <mc:Fallback>
            <p:pic>
              <p:nvPicPr>
                <p:cNvPr id="738" name="Freihand 737">
                  <a:extLst>
                    <a:ext uri="{FF2B5EF4-FFF2-40B4-BE49-F238E27FC236}">
                      <a16:creationId xmlns:a16="http://schemas.microsoft.com/office/drawing/2014/main" id="{D2580A8D-D2B5-54FC-A876-7470EAC01AE2}"/>
                    </a:ext>
                  </a:extLst>
                </p:cNvPr>
                <p:cNvPicPr/>
                <p:nvPr/>
              </p:nvPicPr>
              <p:blipFill>
                <a:blip r:embed="rId1312"/>
                <a:stretch>
                  <a:fillRect/>
                </a:stretch>
              </p:blipFill>
              <p:spPr>
                <a:xfrm>
                  <a:off x="3608493" y="6245668"/>
                  <a:ext cx="122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739" name="Freihand 738">
                  <a:extLst>
                    <a:ext uri="{FF2B5EF4-FFF2-40B4-BE49-F238E27FC236}">
                      <a16:creationId xmlns:a16="http://schemas.microsoft.com/office/drawing/2014/main" id="{3C250F86-F70A-07CD-1EEE-C1859BFA5A35}"/>
                    </a:ext>
                  </a:extLst>
                </p14:cNvPr>
                <p14:cNvContentPartPr/>
                <p14:nvPr/>
              </p14:nvContentPartPr>
              <p14:xfrm>
                <a:off x="3866973" y="6343588"/>
                <a:ext cx="123840" cy="28800"/>
              </p14:xfrm>
            </p:contentPart>
          </mc:Choice>
          <mc:Fallback>
            <p:pic>
              <p:nvPicPr>
                <p:cNvPr id="739" name="Freihand 738">
                  <a:extLst>
                    <a:ext uri="{FF2B5EF4-FFF2-40B4-BE49-F238E27FC236}">
                      <a16:creationId xmlns:a16="http://schemas.microsoft.com/office/drawing/2014/main" id="{3C250F86-F70A-07CD-1EEE-C1859BFA5A35}"/>
                    </a:ext>
                  </a:extLst>
                </p:cNvPr>
                <p:cNvPicPr/>
                <p:nvPr/>
              </p:nvPicPr>
              <p:blipFill>
                <a:blip r:embed="rId1314"/>
                <a:stretch>
                  <a:fillRect/>
                </a:stretch>
              </p:blipFill>
              <p:spPr>
                <a:xfrm>
                  <a:off x="3860853" y="6337468"/>
                  <a:ext cx="136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740" name="Freihand 739">
                  <a:extLst>
                    <a:ext uri="{FF2B5EF4-FFF2-40B4-BE49-F238E27FC236}">
                      <a16:creationId xmlns:a16="http://schemas.microsoft.com/office/drawing/2014/main" id="{BE40B195-80DE-CE65-DE7B-7803759D3C0D}"/>
                    </a:ext>
                  </a:extLst>
                </p14:cNvPr>
                <p14:cNvContentPartPr/>
                <p14:nvPr/>
              </p14:nvContentPartPr>
              <p14:xfrm>
                <a:off x="4097373" y="6253228"/>
                <a:ext cx="76320" cy="200520"/>
              </p14:xfrm>
            </p:contentPart>
          </mc:Choice>
          <mc:Fallback>
            <p:pic>
              <p:nvPicPr>
                <p:cNvPr id="740" name="Freihand 739">
                  <a:extLst>
                    <a:ext uri="{FF2B5EF4-FFF2-40B4-BE49-F238E27FC236}">
                      <a16:creationId xmlns:a16="http://schemas.microsoft.com/office/drawing/2014/main" id="{BE40B195-80DE-CE65-DE7B-7803759D3C0D}"/>
                    </a:ext>
                  </a:extLst>
                </p:cNvPr>
                <p:cNvPicPr/>
                <p:nvPr/>
              </p:nvPicPr>
              <p:blipFill>
                <a:blip r:embed="rId1316"/>
                <a:stretch>
                  <a:fillRect/>
                </a:stretch>
              </p:blipFill>
              <p:spPr>
                <a:xfrm>
                  <a:off x="4091253" y="6247108"/>
                  <a:ext cx="885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741" name="Freihand 740">
                  <a:extLst>
                    <a:ext uri="{FF2B5EF4-FFF2-40B4-BE49-F238E27FC236}">
                      <a16:creationId xmlns:a16="http://schemas.microsoft.com/office/drawing/2014/main" id="{140AEB1A-A075-7AFC-515E-3AC015FDC325}"/>
                    </a:ext>
                  </a:extLst>
                </p14:cNvPr>
                <p14:cNvContentPartPr/>
                <p14:nvPr/>
              </p14:nvContentPartPr>
              <p14:xfrm>
                <a:off x="4250733" y="6220828"/>
                <a:ext cx="119520" cy="180000"/>
              </p14:xfrm>
            </p:contentPart>
          </mc:Choice>
          <mc:Fallback>
            <p:pic>
              <p:nvPicPr>
                <p:cNvPr id="741" name="Freihand 740">
                  <a:extLst>
                    <a:ext uri="{FF2B5EF4-FFF2-40B4-BE49-F238E27FC236}">
                      <a16:creationId xmlns:a16="http://schemas.microsoft.com/office/drawing/2014/main" id="{140AEB1A-A075-7AFC-515E-3AC015FDC325}"/>
                    </a:ext>
                  </a:extLst>
                </p:cNvPr>
                <p:cNvPicPr/>
                <p:nvPr/>
              </p:nvPicPr>
              <p:blipFill>
                <a:blip r:embed="rId1318"/>
                <a:stretch>
                  <a:fillRect/>
                </a:stretch>
              </p:blipFill>
              <p:spPr>
                <a:xfrm>
                  <a:off x="4244613" y="6214708"/>
                  <a:ext cx="131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742" name="Freihand 741">
                  <a:extLst>
                    <a:ext uri="{FF2B5EF4-FFF2-40B4-BE49-F238E27FC236}">
                      <a16:creationId xmlns:a16="http://schemas.microsoft.com/office/drawing/2014/main" id="{EAF4AD56-8FFA-776D-604A-19B4D55FA074}"/>
                    </a:ext>
                  </a:extLst>
                </p14:cNvPr>
                <p14:cNvContentPartPr/>
                <p14:nvPr/>
              </p14:nvContentPartPr>
              <p14:xfrm>
                <a:off x="4293213" y="6223348"/>
                <a:ext cx="75960" cy="5760"/>
              </p14:xfrm>
            </p:contentPart>
          </mc:Choice>
          <mc:Fallback>
            <p:pic>
              <p:nvPicPr>
                <p:cNvPr id="742" name="Freihand 741">
                  <a:extLst>
                    <a:ext uri="{FF2B5EF4-FFF2-40B4-BE49-F238E27FC236}">
                      <a16:creationId xmlns:a16="http://schemas.microsoft.com/office/drawing/2014/main" id="{EAF4AD56-8FFA-776D-604A-19B4D55FA074}"/>
                    </a:ext>
                  </a:extLst>
                </p:cNvPr>
                <p:cNvPicPr/>
                <p:nvPr/>
              </p:nvPicPr>
              <p:blipFill>
                <a:blip r:embed="rId1320"/>
                <a:stretch>
                  <a:fillRect/>
                </a:stretch>
              </p:blipFill>
              <p:spPr>
                <a:xfrm>
                  <a:off x="4287093" y="6217228"/>
                  <a:ext cx="88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743" name="Freihand 742">
                  <a:extLst>
                    <a:ext uri="{FF2B5EF4-FFF2-40B4-BE49-F238E27FC236}">
                      <a16:creationId xmlns:a16="http://schemas.microsoft.com/office/drawing/2014/main" id="{F86C704C-5B6D-0CAD-D7F9-BC31D3522C8A}"/>
                    </a:ext>
                  </a:extLst>
                </p14:cNvPr>
                <p14:cNvContentPartPr/>
                <p14:nvPr/>
              </p14:nvContentPartPr>
              <p14:xfrm>
                <a:off x="4417053" y="6227668"/>
                <a:ext cx="110520" cy="156600"/>
              </p14:xfrm>
            </p:contentPart>
          </mc:Choice>
          <mc:Fallback>
            <p:pic>
              <p:nvPicPr>
                <p:cNvPr id="743" name="Freihand 742">
                  <a:extLst>
                    <a:ext uri="{FF2B5EF4-FFF2-40B4-BE49-F238E27FC236}">
                      <a16:creationId xmlns:a16="http://schemas.microsoft.com/office/drawing/2014/main" id="{F86C704C-5B6D-0CAD-D7F9-BC31D3522C8A}"/>
                    </a:ext>
                  </a:extLst>
                </p:cNvPr>
                <p:cNvPicPr/>
                <p:nvPr/>
              </p:nvPicPr>
              <p:blipFill>
                <a:blip r:embed="rId1322"/>
                <a:stretch>
                  <a:fillRect/>
                </a:stretch>
              </p:blipFill>
              <p:spPr>
                <a:xfrm>
                  <a:off x="4410933" y="6221548"/>
                  <a:ext cx="122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44" name="Freihand 743">
                  <a:extLst>
                    <a:ext uri="{FF2B5EF4-FFF2-40B4-BE49-F238E27FC236}">
                      <a16:creationId xmlns:a16="http://schemas.microsoft.com/office/drawing/2014/main" id="{81004F42-A887-526F-DBED-3F6763EBE3B6}"/>
                    </a:ext>
                  </a:extLst>
                </p14:cNvPr>
                <p14:cNvContentPartPr/>
                <p14:nvPr/>
              </p14:nvContentPartPr>
              <p14:xfrm>
                <a:off x="4556013" y="6219748"/>
                <a:ext cx="93960" cy="159120"/>
              </p14:xfrm>
            </p:contentPart>
          </mc:Choice>
          <mc:Fallback>
            <p:pic>
              <p:nvPicPr>
                <p:cNvPr id="744" name="Freihand 743">
                  <a:extLst>
                    <a:ext uri="{FF2B5EF4-FFF2-40B4-BE49-F238E27FC236}">
                      <a16:creationId xmlns:a16="http://schemas.microsoft.com/office/drawing/2014/main" id="{81004F42-A887-526F-DBED-3F6763EBE3B6}"/>
                    </a:ext>
                  </a:extLst>
                </p:cNvPr>
                <p:cNvPicPr/>
                <p:nvPr/>
              </p:nvPicPr>
              <p:blipFill>
                <a:blip r:embed="rId1324"/>
                <a:stretch>
                  <a:fillRect/>
                </a:stretch>
              </p:blipFill>
              <p:spPr>
                <a:xfrm>
                  <a:off x="4549893" y="6213628"/>
                  <a:ext cx="106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746" name="Freihand 745">
                  <a:extLst>
                    <a:ext uri="{FF2B5EF4-FFF2-40B4-BE49-F238E27FC236}">
                      <a16:creationId xmlns:a16="http://schemas.microsoft.com/office/drawing/2014/main" id="{D0990F2D-A3D5-A87F-EF39-A0394964C8A5}"/>
                    </a:ext>
                  </a:extLst>
                </p14:cNvPr>
                <p14:cNvContentPartPr/>
                <p14:nvPr/>
              </p14:nvContentPartPr>
              <p14:xfrm>
                <a:off x="4721973" y="6256108"/>
                <a:ext cx="41400" cy="41760"/>
              </p14:xfrm>
            </p:contentPart>
          </mc:Choice>
          <mc:Fallback>
            <p:pic>
              <p:nvPicPr>
                <p:cNvPr id="746" name="Freihand 745">
                  <a:extLst>
                    <a:ext uri="{FF2B5EF4-FFF2-40B4-BE49-F238E27FC236}">
                      <a16:creationId xmlns:a16="http://schemas.microsoft.com/office/drawing/2014/main" id="{D0990F2D-A3D5-A87F-EF39-A0394964C8A5}"/>
                    </a:ext>
                  </a:extLst>
                </p:cNvPr>
                <p:cNvPicPr/>
                <p:nvPr/>
              </p:nvPicPr>
              <p:blipFill>
                <a:blip r:embed="rId1326"/>
                <a:stretch>
                  <a:fillRect/>
                </a:stretch>
              </p:blipFill>
              <p:spPr>
                <a:xfrm>
                  <a:off x="4715853" y="6249988"/>
                  <a:ext cx="53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748" name="Freihand 747">
                  <a:extLst>
                    <a:ext uri="{FF2B5EF4-FFF2-40B4-BE49-F238E27FC236}">
                      <a16:creationId xmlns:a16="http://schemas.microsoft.com/office/drawing/2014/main" id="{A46CFE33-15C3-B501-C131-D57B8B7BED93}"/>
                    </a:ext>
                  </a:extLst>
                </p14:cNvPr>
                <p14:cNvContentPartPr/>
                <p14:nvPr/>
              </p14:nvContentPartPr>
              <p14:xfrm>
                <a:off x="4841493" y="6131908"/>
                <a:ext cx="56880" cy="162000"/>
              </p14:xfrm>
            </p:contentPart>
          </mc:Choice>
          <mc:Fallback>
            <p:pic>
              <p:nvPicPr>
                <p:cNvPr id="748" name="Freihand 747">
                  <a:extLst>
                    <a:ext uri="{FF2B5EF4-FFF2-40B4-BE49-F238E27FC236}">
                      <a16:creationId xmlns:a16="http://schemas.microsoft.com/office/drawing/2014/main" id="{A46CFE33-15C3-B501-C131-D57B8B7BED93}"/>
                    </a:ext>
                  </a:extLst>
                </p:cNvPr>
                <p:cNvPicPr/>
                <p:nvPr/>
              </p:nvPicPr>
              <p:blipFill>
                <a:blip r:embed="rId1328"/>
                <a:stretch>
                  <a:fillRect/>
                </a:stretch>
              </p:blipFill>
              <p:spPr>
                <a:xfrm>
                  <a:off x="4835373" y="6125788"/>
                  <a:ext cx="69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749" name="Freihand 748">
                  <a:extLst>
                    <a:ext uri="{FF2B5EF4-FFF2-40B4-BE49-F238E27FC236}">
                      <a16:creationId xmlns:a16="http://schemas.microsoft.com/office/drawing/2014/main" id="{3CE34553-28AF-9B67-7BC2-FF1D9E0EF561}"/>
                    </a:ext>
                  </a:extLst>
                </p14:cNvPr>
                <p14:cNvContentPartPr/>
                <p14:nvPr/>
              </p14:nvContentPartPr>
              <p14:xfrm>
                <a:off x="4820613" y="6305428"/>
                <a:ext cx="200160" cy="78480"/>
              </p14:xfrm>
            </p:contentPart>
          </mc:Choice>
          <mc:Fallback>
            <p:pic>
              <p:nvPicPr>
                <p:cNvPr id="749" name="Freihand 748">
                  <a:extLst>
                    <a:ext uri="{FF2B5EF4-FFF2-40B4-BE49-F238E27FC236}">
                      <a16:creationId xmlns:a16="http://schemas.microsoft.com/office/drawing/2014/main" id="{3CE34553-28AF-9B67-7BC2-FF1D9E0EF561}"/>
                    </a:ext>
                  </a:extLst>
                </p:cNvPr>
                <p:cNvPicPr/>
                <p:nvPr/>
              </p:nvPicPr>
              <p:blipFill>
                <a:blip r:embed="rId1330"/>
                <a:stretch>
                  <a:fillRect/>
                </a:stretch>
              </p:blipFill>
              <p:spPr>
                <a:xfrm>
                  <a:off x="4814493" y="6299308"/>
                  <a:ext cx="212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750" name="Freihand 749">
                  <a:extLst>
                    <a:ext uri="{FF2B5EF4-FFF2-40B4-BE49-F238E27FC236}">
                      <a16:creationId xmlns:a16="http://schemas.microsoft.com/office/drawing/2014/main" id="{7BB26E4C-800E-6FC9-9537-7F6A5BC88F08}"/>
                    </a:ext>
                  </a:extLst>
                </p14:cNvPr>
                <p14:cNvContentPartPr/>
                <p14:nvPr/>
              </p14:nvContentPartPr>
              <p14:xfrm>
                <a:off x="4789653" y="6443668"/>
                <a:ext cx="71280" cy="127080"/>
              </p14:xfrm>
            </p:contentPart>
          </mc:Choice>
          <mc:Fallback>
            <p:pic>
              <p:nvPicPr>
                <p:cNvPr id="750" name="Freihand 749">
                  <a:extLst>
                    <a:ext uri="{FF2B5EF4-FFF2-40B4-BE49-F238E27FC236}">
                      <a16:creationId xmlns:a16="http://schemas.microsoft.com/office/drawing/2014/main" id="{7BB26E4C-800E-6FC9-9537-7F6A5BC88F08}"/>
                    </a:ext>
                  </a:extLst>
                </p:cNvPr>
                <p:cNvPicPr/>
                <p:nvPr/>
              </p:nvPicPr>
              <p:blipFill>
                <a:blip r:embed="rId1332"/>
                <a:stretch>
                  <a:fillRect/>
                </a:stretch>
              </p:blipFill>
              <p:spPr>
                <a:xfrm>
                  <a:off x="4783533" y="6437548"/>
                  <a:ext cx="83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751" name="Freihand 750">
                  <a:extLst>
                    <a:ext uri="{FF2B5EF4-FFF2-40B4-BE49-F238E27FC236}">
                      <a16:creationId xmlns:a16="http://schemas.microsoft.com/office/drawing/2014/main" id="{D14C3DC7-8B04-5BF5-4356-675CEDB58570}"/>
                    </a:ext>
                  </a:extLst>
                </p14:cNvPr>
                <p14:cNvContentPartPr/>
                <p14:nvPr/>
              </p14:nvContentPartPr>
              <p14:xfrm>
                <a:off x="4905573" y="6444748"/>
                <a:ext cx="71640" cy="105480"/>
              </p14:xfrm>
            </p:contentPart>
          </mc:Choice>
          <mc:Fallback>
            <p:pic>
              <p:nvPicPr>
                <p:cNvPr id="751" name="Freihand 750">
                  <a:extLst>
                    <a:ext uri="{FF2B5EF4-FFF2-40B4-BE49-F238E27FC236}">
                      <a16:creationId xmlns:a16="http://schemas.microsoft.com/office/drawing/2014/main" id="{D14C3DC7-8B04-5BF5-4356-675CEDB58570}"/>
                    </a:ext>
                  </a:extLst>
                </p:cNvPr>
                <p:cNvPicPr/>
                <p:nvPr/>
              </p:nvPicPr>
              <p:blipFill>
                <a:blip r:embed="rId1334"/>
                <a:stretch>
                  <a:fillRect/>
                </a:stretch>
              </p:blipFill>
              <p:spPr>
                <a:xfrm>
                  <a:off x="4899453" y="6438628"/>
                  <a:ext cx="83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753" name="Freihand 752">
                  <a:extLst>
                    <a:ext uri="{FF2B5EF4-FFF2-40B4-BE49-F238E27FC236}">
                      <a16:creationId xmlns:a16="http://schemas.microsoft.com/office/drawing/2014/main" id="{C4C2FD6B-16FA-214E-931A-476255DE63CD}"/>
                    </a:ext>
                  </a:extLst>
                </p14:cNvPr>
                <p14:cNvContentPartPr/>
                <p14:nvPr/>
              </p14:nvContentPartPr>
              <p14:xfrm>
                <a:off x="4882173" y="6452308"/>
                <a:ext cx="140400" cy="118440"/>
              </p14:xfrm>
            </p:contentPart>
          </mc:Choice>
          <mc:Fallback>
            <p:pic>
              <p:nvPicPr>
                <p:cNvPr id="753" name="Freihand 752">
                  <a:extLst>
                    <a:ext uri="{FF2B5EF4-FFF2-40B4-BE49-F238E27FC236}">
                      <a16:creationId xmlns:a16="http://schemas.microsoft.com/office/drawing/2014/main" id="{C4C2FD6B-16FA-214E-931A-476255DE63CD}"/>
                    </a:ext>
                  </a:extLst>
                </p:cNvPr>
                <p:cNvPicPr/>
                <p:nvPr/>
              </p:nvPicPr>
              <p:blipFill>
                <a:blip r:embed="rId1336"/>
                <a:stretch>
                  <a:fillRect/>
                </a:stretch>
              </p:blipFill>
              <p:spPr>
                <a:xfrm>
                  <a:off x="4876053" y="6446188"/>
                  <a:ext cx="152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754" name="Freihand 753">
                  <a:extLst>
                    <a:ext uri="{FF2B5EF4-FFF2-40B4-BE49-F238E27FC236}">
                      <a16:creationId xmlns:a16="http://schemas.microsoft.com/office/drawing/2014/main" id="{636C03A4-B7FD-F5B8-213C-0C32B046B3C4}"/>
                    </a:ext>
                  </a:extLst>
                </p14:cNvPr>
                <p14:cNvContentPartPr/>
                <p14:nvPr/>
              </p14:nvContentPartPr>
              <p14:xfrm>
                <a:off x="4503093" y="6148108"/>
                <a:ext cx="161640" cy="262800"/>
              </p14:xfrm>
            </p:contentPart>
          </mc:Choice>
          <mc:Fallback>
            <p:pic>
              <p:nvPicPr>
                <p:cNvPr id="754" name="Freihand 753">
                  <a:extLst>
                    <a:ext uri="{FF2B5EF4-FFF2-40B4-BE49-F238E27FC236}">
                      <a16:creationId xmlns:a16="http://schemas.microsoft.com/office/drawing/2014/main" id="{636C03A4-B7FD-F5B8-213C-0C32B046B3C4}"/>
                    </a:ext>
                  </a:extLst>
                </p:cNvPr>
                <p:cNvPicPr/>
                <p:nvPr/>
              </p:nvPicPr>
              <p:blipFill>
                <a:blip r:embed="rId1338"/>
                <a:stretch>
                  <a:fillRect/>
                </a:stretch>
              </p:blipFill>
              <p:spPr>
                <a:xfrm>
                  <a:off x="4496973" y="6141988"/>
                  <a:ext cx="1738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755" name="Freihand 754">
                  <a:extLst>
                    <a:ext uri="{FF2B5EF4-FFF2-40B4-BE49-F238E27FC236}">
                      <a16:creationId xmlns:a16="http://schemas.microsoft.com/office/drawing/2014/main" id="{9C2BB142-4EB2-5C70-D7FD-773BCDAA7C1D}"/>
                    </a:ext>
                  </a:extLst>
                </p14:cNvPr>
                <p14:cNvContentPartPr/>
                <p14:nvPr/>
              </p14:nvContentPartPr>
              <p14:xfrm>
                <a:off x="5101053" y="6300028"/>
                <a:ext cx="137520" cy="13680"/>
              </p14:xfrm>
            </p:contentPart>
          </mc:Choice>
          <mc:Fallback>
            <p:pic>
              <p:nvPicPr>
                <p:cNvPr id="755" name="Freihand 754">
                  <a:extLst>
                    <a:ext uri="{FF2B5EF4-FFF2-40B4-BE49-F238E27FC236}">
                      <a16:creationId xmlns:a16="http://schemas.microsoft.com/office/drawing/2014/main" id="{9C2BB142-4EB2-5C70-D7FD-773BCDAA7C1D}"/>
                    </a:ext>
                  </a:extLst>
                </p:cNvPr>
                <p:cNvPicPr/>
                <p:nvPr/>
              </p:nvPicPr>
              <p:blipFill>
                <a:blip r:embed="rId1340"/>
                <a:stretch>
                  <a:fillRect/>
                </a:stretch>
              </p:blipFill>
              <p:spPr>
                <a:xfrm>
                  <a:off x="5094933" y="6293908"/>
                  <a:ext cx="149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756" name="Freihand 755">
                  <a:extLst>
                    <a:ext uri="{FF2B5EF4-FFF2-40B4-BE49-F238E27FC236}">
                      <a16:creationId xmlns:a16="http://schemas.microsoft.com/office/drawing/2014/main" id="{A67CA6AD-2BF5-6421-A91F-457E9091CBCD}"/>
                    </a:ext>
                  </a:extLst>
                </p14:cNvPr>
                <p14:cNvContentPartPr/>
                <p14:nvPr/>
              </p14:nvContentPartPr>
              <p14:xfrm>
                <a:off x="5135613" y="6396508"/>
                <a:ext cx="131040" cy="28080"/>
              </p14:xfrm>
            </p:contentPart>
          </mc:Choice>
          <mc:Fallback>
            <p:pic>
              <p:nvPicPr>
                <p:cNvPr id="756" name="Freihand 755">
                  <a:extLst>
                    <a:ext uri="{FF2B5EF4-FFF2-40B4-BE49-F238E27FC236}">
                      <a16:creationId xmlns:a16="http://schemas.microsoft.com/office/drawing/2014/main" id="{A67CA6AD-2BF5-6421-A91F-457E9091CBCD}"/>
                    </a:ext>
                  </a:extLst>
                </p:cNvPr>
                <p:cNvPicPr/>
                <p:nvPr/>
              </p:nvPicPr>
              <p:blipFill>
                <a:blip r:embed="rId1342"/>
                <a:stretch>
                  <a:fillRect/>
                </a:stretch>
              </p:blipFill>
              <p:spPr>
                <a:xfrm>
                  <a:off x="5129493" y="6390388"/>
                  <a:ext cx="143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757" name="Freihand 756">
                  <a:extLst>
                    <a:ext uri="{FF2B5EF4-FFF2-40B4-BE49-F238E27FC236}">
                      <a16:creationId xmlns:a16="http://schemas.microsoft.com/office/drawing/2014/main" id="{B09E9C23-3E27-1CB2-A4E7-1E392717E814}"/>
                    </a:ext>
                  </a:extLst>
                </p14:cNvPr>
                <p14:cNvContentPartPr/>
                <p14:nvPr/>
              </p14:nvContentPartPr>
              <p14:xfrm>
                <a:off x="5318493" y="6178708"/>
                <a:ext cx="91440" cy="204840"/>
              </p14:xfrm>
            </p:contentPart>
          </mc:Choice>
          <mc:Fallback>
            <p:pic>
              <p:nvPicPr>
                <p:cNvPr id="757" name="Freihand 756">
                  <a:extLst>
                    <a:ext uri="{FF2B5EF4-FFF2-40B4-BE49-F238E27FC236}">
                      <a16:creationId xmlns:a16="http://schemas.microsoft.com/office/drawing/2014/main" id="{B09E9C23-3E27-1CB2-A4E7-1E392717E814}"/>
                    </a:ext>
                  </a:extLst>
                </p:cNvPr>
                <p:cNvPicPr/>
                <p:nvPr/>
              </p:nvPicPr>
              <p:blipFill>
                <a:blip r:embed="rId1344"/>
                <a:stretch>
                  <a:fillRect/>
                </a:stretch>
              </p:blipFill>
              <p:spPr>
                <a:xfrm>
                  <a:off x="5312373" y="6172588"/>
                  <a:ext cx="103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758" name="Freihand 757">
                  <a:extLst>
                    <a:ext uri="{FF2B5EF4-FFF2-40B4-BE49-F238E27FC236}">
                      <a16:creationId xmlns:a16="http://schemas.microsoft.com/office/drawing/2014/main" id="{B161CE6E-AA1D-3BF8-8011-72E9E240D8EC}"/>
                    </a:ext>
                  </a:extLst>
                </p14:cNvPr>
                <p14:cNvContentPartPr/>
                <p14:nvPr/>
              </p14:nvContentPartPr>
              <p14:xfrm>
                <a:off x="5427933" y="6171868"/>
                <a:ext cx="124200" cy="218880"/>
              </p14:xfrm>
            </p:contentPart>
          </mc:Choice>
          <mc:Fallback>
            <p:pic>
              <p:nvPicPr>
                <p:cNvPr id="758" name="Freihand 757">
                  <a:extLst>
                    <a:ext uri="{FF2B5EF4-FFF2-40B4-BE49-F238E27FC236}">
                      <a16:creationId xmlns:a16="http://schemas.microsoft.com/office/drawing/2014/main" id="{B161CE6E-AA1D-3BF8-8011-72E9E240D8EC}"/>
                    </a:ext>
                  </a:extLst>
                </p:cNvPr>
                <p:cNvPicPr/>
                <p:nvPr/>
              </p:nvPicPr>
              <p:blipFill>
                <a:blip r:embed="rId1346"/>
                <a:stretch>
                  <a:fillRect/>
                </a:stretch>
              </p:blipFill>
              <p:spPr>
                <a:xfrm>
                  <a:off x="5421813" y="6165748"/>
                  <a:ext cx="136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759" name="Freihand 758">
                  <a:extLst>
                    <a:ext uri="{FF2B5EF4-FFF2-40B4-BE49-F238E27FC236}">
                      <a16:creationId xmlns:a16="http://schemas.microsoft.com/office/drawing/2014/main" id="{AB595CB5-4EA0-7B19-DF58-E367091FF6CC}"/>
                    </a:ext>
                  </a:extLst>
                </p14:cNvPr>
                <p14:cNvContentPartPr/>
                <p14:nvPr/>
              </p14:nvContentPartPr>
              <p14:xfrm>
                <a:off x="5576613" y="6160708"/>
                <a:ext cx="92160" cy="175320"/>
              </p14:xfrm>
            </p:contentPart>
          </mc:Choice>
          <mc:Fallback>
            <p:pic>
              <p:nvPicPr>
                <p:cNvPr id="759" name="Freihand 758">
                  <a:extLst>
                    <a:ext uri="{FF2B5EF4-FFF2-40B4-BE49-F238E27FC236}">
                      <a16:creationId xmlns:a16="http://schemas.microsoft.com/office/drawing/2014/main" id="{AB595CB5-4EA0-7B19-DF58-E367091FF6CC}"/>
                    </a:ext>
                  </a:extLst>
                </p:cNvPr>
                <p:cNvPicPr/>
                <p:nvPr/>
              </p:nvPicPr>
              <p:blipFill>
                <a:blip r:embed="rId1348"/>
                <a:stretch>
                  <a:fillRect/>
                </a:stretch>
              </p:blipFill>
              <p:spPr>
                <a:xfrm>
                  <a:off x="5570493" y="6154588"/>
                  <a:ext cx="104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767" name="Freihand 766">
                  <a:extLst>
                    <a:ext uri="{FF2B5EF4-FFF2-40B4-BE49-F238E27FC236}">
                      <a16:creationId xmlns:a16="http://schemas.microsoft.com/office/drawing/2014/main" id="{D3521FDA-CBF6-4AFE-61A5-BEA93472E460}"/>
                    </a:ext>
                  </a:extLst>
                </p14:cNvPr>
                <p14:cNvContentPartPr/>
                <p14:nvPr/>
              </p14:nvContentPartPr>
              <p14:xfrm>
                <a:off x="3487533" y="5994388"/>
                <a:ext cx="1028160" cy="185400"/>
              </p14:xfrm>
            </p:contentPart>
          </mc:Choice>
          <mc:Fallback>
            <p:pic>
              <p:nvPicPr>
                <p:cNvPr id="767" name="Freihand 766">
                  <a:extLst>
                    <a:ext uri="{FF2B5EF4-FFF2-40B4-BE49-F238E27FC236}">
                      <a16:creationId xmlns:a16="http://schemas.microsoft.com/office/drawing/2014/main" id="{D3521FDA-CBF6-4AFE-61A5-BEA93472E460}"/>
                    </a:ext>
                  </a:extLst>
                </p:cNvPr>
                <p:cNvPicPr/>
                <p:nvPr/>
              </p:nvPicPr>
              <p:blipFill>
                <a:blip r:embed="rId1350"/>
                <a:stretch>
                  <a:fillRect/>
                </a:stretch>
              </p:blipFill>
              <p:spPr>
                <a:xfrm>
                  <a:off x="3481413" y="5988268"/>
                  <a:ext cx="1040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768" name="Freihand 767">
                  <a:extLst>
                    <a:ext uri="{FF2B5EF4-FFF2-40B4-BE49-F238E27FC236}">
                      <a16:creationId xmlns:a16="http://schemas.microsoft.com/office/drawing/2014/main" id="{5E1309CB-E5B1-5B01-5347-FFBB009EF2FB}"/>
                    </a:ext>
                  </a:extLst>
                </p14:cNvPr>
                <p14:cNvContentPartPr/>
                <p14:nvPr/>
              </p14:nvContentPartPr>
              <p14:xfrm>
                <a:off x="3947253" y="5938588"/>
                <a:ext cx="51480" cy="106560"/>
              </p14:xfrm>
            </p:contentPart>
          </mc:Choice>
          <mc:Fallback>
            <p:pic>
              <p:nvPicPr>
                <p:cNvPr id="768" name="Freihand 767">
                  <a:extLst>
                    <a:ext uri="{FF2B5EF4-FFF2-40B4-BE49-F238E27FC236}">
                      <a16:creationId xmlns:a16="http://schemas.microsoft.com/office/drawing/2014/main" id="{5E1309CB-E5B1-5B01-5347-FFBB009EF2FB}"/>
                    </a:ext>
                  </a:extLst>
                </p:cNvPr>
                <p:cNvPicPr/>
                <p:nvPr/>
              </p:nvPicPr>
              <p:blipFill>
                <a:blip r:embed="rId1352"/>
                <a:stretch>
                  <a:fillRect/>
                </a:stretch>
              </p:blipFill>
              <p:spPr>
                <a:xfrm>
                  <a:off x="3941133" y="5932468"/>
                  <a:ext cx="63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769" name="Freihand 768">
                  <a:extLst>
                    <a:ext uri="{FF2B5EF4-FFF2-40B4-BE49-F238E27FC236}">
                      <a16:creationId xmlns:a16="http://schemas.microsoft.com/office/drawing/2014/main" id="{46C4F882-E189-8106-927E-00480F3144B5}"/>
                    </a:ext>
                  </a:extLst>
                </p14:cNvPr>
                <p14:cNvContentPartPr/>
                <p14:nvPr/>
              </p14:nvContentPartPr>
              <p14:xfrm>
                <a:off x="4041933" y="5841028"/>
                <a:ext cx="136080" cy="192600"/>
              </p14:xfrm>
            </p:contentPart>
          </mc:Choice>
          <mc:Fallback>
            <p:pic>
              <p:nvPicPr>
                <p:cNvPr id="769" name="Freihand 768">
                  <a:extLst>
                    <a:ext uri="{FF2B5EF4-FFF2-40B4-BE49-F238E27FC236}">
                      <a16:creationId xmlns:a16="http://schemas.microsoft.com/office/drawing/2014/main" id="{46C4F882-E189-8106-927E-00480F3144B5}"/>
                    </a:ext>
                  </a:extLst>
                </p:cNvPr>
                <p:cNvPicPr/>
                <p:nvPr/>
              </p:nvPicPr>
              <p:blipFill>
                <a:blip r:embed="rId1354"/>
                <a:stretch>
                  <a:fillRect/>
                </a:stretch>
              </p:blipFill>
              <p:spPr>
                <a:xfrm>
                  <a:off x="4035813" y="5834908"/>
                  <a:ext cx="148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782" name="Freihand 781">
                  <a:extLst>
                    <a:ext uri="{FF2B5EF4-FFF2-40B4-BE49-F238E27FC236}">
                      <a16:creationId xmlns:a16="http://schemas.microsoft.com/office/drawing/2014/main" id="{11F448D7-242A-9E5C-38FF-CB71DF33EDA1}"/>
                    </a:ext>
                  </a:extLst>
                </p14:cNvPr>
                <p14:cNvContentPartPr/>
                <p14:nvPr/>
              </p14:nvContentPartPr>
              <p14:xfrm>
                <a:off x="6076293" y="6499468"/>
                <a:ext cx="1170720" cy="154440"/>
              </p14:xfrm>
            </p:contentPart>
          </mc:Choice>
          <mc:Fallback>
            <p:pic>
              <p:nvPicPr>
                <p:cNvPr id="782" name="Freihand 781">
                  <a:extLst>
                    <a:ext uri="{FF2B5EF4-FFF2-40B4-BE49-F238E27FC236}">
                      <a16:creationId xmlns:a16="http://schemas.microsoft.com/office/drawing/2014/main" id="{11F448D7-242A-9E5C-38FF-CB71DF33EDA1}"/>
                    </a:ext>
                  </a:extLst>
                </p:cNvPr>
                <p:cNvPicPr/>
                <p:nvPr/>
              </p:nvPicPr>
              <p:blipFill>
                <a:blip r:embed="rId1356"/>
                <a:stretch>
                  <a:fillRect/>
                </a:stretch>
              </p:blipFill>
              <p:spPr>
                <a:xfrm>
                  <a:off x="6070173" y="6493348"/>
                  <a:ext cx="1182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783" name="Freihand 782">
                  <a:extLst>
                    <a:ext uri="{FF2B5EF4-FFF2-40B4-BE49-F238E27FC236}">
                      <a16:creationId xmlns:a16="http://schemas.microsoft.com/office/drawing/2014/main" id="{BA584DDC-6DB6-0A7C-FCD1-C5BE40B46A3A}"/>
                    </a:ext>
                  </a:extLst>
                </p14:cNvPr>
                <p14:cNvContentPartPr/>
                <p14:nvPr/>
              </p14:nvContentPartPr>
              <p14:xfrm>
                <a:off x="6906093" y="6631948"/>
                <a:ext cx="159120" cy="136440"/>
              </p14:xfrm>
            </p:contentPart>
          </mc:Choice>
          <mc:Fallback>
            <p:pic>
              <p:nvPicPr>
                <p:cNvPr id="783" name="Freihand 782">
                  <a:extLst>
                    <a:ext uri="{FF2B5EF4-FFF2-40B4-BE49-F238E27FC236}">
                      <a16:creationId xmlns:a16="http://schemas.microsoft.com/office/drawing/2014/main" id="{BA584DDC-6DB6-0A7C-FCD1-C5BE40B46A3A}"/>
                    </a:ext>
                  </a:extLst>
                </p:cNvPr>
                <p:cNvPicPr/>
                <p:nvPr/>
              </p:nvPicPr>
              <p:blipFill>
                <a:blip r:embed="rId1358"/>
                <a:stretch>
                  <a:fillRect/>
                </a:stretch>
              </p:blipFill>
              <p:spPr>
                <a:xfrm>
                  <a:off x="6899973" y="6625828"/>
                  <a:ext cx="171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784" name="Freihand 783">
                  <a:extLst>
                    <a:ext uri="{FF2B5EF4-FFF2-40B4-BE49-F238E27FC236}">
                      <a16:creationId xmlns:a16="http://schemas.microsoft.com/office/drawing/2014/main" id="{A5FD264F-711C-427B-FEAA-39555FD91EDF}"/>
                    </a:ext>
                  </a:extLst>
                </p14:cNvPr>
                <p14:cNvContentPartPr/>
                <p14:nvPr/>
              </p14:nvContentPartPr>
              <p14:xfrm>
                <a:off x="7090053" y="6600268"/>
                <a:ext cx="171000" cy="167760"/>
              </p14:xfrm>
            </p:contentPart>
          </mc:Choice>
          <mc:Fallback>
            <p:pic>
              <p:nvPicPr>
                <p:cNvPr id="784" name="Freihand 783">
                  <a:extLst>
                    <a:ext uri="{FF2B5EF4-FFF2-40B4-BE49-F238E27FC236}">
                      <a16:creationId xmlns:a16="http://schemas.microsoft.com/office/drawing/2014/main" id="{A5FD264F-711C-427B-FEAA-39555FD91EDF}"/>
                    </a:ext>
                  </a:extLst>
                </p:cNvPr>
                <p:cNvPicPr/>
                <p:nvPr/>
              </p:nvPicPr>
              <p:blipFill>
                <a:blip r:embed="rId1360"/>
                <a:stretch>
                  <a:fillRect/>
                </a:stretch>
              </p:blipFill>
              <p:spPr>
                <a:xfrm>
                  <a:off x="7083933" y="6594148"/>
                  <a:ext cx="183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688" name="Freihand 687">
                  <a:extLst>
                    <a:ext uri="{FF2B5EF4-FFF2-40B4-BE49-F238E27FC236}">
                      <a16:creationId xmlns:a16="http://schemas.microsoft.com/office/drawing/2014/main" id="{F32C156B-9E50-B208-9B16-954CC98BFE31}"/>
                    </a:ext>
                  </a:extLst>
                </p14:cNvPr>
                <p14:cNvContentPartPr/>
                <p14:nvPr/>
              </p14:nvContentPartPr>
              <p14:xfrm>
                <a:off x="5908893" y="5487148"/>
                <a:ext cx="94320" cy="121320"/>
              </p14:xfrm>
            </p:contentPart>
          </mc:Choice>
          <mc:Fallback>
            <p:pic>
              <p:nvPicPr>
                <p:cNvPr id="688" name="Freihand 687">
                  <a:extLst>
                    <a:ext uri="{FF2B5EF4-FFF2-40B4-BE49-F238E27FC236}">
                      <a16:creationId xmlns:a16="http://schemas.microsoft.com/office/drawing/2014/main" id="{F32C156B-9E50-B208-9B16-954CC98BFE31}"/>
                    </a:ext>
                  </a:extLst>
                </p:cNvPr>
                <p:cNvPicPr/>
                <p:nvPr/>
              </p:nvPicPr>
              <p:blipFill>
                <a:blip r:embed="rId1362"/>
                <a:stretch>
                  <a:fillRect/>
                </a:stretch>
              </p:blipFill>
              <p:spPr>
                <a:xfrm>
                  <a:off x="5902773" y="5481028"/>
                  <a:ext cx="106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689" name="Freihand 688">
                  <a:extLst>
                    <a:ext uri="{FF2B5EF4-FFF2-40B4-BE49-F238E27FC236}">
                      <a16:creationId xmlns:a16="http://schemas.microsoft.com/office/drawing/2014/main" id="{2C4F88C8-649A-8538-3D25-B18CC9721890}"/>
                    </a:ext>
                  </a:extLst>
                </p14:cNvPr>
                <p14:cNvContentPartPr/>
                <p14:nvPr/>
              </p14:nvContentPartPr>
              <p14:xfrm>
                <a:off x="5916453" y="5418388"/>
                <a:ext cx="5760" cy="15840"/>
              </p14:xfrm>
            </p:contentPart>
          </mc:Choice>
          <mc:Fallback>
            <p:pic>
              <p:nvPicPr>
                <p:cNvPr id="689" name="Freihand 688">
                  <a:extLst>
                    <a:ext uri="{FF2B5EF4-FFF2-40B4-BE49-F238E27FC236}">
                      <a16:creationId xmlns:a16="http://schemas.microsoft.com/office/drawing/2014/main" id="{2C4F88C8-649A-8538-3D25-B18CC9721890}"/>
                    </a:ext>
                  </a:extLst>
                </p:cNvPr>
                <p:cNvPicPr/>
                <p:nvPr/>
              </p:nvPicPr>
              <p:blipFill>
                <a:blip r:embed="rId1364"/>
                <a:stretch>
                  <a:fillRect/>
                </a:stretch>
              </p:blipFill>
              <p:spPr>
                <a:xfrm>
                  <a:off x="5910333" y="5412268"/>
                  <a:ext cx="18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692" name="Freihand 691">
                  <a:extLst>
                    <a:ext uri="{FF2B5EF4-FFF2-40B4-BE49-F238E27FC236}">
                      <a16:creationId xmlns:a16="http://schemas.microsoft.com/office/drawing/2014/main" id="{FD81B095-D5EF-76CB-1260-2744D2B61C03}"/>
                    </a:ext>
                  </a:extLst>
                </p14:cNvPr>
                <p14:cNvContentPartPr/>
                <p14:nvPr/>
              </p14:nvContentPartPr>
              <p14:xfrm>
                <a:off x="6022653" y="5372668"/>
                <a:ext cx="137520" cy="139320"/>
              </p14:xfrm>
            </p:contentPart>
          </mc:Choice>
          <mc:Fallback>
            <p:pic>
              <p:nvPicPr>
                <p:cNvPr id="692" name="Freihand 691">
                  <a:extLst>
                    <a:ext uri="{FF2B5EF4-FFF2-40B4-BE49-F238E27FC236}">
                      <a16:creationId xmlns:a16="http://schemas.microsoft.com/office/drawing/2014/main" id="{FD81B095-D5EF-76CB-1260-2744D2B61C03}"/>
                    </a:ext>
                  </a:extLst>
                </p:cNvPr>
                <p:cNvPicPr/>
                <p:nvPr/>
              </p:nvPicPr>
              <p:blipFill>
                <a:blip r:embed="rId1366"/>
                <a:stretch>
                  <a:fillRect/>
                </a:stretch>
              </p:blipFill>
              <p:spPr>
                <a:xfrm>
                  <a:off x="6016533" y="5366548"/>
                  <a:ext cx="149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693" name="Freihand 692">
                  <a:extLst>
                    <a:ext uri="{FF2B5EF4-FFF2-40B4-BE49-F238E27FC236}">
                      <a16:creationId xmlns:a16="http://schemas.microsoft.com/office/drawing/2014/main" id="{58B776F7-6EB9-82C1-9AF5-E33C862485FB}"/>
                    </a:ext>
                  </a:extLst>
                </p14:cNvPr>
                <p14:cNvContentPartPr/>
                <p14:nvPr/>
              </p14:nvContentPartPr>
              <p14:xfrm>
                <a:off x="6283653" y="5459068"/>
                <a:ext cx="124200" cy="29520"/>
              </p14:xfrm>
            </p:contentPart>
          </mc:Choice>
          <mc:Fallback>
            <p:pic>
              <p:nvPicPr>
                <p:cNvPr id="693" name="Freihand 692">
                  <a:extLst>
                    <a:ext uri="{FF2B5EF4-FFF2-40B4-BE49-F238E27FC236}">
                      <a16:creationId xmlns:a16="http://schemas.microsoft.com/office/drawing/2014/main" id="{58B776F7-6EB9-82C1-9AF5-E33C862485FB}"/>
                    </a:ext>
                  </a:extLst>
                </p:cNvPr>
                <p:cNvPicPr/>
                <p:nvPr/>
              </p:nvPicPr>
              <p:blipFill>
                <a:blip r:embed="rId1368"/>
                <a:stretch>
                  <a:fillRect/>
                </a:stretch>
              </p:blipFill>
              <p:spPr>
                <a:xfrm>
                  <a:off x="6277533" y="5452948"/>
                  <a:ext cx="136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694" name="Freihand 693">
                  <a:extLst>
                    <a:ext uri="{FF2B5EF4-FFF2-40B4-BE49-F238E27FC236}">
                      <a16:creationId xmlns:a16="http://schemas.microsoft.com/office/drawing/2014/main" id="{99924D30-7350-9690-C583-F0207CBA66CF}"/>
                    </a:ext>
                  </a:extLst>
                </p14:cNvPr>
                <p14:cNvContentPartPr/>
                <p14:nvPr/>
              </p14:nvContentPartPr>
              <p14:xfrm>
                <a:off x="6291213" y="5510908"/>
                <a:ext cx="120600" cy="39960"/>
              </p14:xfrm>
            </p:contentPart>
          </mc:Choice>
          <mc:Fallback>
            <p:pic>
              <p:nvPicPr>
                <p:cNvPr id="694" name="Freihand 693">
                  <a:extLst>
                    <a:ext uri="{FF2B5EF4-FFF2-40B4-BE49-F238E27FC236}">
                      <a16:creationId xmlns:a16="http://schemas.microsoft.com/office/drawing/2014/main" id="{99924D30-7350-9690-C583-F0207CBA66CF}"/>
                    </a:ext>
                  </a:extLst>
                </p:cNvPr>
                <p:cNvPicPr/>
                <p:nvPr/>
              </p:nvPicPr>
              <p:blipFill>
                <a:blip r:embed="rId1370"/>
                <a:stretch>
                  <a:fillRect/>
                </a:stretch>
              </p:blipFill>
              <p:spPr>
                <a:xfrm>
                  <a:off x="6285093" y="5504788"/>
                  <a:ext cx="132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696" name="Freihand 695">
                  <a:extLst>
                    <a:ext uri="{FF2B5EF4-FFF2-40B4-BE49-F238E27FC236}">
                      <a16:creationId xmlns:a16="http://schemas.microsoft.com/office/drawing/2014/main" id="{D719DA20-301B-BDC6-EF26-1EC5196D8923}"/>
                    </a:ext>
                  </a:extLst>
                </p14:cNvPr>
                <p14:cNvContentPartPr/>
                <p14:nvPr/>
              </p14:nvContentPartPr>
              <p14:xfrm>
                <a:off x="6538893" y="5373028"/>
                <a:ext cx="92520" cy="169200"/>
              </p14:xfrm>
            </p:contentPart>
          </mc:Choice>
          <mc:Fallback>
            <p:pic>
              <p:nvPicPr>
                <p:cNvPr id="696" name="Freihand 695">
                  <a:extLst>
                    <a:ext uri="{FF2B5EF4-FFF2-40B4-BE49-F238E27FC236}">
                      <a16:creationId xmlns:a16="http://schemas.microsoft.com/office/drawing/2014/main" id="{D719DA20-301B-BDC6-EF26-1EC5196D8923}"/>
                    </a:ext>
                  </a:extLst>
                </p:cNvPr>
                <p:cNvPicPr/>
                <p:nvPr/>
              </p:nvPicPr>
              <p:blipFill>
                <a:blip r:embed="rId1372"/>
                <a:stretch>
                  <a:fillRect/>
                </a:stretch>
              </p:blipFill>
              <p:spPr>
                <a:xfrm>
                  <a:off x="6532773" y="5366908"/>
                  <a:ext cx="104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697" name="Freihand 696">
                  <a:extLst>
                    <a:ext uri="{FF2B5EF4-FFF2-40B4-BE49-F238E27FC236}">
                      <a16:creationId xmlns:a16="http://schemas.microsoft.com/office/drawing/2014/main" id="{BA0EF365-00A0-1851-93B2-23F2B30658A0}"/>
                    </a:ext>
                  </a:extLst>
                </p14:cNvPr>
                <p14:cNvContentPartPr/>
                <p14:nvPr/>
              </p14:nvContentPartPr>
              <p14:xfrm>
                <a:off x="6728613" y="5346748"/>
                <a:ext cx="93240" cy="143640"/>
              </p14:xfrm>
            </p:contentPart>
          </mc:Choice>
          <mc:Fallback>
            <p:pic>
              <p:nvPicPr>
                <p:cNvPr id="697" name="Freihand 696">
                  <a:extLst>
                    <a:ext uri="{FF2B5EF4-FFF2-40B4-BE49-F238E27FC236}">
                      <a16:creationId xmlns:a16="http://schemas.microsoft.com/office/drawing/2014/main" id="{BA0EF365-00A0-1851-93B2-23F2B30658A0}"/>
                    </a:ext>
                  </a:extLst>
                </p:cNvPr>
                <p:cNvPicPr/>
                <p:nvPr/>
              </p:nvPicPr>
              <p:blipFill>
                <a:blip r:embed="rId1374"/>
                <a:stretch>
                  <a:fillRect/>
                </a:stretch>
              </p:blipFill>
              <p:spPr>
                <a:xfrm>
                  <a:off x="6722493" y="5340628"/>
                  <a:ext cx="105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698" name="Freihand 697">
                  <a:extLst>
                    <a:ext uri="{FF2B5EF4-FFF2-40B4-BE49-F238E27FC236}">
                      <a16:creationId xmlns:a16="http://schemas.microsoft.com/office/drawing/2014/main" id="{0F3CF126-E499-3D7E-AEDA-5485345A0B84}"/>
                    </a:ext>
                  </a:extLst>
                </p14:cNvPr>
                <p14:cNvContentPartPr/>
                <p14:nvPr/>
              </p14:nvContentPartPr>
              <p14:xfrm>
                <a:off x="6830133" y="5250268"/>
                <a:ext cx="140400" cy="192600"/>
              </p14:xfrm>
            </p:contentPart>
          </mc:Choice>
          <mc:Fallback>
            <p:pic>
              <p:nvPicPr>
                <p:cNvPr id="698" name="Freihand 697">
                  <a:extLst>
                    <a:ext uri="{FF2B5EF4-FFF2-40B4-BE49-F238E27FC236}">
                      <a16:creationId xmlns:a16="http://schemas.microsoft.com/office/drawing/2014/main" id="{0F3CF126-E499-3D7E-AEDA-5485345A0B84}"/>
                    </a:ext>
                  </a:extLst>
                </p:cNvPr>
                <p:cNvPicPr/>
                <p:nvPr/>
              </p:nvPicPr>
              <p:blipFill>
                <a:blip r:embed="rId1376"/>
                <a:stretch>
                  <a:fillRect/>
                </a:stretch>
              </p:blipFill>
              <p:spPr>
                <a:xfrm>
                  <a:off x="6824013" y="5244148"/>
                  <a:ext cx="152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699" name="Freihand 698">
                  <a:extLst>
                    <a:ext uri="{FF2B5EF4-FFF2-40B4-BE49-F238E27FC236}">
                      <a16:creationId xmlns:a16="http://schemas.microsoft.com/office/drawing/2014/main" id="{B94D180A-74FA-9D4B-1F94-295E75BEE349}"/>
                    </a:ext>
                  </a:extLst>
                </p14:cNvPr>
                <p14:cNvContentPartPr/>
                <p14:nvPr/>
              </p14:nvContentPartPr>
              <p14:xfrm>
                <a:off x="7009053" y="5378428"/>
                <a:ext cx="57600" cy="64440"/>
              </p14:xfrm>
            </p:contentPart>
          </mc:Choice>
          <mc:Fallback>
            <p:pic>
              <p:nvPicPr>
                <p:cNvPr id="699" name="Freihand 698">
                  <a:extLst>
                    <a:ext uri="{FF2B5EF4-FFF2-40B4-BE49-F238E27FC236}">
                      <a16:creationId xmlns:a16="http://schemas.microsoft.com/office/drawing/2014/main" id="{B94D180A-74FA-9D4B-1F94-295E75BEE349}"/>
                    </a:ext>
                  </a:extLst>
                </p:cNvPr>
                <p:cNvPicPr/>
                <p:nvPr/>
              </p:nvPicPr>
              <p:blipFill>
                <a:blip r:embed="rId1378"/>
                <a:stretch>
                  <a:fillRect/>
                </a:stretch>
              </p:blipFill>
              <p:spPr>
                <a:xfrm>
                  <a:off x="7002933" y="5372308"/>
                  <a:ext cx="69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700" name="Freihand 699">
                  <a:extLst>
                    <a:ext uri="{FF2B5EF4-FFF2-40B4-BE49-F238E27FC236}">
                      <a16:creationId xmlns:a16="http://schemas.microsoft.com/office/drawing/2014/main" id="{0ABAEEEE-E175-B6AE-1D68-57FA9E3A6744}"/>
                    </a:ext>
                  </a:extLst>
                </p14:cNvPr>
                <p14:cNvContentPartPr/>
                <p14:nvPr/>
              </p14:nvContentPartPr>
              <p14:xfrm>
                <a:off x="7083213" y="5326948"/>
                <a:ext cx="195480" cy="78480"/>
              </p14:xfrm>
            </p:contentPart>
          </mc:Choice>
          <mc:Fallback>
            <p:pic>
              <p:nvPicPr>
                <p:cNvPr id="700" name="Freihand 699">
                  <a:extLst>
                    <a:ext uri="{FF2B5EF4-FFF2-40B4-BE49-F238E27FC236}">
                      <a16:creationId xmlns:a16="http://schemas.microsoft.com/office/drawing/2014/main" id="{0ABAEEEE-E175-B6AE-1D68-57FA9E3A6744}"/>
                    </a:ext>
                  </a:extLst>
                </p:cNvPr>
                <p:cNvPicPr/>
                <p:nvPr/>
              </p:nvPicPr>
              <p:blipFill>
                <a:blip r:embed="rId1380"/>
                <a:stretch>
                  <a:fillRect/>
                </a:stretch>
              </p:blipFill>
              <p:spPr>
                <a:xfrm>
                  <a:off x="7077093" y="5320828"/>
                  <a:ext cx="207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702" name="Freihand 701">
                  <a:extLst>
                    <a:ext uri="{FF2B5EF4-FFF2-40B4-BE49-F238E27FC236}">
                      <a16:creationId xmlns:a16="http://schemas.microsoft.com/office/drawing/2014/main" id="{CB4C46F0-DD03-FBCE-191A-03F853584175}"/>
                    </a:ext>
                  </a:extLst>
                </p14:cNvPr>
                <p14:cNvContentPartPr/>
                <p14:nvPr/>
              </p14:nvContentPartPr>
              <p14:xfrm>
                <a:off x="7362933" y="5122108"/>
                <a:ext cx="115560" cy="110160"/>
              </p14:xfrm>
            </p:contentPart>
          </mc:Choice>
          <mc:Fallback>
            <p:pic>
              <p:nvPicPr>
                <p:cNvPr id="702" name="Freihand 701">
                  <a:extLst>
                    <a:ext uri="{FF2B5EF4-FFF2-40B4-BE49-F238E27FC236}">
                      <a16:creationId xmlns:a16="http://schemas.microsoft.com/office/drawing/2014/main" id="{CB4C46F0-DD03-FBCE-191A-03F853584175}"/>
                    </a:ext>
                  </a:extLst>
                </p:cNvPr>
                <p:cNvPicPr/>
                <p:nvPr/>
              </p:nvPicPr>
              <p:blipFill>
                <a:blip r:embed="rId1382"/>
                <a:stretch>
                  <a:fillRect/>
                </a:stretch>
              </p:blipFill>
              <p:spPr>
                <a:xfrm>
                  <a:off x="7356813" y="5115988"/>
                  <a:ext cx="127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703" name="Freihand 702">
                  <a:extLst>
                    <a:ext uri="{FF2B5EF4-FFF2-40B4-BE49-F238E27FC236}">
                      <a16:creationId xmlns:a16="http://schemas.microsoft.com/office/drawing/2014/main" id="{AAB955FF-4AE0-9A23-4FA0-B623477F9EC4}"/>
                    </a:ext>
                  </a:extLst>
                </p14:cNvPr>
                <p14:cNvContentPartPr/>
                <p14:nvPr/>
              </p14:nvContentPartPr>
              <p14:xfrm>
                <a:off x="7523853" y="5096548"/>
                <a:ext cx="90360" cy="94320"/>
              </p14:xfrm>
            </p:contentPart>
          </mc:Choice>
          <mc:Fallback>
            <p:pic>
              <p:nvPicPr>
                <p:cNvPr id="703" name="Freihand 702">
                  <a:extLst>
                    <a:ext uri="{FF2B5EF4-FFF2-40B4-BE49-F238E27FC236}">
                      <a16:creationId xmlns:a16="http://schemas.microsoft.com/office/drawing/2014/main" id="{AAB955FF-4AE0-9A23-4FA0-B623477F9EC4}"/>
                    </a:ext>
                  </a:extLst>
                </p:cNvPr>
                <p:cNvPicPr/>
                <p:nvPr/>
              </p:nvPicPr>
              <p:blipFill>
                <a:blip r:embed="rId1384"/>
                <a:stretch>
                  <a:fillRect/>
                </a:stretch>
              </p:blipFill>
              <p:spPr>
                <a:xfrm>
                  <a:off x="7517733" y="5090428"/>
                  <a:ext cx="102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704" name="Freihand 703">
                  <a:extLst>
                    <a:ext uri="{FF2B5EF4-FFF2-40B4-BE49-F238E27FC236}">
                      <a16:creationId xmlns:a16="http://schemas.microsoft.com/office/drawing/2014/main" id="{80AEF5BD-41D2-57C8-8FB8-9379D4757D41}"/>
                    </a:ext>
                  </a:extLst>
                </p14:cNvPr>
                <p14:cNvContentPartPr/>
                <p14:nvPr/>
              </p14:nvContentPartPr>
              <p14:xfrm>
                <a:off x="7657053" y="5067388"/>
                <a:ext cx="100440" cy="111960"/>
              </p14:xfrm>
            </p:contentPart>
          </mc:Choice>
          <mc:Fallback>
            <p:pic>
              <p:nvPicPr>
                <p:cNvPr id="704" name="Freihand 703">
                  <a:extLst>
                    <a:ext uri="{FF2B5EF4-FFF2-40B4-BE49-F238E27FC236}">
                      <a16:creationId xmlns:a16="http://schemas.microsoft.com/office/drawing/2014/main" id="{80AEF5BD-41D2-57C8-8FB8-9379D4757D41}"/>
                    </a:ext>
                  </a:extLst>
                </p:cNvPr>
                <p:cNvPicPr/>
                <p:nvPr/>
              </p:nvPicPr>
              <p:blipFill>
                <a:blip r:embed="rId1386"/>
                <a:stretch>
                  <a:fillRect/>
                </a:stretch>
              </p:blipFill>
              <p:spPr>
                <a:xfrm>
                  <a:off x="7650933" y="5061268"/>
                  <a:ext cx="112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706" name="Freihand 705">
                  <a:extLst>
                    <a:ext uri="{FF2B5EF4-FFF2-40B4-BE49-F238E27FC236}">
                      <a16:creationId xmlns:a16="http://schemas.microsoft.com/office/drawing/2014/main" id="{ACB15D97-75CA-C530-58B1-F7D37A96C06B}"/>
                    </a:ext>
                  </a:extLst>
                </p14:cNvPr>
                <p14:cNvContentPartPr/>
                <p14:nvPr/>
              </p14:nvContentPartPr>
              <p14:xfrm>
                <a:off x="7358613" y="5207068"/>
                <a:ext cx="483840" cy="163080"/>
              </p14:xfrm>
            </p:contentPart>
          </mc:Choice>
          <mc:Fallback>
            <p:pic>
              <p:nvPicPr>
                <p:cNvPr id="706" name="Freihand 705">
                  <a:extLst>
                    <a:ext uri="{FF2B5EF4-FFF2-40B4-BE49-F238E27FC236}">
                      <a16:creationId xmlns:a16="http://schemas.microsoft.com/office/drawing/2014/main" id="{ACB15D97-75CA-C530-58B1-F7D37A96C06B}"/>
                    </a:ext>
                  </a:extLst>
                </p:cNvPr>
                <p:cNvPicPr/>
                <p:nvPr/>
              </p:nvPicPr>
              <p:blipFill>
                <a:blip r:embed="rId1388"/>
                <a:stretch>
                  <a:fillRect/>
                </a:stretch>
              </p:blipFill>
              <p:spPr>
                <a:xfrm>
                  <a:off x="7352493" y="5200948"/>
                  <a:ext cx="496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707" name="Freihand 706">
                  <a:extLst>
                    <a:ext uri="{FF2B5EF4-FFF2-40B4-BE49-F238E27FC236}">
                      <a16:creationId xmlns:a16="http://schemas.microsoft.com/office/drawing/2014/main" id="{E2E1171F-27BC-14F0-5547-E35D731DD18B}"/>
                    </a:ext>
                  </a:extLst>
                </p14:cNvPr>
                <p14:cNvContentPartPr/>
                <p14:nvPr/>
              </p14:nvContentPartPr>
              <p14:xfrm>
                <a:off x="7377333" y="5427748"/>
                <a:ext cx="147960" cy="133560"/>
              </p14:xfrm>
            </p:contentPart>
          </mc:Choice>
          <mc:Fallback>
            <p:pic>
              <p:nvPicPr>
                <p:cNvPr id="707" name="Freihand 706">
                  <a:extLst>
                    <a:ext uri="{FF2B5EF4-FFF2-40B4-BE49-F238E27FC236}">
                      <a16:creationId xmlns:a16="http://schemas.microsoft.com/office/drawing/2014/main" id="{E2E1171F-27BC-14F0-5547-E35D731DD18B}"/>
                    </a:ext>
                  </a:extLst>
                </p:cNvPr>
                <p:cNvPicPr/>
                <p:nvPr/>
              </p:nvPicPr>
              <p:blipFill>
                <a:blip r:embed="rId1390"/>
                <a:stretch>
                  <a:fillRect/>
                </a:stretch>
              </p:blipFill>
              <p:spPr>
                <a:xfrm>
                  <a:off x="7371213" y="5421628"/>
                  <a:ext cx="160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709" name="Freihand 708">
                  <a:extLst>
                    <a:ext uri="{FF2B5EF4-FFF2-40B4-BE49-F238E27FC236}">
                      <a16:creationId xmlns:a16="http://schemas.microsoft.com/office/drawing/2014/main" id="{6CFDF29F-5C78-85A6-CE67-2962B9629EA5}"/>
                    </a:ext>
                  </a:extLst>
                </p14:cNvPr>
                <p14:cNvContentPartPr/>
                <p14:nvPr/>
              </p14:nvContentPartPr>
              <p14:xfrm>
                <a:off x="7540053" y="5409748"/>
                <a:ext cx="88560" cy="97560"/>
              </p14:xfrm>
            </p:contentPart>
          </mc:Choice>
          <mc:Fallback>
            <p:pic>
              <p:nvPicPr>
                <p:cNvPr id="709" name="Freihand 708">
                  <a:extLst>
                    <a:ext uri="{FF2B5EF4-FFF2-40B4-BE49-F238E27FC236}">
                      <a16:creationId xmlns:a16="http://schemas.microsoft.com/office/drawing/2014/main" id="{6CFDF29F-5C78-85A6-CE67-2962B9629EA5}"/>
                    </a:ext>
                  </a:extLst>
                </p:cNvPr>
                <p:cNvPicPr/>
                <p:nvPr/>
              </p:nvPicPr>
              <p:blipFill>
                <a:blip r:embed="rId1392"/>
                <a:stretch>
                  <a:fillRect/>
                </a:stretch>
              </p:blipFill>
              <p:spPr>
                <a:xfrm>
                  <a:off x="7533933" y="5403628"/>
                  <a:ext cx="100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710" name="Freihand 709">
                  <a:extLst>
                    <a:ext uri="{FF2B5EF4-FFF2-40B4-BE49-F238E27FC236}">
                      <a16:creationId xmlns:a16="http://schemas.microsoft.com/office/drawing/2014/main" id="{D7922DBE-A1A1-43B3-338D-5544838293B8}"/>
                    </a:ext>
                  </a:extLst>
                </p14:cNvPr>
                <p14:cNvContentPartPr/>
                <p14:nvPr/>
              </p14:nvContentPartPr>
              <p14:xfrm>
                <a:off x="7642653" y="5383108"/>
                <a:ext cx="90720" cy="77040"/>
              </p14:xfrm>
            </p:contentPart>
          </mc:Choice>
          <mc:Fallback>
            <p:pic>
              <p:nvPicPr>
                <p:cNvPr id="710" name="Freihand 709">
                  <a:extLst>
                    <a:ext uri="{FF2B5EF4-FFF2-40B4-BE49-F238E27FC236}">
                      <a16:creationId xmlns:a16="http://schemas.microsoft.com/office/drawing/2014/main" id="{D7922DBE-A1A1-43B3-338D-5544838293B8}"/>
                    </a:ext>
                  </a:extLst>
                </p:cNvPr>
                <p:cNvPicPr/>
                <p:nvPr/>
              </p:nvPicPr>
              <p:blipFill>
                <a:blip r:embed="rId1394"/>
                <a:stretch>
                  <a:fillRect/>
                </a:stretch>
              </p:blipFill>
              <p:spPr>
                <a:xfrm>
                  <a:off x="7636533" y="5376988"/>
                  <a:ext cx="102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711" name="Freihand 710">
                  <a:extLst>
                    <a:ext uri="{FF2B5EF4-FFF2-40B4-BE49-F238E27FC236}">
                      <a16:creationId xmlns:a16="http://schemas.microsoft.com/office/drawing/2014/main" id="{A527D714-6FF0-30DD-122C-E3BFA9B563F6}"/>
                    </a:ext>
                  </a:extLst>
                </p14:cNvPr>
                <p14:cNvContentPartPr/>
                <p14:nvPr/>
              </p14:nvContentPartPr>
              <p14:xfrm>
                <a:off x="7769733" y="5324428"/>
                <a:ext cx="78840" cy="125280"/>
              </p14:xfrm>
            </p:contentPart>
          </mc:Choice>
          <mc:Fallback>
            <p:pic>
              <p:nvPicPr>
                <p:cNvPr id="711" name="Freihand 710">
                  <a:extLst>
                    <a:ext uri="{FF2B5EF4-FFF2-40B4-BE49-F238E27FC236}">
                      <a16:creationId xmlns:a16="http://schemas.microsoft.com/office/drawing/2014/main" id="{A527D714-6FF0-30DD-122C-E3BFA9B563F6}"/>
                    </a:ext>
                  </a:extLst>
                </p:cNvPr>
                <p:cNvPicPr/>
                <p:nvPr/>
              </p:nvPicPr>
              <p:blipFill>
                <a:blip r:embed="rId1396"/>
                <a:stretch>
                  <a:fillRect/>
                </a:stretch>
              </p:blipFill>
              <p:spPr>
                <a:xfrm>
                  <a:off x="7763613" y="5318308"/>
                  <a:ext cx="91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713" name="Freihand 712">
                  <a:extLst>
                    <a:ext uri="{FF2B5EF4-FFF2-40B4-BE49-F238E27FC236}">
                      <a16:creationId xmlns:a16="http://schemas.microsoft.com/office/drawing/2014/main" id="{475B2CE2-B5A8-D8EB-CC39-8965A4903789}"/>
                    </a:ext>
                  </a:extLst>
                </p14:cNvPr>
                <p14:cNvContentPartPr/>
                <p14:nvPr/>
              </p14:nvContentPartPr>
              <p14:xfrm>
                <a:off x="7671813" y="5265388"/>
                <a:ext cx="256320" cy="248040"/>
              </p14:xfrm>
            </p:contentPart>
          </mc:Choice>
          <mc:Fallback>
            <p:pic>
              <p:nvPicPr>
                <p:cNvPr id="713" name="Freihand 712">
                  <a:extLst>
                    <a:ext uri="{FF2B5EF4-FFF2-40B4-BE49-F238E27FC236}">
                      <a16:creationId xmlns:a16="http://schemas.microsoft.com/office/drawing/2014/main" id="{475B2CE2-B5A8-D8EB-CC39-8965A4903789}"/>
                    </a:ext>
                  </a:extLst>
                </p:cNvPr>
                <p:cNvPicPr/>
                <p:nvPr/>
              </p:nvPicPr>
              <p:blipFill>
                <a:blip r:embed="rId1398"/>
                <a:stretch>
                  <a:fillRect/>
                </a:stretch>
              </p:blipFill>
              <p:spPr>
                <a:xfrm>
                  <a:off x="7665693" y="5259268"/>
                  <a:ext cx="2685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714" name="Freihand 713">
                  <a:extLst>
                    <a:ext uri="{FF2B5EF4-FFF2-40B4-BE49-F238E27FC236}">
                      <a16:creationId xmlns:a16="http://schemas.microsoft.com/office/drawing/2014/main" id="{5088365C-409A-E2E4-0EDC-1186F176055F}"/>
                    </a:ext>
                  </a:extLst>
                </p14:cNvPr>
                <p14:cNvContentPartPr/>
                <p14:nvPr/>
              </p14:nvContentPartPr>
              <p14:xfrm>
                <a:off x="7541493" y="5053348"/>
                <a:ext cx="219240" cy="206280"/>
              </p14:xfrm>
            </p:contentPart>
          </mc:Choice>
          <mc:Fallback>
            <p:pic>
              <p:nvPicPr>
                <p:cNvPr id="714" name="Freihand 713">
                  <a:extLst>
                    <a:ext uri="{FF2B5EF4-FFF2-40B4-BE49-F238E27FC236}">
                      <a16:creationId xmlns:a16="http://schemas.microsoft.com/office/drawing/2014/main" id="{5088365C-409A-E2E4-0EDC-1186F176055F}"/>
                    </a:ext>
                  </a:extLst>
                </p:cNvPr>
                <p:cNvPicPr/>
                <p:nvPr/>
              </p:nvPicPr>
              <p:blipFill>
                <a:blip r:embed="rId1400"/>
                <a:stretch>
                  <a:fillRect/>
                </a:stretch>
              </p:blipFill>
              <p:spPr>
                <a:xfrm>
                  <a:off x="7535373" y="5047228"/>
                  <a:ext cx="231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716" name="Freihand 715">
                  <a:extLst>
                    <a:ext uri="{FF2B5EF4-FFF2-40B4-BE49-F238E27FC236}">
                      <a16:creationId xmlns:a16="http://schemas.microsoft.com/office/drawing/2014/main" id="{607CCFFD-66C2-6769-EDA5-47CA01065FFF}"/>
                    </a:ext>
                  </a:extLst>
                </p14:cNvPr>
                <p14:cNvContentPartPr/>
                <p14:nvPr/>
              </p14:nvContentPartPr>
              <p14:xfrm>
                <a:off x="7345293" y="5162788"/>
                <a:ext cx="175320" cy="75240"/>
              </p14:xfrm>
            </p:contentPart>
          </mc:Choice>
          <mc:Fallback>
            <p:pic>
              <p:nvPicPr>
                <p:cNvPr id="716" name="Freihand 715">
                  <a:extLst>
                    <a:ext uri="{FF2B5EF4-FFF2-40B4-BE49-F238E27FC236}">
                      <a16:creationId xmlns:a16="http://schemas.microsoft.com/office/drawing/2014/main" id="{607CCFFD-66C2-6769-EDA5-47CA01065FFF}"/>
                    </a:ext>
                  </a:extLst>
                </p:cNvPr>
                <p:cNvPicPr/>
                <p:nvPr/>
              </p:nvPicPr>
              <p:blipFill>
                <a:blip r:embed="rId1402"/>
                <a:stretch>
                  <a:fillRect/>
                </a:stretch>
              </p:blipFill>
              <p:spPr>
                <a:xfrm>
                  <a:off x="7339173" y="5156668"/>
                  <a:ext cx="187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718" name="Freihand 717">
                  <a:extLst>
                    <a:ext uri="{FF2B5EF4-FFF2-40B4-BE49-F238E27FC236}">
                      <a16:creationId xmlns:a16="http://schemas.microsoft.com/office/drawing/2014/main" id="{58991BD9-FA48-2DC3-5BE6-5C17CE849E17}"/>
                    </a:ext>
                  </a:extLst>
                </p14:cNvPr>
                <p14:cNvContentPartPr/>
                <p14:nvPr/>
              </p14:nvContentPartPr>
              <p14:xfrm>
                <a:off x="7355373" y="5490748"/>
                <a:ext cx="154800" cy="46080"/>
              </p14:xfrm>
            </p:contentPart>
          </mc:Choice>
          <mc:Fallback>
            <p:pic>
              <p:nvPicPr>
                <p:cNvPr id="718" name="Freihand 717">
                  <a:extLst>
                    <a:ext uri="{FF2B5EF4-FFF2-40B4-BE49-F238E27FC236}">
                      <a16:creationId xmlns:a16="http://schemas.microsoft.com/office/drawing/2014/main" id="{58991BD9-FA48-2DC3-5BE6-5C17CE849E17}"/>
                    </a:ext>
                  </a:extLst>
                </p:cNvPr>
                <p:cNvPicPr/>
                <p:nvPr/>
              </p:nvPicPr>
              <p:blipFill>
                <a:blip r:embed="rId1404"/>
                <a:stretch>
                  <a:fillRect/>
                </a:stretch>
              </p:blipFill>
              <p:spPr>
                <a:xfrm>
                  <a:off x="7349253" y="5484628"/>
                  <a:ext cx="167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719" name="Freihand 718">
                  <a:extLst>
                    <a:ext uri="{FF2B5EF4-FFF2-40B4-BE49-F238E27FC236}">
                      <a16:creationId xmlns:a16="http://schemas.microsoft.com/office/drawing/2014/main" id="{0850FBB0-30AC-082F-83D5-9AF55AF7E1E0}"/>
                    </a:ext>
                  </a:extLst>
                </p14:cNvPr>
                <p14:cNvContentPartPr/>
                <p14:nvPr/>
              </p14:nvContentPartPr>
              <p14:xfrm>
                <a:off x="7272573" y="5507308"/>
                <a:ext cx="68760" cy="160560"/>
              </p14:xfrm>
            </p:contentPart>
          </mc:Choice>
          <mc:Fallback>
            <p:pic>
              <p:nvPicPr>
                <p:cNvPr id="719" name="Freihand 718">
                  <a:extLst>
                    <a:ext uri="{FF2B5EF4-FFF2-40B4-BE49-F238E27FC236}">
                      <a16:creationId xmlns:a16="http://schemas.microsoft.com/office/drawing/2014/main" id="{0850FBB0-30AC-082F-83D5-9AF55AF7E1E0}"/>
                    </a:ext>
                  </a:extLst>
                </p:cNvPr>
                <p:cNvPicPr/>
                <p:nvPr/>
              </p:nvPicPr>
              <p:blipFill>
                <a:blip r:embed="rId1406"/>
                <a:stretch>
                  <a:fillRect/>
                </a:stretch>
              </p:blipFill>
              <p:spPr>
                <a:xfrm>
                  <a:off x="7266453" y="5501188"/>
                  <a:ext cx="81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761" name="Freihand 760">
                  <a:extLst>
                    <a:ext uri="{FF2B5EF4-FFF2-40B4-BE49-F238E27FC236}">
                      <a16:creationId xmlns:a16="http://schemas.microsoft.com/office/drawing/2014/main" id="{64B34184-799C-7C5D-34E7-74CF8863574B}"/>
                    </a:ext>
                  </a:extLst>
                </p14:cNvPr>
                <p14:cNvContentPartPr/>
                <p14:nvPr/>
              </p14:nvContentPartPr>
              <p14:xfrm>
                <a:off x="5816373" y="6202828"/>
                <a:ext cx="85320" cy="23760"/>
              </p14:xfrm>
            </p:contentPart>
          </mc:Choice>
          <mc:Fallback>
            <p:pic>
              <p:nvPicPr>
                <p:cNvPr id="761" name="Freihand 760">
                  <a:extLst>
                    <a:ext uri="{FF2B5EF4-FFF2-40B4-BE49-F238E27FC236}">
                      <a16:creationId xmlns:a16="http://schemas.microsoft.com/office/drawing/2014/main" id="{64B34184-799C-7C5D-34E7-74CF8863574B}"/>
                    </a:ext>
                  </a:extLst>
                </p:cNvPr>
                <p:cNvPicPr/>
                <p:nvPr/>
              </p:nvPicPr>
              <p:blipFill>
                <a:blip r:embed="rId1408"/>
                <a:stretch>
                  <a:fillRect/>
                </a:stretch>
              </p:blipFill>
              <p:spPr>
                <a:xfrm>
                  <a:off x="5810253" y="6196708"/>
                  <a:ext cx="97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762" name="Freihand 761">
                  <a:extLst>
                    <a:ext uri="{FF2B5EF4-FFF2-40B4-BE49-F238E27FC236}">
                      <a16:creationId xmlns:a16="http://schemas.microsoft.com/office/drawing/2014/main" id="{85B71330-C217-5A43-1FA5-E3342061B3B1}"/>
                    </a:ext>
                  </a:extLst>
                </p14:cNvPr>
                <p14:cNvContentPartPr/>
                <p14:nvPr/>
              </p14:nvContentPartPr>
              <p14:xfrm>
                <a:off x="5837613" y="6247108"/>
                <a:ext cx="91800" cy="36720"/>
              </p14:xfrm>
            </p:contentPart>
          </mc:Choice>
          <mc:Fallback>
            <p:pic>
              <p:nvPicPr>
                <p:cNvPr id="762" name="Freihand 761">
                  <a:extLst>
                    <a:ext uri="{FF2B5EF4-FFF2-40B4-BE49-F238E27FC236}">
                      <a16:creationId xmlns:a16="http://schemas.microsoft.com/office/drawing/2014/main" id="{85B71330-C217-5A43-1FA5-E3342061B3B1}"/>
                    </a:ext>
                  </a:extLst>
                </p:cNvPr>
                <p:cNvPicPr/>
                <p:nvPr/>
              </p:nvPicPr>
              <p:blipFill>
                <a:blip r:embed="rId1410"/>
                <a:stretch>
                  <a:fillRect/>
                </a:stretch>
              </p:blipFill>
              <p:spPr>
                <a:xfrm>
                  <a:off x="5831493" y="6240988"/>
                  <a:ext cx="104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763" name="Freihand 762">
                  <a:extLst>
                    <a:ext uri="{FF2B5EF4-FFF2-40B4-BE49-F238E27FC236}">
                      <a16:creationId xmlns:a16="http://schemas.microsoft.com/office/drawing/2014/main" id="{833C97E1-3109-2D7F-3A3D-93A3491285FC}"/>
                    </a:ext>
                  </a:extLst>
                </p14:cNvPr>
                <p14:cNvContentPartPr/>
                <p14:nvPr/>
              </p14:nvContentPartPr>
              <p14:xfrm>
                <a:off x="6017973" y="6067828"/>
                <a:ext cx="111240" cy="229320"/>
              </p14:xfrm>
            </p:contentPart>
          </mc:Choice>
          <mc:Fallback>
            <p:pic>
              <p:nvPicPr>
                <p:cNvPr id="763" name="Freihand 762">
                  <a:extLst>
                    <a:ext uri="{FF2B5EF4-FFF2-40B4-BE49-F238E27FC236}">
                      <a16:creationId xmlns:a16="http://schemas.microsoft.com/office/drawing/2014/main" id="{833C97E1-3109-2D7F-3A3D-93A3491285FC}"/>
                    </a:ext>
                  </a:extLst>
                </p:cNvPr>
                <p:cNvPicPr/>
                <p:nvPr/>
              </p:nvPicPr>
              <p:blipFill>
                <a:blip r:embed="rId1412"/>
                <a:stretch>
                  <a:fillRect/>
                </a:stretch>
              </p:blipFill>
              <p:spPr>
                <a:xfrm>
                  <a:off x="6011853" y="6061708"/>
                  <a:ext cx="123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764" name="Freihand 763">
                  <a:extLst>
                    <a:ext uri="{FF2B5EF4-FFF2-40B4-BE49-F238E27FC236}">
                      <a16:creationId xmlns:a16="http://schemas.microsoft.com/office/drawing/2014/main" id="{5A8DF206-C8C3-C3EF-B5DE-F5FF3DF446E9}"/>
                    </a:ext>
                  </a:extLst>
                </p14:cNvPr>
                <p14:cNvContentPartPr/>
                <p14:nvPr/>
              </p14:nvContentPartPr>
              <p14:xfrm>
                <a:off x="6178893" y="6119668"/>
                <a:ext cx="114120" cy="164520"/>
              </p14:xfrm>
            </p:contentPart>
          </mc:Choice>
          <mc:Fallback>
            <p:pic>
              <p:nvPicPr>
                <p:cNvPr id="764" name="Freihand 763">
                  <a:extLst>
                    <a:ext uri="{FF2B5EF4-FFF2-40B4-BE49-F238E27FC236}">
                      <a16:creationId xmlns:a16="http://schemas.microsoft.com/office/drawing/2014/main" id="{5A8DF206-C8C3-C3EF-B5DE-F5FF3DF446E9}"/>
                    </a:ext>
                  </a:extLst>
                </p:cNvPr>
                <p:cNvPicPr/>
                <p:nvPr/>
              </p:nvPicPr>
              <p:blipFill>
                <a:blip r:embed="rId1414"/>
                <a:stretch>
                  <a:fillRect/>
                </a:stretch>
              </p:blipFill>
              <p:spPr>
                <a:xfrm>
                  <a:off x="6172773" y="6113548"/>
                  <a:ext cx="126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765" name="Freihand 764">
                  <a:extLst>
                    <a:ext uri="{FF2B5EF4-FFF2-40B4-BE49-F238E27FC236}">
                      <a16:creationId xmlns:a16="http://schemas.microsoft.com/office/drawing/2014/main" id="{E78831CB-8880-E583-9A8D-BFD9F49730AC}"/>
                    </a:ext>
                  </a:extLst>
                </p14:cNvPr>
                <p14:cNvContentPartPr/>
                <p14:nvPr/>
              </p14:nvContentPartPr>
              <p14:xfrm>
                <a:off x="6336213" y="6114988"/>
                <a:ext cx="85320" cy="140760"/>
              </p14:xfrm>
            </p:contentPart>
          </mc:Choice>
          <mc:Fallback>
            <p:pic>
              <p:nvPicPr>
                <p:cNvPr id="765" name="Freihand 764">
                  <a:extLst>
                    <a:ext uri="{FF2B5EF4-FFF2-40B4-BE49-F238E27FC236}">
                      <a16:creationId xmlns:a16="http://schemas.microsoft.com/office/drawing/2014/main" id="{E78831CB-8880-E583-9A8D-BFD9F49730AC}"/>
                    </a:ext>
                  </a:extLst>
                </p:cNvPr>
                <p:cNvPicPr/>
                <p:nvPr/>
              </p:nvPicPr>
              <p:blipFill>
                <a:blip r:embed="rId1416"/>
                <a:stretch>
                  <a:fillRect/>
                </a:stretch>
              </p:blipFill>
              <p:spPr>
                <a:xfrm>
                  <a:off x="6330093" y="6108868"/>
                  <a:ext cx="97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771" name="Freihand 770">
                  <a:extLst>
                    <a:ext uri="{FF2B5EF4-FFF2-40B4-BE49-F238E27FC236}">
                      <a16:creationId xmlns:a16="http://schemas.microsoft.com/office/drawing/2014/main" id="{917BA223-26D9-A6B7-0EB8-6F5FB5402C00}"/>
                    </a:ext>
                  </a:extLst>
                </p14:cNvPr>
                <p14:cNvContentPartPr/>
                <p14:nvPr/>
              </p14:nvContentPartPr>
              <p14:xfrm>
                <a:off x="6529173" y="6086188"/>
                <a:ext cx="40320" cy="142560"/>
              </p14:xfrm>
            </p:contentPart>
          </mc:Choice>
          <mc:Fallback>
            <p:pic>
              <p:nvPicPr>
                <p:cNvPr id="771" name="Freihand 770">
                  <a:extLst>
                    <a:ext uri="{FF2B5EF4-FFF2-40B4-BE49-F238E27FC236}">
                      <a16:creationId xmlns:a16="http://schemas.microsoft.com/office/drawing/2014/main" id="{917BA223-26D9-A6B7-0EB8-6F5FB5402C00}"/>
                    </a:ext>
                  </a:extLst>
                </p:cNvPr>
                <p:cNvPicPr/>
                <p:nvPr/>
              </p:nvPicPr>
              <p:blipFill>
                <a:blip r:embed="rId1418"/>
                <a:stretch>
                  <a:fillRect/>
                </a:stretch>
              </p:blipFill>
              <p:spPr>
                <a:xfrm>
                  <a:off x="6523053" y="6080068"/>
                  <a:ext cx="52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772" name="Freihand 771">
                  <a:extLst>
                    <a:ext uri="{FF2B5EF4-FFF2-40B4-BE49-F238E27FC236}">
                      <a16:creationId xmlns:a16="http://schemas.microsoft.com/office/drawing/2014/main" id="{5FD9852F-A7EA-8F23-26F5-3D6A181EBBB8}"/>
                    </a:ext>
                  </a:extLst>
                </p14:cNvPr>
                <p14:cNvContentPartPr/>
                <p14:nvPr/>
              </p14:nvContentPartPr>
              <p14:xfrm>
                <a:off x="6512613" y="6155308"/>
                <a:ext cx="92520" cy="36720"/>
              </p14:xfrm>
            </p:contentPart>
          </mc:Choice>
          <mc:Fallback>
            <p:pic>
              <p:nvPicPr>
                <p:cNvPr id="772" name="Freihand 771">
                  <a:extLst>
                    <a:ext uri="{FF2B5EF4-FFF2-40B4-BE49-F238E27FC236}">
                      <a16:creationId xmlns:a16="http://schemas.microsoft.com/office/drawing/2014/main" id="{5FD9852F-A7EA-8F23-26F5-3D6A181EBBB8}"/>
                    </a:ext>
                  </a:extLst>
                </p:cNvPr>
                <p:cNvPicPr/>
                <p:nvPr/>
              </p:nvPicPr>
              <p:blipFill>
                <a:blip r:embed="rId1420"/>
                <a:stretch>
                  <a:fillRect/>
                </a:stretch>
              </p:blipFill>
              <p:spPr>
                <a:xfrm>
                  <a:off x="6506493" y="6149188"/>
                  <a:ext cx="104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773" name="Freihand 772">
                  <a:extLst>
                    <a:ext uri="{FF2B5EF4-FFF2-40B4-BE49-F238E27FC236}">
                      <a16:creationId xmlns:a16="http://schemas.microsoft.com/office/drawing/2014/main" id="{34782822-98C7-B983-324B-8C1623ACCADA}"/>
                    </a:ext>
                  </a:extLst>
                </p14:cNvPr>
                <p14:cNvContentPartPr/>
                <p14:nvPr/>
              </p14:nvContentPartPr>
              <p14:xfrm>
                <a:off x="6676413" y="6048748"/>
                <a:ext cx="114120" cy="175680"/>
              </p14:xfrm>
            </p:contentPart>
          </mc:Choice>
          <mc:Fallback>
            <p:pic>
              <p:nvPicPr>
                <p:cNvPr id="773" name="Freihand 772">
                  <a:extLst>
                    <a:ext uri="{FF2B5EF4-FFF2-40B4-BE49-F238E27FC236}">
                      <a16:creationId xmlns:a16="http://schemas.microsoft.com/office/drawing/2014/main" id="{34782822-98C7-B983-324B-8C1623ACCADA}"/>
                    </a:ext>
                  </a:extLst>
                </p:cNvPr>
                <p:cNvPicPr/>
                <p:nvPr/>
              </p:nvPicPr>
              <p:blipFill>
                <a:blip r:embed="rId1422"/>
                <a:stretch>
                  <a:fillRect/>
                </a:stretch>
              </p:blipFill>
              <p:spPr>
                <a:xfrm>
                  <a:off x="6670293" y="6042628"/>
                  <a:ext cx="126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774" name="Freihand 773">
                  <a:extLst>
                    <a:ext uri="{FF2B5EF4-FFF2-40B4-BE49-F238E27FC236}">
                      <a16:creationId xmlns:a16="http://schemas.microsoft.com/office/drawing/2014/main" id="{9F7D7C74-4B41-D111-9994-CD0185EDD6F2}"/>
                    </a:ext>
                  </a:extLst>
                </p14:cNvPr>
                <p14:cNvContentPartPr/>
                <p14:nvPr/>
              </p14:nvContentPartPr>
              <p14:xfrm>
                <a:off x="6821133" y="6037948"/>
                <a:ext cx="165960" cy="149400"/>
              </p14:xfrm>
            </p:contentPart>
          </mc:Choice>
          <mc:Fallback>
            <p:pic>
              <p:nvPicPr>
                <p:cNvPr id="774" name="Freihand 773">
                  <a:extLst>
                    <a:ext uri="{FF2B5EF4-FFF2-40B4-BE49-F238E27FC236}">
                      <a16:creationId xmlns:a16="http://schemas.microsoft.com/office/drawing/2014/main" id="{9F7D7C74-4B41-D111-9994-CD0185EDD6F2}"/>
                    </a:ext>
                  </a:extLst>
                </p:cNvPr>
                <p:cNvPicPr/>
                <p:nvPr/>
              </p:nvPicPr>
              <p:blipFill>
                <a:blip r:embed="rId1424"/>
                <a:stretch>
                  <a:fillRect/>
                </a:stretch>
              </p:blipFill>
              <p:spPr>
                <a:xfrm>
                  <a:off x="6815013" y="6031828"/>
                  <a:ext cx="178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775" name="Freihand 774">
                  <a:extLst>
                    <a:ext uri="{FF2B5EF4-FFF2-40B4-BE49-F238E27FC236}">
                      <a16:creationId xmlns:a16="http://schemas.microsoft.com/office/drawing/2014/main" id="{5B3E3E2F-C313-749A-305F-9BDB09744BC5}"/>
                    </a:ext>
                  </a:extLst>
                </p14:cNvPr>
                <p14:cNvContentPartPr/>
                <p14:nvPr/>
              </p14:nvContentPartPr>
              <p14:xfrm>
                <a:off x="7069893" y="6118228"/>
                <a:ext cx="5760" cy="13680"/>
              </p14:xfrm>
            </p:contentPart>
          </mc:Choice>
          <mc:Fallback>
            <p:pic>
              <p:nvPicPr>
                <p:cNvPr id="775" name="Freihand 774">
                  <a:extLst>
                    <a:ext uri="{FF2B5EF4-FFF2-40B4-BE49-F238E27FC236}">
                      <a16:creationId xmlns:a16="http://schemas.microsoft.com/office/drawing/2014/main" id="{5B3E3E2F-C313-749A-305F-9BDB09744BC5}"/>
                    </a:ext>
                  </a:extLst>
                </p:cNvPr>
                <p:cNvPicPr/>
                <p:nvPr/>
              </p:nvPicPr>
              <p:blipFill>
                <a:blip r:embed="rId1426"/>
                <a:stretch>
                  <a:fillRect/>
                </a:stretch>
              </p:blipFill>
              <p:spPr>
                <a:xfrm>
                  <a:off x="7063773" y="6112108"/>
                  <a:ext cx="18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776" name="Freihand 775">
                  <a:extLst>
                    <a:ext uri="{FF2B5EF4-FFF2-40B4-BE49-F238E27FC236}">
                      <a16:creationId xmlns:a16="http://schemas.microsoft.com/office/drawing/2014/main" id="{B6E8B2F8-6365-FE42-FE30-39048CDF69C0}"/>
                    </a:ext>
                  </a:extLst>
                </p14:cNvPr>
                <p14:cNvContentPartPr/>
                <p14:nvPr/>
              </p14:nvContentPartPr>
              <p14:xfrm>
                <a:off x="7144773" y="5890348"/>
                <a:ext cx="173520" cy="294840"/>
              </p14:xfrm>
            </p:contentPart>
          </mc:Choice>
          <mc:Fallback>
            <p:pic>
              <p:nvPicPr>
                <p:cNvPr id="776" name="Freihand 775">
                  <a:extLst>
                    <a:ext uri="{FF2B5EF4-FFF2-40B4-BE49-F238E27FC236}">
                      <a16:creationId xmlns:a16="http://schemas.microsoft.com/office/drawing/2014/main" id="{B6E8B2F8-6365-FE42-FE30-39048CDF69C0}"/>
                    </a:ext>
                  </a:extLst>
                </p:cNvPr>
                <p:cNvPicPr/>
                <p:nvPr/>
              </p:nvPicPr>
              <p:blipFill>
                <a:blip r:embed="rId1428"/>
                <a:stretch>
                  <a:fillRect/>
                </a:stretch>
              </p:blipFill>
              <p:spPr>
                <a:xfrm>
                  <a:off x="7138653" y="5884228"/>
                  <a:ext cx="1857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777" name="Freihand 776">
                  <a:extLst>
                    <a:ext uri="{FF2B5EF4-FFF2-40B4-BE49-F238E27FC236}">
                      <a16:creationId xmlns:a16="http://schemas.microsoft.com/office/drawing/2014/main" id="{219DA584-ABEB-1809-4CA7-9B1EDBDC1CB9}"/>
                    </a:ext>
                  </a:extLst>
                </p14:cNvPr>
                <p14:cNvContentPartPr/>
                <p14:nvPr/>
              </p14:nvContentPartPr>
              <p14:xfrm>
                <a:off x="7115613" y="6211108"/>
                <a:ext cx="205920" cy="182520"/>
              </p14:xfrm>
            </p:contentPart>
          </mc:Choice>
          <mc:Fallback>
            <p:pic>
              <p:nvPicPr>
                <p:cNvPr id="777" name="Freihand 776">
                  <a:extLst>
                    <a:ext uri="{FF2B5EF4-FFF2-40B4-BE49-F238E27FC236}">
                      <a16:creationId xmlns:a16="http://schemas.microsoft.com/office/drawing/2014/main" id="{219DA584-ABEB-1809-4CA7-9B1EDBDC1CB9}"/>
                    </a:ext>
                  </a:extLst>
                </p:cNvPr>
                <p:cNvPicPr/>
                <p:nvPr/>
              </p:nvPicPr>
              <p:blipFill>
                <a:blip r:embed="rId1430"/>
                <a:stretch>
                  <a:fillRect/>
                </a:stretch>
              </p:blipFill>
              <p:spPr>
                <a:xfrm>
                  <a:off x="7109493" y="6204988"/>
                  <a:ext cx="218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778" name="Freihand 777">
                  <a:extLst>
                    <a:ext uri="{FF2B5EF4-FFF2-40B4-BE49-F238E27FC236}">
                      <a16:creationId xmlns:a16="http://schemas.microsoft.com/office/drawing/2014/main" id="{A047079F-1F3E-B737-58DD-62DB7C50EF2C}"/>
                    </a:ext>
                  </a:extLst>
                </p14:cNvPr>
                <p14:cNvContentPartPr/>
                <p14:nvPr/>
              </p14:nvContentPartPr>
              <p14:xfrm>
                <a:off x="7250613" y="6224428"/>
                <a:ext cx="93600" cy="143640"/>
              </p14:xfrm>
            </p:contentPart>
          </mc:Choice>
          <mc:Fallback>
            <p:pic>
              <p:nvPicPr>
                <p:cNvPr id="778" name="Freihand 777">
                  <a:extLst>
                    <a:ext uri="{FF2B5EF4-FFF2-40B4-BE49-F238E27FC236}">
                      <a16:creationId xmlns:a16="http://schemas.microsoft.com/office/drawing/2014/main" id="{A047079F-1F3E-B737-58DD-62DB7C50EF2C}"/>
                    </a:ext>
                  </a:extLst>
                </p:cNvPr>
                <p:cNvPicPr/>
                <p:nvPr/>
              </p:nvPicPr>
              <p:blipFill>
                <a:blip r:embed="rId1432"/>
                <a:stretch>
                  <a:fillRect/>
                </a:stretch>
              </p:blipFill>
              <p:spPr>
                <a:xfrm>
                  <a:off x="7244493" y="6218308"/>
                  <a:ext cx="105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780" name="Freihand 779">
                  <a:extLst>
                    <a:ext uri="{FF2B5EF4-FFF2-40B4-BE49-F238E27FC236}">
                      <a16:creationId xmlns:a16="http://schemas.microsoft.com/office/drawing/2014/main" id="{712025FB-7B15-7772-4A52-D3C8C05C3EBC}"/>
                    </a:ext>
                  </a:extLst>
                </p14:cNvPr>
                <p14:cNvContentPartPr/>
                <p14:nvPr/>
              </p14:nvContentPartPr>
              <p14:xfrm>
                <a:off x="6915093" y="6022468"/>
                <a:ext cx="131400" cy="199800"/>
              </p14:xfrm>
            </p:contentPart>
          </mc:Choice>
          <mc:Fallback>
            <p:pic>
              <p:nvPicPr>
                <p:cNvPr id="780" name="Freihand 779">
                  <a:extLst>
                    <a:ext uri="{FF2B5EF4-FFF2-40B4-BE49-F238E27FC236}">
                      <a16:creationId xmlns:a16="http://schemas.microsoft.com/office/drawing/2014/main" id="{712025FB-7B15-7772-4A52-D3C8C05C3EBC}"/>
                    </a:ext>
                  </a:extLst>
                </p:cNvPr>
                <p:cNvPicPr/>
                <p:nvPr/>
              </p:nvPicPr>
              <p:blipFill>
                <a:blip r:embed="rId1434"/>
                <a:stretch>
                  <a:fillRect/>
                </a:stretch>
              </p:blipFill>
              <p:spPr>
                <a:xfrm>
                  <a:off x="6908973" y="6016348"/>
                  <a:ext cx="143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819" name="Freihand 818">
                  <a:extLst>
                    <a:ext uri="{FF2B5EF4-FFF2-40B4-BE49-F238E27FC236}">
                      <a16:creationId xmlns:a16="http://schemas.microsoft.com/office/drawing/2014/main" id="{AC54363F-F084-B0BA-F8A8-659D0676B963}"/>
                    </a:ext>
                  </a:extLst>
                </p14:cNvPr>
                <p14:cNvContentPartPr/>
                <p14:nvPr/>
              </p14:nvContentPartPr>
              <p14:xfrm>
                <a:off x="7429173" y="5864068"/>
                <a:ext cx="137520" cy="74880"/>
              </p14:xfrm>
            </p:contentPart>
          </mc:Choice>
          <mc:Fallback>
            <p:pic>
              <p:nvPicPr>
                <p:cNvPr id="819" name="Freihand 818">
                  <a:extLst>
                    <a:ext uri="{FF2B5EF4-FFF2-40B4-BE49-F238E27FC236}">
                      <a16:creationId xmlns:a16="http://schemas.microsoft.com/office/drawing/2014/main" id="{AC54363F-F084-B0BA-F8A8-659D0676B963}"/>
                    </a:ext>
                  </a:extLst>
                </p:cNvPr>
                <p:cNvPicPr/>
                <p:nvPr/>
              </p:nvPicPr>
              <p:blipFill>
                <a:blip r:embed="rId1436"/>
                <a:stretch>
                  <a:fillRect/>
                </a:stretch>
              </p:blipFill>
              <p:spPr>
                <a:xfrm>
                  <a:off x="7423053" y="5857948"/>
                  <a:ext cx="149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820" name="Freihand 819">
                  <a:extLst>
                    <a:ext uri="{FF2B5EF4-FFF2-40B4-BE49-F238E27FC236}">
                      <a16:creationId xmlns:a16="http://schemas.microsoft.com/office/drawing/2014/main" id="{EA129F64-9B30-A4F8-D8D3-385A19DF6A4B}"/>
                    </a:ext>
                  </a:extLst>
                </p14:cNvPr>
                <p14:cNvContentPartPr/>
                <p14:nvPr/>
              </p14:nvContentPartPr>
              <p14:xfrm>
                <a:off x="7431333" y="5826268"/>
                <a:ext cx="230400" cy="193680"/>
              </p14:xfrm>
            </p:contentPart>
          </mc:Choice>
          <mc:Fallback>
            <p:pic>
              <p:nvPicPr>
                <p:cNvPr id="820" name="Freihand 819">
                  <a:extLst>
                    <a:ext uri="{FF2B5EF4-FFF2-40B4-BE49-F238E27FC236}">
                      <a16:creationId xmlns:a16="http://schemas.microsoft.com/office/drawing/2014/main" id="{EA129F64-9B30-A4F8-D8D3-385A19DF6A4B}"/>
                    </a:ext>
                  </a:extLst>
                </p:cNvPr>
                <p:cNvPicPr/>
                <p:nvPr/>
              </p:nvPicPr>
              <p:blipFill>
                <a:blip r:embed="rId1438"/>
                <a:stretch>
                  <a:fillRect/>
                </a:stretch>
              </p:blipFill>
              <p:spPr>
                <a:xfrm>
                  <a:off x="7425213" y="5820148"/>
                  <a:ext cx="242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821" name="Freihand 820">
                  <a:extLst>
                    <a:ext uri="{FF2B5EF4-FFF2-40B4-BE49-F238E27FC236}">
                      <a16:creationId xmlns:a16="http://schemas.microsoft.com/office/drawing/2014/main" id="{5FDDC56C-3F6B-C9B4-1E42-A0BAA8FF97DF}"/>
                    </a:ext>
                  </a:extLst>
                </p14:cNvPr>
                <p14:cNvContentPartPr/>
                <p14:nvPr/>
              </p14:nvContentPartPr>
              <p14:xfrm>
                <a:off x="7781613" y="5697748"/>
                <a:ext cx="89640" cy="253440"/>
              </p14:xfrm>
            </p:contentPart>
          </mc:Choice>
          <mc:Fallback>
            <p:pic>
              <p:nvPicPr>
                <p:cNvPr id="821" name="Freihand 820">
                  <a:extLst>
                    <a:ext uri="{FF2B5EF4-FFF2-40B4-BE49-F238E27FC236}">
                      <a16:creationId xmlns:a16="http://schemas.microsoft.com/office/drawing/2014/main" id="{5FDDC56C-3F6B-C9B4-1E42-A0BAA8FF97DF}"/>
                    </a:ext>
                  </a:extLst>
                </p:cNvPr>
                <p:cNvPicPr/>
                <p:nvPr/>
              </p:nvPicPr>
              <p:blipFill>
                <a:blip r:embed="rId1440"/>
                <a:stretch>
                  <a:fillRect/>
                </a:stretch>
              </p:blipFill>
              <p:spPr>
                <a:xfrm>
                  <a:off x="7775493" y="5691628"/>
                  <a:ext cx="1018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822" name="Freihand 821">
                  <a:extLst>
                    <a:ext uri="{FF2B5EF4-FFF2-40B4-BE49-F238E27FC236}">
                      <a16:creationId xmlns:a16="http://schemas.microsoft.com/office/drawing/2014/main" id="{FFC8E588-6C32-FC96-71E4-9D018D88016E}"/>
                    </a:ext>
                  </a:extLst>
                </p14:cNvPr>
                <p14:cNvContentPartPr/>
                <p14:nvPr/>
              </p14:nvContentPartPr>
              <p14:xfrm>
                <a:off x="7794573" y="5689468"/>
                <a:ext cx="148680" cy="243360"/>
              </p14:xfrm>
            </p:contentPart>
          </mc:Choice>
          <mc:Fallback>
            <p:pic>
              <p:nvPicPr>
                <p:cNvPr id="822" name="Freihand 821">
                  <a:extLst>
                    <a:ext uri="{FF2B5EF4-FFF2-40B4-BE49-F238E27FC236}">
                      <a16:creationId xmlns:a16="http://schemas.microsoft.com/office/drawing/2014/main" id="{FFC8E588-6C32-FC96-71E4-9D018D88016E}"/>
                    </a:ext>
                  </a:extLst>
                </p:cNvPr>
                <p:cNvPicPr/>
                <p:nvPr/>
              </p:nvPicPr>
              <p:blipFill>
                <a:blip r:embed="rId1442"/>
                <a:stretch>
                  <a:fillRect/>
                </a:stretch>
              </p:blipFill>
              <p:spPr>
                <a:xfrm>
                  <a:off x="7788453" y="5683348"/>
                  <a:ext cx="160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823" name="Freihand 822">
                  <a:extLst>
                    <a:ext uri="{FF2B5EF4-FFF2-40B4-BE49-F238E27FC236}">
                      <a16:creationId xmlns:a16="http://schemas.microsoft.com/office/drawing/2014/main" id="{588B0AD8-2137-64F6-8E1D-29BB55EA4AE8}"/>
                    </a:ext>
                  </a:extLst>
                </p14:cNvPr>
                <p14:cNvContentPartPr/>
                <p14:nvPr/>
              </p14:nvContentPartPr>
              <p14:xfrm>
                <a:off x="8003373" y="5668948"/>
                <a:ext cx="96120" cy="246240"/>
              </p14:xfrm>
            </p:contentPart>
          </mc:Choice>
          <mc:Fallback>
            <p:pic>
              <p:nvPicPr>
                <p:cNvPr id="823" name="Freihand 822">
                  <a:extLst>
                    <a:ext uri="{FF2B5EF4-FFF2-40B4-BE49-F238E27FC236}">
                      <a16:creationId xmlns:a16="http://schemas.microsoft.com/office/drawing/2014/main" id="{588B0AD8-2137-64F6-8E1D-29BB55EA4AE8}"/>
                    </a:ext>
                  </a:extLst>
                </p:cNvPr>
                <p:cNvPicPr/>
                <p:nvPr/>
              </p:nvPicPr>
              <p:blipFill>
                <a:blip r:embed="rId1444"/>
                <a:stretch>
                  <a:fillRect/>
                </a:stretch>
              </p:blipFill>
              <p:spPr>
                <a:xfrm>
                  <a:off x="7997253" y="5662828"/>
                  <a:ext cx="1083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824" name="Freihand 823">
                  <a:extLst>
                    <a:ext uri="{FF2B5EF4-FFF2-40B4-BE49-F238E27FC236}">
                      <a16:creationId xmlns:a16="http://schemas.microsoft.com/office/drawing/2014/main" id="{46BFA2F6-E54E-AA4F-D8C1-78E54ABBC98A}"/>
                    </a:ext>
                  </a:extLst>
                </p14:cNvPr>
                <p14:cNvContentPartPr/>
                <p14:nvPr/>
              </p14:nvContentPartPr>
              <p14:xfrm>
                <a:off x="8068893" y="5471308"/>
                <a:ext cx="211680" cy="203040"/>
              </p14:xfrm>
            </p:contentPart>
          </mc:Choice>
          <mc:Fallback>
            <p:pic>
              <p:nvPicPr>
                <p:cNvPr id="824" name="Freihand 823">
                  <a:extLst>
                    <a:ext uri="{FF2B5EF4-FFF2-40B4-BE49-F238E27FC236}">
                      <a16:creationId xmlns:a16="http://schemas.microsoft.com/office/drawing/2014/main" id="{46BFA2F6-E54E-AA4F-D8C1-78E54ABBC98A}"/>
                    </a:ext>
                  </a:extLst>
                </p:cNvPr>
                <p:cNvPicPr/>
                <p:nvPr/>
              </p:nvPicPr>
              <p:blipFill>
                <a:blip r:embed="rId1446"/>
                <a:stretch>
                  <a:fillRect/>
                </a:stretch>
              </p:blipFill>
              <p:spPr>
                <a:xfrm>
                  <a:off x="8062773" y="5465188"/>
                  <a:ext cx="223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826" name="Freihand 825">
                  <a:extLst>
                    <a:ext uri="{FF2B5EF4-FFF2-40B4-BE49-F238E27FC236}">
                      <a16:creationId xmlns:a16="http://schemas.microsoft.com/office/drawing/2014/main" id="{9017FB3E-7E38-59E4-4BA3-4D295365FA72}"/>
                    </a:ext>
                  </a:extLst>
                </p14:cNvPr>
                <p14:cNvContentPartPr/>
                <p14:nvPr/>
              </p14:nvContentPartPr>
              <p14:xfrm>
                <a:off x="7535373" y="6217948"/>
                <a:ext cx="104040" cy="65520"/>
              </p14:xfrm>
            </p:contentPart>
          </mc:Choice>
          <mc:Fallback>
            <p:pic>
              <p:nvPicPr>
                <p:cNvPr id="826" name="Freihand 825">
                  <a:extLst>
                    <a:ext uri="{FF2B5EF4-FFF2-40B4-BE49-F238E27FC236}">
                      <a16:creationId xmlns:a16="http://schemas.microsoft.com/office/drawing/2014/main" id="{9017FB3E-7E38-59E4-4BA3-4D295365FA72}"/>
                    </a:ext>
                  </a:extLst>
                </p:cNvPr>
                <p:cNvPicPr/>
                <p:nvPr/>
              </p:nvPicPr>
              <p:blipFill>
                <a:blip r:embed="rId1448"/>
                <a:stretch>
                  <a:fillRect/>
                </a:stretch>
              </p:blipFill>
              <p:spPr>
                <a:xfrm>
                  <a:off x="7529253" y="6211828"/>
                  <a:ext cx="116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827" name="Freihand 826">
                  <a:extLst>
                    <a:ext uri="{FF2B5EF4-FFF2-40B4-BE49-F238E27FC236}">
                      <a16:creationId xmlns:a16="http://schemas.microsoft.com/office/drawing/2014/main" id="{8A151009-59C4-1CA6-C5AA-718707F3F1EC}"/>
                    </a:ext>
                  </a:extLst>
                </p14:cNvPr>
                <p14:cNvContentPartPr/>
                <p14:nvPr/>
              </p14:nvContentPartPr>
              <p14:xfrm>
                <a:off x="7526733" y="6351868"/>
                <a:ext cx="84240" cy="42120"/>
              </p14:xfrm>
            </p:contentPart>
          </mc:Choice>
          <mc:Fallback>
            <p:pic>
              <p:nvPicPr>
                <p:cNvPr id="827" name="Freihand 826">
                  <a:extLst>
                    <a:ext uri="{FF2B5EF4-FFF2-40B4-BE49-F238E27FC236}">
                      <a16:creationId xmlns:a16="http://schemas.microsoft.com/office/drawing/2014/main" id="{8A151009-59C4-1CA6-C5AA-718707F3F1EC}"/>
                    </a:ext>
                  </a:extLst>
                </p:cNvPr>
                <p:cNvPicPr/>
                <p:nvPr/>
              </p:nvPicPr>
              <p:blipFill>
                <a:blip r:embed="rId1450"/>
                <a:stretch>
                  <a:fillRect/>
                </a:stretch>
              </p:blipFill>
              <p:spPr>
                <a:xfrm>
                  <a:off x="7520613" y="6345748"/>
                  <a:ext cx="96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828" name="Freihand 827">
                  <a:extLst>
                    <a:ext uri="{FF2B5EF4-FFF2-40B4-BE49-F238E27FC236}">
                      <a16:creationId xmlns:a16="http://schemas.microsoft.com/office/drawing/2014/main" id="{DC7E0372-8BE8-EFE6-01EF-2E3A823DCFB3}"/>
                    </a:ext>
                  </a:extLst>
                </p14:cNvPr>
                <p14:cNvContentPartPr/>
                <p14:nvPr/>
              </p14:nvContentPartPr>
              <p14:xfrm>
                <a:off x="7649493" y="6136948"/>
                <a:ext cx="214560" cy="200880"/>
              </p14:xfrm>
            </p:contentPart>
          </mc:Choice>
          <mc:Fallback>
            <p:pic>
              <p:nvPicPr>
                <p:cNvPr id="828" name="Freihand 827">
                  <a:extLst>
                    <a:ext uri="{FF2B5EF4-FFF2-40B4-BE49-F238E27FC236}">
                      <a16:creationId xmlns:a16="http://schemas.microsoft.com/office/drawing/2014/main" id="{DC7E0372-8BE8-EFE6-01EF-2E3A823DCFB3}"/>
                    </a:ext>
                  </a:extLst>
                </p:cNvPr>
                <p:cNvPicPr/>
                <p:nvPr/>
              </p:nvPicPr>
              <p:blipFill>
                <a:blip r:embed="rId1452"/>
                <a:stretch>
                  <a:fillRect/>
                </a:stretch>
              </p:blipFill>
              <p:spPr>
                <a:xfrm>
                  <a:off x="7643373" y="6130828"/>
                  <a:ext cx="226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829" name="Freihand 828">
                  <a:extLst>
                    <a:ext uri="{FF2B5EF4-FFF2-40B4-BE49-F238E27FC236}">
                      <a16:creationId xmlns:a16="http://schemas.microsoft.com/office/drawing/2014/main" id="{B66D69C1-3E7C-791F-1036-30F81A84C538}"/>
                    </a:ext>
                  </a:extLst>
                </p14:cNvPr>
                <p14:cNvContentPartPr/>
                <p14:nvPr/>
              </p14:nvContentPartPr>
              <p14:xfrm>
                <a:off x="7803213" y="6103828"/>
                <a:ext cx="192240" cy="163800"/>
              </p14:xfrm>
            </p:contentPart>
          </mc:Choice>
          <mc:Fallback>
            <p:pic>
              <p:nvPicPr>
                <p:cNvPr id="829" name="Freihand 828">
                  <a:extLst>
                    <a:ext uri="{FF2B5EF4-FFF2-40B4-BE49-F238E27FC236}">
                      <a16:creationId xmlns:a16="http://schemas.microsoft.com/office/drawing/2014/main" id="{B66D69C1-3E7C-791F-1036-30F81A84C538}"/>
                    </a:ext>
                  </a:extLst>
                </p:cNvPr>
                <p:cNvPicPr/>
                <p:nvPr/>
              </p:nvPicPr>
              <p:blipFill>
                <a:blip r:embed="rId1454"/>
                <a:stretch>
                  <a:fillRect/>
                </a:stretch>
              </p:blipFill>
              <p:spPr>
                <a:xfrm>
                  <a:off x="7797093" y="6097708"/>
                  <a:ext cx="204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830" name="Freihand 829">
                  <a:extLst>
                    <a:ext uri="{FF2B5EF4-FFF2-40B4-BE49-F238E27FC236}">
                      <a16:creationId xmlns:a16="http://schemas.microsoft.com/office/drawing/2014/main" id="{5E9D4FC3-15D5-06C3-C419-B5EAB3B5C939}"/>
                    </a:ext>
                  </a:extLst>
                </p14:cNvPr>
                <p14:cNvContentPartPr/>
                <p14:nvPr/>
              </p14:nvContentPartPr>
              <p14:xfrm>
                <a:off x="8011653" y="6043348"/>
                <a:ext cx="141840" cy="176040"/>
              </p14:xfrm>
            </p:contentPart>
          </mc:Choice>
          <mc:Fallback>
            <p:pic>
              <p:nvPicPr>
                <p:cNvPr id="830" name="Freihand 829">
                  <a:extLst>
                    <a:ext uri="{FF2B5EF4-FFF2-40B4-BE49-F238E27FC236}">
                      <a16:creationId xmlns:a16="http://schemas.microsoft.com/office/drawing/2014/main" id="{5E9D4FC3-15D5-06C3-C419-B5EAB3B5C939}"/>
                    </a:ext>
                  </a:extLst>
                </p:cNvPr>
                <p:cNvPicPr/>
                <p:nvPr/>
              </p:nvPicPr>
              <p:blipFill>
                <a:blip r:embed="rId1456"/>
                <a:stretch>
                  <a:fillRect/>
                </a:stretch>
              </p:blipFill>
              <p:spPr>
                <a:xfrm>
                  <a:off x="8005533" y="6037228"/>
                  <a:ext cx="154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831" name="Freihand 830">
                  <a:extLst>
                    <a:ext uri="{FF2B5EF4-FFF2-40B4-BE49-F238E27FC236}">
                      <a16:creationId xmlns:a16="http://schemas.microsoft.com/office/drawing/2014/main" id="{37075C97-6AD8-2F92-A410-2709DC752832}"/>
                    </a:ext>
                  </a:extLst>
                </p14:cNvPr>
                <p14:cNvContentPartPr/>
                <p14:nvPr/>
              </p14:nvContentPartPr>
              <p14:xfrm>
                <a:off x="8129013" y="6008068"/>
                <a:ext cx="146880" cy="227520"/>
              </p14:xfrm>
            </p:contentPart>
          </mc:Choice>
          <mc:Fallback>
            <p:pic>
              <p:nvPicPr>
                <p:cNvPr id="831" name="Freihand 830">
                  <a:extLst>
                    <a:ext uri="{FF2B5EF4-FFF2-40B4-BE49-F238E27FC236}">
                      <a16:creationId xmlns:a16="http://schemas.microsoft.com/office/drawing/2014/main" id="{37075C97-6AD8-2F92-A410-2709DC752832}"/>
                    </a:ext>
                  </a:extLst>
                </p:cNvPr>
                <p:cNvPicPr/>
                <p:nvPr/>
              </p:nvPicPr>
              <p:blipFill>
                <a:blip r:embed="rId1458"/>
                <a:stretch>
                  <a:fillRect/>
                </a:stretch>
              </p:blipFill>
              <p:spPr>
                <a:xfrm>
                  <a:off x="8122893" y="6001948"/>
                  <a:ext cx="159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832" name="Freihand 831">
                  <a:extLst>
                    <a:ext uri="{FF2B5EF4-FFF2-40B4-BE49-F238E27FC236}">
                      <a16:creationId xmlns:a16="http://schemas.microsoft.com/office/drawing/2014/main" id="{9DDEF18C-950F-0767-1ECF-9EDED83165D7}"/>
                    </a:ext>
                  </a:extLst>
                </p14:cNvPr>
                <p14:cNvContentPartPr/>
                <p14:nvPr/>
              </p14:nvContentPartPr>
              <p14:xfrm>
                <a:off x="8271933" y="5942548"/>
                <a:ext cx="123840" cy="214560"/>
              </p14:xfrm>
            </p:contentPart>
          </mc:Choice>
          <mc:Fallback>
            <p:pic>
              <p:nvPicPr>
                <p:cNvPr id="832" name="Freihand 831">
                  <a:extLst>
                    <a:ext uri="{FF2B5EF4-FFF2-40B4-BE49-F238E27FC236}">
                      <a16:creationId xmlns:a16="http://schemas.microsoft.com/office/drawing/2014/main" id="{9DDEF18C-950F-0767-1ECF-9EDED83165D7}"/>
                    </a:ext>
                  </a:extLst>
                </p:cNvPr>
                <p:cNvPicPr/>
                <p:nvPr/>
              </p:nvPicPr>
              <p:blipFill>
                <a:blip r:embed="rId1460"/>
                <a:stretch>
                  <a:fillRect/>
                </a:stretch>
              </p:blipFill>
              <p:spPr>
                <a:xfrm>
                  <a:off x="8265813" y="5936428"/>
                  <a:ext cx="136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833" name="Freihand 832">
                  <a:extLst>
                    <a:ext uri="{FF2B5EF4-FFF2-40B4-BE49-F238E27FC236}">
                      <a16:creationId xmlns:a16="http://schemas.microsoft.com/office/drawing/2014/main" id="{48477F57-DC95-4B17-CE12-6F5886DBDE4B}"/>
                    </a:ext>
                  </a:extLst>
                </p14:cNvPr>
                <p14:cNvContentPartPr/>
                <p14:nvPr/>
              </p14:nvContentPartPr>
              <p14:xfrm>
                <a:off x="7670373" y="6596668"/>
                <a:ext cx="134640" cy="63000"/>
              </p14:xfrm>
            </p:contentPart>
          </mc:Choice>
          <mc:Fallback>
            <p:pic>
              <p:nvPicPr>
                <p:cNvPr id="833" name="Freihand 832">
                  <a:extLst>
                    <a:ext uri="{FF2B5EF4-FFF2-40B4-BE49-F238E27FC236}">
                      <a16:creationId xmlns:a16="http://schemas.microsoft.com/office/drawing/2014/main" id="{48477F57-DC95-4B17-CE12-6F5886DBDE4B}"/>
                    </a:ext>
                  </a:extLst>
                </p:cNvPr>
                <p:cNvPicPr/>
                <p:nvPr/>
              </p:nvPicPr>
              <p:blipFill>
                <a:blip r:embed="rId1462"/>
                <a:stretch>
                  <a:fillRect/>
                </a:stretch>
              </p:blipFill>
              <p:spPr>
                <a:xfrm>
                  <a:off x="7664253" y="6590548"/>
                  <a:ext cx="146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834" name="Freihand 833">
                  <a:extLst>
                    <a:ext uri="{FF2B5EF4-FFF2-40B4-BE49-F238E27FC236}">
                      <a16:creationId xmlns:a16="http://schemas.microsoft.com/office/drawing/2014/main" id="{F6566CE7-E8DF-613F-2171-9B69AA463222}"/>
                    </a:ext>
                  </a:extLst>
                </p14:cNvPr>
                <p14:cNvContentPartPr/>
                <p14:nvPr/>
              </p14:nvContentPartPr>
              <p14:xfrm>
                <a:off x="7709613" y="6639508"/>
                <a:ext cx="141480" cy="40680"/>
              </p14:xfrm>
            </p:contentPart>
          </mc:Choice>
          <mc:Fallback>
            <p:pic>
              <p:nvPicPr>
                <p:cNvPr id="834" name="Freihand 833">
                  <a:extLst>
                    <a:ext uri="{FF2B5EF4-FFF2-40B4-BE49-F238E27FC236}">
                      <a16:creationId xmlns:a16="http://schemas.microsoft.com/office/drawing/2014/main" id="{F6566CE7-E8DF-613F-2171-9B69AA463222}"/>
                    </a:ext>
                  </a:extLst>
                </p:cNvPr>
                <p:cNvPicPr/>
                <p:nvPr/>
              </p:nvPicPr>
              <p:blipFill>
                <a:blip r:embed="rId1464"/>
                <a:stretch>
                  <a:fillRect/>
                </a:stretch>
              </p:blipFill>
              <p:spPr>
                <a:xfrm>
                  <a:off x="7703493" y="6633388"/>
                  <a:ext cx="153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835" name="Freihand 834">
                  <a:extLst>
                    <a:ext uri="{FF2B5EF4-FFF2-40B4-BE49-F238E27FC236}">
                      <a16:creationId xmlns:a16="http://schemas.microsoft.com/office/drawing/2014/main" id="{CD9D98BF-4EC4-91C3-7C3E-46C12DF92907}"/>
                    </a:ext>
                  </a:extLst>
                </p14:cNvPr>
                <p14:cNvContentPartPr/>
                <p14:nvPr/>
              </p14:nvContentPartPr>
              <p14:xfrm>
                <a:off x="7929573" y="6472108"/>
                <a:ext cx="140040" cy="205560"/>
              </p14:xfrm>
            </p:contentPart>
          </mc:Choice>
          <mc:Fallback>
            <p:pic>
              <p:nvPicPr>
                <p:cNvPr id="835" name="Freihand 834">
                  <a:extLst>
                    <a:ext uri="{FF2B5EF4-FFF2-40B4-BE49-F238E27FC236}">
                      <a16:creationId xmlns:a16="http://schemas.microsoft.com/office/drawing/2014/main" id="{CD9D98BF-4EC4-91C3-7C3E-46C12DF92907}"/>
                    </a:ext>
                  </a:extLst>
                </p:cNvPr>
                <p:cNvPicPr/>
                <p:nvPr/>
              </p:nvPicPr>
              <p:blipFill>
                <a:blip r:embed="rId1466"/>
                <a:stretch>
                  <a:fillRect/>
                </a:stretch>
              </p:blipFill>
              <p:spPr>
                <a:xfrm>
                  <a:off x="7923453" y="6465988"/>
                  <a:ext cx="152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836" name="Freihand 835">
                  <a:extLst>
                    <a:ext uri="{FF2B5EF4-FFF2-40B4-BE49-F238E27FC236}">
                      <a16:creationId xmlns:a16="http://schemas.microsoft.com/office/drawing/2014/main" id="{FF2CC9AA-AAA6-DC4C-65DA-75C45881B5B4}"/>
                    </a:ext>
                  </a:extLst>
                </p14:cNvPr>
                <p14:cNvContentPartPr/>
                <p14:nvPr/>
              </p14:nvContentPartPr>
              <p14:xfrm>
                <a:off x="8095533" y="6358348"/>
                <a:ext cx="190440" cy="288360"/>
              </p14:xfrm>
            </p:contentPart>
          </mc:Choice>
          <mc:Fallback>
            <p:pic>
              <p:nvPicPr>
                <p:cNvPr id="836" name="Freihand 835">
                  <a:extLst>
                    <a:ext uri="{FF2B5EF4-FFF2-40B4-BE49-F238E27FC236}">
                      <a16:creationId xmlns:a16="http://schemas.microsoft.com/office/drawing/2014/main" id="{FF2CC9AA-AAA6-DC4C-65DA-75C45881B5B4}"/>
                    </a:ext>
                  </a:extLst>
                </p:cNvPr>
                <p:cNvPicPr/>
                <p:nvPr/>
              </p:nvPicPr>
              <p:blipFill>
                <a:blip r:embed="rId1468"/>
                <a:stretch>
                  <a:fillRect/>
                </a:stretch>
              </p:blipFill>
              <p:spPr>
                <a:xfrm>
                  <a:off x="8089413" y="6352228"/>
                  <a:ext cx="2026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841" name="Freihand 840">
                  <a:extLst>
                    <a:ext uri="{FF2B5EF4-FFF2-40B4-BE49-F238E27FC236}">
                      <a16:creationId xmlns:a16="http://schemas.microsoft.com/office/drawing/2014/main" id="{05CF9F92-FE3C-435F-4145-3E1CF477332B}"/>
                    </a:ext>
                  </a:extLst>
                </p14:cNvPr>
                <p14:cNvContentPartPr/>
                <p14:nvPr/>
              </p14:nvContentPartPr>
              <p14:xfrm>
                <a:off x="8104173" y="3674908"/>
                <a:ext cx="390240" cy="2811600"/>
              </p14:xfrm>
            </p:contentPart>
          </mc:Choice>
          <mc:Fallback>
            <p:pic>
              <p:nvPicPr>
                <p:cNvPr id="841" name="Freihand 840">
                  <a:extLst>
                    <a:ext uri="{FF2B5EF4-FFF2-40B4-BE49-F238E27FC236}">
                      <a16:creationId xmlns:a16="http://schemas.microsoft.com/office/drawing/2014/main" id="{05CF9F92-FE3C-435F-4145-3E1CF477332B}"/>
                    </a:ext>
                  </a:extLst>
                </p:cNvPr>
                <p:cNvPicPr/>
                <p:nvPr/>
              </p:nvPicPr>
              <p:blipFill>
                <a:blip r:embed="rId1470"/>
                <a:stretch>
                  <a:fillRect/>
                </a:stretch>
              </p:blipFill>
              <p:spPr>
                <a:xfrm>
                  <a:off x="8098053" y="3668788"/>
                  <a:ext cx="402480" cy="282384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842" name="Freihand 841">
                  <a:extLst>
                    <a:ext uri="{FF2B5EF4-FFF2-40B4-BE49-F238E27FC236}">
                      <a16:creationId xmlns:a16="http://schemas.microsoft.com/office/drawing/2014/main" id="{525E19B1-930A-CE45-3444-08801548C058}"/>
                    </a:ext>
                  </a:extLst>
                </p14:cNvPr>
                <p14:cNvContentPartPr/>
                <p14:nvPr/>
              </p14:nvContentPartPr>
              <p14:xfrm>
                <a:off x="8193453" y="3560068"/>
                <a:ext cx="125280" cy="200880"/>
              </p14:xfrm>
            </p:contentPart>
          </mc:Choice>
          <mc:Fallback>
            <p:pic>
              <p:nvPicPr>
                <p:cNvPr id="842" name="Freihand 841">
                  <a:extLst>
                    <a:ext uri="{FF2B5EF4-FFF2-40B4-BE49-F238E27FC236}">
                      <a16:creationId xmlns:a16="http://schemas.microsoft.com/office/drawing/2014/main" id="{525E19B1-930A-CE45-3444-08801548C058}"/>
                    </a:ext>
                  </a:extLst>
                </p:cNvPr>
                <p:cNvPicPr/>
                <p:nvPr/>
              </p:nvPicPr>
              <p:blipFill>
                <a:blip r:embed="rId1472"/>
                <a:stretch>
                  <a:fillRect/>
                </a:stretch>
              </p:blipFill>
              <p:spPr>
                <a:xfrm>
                  <a:off x="8187333" y="3553948"/>
                  <a:ext cx="137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845" name="Freihand 844">
                  <a:extLst>
                    <a:ext uri="{FF2B5EF4-FFF2-40B4-BE49-F238E27FC236}">
                      <a16:creationId xmlns:a16="http://schemas.microsoft.com/office/drawing/2014/main" id="{7BCB781D-2C4F-8589-E729-4FA2AF17B7CE}"/>
                    </a:ext>
                  </a:extLst>
                </p14:cNvPr>
                <p14:cNvContentPartPr/>
                <p14:nvPr/>
              </p14:nvContentPartPr>
              <p14:xfrm>
                <a:off x="8412333" y="3331468"/>
                <a:ext cx="57960" cy="177840"/>
              </p14:xfrm>
            </p:contentPart>
          </mc:Choice>
          <mc:Fallback>
            <p:pic>
              <p:nvPicPr>
                <p:cNvPr id="845" name="Freihand 844">
                  <a:extLst>
                    <a:ext uri="{FF2B5EF4-FFF2-40B4-BE49-F238E27FC236}">
                      <a16:creationId xmlns:a16="http://schemas.microsoft.com/office/drawing/2014/main" id="{7BCB781D-2C4F-8589-E729-4FA2AF17B7CE}"/>
                    </a:ext>
                  </a:extLst>
                </p:cNvPr>
                <p:cNvPicPr/>
                <p:nvPr/>
              </p:nvPicPr>
              <p:blipFill>
                <a:blip r:embed="rId1474"/>
                <a:stretch>
                  <a:fillRect/>
                </a:stretch>
              </p:blipFill>
              <p:spPr>
                <a:xfrm>
                  <a:off x="8406213" y="3325348"/>
                  <a:ext cx="70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846" name="Freihand 845">
                  <a:extLst>
                    <a:ext uri="{FF2B5EF4-FFF2-40B4-BE49-F238E27FC236}">
                      <a16:creationId xmlns:a16="http://schemas.microsoft.com/office/drawing/2014/main" id="{5AE2F42E-0A4D-8F9F-2CE8-52C1FF4EB114}"/>
                    </a:ext>
                  </a:extLst>
                </p14:cNvPr>
                <p14:cNvContentPartPr/>
                <p14:nvPr/>
              </p14:nvContentPartPr>
              <p14:xfrm>
                <a:off x="8390733" y="3335428"/>
                <a:ext cx="129240" cy="183600"/>
              </p14:xfrm>
            </p:contentPart>
          </mc:Choice>
          <mc:Fallback>
            <p:pic>
              <p:nvPicPr>
                <p:cNvPr id="846" name="Freihand 845">
                  <a:extLst>
                    <a:ext uri="{FF2B5EF4-FFF2-40B4-BE49-F238E27FC236}">
                      <a16:creationId xmlns:a16="http://schemas.microsoft.com/office/drawing/2014/main" id="{5AE2F42E-0A4D-8F9F-2CE8-52C1FF4EB114}"/>
                    </a:ext>
                  </a:extLst>
                </p:cNvPr>
                <p:cNvPicPr/>
                <p:nvPr/>
              </p:nvPicPr>
              <p:blipFill>
                <a:blip r:embed="rId1476"/>
                <a:stretch>
                  <a:fillRect/>
                </a:stretch>
              </p:blipFill>
              <p:spPr>
                <a:xfrm>
                  <a:off x="8384613" y="3329308"/>
                  <a:ext cx="141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848" name="Freihand 847">
                  <a:extLst>
                    <a:ext uri="{FF2B5EF4-FFF2-40B4-BE49-F238E27FC236}">
                      <a16:creationId xmlns:a16="http://schemas.microsoft.com/office/drawing/2014/main" id="{89483304-0712-731E-5322-157941F021A3}"/>
                    </a:ext>
                  </a:extLst>
                </p14:cNvPr>
                <p14:cNvContentPartPr/>
                <p14:nvPr/>
              </p14:nvContentPartPr>
              <p14:xfrm>
                <a:off x="8550213" y="3310948"/>
                <a:ext cx="77400" cy="186120"/>
              </p14:xfrm>
            </p:contentPart>
          </mc:Choice>
          <mc:Fallback>
            <p:pic>
              <p:nvPicPr>
                <p:cNvPr id="848" name="Freihand 847">
                  <a:extLst>
                    <a:ext uri="{FF2B5EF4-FFF2-40B4-BE49-F238E27FC236}">
                      <a16:creationId xmlns:a16="http://schemas.microsoft.com/office/drawing/2014/main" id="{89483304-0712-731E-5322-157941F021A3}"/>
                    </a:ext>
                  </a:extLst>
                </p:cNvPr>
                <p:cNvPicPr/>
                <p:nvPr/>
              </p:nvPicPr>
              <p:blipFill>
                <a:blip r:embed="rId1478"/>
                <a:stretch>
                  <a:fillRect/>
                </a:stretch>
              </p:blipFill>
              <p:spPr>
                <a:xfrm>
                  <a:off x="8544093" y="3304828"/>
                  <a:ext cx="89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849" name="Freihand 848">
                  <a:extLst>
                    <a:ext uri="{FF2B5EF4-FFF2-40B4-BE49-F238E27FC236}">
                      <a16:creationId xmlns:a16="http://schemas.microsoft.com/office/drawing/2014/main" id="{DD4C9774-3DAC-FBD7-8CEE-0EAA0087266A}"/>
                    </a:ext>
                  </a:extLst>
                </p14:cNvPr>
                <p14:cNvContentPartPr/>
                <p14:nvPr/>
              </p14:nvContentPartPr>
              <p14:xfrm>
                <a:off x="8620413" y="3233908"/>
                <a:ext cx="115920" cy="153720"/>
              </p14:xfrm>
            </p:contentPart>
          </mc:Choice>
          <mc:Fallback>
            <p:pic>
              <p:nvPicPr>
                <p:cNvPr id="849" name="Freihand 848">
                  <a:extLst>
                    <a:ext uri="{FF2B5EF4-FFF2-40B4-BE49-F238E27FC236}">
                      <a16:creationId xmlns:a16="http://schemas.microsoft.com/office/drawing/2014/main" id="{DD4C9774-3DAC-FBD7-8CEE-0EAA0087266A}"/>
                    </a:ext>
                  </a:extLst>
                </p:cNvPr>
                <p:cNvPicPr/>
                <p:nvPr/>
              </p:nvPicPr>
              <p:blipFill>
                <a:blip r:embed="rId1480"/>
                <a:stretch>
                  <a:fillRect/>
                </a:stretch>
              </p:blipFill>
              <p:spPr>
                <a:xfrm>
                  <a:off x="8614293" y="3227788"/>
                  <a:ext cx="128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850" name="Freihand 849">
                  <a:extLst>
                    <a:ext uri="{FF2B5EF4-FFF2-40B4-BE49-F238E27FC236}">
                      <a16:creationId xmlns:a16="http://schemas.microsoft.com/office/drawing/2014/main" id="{79B4788D-4C27-ACA3-3ABA-82A2DBF4AF0A}"/>
                    </a:ext>
                  </a:extLst>
                </p14:cNvPr>
                <p14:cNvContentPartPr/>
                <p14:nvPr/>
              </p14:nvContentPartPr>
              <p14:xfrm>
                <a:off x="8429973" y="3492748"/>
                <a:ext cx="285480" cy="128160"/>
              </p14:xfrm>
            </p:contentPart>
          </mc:Choice>
          <mc:Fallback>
            <p:pic>
              <p:nvPicPr>
                <p:cNvPr id="850" name="Freihand 849">
                  <a:extLst>
                    <a:ext uri="{FF2B5EF4-FFF2-40B4-BE49-F238E27FC236}">
                      <a16:creationId xmlns:a16="http://schemas.microsoft.com/office/drawing/2014/main" id="{79B4788D-4C27-ACA3-3ABA-82A2DBF4AF0A}"/>
                    </a:ext>
                  </a:extLst>
                </p:cNvPr>
                <p:cNvPicPr/>
                <p:nvPr/>
              </p:nvPicPr>
              <p:blipFill>
                <a:blip r:embed="rId1482"/>
                <a:stretch>
                  <a:fillRect/>
                </a:stretch>
              </p:blipFill>
              <p:spPr>
                <a:xfrm>
                  <a:off x="8423853" y="3486628"/>
                  <a:ext cx="297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852" name="Freihand 851">
                  <a:extLst>
                    <a:ext uri="{FF2B5EF4-FFF2-40B4-BE49-F238E27FC236}">
                      <a16:creationId xmlns:a16="http://schemas.microsoft.com/office/drawing/2014/main" id="{D7E27DEC-FBDF-A460-3DC9-16C2C55F910B}"/>
                    </a:ext>
                  </a:extLst>
                </p14:cNvPr>
                <p14:cNvContentPartPr/>
                <p14:nvPr/>
              </p14:nvContentPartPr>
              <p14:xfrm>
                <a:off x="8465253" y="3663388"/>
                <a:ext cx="96120" cy="153360"/>
              </p14:xfrm>
            </p:contentPart>
          </mc:Choice>
          <mc:Fallback>
            <p:pic>
              <p:nvPicPr>
                <p:cNvPr id="852" name="Freihand 851">
                  <a:extLst>
                    <a:ext uri="{FF2B5EF4-FFF2-40B4-BE49-F238E27FC236}">
                      <a16:creationId xmlns:a16="http://schemas.microsoft.com/office/drawing/2014/main" id="{D7E27DEC-FBDF-A460-3DC9-16C2C55F910B}"/>
                    </a:ext>
                  </a:extLst>
                </p:cNvPr>
                <p:cNvPicPr/>
                <p:nvPr/>
              </p:nvPicPr>
              <p:blipFill>
                <a:blip r:embed="rId1484"/>
                <a:stretch>
                  <a:fillRect/>
                </a:stretch>
              </p:blipFill>
              <p:spPr>
                <a:xfrm>
                  <a:off x="8459133" y="3657268"/>
                  <a:ext cx="108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853" name="Freihand 852">
                  <a:extLst>
                    <a:ext uri="{FF2B5EF4-FFF2-40B4-BE49-F238E27FC236}">
                      <a16:creationId xmlns:a16="http://schemas.microsoft.com/office/drawing/2014/main" id="{CA0DAC40-35AE-7F99-B461-255AF4184ED4}"/>
                    </a:ext>
                  </a:extLst>
                </p14:cNvPr>
                <p14:cNvContentPartPr/>
                <p14:nvPr/>
              </p14:nvContentPartPr>
              <p14:xfrm>
                <a:off x="8474613" y="3605068"/>
                <a:ext cx="271440" cy="218160"/>
              </p14:xfrm>
            </p:contentPart>
          </mc:Choice>
          <mc:Fallback>
            <p:pic>
              <p:nvPicPr>
                <p:cNvPr id="853" name="Freihand 852">
                  <a:extLst>
                    <a:ext uri="{FF2B5EF4-FFF2-40B4-BE49-F238E27FC236}">
                      <a16:creationId xmlns:a16="http://schemas.microsoft.com/office/drawing/2014/main" id="{CA0DAC40-35AE-7F99-B461-255AF4184ED4}"/>
                    </a:ext>
                  </a:extLst>
                </p:cNvPr>
                <p:cNvPicPr/>
                <p:nvPr/>
              </p:nvPicPr>
              <p:blipFill>
                <a:blip r:embed="rId1486"/>
                <a:stretch>
                  <a:fillRect/>
                </a:stretch>
              </p:blipFill>
              <p:spPr>
                <a:xfrm>
                  <a:off x="8468493" y="3598948"/>
                  <a:ext cx="283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854" name="Freihand 853">
                  <a:extLst>
                    <a:ext uri="{FF2B5EF4-FFF2-40B4-BE49-F238E27FC236}">
                      <a16:creationId xmlns:a16="http://schemas.microsoft.com/office/drawing/2014/main" id="{D3C1159F-A321-7CFE-E131-7C17BAF8A00F}"/>
                    </a:ext>
                  </a:extLst>
                </p14:cNvPr>
                <p14:cNvContentPartPr/>
                <p14:nvPr/>
              </p14:nvContentPartPr>
              <p14:xfrm>
                <a:off x="8755053" y="3459628"/>
                <a:ext cx="109440" cy="104400"/>
              </p14:xfrm>
            </p:contentPart>
          </mc:Choice>
          <mc:Fallback>
            <p:pic>
              <p:nvPicPr>
                <p:cNvPr id="854" name="Freihand 853">
                  <a:extLst>
                    <a:ext uri="{FF2B5EF4-FFF2-40B4-BE49-F238E27FC236}">
                      <a16:creationId xmlns:a16="http://schemas.microsoft.com/office/drawing/2014/main" id="{D3C1159F-A321-7CFE-E131-7C17BAF8A00F}"/>
                    </a:ext>
                  </a:extLst>
                </p:cNvPr>
                <p:cNvPicPr/>
                <p:nvPr/>
              </p:nvPicPr>
              <p:blipFill>
                <a:blip r:embed="rId1488"/>
                <a:stretch>
                  <a:fillRect/>
                </a:stretch>
              </p:blipFill>
              <p:spPr>
                <a:xfrm>
                  <a:off x="8748933" y="3453508"/>
                  <a:ext cx="121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856" name="Freihand 855">
                  <a:extLst>
                    <a:ext uri="{FF2B5EF4-FFF2-40B4-BE49-F238E27FC236}">
                      <a16:creationId xmlns:a16="http://schemas.microsoft.com/office/drawing/2014/main" id="{4E5AD93B-1A52-327E-A636-F252EEF2CC30}"/>
                    </a:ext>
                  </a:extLst>
                </p14:cNvPr>
                <p14:cNvContentPartPr/>
                <p14:nvPr/>
              </p14:nvContentPartPr>
              <p14:xfrm>
                <a:off x="8906973" y="3259468"/>
                <a:ext cx="98280" cy="138240"/>
              </p14:xfrm>
            </p:contentPart>
          </mc:Choice>
          <mc:Fallback>
            <p:pic>
              <p:nvPicPr>
                <p:cNvPr id="856" name="Freihand 855">
                  <a:extLst>
                    <a:ext uri="{FF2B5EF4-FFF2-40B4-BE49-F238E27FC236}">
                      <a16:creationId xmlns:a16="http://schemas.microsoft.com/office/drawing/2014/main" id="{4E5AD93B-1A52-327E-A636-F252EEF2CC30}"/>
                    </a:ext>
                  </a:extLst>
                </p:cNvPr>
                <p:cNvPicPr/>
                <p:nvPr/>
              </p:nvPicPr>
              <p:blipFill>
                <a:blip r:embed="rId1490"/>
                <a:stretch>
                  <a:fillRect/>
                </a:stretch>
              </p:blipFill>
              <p:spPr>
                <a:xfrm>
                  <a:off x="8900853" y="3253348"/>
                  <a:ext cx="110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857" name="Freihand 856">
                  <a:extLst>
                    <a:ext uri="{FF2B5EF4-FFF2-40B4-BE49-F238E27FC236}">
                      <a16:creationId xmlns:a16="http://schemas.microsoft.com/office/drawing/2014/main" id="{9EBD5202-BBF6-5E97-C060-C56D53FE0633}"/>
                    </a:ext>
                  </a:extLst>
                </p14:cNvPr>
                <p14:cNvContentPartPr/>
                <p14:nvPr/>
              </p14:nvContentPartPr>
              <p14:xfrm>
                <a:off x="9023973" y="3233908"/>
                <a:ext cx="114480" cy="124200"/>
              </p14:xfrm>
            </p:contentPart>
          </mc:Choice>
          <mc:Fallback>
            <p:pic>
              <p:nvPicPr>
                <p:cNvPr id="857" name="Freihand 856">
                  <a:extLst>
                    <a:ext uri="{FF2B5EF4-FFF2-40B4-BE49-F238E27FC236}">
                      <a16:creationId xmlns:a16="http://schemas.microsoft.com/office/drawing/2014/main" id="{9EBD5202-BBF6-5E97-C060-C56D53FE0633}"/>
                    </a:ext>
                  </a:extLst>
                </p:cNvPr>
                <p:cNvPicPr/>
                <p:nvPr/>
              </p:nvPicPr>
              <p:blipFill>
                <a:blip r:embed="rId1492"/>
                <a:stretch>
                  <a:fillRect/>
                </a:stretch>
              </p:blipFill>
              <p:spPr>
                <a:xfrm>
                  <a:off x="9017853" y="3227788"/>
                  <a:ext cx="126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858" name="Freihand 857">
                  <a:extLst>
                    <a:ext uri="{FF2B5EF4-FFF2-40B4-BE49-F238E27FC236}">
                      <a16:creationId xmlns:a16="http://schemas.microsoft.com/office/drawing/2014/main" id="{BFBCAA2C-F180-9FA7-8048-0877AA8140C5}"/>
                    </a:ext>
                  </a:extLst>
                </p14:cNvPr>
                <p14:cNvContentPartPr/>
                <p14:nvPr/>
              </p14:nvContentPartPr>
              <p14:xfrm>
                <a:off x="8951253" y="3192148"/>
                <a:ext cx="275040" cy="308160"/>
              </p14:xfrm>
            </p:contentPart>
          </mc:Choice>
          <mc:Fallback>
            <p:pic>
              <p:nvPicPr>
                <p:cNvPr id="858" name="Freihand 857">
                  <a:extLst>
                    <a:ext uri="{FF2B5EF4-FFF2-40B4-BE49-F238E27FC236}">
                      <a16:creationId xmlns:a16="http://schemas.microsoft.com/office/drawing/2014/main" id="{BFBCAA2C-F180-9FA7-8048-0877AA8140C5}"/>
                    </a:ext>
                  </a:extLst>
                </p:cNvPr>
                <p:cNvPicPr/>
                <p:nvPr/>
              </p:nvPicPr>
              <p:blipFill>
                <a:blip r:embed="rId1494"/>
                <a:stretch>
                  <a:fillRect/>
                </a:stretch>
              </p:blipFill>
              <p:spPr>
                <a:xfrm>
                  <a:off x="8945133" y="3186028"/>
                  <a:ext cx="28728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859" name="Freihand 858">
                  <a:extLst>
                    <a:ext uri="{FF2B5EF4-FFF2-40B4-BE49-F238E27FC236}">
                      <a16:creationId xmlns:a16="http://schemas.microsoft.com/office/drawing/2014/main" id="{F41A6AAE-EDE2-5611-60AA-E6996DC6CA86}"/>
                    </a:ext>
                  </a:extLst>
                </p14:cNvPr>
                <p14:cNvContentPartPr/>
                <p14:nvPr/>
              </p14:nvContentPartPr>
              <p14:xfrm>
                <a:off x="8959533" y="3540988"/>
                <a:ext cx="99720" cy="167040"/>
              </p14:xfrm>
            </p:contentPart>
          </mc:Choice>
          <mc:Fallback>
            <p:pic>
              <p:nvPicPr>
                <p:cNvPr id="859" name="Freihand 858">
                  <a:extLst>
                    <a:ext uri="{FF2B5EF4-FFF2-40B4-BE49-F238E27FC236}">
                      <a16:creationId xmlns:a16="http://schemas.microsoft.com/office/drawing/2014/main" id="{F41A6AAE-EDE2-5611-60AA-E6996DC6CA86}"/>
                    </a:ext>
                  </a:extLst>
                </p:cNvPr>
                <p:cNvPicPr/>
                <p:nvPr/>
              </p:nvPicPr>
              <p:blipFill>
                <a:blip r:embed="rId1496"/>
                <a:stretch>
                  <a:fillRect/>
                </a:stretch>
              </p:blipFill>
              <p:spPr>
                <a:xfrm>
                  <a:off x="8953413" y="3534868"/>
                  <a:ext cx="111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860" name="Freihand 859">
                  <a:extLst>
                    <a:ext uri="{FF2B5EF4-FFF2-40B4-BE49-F238E27FC236}">
                      <a16:creationId xmlns:a16="http://schemas.microsoft.com/office/drawing/2014/main" id="{5E59A8B2-9488-EB35-10D9-9FF737D1C4AE}"/>
                    </a:ext>
                  </a:extLst>
                </p14:cNvPr>
                <p14:cNvContentPartPr/>
                <p14:nvPr/>
              </p14:nvContentPartPr>
              <p14:xfrm>
                <a:off x="9119013" y="3511468"/>
                <a:ext cx="106920" cy="153720"/>
              </p14:xfrm>
            </p:contentPart>
          </mc:Choice>
          <mc:Fallback>
            <p:pic>
              <p:nvPicPr>
                <p:cNvPr id="860" name="Freihand 859">
                  <a:extLst>
                    <a:ext uri="{FF2B5EF4-FFF2-40B4-BE49-F238E27FC236}">
                      <a16:creationId xmlns:a16="http://schemas.microsoft.com/office/drawing/2014/main" id="{5E59A8B2-9488-EB35-10D9-9FF737D1C4AE}"/>
                    </a:ext>
                  </a:extLst>
                </p:cNvPr>
                <p:cNvPicPr/>
                <p:nvPr/>
              </p:nvPicPr>
              <p:blipFill>
                <a:blip r:embed="rId1498"/>
                <a:stretch>
                  <a:fillRect/>
                </a:stretch>
              </p:blipFill>
              <p:spPr>
                <a:xfrm>
                  <a:off x="9112893" y="3505348"/>
                  <a:ext cx="119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862" name="Freihand 861">
                  <a:extLst>
                    <a:ext uri="{FF2B5EF4-FFF2-40B4-BE49-F238E27FC236}">
                      <a16:creationId xmlns:a16="http://schemas.microsoft.com/office/drawing/2014/main" id="{77759BB4-57B4-B988-3E58-02C9411826AD}"/>
                    </a:ext>
                  </a:extLst>
                </p14:cNvPr>
                <p14:cNvContentPartPr/>
                <p14:nvPr/>
              </p14:nvContentPartPr>
              <p14:xfrm>
                <a:off x="8384613" y="4052548"/>
                <a:ext cx="137160" cy="84600"/>
              </p14:xfrm>
            </p:contentPart>
          </mc:Choice>
          <mc:Fallback>
            <p:pic>
              <p:nvPicPr>
                <p:cNvPr id="862" name="Freihand 861">
                  <a:extLst>
                    <a:ext uri="{FF2B5EF4-FFF2-40B4-BE49-F238E27FC236}">
                      <a16:creationId xmlns:a16="http://schemas.microsoft.com/office/drawing/2014/main" id="{77759BB4-57B4-B988-3E58-02C9411826AD}"/>
                    </a:ext>
                  </a:extLst>
                </p:cNvPr>
                <p:cNvPicPr/>
                <p:nvPr/>
              </p:nvPicPr>
              <p:blipFill>
                <a:blip r:embed="rId1500"/>
                <a:stretch>
                  <a:fillRect/>
                </a:stretch>
              </p:blipFill>
              <p:spPr>
                <a:xfrm>
                  <a:off x="8378493" y="4046428"/>
                  <a:ext cx="149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863" name="Freihand 862">
                  <a:extLst>
                    <a:ext uri="{FF2B5EF4-FFF2-40B4-BE49-F238E27FC236}">
                      <a16:creationId xmlns:a16="http://schemas.microsoft.com/office/drawing/2014/main" id="{E91A3127-A487-7B9A-C8AA-1303B2F34DF4}"/>
                    </a:ext>
                  </a:extLst>
                </p14:cNvPr>
                <p14:cNvContentPartPr/>
                <p14:nvPr/>
              </p14:nvContentPartPr>
              <p14:xfrm>
                <a:off x="8438613" y="4104388"/>
                <a:ext cx="95760" cy="60840"/>
              </p14:xfrm>
            </p:contentPart>
          </mc:Choice>
          <mc:Fallback>
            <p:pic>
              <p:nvPicPr>
                <p:cNvPr id="863" name="Freihand 862">
                  <a:extLst>
                    <a:ext uri="{FF2B5EF4-FFF2-40B4-BE49-F238E27FC236}">
                      <a16:creationId xmlns:a16="http://schemas.microsoft.com/office/drawing/2014/main" id="{E91A3127-A487-7B9A-C8AA-1303B2F34DF4}"/>
                    </a:ext>
                  </a:extLst>
                </p:cNvPr>
                <p:cNvPicPr/>
                <p:nvPr/>
              </p:nvPicPr>
              <p:blipFill>
                <a:blip r:embed="rId1502"/>
                <a:stretch>
                  <a:fillRect/>
                </a:stretch>
              </p:blipFill>
              <p:spPr>
                <a:xfrm>
                  <a:off x="8432493" y="4098268"/>
                  <a:ext cx="108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865" name="Freihand 864">
                  <a:extLst>
                    <a:ext uri="{FF2B5EF4-FFF2-40B4-BE49-F238E27FC236}">
                      <a16:creationId xmlns:a16="http://schemas.microsoft.com/office/drawing/2014/main" id="{0A1C9134-41A3-0C12-DF4E-B70B2C70973C}"/>
                    </a:ext>
                  </a:extLst>
                </p14:cNvPr>
                <p14:cNvContentPartPr/>
                <p14:nvPr/>
              </p14:nvContentPartPr>
              <p14:xfrm>
                <a:off x="8627253" y="3944188"/>
                <a:ext cx="113760" cy="210600"/>
              </p14:xfrm>
            </p:contentPart>
          </mc:Choice>
          <mc:Fallback>
            <p:pic>
              <p:nvPicPr>
                <p:cNvPr id="865" name="Freihand 864">
                  <a:extLst>
                    <a:ext uri="{FF2B5EF4-FFF2-40B4-BE49-F238E27FC236}">
                      <a16:creationId xmlns:a16="http://schemas.microsoft.com/office/drawing/2014/main" id="{0A1C9134-41A3-0C12-DF4E-B70B2C70973C}"/>
                    </a:ext>
                  </a:extLst>
                </p:cNvPr>
                <p:cNvPicPr/>
                <p:nvPr/>
              </p:nvPicPr>
              <p:blipFill>
                <a:blip r:embed="rId1504"/>
                <a:stretch>
                  <a:fillRect/>
                </a:stretch>
              </p:blipFill>
              <p:spPr>
                <a:xfrm>
                  <a:off x="8621133" y="3938068"/>
                  <a:ext cx="126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866" name="Freihand 865">
                  <a:extLst>
                    <a:ext uri="{FF2B5EF4-FFF2-40B4-BE49-F238E27FC236}">
                      <a16:creationId xmlns:a16="http://schemas.microsoft.com/office/drawing/2014/main" id="{7BF3ED58-7780-19B1-4562-6E72DC7A9D2E}"/>
                    </a:ext>
                  </a:extLst>
                </p14:cNvPr>
                <p14:cNvContentPartPr/>
                <p14:nvPr/>
              </p14:nvContentPartPr>
              <p14:xfrm>
                <a:off x="8802573" y="4016548"/>
                <a:ext cx="37800" cy="115920"/>
              </p14:xfrm>
            </p:contentPart>
          </mc:Choice>
          <mc:Fallback>
            <p:pic>
              <p:nvPicPr>
                <p:cNvPr id="866" name="Freihand 865">
                  <a:extLst>
                    <a:ext uri="{FF2B5EF4-FFF2-40B4-BE49-F238E27FC236}">
                      <a16:creationId xmlns:a16="http://schemas.microsoft.com/office/drawing/2014/main" id="{7BF3ED58-7780-19B1-4562-6E72DC7A9D2E}"/>
                    </a:ext>
                  </a:extLst>
                </p:cNvPr>
                <p:cNvPicPr/>
                <p:nvPr/>
              </p:nvPicPr>
              <p:blipFill>
                <a:blip r:embed="rId1506"/>
                <a:stretch>
                  <a:fillRect/>
                </a:stretch>
              </p:blipFill>
              <p:spPr>
                <a:xfrm>
                  <a:off x="8796453" y="4010428"/>
                  <a:ext cx="50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867" name="Freihand 866">
                  <a:extLst>
                    <a:ext uri="{FF2B5EF4-FFF2-40B4-BE49-F238E27FC236}">
                      <a16:creationId xmlns:a16="http://schemas.microsoft.com/office/drawing/2014/main" id="{72A082D9-E377-CD89-2703-C0643A0CDFBB}"/>
                    </a:ext>
                  </a:extLst>
                </p14:cNvPr>
                <p14:cNvContentPartPr/>
                <p14:nvPr/>
              </p14:nvContentPartPr>
              <p14:xfrm>
                <a:off x="8878533" y="3912508"/>
                <a:ext cx="149400" cy="158040"/>
              </p14:xfrm>
            </p:contentPart>
          </mc:Choice>
          <mc:Fallback>
            <p:pic>
              <p:nvPicPr>
                <p:cNvPr id="867" name="Freihand 866">
                  <a:extLst>
                    <a:ext uri="{FF2B5EF4-FFF2-40B4-BE49-F238E27FC236}">
                      <a16:creationId xmlns:a16="http://schemas.microsoft.com/office/drawing/2014/main" id="{72A082D9-E377-CD89-2703-C0643A0CDFBB}"/>
                    </a:ext>
                  </a:extLst>
                </p:cNvPr>
                <p:cNvPicPr/>
                <p:nvPr/>
              </p:nvPicPr>
              <p:blipFill>
                <a:blip r:embed="rId1508"/>
                <a:stretch>
                  <a:fillRect/>
                </a:stretch>
              </p:blipFill>
              <p:spPr>
                <a:xfrm>
                  <a:off x="8872413" y="3906388"/>
                  <a:ext cx="161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868" name="Freihand 867">
                  <a:extLst>
                    <a:ext uri="{FF2B5EF4-FFF2-40B4-BE49-F238E27FC236}">
                      <a16:creationId xmlns:a16="http://schemas.microsoft.com/office/drawing/2014/main" id="{DD92B4CE-D253-C65D-A262-AF12553D6EA5}"/>
                    </a:ext>
                  </a:extLst>
                </p14:cNvPr>
                <p14:cNvContentPartPr/>
                <p14:nvPr/>
              </p14:nvContentPartPr>
              <p14:xfrm>
                <a:off x="9047733" y="3849508"/>
                <a:ext cx="131400" cy="159120"/>
              </p14:xfrm>
            </p:contentPart>
          </mc:Choice>
          <mc:Fallback>
            <p:pic>
              <p:nvPicPr>
                <p:cNvPr id="868" name="Freihand 867">
                  <a:extLst>
                    <a:ext uri="{FF2B5EF4-FFF2-40B4-BE49-F238E27FC236}">
                      <a16:creationId xmlns:a16="http://schemas.microsoft.com/office/drawing/2014/main" id="{DD92B4CE-D253-C65D-A262-AF12553D6EA5}"/>
                    </a:ext>
                  </a:extLst>
                </p:cNvPr>
                <p:cNvPicPr/>
                <p:nvPr/>
              </p:nvPicPr>
              <p:blipFill>
                <a:blip r:embed="rId1510"/>
                <a:stretch>
                  <a:fillRect/>
                </a:stretch>
              </p:blipFill>
              <p:spPr>
                <a:xfrm>
                  <a:off x="9041613" y="3843388"/>
                  <a:ext cx="143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870" name="Freihand 869">
                  <a:extLst>
                    <a:ext uri="{FF2B5EF4-FFF2-40B4-BE49-F238E27FC236}">
                      <a16:creationId xmlns:a16="http://schemas.microsoft.com/office/drawing/2014/main" id="{AB0E99B0-63F5-CAE4-4E71-22C57E35FB01}"/>
                    </a:ext>
                  </a:extLst>
                </p14:cNvPr>
                <p14:cNvContentPartPr/>
                <p14:nvPr/>
              </p14:nvContentPartPr>
              <p14:xfrm>
                <a:off x="9044133" y="3808468"/>
                <a:ext cx="165240" cy="68040"/>
              </p14:xfrm>
            </p:contentPart>
          </mc:Choice>
          <mc:Fallback>
            <p:pic>
              <p:nvPicPr>
                <p:cNvPr id="870" name="Freihand 869">
                  <a:extLst>
                    <a:ext uri="{FF2B5EF4-FFF2-40B4-BE49-F238E27FC236}">
                      <a16:creationId xmlns:a16="http://schemas.microsoft.com/office/drawing/2014/main" id="{AB0E99B0-63F5-CAE4-4E71-22C57E35FB01}"/>
                    </a:ext>
                  </a:extLst>
                </p:cNvPr>
                <p:cNvPicPr/>
                <p:nvPr/>
              </p:nvPicPr>
              <p:blipFill>
                <a:blip r:embed="rId1512"/>
                <a:stretch>
                  <a:fillRect/>
                </a:stretch>
              </p:blipFill>
              <p:spPr>
                <a:xfrm>
                  <a:off x="9038013" y="3802348"/>
                  <a:ext cx="17748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3">
            <p14:nvContentPartPr>
              <p14:cNvPr id="872" name="Freihand 871">
                <a:extLst>
                  <a:ext uri="{FF2B5EF4-FFF2-40B4-BE49-F238E27FC236}">
                    <a16:creationId xmlns:a16="http://schemas.microsoft.com/office/drawing/2014/main" id="{EF8F68CA-D1F9-D7C4-AE7A-1721F5C47879}"/>
                  </a:ext>
                </a:extLst>
              </p14:cNvPr>
              <p14:cNvContentPartPr/>
              <p14:nvPr/>
            </p14:nvContentPartPr>
            <p14:xfrm>
              <a:off x="2362533" y="1460548"/>
              <a:ext cx="136080" cy="437040"/>
            </p14:xfrm>
          </p:contentPart>
        </mc:Choice>
        <mc:Fallback>
          <p:pic>
            <p:nvPicPr>
              <p:cNvPr id="872" name="Freihand 871">
                <a:extLst>
                  <a:ext uri="{FF2B5EF4-FFF2-40B4-BE49-F238E27FC236}">
                    <a16:creationId xmlns:a16="http://schemas.microsoft.com/office/drawing/2014/main" id="{EF8F68CA-D1F9-D7C4-AE7A-1721F5C47879}"/>
                  </a:ext>
                </a:extLst>
              </p:cNvPr>
              <p:cNvPicPr/>
              <p:nvPr/>
            </p:nvPicPr>
            <p:blipFill>
              <a:blip r:embed="rId1514"/>
              <a:stretch>
                <a:fillRect/>
              </a:stretch>
            </p:blipFill>
            <p:spPr>
              <a:xfrm>
                <a:off x="2356413" y="1454428"/>
                <a:ext cx="14832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873" name="Freihand 872">
                <a:extLst>
                  <a:ext uri="{FF2B5EF4-FFF2-40B4-BE49-F238E27FC236}">
                    <a16:creationId xmlns:a16="http://schemas.microsoft.com/office/drawing/2014/main" id="{68B50F07-4CE7-3841-94AD-EC4FB9CD7524}"/>
                  </a:ext>
                </a:extLst>
              </p14:cNvPr>
              <p14:cNvContentPartPr/>
              <p14:nvPr/>
            </p14:nvContentPartPr>
            <p14:xfrm>
              <a:off x="1236453" y="1505548"/>
              <a:ext cx="201240" cy="328320"/>
            </p14:xfrm>
          </p:contentPart>
        </mc:Choice>
        <mc:Fallback>
          <p:pic>
            <p:nvPicPr>
              <p:cNvPr id="873" name="Freihand 872">
                <a:extLst>
                  <a:ext uri="{FF2B5EF4-FFF2-40B4-BE49-F238E27FC236}">
                    <a16:creationId xmlns:a16="http://schemas.microsoft.com/office/drawing/2014/main" id="{68B50F07-4CE7-3841-94AD-EC4FB9CD7524}"/>
                  </a:ext>
                </a:extLst>
              </p:cNvPr>
              <p:cNvPicPr/>
              <p:nvPr/>
            </p:nvPicPr>
            <p:blipFill>
              <a:blip r:embed="rId1516"/>
              <a:stretch>
                <a:fillRect/>
              </a:stretch>
            </p:blipFill>
            <p:spPr>
              <a:xfrm>
                <a:off x="1230333" y="1499428"/>
                <a:ext cx="2134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874" name="Freihand 873">
                <a:extLst>
                  <a:ext uri="{FF2B5EF4-FFF2-40B4-BE49-F238E27FC236}">
                    <a16:creationId xmlns:a16="http://schemas.microsoft.com/office/drawing/2014/main" id="{0AA73EE2-0D41-9F27-1937-CB24E18908A8}"/>
                  </a:ext>
                </a:extLst>
              </p14:cNvPr>
              <p14:cNvContentPartPr/>
              <p14:nvPr/>
            </p14:nvContentPartPr>
            <p14:xfrm>
              <a:off x="1880853" y="2966068"/>
              <a:ext cx="154800" cy="335880"/>
            </p14:xfrm>
          </p:contentPart>
        </mc:Choice>
        <mc:Fallback>
          <p:pic>
            <p:nvPicPr>
              <p:cNvPr id="874" name="Freihand 873">
                <a:extLst>
                  <a:ext uri="{FF2B5EF4-FFF2-40B4-BE49-F238E27FC236}">
                    <a16:creationId xmlns:a16="http://schemas.microsoft.com/office/drawing/2014/main" id="{0AA73EE2-0D41-9F27-1937-CB24E18908A8}"/>
                  </a:ext>
                </a:extLst>
              </p:cNvPr>
              <p:cNvPicPr/>
              <p:nvPr/>
            </p:nvPicPr>
            <p:blipFill>
              <a:blip r:embed="rId1518"/>
              <a:stretch>
                <a:fillRect/>
              </a:stretch>
            </p:blipFill>
            <p:spPr>
              <a:xfrm>
                <a:off x="1874733" y="2959948"/>
                <a:ext cx="1670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875" name="Freihand 874">
                <a:extLst>
                  <a:ext uri="{FF2B5EF4-FFF2-40B4-BE49-F238E27FC236}">
                    <a16:creationId xmlns:a16="http://schemas.microsoft.com/office/drawing/2014/main" id="{DC8C9598-F287-804E-F666-A256DFE8A6B0}"/>
                  </a:ext>
                </a:extLst>
              </p14:cNvPr>
              <p14:cNvContentPartPr/>
              <p14:nvPr/>
            </p14:nvContentPartPr>
            <p14:xfrm>
              <a:off x="2525253" y="667108"/>
              <a:ext cx="467280" cy="486360"/>
            </p14:xfrm>
          </p:contentPart>
        </mc:Choice>
        <mc:Fallback>
          <p:pic>
            <p:nvPicPr>
              <p:cNvPr id="875" name="Freihand 874">
                <a:extLst>
                  <a:ext uri="{FF2B5EF4-FFF2-40B4-BE49-F238E27FC236}">
                    <a16:creationId xmlns:a16="http://schemas.microsoft.com/office/drawing/2014/main" id="{DC8C9598-F287-804E-F666-A256DFE8A6B0}"/>
                  </a:ext>
                </a:extLst>
              </p:cNvPr>
              <p:cNvPicPr/>
              <p:nvPr/>
            </p:nvPicPr>
            <p:blipFill>
              <a:blip r:embed="rId1520"/>
              <a:stretch>
                <a:fillRect/>
              </a:stretch>
            </p:blipFill>
            <p:spPr>
              <a:xfrm>
                <a:off x="2519133" y="660988"/>
                <a:ext cx="479520" cy="498600"/>
              </a:xfrm>
              <a:prstGeom prst="rect">
                <a:avLst/>
              </a:prstGeom>
            </p:spPr>
          </p:pic>
        </mc:Fallback>
      </mc:AlternateContent>
      <p:grpSp>
        <p:nvGrpSpPr>
          <p:cNvPr id="878" name="Gruppieren 877">
            <a:extLst>
              <a:ext uri="{FF2B5EF4-FFF2-40B4-BE49-F238E27FC236}">
                <a16:creationId xmlns:a16="http://schemas.microsoft.com/office/drawing/2014/main" id="{1A4F41C6-D969-4B71-E4C1-745EBBB6FD74}"/>
              </a:ext>
            </a:extLst>
          </p:cNvPr>
          <p:cNvGrpSpPr/>
          <p:nvPr/>
        </p:nvGrpSpPr>
        <p:grpSpPr>
          <a:xfrm>
            <a:off x="8533653" y="1998028"/>
            <a:ext cx="1993320" cy="741960"/>
            <a:chOff x="8533653" y="1998028"/>
            <a:chExt cx="1993320" cy="741960"/>
          </a:xfrm>
        </p:grpSpPr>
        <mc:AlternateContent xmlns:mc="http://schemas.openxmlformats.org/markup-compatibility/2006">
          <mc:Choice xmlns:p14="http://schemas.microsoft.com/office/powerpoint/2010/main" Requires="p14">
            <p:contentPart p14:bwMode="auto" r:id="rId1521">
              <p14:nvContentPartPr>
                <p14:cNvPr id="593" name="Freihand 592">
                  <a:extLst>
                    <a:ext uri="{FF2B5EF4-FFF2-40B4-BE49-F238E27FC236}">
                      <a16:creationId xmlns:a16="http://schemas.microsoft.com/office/drawing/2014/main" id="{3A7ABCE8-9DD1-E1E3-B9AB-3C21F857AC8F}"/>
                    </a:ext>
                  </a:extLst>
                </p14:cNvPr>
                <p14:cNvContentPartPr/>
                <p14:nvPr/>
              </p14:nvContentPartPr>
              <p14:xfrm>
                <a:off x="10016133" y="2047708"/>
                <a:ext cx="153360" cy="26280"/>
              </p14:xfrm>
            </p:contentPart>
          </mc:Choice>
          <mc:Fallback>
            <p:pic>
              <p:nvPicPr>
                <p:cNvPr id="593" name="Freihand 592">
                  <a:extLst>
                    <a:ext uri="{FF2B5EF4-FFF2-40B4-BE49-F238E27FC236}">
                      <a16:creationId xmlns:a16="http://schemas.microsoft.com/office/drawing/2014/main" id="{3A7ABCE8-9DD1-E1E3-B9AB-3C21F857AC8F}"/>
                    </a:ext>
                  </a:extLst>
                </p:cNvPr>
                <p:cNvPicPr/>
                <p:nvPr/>
              </p:nvPicPr>
              <p:blipFill>
                <a:blip r:embed="rId1522"/>
                <a:stretch>
                  <a:fillRect/>
                </a:stretch>
              </p:blipFill>
              <p:spPr>
                <a:xfrm>
                  <a:off x="10010013" y="2041588"/>
                  <a:ext cx="165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594" name="Freihand 593">
                  <a:extLst>
                    <a:ext uri="{FF2B5EF4-FFF2-40B4-BE49-F238E27FC236}">
                      <a16:creationId xmlns:a16="http://schemas.microsoft.com/office/drawing/2014/main" id="{7EF36754-4EB1-8154-7A2C-861554AD41A9}"/>
                    </a:ext>
                  </a:extLst>
                </p14:cNvPr>
                <p14:cNvContentPartPr/>
                <p14:nvPr/>
              </p14:nvContentPartPr>
              <p14:xfrm>
                <a:off x="10181373" y="1998028"/>
                <a:ext cx="48600" cy="138600"/>
              </p14:xfrm>
            </p:contentPart>
          </mc:Choice>
          <mc:Fallback>
            <p:pic>
              <p:nvPicPr>
                <p:cNvPr id="594" name="Freihand 593">
                  <a:extLst>
                    <a:ext uri="{FF2B5EF4-FFF2-40B4-BE49-F238E27FC236}">
                      <a16:creationId xmlns:a16="http://schemas.microsoft.com/office/drawing/2014/main" id="{7EF36754-4EB1-8154-7A2C-861554AD41A9}"/>
                    </a:ext>
                  </a:extLst>
                </p:cNvPr>
                <p:cNvPicPr/>
                <p:nvPr/>
              </p:nvPicPr>
              <p:blipFill>
                <a:blip r:embed="rId1524"/>
                <a:stretch>
                  <a:fillRect/>
                </a:stretch>
              </p:blipFill>
              <p:spPr>
                <a:xfrm>
                  <a:off x="10175253" y="1991908"/>
                  <a:ext cx="60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791" name="Freihand 790">
                  <a:extLst>
                    <a:ext uri="{FF2B5EF4-FFF2-40B4-BE49-F238E27FC236}">
                      <a16:creationId xmlns:a16="http://schemas.microsoft.com/office/drawing/2014/main" id="{015ED648-DF01-17EF-2FE2-C9ACACDD15FC}"/>
                    </a:ext>
                  </a:extLst>
                </p14:cNvPr>
                <p14:cNvContentPartPr/>
                <p14:nvPr/>
              </p14:nvContentPartPr>
              <p14:xfrm>
                <a:off x="9730293" y="2571868"/>
                <a:ext cx="796680" cy="46800"/>
              </p14:xfrm>
            </p:contentPart>
          </mc:Choice>
          <mc:Fallback>
            <p:pic>
              <p:nvPicPr>
                <p:cNvPr id="791" name="Freihand 790">
                  <a:extLst>
                    <a:ext uri="{FF2B5EF4-FFF2-40B4-BE49-F238E27FC236}">
                      <a16:creationId xmlns:a16="http://schemas.microsoft.com/office/drawing/2014/main" id="{015ED648-DF01-17EF-2FE2-C9ACACDD15FC}"/>
                    </a:ext>
                  </a:extLst>
                </p:cNvPr>
                <p:cNvPicPr/>
                <p:nvPr/>
              </p:nvPicPr>
              <p:blipFill>
                <a:blip r:embed="rId1526"/>
                <a:stretch>
                  <a:fillRect/>
                </a:stretch>
              </p:blipFill>
              <p:spPr>
                <a:xfrm>
                  <a:off x="9724173" y="2565748"/>
                  <a:ext cx="808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793" name="Freihand 792">
                  <a:extLst>
                    <a:ext uri="{FF2B5EF4-FFF2-40B4-BE49-F238E27FC236}">
                      <a16:creationId xmlns:a16="http://schemas.microsoft.com/office/drawing/2014/main" id="{D2A85CE1-75C5-EF03-355A-CD7373A7BF79}"/>
                    </a:ext>
                  </a:extLst>
                </p14:cNvPr>
                <p14:cNvContentPartPr/>
                <p14:nvPr/>
              </p14:nvContentPartPr>
              <p14:xfrm>
                <a:off x="9492693" y="2352628"/>
                <a:ext cx="151200" cy="150480"/>
              </p14:xfrm>
            </p:contentPart>
          </mc:Choice>
          <mc:Fallback>
            <p:pic>
              <p:nvPicPr>
                <p:cNvPr id="793" name="Freihand 792">
                  <a:extLst>
                    <a:ext uri="{FF2B5EF4-FFF2-40B4-BE49-F238E27FC236}">
                      <a16:creationId xmlns:a16="http://schemas.microsoft.com/office/drawing/2014/main" id="{D2A85CE1-75C5-EF03-355A-CD7373A7BF79}"/>
                    </a:ext>
                  </a:extLst>
                </p:cNvPr>
                <p:cNvPicPr/>
                <p:nvPr/>
              </p:nvPicPr>
              <p:blipFill>
                <a:blip r:embed="rId1528"/>
                <a:stretch>
                  <a:fillRect/>
                </a:stretch>
              </p:blipFill>
              <p:spPr>
                <a:xfrm>
                  <a:off x="9486573" y="2346508"/>
                  <a:ext cx="163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794" name="Freihand 793">
                  <a:extLst>
                    <a:ext uri="{FF2B5EF4-FFF2-40B4-BE49-F238E27FC236}">
                      <a16:creationId xmlns:a16="http://schemas.microsoft.com/office/drawing/2014/main" id="{04FEA813-2360-C818-3096-B24CF4DEAED7}"/>
                    </a:ext>
                  </a:extLst>
                </p14:cNvPr>
                <p14:cNvContentPartPr/>
                <p14:nvPr/>
              </p14:nvContentPartPr>
              <p14:xfrm>
                <a:off x="9517533" y="2431468"/>
                <a:ext cx="139680" cy="76320"/>
              </p14:xfrm>
            </p:contentPart>
          </mc:Choice>
          <mc:Fallback>
            <p:pic>
              <p:nvPicPr>
                <p:cNvPr id="794" name="Freihand 793">
                  <a:extLst>
                    <a:ext uri="{FF2B5EF4-FFF2-40B4-BE49-F238E27FC236}">
                      <a16:creationId xmlns:a16="http://schemas.microsoft.com/office/drawing/2014/main" id="{04FEA813-2360-C818-3096-B24CF4DEAED7}"/>
                    </a:ext>
                  </a:extLst>
                </p:cNvPr>
                <p:cNvPicPr/>
                <p:nvPr/>
              </p:nvPicPr>
              <p:blipFill>
                <a:blip r:embed="rId1530"/>
                <a:stretch>
                  <a:fillRect/>
                </a:stretch>
              </p:blipFill>
              <p:spPr>
                <a:xfrm>
                  <a:off x="9511413" y="2425348"/>
                  <a:ext cx="151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795" name="Freihand 794">
                  <a:extLst>
                    <a:ext uri="{FF2B5EF4-FFF2-40B4-BE49-F238E27FC236}">
                      <a16:creationId xmlns:a16="http://schemas.microsoft.com/office/drawing/2014/main" id="{A815F1B2-7A4B-411B-A90B-B5CA308BA7FB}"/>
                    </a:ext>
                  </a:extLst>
                </p14:cNvPr>
                <p14:cNvContentPartPr/>
                <p14:nvPr/>
              </p14:nvContentPartPr>
              <p14:xfrm>
                <a:off x="8833893" y="2294308"/>
                <a:ext cx="100800" cy="127080"/>
              </p14:xfrm>
            </p:contentPart>
          </mc:Choice>
          <mc:Fallback>
            <p:pic>
              <p:nvPicPr>
                <p:cNvPr id="795" name="Freihand 794">
                  <a:extLst>
                    <a:ext uri="{FF2B5EF4-FFF2-40B4-BE49-F238E27FC236}">
                      <a16:creationId xmlns:a16="http://schemas.microsoft.com/office/drawing/2014/main" id="{A815F1B2-7A4B-411B-A90B-B5CA308BA7FB}"/>
                    </a:ext>
                  </a:extLst>
                </p:cNvPr>
                <p:cNvPicPr/>
                <p:nvPr/>
              </p:nvPicPr>
              <p:blipFill>
                <a:blip r:embed="rId1532"/>
                <a:stretch>
                  <a:fillRect/>
                </a:stretch>
              </p:blipFill>
              <p:spPr>
                <a:xfrm>
                  <a:off x="8827773" y="2288188"/>
                  <a:ext cx="113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796" name="Freihand 795">
                  <a:extLst>
                    <a:ext uri="{FF2B5EF4-FFF2-40B4-BE49-F238E27FC236}">
                      <a16:creationId xmlns:a16="http://schemas.microsoft.com/office/drawing/2014/main" id="{FA615722-BE11-2EA2-ACD2-D56D35706567}"/>
                    </a:ext>
                  </a:extLst>
                </p14:cNvPr>
                <p14:cNvContentPartPr/>
                <p14:nvPr/>
              </p14:nvContentPartPr>
              <p14:xfrm>
                <a:off x="8835333" y="2206108"/>
                <a:ext cx="11880" cy="32400"/>
              </p14:xfrm>
            </p:contentPart>
          </mc:Choice>
          <mc:Fallback>
            <p:pic>
              <p:nvPicPr>
                <p:cNvPr id="796" name="Freihand 795">
                  <a:extLst>
                    <a:ext uri="{FF2B5EF4-FFF2-40B4-BE49-F238E27FC236}">
                      <a16:creationId xmlns:a16="http://schemas.microsoft.com/office/drawing/2014/main" id="{FA615722-BE11-2EA2-ACD2-D56D35706567}"/>
                    </a:ext>
                  </a:extLst>
                </p:cNvPr>
                <p:cNvPicPr/>
                <p:nvPr/>
              </p:nvPicPr>
              <p:blipFill>
                <a:blip r:embed="rId1534"/>
                <a:stretch>
                  <a:fillRect/>
                </a:stretch>
              </p:blipFill>
              <p:spPr>
                <a:xfrm>
                  <a:off x="8829213" y="2199988"/>
                  <a:ext cx="24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797" name="Freihand 796">
                  <a:extLst>
                    <a:ext uri="{FF2B5EF4-FFF2-40B4-BE49-F238E27FC236}">
                      <a16:creationId xmlns:a16="http://schemas.microsoft.com/office/drawing/2014/main" id="{D9226125-23F4-5CAB-4960-C4DA76A2645B}"/>
                    </a:ext>
                  </a:extLst>
                </p14:cNvPr>
                <p14:cNvContentPartPr/>
                <p14:nvPr/>
              </p14:nvContentPartPr>
              <p14:xfrm>
                <a:off x="8907693" y="2207908"/>
                <a:ext cx="114840" cy="106200"/>
              </p14:xfrm>
            </p:contentPart>
          </mc:Choice>
          <mc:Fallback>
            <p:pic>
              <p:nvPicPr>
                <p:cNvPr id="797" name="Freihand 796">
                  <a:extLst>
                    <a:ext uri="{FF2B5EF4-FFF2-40B4-BE49-F238E27FC236}">
                      <a16:creationId xmlns:a16="http://schemas.microsoft.com/office/drawing/2014/main" id="{D9226125-23F4-5CAB-4960-C4DA76A2645B}"/>
                    </a:ext>
                  </a:extLst>
                </p:cNvPr>
                <p:cNvPicPr/>
                <p:nvPr/>
              </p:nvPicPr>
              <p:blipFill>
                <a:blip r:embed="rId1536"/>
                <a:stretch>
                  <a:fillRect/>
                </a:stretch>
              </p:blipFill>
              <p:spPr>
                <a:xfrm>
                  <a:off x="8901573" y="2201788"/>
                  <a:ext cx="127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798" name="Freihand 797">
                  <a:extLst>
                    <a:ext uri="{FF2B5EF4-FFF2-40B4-BE49-F238E27FC236}">
                      <a16:creationId xmlns:a16="http://schemas.microsoft.com/office/drawing/2014/main" id="{99112C2C-F883-3F43-2EE9-72EC82B96C27}"/>
                    </a:ext>
                  </a:extLst>
                </p14:cNvPr>
                <p14:cNvContentPartPr/>
                <p14:nvPr/>
              </p14:nvContentPartPr>
              <p14:xfrm>
                <a:off x="9021093" y="2305828"/>
                <a:ext cx="90360" cy="86760"/>
              </p14:xfrm>
            </p:contentPart>
          </mc:Choice>
          <mc:Fallback>
            <p:pic>
              <p:nvPicPr>
                <p:cNvPr id="798" name="Freihand 797">
                  <a:extLst>
                    <a:ext uri="{FF2B5EF4-FFF2-40B4-BE49-F238E27FC236}">
                      <a16:creationId xmlns:a16="http://schemas.microsoft.com/office/drawing/2014/main" id="{99112C2C-F883-3F43-2EE9-72EC82B96C27}"/>
                    </a:ext>
                  </a:extLst>
                </p:cNvPr>
                <p:cNvPicPr/>
                <p:nvPr/>
              </p:nvPicPr>
              <p:blipFill>
                <a:blip r:embed="rId1538"/>
                <a:stretch>
                  <a:fillRect/>
                </a:stretch>
              </p:blipFill>
              <p:spPr>
                <a:xfrm>
                  <a:off x="9014973" y="2299708"/>
                  <a:ext cx="10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799" name="Freihand 798">
                  <a:extLst>
                    <a:ext uri="{FF2B5EF4-FFF2-40B4-BE49-F238E27FC236}">
                      <a16:creationId xmlns:a16="http://schemas.microsoft.com/office/drawing/2014/main" id="{03BF10F7-0ABA-8CCF-F7F8-62BBEEEEB1BC}"/>
                    </a:ext>
                  </a:extLst>
                </p14:cNvPr>
                <p14:cNvContentPartPr/>
                <p14:nvPr/>
              </p14:nvContentPartPr>
              <p14:xfrm>
                <a:off x="9195333" y="2226988"/>
                <a:ext cx="125280" cy="142200"/>
              </p14:xfrm>
            </p:contentPart>
          </mc:Choice>
          <mc:Fallback>
            <p:pic>
              <p:nvPicPr>
                <p:cNvPr id="799" name="Freihand 798">
                  <a:extLst>
                    <a:ext uri="{FF2B5EF4-FFF2-40B4-BE49-F238E27FC236}">
                      <a16:creationId xmlns:a16="http://schemas.microsoft.com/office/drawing/2014/main" id="{03BF10F7-0ABA-8CCF-F7F8-62BBEEEEB1BC}"/>
                    </a:ext>
                  </a:extLst>
                </p:cNvPr>
                <p:cNvPicPr/>
                <p:nvPr/>
              </p:nvPicPr>
              <p:blipFill>
                <a:blip r:embed="rId1540"/>
                <a:stretch>
                  <a:fillRect/>
                </a:stretch>
              </p:blipFill>
              <p:spPr>
                <a:xfrm>
                  <a:off x="9189213" y="2220868"/>
                  <a:ext cx="137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801" name="Freihand 800">
                  <a:extLst>
                    <a:ext uri="{FF2B5EF4-FFF2-40B4-BE49-F238E27FC236}">
                      <a16:creationId xmlns:a16="http://schemas.microsoft.com/office/drawing/2014/main" id="{1DF1E324-23CA-50CA-82FC-259EA79E669D}"/>
                    </a:ext>
                  </a:extLst>
                </p14:cNvPr>
                <p14:cNvContentPartPr/>
                <p14:nvPr/>
              </p14:nvContentPartPr>
              <p14:xfrm>
                <a:off x="9387213" y="2212948"/>
                <a:ext cx="32760" cy="133560"/>
              </p14:xfrm>
            </p:contentPart>
          </mc:Choice>
          <mc:Fallback>
            <p:pic>
              <p:nvPicPr>
                <p:cNvPr id="801" name="Freihand 800">
                  <a:extLst>
                    <a:ext uri="{FF2B5EF4-FFF2-40B4-BE49-F238E27FC236}">
                      <a16:creationId xmlns:a16="http://schemas.microsoft.com/office/drawing/2014/main" id="{1DF1E324-23CA-50CA-82FC-259EA79E669D}"/>
                    </a:ext>
                  </a:extLst>
                </p:cNvPr>
                <p:cNvPicPr/>
                <p:nvPr/>
              </p:nvPicPr>
              <p:blipFill>
                <a:blip r:embed="rId1542"/>
                <a:stretch>
                  <a:fillRect/>
                </a:stretch>
              </p:blipFill>
              <p:spPr>
                <a:xfrm>
                  <a:off x="9381093" y="2206828"/>
                  <a:ext cx="45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802" name="Freihand 801">
                  <a:extLst>
                    <a:ext uri="{FF2B5EF4-FFF2-40B4-BE49-F238E27FC236}">
                      <a16:creationId xmlns:a16="http://schemas.microsoft.com/office/drawing/2014/main" id="{7470FE55-BEB0-921A-D039-366F3712C24F}"/>
                    </a:ext>
                  </a:extLst>
                </p14:cNvPr>
                <p14:cNvContentPartPr/>
                <p14:nvPr/>
              </p14:nvContentPartPr>
              <p14:xfrm>
                <a:off x="9300093" y="2147428"/>
                <a:ext cx="204120" cy="181800"/>
              </p14:xfrm>
            </p:contentPart>
          </mc:Choice>
          <mc:Fallback>
            <p:pic>
              <p:nvPicPr>
                <p:cNvPr id="802" name="Freihand 801">
                  <a:extLst>
                    <a:ext uri="{FF2B5EF4-FFF2-40B4-BE49-F238E27FC236}">
                      <a16:creationId xmlns:a16="http://schemas.microsoft.com/office/drawing/2014/main" id="{7470FE55-BEB0-921A-D039-366F3712C24F}"/>
                    </a:ext>
                  </a:extLst>
                </p:cNvPr>
                <p:cNvPicPr/>
                <p:nvPr/>
              </p:nvPicPr>
              <p:blipFill>
                <a:blip r:embed="rId1544"/>
                <a:stretch>
                  <a:fillRect/>
                </a:stretch>
              </p:blipFill>
              <p:spPr>
                <a:xfrm>
                  <a:off x="9293973" y="2141308"/>
                  <a:ext cx="216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876" name="Freihand 875">
                  <a:extLst>
                    <a:ext uri="{FF2B5EF4-FFF2-40B4-BE49-F238E27FC236}">
                      <a16:creationId xmlns:a16="http://schemas.microsoft.com/office/drawing/2014/main" id="{962E008A-FCB9-6E05-A94F-77A41A686BE5}"/>
                    </a:ext>
                  </a:extLst>
                </p14:cNvPr>
                <p14:cNvContentPartPr/>
                <p14:nvPr/>
              </p14:nvContentPartPr>
              <p14:xfrm>
                <a:off x="8683773" y="2464588"/>
                <a:ext cx="21600" cy="275400"/>
              </p14:xfrm>
            </p:contentPart>
          </mc:Choice>
          <mc:Fallback>
            <p:pic>
              <p:nvPicPr>
                <p:cNvPr id="876" name="Freihand 875">
                  <a:extLst>
                    <a:ext uri="{FF2B5EF4-FFF2-40B4-BE49-F238E27FC236}">
                      <a16:creationId xmlns:a16="http://schemas.microsoft.com/office/drawing/2014/main" id="{962E008A-FCB9-6E05-A94F-77A41A686BE5}"/>
                    </a:ext>
                  </a:extLst>
                </p:cNvPr>
                <p:cNvPicPr/>
                <p:nvPr/>
              </p:nvPicPr>
              <p:blipFill>
                <a:blip r:embed="rId1546"/>
                <a:stretch>
                  <a:fillRect/>
                </a:stretch>
              </p:blipFill>
              <p:spPr>
                <a:xfrm>
                  <a:off x="8677653" y="2458468"/>
                  <a:ext cx="338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877" name="Freihand 876">
                  <a:extLst>
                    <a:ext uri="{FF2B5EF4-FFF2-40B4-BE49-F238E27FC236}">
                      <a16:creationId xmlns:a16="http://schemas.microsoft.com/office/drawing/2014/main" id="{AEA718CD-08F2-D6BD-2AB5-A49FB9D9CCAA}"/>
                    </a:ext>
                  </a:extLst>
                </p14:cNvPr>
                <p14:cNvContentPartPr/>
                <p14:nvPr/>
              </p14:nvContentPartPr>
              <p14:xfrm>
                <a:off x="8533653" y="2300068"/>
                <a:ext cx="230400" cy="307800"/>
              </p14:xfrm>
            </p:contentPart>
          </mc:Choice>
          <mc:Fallback>
            <p:pic>
              <p:nvPicPr>
                <p:cNvPr id="877" name="Freihand 876">
                  <a:extLst>
                    <a:ext uri="{FF2B5EF4-FFF2-40B4-BE49-F238E27FC236}">
                      <a16:creationId xmlns:a16="http://schemas.microsoft.com/office/drawing/2014/main" id="{AEA718CD-08F2-D6BD-2AB5-A49FB9D9CCAA}"/>
                    </a:ext>
                  </a:extLst>
                </p:cNvPr>
                <p:cNvPicPr/>
                <p:nvPr/>
              </p:nvPicPr>
              <p:blipFill>
                <a:blip r:embed="rId1548"/>
                <a:stretch>
                  <a:fillRect/>
                </a:stretch>
              </p:blipFill>
              <p:spPr>
                <a:xfrm>
                  <a:off x="8527533" y="2293948"/>
                  <a:ext cx="242640" cy="320040"/>
                </a:xfrm>
                <a:prstGeom prst="rect">
                  <a:avLst/>
                </a:prstGeom>
              </p:spPr>
            </p:pic>
          </mc:Fallback>
        </mc:AlternateContent>
      </p:grpSp>
    </p:spTree>
    <p:extLst>
      <p:ext uri="{BB962C8B-B14F-4D97-AF65-F5344CB8AC3E}">
        <p14:creationId xmlns:p14="http://schemas.microsoft.com/office/powerpoint/2010/main" val="383697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xmlns="">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xmlns="">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xmlns="">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xmlns="">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xmlns="">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xmlns="">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xmlns="">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xmlns="">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xmlns="">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xmlns="">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xmlns="">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xmlns="">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xmlns="">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xmlns="">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xmlns="">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xmlns="">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xmlns="">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xmlns="">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xmlns="">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xmlns="">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xmlns="">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xmlns="">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xmlns="">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xmlns="">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xmlns="">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xmlns="">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xmlns="">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xmlns="">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xmlns="">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xmlns="">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xmlns="">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xmlns="">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xmlns="">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xmlns="">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xmlns="">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xmlns="">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xmlns="">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xmlns="">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xmlns="">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xmlns="">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xmlns="">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xmlns="">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xmlns="">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xmlns="">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xmlns="">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xmlns="">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xmlns="">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xmlns="">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xmlns="">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xmlns="">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xmlns="">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xmlns="">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xmlns="">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xmlns="">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xmlns="">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xmlns="">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xmlns="">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xmlns="">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xmlns="">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xmlns="">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xmlns="">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xmlns="">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xmlns="">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xmlns="">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xmlns="">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xmlns="">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xmlns="">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xmlns="">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xmlns="">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xmlns="">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xmlns="">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xmlns="">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xmlns="">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xmlns="">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xmlns="">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xmlns="">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xmlns="">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xmlns="">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xmlns="">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xmlns="">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xmlns="">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xmlns="">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xmlns="">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xmlns="">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xmlns="">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xmlns="">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xmlns="">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xmlns="">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xmlns="">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xmlns="">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xmlns="">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xmlns="">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xmlns="">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xmlns="">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xmlns="">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xmlns="">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xmlns="">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xmlns="">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xmlns="">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xmlns="">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xmlns="">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xmlns="">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xmlns="">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xmlns="">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xmlns="">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xmlns="">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xmlns="">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xmlns="">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xmlns="">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xmlns="">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xmlns="">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xmlns="">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xmlns="">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xmlns="">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xmlns="">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xmlns="">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xmlns="">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xmlns="">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xmlns="">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xmlns="">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xmlns="">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xmlns="">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xmlns="">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xmlns="">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xmlns="">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xmlns="">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xmlns="">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xmlns="">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xmlns="">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xmlns="">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xmlns="">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xmlns="">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xmlns="">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xmlns="">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xmlns="">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xmlns="">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xmlns="">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xmlns="">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xmlns="">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xmlns="">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xmlns="">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xmlns="">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xmlns="">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xmlns="">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xmlns="">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xmlns="">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xmlns="">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xmlns="">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xmlns="">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xmlns="">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xmlns="">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xmlns="">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xmlns="">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xmlns="">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xmlns="">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xmlns="">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xmlns="">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xmlns="">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xmlns="">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xmlns="">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xmlns="">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xmlns="">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xmlns="">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xmlns="">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xmlns="">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xmlns="">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xmlns="">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xmlns="">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xmlns="">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xmlns="">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xmlns="">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xmlns="">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xmlns="">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xmlns="">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xmlns="">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xmlns="">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xmlns="">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xmlns="">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xmlns="">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xmlns="">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xmlns="">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xmlns="">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xmlns="">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xmlns="">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xmlns="">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xmlns="">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xmlns="">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xmlns="">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xmlns="">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xmlns="">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xmlns="">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xmlns="">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xmlns="">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xmlns="">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xmlns="">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xmlns="">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xmlns="">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xmlns="">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xmlns="">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xmlns="">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xmlns="">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xmlns="">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xmlns="">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xmlns="">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xmlns="">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xmlns="">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xmlns="">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xmlns="">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xmlns="">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xmlns="">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xmlns="">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xmlns="">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xmlns="">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xmlns="">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xmlns="">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xmlns="">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xmlns="">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xmlns="">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xmlns="">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xmlns="">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xmlns="">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xmlns="">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xmlns="">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xmlns="">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xmlns="">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xmlns="">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xmlns="">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xmlns="">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xmlns="">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xmlns="">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xmlns="">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xmlns="">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xmlns="">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xmlns="">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xmlns="">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xmlns="">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xmlns="">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xmlns="">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xmlns="">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xmlns="">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xmlns="">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xmlns="">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xmlns="">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xmlns="">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xmlns="">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xmlns="">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xmlns="">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xmlns="">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xmlns="">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xmlns="">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xmlns="">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xmlns="">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xmlns="">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xmlns="">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xmlns="">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xmlns="">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xmlns="">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xmlns="">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xmlns:p14="http://schemas.microsoft.com/office/powerpoint/2010/main">
          <mc:Choice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xmlns="">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xmlns="">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xmlns="">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xmlns="">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xmlns="">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xmlns="">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xmlns="">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xmlns="">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xmlns="">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xmlns="">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xmlns="">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xmlns="">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xmlns="">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xmlns="">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xmlns="">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xmlns="">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xmlns="">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xmlns="">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xmlns="">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xmlns="">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xmlns="">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xmlns="">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xmlns="">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xmlns="">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xmlns="">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xmlns="">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xmlns="">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xmlns="">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xmlns="">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xmlns="">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xmlns="">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xmlns="">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xmlns="">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xmlns="">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xmlns="">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xmlns="">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xmlns="">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xmlns="">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xmlns="">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xmlns="">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xmlns="">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xmlns="">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xmlns="">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xmlns="">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xmlns="">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xmlns="">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xmlns="">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xmlns="">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xmlns="">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xmlns="">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xmlns="">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xmlns="">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xmlns="">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xmlns="">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xmlns="">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xmlns="">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xmlns="">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xmlns="">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xmlns="">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xmlns="">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xmlns="">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xmlns="">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xmlns="">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xmlns="">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xmlns:p14="http://schemas.microsoft.com/office/powerpoint/2010/main">
          <mc:Choice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xmlns="">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xmlns="">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xmlns="">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xmlns="">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xmlns="">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xmlns="">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xmlns="">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xmlns="">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xmlns="">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xmlns="">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xmlns="">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xmlns="">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xmlns="">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xmlns="">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xmlns="">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xmlns="">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xmlns="">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xmlns="">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xmlns="">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xmlns="">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xmlns="">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xmlns="">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xmlns="">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xmlns="">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xmlns="">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xmlns="">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xmlns="">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xmlns="">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xmlns="">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xmlns="">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xmlns="">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xmlns="">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xmlns="">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xmlns="">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xmlns="">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xmlns="">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xmlns="">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xmlns="">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xmlns="">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xmlns="">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xmlns="">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xmlns="">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xmlns="">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xmlns="">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xmlns="">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xmlns="">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xmlns="">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xmlns="">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xmlns="">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xmlns="">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xmlns="">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xmlns="">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xmlns="">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xmlns="">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xmlns="">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xmlns="">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xmlns="">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xmlns="">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xmlns="">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xmlns="">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xmlns="">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xmlns="">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xmlns="">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xmlns="">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xmlns="">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xmlns="">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xmlns="">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xmlns="">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xmlns="">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xmlns="">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xmlns="">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xmlns="">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xmlns="">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xmlns="">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xmlns="">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xmlns="">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xmlns="">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xmlns="">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xmlns="">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xmlns="">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xmlns="">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xmlns="">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xmlns="">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xmlns="">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xmlns="">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xmlns="">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xmlns="">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xmlns="">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xmlns="">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xmlns="">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xmlns="">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xmlns="">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xmlns="">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xmlns="">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xmlns="">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xmlns="">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xmlns="">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xmlns="">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xmlns="">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xmlns="">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xmlns="">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xmlns="">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xmlns="">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xmlns="">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xmlns="">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xmlns="">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xmlns="">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xmlns="">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xmlns="">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xmlns="">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xmlns="">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xmlns="">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xmlns="">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xmlns="">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xmlns="">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xmlns="">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xmlns="">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xmlns="">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xmlns="">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xmlns="">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xmlns="">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xmlns="">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xmlns="">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xmlns="">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xmlns="">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xmlns="">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xmlns="">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xmlns="">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xmlns="">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xmlns="">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xmlns="">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xmlns="">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xmlns="">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xmlns="">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xmlns="">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xmlns="">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xmlns="">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xmlns="">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xmlns="">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xmlns="">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xmlns="">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xmlns="">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xmlns="">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xmlns="">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xmlns="">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xmlns="">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xmlns="">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xmlns="">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xmlns="">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xmlns="">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xmlns="">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xmlns="">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xmlns="">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xmlns="">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xmlns="">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xmlns="">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xmlns="">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xmlns="">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xmlns="">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xmlns:p14="http://schemas.microsoft.com/office/powerpoint/2010/main">
          <mc:Choice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xmlns="">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xmlns="">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xmlns="">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xmlns="">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xmlns="">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xmlns="">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xmlns="">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p:grpSp>
        <p:nvGrpSpPr>
          <p:cNvPr id="108" name="Gruppieren 107">
            <a:extLst>
              <a:ext uri="{FF2B5EF4-FFF2-40B4-BE49-F238E27FC236}">
                <a16:creationId xmlns:a16="http://schemas.microsoft.com/office/drawing/2014/main" id="{E719876B-E278-FCA4-A397-D14343EDF4F4}"/>
              </a:ext>
            </a:extLst>
          </p:cNvPr>
          <p:cNvGrpSpPr/>
          <p:nvPr/>
        </p:nvGrpSpPr>
        <p:grpSpPr>
          <a:xfrm>
            <a:off x="736053" y="4075588"/>
            <a:ext cx="903600" cy="375840"/>
            <a:chOff x="736053" y="4075588"/>
            <a:chExt cx="903600" cy="375840"/>
          </a:xfrm>
        </p:grpSpPr>
        <mc:AlternateContent xmlns:mc="http://schemas.openxmlformats.org/markup-compatibility/2006">
          <mc:Choice xmlns:p14="http://schemas.microsoft.com/office/powerpoint/2010/main" Requires="p14">
            <p:contentPart p14:bwMode="auto" r:id="rId971">
              <p14:nvContentPartPr>
                <p14:cNvPr id="472" name="Freihand 471">
                  <a:extLst>
                    <a:ext uri="{FF2B5EF4-FFF2-40B4-BE49-F238E27FC236}">
                      <a16:creationId xmlns:a16="http://schemas.microsoft.com/office/drawing/2014/main" id="{479608A2-62FD-08BD-35B9-13D6AE7F1CCB}"/>
                    </a:ext>
                  </a:extLst>
                </p14:cNvPr>
                <p14:cNvContentPartPr/>
                <p14:nvPr/>
              </p14:nvContentPartPr>
              <p14:xfrm>
                <a:off x="736053" y="4140388"/>
                <a:ext cx="83520" cy="186840"/>
              </p14:xfrm>
            </p:contentPart>
          </mc:Choice>
          <mc:Fallback>
            <p:pic>
              <p:nvPicPr>
                <p:cNvPr id="472" name="Freihand 471">
                  <a:extLst>
                    <a:ext uri="{FF2B5EF4-FFF2-40B4-BE49-F238E27FC236}">
                      <a16:creationId xmlns:a16="http://schemas.microsoft.com/office/drawing/2014/main" id="{479608A2-62FD-08BD-35B9-13D6AE7F1CCB}"/>
                    </a:ext>
                  </a:extLst>
                </p:cNvPr>
                <p:cNvPicPr/>
                <p:nvPr/>
              </p:nvPicPr>
              <p:blipFill>
                <a:blip r:embed="rId972"/>
                <a:stretch>
                  <a:fillRect/>
                </a:stretch>
              </p:blipFill>
              <p:spPr>
                <a:xfrm>
                  <a:off x="729933" y="4134268"/>
                  <a:ext cx="95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480" name="Freihand 479">
                  <a:extLst>
                    <a:ext uri="{FF2B5EF4-FFF2-40B4-BE49-F238E27FC236}">
                      <a16:creationId xmlns:a16="http://schemas.microsoft.com/office/drawing/2014/main" id="{1AF64A5A-4445-E9E1-58FA-2060AACA1D5D}"/>
                    </a:ext>
                  </a:extLst>
                </p14:cNvPr>
                <p14:cNvContentPartPr/>
                <p14:nvPr/>
              </p14:nvContentPartPr>
              <p14:xfrm>
                <a:off x="846213" y="4227148"/>
                <a:ext cx="132120" cy="224280"/>
              </p14:xfrm>
            </p:contentPart>
          </mc:Choice>
          <mc:Fallback>
            <p:pic>
              <p:nvPicPr>
                <p:cNvPr id="480" name="Freihand 479">
                  <a:extLst>
                    <a:ext uri="{FF2B5EF4-FFF2-40B4-BE49-F238E27FC236}">
                      <a16:creationId xmlns:a16="http://schemas.microsoft.com/office/drawing/2014/main" id="{1AF64A5A-4445-E9E1-58FA-2060AACA1D5D}"/>
                    </a:ext>
                  </a:extLst>
                </p:cNvPr>
                <p:cNvPicPr/>
                <p:nvPr/>
              </p:nvPicPr>
              <p:blipFill>
                <a:blip r:embed="rId974"/>
                <a:stretch>
                  <a:fillRect/>
                </a:stretch>
              </p:blipFill>
              <p:spPr>
                <a:xfrm>
                  <a:off x="840093" y="4221028"/>
                  <a:ext cx="144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490" name="Freihand 489">
                  <a:extLst>
                    <a:ext uri="{FF2B5EF4-FFF2-40B4-BE49-F238E27FC236}">
                      <a16:creationId xmlns:a16="http://schemas.microsoft.com/office/drawing/2014/main" id="{9BA6F25A-6152-6CB7-DA43-AFDBC086CE92}"/>
                    </a:ext>
                  </a:extLst>
                </p14:cNvPr>
                <p14:cNvContentPartPr/>
                <p14:nvPr/>
              </p14:nvContentPartPr>
              <p14:xfrm>
                <a:off x="1083813" y="4120228"/>
                <a:ext cx="124200" cy="179640"/>
              </p14:xfrm>
            </p:contentPart>
          </mc:Choice>
          <mc:Fallback>
            <p:pic>
              <p:nvPicPr>
                <p:cNvPr id="490" name="Freihand 489">
                  <a:extLst>
                    <a:ext uri="{FF2B5EF4-FFF2-40B4-BE49-F238E27FC236}">
                      <a16:creationId xmlns:a16="http://schemas.microsoft.com/office/drawing/2014/main" id="{9BA6F25A-6152-6CB7-DA43-AFDBC086CE92}"/>
                    </a:ext>
                  </a:extLst>
                </p:cNvPr>
                <p:cNvPicPr/>
                <p:nvPr/>
              </p:nvPicPr>
              <p:blipFill>
                <a:blip r:embed="rId976"/>
                <a:stretch>
                  <a:fillRect/>
                </a:stretch>
              </p:blipFill>
              <p:spPr>
                <a:xfrm>
                  <a:off x="1077693" y="4114108"/>
                  <a:ext cx="136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05" name="Freihand 504">
                  <a:extLst>
                    <a:ext uri="{FF2B5EF4-FFF2-40B4-BE49-F238E27FC236}">
                      <a16:creationId xmlns:a16="http://schemas.microsoft.com/office/drawing/2014/main" id="{5F4C3E18-B648-39FA-C161-DE4DB4B7F987}"/>
                    </a:ext>
                  </a:extLst>
                </p14:cNvPr>
                <p14:cNvContentPartPr/>
                <p14:nvPr/>
              </p14:nvContentPartPr>
              <p14:xfrm>
                <a:off x="1254813" y="4125268"/>
                <a:ext cx="68040" cy="170280"/>
              </p14:xfrm>
            </p:contentPart>
          </mc:Choice>
          <mc:Fallback>
            <p:pic>
              <p:nvPicPr>
                <p:cNvPr id="505" name="Freihand 504">
                  <a:extLst>
                    <a:ext uri="{FF2B5EF4-FFF2-40B4-BE49-F238E27FC236}">
                      <a16:creationId xmlns:a16="http://schemas.microsoft.com/office/drawing/2014/main" id="{5F4C3E18-B648-39FA-C161-DE4DB4B7F987}"/>
                    </a:ext>
                  </a:extLst>
                </p:cNvPr>
                <p:cNvPicPr/>
                <p:nvPr/>
              </p:nvPicPr>
              <p:blipFill>
                <a:blip r:embed="rId978"/>
                <a:stretch>
                  <a:fillRect/>
                </a:stretch>
              </p:blipFill>
              <p:spPr>
                <a:xfrm>
                  <a:off x="1248693" y="4119148"/>
                  <a:ext cx="80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81" name="Freihand 80">
                  <a:extLst>
                    <a:ext uri="{FF2B5EF4-FFF2-40B4-BE49-F238E27FC236}">
                      <a16:creationId xmlns:a16="http://schemas.microsoft.com/office/drawing/2014/main" id="{B80E63BE-9C04-7373-6111-F4DE653DA00B}"/>
                    </a:ext>
                  </a:extLst>
                </p14:cNvPr>
                <p14:cNvContentPartPr/>
                <p14:nvPr/>
              </p14:nvContentPartPr>
              <p14:xfrm>
                <a:off x="1269933" y="4123468"/>
                <a:ext cx="263160" cy="155520"/>
              </p14:xfrm>
            </p:contentPart>
          </mc:Choice>
          <mc:Fallback>
            <p:pic>
              <p:nvPicPr>
                <p:cNvPr id="81" name="Freihand 80">
                  <a:extLst>
                    <a:ext uri="{FF2B5EF4-FFF2-40B4-BE49-F238E27FC236}">
                      <a16:creationId xmlns:a16="http://schemas.microsoft.com/office/drawing/2014/main" id="{B80E63BE-9C04-7373-6111-F4DE653DA00B}"/>
                    </a:ext>
                  </a:extLst>
                </p:cNvPr>
                <p:cNvPicPr/>
                <p:nvPr/>
              </p:nvPicPr>
              <p:blipFill>
                <a:blip r:embed="rId980"/>
                <a:stretch>
                  <a:fillRect/>
                </a:stretch>
              </p:blipFill>
              <p:spPr>
                <a:xfrm>
                  <a:off x="1263813" y="4117348"/>
                  <a:ext cx="275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101" name="Freihand 100">
                  <a:extLst>
                    <a:ext uri="{FF2B5EF4-FFF2-40B4-BE49-F238E27FC236}">
                      <a16:creationId xmlns:a16="http://schemas.microsoft.com/office/drawing/2014/main" id="{A728C92C-D83E-2A7F-FD05-4F0A955DC533}"/>
                    </a:ext>
                  </a:extLst>
                </p14:cNvPr>
                <p14:cNvContentPartPr/>
                <p14:nvPr/>
              </p14:nvContentPartPr>
              <p14:xfrm>
                <a:off x="1433373" y="4075588"/>
                <a:ext cx="60120" cy="95040"/>
              </p14:xfrm>
            </p:contentPart>
          </mc:Choice>
          <mc:Fallback>
            <p:pic>
              <p:nvPicPr>
                <p:cNvPr id="101" name="Freihand 100">
                  <a:extLst>
                    <a:ext uri="{FF2B5EF4-FFF2-40B4-BE49-F238E27FC236}">
                      <a16:creationId xmlns:a16="http://schemas.microsoft.com/office/drawing/2014/main" id="{A728C92C-D83E-2A7F-FD05-4F0A955DC533}"/>
                    </a:ext>
                  </a:extLst>
                </p:cNvPr>
                <p:cNvPicPr/>
                <p:nvPr/>
              </p:nvPicPr>
              <p:blipFill>
                <a:blip r:embed="rId982"/>
                <a:stretch>
                  <a:fillRect/>
                </a:stretch>
              </p:blipFill>
              <p:spPr>
                <a:xfrm>
                  <a:off x="1427253" y="4069468"/>
                  <a:ext cx="72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103" name="Freihand 102">
                  <a:extLst>
                    <a:ext uri="{FF2B5EF4-FFF2-40B4-BE49-F238E27FC236}">
                      <a16:creationId xmlns:a16="http://schemas.microsoft.com/office/drawing/2014/main" id="{4137F3DB-202E-B168-F4B0-7ED25B67B578}"/>
                    </a:ext>
                  </a:extLst>
                </p14:cNvPr>
                <p14:cNvContentPartPr/>
                <p14:nvPr/>
              </p14:nvContentPartPr>
              <p14:xfrm>
                <a:off x="1558293" y="4217788"/>
                <a:ext cx="81360" cy="69480"/>
              </p14:xfrm>
            </p:contentPart>
          </mc:Choice>
          <mc:Fallback>
            <p:pic>
              <p:nvPicPr>
                <p:cNvPr id="103" name="Freihand 102">
                  <a:extLst>
                    <a:ext uri="{FF2B5EF4-FFF2-40B4-BE49-F238E27FC236}">
                      <a16:creationId xmlns:a16="http://schemas.microsoft.com/office/drawing/2014/main" id="{4137F3DB-202E-B168-F4B0-7ED25B67B578}"/>
                    </a:ext>
                  </a:extLst>
                </p:cNvPr>
                <p:cNvPicPr/>
                <p:nvPr/>
              </p:nvPicPr>
              <p:blipFill>
                <a:blip r:embed="rId984"/>
                <a:stretch>
                  <a:fillRect/>
                </a:stretch>
              </p:blipFill>
              <p:spPr>
                <a:xfrm>
                  <a:off x="1552173" y="4211668"/>
                  <a:ext cx="9360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5">
            <p14:nvContentPartPr>
              <p14:cNvPr id="110" name="Freihand 109">
                <a:extLst>
                  <a:ext uri="{FF2B5EF4-FFF2-40B4-BE49-F238E27FC236}">
                    <a16:creationId xmlns:a16="http://schemas.microsoft.com/office/drawing/2014/main" id="{A29C7261-2A25-758F-2DE8-C3CDA473806F}"/>
                  </a:ext>
                </a:extLst>
              </p14:cNvPr>
              <p14:cNvContentPartPr/>
              <p14:nvPr/>
            </p14:nvContentPartPr>
            <p14:xfrm>
              <a:off x="553173" y="3955348"/>
              <a:ext cx="434520" cy="50400"/>
            </p14:xfrm>
          </p:contentPart>
        </mc:Choice>
        <mc:Fallback>
          <p:pic>
            <p:nvPicPr>
              <p:cNvPr id="110" name="Freihand 109">
                <a:extLst>
                  <a:ext uri="{FF2B5EF4-FFF2-40B4-BE49-F238E27FC236}">
                    <a16:creationId xmlns:a16="http://schemas.microsoft.com/office/drawing/2014/main" id="{A29C7261-2A25-758F-2DE8-C3CDA473806F}"/>
                  </a:ext>
                </a:extLst>
              </p:cNvPr>
              <p:cNvPicPr/>
              <p:nvPr/>
            </p:nvPicPr>
            <p:blipFill>
              <a:blip r:embed="rId986"/>
              <a:stretch>
                <a:fillRect/>
              </a:stretch>
            </p:blipFill>
            <p:spPr>
              <a:xfrm>
                <a:off x="547053" y="3949228"/>
                <a:ext cx="446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7" name="Freihand 16">
                <a:extLst>
                  <a:ext uri="{FF2B5EF4-FFF2-40B4-BE49-F238E27FC236}">
                    <a16:creationId xmlns:a16="http://schemas.microsoft.com/office/drawing/2014/main" id="{D934A35D-5767-AAFC-EA8F-251081FCA974}"/>
                  </a:ext>
                </a:extLst>
              </p14:cNvPr>
              <p14:cNvContentPartPr/>
              <p14:nvPr/>
            </p14:nvContentPartPr>
            <p14:xfrm>
              <a:off x="215493" y="4204828"/>
              <a:ext cx="20160" cy="223920"/>
            </p14:xfrm>
          </p:contentPart>
        </mc:Choice>
        <mc:Fallback>
          <p:pic>
            <p:nvPicPr>
              <p:cNvPr id="17" name="Freihand 16">
                <a:extLst>
                  <a:ext uri="{FF2B5EF4-FFF2-40B4-BE49-F238E27FC236}">
                    <a16:creationId xmlns:a16="http://schemas.microsoft.com/office/drawing/2014/main" id="{D934A35D-5767-AAFC-EA8F-251081FCA974}"/>
                  </a:ext>
                </a:extLst>
              </p:cNvPr>
              <p:cNvPicPr/>
              <p:nvPr/>
            </p:nvPicPr>
            <p:blipFill>
              <a:blip r:embed="rId988"/>
              <a:stretch>
                <a:fillRect/>
              </a:stretch>
            </p:blipFill>
            <p:spPr>
              <a:xfrm>
                <a:off x="209373" y="4198708"/>
                <a:ext cx="32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2" name="Freihand 51">
                <a:extLst>
                  <a:ext uri="{FF2B5EF4-FFF2-40B4-BE49-F238E27FC236}">
                    <a16:creationId xmlns:a16="http://schemas.microsoft.com/office/drawing/2014/main" id="{CFBB328F-528E-94A8-8327-78B1B559A975}"/>
                  </a:ext>
                </a:extLst>
              </p14:cNvPr>
              <p14:cNvContentPartPr/>
              <p14:nvPr/>
            </p14:nvContentPartPr>
            <p14:xfrm>
              <a:off x="220173" y="4155508"/>
              <a:ext cx="129600" cy="236160"/>
            </p14:xfrm>
          </p:contentPart>
        </mc:Choice>
        <mc:Fallback>
          <p:pic>
            <p:nvPicPr>
              <p:cNvPr id="52" name="Freihand 51">
                <a:extLst>
                  <a:ext uri="{FF2B5EF4-FFF2-40B4-BE49-F238E27FC236}">
                    <a16:creationId xmlns:a16="http://schemas.microsoft.com/office/drawing/2014/main" id="{CFBB328F-528E-94A8-8327-78B1B559A975}"/>
                  </a:ext>
                </a:extLst>
              </p:cNvPr>
              <p:cNvPicPr/>
              <p:nvPr/>
            </p:nvPicPr>
            <p:blipFill>
              <a:blip r:embed="rId990"/>
              <a:stretch>
                <a:fillRect/>
              </a:stretch>
            </p:blipFill>
            <p:spPr>
              <a:xfrm>
                <a:off x="214053" y="4149388"/>
                <a:ext cx="1418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459" name="Freihand 458">
                <a:extLst>
                  <a:ext uri="{FF2B5EF4-FFF2-40B4-BE49-F238E27FC236}">
                    <a16:creationId xmlns:a16="http://schemas.microsoft.com/office/drawing/2014/main" id="{B05D99D1-6F83-1D50-E24C-05FA74C1A061}"/>
                  </a:ext>
                </a:extLst>
              </p14:cNvPr>
              <p14:cNvContentPartPr/>
              <p14:nvPr/>
            </p14:nvContentPartPr>
            <p14:xfrm>
              <a:off x="505293" y="4203388"/>
              <a:ext cx="21240" cy="155160"/>
            </p14:xfrm>
          </p:contentPart>
        </mc:Choice>
        <mc:Fallback>
          <p:pic>
            <p:nvPicPr>
              <p:cNvPr id="459" name="Freihand 458">
                <a:extLst>
                  <a:ext uri="{FF2B5EF4-FFF2-40B4-BE49-F238E27FC236}">
                    <a16:creationId xmlns:a16="http://schemas.microsoft.com/office/drawing/2014/main" id="{B05D99D1-6F83-1D50-E24C-05FA74C1A061}"/>
                  </a:ext>
                </a:extLst>
              </p:cNvPr>
              <p:cNvPicPr/>
              <p:nvPr/>
            </p:nvPicPr>
            <p:blipFill>
              <a:blip r:embed="rId992"/>
              <a:stretch>
                <a:fillRect/>
              </a:stretch>
            </p:blipFill>
            <p:spPr>
              <a:xfrm>
                <a:off x="499173" y="4197268"/>
                <a:ext cx="33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465" name="Freihand 464">
                <a:extLst>
                  <a:ext uri="{FF2B5EF4-FFF2-40B4-BE49-F238E27FC236}">
                    <a16:creationId xmlns:a16="http://schemas.microsoft.com/office/drawing/2014/main" id="{49380767-055A-7F35-66A7-9BE2F1C8BB8D}"/>
                  </a:ext>
                </a:extLst>
              </p14:cNvPr>
              <p14:cNvContentPartPr/>
              <p14:nvPr/>
            </p14:nvContentPartPr>
            <p14:xfrm>
              <a:off x="427173" y="4112668"/>
              <a:ext cx="133560" cy="100080"/>
            </p14:xfrm>
          </p:contentPart>
        </mc:Choice>
        <mc:Fallback>
          <p:pic>
            <p:nvPicPr>
              <p:cNvPr id="465" name="Freihand 464">
                <a:extLst>
                  <a:ext uri="{FF2B5EF4-FFF2-40B4-BE49-F238E27FC236}">
                    <a16:creationId xmlns:a16="http://schemas.microsoft.com/office/drawing/2014/main" id="{49380767-055A-7F35-66A7-9BE2F1C8BB8D}"/>
                  </a:ext>
                </a:extLst>
              </p:cNvPr>
              <p:cNvPicPr/>
              <p:nvPr/>
            </p:nvPicPr>
            <p:blipFill>
              <a:blip r:embed="rId994"/>
              <a:stretch>
                <a:fillRect/>
              </a:stretch>
            </p:blipFill>
            <p:spPr>
              <a:xfrm>
                <a:off x="421053" y="4106548"/>
                <a:ext cx="145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85" name="Freihand 584">
                <a:extLst>
                  <a:ext uri="{FF2B5EF4-FFF2-40B4-BE49-F238E27FC236}">
                    <a16:creationId xmlns:a16="http://schemas.microsoft.com/office/drawing/2014/main" id="{4429DD7F-6F11-6163-7D9E-816D2C7A28D9}"/>
                  </a:ext>
                </a:extLst>
              </p14:cNvPr>
              <p14:cNvContentPartPr/>
              <p14:nvPr/>
            </p14:nvContentPartPr>
            <p14:xfrm>
              <a:off x="4399053" y="2246068"/>
              <a:ext cx="2770560" cy="517680"/>
            </p14:xfrm>
          </p:contentPart>
        </mc:Choice>
        <mc:Fallback>
          <p:pic>
            <p:nvPicPr>
              <p:cNvPr id="585" name="Freihand 584">
                <a:extLst>
                  <a:ext uri="{FF2B5EF4-FFF2-40B4-BE49-F238E27FC236}">
                    <a16:creationId xmlns:a16="http://schemas.microsoft.com/office/drawing/2014/main" id="{4429DD7F-6F11-6163-7D9E-816D2C7A28D9}"/>
                  </a:ext>
                </a:extLst>
              </p:cNvPr>
              <p:cNvPicPr/>
              <p:nvPr/>
            </p:nvPicPr>
            <p:blipFill>
              <a:blip r:embed="rId996"/>
              <a:stretch>
                <a:fillRect/>
              </a:stretch>
            </p:blipFill>
            <p:spPr>
              <a:xfrm>
                <a:off x="4392933" y="2239948"/>
                <a:ext cx="2782800" cy="529920"/>
              </a:xfrm>
              <a:prstGeom prst="rect">
                <a:avLst/>
              </a:prstGeom>
            </p:spPr>
          </p:pic>
        </mc:Fallback>
      </mc:AlternateContent>
      <p:grpSp>
        <p:nvGrpSpPr>
          <p:cNvPr id="595" name="Gruppieren 594">
            <a:extLst>
              <a:ext uri="{FF2B5EF4-FFF2-40B4-BE49-F238E27FC236}">
                <a16:creationId xmlns:a16="http://schemas.microsoft.com/office/drawing/2014/main" id="{371C57C8-7863-3746-A8AB-6BFCAD590A94}"/>
              </a:ext>
            </a:extLst>
          </p:cNvPr>
          <p:cNvGrpSpPr/>
          <p:nvPr/>
        </p:nvGrpSpPr>
        <p:grpSpPr>
          <a:xfrm>
            <a:off x="6109773" y="2639548"/>
            <a:ext cx="601920" cy="394920"/>
            <a:chOff x="6109773" y="2639548"/>
            <a:chExt cx="601920" cy="394920"/>
          </a:xfrm>
        </p:grpSpPr>
        <mc:AlternateContent xmlns:mc="http://schemas.openxmlformats.org/markup-compatibility/2006">
          <mc:Choice xmlns:p14="http://schemas.microsoft.com/office/powerpoint/2010/main" Requires="p14">
            <p:contentPart p14:bwMode="auto" r:id="rId997">
              <p14:nvContentPartPr>
                <p14:cNvPr id="586" name="Freihand 585">
                  <a:extLst>
                    <a:ext uri="{FF2B5EF4-FFF2-40B4-BE49-F238E27FC236}">
                      <a16:creationId xmlns:a16="http://schemas.microsoft.com/office/drawing/2014/main" id="{B8EF6488-9292-441C-E4E9-864B1B583A04}"/>
                    </a:ext>
                  </a:extLst>
                </p14:cNvPr>
                <p14:cNvContentPartPr/>
                <p14:nvPr/>
              </p14:nvContentPartPr>
              <p14:xfrm>
                <a:off x="6109773" y="2784988"/>
                <a:ext cx="137160" cy="14760"/>
              </p14:xfrm>
            </p:contentPart>
          </mc:Choice>
          <mc:Fallback>
            <p:pic>
              <p:nvPicPr>
                <p:cNvPr id="586" name="Freihand 585">
                  <a:extLst>
                    <a:ext uri="{FF2B5EF4-FFF2-40B4-BE49-F238E27FC236}">
                      <a16:creationId xmlns:a16="http://schemas.microsoft.com/office/drawing/2014/main" id="{B8EF6488-9292-441C-E4E9-864B1B583A04}"/>
                    </a:ext>
                  </a:extLst>
                </p:cNvPr>
                <p:cNvPicPr/>
                <p:nvPr/>
              </p:nvPicPr>
              <p:blipFill>
                <a:blip r:embed="rId998"/>
                <a:stretch>
                  <a:fillRect/>
                </a:stretch>
              </p:blipFill>
              <p:spPr>
                <a:xfrm>
                  <a:off x="6103653" y="2778868"/>
                  <a:ext cx="149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87" name="Freihand 586">
                  <a:extLst>
                    <a:ext uri="{FF2B5EF4-FFF2-40B4-BE49-F238E27FC236}">
                      <a16:creationId xmlns:a16="http://schemas.microsoft.com/office/drawing/2014/main" id="{95ED231C-A0D2-EA66-F636-E13C27901F14}"/>
                    </a:ext>
                  </a:extLst>
                </p14:cNvPr>
                <p14:cNvContentPartPr/>
                <p14:nvPr/>
              </p14:nvContentPartPr>
              <p14:xfrm>
                <a:off x="6231093" y="2736748"/>
                <a:ext cx="72720" cy="124200"/>
              </p14:xfrm>
            </p:contentPart>
          </mc:Choice>
          <mc:Fallback>
            <p:pic>
              <p:nvPicPr>
                <p:cNvPr id="587" name="Freihand 586">
                  <a:extLst>
                    <a:ext uri="{FF2B5EF4-FFF2-40B4-BE49-F238E27FC236}">
                      <a16:creationId xmlns:a16="http://schemas.microsoft.com/office/drawing/2014/main" id="{95ED231C-A0D2-EA66-F636-E13C27901F14}"/>
                    </a:ext>
                  </a:extLst>
                </p:cNvPr>
                <p:cNvPicPr/>
                <p:nvPr/>
              </p:nvPicPr>
              <p:blipFill>
                <a:blip r:embed="rId1000"/>
                <a:stretch>
                  <a:fillRect/>
                </a:stretch>
              </p:blipFill>
              <p:spPr>
                <a:xfrm>
                  <a:off x="6224973" y="2730628"/>
                  <a:ext cx="84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88" name="Freihand 587">
                  <a:extLst>
                    <a:ext uri="{FF2B5EF4-FFF2-40B4-BE49-F238E27FC236}">
                      <a16:creationId xmlns:a16="http://schemas.microsoft.com/office/drawing/2014/main" id="{1A3216A6-6F08-8B78-E269-CF286025C5D7}"/>
                    </a:ext>
                  </a:extLst>
                </p14:cNvPr>
                <p14:cNvContentPartPr/>
                <p14:nvPr/>
              </p14:nvContentPartPr>
              <p14:xfrm>
                <a:off x="6391653" y="2702548"/>
                <a:ext cx="104400" cy="112680"/>
              </p14:xfrm>
            </p:contentPart>
          </mc:Choice>
          <mc:Fallback>
            <p:pic>
              <p:nvPicPr>
                <p:cNvPr id="588" name="Freihand 587">
                  <a:extLst>
                    <a:ext uri="{FF2B5EF4-FFF2-40B4-BE49-F238E27FC236}">
                      <a16:creationId xmlns:a16="http://schemas.microsoft.com/office/drawing/2014/main" id="{1A3216A6-6F08-8B78-E269-CF286025C5D7}"/>
                    </a:ext>
                  </a:extLst>
                </p:cNvPr>
                <p:cNvPicPr/>
                <p:nvPr/>
              </p:nvPicPr>
              <p:blipFill>
                <a:blip r:embed="rId1002"/>
                <a:stretch>
                  <a:fillRect/>
                </a:stretch>
              </p:blipFill>
              <p:spPr>
                <a:xfrm>
                  <a:off x="6385533" y="2696428"/>
                  <a:ext cx="116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89" name="Freihand 588">
                  <a:extLst>
                    <a:ext uri="{FF2B5EF4-FFF2-40B4-BE49-F238E27FC236}">
                      <a16:creationId xmlns:a16="http://schemas.microsoft.com/office/drawing/2014/main" id="{17EA6D7E-9866-889F-4342-8A1D0ABEB63D}"/>
                    </a:ext>
                  </a:extLst>
                </p14:cNvPr>
                <p14:cNvContentPartPr/>
                <p14:nvPr/>
              </p14:nvContentPartPr>
              <p14:xfrm>
                <a:off x="6519813" y="2639548"/>
                <a:ext cx="31680" cy="79200"/>
              </p14:xfrm>
            </p:contentPart>
          </mc:Choice>
          <mc:Fallback>
            <p:pic>
              <p:nvPicPr>
                <p:cNvPr id="589" name="Freihand 588">
                  <a:extLst>
                    <a:ext uri="{FF2B5EF4-FFF2-40B4-BE49-F238E27FC236}">
                      <a16:creationId xmlns:a16="http://schemas.microsoft.com/office/drawing/2014/main" id="{17EA6D7E-9866-889F-4342-8A1D0ABEB63D}"/>
                    </a:ext>
                  </a:extLst>
                </p:cNvPr>
                <p:cNvPicPr/>
                <p:nvPr/>
              </p:nvPicPr>
              <p:blipFill>
                <a:blip r:embed="rId1004"/>
                <a:stretch>
                  <a:fillRect/>
                </a:stretch>
              </p:blipFill>
              <p:spPr>
                <a:xfrm>
                  <a:off x="6513693" y="2633428"/>
                  <a:ext cx="43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91" name="Freihand 590">
                  <a:extLst>
                    <a:ext uri="{FF2B5EF4-FFF2-40B4-BE49-F238E27FC236}">
                      <a16:creationId xmlns:a16="http://schemas.microsoft.com/office/drawing/2014/main" id="{631B1E97-BB70-27C8-B86E-6E0E9C371827}"/>
                    </a:ext>
                  </a:extLst>
                </p14:cNvPr>
                <p14:cNvContentPartPr/>
                <p14:nvPr/>
              </p14:nvContentPartPr>
              <p14:xfrm>
                <a:off x="6386973" y="2940148"/>
                <a:ext cx="110520" cy="88560"/>
              </p14:xfrm>
            </p:contentPart>
          </mc:Choice>
          <mc:Fallback>
            <p:pic>
              <p:nvPicPr>
                <p:cNvPr id="591" name="Freihand 590">
                  <a:extLst>
                    <a:ext uri="{FF2B5EF4-FFF2-40B4-BE49-F238E27FC236}">
                      <a16:creationId xmlns:a16="http://schemas.microsoft.com/office/drawing/2014/main" id="{631B1E97-BB70-27C8-B86E-6E0E9C371827}"/>
                    </a:ext>
                  </a:extLst>
                </p:cNvPr>
                <p:cNvPicPr/>
                <p:nvPr/>
              </p:nvPicPr>
              <p:blipFill>
                <a:blip r:embed="rId1006"/>
                <a:stretch>
                  <a:fillRect/>
                </a:stretch>
              </p:blipFill>
              <p:spPr>
                <a:xfrm>
                  <a:off x="6380853" y="2934028"/>
                  <a:ext cx="122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92" name="Freihand 591">
                  <a:extLst>
                    <a:ext uri="{FF2B5EF4-FFF2-40B4-BE49-F238E27FC236}">
                      <a16:creationId xmlns:a16="http://schemas.microsoft.com/office/drawing/2014/main" id="{8EF3655F-AF60-5E3E-549E-3A028B0271E1}"/>
                    </a:ext>
                  </a:extLst>
                </p14:cNvPr>
                <p14:cNvContentPartPr/>
                <p14:nvPr/>
              </p14:nvContentPartPr>
              <p14:xfrm>
                <a:off x="6394173" y="2874988"/>
                <a:ext cx="105120" cy="47880"/>
              </p14:xfrm>
            </p:contentPart>
          </mc:Choice>
          <mc:Fallback>
            <p:pic>
              <p:nvPicPr>
                <p:cNvPr id="592" name="Freihand 591">
                  <a:extLst>
                    <a:ext uri="{FF2B5EF4-FFF2-40B4-BE49-F238E27FC236}">
                      <a16:creationId xmlns:a16="http://schemas.microsoft.com/office/drawing/2014/main" id="{8EF3655F-AF60-5E3E-549E-3A028B0271E1}"/>
                    </a:ext>
                  </a:extLst>
                </p:cNvPr>
                <p:cNvPicPr/>
                <p:nvPr/>
              </p:nvPicPr>
              <p:blipFill>
                <a:blip r:embed="rId1008"/>
                <a:stretch>
                  <a:fillRect/>
                </a:stretch>
              </p:blipFill>
              <p:spPr>
                <a:xfrm>
                  <a:off x="6388053" y="2868868"/>
                  <a:ext cx="117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93" name="Freihand 592">
                  <a:extLst>
                    <a:ext uri="{FF2B5EF4-FFF2-40B4-BE49-F238E27FC236}">
                      <a16:creationId xmlns:a16="http://schemas.microsoft.com/office/drawing/2014/main" id="{27544D5F-AFFA-F47B-0E4F-C27EBFD5403A}"/>
                    </a:ext>
                  </a:extLst>
                </p14:cNvPr>
                <p14:cNvContentPartPr/>
                <p14:nvPr/>
              </p14:nvContentPartPr>
              <p14:xfrm>
                <a:off x="6556533" y="2890828"/>
                <a:ext cx="68040" cy="143640"/>
              </p14:xfrm>
            </p:contentPart>
          </mc:Choice>
          <mc:Fallback>
            <p:pic>
              <p:nvPicPr>
                <p:cNvPr id="593" name="Freihand 592">
                  <a:extLst>
                    <a:ext uri="{FF2B5EF4-FFF2-40B4-BE49-F238E27FC236}">
                      <a16:creationId xmlns:a16="http://schemas.microsoft.com/office/drawing/2014/main" id="{27544D5F-AFFA-F47B-0E4F-C27EBFD5403A}"/>
                    </a:ext>
                  </a:extLst>
                </p:cNvPr>
                <p:cNvPicPr/>
                <p:nvPr/>
              </p:nvPicPr>
              <p:blipFill>
                <a:blip r:embed="rId1010"/>
                <a:stretch>
                  <a:fillRect/>
                </a:stretch>
              </p:blipFill>
              <p:spPr>
                <a:xfrm>
                  <a:off x="6550413" y="2884708"/>
                  <a:ext cx="80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94" name="Freihand 593">
                  <a:extLst>
                    <a:ext uri="{FF2B5EF4-FFF2-40B4-BE49-F238E27FC236}">
                      <a16:creationId xmlns:a16="http://schemas.microsoft.com/office/drawing/2014/main" id="{D7C013CB-6C45-D504-C6DE-964FE4A550CB}"/>
                    </a:ext>
                  </a:extLst>
                </p14:cNvPr>
                <p14:cNvContentPartPr/>
                <p14:nvPr/>
              </p14:nvContentPartPr>
              <p14:xfrm>
                <a:off x="6620973" y="2908108"/>
                <a:ext cx="90720" cy="96840"/>
              </p14:xfrm>
            </p:contentPart>
          </mc:Choice>
          <mc:Fallback>
            <p:pic>
              <p:nvPicPr>
                <p:cNvPr id="594" name="Freihand 593">
                  <a:extLst>
                    <a:ext uri="{FF2B5EF4-FFF2-40B4-BE49-F238E27FC236}">
                      <a16:creationId xmlns:a16="http://schemas.microsoft.com/office/drawing/2014/main" id="{D7C013CB-6C45-D504-C6DE-964FE4A550CB}"/>
                    </a:ext>
                  </a:extLst>
                </p:cNvPr>
                <p:cNvPicPr/>
                <p:nvPr/>
              </p:nvPicPr>
              <p:blipFill>
                <a:blip r:embed="rId1012"/>
                <a:stretch>
                  <a:fillRect/>
                </a:stretch>
              </p:blipFill>
              <p:spPr>
                <a:xfrm>
                  <a:off x="6614853" y="2901988"/>
                  <a:ext cx="102960" cy="109080"/>
                </a:xfrm>
                <a:prstGeom prst="rect">
                  <a:avLst/>
                </a:prstGeom>
              </p:spPr>
            </p:pic>
          </mc:Fallback>
        </mc:AlternateContent>
      </p:grpSp>
      <p:grpSp>
        <p:nvGrpSpPr>
          <p:cNvPr id="600" name="Gruppieren 599">
            <a:extLst>
              <a:ext uri="{FF2B5EF4-FFF2-40B4-BE49-F238E27FC236}">
                <a16:creationId xmlns:a16="http://schemas.microsoft.com/office/drawing/2014/main" id="{7B8E44EC-E983-F4BE-4EEB-F5D12DBB60BF}"/>
              </a:ext>
            </a:extLst>
          </p:cNvPr>
          <p:cNvGrpSpPr/>
          <p:nvPr/>
        </p:nvGrpSpPr>
        <p:grpSpPr>
          <a:xfrm>
            <a:off x="5603253" y="3368188"/>
            <a:ext cx="447120" cy="167400"/>
            <a:chOff x="5603253" y="3368188"/>
            <a:chExt cx="447120" cy="167400"/>
          </a:xfrm>
        </p:grpSpPr>
        <mc:AlternateContent xmlns:mc="http://schemas.openxmlformats.org/markup-compatibility/2006">
          <mc:Choice xmlns:p14="http://schemas.microsoft.com/office/powerpoint/2010/main" Requires="p14">
            <p:contentPart p14:bwMode="auto" r:id="rId1013">
              <p14:nvContentPartPr>
                <p14:cNvPr id="596" name="Freihand 595">
                  <a:extLst>
                    <a:ext uri="{FF2B5EF4-FFF2-40B4-BE49-F238E27FC236}">
                      <a16:creationId xmlns:a16="http://schemas.microsoft.com/office/drawing/2014/main" id="{49C04B11-8210-7FB5-2DD1-30FCF39FCC22}"/>
                    </a:ext>
                  </a:extLst>
                </p14:cNvPr>
                <p14:cNvContentPartPr/>
                <p14:nvPr/>
              </p14:nvContentPartPr>
              <p14:xfrm>
                <a:off x="5603253" y="3408868"/>
                <a:ext cx="142920" cy="126720"/>
              </p14:xfrm>
            </p:contentPart>
          </mc:Choice>
          <mc:Fallback>
            <p:pic>
              <p:nvPicPr>
                <p:cNvPr id="596" name="Freihand 595">
                  <a:extLst>
                    <a:ext uri="{FF2B5EF4-FFF2-40B4-BE49-F238E27FC236}">
                      <a16:creationId xmlns:a16="http://schemas.microsoft.com/office/drawing/2014/main" id="{49C04B11-8210-7FB5-2DD1-30FCF39FCC22}"/>
                    </a:ext>
                  </a:extLst>
                </p:cNvPr>
                <p:cNvPicPr/>
                <p:nvPr/>
              </p:nvPicPr>
              <p:blipFill>
                <a:blip r:embed="rId1014"/>
                <a:stretch>
                  <a:fillRect/>
                </a:stretch>
              </p:blipFill>
              <p:spPr>
                <a:xfrm>
                  <a:off x="5597133" y="3402748"/>
                  <a:ext cx="155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97" name="Freihand 596">
                  <a:extLst>
                    <a:ext uri="{FF2B5EF4-FFF2-40B4-BE49-F238E27FC236}">
                      <a16:creationId xmlns:a16="http://schemas.microsoft.com/office/drawing/2014/main" id="{0A800035-DEBB-1771-C5B0-ADE2EF68ABD6}"/>
                    </a:ext>
                  </a:extLst>
                </p14:cNvPr>
                <p14:cNvContentPartPr/>
                <p14:nvPr/>
              </p14:nvContentPartPr>
              <p14:xfrm>
                <a:off x="5810253" y="3398788"/>
                <a:ext cx="58680" cy="132120"/>
              </p14:xfrm>
            </p:contentPart>
          </mc:Choice>
          <mc:Fallback>
            <p:pic>
              <p:nvPicPr>
                <p:cNvPr id="597" name="Freihand 596">
                  <a:extLst>
                    <a:ext uri="{FF2B5EF4-FFF2-40B4-BE49-F238E27FC236}">
                      <a16:creationId xmlns:a16="http://schemas.microsoft.com/office/drawing/2014/main" id="{0A800035-DEBB-1771-C5B0-ADE2EF68ABD6}"/>
                    </a:ext>
                  </a:extLst>
                </p:cNvPr>
                <p:cNvPicPr/>
                <p:nvPr/>
              </p:nvPicPr>
              <p:blipFill>
                <a:blip r:embed="rId1016"/>
                <a:stretch>
                  <a:fillRect/>
                </a:stretch>
              </p:blipFill>
              <p:spPr>
                <a:xfrm>
                  <a:off x="5804133" y="3392668"/>
                  <a:ext cx="70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98" name="Freihand 597">
                  <a:extLst>
                    <a:ext uri="{FF2B5EF4-FFF2-40B4-BE49-F238E27FC236}">
                      <a16:creationId xmlns:a16="http://schemas.microsoft.com/office/drawing/2014/main" id="{14DAE6A9-3B4A-653E-F5BA-1E04F9D16113}"/>
                    </a:ext>
                  </a:extLst>
                </p14:cNvPr>
                <p14:cNvContentPartPr/>
                <p14:nvPr/>
              </p14:nvContentPartPr>
              <p14:xfrm>
                <a:off x="5815653" y="3368188"/>
                <a:ext cx="51480" cy="49320"/>
              </p14:xfrm>
            </p:contentPart>
          </mc:Choice>
          <mc:Fallback>
            <p:pic>
              <p:nvPicPr>
                <p:cNvPr id="598" name="Freihand 597">
                  <a:extLst>
                    <a:ext uri="{FF2B5EF4-FFF2-40B4-BE49-F238E27FC236}">
                      <a16:creationId xmlns:a16="http://schemas.microsoft.com/office/drawing/2014/main" id="{14DAE6A9-3B4A-653E-F5BA-1E04F9D16113}"/>
                    </a:ext>
                  </a:extLst>
                </p:cNvPr>
                <p:cNvPicPr/>
                <p:nvPr/>
              </p:nvPicPr>
              <p:blipFill>
                <a:blip r:embed="rId1018"/>
                <a:stretch>
                  <a:fillRect/>
                </a:stretch>
              </p:blipFill>
              <p:spPr>
                <a:xfrm>
                  <a:off x="5809533" y="3362068"/>
                  <a:ext cx="63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99" name="Freihand 598">
                  <a:extLst>
                    <a:ext uri="{FF2B5EF4-FFF2-40B4-BE49-F238E27FC236}">
                      <a16:creationId xmlns:a16="http://schemas.microsoft.com/office/drawing/2014/main" id="{BC2A0535-CB78-347E-7901-6A79AD5B1AF9}"/>
                    </a:ext>
                  </a:extLst>
                </p14:cNvPr>
                <p14:cNvContentPartPr/>
                <p14:nvPr/>
              </p14:nvContentPartPr>
              <p14:xfrm>
                <a:off x="5933733" y="3368908"/>
                <a:ext cx="116640" cy="149040"/>
              </p14:xfrm>
            </p:contentPart>
          </mc:Choice>
          <mc:Fallback>
            <p:pic>
              <p:nvPicPr>
                <p:cNvPr id="599" name="Freihand 598">
                  <a:extLst>
                    <a:ext uri="{FF2B5EF4-FFF2-40B4-BE49-F238E27FC236}">
                      <a16:creationId xmlns:a16="http://schemas.microsoft.com/office/drawing/2014/main" id="{BC2A0535-CB78-347E-7901-6A79AD5B1AF9}"/>
                    </a:ext>
                  </a:extLst>
                </p:cNvPr>
                <p:cNvPicPr/>
                <p:nvPr/>
              </p:nvPicPr>
              <p:blipFill>
                <a:blip r:embed="rId1020"/>
                <a:stretch>
                  <a:fillRect/>
                </a:stretch>
              </p:blipFill>
              <p:spPr>
                <a:xfrm>
                  <a:off x="5927613" y="3362788"/>
                  <a:ext cx="128880" cy="16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1">
            <p14:nvContentPartPr>
              <p14:cNvPr id="601" name="Freihand 600">
                <a:extLst>
                  <a:ext uri="{FF2B5EF4-FFF2-40B4-BE49-F238E27FC236}">
                    <a16:creationId xmlns:a16="http://schemas.microsoft.com/office/drawing/2014/main" id="{9675C4EC-CFF8-0B76-9C21-558A6B2562B7}"/>
                  </a:ext>
                </a:extLst>
              </p14:cNvPr>
              <p14:cNvContentPartPr/>
              <p14:nvPr/>
            </p14:nvContentPartPr>
            <p14:xfrm>
              <a:off x="4445853" y="3813148"/>
              <a:ext cx="375480" cy="14400"/>
            </p14:xfrm>
          </p:contentPart>
        </mc:Choice>
        <mc:Fallback>
          <p:pic>
            <p:nvPicPr>
              <p:cNvPr id="601" name="Freihand 600">
                <a:extLst>
                  <a:ext uri="{FF2B5EF4-FFF2-40B4-BE49-F238E27FC236}">
                    <a16:creationId xmlns:a16="http://schemas.microsoft.com/office/drawing/2014/main" id="{9675C4EC-CFF8-0B76-9C21-558A6B2562B7}"/>
                  </a:ext>
                </a:extLst>
              </p:cNvPr>
              <p:cNvPicPr/>
              <p:nvPr/>
            </p:nvPicPr>
            <p:blipFill>
              <a:blip r:embed="rId1022"/>
              <a:stretch>
                <a:fillRect/>
              </a:stretch>
            </p:blipFill>
            <p:spPr>
              <a:xfrm>
                <a:off x="4439733" y="3807028"/>
                <a:ext cx="387720" cy="26640"/>
              </a:xfrm>
              <a:prstGeom prst="rect">
                <a:avLst/>
              </a:prstGeom>
            </p:spPr>
          </p:pic>
        </mc:Fallback>
      </mc:AlternateContent>
      <p:grpSp>
        <p:nvGrpSpPr>
          <p:cNvPr id="605" name="Gruppieren 604">
            <a:extLst>
              <a:ext uri="{FF2B5EF4-FFF2-40B4-BE49-F238E27FC236}">
                <a16:creationId xmlns:a16="http://schemas.microsoft.com/office/drawing/2014/main" id="{A145249B-1DDC-8737-68A8-DA37980849E7}"/>
              </a:ext>
            </a:extLst>
          </p:cNvPr>
          <p:cNvGrpSpPr/>
          <p:nvPr/>
        </p:nvGrpSpPr>
        <p:grpSpPr>
          <a:xfrm>
            <a:off x="5656533" y="3738268"/>
            <a:ext cx="387720" cy="222120"/>
            <a:chOff x="5656533" y="3738268"/>
            <a:chExt cx="387720" cy="222120"/>
          </a:xfrm>
        </p:grpSpPr>
        <mc:AlternateContent xmlns:mc="http://schemas.openxmlformats.org/markup-compatibility/2006">
          <mc:Choice xmlns:p14="http://schemas.microsoft.com/office/powerpoint/2010/main" Requires="p14">
            <p:contentPart p14:bwMode="auto" r:id="rId1023">
              <p14:nvContentPartPr>
                <p14:cNvPr id="602" name="Freihand 601">
                  <a:extLst>
                    <a:ext uri="{FF2B5EF4-FFF2-40B4-BE49-F238E27FC236}">
                      <a16:creationId xmlns:a16="http://schemas.microsoft.com/office/drawing/2014/main" id="{02DFC3D9-57C4-CCC8-8216-C591823077C9}"/>
                    </a:ext>
                  </a:extLst>
                </p14:cNvPr>
                <p14:cNvContentPartPr/>
                <p14:nvPr/>
              </p14:nvContentPartPr>
              <p14:xfrm>
                <a:off x="5656533" y="3776428"/>
                <a:ext cx="125640" cy="183960"/>
              </p14:xfrm>
            </p:contentPart>
          </mc:Choice>
          <mc:Fallback>
            <p:pic>
              <p:nvPicPr>
                <p:cNvPr id="602" name="Freihand 601">
                  <a:extLst>
                    <a:ext uri="{FF2B5EF4-FFF2-40B4-BE49-F238E27FC236}">
                      <a16:creationId xmlns:a16="http://schemas.microsoft.com/office/drawing/2014/main" id="{02DFC3D9-57C4-CCC8-8216-C591823077C9}"/>
                    </a:ext>
                  </a:extLst>
                </p:cNvPr>
                <p:cNvPicPr/>
                <p:nvPr/>
              </p:nvPicPr>
              <p:blipFill>
                <a:blip r:embed="rId1024"/>
                <a:stretch>
                  <a:fillRect/>
                </a:stretch>
              </p:blipFill>
              <p:spPr>
                <a:xfrm>
                  <a:off x="5650413" y="3770308"/>
                  <a:ext cx="137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03" name="Freihand 602">
                  <a:extLst>
                    <a:ext uri="{FF2B5EF4-FFF2-40B4-BE49-F238E27FC236}">
                      <a16:creationId xmlns:a16="http://schemas.microsoft.com/office/drawing/2014/main" id="{DF1008F7-A475-DBE6-2459-D889CD11DA07}"/>
                    </a:ext>
                  </a:extLst>
                </p14:cNvPr>
                <p14:cNvContentPartPr/>
                <p14:nvPr/>
              </p14:nvContentPartPr>
              <p14:xfrm>
                <a:off x="5657973" y="3753748"/>
                <a:ext cx="141840" cy="39600"/>
              </p14:xfrm>
            </p:contentPart>
          </mc:Choice>
          <mc:Fallback>
            <p:pic>
              <p:nvPicPr>
                <p:cNvPr id="603" name="Freihand 602">
                  <a:extLst>
                    <a:ext uri="{FF2B5EF4-FFF2-40B4-BE49-F238E27FC236}">
                      <a16:creationId xmlns:a16="http://schemas.microsoft.com/office/drawing/2014/main" id="{DF1008F7-A475-DBE6-2459-D889CD11DA07}"/>
                    </a:ext>
                  </a:extLst>
                </p:cNvPr>
                <p:cNvPicPr/>
                <p:nvPr/>
              </p:nvPicPr>
              <p:blipFill>
                <a:blip r:embed="rId1026"/>
                <a:stretch>
                  <a:fillRect/>
                </a:stretch>
              </p:blipFill>
              <p:spPr>
                <a:xfrm>
                  <a:off x="5651853" y="3747628"/>
                  <a:ext cx="154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04" name="Freihand 603">
                  <a:extLst>
                    <a:ext uri="{FF2B5EF4-FFF2-40B4-BE49-F238E27FC236}">
                      <a16:creationId xmlns:a16="http://schemas.microsoft.com/office/drawing/2014/main" id="{A7D413EF-F49E-DAB0-D46E-2CCEDAA52D79}"/>
                    </a:ext>
                  </a:extLst>
                </p14:cNvPr>
                <p14:cNvContentPartPr/>
                <p14:nvPr/>
              </p14:nvContentPartPr>
              <p14:xfrm>
                <a:off x="5843733" y="3738268"/>
                <a:ext cx="200520" cy="149760"/>
              </p14:xfrm>
            </p:contentPart>
          </mc:Choice>
          <mc:Fallback>
            <p:pic>
              <p:nvPicPr>
                <p:cNvPr id="604" name="Freihand 603">
                  <a:extLst>
                    <a:ext uri="{FF2B5EF4-FFF2-40B4-BE49-F238E27FC236}">
                      <a16:creationId xmlns:a16="http://schemas.microsoft.com/office/drawing/2014/main" id="{A7D413EF-F49E-DAB0-D46E-2CCEDAA52D79}"/>
                    </a:ext>
                  </a:extLst>
                </p:cNvPr>
                <p:cNvPicPr/>
                <p:nvPr/>
              </p:nvPicPr>
              <p:blipFill>
                <a:blip r:embed="rId1028"/>
                <a:stretch>
                  <a:fillRect/>
                </a:stretch>
              </p:blipFill>
              <p:spPr>
                <a:xfrm>
                  <a:off x="5837613" y="3732148"/>
                  <a:ext cx="212760" cy="16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9">
            <p14:nvContentPartPr>
              <p14:cNvPr id="225" name="Freihand 224">
                <a:extLst>
                  <a:ext uri="{FF2B5EF4-FFF2-40B4-BE49-F238E27FC236}">
                    <a16:creationId xmlns:a16="http://schemas.microsoft.com/office/drawing/2014/main" id="{31C926FD-94C4-FAF5-C3BA-99F101C7D40C}"/>
                  </a:ext>
                </a:extLst>
              </p14:cNvPr>
              <p14:cNvContentPartPr/>
              <p14:nvPr/>
            </p14:nvContentPartPr>
            <p14:xfrm>
              <a:off x="7313973" y="4366108"/>
              <a:ext cx="16200" cy="18720"/>
            </p14:xfrm>
          </p:contentPart>
        </mc:Choice>
        <mc:Fallback>
          <p:pic>
            <p:nvPicPr>
              <p:cNvPr id="225" name="Freihand 224">
                <a:extLst>
                  <a:ext uri="{FF2B5EF4-FFF2-40B4-BE49-F238E27FC236}">
                    <a16:creationId xmlns:a16="http://schemas.microsoft.com/office/drawing/2014/main" id="{31C926FD-94C4-FAF5-C3BA-99F101C7D40C}"/>
                  </a:ext>
                </a:extLst>
              </p:cNvPr>
              <p:cNvPicPr/>
              <p:nvPr/>
            </p:nvPicPr>
            <p:blipFill>
              <a:blip r:embed="rId1030"/>
              <a:stretch>
                <a:fillRect/>
              </a:stretch>
            </p:blipFill>
            <p:spPr>
              <a:xfrm>
                <a:off x="7307853" y="4359988"/>
                <a:ext cx="28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723" name="Freihand 722">
                <a:extLst>
                  <a:ext uri="{FF2B5EF4-FFF2-40B4-BE49-F238E27FC236}">
                    <a16:creationId xmlns:a16="http://schemas.microsoft.com/office/drawing/2014/main" id="{A0798EAD-F263-594A-ABAA-8715F988821F}"/>
                  </a:ext>
                </a:extLst>
              </p14:cNvPr>
              <p14:cNvContentPartPr/>
              <p14:nvPr/>
            </p14:nvContentPartPr>
            <p14:xfrm>
              <a:off x="11011533" y="1825228"/>
              <a:ext cx="721800" cy="1049040"/>
            </p14:xfrm>
          </p:contentPart>
        </mc:Choice>
        <mc:Fallback>
          <p:pic>
            <p:nvPicPr>
              <p:cNvPr id="723" name="Freihand 722">
                <a:extLst>
                  <a:ext uri="{FF2B5EF4-FFF2-40B4-BE49-F238E27FC236}">
                    <a16:creationId xmlns:a16="http://schemas.microsoft.com/office/drawing/2014/main" id="{A0798EAD-F263-594A-ABAA-8715F988821F}"/>
                  </a:ext>
                </a:extLst>
              </p:cNvPr>
              <p:cNvPicPr/>
              <p:nvPr/>
            </p:nvPicPr>
            <p:blipFill>
              <a:blip r:embed="rId1032"/>
              <a:stretch>
                <a:fillRect/>
              </a:stretch>
            </p:blipFill>
            <p:spPr>
              <a:xfrm>
                <a:off x="11005413" y="1819108"/>
                <a:ext cx="734040" cy="10612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724" name="Freihand 723">
                <a:extLst>
                  <a:ext uri="{FF2B5EF4-FFF2-40B4-BE49-F238E27FC236}">
                    <a16:creationId xmlns:a16="http://schemas.microsoft.com/office/drawing/2014/main" id="{F6DD1F70-B9C0-BC51-4622-650BC4628A54}"/>
                  </a:ext>
                </a:extLst>
              </p14:cNvPr>
              <p14:cNvContentPartPr/>
              <p14:nvPr/>
            </p14:nvContentPartPr>
            <p14:xfrm>
              <a:off x="11810733" y="1721188"/>
              <a:ext cx="125280" cy="174600"/>
            </p14:xfrm>
          </p:contentPart>
        </mc:Choice>
        <mc:Fallback>
          <p:pic>
            <p:nvPicPr>
              <p:cNvPr id="724" name="Freihand 723">
                <a:extLst>
                  <a:ext uri="{FF2B5EF4-FFF2-40B4-BE49-F238E27FC236}">
                    <a16:creationId xmlns:a16="http://schemas.microsoft.com/office/drawing/2014/main" id="{F6DD1F70-B9C0-BC51-4622-650BC4628A54}"/>
                  </a:ext>
                </a:extLst>
              </p:cNvPr>
              <p:cNvPicPr/>
              <p:nvPr/>
            </p:nvPicPr>
            <p:blipFill>
              <a:blip r:embed="rId1034"/>
              <a:stretch>
                <a:fillRect/>
              </a:stretch>
            </p:blipFill>
            <p:spPr>
              <a:xfrm>
                <a:off x="11804613" y="1715068"/>
                <a:ext cx="137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726" name="Freihand 725">
                <a:extLst>
                  <a:ext uri="{FF2B5EF4-FFF2-40B4-BE49-F238E27FC236}">
                    <a16:creationId xmlns:a16="http://schemas.microsoft.com/office/drawing/2014/main" id="{DA2EBB56-16FD-11A3-DAE2-5683C2F56EE7}"/>
                  </a:ext>
                </a:extLst>
              </p14:cNvPr>
              <p14:cNvContentPartPr/>
              <p14:nvPr/>
            </p14:nvContentPartPr>
            <p14:xfrm>
              <a:off x="11812173" y="1731268"/>
              <a:ext cx="130680" cy="138240"/>
            </p14:xfrm>
          </p:contentPart>
        </mc:Choice>
        <mc:Fallback>
          <p:pic>
            <p:nvPicPr>
              <p:cNvPr id="726" name="Freihand 725">
                <a:extLst>
                  <a:ext uri="{FF2B5EF4-FFF2-40B4-BE49-F238E27FC236}">
                    <a16:creationId xmlns:a16="http://schemas.microsoft.com/office/drawing/2014/main" id="{DA2EBB56-16FD-11A3-DAE2-5683C2F56EE7}"/>
                  </a:ext>
                </a:extLst>
              </p:cNvPr>
              <p:cNvPicPr/>
              <p:nvPr/>
            </p:nvPicPr>
            <p:blipFill>
              <a:blip r:embed="rId1036"/>
              <a:stretch>
                <a:fillRect/>
              </a:stretch>
            </p:blipFill>
            <p:spPr>
              <a:xfrm>
                <a:off x="11806053" y="1725148"/>
                <a:ext cx="142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727" name="Freihand 726">
                <a:extLst>
                  <a:ext uri="{FF2B5EF4-FFF2-40B4-BE49-F238E27FC236}">
                    <a16:creationId xmlns:a16="http://schemas.microsoft.com/office/drawing/2014/main" id="{25F3BC02-7B07-2D40-2D3A-898B6F4FA053}"/>
                  </a:ext>
                </a:extLst>
              </p14:cNvPr>
              <p14:cNvContentPartPr/>
              <p14:nvPr/>
            </p14:nvContentPartPr>
            <p14:xfrm>
              <a:off x="11953293" y="1707508"/>
              <a:ext cx="120600" cy="146520"/>
            </p14:xfrm>
          </p:contentPart>
        </mc:Choice>
        <mc:Fallback>
          <p:pic>
            <p:nvPicPr>
              <p:cNvPr id="727" name="Freihand 726">
                <a:extLst>
                  <a:ext uri="{FF2B5EF4-FFF2-40B4-BE49-F238E27FC236}">
                    <a16:creationId xmlns:a16="http://schemas.microsoft.com/office/drawing/2014/main" id="{25F3BC02-7B07-2D40-2D3A-898B6F4FA053}"/>
                  </a:ext>
                </a:extLst>
              </p:cNvPr>
              <p:cNvPicPr/>
              <p:nvPr/>
            </p:nvPicPr>
            <p:blipFill>
              <a:blip r:embed="rId1038"/>
              <a:stretch>
                <a:fillRect/>
              </a:stretch>
            </p:blipFill>
            <p:spPr>
              <a:xfrm>
                <a:off x="11947173" y="1701388"/>
                <a:ext cx="132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731" name="Freihand 730">
                <a:extLst>
                  <a:ext uri="{FF2B5EF4-FFF2-40B4-BE49-F238E27FC236}">
                    <a16:creationId xmlns:a16="http://schemas.microsoft.com/office/drawing/2014/main" id="{E6D8A0F4-3D4D-CDD0-9BBE-89D5FC3905C6}"/>
                  </a:ext>
                </a:extLst>
              </p14:cNvPr>
              <p14:cNvContentPartPr/>
              <p14:nvPr/>
            </p14:nvContentPartPr>
            <p14:xfrm>
              <a:off x="12110253" y="1618588"/>
              <a:ext cx="40320" cy="123120"/>
            </p14:xfrm>
          </p:contentPart>
        </mc:Choice>
        <mc:Fallback>
          <p:pic>
            <p:nvPicPr>
              <p:cNvPr id="731" name="Freihand 730">
                <a:extLst>
                  <a:ext uri="{FF2B5EF4-FFF2-40B4-BE49-F238E27FC236}">
                    <a16:creationId xmlns:a16="http://schemas.microsoft.com/office/drawing/2014/main" id="{E6D8A0F4-3D4D-CDD0-9BBE-89D5FC3905C6}"/>
                  </a:ext>
                </a:extLst>
              </p:cNvPr>
              <p:cNvPicPr/>
              <p:nvPr/>
            </p:nvPicPr>
            <p:blipFill>
              <a:blip r:embed="rId1040"/>
              <a:stretch>
                <a:fillRect/>
              </a:stretch>
            </p:blipFill>
            <p:spPr>
              <a:xfrm>
                <a:off x="12104133" y="1612468"/>
                <a:ext cx="52560" cy="135360"/>
              </a:xfrm>
              <a:prstGeom prst="rect">
                <a:avLst/>
              </a:prstGeom>
            </p:spPr>
          </p:pic>
        </mc:Fallback>
      </mc:AlternateContent>
      <p:grpSp>
        <p:nvGrpSpPr>
          <p:cNvPr id="742" name="Gruppieren 741">
            <a:extLst>
              <a:ext uri="{FF2B5EF4-FFF2-40B4-BE49-F238E27FC236}">
                <a16:creationId xmlns:a16="http://schemas.microsoft.com/office/drawing/2014/main" id="{B4394B40-2627-027F-A60B-851C6DC88E54}"/>
              </a:ext>
            </a:extLst>
          </p:cNvPr>
          <p:cNvGrpSpPr/>
          <p:nvPr/>
        </p:nvGrpSpPr>
        <p:grpSpPr>
          <a:xfrm>
            <a:off x="8884293" y="2835748"/>
            <a:ext cx="2132640" cy="529560"/>
            <a:chOff x="8884293" y="2835748"/>
            <a:chExt cx="2132640" cy="529560"/>
          </a:xfrm>
        </p:grpSpPr>
        <mc:AlternateContent xmlns:mc="http://schemas.openxmlformats.org/markup-compatibility/2006">
          <mc:Choice xmlns:p14="http://schemas.microsoft.com/office/powerpoint/2010/main" Requires="p14">
            <p:contentPart p14:bwMode="auto" r:id="rId1041">
              <p14:nvContentPartPr>
                <p14:cNvPr id="732" name="Freihand 731">
                  <a:extLst>
                    <a:ext uri="{FF2B5EF4-FFF2-40B4-BE49-F238E27FC236}">
                      <a16:creationId xmlns:a16="http://schemas.microsoft.com/office/drawing/2014/main" id="{FB74AB20-9BAA-044D-07DC-70D100499683}"/>
                    </a:ext>
                  </a:extLst>
                </p14:cNvPr>
                <p14:cNvContentPartPr/>
                <p14:nvPr/>
              </p14:nvContentPartPr>
              <p14:xfrm>
                <a:off x="9722733" y="2835748"/>
                <a:ext cx="1294200" cy="133200"/>
              </p14:xfrm>
            </p:contentPart>
          </mc:Choice>
          <mc:Fallback>
            <p:pic>
              <p:nvPicPr>
                <p:cNvPr id="732" name="Freihand 731">
                  <a:extLst>
                    <a:ext uri="{FF2B5EF4-FFF2-40B4-BE49-F238E27FC236}">
                      <a16:creationId xmlns:a16="http://schemas.microsoft.com/office/drawing/2014/main" id="{FB74AB20-9BAA-044D-07DC-70D100499683}"/>
                    </a:ext>
                  </a:extLst>
                </p:cNvPr>
                <p:cNvPicPr/>
                <p:nvPr/>
              </p:nvPicPr>
              <p:blipFill>
                <a:blip r:embed="rId1042"/>
                <a:stretch>
                  <a:fillRect/>
                </a:stretch>
              </p:blipFill>
              <p:spPr>
                <a:xfrm>
                  <a:off x="9716613" y="2829628"/>
                  <a:ext cx="1306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734" name="Freihand 733">
                  <a:extLst>
                    <a:ext uri="{FF2B5EF4-FFF2-40B4-BE49-F238E27FC236}">
                      <a16:creationId xmlns:a16="http://schemas.microsoft.com/office/drawing/2014/main" id="{CFA1650C-5695-E41F-0C71-2072BE776E2D}"/>
                    </a:ext>
                  </a:extLst>
                </p14:cNvPr>
                <p14:cNvContentPartPr/>
                <p14:nvPr/>
              </p14:nvContentPartPr>
              <p14:xfrm>
                <a:off x="9452373" y="3069388"/>
                <a:ext cx="46800" cy="165960"/>
              </p14:xfrm>
            </p:contentPart>
          </mc:Choice>
          <mc:Fallback>
            <p:pic>
              <p:nvPicPr>
                <p:cNvPr id="734" name="Freihand 733">
                  <a:extLst>
                    <a:ext uri="{FF2B5EF4-FFF2-40B4-BE49-F238E27FC236}">
                      <a16:creationId xmlns:a16="http://schemas.microsoft.com/office/drawing/2014/main" id="{CFA1650C-5695-E41F-0C71-2072BE776E2D}"/>
                    </a:ext>
                  </a:extLst>
                </p:cNvPr>
                <p:cNvPicPr/>
                <p:nvPr/>
              </p:nvPicPr>
              <p:blipFill>
                <a:blip r:embed="rId1044"/>
                <a:stretch>
                  <a:fillRect/>
                </a:stretch>
              </p:blipFill>
              <p:spPr>
                <a:xfrm>
                  <a:off x="9446253" y="3063268"/>
                  <a:ext cx="59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735" name="Freihand 734">
                  <a:extLst>
                    <a:ext uri="{FF2B5EF4-FFF2-40B4-BE49-F238E27FC236}">
                      <a16:creationId xmlns:a16="http://schemas.microsoft.com/office/drawing/2014/main" id="{D89C5252-5653-FF73-C734-E0E5C9E8999F}"/>
                    </a:ext>
                  </a:extLst>
                </p14:cNvPr>
                <p14:cNvContentPartPr/>
                <p14:nvPr/>
              </p14:nvContentPartPr>
              <p14:xfrm>
                <a:off x="9459213" y="3002068"/>
                <a:ext cx="28440" cy="13680"/>
              </p14:xfrm>
            </p:contentPart>
          </mc:Choice>
          <mc:Fallback>
            <p:pic>
              <p:nvPicPr>
                <p:cNvPr id="735" name="Freihand 734">
                  <a:extLst>
                    <a:ext uri="{FF2B5EF4-FFF2-40B4-BE49-F238E27FC236}">
                      <a16:creationId xmlns:a16="http://schemas.microsoft.com/office/drawing/2014/main" id="{D89C5252-5653-FF73-C734-E0E5C9E8999F}"/>
                    </a:ext>
                  </a:extLst>
                </p:cNvPr>
                <p:cNvPicPr/>
                <p:nvPr/>
              </p:nvPicPr>
              <p:blipFill>
                <a:blip r:embed="rId1046"/>
                <a:stretch>
                  <a:fillRect/>
                </a:stretch>
              </p:blipFill>
              <p:spPr>
                <a:xfrm>
                  <a:off x="9453093" y="2995948"/>
                  <a:ext cx="40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736" name="Freihand 735">
                  <a:extLst>
                    <a:ext uri="{FF2B5EF4-FFF2-40B4-BE49-F238E27FC236}">
                      <a16:creationId xmlns:a16="http://schemas.microsoft.com/office/drawing/2014/main" id="{346BA64C-05AF-2D6B-B625-BAB817FE2EA2}"/>
                    </a:ext>
                  </a:extLst>
                </p14:cNvPr>
                <p14:cNvContentPartPr/>
                <p14:nvPr/>
              </p14:nvContentPartPr>
              <p14:xfrm>
                <a:off x="9483693" y="2975788"/>
                <a:ext cx="138600" cy="128160"/>
              </p14:xfrm>
            </p:contentPart>
          </mc:Choice>
          <mc:Fallback>
            <p:pic>
              <p:nvPicPr>
                <p:cNvPr id="736" name="Freihand 735">
                  <a:extLst>
                    <a:ext uri="{FF2B5EF4-FFF2-40B4-BE49-F238E27FC236}">
                      <a16:creationId xmlns:a16="http://schemas.microsoft.com/office/drawing/2014/main" id="{346BA64C-05AF-2D6B-B625-BAB817FE2EA2}"/>
                    </a:ext>
                  </a:extLst>
                </p:cNvPr>
                <p:cNvPicPr/>
                <p:nvPr/>
              </p:nvPicPr>
              <p:blipFill>
                <a:blip r:embed="rId1048"/>
                <a:stretch>
                  <a:fillRect/>
                </a:stretch>
              </p:blipFill>
              <p:spPr>
                <a:xfrm>
                  <a:off x="9477573" y="2969668"/>
                  <a:ext cx="150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737" name="Freihand 736">
                  <a:extLst>
                    <a:ext uri="{FF2B5EF4-FFF2-40B4-BE49-F238E27FC236}">
                      <a16:creationId xmlns:a16="http://schemas.microsoft.com/office/drawing/2014/main" id="{734BFA99-D24A-3006-EF97-18F54F8224AE}"/>
                    </a:ext>
                  </a:extLst>
                </p14:cNvPr>
                <p14:cNvContentPartPr/>
                <p14:nvPr/>
              </p14:nvContentPartPr>
              <p14:xfrm>
                <a:off x="9251133" y="3179548"/>
                <a:ext cx="80280" cy="48960"/>
              </p14:xfrm>
            </p:contentPart>
          </mc:Choice>
          <mc:Fallback>
            <p:pic>
              <p:nvPicPr>
                <p:cNvPr id="737" name="Freihand 736">
                  <a:extLst>
                    <a:ext uri="{FF2B5EF4-FFF2-40B4-BE49-F238E27FC236}">
                      <a16:creationId xmlns:a16="http://schemas.microsoft.com/office/drawing/2014/main" id="{734BFA99-D24A-3006-EF97-18F54F8224AE}"/>
                    </a:ext>
                  </a:extLst>
                </p:cNvPr>
                <p:cNvPicPr/>
                <p:nvPr/>
              </p:nvPicPr>
              <p:blipFill>
                <a:blip r:embed="rId1050"/>
                <a:stretch>
                  <a:fillRect/>
                </a:stretch>
              </p:blipFill>
              <p:spPr>
                <a:xfrm>
                  <a:off x="9245013" y="3173428"/>
                  <a:ext cx="92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738" name="Freihand 737">
                  <a:extLst>
                    <a:ext uri="{FF2B5EF4-FFF2-40B4-BE49-F238E27FC236}">
                      <a16:creationId xmlns:a16="http://schemas.microsoft.com/office/drawing/2014/main" id="{6C81D0D9-DA61-F391-37B0-3DF0B1B821A7}"/>
                    </a:ext>
                  </a:extLst>
                </p14:cNvPr>
                <p14:cNvContentPartPr/>
                <p14:nvPr/>
              </p14:nvContentPartPr>
              <p14:xfrm>
                <a:off x="9224133" y="3257308"/>
                <a:ext cx="84240" cy="35640"/>
              </p14:xfrm>
            </p:contentPart>
          </mc:Choice>
          <mc:Fallback>
            <p:pic>
              <p:nvPicPr>
                <p:cNvPr id="738" name="Freihand 737">
                  <a:extLst>
                    <a:ext uri="{FF2B5EF4-FFF2-40B4-BE49-F238E27FC236}">
                      <a16:creationId xmlns:a16="http://schemas.microsoft.com/office/drawing/2014/main" id="{6C81D0D9-DA61-F391-37B0-3DF0B1B821A7}"/>
                    </a:ext>
                  </a:extLst>
                </p:cNvPr>
                <p:cNvPicPr/>
                <p:nvPr/>
              </p:nvPicPr>
              <p:blipFill>
                <a:blip r:embed="rId1052"/>
                <a:stretch>
                  <a:fillRect/>
                </a:stretch>
              </p:blipFill>
              <p:spPr>
                <a:xfrm>
                  <a:off x="9218013" y="3251188"/>
                  <a:ext cx="96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739" name="Freihand 738">
                  <a:extLst>
                    <a:ext uri="{FF2B5EF4-FFF2-40B4-BE49-F238E27FC236}">
                      <a16:creationId xmlns:a16="http://schemas.microsoft.com/office/drawing/2014/main" id="{93BBFF6D-A7A8-77A4-F78D-639D22B951BA}"/>
                    </a:ext>
                  </a:extLst>
                </p14:cNvPr>
                <p14:cNvContentPartPr/>
                <p14:nvPr/>
              </p14:nvContentPartPr>
              <p14:xfrm>
                <a:off x="8884293" y="3183508"/>
                <a:ext cx="164160" cy="181800"/>
              </p14:xfrm>
            </p:contentPart>
          </mc:Choice>
          <mc:Fallback>
            <p:pic>
              <p:nvPicPr>
                <p:cNvPr id="739" name="Freihand 738">
                  <a:extLst>
                    <a:ext uri="{FF2B5EF4-FFF2-40B4-BE49-F238E27FC236}">
                      <a16:creationId xmlns:a16="http://schemas.microsoft.com/office/drawing/2014/main" id="{93BBFF6D-A7A8-77A4-F78D-639D22B951BA}"/>
                    </a:ext>
                  </a:extLst>
                </p:cNvPr>
                <p:cNvPicPr/>
                <p:nvPr/>
              </p:nvPicPr>
              <p:blipFill>
                <a:blip r:embed="rId1054"/>
                <a:stretch>
                  <a:fillRect/>
                </a:stretch>
              </p:blipFill>
              <p:spPr>
                <a:xfrm>
                  <a:off x="8878173" y="3177388"/>
                  <a:ext cx="176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740" name="Freihand 739">
                  <a:extLst>
                    <a:ext uri="{FF2B5EF4-FFF2-40B4-BE49-F238E27FC236}">
                      <a16:creationId xmlns:a16="http://schemas.microsoft.com/office/drawing/2014/main" id="{022D2823-D105-6A71-AEC5-86EBABB6D22F}"/>
                    </a:ext>
                  </a:extLst>
                </p14:cNvPr>
                <p14:cNvContentPartPr/>
                <p14:nvPr/>
              </p14:nvContentPartPr>
              <p14:xfrm>
                <a:off x="9107133" y="3161908"/>
                <a:ext cx="109080" cy="179280"/>
              </p14:xfrm>
            </p:contentPart>
          </mc:Choice>
          <mc:Fallback>
            <p:pic>
              <p:nvPicPr>
                <p:cNvPr id="740" name="Freihand 739">
                  <a:extLst>
                    <a:ext uri="{FF2B5EF4-FFF2-40B4-BE49-F238E27FC236}">
                      <a16:creationId xmlns:a16="http://schemas.microsoft.com/office/drawing/2014/main" id="{022D2823-D105-6A71-AEC5-86EBABB6D22F}"/>
                    </a:ext>
                  </a:extLst>
                </p:cNvPr>
                <p:cNvPicPr/>
                <p:nvPr/>
              </p:nvPicPr>
              <p:blipFill>
                <a:blip r:embed="rId1056"/>
                <a:stretch>
                  <a:fillRect/>
                </a:stretch>
              </p:blipFill>
              <p:spPr>
                <a:xfrm>
                  <a:off x="9101013" y="3155788"/>
                  <a:ext cx="121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741" name="Freihand 740">
                  <a:extLst>
                    <a:ext uri="{FF2B5EF4-FFF2-40B4-BE49-F238E27FC236}">
                      <a16:creationId xmlns:a16="http://schemas.microsoft.com/office/drawing/2014/main" id="{68BC1277-0DB4-19BA-4860-CC4DF4923D53}"/>
                    </a:ext>
                  </a:extLst>
                </p14:cNvPr>
                <p14:cNvContentPartPr/>
                <p14:nvPr/>
              </p14:nvContentPartPr>
              <p14:xfrm>
                <a:off x="9031173" y="3126268"/>
                <a:ext cx="234720" cy="229680"/>
              </p14:xfrm>
            </p:contentPart>
          </mc:Choice>
          <mc:Fallback>
            <p:pic>
              <p:nvPicPr>
                <p:cNvPr id="741" name="Freihand 740">
                  <a:extLst>
                    <a:ext uri="{FF2B5EF4-FFF2-40B4-BE49-F238E27FC236}">
                      <a16:creationId xmlns:a16="http://schemas.microsoft.com/office/drawing/2014/main" id="{68BC1277-0DB4-19BA-4860-CC4DF4923D53}"/>
                    </a:ext>
                  </a:extLst>
                </p:cNvPr>
                <p:cNvPicPr/>
                <p:nvPr/>
              </p:nvPicPr>
              <p:blipFill>
                <a:blip r:embed="rId1058"/>
                <a:stretch>
                  <a:fillRect/>
                </a:stretch>
              </p:blipFill>
              <p:spPr>
                <a:xfrm>
                  <a:off x="9025053" y="3120148"/>
                  <a:ext cx="246960" cy="241920"/>
                </a:xfrm>
                <a:prstGeom prst="rect">
                  <a:avLst/>
                </a:prstGeom>
              </p:spPr>
            </p:pic>
          </mc:Fallback>
        </mc:AlternateContent>
      </p:grpSp>
      <p:grpSp>
        <p:nvGrpSpPr>
          <p:cNvPr id="750" name="Gruppieren 749">
            <a:extLst>
              <a:ext uri="{FF2B5EF4-FFF2-40B4-BE49-F238E27FC236}">
                <a16:creationId xmlns:a16="http://schemas.microsoft.com/office/drawing/2014/main" id="{6D7E44D1-A432-D38B-30DF-77F318266A8A}"/>
              </a:ext>
            </a:extLst>
          </p:cNvPr>
          <p:cNvGrpSpPr/>
          <p:nvPr/>
        </p:nvGrpSpPr>
        <p:grpSpPr>
          <a:xfrm>
            <a:off x="11130693" y="2022868"/>
            <a:ext cx="1002240" cy="837000"/>
            <a:chOff x="11130693" y="2022868"/>
            <a:chExt cx="1002240" cy="837000"/>
          </a:xfrm>
        </p:grpSpPr>
        <mc:AlternateContent xmlns:mc="http://schemas.openxmlformats.org/markup-compatibility/2006">
          <mc:Choice xmlns:p14="http://schemas.microsoft.com/office/powerpoint/2010/main" Requires="p14">
            <p:contentPart p14:bwMode="auto" r:id="rId1059">
              <p14:nvContentPartPr>
                <p14:cNvPr id="729" name="Freihand 728">
                  <a:extLst>
                    <a:ext uri="{FF2B5EF4-FFF2-40B4-BE49-F238E27FC236}">
                      <a16:creationId xmlns:a16="http://schemas.microsoft.com/office/drawing/2014/main" id="{9EA58314-B3B0-640D-1A4C-3041113768F7}"/>
                    </a:ext>
                  </a:extLst>
                </p14:cNvPr>
                <p14:cNvContentPartPr/>
                <p14:nvPr/>
              </p14:nvContentPartPr>
              <p14:xfrm>
                <a:off x="11293053" y="2022868"/>
                <a:ext cx="42480" cy="230040"/>
              </p14:xfrm>
            </p:contentPart>
          </mc:Choice>
          <mc:Fallback>
            <p:pic>
              <p:nvPicPr>
                <p:cNvPr id="729" name="Freihand 728">
                  <a:extLst>
                    <a:ext uri="{FF2B5EF4-FFF2-40B4-BE49-F238E27FC236}">
                      <a16:creationId xmlns:a16="http://schemas.microsoft.com/office/drawing/2014/main" id="{9EA58314-B3B0-640D-1A4C-3041113768F7}"/>
                    </a:ext>
                  </a:extLst>
                </p:cNvPr>
                <p:cNvPicPr/>
                <p:nvPr/>
              </p:nvPicPr>
              <p:blipFill>
                <a:blip r:embed="rId1060"/>
                <a:stretch>
                  <a:fillRect/>
                </a:stretch>
              </p:blipFill>
              <p:spPr>
                <a:xfrm>
                  <a:off x="11286933" y="2016748"/>
                  <a:ext cx="54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730" name="Freihand 729">
                  <a:extLst>
                    <a:ext uri="{FF2B5EF4-FFF2-40B4-BE49-F238E27FC236}">
                      <a16:creationId xmlns:a16="http://schemas.microsoft.com/office/drawing/2014/main" id="{E463A3F7-AD21-A5F0-20A2-29CE9539A538}"/>
                    </a:ext>
                  </a:extLst>
                </p14:cNvPr>
                <p14:cNvContentPartPr/>
                <p14:nvPr/>
              </p14:nvContentPartPr>
              <p14:xfrm>
                <a:off x="11230413" y="2045188"/>
                <a:ext cx="216360" cy="306360"/>
              </p14:xfrm>
            </p:contentPart>
          </mc:Choice>
          <mc:Fallback>
            <p:pic>
              <p:nvPicPr>
                <p:cNvPr id="730" name="Freihand 729">
                  <a:extLst>
                    <a:ext uri="{FF2B5EF4-FFF2-40B4-BE49-F238E27FC236}">
                      <a16:creationId xmlns:a16="http://schemas.microsoft.com/office/drawing/2014/main" id="{E463A3F7-AD21-A5F0-20A2-29CE9539A538}"/>
                    </a:ext>
                  </a:extLst>
                </p:cNvPr>
                <p:cNvPicPr/>
                <p:nvPr/>
              </p:nvPicPr>
              <p:blipFill>
                <a:blip r:embed="rId1062"/>
                <a:stretch>
                  <a:fillRect/>
                </a:stretch>
              </p:blipFill>
              <p:spPr>
                <a:xfrm>
                  <a:off x="11224293" y="2039068"/>
                  <a:ext cx="2286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743" name="Freihand 742">
                  <a:extLst>
                    <a:ext uri="{FF2B5EF4-FFF2-40B4-BE49-F238E27FC236}">
                      <a16:creationId xmlns:a16="http://schemas.microsoft.com/office/drawing/2014/main" id="{E31CFC3B-7D08-C6A3-3C50-E30D1ABA9A0E}"/>
                    </a:ext>
                  </a:extLst>
                </p14:cNvPr>
                <p14:cNvContentPartPr/>
                <p14:nvPr/>
              </p14:nvContentPartPr>
              <p14:xfrm>
                <a:off x="11130693" y="2571508"/>
                <a:ext cx="305280" cy="288360"/>
              </p14:xfrm>
            </p:contentPart>
          </mc:Choice>
          <mc:Fallback>
            <p:pic>
              <p:nvPicPr>
                <p:cNvPr id="743" name="Freihand 742">
                  <a:extLst>
                    <a:ext uri="{FF2B5EF4-FFF2-40B4-BE49-F238E27FC236}">
                      <a16:creationId xmlns:a16="http://schemas.microsoft.com/office/drawing/2014/main" id="{E31CFC3B-7D08-C6A3-3C50-E30D1ABA9A0E}"/>
                    </a:ext>
                  </a:extLst>
                </p:cNvPr>
                <p:cNvPicPr/>
                <p:nvPr/>
              </p:nvPicPr>
              <p:blipFill>
                <a:blip r:embed="rId1064"/>
                <a:stretch>
                  <a:fillRect/>
                </a:stretch>
              </p:blipFill>
              <p:spPr>
                <a:xfrm>
                  <a:off x="11124573" y="2565388"/>
                  <a:ext cx="3175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744" name="Freihand 743">
                  <a:extLst>
                    <a:ext uri="{FF2B5EF4-FFF2-40B4-BE49-F238E27FC236}">
                      <a16:creationId xmlns:a16="http://schemas.microsoft.com/office/drawing/2014/main" id="{8143E72B-E62A-FFF4-252B-53B4E9B68E6A}"/>
                    </a:ext>
                  </a:extLst>
                </p14:cNvPr>
                <p14:cNvContentPartPr/>
                <p14:nvPr/>
              </p14:nvContentPartPr>
              <p14:xfrm>
                <a:off x="11469453" y="2382148"/>
                <a:ext cx="98640" cy="176400"/>
              </p14:xfrm>
            </p:contentPart>
          </mc:Choice>
          <mc:Fallback>
            <p:pic>
              <p:nvPicPr>
                <p:cNvPr id="744" name="Freihand 743">
                  <a:extLst>
                    <a:ext uri="{FF2B5EF4-FFF2-40B4-BE49-F238E27FC236}">
                      <a16:creationId xmlns:a16="http://schemas.microsoft.com/office/drawing/2014/main" id="{8143E72B-E62A-FFF4-252B-53B4E9B68E6A}"/>
                    </a:ext>
                  </a:extLst>
                </p:cNvPr>
                <p:cNvPicPr/>
                <p:nvPr/>
              </p:nvPicPr>
              <p:blipFill>
                <a:blip r:embed="rId1066"/>
                <a:stretch>
                  <a:fillRect/>
                </a:stretch>
              </p:blipFill>
              <p:spPr>
                <a:xfrm>
                  <a:off x="11463333" y="2376028"/>
                  <a:ext cx="110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745" name="Freihand 744">
                  <a:extLst>
                    <a:ext uri="{FF2B5EF4-FFF2-40B4-BE49-F238E27FC236}">
                      <a16:creationId xmlns:a16="http://schemas.microsoft.com/office/drawing/2014/main" id="{17D50B85-0ADD-04F0-3C98-9AE0233B14FF}"/>
                    </a:ext>
                  </a:extLst>
                </p14:cNvPr>
                <p14:cNvContentPartPr/>
                <p14:nvPr/>
              </p14:nvContentPartPr>
              <p14:xfrm>
                <a:off x="11577453" y="2255068"/>
                <a:ext cx="110880" cy="144360"/>
              </p14:xfrm>
            </p:contentPart>
          </mc:Choice>
          <mc:Fallback>
            <p:pic>
              <p:nvPicPr>
                <p:cNvPr id="745" name="Freihand 744">
                  <a:extLst>
                    <a:ext uri="{FF2B5EF4-FFF2-40B4-BE49-F238E27FC236}">
                      <a16:creationId xmlns:a16="http://schemas.microsoft.com/office/drawing/2014/main" id="{17D50B85-0ADD-04F0-3C98-9AE0233B14FF}"/>
                    </a:ext>
                  </a:extLst>
                </p:cNvPr>
                <p:cNvPicPr/>
                <p:nvPr/>
              </p:nvPicPr>
              <p:blipFill>
                <a:blip r:embed="rId1068"/>
                <a:stretch>
                  <a:fillRect/>
                </a:stretch>
              </p:blipFill>
              <p:spPr>
                <a:xfrm>
                  <a:off x="11571333" y="2248948"/>
                  <a:ext cx="123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746" name="Freihand 745">
                  <a:extLst>
                    <a:ext uri="{FF2B5EF4-FFF2-40B4-BE49-F238E27FC236}">
                      <a16:creationId xmlns:a16="http://schemas.microsoft.com/office/drawing/2014/main" id="{79D7919B-E9A1-FD11-E381-59AA3CF4E083}"/>
                    </a:ext>
                  </a:extLst>
                </p14:cNvPr>
                <p14:cNvContentPartPr/>
                <p14:nvPr/>
              </p14:nvContentPartPr>
              <p14:xfrm>
                <a:off x="11623893" y="2440108"/>
                <a:ext cx="133560" cy="63000"/>
              </p14:xfrm>
            </p:contentPart>
          </mc:Choice>
          <mc:Fallback>
            <p:pic>
              <p:nvPicPr>
                <p:cNvPr id="746" name="Freihand 745">
                  <a:extLst>
                    <a:ext uri="{FF2B5EF4-FFF2-40B4-BE49-F238E27FC236}">
                      <a16:creationId xmlns:a16="http://schemas.microsoft.com/office/drawing/2014/main" id="{79D7919B-E9A1-FD11-E381-59AA3CF4E083}"/>
                    </a:ext>
                  </a:extLst>
                </p:cNvPr>
                <p:cNvPicPr/>
                <p:nvPr/>
              </p:nvPicPr>
              <p:blipFill>
                <a:blip r:embed="rId1070"/>
                <a:stretch>
                  <a:fillRect/>
                </a:stretch>
              </p:blipFill>
              <p:spPr>
                <a:xfrm>
                  <a:off x="11617773" y="2433988"/>
                  <a:ext cx="145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747" name="Freihand 746">
                  <a:extLst>
                    <a:ext uri="{FF2B5EF4-FFF2-40B4-BE49-F238E27FC236}">
                      <a16:creationId xmlns:a16="http://schemas.microsoft.com/office/drawing/2014/main" id="{860FEA05-9171-3B0A-BC32-073DF4873031}"/>
                    </a:ext>
                  </a:extLst>
                </p14:cNvPr>
                <p14:cNvContentPartPr/>
                <p14:nvPr/>
              </p14:nvContentPartPr>
              <p14:xfrm>
                <a:off x="11640453" y="2303308"/>
                <a:ext cx="268560" cy="247680"/>
              </p14:xfrm>
            </p:contentPart>
          </mc:Choice>
          <mc:Fallback>
            <p:pic>
              <p:nvPicPr>
                <p:cNvPr id="747" name="Freihand 746">
                  <a:extLst>
                    <a:ext uri="{FF2B5EF4-FFF2-40B4-BE49-F238E27FC236}">
                      <a16:creationId xmlns:a16="http://schemas.microsoft.com/office/drawing/2014/main" id="{860FEA05-9171-3B0A-BC32-073DF4873031}"/>
                    </a:ext>
                  </a:extLst>
                </p:cNvPr>
                <p:cNvPicPr/>
                <p:nvPr/>
              </p:nvPicPr>
              <p:blipFill>
                <a:blip r:embed="rId1072"/>
                <a:stretch>
                  <a:fillRect/>
                </a:stretch>
              </p:blipFill>
              <p:spPr>
                <a:xfrm>
                  <a:off x="11634333" y="2297188"/>
                  <a:ext cx="2808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748" name="Freihand 747">
                  <a:extLst>
                    <a:ext uri="{FF2B5EF4-FFF2-40B4-BE49-F238E27FC236}">
                      <a16:creationId xmlns:a16="http://schemas.microsoft.com/office/drawing/2014/main" id="{2229E37E-4335-35B3-5B78-BC1636A95620}"/>
                    </a:ext>
                  </a:extLst>
                </p14:cNvPr>
                <p14:cNvContentPartPr/>
                <p14:nvPr/>
              </p14:nvContentPartPr>
              <p14:xfrm>
                <a:off x="11841333" y="2260108"/>
                <a:ext cx="156240" cy="191880"/>
              </p14:xfrm>
            </p:contentPart>
          </mc:Choice>
          <mc:Fallback>
            <p:pic>
              <p:nvPicPr>
                <p:cNvPr id="748" name="Freihand 747">
                  <a:extLst>
                    <a:ext uri="{FF2B5EF4-FFF2-40B4-BE49-F238E27FC236}">
                      <a16:creationId xmlns:a16="http://schemas.microsoft.com/office/drawing/2014/main" id="{2229E37E-4335-35B3-5B78-BC1636A95620}"/>
                    </a:ext>
                  </a:extLst>
                </p:cNvPr>
                <p:cNvPicPr/>
                <p:nvPr/>
              </p:nvPicPr>
              <p:blipFill>
                <a:blip r:embed="rId1074"/>
                <a:stretch>
                  <a:fillRect/>
                </a:stretch>
              </p:blipFill>
              <p:spPr>
                <a:xfrm>
                  <a:off x="11835213" y="2253988"/>
                  <a:ext cx="168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749" name="Freihand 748">
                  <a:extLst>
                    <a:ext uri="{FF2B5EF4-FFF2-40B4-BE49-F238E27FC236}">
                      <a16:creationId xmlns:a16="http://schemas.microsoft.com/office/drawing/2014/main" id="{BF7A3305-7446-4B62-955A-D51BA7867EE8}"/>
                    </a:ext>
                  </a:extLst>
                </p14:cNvPr>
                <p14:cNvContentPartPr/>
                <p14:nvPr/>
              </p14:nvContentPartPr>
              <p14:xfrm>
                <a:off x="11970933" y="2265508"/>
                <a:ext cx="162000" cy="131040"/>
              </p14:xfrm>
            </p:contentPart>
          </mc:Choice>
          <mc:Fallback>
            <p:pic>
              <p:nvPicPr>
                <p:cNvPr id="749" name="Freihand 748">
                  <a:extLst>
                    <a:ext uri="{FF2B5EF4-FFF2-40B4-BE49-F238E27FC236}">
                      <a16:creationId xmlns:a16="http://schemas.microsoft.com/office/drawing/2014/main" id="{BF7A3305-7446-4B62-955A-D51BA7867EE8}"/>
                    </a:ext>
                  </a:extLst>
                </p:cNvPr>
                <p:cNvPicPr/>
                <p:nvPr/>
              </p:nvPicPr>
              <p:blipFill>
                <a:blip r:embed="rId1076"/>
                <a:stretch>
                  <a:fillRect/>
                </a:stretch>
              </p:blipFill>
              <p:spPr>
                <a:xfrm>
                  <a:off x="11964813" y="2259388"/>
                  <a:ext cx="174240" cy="143280"/>
                </a:xfrm>
                <a:prstGeom prst="rect">
                  <a:avLst/>
                </a:prstGeom>
              </p:spPr>
            </p:pic>
          </mc:Fallback>
        </mc:AlternateContent>
      </p:grpSp>
      <p:grpSp>
        <p:nvGrpSpPr>
          <p:cNvPr id="798" name="Gruppieren 797">
            <a:extLst>
              <a:ext uri="{FF2B5EF4-FFF2-40B4-BE49-F238E27FC236}">
                <a16:creationId xmlns:a16="http://schemas.microsoft.com/office/drawing/2014/main" id="{31342C50-1209-1349-7BAC-6E89CD39EDD3}"/>
              </a:ext>
            </a:extLst>
          </p:cNvPr>
          <p:cNvGrpSpPr/>
          <p:nvPr/>
        </p:nvGrpSpPr>
        <p:grpSpPr>
          <a:xfrm>
            <a:off x="265893" y="4471588"/>
            <a:ext cx="8125560" cy="2331720"/>
            <a:chOff x="265893" y="4471588"/>
            <a:chExt cx="8125560" cy="2331720"/>
          </a:xfrm>
        </p:grpSpPr>
        <mc:AlternateContent xmlns:mc="http://schemas.openxmlformats.org/markup-compatibility/2006">
          <mc:Choice xmlns:p14="http://schemas.microsoft.com/office/powerpoint/2010/main" Requires="p14">
            <p:contentPart p14:bwMode="auto" r:id="rId1077">
              <p14:nvContentPartPr>
                <p14:cNvPr id="571" name="Freihand 570">
                  <a:extLst>
                    <a:ext uri="{FF2B5EF4-FFF2-40B4-BE49-F238E27FC236}">
                      <a16:creationId xmlns:a16="http://schemas.microsoft.com/office/drawing/2014/main" id="{4F20BEAE-2068-638C-6E36-3E76CE3A4487}"/>
                    </a:ext>
                  </a:extLst>
                </p14:cNvPr>
                <p14:cNvContentPartPr/>
                <p14:nvPr/>
              </p14:nvContentPartPr>
              <p14:xfrm>
                <a:off x="327813" y="4564108"/>
                <a:ext cx="144720" cy="182880"/>
              </p14:xfrm>
            </p:contentPart>
          </mc:Choice>
          <mc:Fallback>
            <p:pic>
              <p:nvPicPr>
                <p:cNvPr id="571" name="Freihand 570">
                  <a:extLst>
                    <a:ext uri="{FF2B5EF4-FFF2-40B4-BE49-F238E27FC236}">
                      <a16:creationId xmlns:a16="http://schemas.microsoft.com/office/drawing/2014/main" id="{4F20BEAE-2068-638C-6E36-3E76CE3A4487}"/>
                    </a:ext>
                  </a:extLst>
                </p:cNvPr>
                <p:cNvPicPr/>
                <p:nvPr/>
              </p:nvPicPr>
              <p:blipFill>
                <a:blip r:embed="rId1078"/>
                <a:stretch>
                  <a:fillRect/>
                </a:stretch>
              </p:blipFill>
              <p:spPr>
                <a:xfrm>
                  <a:off x="321693" y="4557988"/>
                  <a:ext cx="156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144" name="Freihand 143">
                  <a:extLst>
                    <a:ext uri="{FF2B5EF4-FFF2-40B4-BE49-F238E27FC236}">
                      <a16:creationId xmlns:a16="http://schemas.microsoft.com/office/drawing/2014/main" id="{594EF833-2445-1F44-D1EB-1375148602A7}"/>
                    </a:ext>
                  </a:extLst>
                </p14:cNvPr>
                <p14:cNvContentPartPr/>
                <p14:nvPr/>
              </p14:nvContentPartPr>
              <p14:xfrm>
                <a:off x="556413" y="4472308"/>
                <a:ext cx="4320" cy="129960"/>
              </p14:xfrm>
            </p:contentPart>
          </mc:Choice>
          <mc:Fallback>
            <p:pic>
              <p:nvPicPr>
                <p:cNvPr id="144" name="Freihand 143">
                  <a:extLst>
                    <a:ext uri="{FF2B5EF4-FFF2-40B4-BE49-F238E27FC236}">
                      <a16:creationId xmlns:a16="http://schemas.microsoft.com/office/drawing/2014/main" id="{594EF833-2445-1F44-D1EB-1375148602A7}"/>
                    </a:ext>
                  </a:extLst>
                </p:cNvPr>
                <p:cNvPicPr/>
                <p:nvPr/>
              </p:nvPicPr>
              <p:blipFill>
                <a:blip r:embed="rId1080"/>
                <a:stretch>
                  <a:fillRect/>
                </a:stretch>
              </p:blipFill>
              <p:spPr>
                <a:xfrm>
                  <a:off x="550293" y="4466188"/>
                  <a:ext cx="16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148" name="Freihand 147">
                  <a:extLst>
                    <a:ext uri="{FF2B5EF4-FFF2-40B4-BE49-F238E27FC236}">
                      <a16:creationId xmlns:a16="http://schemas.microsoft.com/office/drawing/2014/main" id="{DD63A58B-0CC9-C133-C74B-1221FC8E1E34}"/>
                    </a:ext>
                  </a:extLst>
                </p14:cNvPr>
                <p14:cNvContentPartPr/>
                <p14:nvPr/>
              </p14:nvContentPartPr>
              <p14:xfrm>
                <a:off x="682413" y="4621348"/>
                <a:ext cx="149040" cy="22320"/>
              </p14:xfrm>
            </p:contentPart>
          </mc:Choice>
          <mc:Fallback>
            <p:pic>
              <p:nvPicPr>
                <p:cNvPr id="148" name="Freihand 147">
                  <a:extLst>
                    <a:ext uri="{FF2B5EF4-FFF2-40B4-BE49-F238E27FC236}">
                      <a16:creationId xmlns:a16="http://schemas.microsoft.com/office/drawing/2014/main" id="{DD63A58B-0CC9-C133-C74B-1221FC8E1E34}"/>
                    </a:ext>
                  </a:extLst>
                </p:cNvPr>
                <p:cNvPicPr/>
                <p:nvPr/>
              </p:nvPicPr>
              <p:blipFill>
                <a:blip r:embed="rId1082"/>
                <a:stretch>
                  <a:fillRect/>
                </a:stretch>
              </p:blipFill>
              <p:spPr>
                <a:xfrm>
                  <a:off x="676293" y="4615228"/>
                  <a:ext cx="161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164" name="Freihand 163">
                  <a:extLst>
                    <a:ext uri="{FF2B5EF4-FFF2-40B4-BE49-F238E27FC236}">
                      <a16:creationId xmlns:a16="http://schemas.microsoft.com/office/drawing/2014/main" id="{2E0022FC-00B7-E103-4A7E-6F99C55F05D0}"/>
                    </a:ext>
                  </a:extLst>
                </p14:cNvPr>
                <p14:cNvContentPartPr/>
                <p14:nvPr/>
              </p14:nvContentPartPr>
              <p14:xfrm>
                <a:off x="711213" y="4692628"/>
                <a:ext cx="112320" cy="11520"/>
              </p14:xfrm>
            </p:contentPart>
          </mc:Choice>
          <mc:Fallback>
            <p:pic>
              <p:nvPicPr>
                <p:cNvPr id="164" name="Freihand 163">
                  <a:extLst>
                    <a:ext uri="{FF2B5EF4-FFF2-40B4-BE49-F238E27FC236}">
                      <a16:creationId xmlns:a16="http://schemas.microsoft.com/office/drawing/2014/main" id="{2E0022FC-00B7-E103-4A7E-6F99C55F05D0}"/>
                    </a:ext>
                  </a:extLst>
                </p:cNvPr>
                <p:cNvPicPr/>
                <p:nvPr/>
              </p:nvPicPr>
              <p:blipFill>
                <a:blip r:embed="rId1084"/>
                <a:stretch>
                  <a:fillRect/>
                </a:stretch>
              </p:blipFill>
              <p:spPr>
                <a:xfrm>
                  <a:off x="705093" y="4686508"/>
                  <a:ext cx="124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165" name="Freihand 164">
                  <a:extLst>
                    <a:ext uri="{FF2B5EF4-FFF2-40B4-BE49-F238E27FC236}">
                      <a16:creationId xmlns:a16="http://schemas.microsoft.com/office/drawing/2014/main" id="{A2216679-2C75-85E4-C98E-ECB21D600303}"/>
                    </a:ext>
                  </a:extLst>
                </p14:cNvPr>
                <p14:cNvContentPartPr/>
                <p14:nvPr/>
              </p14:nvContentPartPr>
              <p14:xfrm>
                <a:off x="988773" y="4513708"/>
                <a:ext cx="126000" cy="176040"/>
              </p14:xfrm>
            </p:contentPart>
          </mc:Choice>
          <mc:Fallback>
            <p:pic>
              <p:nvPicPr>
                <p:cNvPr id="165" name="Freihand 164">
                  <a:extLst>
                    <a:ext uri="{FF2B5EF4-FFF2-40B4-BE49-F238E27FC236}">
                      <a16:creationId xmlns:a16="http://schemas.microsoft.com/office/drawing/2014/main" id="{A2216679-2C75-85E4-C98E-ECB21D600303}"/>
                    </a:ext>
                  </a:extLst>
                </p:cNvPr>
                <p:cNvPicPr/>
                <p:nvPr/>
              </p:nvPicPr>
              <p:blipFill>
                <a:blip r:embed="rId1086"/>
                <a:stretch>
                  <a:fillRect/>
                </a:stretch>
              </p:blipFill>
              <p:spPr>
                <a:xfrm>
                  <a:off x="982653" y="4507588"/>
                  <a:ext cx="138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191" name="Freihand 190">
                  <a:extLst>
                    <a:ext uri="{FF2B5EF4-FFF2-40B4-BE49-F238E27FC236}">
                      <a16:creationId xmlns:a16="http://schemas.microsoft.com/office/drawing/2014/main" id="{D209C6F3-107F-61A1-46D2-980965DB2589}"/>
                    </a:ext>
                  </a:extLst>
                </p14:cNvPr>
                <p14:cNvContentPartPr/>
                <p14:nvPr/>
              </p14:nvContentPartPr>
              <p14:xfrm>
                <a:off x="1052493" y="4483828"/>
                <a:ext cx="242280" cy="143640"/>
              </p14:xfrm>
            </p:contentPart>
          </mc:Choice>
          <mc:Fallback>
            <p:pic>
              <p:nvPicPr>
                <p:cNvPr id="191" name="Freihand 190">
                  <a:extLst>
                    <a:ext uri="{FF2B5EF4-FFF2-40B4-BE49-F238E27FC236}">
                      <a16:creationId xmlns:a16="http://schemas.microsoft.com/office/drawing/2014/main" id="{D209C6F3-107F-61A1-46D2-980965DB2589}"/>
                    </a:ext>
                  </a:extLst>
                </p:cNvPr>
                <p:cNvPicPr/>
                <p:nvPr/>
              </p:nvPicPr>
              <p:blipFill>
                <a:blip r:embed="rId1088"/>
                <a:stretch>
                  <a:fillRect/>
                </a:stretch>
              </p:blipFill>
              <p:spPr>
                <a:xfrm>
                  <a:off x="1046373" y="4477708"/>
                  <a:ext cx="254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583" name="Freihand 582">
                  <a:extLst>
                    <a:ext uri="{FF2B5EF4-FFF2-40B4-BE49-F238E27FC236}">
                      <a16:creationId xmlns:a16="http://schemas.microsoft.com/office/drawing/2014/main" id="{F7893180-0039-B042-667E-261B4E05A390}"/>
                    </a:ext>
                  </a:extLst>
                </p14:cNvPr>
                <p14:cNvContentPartPr/>
                <p14:nvPr/>
              </p14:nvContentPartPr>
              <p14:xfrm>
                <a:off x="1357773" y="4471588"/>
                <a:ext cx="129240" cy="159840"/>
              </p14:xfrm>
            </p:contentPart>
          </mc:Choice>
          <mc:Fallback>
            <p:pic>
              <p:nvPicPr>
                <p:cNvPr id="583" name="Freihand 582">
                  <a:extLst>
                    <a:ext uri="{FF2B5EF4-FFF2-40B4-BE49-F238E27FC236}">
                      <a16:creationId xmlns:a16="http://schemas.microsoft.com/office/drawing/2014/main" id="{F7893180-0039-B042-667E-261B4E05A390}"/>
                    </a:ext>
                  </a:extLst>
                </p:cNvPr>
                <p:cNvPicPr/>
                <p:nvPr/>
              </p:nvPicPr>
              <p:blipFill>
                <a:blip r:embed="rId1090"/>
                <a:stretch>
                  <a:fillRect/>
                </a:stretch>
              </p:blipFill>
              <p:spPr>
                <a:xfrm>
                  <a:off x="1351653" y="4465468"/>
                  <a:ext cx="141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06" name="Freihand 605">
                  <a:extLst>
                    <a:ext uri="{FF2B5EF4-FFF2-40B4-BE49-F238E27FC236}">
                      <a16:creationId xmlns:a16="http://schemas.microsoft.com/office/drawing/2014/main" id="{6F389AFF-8698-D805-226F-66CE499EE5A1}"/>
                    </a:ext>
                  </a:extLst>
                </p14:cNvPr>
                <p14:cNvContentPartPr/>
                <p14:nvPr/>
              </p14:nvContentPartPr>
              <p14:xfrm>
                <a:off x="296493" y="4945708"/>
                <a:ext cx="28800" cy="161280"/>
              </p14:xfrm>
            </p:contentPart>
          </mc:Choice>
          <mc:Fallback>
            <p:pic>
              <p:nvPicPr>
                <p:cNvPr id="606" name="Freihand 605">
                  <a:extLst>
                    <a:ext uri="{FF2B5EF4-FFF2-40B4-BE49-F238E27FC236}">
                      <a16:creationId xmlns:a16="http://schemas.microsoft.com/office/drawing/2014/main" id="{6F389AFF-8698-D805-226F-66CE499EE5A1}"/>
                    </a:ext>
                  </a:extLst>
                </p:cNvPr>
                <p:cNvPicPr/>
                <p:nvPr/>
              </p:nvPicPr>
              <p:blipFill>
                <a:blip r:embed="rId1092"/>
                <a:stretch>
                  <a:fillRect/>
                </a:stretch>
              </p:blipFill>
              <p:spPr>
                <a:xfrm>
                  <a:off x="290373" y="4939588"/>
                  <a:ext cx="41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07" name="Freihand 606">
                  <a:extLst>
                    <a:ext uri="{FF2B5EF4-FFF2-40B4-BE49-F238E27FC236}">
                      <a16:creationId xmlns:a16="http://schemas.microsoft.com/office/drawing/2014/main" id="{6F303C93-53CC-4999-94C0-B27E9B345EA6}"/>
                    </a:ext>
                  </a:extLst>
                </p14:cNvPr>
                <p14:cNvContentPartPr/>
                <p14:nvPr/>
              </p14:nvContentPartPr>
              <p14:xfrm>
                <a:off x="265893" y="4962268"/>
                <a:ext cx="136080" cy="173880"/>
              </p14:xfrm>
            </p:contentPart>
          </mc:Choice>
          <mc:Fallback>
            <p:pic>
              <p:nvPicPr>
                <p:cNvPr id="607" name="Freihand 606">
                  <a:extLst>
                    <a:ext uri="{FF2B5EF4-FFF2-40B4-BE49-F238E27FC236}">
                      <a16:creationId xmlns:a16="http://schemas.microsoft.com/office/drawing/2014/main" id="{6F303C93-53CC-4999-94C0-B27E9B345EA6}"/>
                    </a:ext>
                  </a:extLst>
                </p:cNvPr>
                <p:cNvPicPr/>
                <p:nvPr/>
              </p:nvPicPr>
              <p:blipFill>
                <a:blip r:embed="rId1094"/>
                <a:stretch>
                  <a:fillRect/>
                </a:stretch>
              </p:blipFill>
              <p:spPr>
                <a:xfrm>
                  <a:off x="259773" y="4956148"/>
                  <a:ext cx="148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08" name="Freihand 607">
                  <a:extLst>
                    <a:ext uri="{FF2B5EF4-FFF2-40B4-BE49-F238E27FC236}">
                      <a16:creationId xmlns:a16="http://schemas.microsoft.com/office/drawing/2014/main" id="{F44CE206-A72C-4087-A22F-0FC47A40838A}"/>
                    </a:ext>
                  </a:extLst>
                </p14:cNvPr>
                <p14:cNvContentPartPr/>
                <p14:nvPr/>
              </p14:nvContentPartPr>
              <p14:xfrm>
                <a:off x="471813" y="4936708"/>
                <a:ext cx="74880" cy="179280"/>
              </p14:xfrm>
            </p:contentPart>
          </mc:Choice>
          <mc:Fallback>
            <p:pic>
              <p:nvPicPr>
                <p:cNvPr id="608" name="Freihand 607">
                  <a:extLst>
                    <a:ext uri="{FF2B5EF4-FFF2-40B4-BE49-F238E27FC236}">
                      <a16:creationId xmlns:a16="http://schemas.microsoft.com/office/drawing/2014/main" id="{F44CE206-A72C-4087-A22F-0FC47A40838A}"/>
                    </a:ext>
                  </a:extLst>
                </p:cNvPr>
                <p:cNvPicPr/>
                <p:nvPr/>
              </p:nvPicPr>
              <p:blipFill>
                <a:blip r:embed="rId1096"/>
                <a:stretch>
                  <a:fillRect/>
                </a:stretch>
              </p:blipFill>
              <p:spPr>
                <a:xfrm>
                  <a:off x="465693" y="4930588"/>
                  <a:ext cx="87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09" name="Freihand 608">
                  <a:extLst>
                    <a:ext uri="{FF2B5EF4-FFF2-40B4-BE49-F238E27FC236}">
                      <a16:creationId xmlns:a16="http://schemas.microsoft.com/office/drawing/2014/main" id="{D12A192B-F656-54AC-8B30-06C2D4BC3164}"/>
                    </a:ext>
                  </a:extLst>
                </p14:cNvPr>
                <p14:cNvContentPartPr/>
                <p14:nvPr/>
              </p14:nvContentPartPr>
              <p14:xfrm>
                <a:off x="653613" y="5008348"/>
                <a:ext cx="57240" cy="11880"/>
              </p14:xfrm>
            </p:contentPart>
          </mc:Choice>
          <mc:Fallback>
            <p:pic>
              <p:nvPicPr>
                <p:cNvPr id="609" name="Freihand 608">
                  <a:extLst>
                    <a:ext uri="{FF2B5EF4-FFF2-40B4-BE49-F238E27FC236}">
                      <a16:creationId xmlns:a16="http://schemas.microsoft.com/office/drawing/2014/main" id="{D12A192B-F656-54AC-8B30-06C2D4BC3164}"/>
                    </a:ext>
                  </a:extLst>
                </p:cNvPr>
                <p:cNvPicPr/>
                <p:nvPr/>
              </p:nvPicPr>
              <p:blipFill>
                <a:blip r:embed="rId1098"/>
                <a:stretch>
                  <a:fillRect/>
                </a:stretch>
              </p:blipFill>
              <p:spPr>
                <a:xfrm>
                  <a:off x="647493" y="5002228"/>
                  <a:ext cx="69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10" name="Freihand 609">
                  <a:extLst>
                    <a:ext uri="{FF2B5EF4-FFF2-40B4-BE49-F238E27FC236}">
                      <a16:creationId xmlns:a16="http://schemas.microsoft.com/office/drawing/2014/main" id="{CC13916C-D6E8-D0A5-6A68-796A4AAB49D7}"/>
                    </a:ext>
                  </a:extLst>
                </p14:cNvPr>
                <p14:cNvContentPartPr/>
                <p14:nvPr/>
              </p14:nvContentPartPr>
              <p14:xfrm>
                <a:off x="773133" y="4868668"/>
                <a:ext cx="124560" cy="185400"/>
              </p14:xfrm>
            </p:contentPart>
          </mc:Choice>
          <mc:Fallback>
            <p:pic>
              <p:nvPicPr>
                <p:cNvPr id="610" name="Freihand 609">
                  <a:extLst>
                    <a:ext uri="{FF2B5EF4-FFF2-40B4-BE49-F238E27FC236}">
                      <a16:creationId xmlns:a16="http://schemas.microsoft.com/office/drawing/2014/main" id="{CC13916C-D6E8-D0A5-6A68-796A4AAB49D7}"/>
                    </a:ext>
                  </a:extLst>
                </p:cNvPr>
                <p:cNvPicPr/>
                <p:nvPr/>
              </p:nvPicPr>
              <p:blipFill>
                <a:blip r:embed="rId1100"/>
                <a:stretch>
                  <a:fillRect/>
                </a:stretch>
              </p:blipFill>
              <p:spPr>
                <a:xfrm>
                  <a:off x="767013" y="4862548"/>
                  <a:ext cx="1368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11" name="Freihand 610">
                  <a:extLst>
                    <a:ext uri="{FF2B5EF4-FFF2-40B4-BE49-F238E27FC236}">
                      <a16:creationId xmlns:a16="http://schemas.microsoft.com/office/drawing/2014/main" id="{54D6A0BF-8EC5-2CA6-9CF8-F8B12AB739EB}"/>
                    </a:ext>
                  </a:extLst>
                </p14:cNvPr>
                <p14:cNvContentPartPr/>
                <p14:nvPr/>
              </p14:nvContentPartPr>
              <p14:xfrm>
                <a:off x="935853" y="4883788"/>
                <a:ext cx="85680" cy="145440"/>
              </p14:xfrm>
            </p:contentPart>
          </mc:Choice>
          <mc:Fallback>
            <p:pic>
              <p:nvPicPr>
                <p:cNvPr id="611" name="Freihand 610">
                  <a:extLst>
                    <a:ext uri="{FF2B5EF4-FFF2-40B4-BE49-F238E27FC236}">
                      <a16:creationId xmlns:a16="http://schemas.microsoft.com/office/drawing/2014/main" id="{54D6A0BF-8EC5-2CA6-9CF8-F8B12AB739EB}"/>
                    </a:ext>
                  </a:extLst>
                </p:cNvPr>
                <p:cNvPicPr/>
                <p:nvPr/>
              </p:nvPicPr>
              <p:blipFill>
                <a:blip r:embed="rId1102"/>
                <a:stretch>
                  <a:fillRect/>
                </a:stretch>
              </p:blipFill>
              <p:spPr>
                <a:xfrm>
                  <a:off x="929733" y="4877668"/>
                  <a:ext cx="97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13" name="Freihand 612">
                  <a:extLst>
                    <a:ext uri="{FF2B5EF4-FFF2-40B4-BE49-F238E27FC236}">
                      <a16:creationId xmlns:a16="http://schemas.microsoft.com/office/drawing/2014/main" id="{A93A9FAE-20A8-4EC8-8E87-6F73F16C8753}"/>
                    </a:ext>
                  </a:extLst>
                </p14:cNvPr>
                <p14:cNvContentPartPr/>
                <p14:nvPr/>
              </p14:nvContentPartPr>
              <p14:xfrm>
                <a:off x="1172733" y="4946788"/>
                <a:ext cx="122040" cy="30960"/>
              </p14:xfrm>
            </p:contentPart>
          </mc:Choice>
          <mc:Fallback>
            <p:pic>
              <p:nvPicPr>
                <p:cNvPr id="613" name="Freihand 612">
                  <a:extLst>
                    <a:ext uri="{FF2B5EF4-FFF2-40B4-BE49-F238E27FC236}">
                      <a16:creationId xmlns:a16="http://schemas.microsoft.com/office/drawing/2014/main" id="{A93A9FAE-20A8-4EC8-8E87-6F73F16C8753}"/>
                    </a:ext>
                  </a:extLst>
                </p:cNvPr>
                <p:cNvPicPr/>
                <p:nvPr/>
              </p:nvPicPr>
              <p:blipFill>
                <a:blip r:embed="rId1104"/>
                <a:stretch>
                  <a:fillRect/>
                </a:stretch>
              </p:blipFill>
              <p:spPr>
                <a:xfrm>
                  <a:off x="1166613" y="4940668"/>
                  <a:ext cx="134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14" name="Freihand 613">
                  <a:extLst>
                    <a:ext uri="{FF2B5EF4-FFF2-40B4-BE49-F238E27FC236}">
                      <a16:creationId xmlns:a16="http://schemas.microsoft.com/office/drawing/2014/main" id="{AE237063-A2AE-DFB5-8664-83C135315CB5}"/>
                    </a:ext>
                  </a:extLst>
                </p14:cNvPr>
                <p14:cNvContentPartPr/>
                <p14:nvPr/>
              </p14:nvContentPartPr>
              <p14:xfrm>
                <a:off x="1286133" y="4918708"/>
                <a:ext cx="20160" cy="221760"/>
              </p14:xfrm>
            </p:contentPart>
          </mc:Choice>
          <mc:Fallback>
            <p:pic>
              <p:nvPicPr>
                <p:cNvPr id="614" name="Freihand 613">
                  <a:extLst>
                    <a:ext uri="{FF2B5EF4-FFF2-40B4-BE49-F238E27FC236}">
                      <a16:creationId xmlns:a16="http://schemas.microsoft.com/office/drawing/2014/main" id="{AE237063-A2AE-DFB5-8664-83C135315CB5}"/>
                    </a:ext>
                  </a:extLst>
                </p:cNvPr>
                <p:cNvPicPr/>
                <p:nvPr/>
              </p:nvPicPr>
              <p:blipFill>
                <a:blip r:embed="rId1106"/>
                <a:stretch>
                  <a:fillRect/>
                </a:stretch>
              </p:blipFill>
              <p:spPr>
                <a:xfrm>
                  <a:off x="1280013" y="4912588"/>
                  <a:ext cx="32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15" name="Freihand 614">
                  <a:extLst>
                    <a:ext uri="{FF2B5EF4-FFF2-40B4-BE49-F238E27FC236}">
                      <a16:creationId xmlns:a16="http://schemas.microsoft.com/office/drawing/2014/main" id="{954D5B0A-20ED-6784-55D8-67CEA266D006}"/>
                    </a:ext>
                  </a:extLst>
                </p14:cNvPr>
                <p14:cNvContentPartPr/>
                <p14:nvPr/>
              </p14:nvContentPartPr>
              <p14:xfrm>
                <a:off x="1461453" y="4928068"/>
                <a:ext cx="145440" cy="62640"/>
              </p14:xfrm>
            </p:contentPart>
          </mc:Choice>
          <mc:Fallback>
            <p:pic>
              <p:nvPicPr>
                <p:cNvPr id="615" name="Freihand 614">
                  <a:extLst>
                    <a:ext uri="{FF2B5EF4-FFF2-40B4-BE49-F238E27FC236}">
                      <a16:creationId xmlns:a16="http://schemas.microsoft.com/office/drawing/2014/main" id="{954D5B0A-20ED-6784-55D8-67CEA266D006}"/>
                    </a:ext>
                  </a:extLst>
                </p:cNvPr>
                <p:cNvPicPr/>
                <p:nvPr/>
              </p:nvPicPr>
              <p:blipFill>
                <a:blip r:embed="rId1108"/>
                <a:stretch>
                  <a:fillRect/>
                </a:stretch>
              </p:blipFill>
              <p:spPr>
                <a:xfrm>
                  <a:off x="1455333" y="4921948"/>
                  <a:ext cx="157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17" name="Freihand 616">
                  <a:extLst>
                    <a:ext uri="{FF2B5EF4-FFF2-40B4-BE49-F238E27FC236}">
                      <a16:creationId xmlns:a16="http://schemas.microsoft.com/office/drawing/2014/main" id="{59E9715D-8126-6A6A-063E-6DAF45EE60D3}"/>
                    </a:ext>
                  </a:extLst>
                </p14:cNvPr>
                <p14:cNvContentPartPr/>
                <p14:nvPr/>
              </p14:nvContentPartPr>
              <p14:xfrm>
                <a:off x="1679973" y="4829428"/>
                <a:ext cx="81360" cy="186840"/>
              </p14:xfrm>
            </p:contentPart>
          </mc:Choice>
          <mc:Fallback>
            <p:pic>
              <p:nvPicPr>
                <p:cNvPr id="617" name="Freihand 616">
                  <a:extLst>
                    <a:ext uri="{FF2B5EF4-FFF2-40B4-BE49-F238E27FC236}">
                      <a16:creationId xmlns:a16="http://schemas.microsoft.com/office/drawing/2014/main" id="{59E9715D-8126-6A6A-063E-6DAF45EE60D3}"/>
                    </a:ext>
                  </a:extLst>
                </p:cNvPr>
                <p:cNvPicPr/>
                <p:nvPr/>
              </p:nvPicPr>
              <p:blipFill>
                <a:blip r:embed="rId1110"/>
                <a:stretch>
                  <a:fillRect/>
                </a:stretch>
              </p:blipFill>
              <p:spPr>
                <a:xfrm>
                  <a:off x="1673853" y="4823308"/>
                  <a:ext cx="93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18" name="Freihand 617">
                  <a:extLst>
                    <a:ext uri="{FF2B5EF4-FFF2-40B4-BE49-F238E27FC236}">
                      <a16:creationId xmlns:a16="http://schemas.microsoft.com/office/drawing/2014/main" id="{6015E711-E9D0-7925-B538-A853F740E06C}"/>
                    </a:ext>
                  </a:extLst>
                </p14:cNvPr>
                <p14:cNvContentPartPr/>
                <p14:nvPr/>
              </p14:nvContentPartPr>
              <p14:xfrm>
                <a:off x="1712733" y="4808548"/>
                <a:ext cx="230400" cy="144360"/>
              </p14:xfrm>
            </p:contentPart>
          </mc:Choice>
          <mc:Fallback>
            <p:pic>
              <p:nvPicPr>
                <p:cNvPr id="618" name="Freihand 617">
                  <a:extLst>
                    <a:ext uri="{FF2B5EF4-FFF2-40B4-BE49-F238E27FC236}">
                      <a16:creationId xmlns:a16="http://schemas.microsoft.com/office/drawing/2014/main" id="{6015E711-E9D0-7925-B538-A853F740E06C}"/>
                    </a:ext>
                  </a:extLst>
                </p:cNvPr>
                <p:cNvPicPr/>
                <p:nvPr/>
              </p:nvPicPr>
              <p:blipFill>
                <a:blip r:embed="rId1112"/>
                <a:stretch>
                  <a:fillRect/>
                </a:stretch>
              </p:blipFill>
              <p:spPr>
                <a:xfrm>
                  <a:off x="1706613" y="4802428"/>
                  <a:ext cx="242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19" name="Freihand 618">
                  <a:extLst>
                    <a:ext uri="{FF2B5EF4-FFF2-40B4-BE49-F238E27FC236}">
                      <a16:creationId xmlns:a16="http://schemas.microsoft.com/office/drawing/2014/main" id="{BF38DBC5-87C8-CDD2-62FF-E6BB4DD0D670}"/>
                    </a:ext>
                  </a:extLst>
                </p14:cNvPr>
                <p14:cNvContentPartPr/>
                <p14:nvPr/>
              </p14:nvContentPartPr>
              <p14:xfrm>
                <a:off x="1980933" y="4797388"/>
                <a:ext cx="282600" cy="135000"/>
              </p14:xfrm>
            </p:contentPart>
          </mc:Choice>
          <mc:Fallback>
            <p:pic>
              <p:nvPicPr>
                <p:cNvPr id="619" name="Freihand 618">
                  <a:extLst>
                    <a:ext uri="{FF2B5EF4-FFF2-40B4-BE49-F238E27FC236}">
                      <a16:creationId xmlns:a16="http://schemas.microsoft.com/office/drawing/2014/main" id="{BF38DBC5-87C8-CDD2-62FF-E6BB4DD0D670}"/>
                    </a:ext>
                  </a:extLst>
                </p:cNvPr>
                <p:cNvPicPr/>
                <p:nvPr/>
              </p:nvPicPr>
              <p:blipFill>
                <a:blip r:embed="rId1114"/>
                <a:stretch>
                  <a:fillRect/>
                </a:stretch>
              </p:blipFill>
              <p:spPr>
                <a:xfrm>
                  <a:off x="1974813" y="4791268"/>
                  <a:ext cx="294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20" name="Freihand 619">
                  <a:extLst>
                    <a:ext uri="{FF2B5EF4-FFF2-40B4-BE49-F238E27FC236}">
                      <a16:creationId xmlns:a16="http://schemas.microsoft.com/office/drawing/2014/main" id="{2176F547-08D6-0A5D-70D9-0DE6024EA59C}"/>
                    </a:ext>
                  </a:extLst>
                </p14:cNvPr>
                <p14:cNvContentPartPr/>
                <p14:nvPr/>
              </p14:nvContentPartPr>
              <p14:xfrm>
                <a:off x="2390973" y="4775788"/>
                <a:ext cx="14040" cy="155880"/>
              </p14:xfrm>
            </p:contentPart>
          </mc:Choice>
          <mc:Fallback>
            <p:pic>
              <p:nvPicPr>
                <p:cNvPr id="620" name="Freihand 619">
                  <a:extLst>
                    <a:ext uri="{FF2B5EF4-FFF2-40B4-BE49-F238E27FC236}">
                      <a16:creationId xmlns:a16="http://schemas.microsoft.com/office/drawing/2014/main" id="{2176F547-08D6-0A5D-70D9-0DE6024EA59C}"/>
                    </a:ext>
                  </a:extLst>
                </p:cNvPr>
                <p:cNvPicPr/>
                <p:nvPr/>
              </p:nvPicPr>
              <p:blipFill>
                <a:blip r:embed="rId1116"/>
                <a:stretch>
                  <a:fillRect/>
                </a:stretch>
              </p:blipFill>
              <p:spPr>
                <a:xfrm>
                  <a:off x="2384853" y="4769668"/>
                  <a:ext cx="26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21" name="Freihand 620">
                  <a:extLst>
                    <a:ext uri="{FF2B5EF4-FFF2-40B4-BE49-F238E27FC236}">
                      <a16:creationId xmlns:a16="http://schemas.microsoft.com/office/drawing/2014/main" id="{0F788711-2C2F-49A3-9B5F-E7804EF9BAAD}"/>
                    </a:ext>
                  </a:extLst>
                </p14:cNvPr>
                <p14:cNvContentPartPr/>
                <p14:nvPr/>
              </p14:nvContentPartPr>
              <p14:xfrm>
                <a:off x="2473413" y="4772188"/>
                <a:ext cx="81000" cy="156960"/>
              </p14:xfrm>
            </p:contentPart>
          </mc:Choice>
          <mc:Fallback>
            <p:pic>
              <p:nvPicPr>
                <p:cNvPr id="621" name="Freihand 620">
                  <a:extLst>
                    <a:ext uri="{FF2B5EF4-FFF2-40B4-BE49-F238E27FC236}">
                      <a16:creationId xmlns:a16="http://schemas.microsoft.com/office/drawing/2014/main" id="{0F788711-2C2F-49A3-9B5F-E7804EF9BAAD}"/>
                    </a:ext>
                  </a:extLst>
                </p:cNvPr>
                <p:cNvPicPr/>
                <p:nvPr/>
              </p:nvPicPr>
              <p:blipFill>
                <a:blip r:embed="rId1118"/>
                <a:stretch>
                  <a:fillRect/>
                </a:stretch>
              </p:blipFill>
              <p:spPr>
                <a:xfrm>
                  <a:off x="2467293" y="4766068"/>
                  <a:ext cx="93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22" name="Freihand 621">
                  <a:extLst>
                    <a:ext uri="{FF2B5EF4-FFF2-40B4-BE49-F238E27FC236}">
                      <a16:creationId xmlns:a16="http://schemas.microsoft.com/office/drawing/2014/main" id="{7464245E-0990-735A-5585-94C40A5A1506}"/>
                    </a:ext>
                  </a:extLst>
                </p14:cNvPr>
                <p14:cNvContentPartPr/>
                <p14:nvPr/>
              </p14:nvContentPartPr>
              <p14:xfrm>
                <a:off x="2487813" y="4743028"/>
                <a:ext cx="241200" cy="176400"/>
              </p14:xfrm>
            </p:contentPart>
          </mc:Choice>
          <mc:Fallback>
            <p:pic>
              <p:nvPicPr>
                <p:cNvPr id="622" name="Freihand 621">
                  <a:extLst>
                    <a:ext uri="{FF2B5EF4-FFF2-40B4-BE49-F238E27FC236}">
                      <a16:creationId xmlns:a16="http://schemas.microsoft.com/office/drawing/2014/main" id="{7464245E-0990-735A-5585-94C40A5A1506}"/>
                    </a:ext>
                  </a:extLst>
                </p:cNvPr>
                <p:cNvPicPr/>
                <p:nvPr/>
              </p:nvPicPr>
              <p:blipFill>
                <a:blip r:embed="rId1120"/>
                <a:stretch>
                  <a:fillRect/>
                </a:stretch>
              </p:blipFill>
              <p:spPr>
                <a:xfrm>
                  <a:off x="2481693" y="4736908"/>
                  <a:ext cx="253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23" name="Freihand 622">
                  <a:extLst>
                    <a:ext uri="{FF2B5EF4-FFF2-40B4-BE49-F238E27FC236}">
                      <a16:creationId xmlns:a16="http://schemas.microsoft.com/office/drawing/2014/main" id="{A7891A2B-38B0-70BF-9935-6C1B6B2B3E18}"/>
                    </a:ext>
                  </a:extLst>
                </p14:cNvPr>
                <p14:cNvContentPartPr/>
                <p14:nvPr/>
              </p14:nvContentPartPr>
              <p14:xfrm>
                <a:off x="2792013" y="4731148"/>
                <a:ext cx="120960" cy="128520"/>
              </p14:xfrm>
            </p:contentPart>
          </mc:Choice>
          <mc:Fallback>
            <p:pic>
              <p:nvPicPr>
                <p:cNvPr id="623" name="Freihand 622">
                  <a:extLst>
                    <a:ext uri="{FF2B5EF4-FFF2-40B4-BE49-F238E27FC236}">
                      <a16:creationId xmlns:a16="http://schemas.microsoft.com/office/drawing/2014/main" id="{A7891A2B-38B0-70BF-9935-6C1B6B2B3E18}"/>
                    </a:ext>
                  </a:extLst>
                </p:cNvPr>
                <p:cNvPicPr/>
                <p:nvPr/>
              </p:nvPicPr>
              <p:blipFill>
                <a:blip r:embed="rId1122"/>
                <a:stretch>
                  <a:fillRect/>
                </a:stretch>
              </p:blipFill>
              <p:spPr>
                <a:xfrm>
                  <a:off x="2785893" y="4725028"/>
                  <a:ext cx="133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24" name="Freihand 623">
                  <a:extLst>
                    <a:ext uri="{FF2B5EF4-FFF2-40B4-BE49-F238E27FC236}">
                      <a16:creationId xmlns:a16="http://schemas.microsoft.com/office/drawing/2014/main" id="{9B5E63A5-F227-01D4-52BA-0F9C17E4702B}"/>
                    </a:ext>
                  </a:extLst>
                </p14:cNvPr>
                <p14:cNvContentPartPr/>
                <p14:nvPr/>
              </p14:nvContentPartPr>
              <p14:xfrm>
                <a:off x="2987853" y="4648708"/>
                <a:ext cx="90360" cy="245880"/>
              </p14:xfrm>
            </p:contentPart>
          </mc:Choice>
          <mc:Fallback>
            <p:pic>
              <p:nvPicPr>
                <p:cNvPr id="624" name="Freihand 623">
                  <a:extLst>
                    <a:ext uri="{FF2B5EF4-FFF2-40B4-BE49-F238E27FC236}">
                      <a16:creationId xmlns:a16="http://schemas.microsoft.com/office/drawing/2014/main" id="{9B5E63A5-F227-01D4-52BA-0F9C17E4702B}"/>
                    </a:ext>
                  </a:extLst>
                </p:cNvPr>
                <p:cNvPicPr/>
                <p:nvPr/>
              </p:nvPicPr>
              <p:blipFill>
                <a:blip r:embed="rId1124"/>
                <a:stretch>
                  <a:fillRect/>
                </a:stretch>
              </p:blipFill>
              <p:spPr>
                <a:xfrm>
                  <a:off x="2981733" y="4642588"/>
                  <a:ext cx="102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26" name="Freihand 625">
                  <a:extLst>
                    <a:ext uri="{FF2B5EF4-FFF2-40B4-BE49-F238E27FC236}">
                      <a16:creationId xmlns:a16="http://schemas.microsoft.com/office/drawing/2014/main" id="{8B4E9963-405F-0717-E0BA-B5038E2CC748}"/>
                    </a:ext>
                  </a:extLst>
                </p14:cNvPr>
                <p14:cNvContentPartPr/>
                <p14:nvPr/>
              </p14:nvContentPartPr>
              <p14:xfrm>
                <a:off x="3563493" y="4693348"/>
                <a:ext cx="109440" cy="129240"/>
              </p14:xfrm>
            </p:contentPart>
          </mc:Choice>
          <mc:Fallback>
            <p:pic>
              <p:nvPicPr>
                <p:cNvPr id="626" name="Freihand 625">
                  <a:extLst>
                    <a:ext uri="{FF2B5EF4-FFF2-40B4-BE49-F238E27FC236}">
                      <a16:creationId xmlns:a16="http://schemas.microsoft.com/office/drawing/2014/main" id="{8B4E9963-405F-0717-E0BA-B5038E2CC748}"/>
                    </a:ext>
                  </a:extLst>
                </p:cNvPr>
                <p:cNvPicPr/>
                <p:nvPr/>
              </p:nvPicPr>
              <p:blipFill>
                <a:blip r:embed="rId1126"/>
                <a:stretch>
                  <a:fillRect/>
                </a:stretch>
              </p:blipFill>
              <p:spPr>
                <a:xfrm>
                  <a:off x="3557373" y="4687228"/>
                  <a:ext cx="121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27" name="Freihand 626">
                  <a:extLst>
                    <a:ext uri="{FF2B5EF4-FFF2-40B4-BE49-F238E27FC236}">
                      <a16:creationId xmlns:a16="http://schemas.microsoft.com/office/drawing/2014/main" id="{CE0C714E-4258-EBB1-C36B-22B3D7E599A6}"/>
                    </a:ext>
                  </a:extLst>
                </p14:cNvPr>
                <p14:cNvContentPartPr/>
                <p14:nvPr/>
              </p14:nvContentPartPr>
              <p14:xfrm>
                <a:off x="3753213" y="4684708"/>
                <a:ext cx="284760" cy="126720"/>
              </p14:xfrm>
            </p:contentPart>
          </mc:Choice>
          <mc:Fallback>
            <p:pic>
              <p:nvPicPr>
                <p:cNvPr id="627" name="Freihand 626">
                  <a:extLst>
                    <a:ext uri="{FF2B5EF4-FFF2-40B4-BE49-F238E27FC236}">
                      <a16:creationId xmlns:a16="http://schemas.microsoft.com/office/drawing/2014/main" id="{CE0C714E-4258-EBB1-C36B-22B3D7E599A6}"/>
                    </a:ext>
                  </a:extLst>
                </p:cNvPr>
                <p:cNvPicPr/>
                <p:nvPr/>
              </p:nvPicPr>
              <p:blipFill>
                <a:blip r:embed="rId1128"/>
                <a:stretch>
                  <a:fillRect/>
                </a:stretch>
              </p:blipFill>
              <p:spPr>
                <a:xfrm>
                  <a:off x="3747093" y="4678588"/>
                  <a:ext cx="297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29" name="Freihand 628">
                  <a:extLst>
                    <a:ext uri="{FF2B5EF4-FFF2-40B4-BE49-F238E27FC236}">
                      <a16:creationId xmlns:a16="http://schemas.microsoft.com/office/drawing/2014/main" id="{8A5B4E7A-2FBD-C97C-364D-69FCFC230130}"/>
                    </a:ext>
                  </a:extLst>
                </p14:cNvPr>
                <p14:cNvContentPartPr/>
                <p14:nvPr/>
              </p14:nvContentPartPr>
              <p14:xfrm>
                <a:off x="4203213" y="4620628"/>
                <a:ext cx="158760" cy="169560"/>
              </p14:xfrm>
            </p:contentPart>
          </mc:Choice>
          <mc:Fallback>
            <p:pic>
              <p:nvPicPr>
                <p:cNvPr id="629" name="Freihand 628">
                  <a:extLst>
                    <a:ext uri="{FF2B5EF4-FFF2-40B4-BE49-F238E27FC236}">
                      <a16:creationId xmlns:a16="http://schemas.microsoft.com/office/drawing/2014/main" id="{8A5B4E7A-2FBD-C97C-364D-69FCFC230130}"/>
                    </a:ext>
                  </a:extLst>
                </p:cNvPr>
                <p:cNvPicPr/>
                <p:nvPr/>
              </p:nvPicPr>
              <p:blipFill>
                <a:blip r:embed="rId1130"/>
                <a:stretch>
                  <a:fillRect/>
                </a:stretch>
              </p:blipFill>
              <p:spPr>
                <a:xfrm>
                  <a:off x="4197093" y="4614508"/>
                  <a:ext cx="171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30" name="Freihand 629">
                  <a:extLst>
                    <a:ext uri="{FF2B5EF4-FFF2-40B4-BE49-F238E27FC236}">
                      <a16:creationId xmlns:a16="http://schemas.microsoft.com/office/drawing/2014/main" id="{EC3E06E6-B2A4-D567-EB6F-2B06A9C714B7}"/>
                    </a:ext>
                  </a:extLst>
                </p14:cNvPr>
                <p14:cNvContentPartPr/>
                <p14:nvPr/>
              </p14:nvContentPartPr>
              <p14:xfrm>
                <a:off x="4434693" y="4593988"/>
                <a:ext cx="150480" cy="168120"/>
              </p14:xfrm>
            </p:contentPart>
          </mc:Choice>
          <mc:Fallback>
            <p:pic>
              <p:nvPicPr>
                <p:cNvPr id="630" name="Freihand 629">
                  <a:extLst>
                    <a:ext uri="{FF2B5EF4-FFF2-40B4-BE49-F238E27FC236}">
                      <a16:creationId xmlns:a16="http://schemas.microsoft.com/office/drawing/2014/main" id="{EC3E06E6-B2A4-D567-EB6F-2B06A9C714B7}"/>
                    </a:ext>
                  </a:extLst>
                </p:cNvPr>
                <p:cNvPicPr/>
                <p:nvPr/>
              </p:nvPicPr>
              <p:blipFill>
                <a:blip r:embed="rId1132"/>
                <a:stretch>
                  <a:fillRect/>
                </a:stretch>
              </p:blipFill>
              <p:spPr>
                <a:xfrm>
                  <a:off x="4428573" y="4587868"/>
                  <a:ext cx="162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32" name="Freihand 631">
                  <a:extLst>
                    <a:ext uri="{FF2B5EF4-FFF2-40B4-BE49-F238E27FC236}">
                      <a16:creationId xmlns:a16="http://schemas.microsoft.com/office/drawing/2014/main" id="{09AD266D-0C37-B4E0-75E9-AA563B0D886E}"/>
                    </a:ext>
                  </a:extLst>
                </p14:cNvPr>
                <p14:cNvContentPartPr/>
                <p14:nvPr/>
              </p14:nvContentPartPr>
              <p14:xfrm>
                <a:off x="4817733" y="4568788"/>
                <a:ext cx="135720" cy="173520"/>
              </p14:xfrm>
            </p:contentPart>
          </mc:Choice>
          <mc:Fallback>
            <p:pic>
              <p:nvPicPr>
                <p:cNvPr id="632" name="Freihand 631">
                  <a:extLst>
                    <a:ext uri="{FF2B5EF4-FFF2-40B4-BE49-F238E27FC236}">
                      <a16:creationId xmlns:a16="http://schemas.microsoft.com/office/drawing/2014/main" id="{09AD266D-0C37-B4E0-75E9-AA563B0D886E}"/>
                    </a:ext>
                  </a:extLst>
                </p:cNvPr>
                <p:cNvPicPr/>
                <p:nvPr/>
              </p:nvPicPr>
              <p:blipFill>
                <a:blip r:embed="rId1134"/>
                <a:stretch>
                  <a:fillRect/>
                </a:stretch>
              </p:blipFill>
              <p:spPr>
                <a:xfrm>
                  <a:off x="4811613" y="4562668"/>
                  <a:ext cx="147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33" name="Freihand 632">
                  <a:extLst>
                    <a:ext uri="{FF2B5EF4-FFF2-40B4-BE49-F238E27FC236}">
                      <a16:creationId xmlns:a16="http://schemas.microsoft.com/office/drawing/2014/main" id="{F6C5C4FF-B536-018E-0516-188905CAC4FA}"/>
                    </a:ext>
                  </a:extLst>
                </p14:cNvPr>
                <p14:cNvContentPartPr/>
                <p14:nvPr/>
              </p14:nvContentPartPr>
              <p14:xfrm>
                <a:off x="5034453" y="4555468"/>
                <a:ext cx="110880" cy="167040"/>
              </p14:xfrm>
            </p:contentPart>
          </mc:Choice>
          <mc:Fallback>
            <p:pic>
              <p:nvPicPr>
                <p:cNvPr id="633" name="Freihand 632">
                  <a:extLst>
                    <a:ext uri="{FF2B5EF4-FFF2-40B4-BE49-F238E27FC236}">
                      <a16:creationId xmlns:a16="http://schemas.microsoft.com/office/drawing/2014/main" id="{F6C5C4FF-B536-018E-0516-188905CAC4FA}"/>
                    </a:ext>
                  </a:extLst>
                </p:cNvPr>
                <p:cNvPicPr/>
                <p:nvPr/>
              </p:nvPicPr>
              <p:blipFill>
                <a:blip r:embed="rId1136"/>
                <a:stretch>
                  <a:fillRect/>
                </a:stretch>
              </p:blipFill>
              <p:spPr>
                <a:xfrm>
                  <a:off x="5028333" y="4549348"/>
                  <a:ext cx="123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34" name="Freihand 633">
                  <a:extLst>
                    <a:ext uri="{FF2B5EF4-FFF2-40B4-BE49-F238E27FC236}">
                      <a16:creationId xmlns:a16="http://schemas.microsoft.com/office/drawing/2014/main" id="{870FBEBB-50AE-8FBC-749F-DD83CBB494A3}"/>
                    </a:ext>
                  </a:extLst>
                </p14:cNvPr>
                <p14:cNvContentPartPr/>
                <p14:nvPr/>
              </p14:nvContentPartPr>
              <p14:xfrm>
                <a:off x="5188533" y="4480588"/>
                <a:ext cx="5760" cy="120600"/>
              </p14:xfrm>
            </p:contentPart>
          </mc:Choice>
          <mc:Fallback>
            <p:pic>
              <p:nvPicPr>
                <p:cNvPr id="634" name="Freihand 633">
                  <a:extLst>
                    <a:ext uri="{FF2B5EF4-FFF2-40B4-BE49-F238E27FC236}">
                      <a16:creationId xmlns:a16="http://schemas.microsoft.com/office/drawing/2014/main" id="{870FBEBB-50AE-8FBC-749F-DD83CBB494A3}"/>
                    </a:ext>
                  </a:extLst>
                </p:cNvPr>
                <p:cNvPicPr/>
                <p:nvPr/>
              </p:nvPicPr>
              <p:blipFill>
                <a:blip r:embed="rId1138"/>
                <a:stretch>
                  <a:fillRect/>
                </a:stretch>
              </p:blipFill>
              <p:spPr>
                <a:xfrm>
                  <a:off x="5182413" y="4474468"/>
                  <a:ext cx="18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35" name="Freihand 634">
                  <a:extLst>
                    <a:ext uri="{FF2B5EF4-FFF2-40B4-BE49-F238E27FC236}">
                      <a16:creationId xmlns:a16="http://schemas.microsoft.com/office/drawing/2014/main" id="{DF275C7A-20A1-4560-EAED-0FB3B4FC03D6}"/>
                    </a:ext>
                  </a:extLst>
                </p14:cNvPr>
                <p14:cNvContentPartPr/>
                <p14:nvPr/>
              </p14:nvContentPartPr>
              <p14:xfrm>
                <a:off x="5314893" y="4621708"/>
                <a:ext cx="23040" cy="146520"/>
              </p14:xfrm>
            </p:contentPart>
          </mc:Choice>
          <mc:Fallback>
            <p:pic>
              <p:nvPicPr>
                <p:cNvPr id="635" name="Freihand 634">
                  <a:extLst>
                    <a:ext uri="{FF2B5EF4-FFF2-40B4-BE49-F238E27FC236}">
                      <a16:creationId xmlns:a16="http://schemas.microsoft.com/office/drawing/2014/main" id="{DF275C7A-20A1-4560-EAED-0FB3B4FC03D6}"/>
                    </a:ext>
                  </a:extLst>
                </p:cNvPr>
                <p:cNvPicPr/>
                <p:nvPr/>
              </p:nvPicPr>
              <p:blipFill>
                <a:blip r:embed="rId1140"/>
                <a:stretch>
                  <a:fillRect/>
                </a:stretch>
              </p:blipFill>
              <p:spPr>
                <a:xfrm>
                  <a:off x="5308773" y="4615588"/>
                  <a:ext cx="35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37" name="Freihand 636">
                  <a:extLst>
                    <a:ext uri="{FF2B5EF4-FFF2-40B4-BE49-F238E27FC236}">
                      <a16:creationId xmlns:a16="http://schemas.microsoft.com/office/drawing/2014/main" id="{D8C84AD8-9221-50A2-6FCA-6D4A663210B3}"/>
                    </a:ext>
                  </a:extLst>
                </p14:cNvPr>
                <p14:cNvContentPartPr/>
                <p14:nvPr/>
              </p14:nvContentPartPr>
              <p14:xfrm>
                <a:off x="5490213" y="4619548"/>
                <a:ext cx="157680" cy="51480"/>
              </p14:xfrm>
            </p:contentPart>
          </mc:Choice>
          <mc:Fallback>
            <p:pic>
              <p:nvPicPr>
                <p:cNvPr id="637" name="Freihand 636">
                  <a:extLst>
                    <a:ext uri="{FF2B5EF4-FFF2-40B4-BE49-F238E27FC236}">
                      <a16:creationId xmlns:a16="http://schemas.microsoft.com/office/drawing/2014/main" id="{D8C84AD8-9221-50A2-6FCA-6D4A663210B3}"/>
                    </a:ext>
                  </a:extLst>
                </p:cNvPr>
                <p:cNvPicPr/>
                <p:nvPr/>
              </p:nvPicPr>
              <p:blipFill>
                <a:blip r:embed="rId1142"/>
                <a:stretch>
                  <a:fillRect/>
                </a:stretch>
              </p:blipFill>
              <p:spPr>
                <a:xfrm>
                  <a:off x="5484093" y="4613428"/>
                  <a:ext cx="169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38" name="Freihand 637">
                  <a:extLst>
                    <a:ext uri="{FF2B5EF4-FFF2-40B4-BE49-F238E27FC236}">
                      <a16:creationId xmlns:a16="http://schemas.microsoft.com/office/drawing/2014/main" id="{1170C4DF-EB9E-E820-AB41-7C4A459DE46C}"/>
                    </a:ext>
                  </a:extLst>
                </p14:cNvPr>
                <p14:cNvContentPartPr/>
                <p14:nvPr/>
              </p14:nvContentPartPr>
              <p14:xfrm>
                <a:off x="5628453" y="4596868"/>
                <a:ext cx="289800" cy="235800"/>
              </p14:xfrm>
            </p:contentPart>
          </mc:Choice>
          <mc:Fallback>
            <p:pic>
              <p:nvPicPr>
                <p:cNvPr id="638" name="Freihand 637">
                  <a:extLst>
                    <a:ext uri="{FF2B5EF4-FFF2-40B4-BE49-F238E27FC236}">
                      <a16:creationId xmlns:a16="http://schemas.microsoft.com/office/drawing/2014/main" id="{1170C4DF-EB9E-E820-AB41-7C4A459DE46C}"/>
                    </a:ext>
                  </a:extLst>
                </p:cNvPr>
                <p:cNvPicPr/>
                <p:nvPr/>
              </p:nvPicPr>
              <p:blipFill>
                <a:blip r:embed="rId1144"/>
                <a:stretch>
                  <a:fillRect/>
                </a:stretch>
              </p:blipFill>
              <p:spPr>
                <a:xfrm>
                  <a:off x="5622333" y="4590748"/>
                  <a:ext cx="3020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39" name="Freihand 638">
                  <a:extLst>
                    <a:ext uri="{FF2B5EF4-FFF2-40B4-BE49-F238E27FC236}">
                      <a16:creationId xmlns:a16="http://schemas.microsoft.com/office/drawing/2014/main" id="{64659AC9-86D3-C6B7-366B-11E86B8978BA}"/>
                    </a:ext>
                  </a:extLst>
                </p14:cNvPr>
                <p14:cNvContentPartPr/>
                <p14:nvPr/>
              </p14:nvContentPartPr>
              <p14:xfrm>
                <a:off x="5835453" y="4676788"/>
                <a:ext cx="101160" cy="20160"/>
              </p14:xfrm>
            </p:contentPart>
          </mc:Choice>
          <mc:Fallback>
            <p:pic>
              <p:nvPicPr>
                <p:cNvPr id="639" name="Freihand 638">
                  <a:extLst>
                    <a:ext uri="{FF2B5EF4-FFF2-40B4-BE49-F238E27FC236}">
                      <a16:creationId xmlns:a16="http://schemas.microsoft.com/office/drawing/2014/main" id="{64659AC9-86D3-C6B7-366B-11E86B8978BA}"/>
                    </a:ext>
                  </a:extLst>
                </p:cNvPr>
                <p:cNvPicPr/>
                <p:nvPr/>
              </p:nvPicPr>
              <p:blipFill>
                <a:blip r:embed="rId1146"/>
                <a:stretch>
                  <a:fillRect/>
                </a:stretch>
              </p:blipFill>
              <p:spPr>
                <a:xfrm>
                  <a:off x="5829333" y="4670668"/>
                  <a:ext cx="113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192" name="Freihand 191">
                  <a:extLst>
                    <a:ext uri="{FF2B5EF4-FFF2-40B4-BE49-F238E27FC236}">
                      <a16:creationId xmlns:a16="http://schemas.microsoft.com/office/drawing/2014/main" id="{55FAAC17-C2EE-A501-AEA2-ADB6E1AB0287}"/>
                    </a:ext>
                  </a:extLst>
                </p14:cNvPr>
                <p14:cNvContentPartPr/>
                <p14:nvPr/>
              </p14:nvContentPartPr>
              <p14:xfrm>
                <a:off x="5997453" y="4514788"/>
                <a:ext cx="135360" cy="223560"/>
              </p14:xfrm>
            </p:contentPart>
          </mc:Choice>
          <mc:Fallback>
            <p:pic>
              <p:nvPicPr>
                <p:cNvPr id="192" name="Freihand 191">
                  <a:extLst>
                    <a:ext uri="{FF2B5EF4-FFF2-40B4-BE49-F238E27FC236}">
                      <a16:creationId xmlns:a16="http://schemas.microsoft.com/office/drawing/2014/main" id="{55FAAC17-C2EE-A501-AEA2-ADB6E1AB0287}"/>
                    </a:ext>
                  </a:extLst>
                </p:cNvPr>
                <p:cNvPicPr/>
                <p:nvPr/>
              </p:nvPicPr>
              <p:blipFill>
                <a:blip r:embed="rId1148"/>
                <a:stretch>
                  <a:fillRect/>
                </a:stretch>
              </p:blipFill>
              <p:spPr>
                <a:xfrm>
                  <a:off x="5991333" y="4508668"/>
                  <a:ext cx="147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196" name="Freihand 195">
                  <a:extLst>
                    <a:ext uri="{FF2B5EF4-FFF2-40B4-BE49-F238E27FC236}">
                      <a16:creationId xmlns:a16="http://schemas.microsoft.com/office/drawing/2014/main" id="{E24947BE-2C7F-A39E-5742-E1A983346A28}"/>
                    </a:ext>
                  </a:extLst>
                </p14:cNvPr>
                <p14:cNvContentPartPr/>
                <p14:nvPr/>
              </p14:nvContentPartPr>
              <p14:xfrm>
                <a:off x="6199053" y="4510468"/>
                <a:ext cx="290880" cy="174240"/>
              </p14:xfrm>
            </p:contentPart>
          </mc:Choice>
          <mc:Fallback>
            <p:pic>
              <p:nvPicPr>
                <p:cNvPr id="196" name="Freihand 195">
                  <a:extLst>
                    <a:ext uri="{FF2B5EF4-FFF2-40B4-BE49-F238E27FC236}">
                      <a16:creationId xmlns:a16="http://schemas.microsoft.com/office/drawing/2014/main" id="{E24947BE-2C7F-A39E-5742-E1A983346A28}"/>
                    </a:ext>
                  </a:extLst>
                </p:cNvPr>
                <p:cNvPicPr/>
                <p:nvPr/>
              </p:nvPicPr>
              <p:blipFill>
                <a:blip r:embed="rId1150"/>
                <a:stretch>
                  <a:fillRect/>
                </a:stretch>
              </p:blipFill>
              <p:spPr>
                <a:xfrm>
                  <a:off x="6192933" y="4504348"/>
                  <a:ext cx="303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198" name="Freihand 197">
                  <a:extLst>
                    <a:ext uri="{FF2B5EF4-FFF2-40B4-BE49-F238E27FC236}">
                      <a16:creationId xmlns:a16="http://schemas.microsoft.com/office/drawing/2014/main" id="{2FB7961A-0A09-8755-DA7C-F8C4954BB007}"/>
                    </a:ext>
                  </a:extLst>
                </p14:cNvPr>
                <p14:cNvContentPartPr/>
                <p14:nvPr/>
              </p14:nvContentPartPr>
              <p14:xfrm>
                <a:off x="6614133" y="4576348"/>
                <a:ext cx="53280" cy="127800"/>
              </p14:xfrm>
            </p:contentPart>
          </mc:Choice>
          <mc:Fallback>
            <p:pic>
              <p:nvPicPr>
                <p:cNvPr id="198" name="Freihand 197">
                  <a:extLst>
                    <a:ext uri="{FF2B5EF4-FFF2-40B4-BE49-F238E27FC236}">
                      <a16:creationId xmlns:a16="http://schemas.microsoft.com/office/drawing/2014/main" id="{2FB7961A-0A09-8755-DA7C-F8C4954BB007}"/>
                    </a:ext>
                  </a:extLst>
                </p:cNvPr>
                <p:cNvPicPr/>
                <p:nvPr/>
              </p:nvPicPr>
              <p:blipFill>
                <a:blip r:embed="rId1152"/>
                <a:stretch>
                  <a:fillRect/>
                </a:stretch>
              </p:blipFill>
              <p:spPr>
                <a:xfrm>
                  <a:off x="6608013" y="4570228"/>
                  <a:ext cx="65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216" name="Freihand 215">
                  <a:extLst>
                    <a:ext uri="{FF2B5EF4-FFF2-40B4-BE49-F238E27FC236}">
                      <a16:creationId xmlns:a16="http://schemas.microsoft.com/office/drawing/2014/main" id="{C6762B6A-D22A-A624-2EC1-44CD99F3CA23}"/>
                    </a:ext>
                  </a:extLst>
                </p14:cNvPr>
                <p14:cNvContentPartPr/>
                <p14:nvPr/>
              </p14:nvContentPartPr>
              <p14:xfrm>
                <a:off x="6593253" y="4502188"/>
                <a:ext cx="315360" cy="180720"/>
              </p14:xfrm>
            </p:contentPart>
          </mc:Choice>
          <mc:Fallback>
            <p:pic>
              <p:nvPicPr>
                <p:cNvPr id="216" name="Freihand 215">
                  <a:extLst>
                    <a:ext uri="{FF2B5EF4-FFF2-40B4-BE49-F238E27FC236}">
                      <a16:creationId xmlns:a16="http://schemas.microsoft.com/office/drawing/2014/main" id="{C6762B6A-D22A-A624-2EC1-44CD99F3CA23}"/>
                    </a:ext>
                  </a:extLst>
                </p:cNvPr>
                <p:cNvPicPr/>
                <p:nvPr/>
              </p:nvPicPr>
              <p:blipFill>
                <a:blip r:embed="rId1154"/>
                <a:stretch>
                  <a:fillRect/>
                </a:stretch>
              </p:blipFill>
              <p:spPr>
                <a:xfrm>
                  <a:off x="6587133" y="4496068"/>
                  <a:ext cx="327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218" name="Freihand 217">
                  <a:extLst>
                    <a:ext uri="{FF2B5EF4-FFF2-40B4-BE49-F238E27FC236}">
                      <a16:creationId xmlns:a16="http://schemas.microsoft.com/office/drawing/2014/main" id="{BE019630-5E79-211E-A092-99147EB2B8E7}"/>
                    </a:ext>
                  </a:extLst>
                </p14:cNvPr>
                <p14:cNvContentPartPr/>
                <p14:nvPr/>
              </p14:nvContentPartPr>
              <p14:xfrm>
                <a:off x="6833373" y="4475188"/>
                <a:ext cx="248400" cy="168120"/>
              </p14:xfrm>
            </p:contentPart>
          </mc:Choice>
          <mc:Fallback>
            <p:pic>
              <p:nvPicPr>
                <p:cNvPr id="218" name="Freihand 217">
                  <a:extLst>
                    <a:ext uri="{FF2B5EF4-FFF2-40B4-BE49-F238E27FC236}">
                      <a16:creationId xmlns:a16="http://schemas.microsoft.com/office/drawing/2014/main" id="{BE019630-5E79-211E-A092-99147EB2B8E7}"/>
                    </a:ext>
                  </a:extLst>
                </p:cNvPr>
                <p:cNvPicPr/>
                <p:nvPr/>
              </p:nvPicPr>
              <p:blipFill>
                <a:blip r:embed="rId1156"/>
                <a:stretch>
                  <a:fillRect/>
                </a:stretch>
              </p:blipFill>
              <p:spPr>
                <a:xfrm>
                  <a:off x="6827253" y="4469068"/>
                  <a:ext cx="260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223" name="Freihand 222">
                  <a:extLst>
                    <a:ext uri="{FF2B5EF4-FFF2-40B4-BE49-F238E27FC236}">
                      <a16:creationId xmlns:a16="http://schemas.microsoft.com/office/drawing/2014/main" id="{9714D8E5-9218-BFC1-9089-619CE150D835}"/>
                    </a:ext>
                  </a:extLst>
                </p14:cNvPr>
                <p14:cNvContentPartPr/>
                <p14:nvPr/>
              </p14:nvContentPartPr>
              <p14:xfrm>
                <a:off x="7122813" y="4472308"/>
                <a:ext cx="300240" cy="150120"/>
              </p14:xfrm>
            </p:contentPart>
          </mc:Choice>
          <mc:Fallback>
            <p:pic>
              <p:nvPicPr>
                <p:cNvPr id="223" name="Freihand 222">
                  <a:extLst>
                    <a:ext uri="{FF2B5EF4-FFF2-40B4-BE49-F238E27FC236}">
                      <a16:creationId xmlns:a16="http://schemas.microsoft.com/office/drawing/2014/main" id="{9714D8E5-9218-BFC1-9089-619CE150D835}"/>
                    </a:ext>
                  </a:extLst>
                </p:cNvPr>
                <p:cNvPicPr/>
                <p:nvPr/>
              </p:nvPicPr>
              <p:blipFill>
                <a:blip r:embed="rId1158"/>
                <a:stretch>
                  <a:fillRect/>
                </a:stretch>
              </p:blipFill>
              <p:spPr>
                <a:xfrm>
                  <a:off x="7116693" y="4466188"/>
                  <a:ext cx="31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269" name="Freihand 268">
                  <a:extLst>
                    <a:ext uri="{FF2B5EF4-FFF2-40B4-BE49-F238E27FC236}">
                      <a16:creationId xmlns:a16="http://schemas.microsoft.com/office/drawing/2014/main" id="{4CABA469-2056-A40B-7558-0331A85F55FC}"/>
                    </a:ext>
                  </a:extLst>
                </p14:cNvPr>
                <p14:cNvContentPartPr/>
                <p14:nvPr/>
              </p14:nvContentPartPr>
              <p14:xfrm>
                <a:off x="1104693" y="5340628"/>
                <a:ext cx="158400" cy="27000"/>
              </p14:xfrm>
            </p:contentPart>
          </mc:Choice>
          <mc:Fallback>
            <p:pic>
              <p:nvPicPr>
                <p:cNvPr id="269" name="Freihand 268">
                  <a:extLst>
                    <a:ext uri="{FF2B5EF4-FFF2-40B4-BE49-F238E27FC236}">
                      <a16:creationId xmlns:a16="http://schemas.microsoft.com/office/drawing/2014/main" id="{4CABA469-2056-A40B-7558-0331A85F55FC}"/>
                    </a:ext>
                  </a:extLst>
                </p:cNvPr>
                <p:cNvPicPr/>
                <p:nvPr/>
              </p:nvPicPr>
              <p:blipFill>
                <a:blip r:embed="rId1160"/>
                <a:stretch>
                  <a:fillRect/>
                </a:stretch>
              </p:blipFill>
              <p:spPr>
                <a:xfrm>
                  <a:off x="1098573" y="5334508"/>
                  <a:ext cx="170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272" name="Freihand 271">
                  <a:extLst>
                    <a:ext uri="{FF2B5EF4-FFF2-40B4-BE49-F238E27FC236}">
                      <a16:creationId xmlns:a16="http://schemas.microsoft.com/office/drawing/2014/main" id="{DB62C167-10FF-17B1-CADF-3C36C0C4014C}"/>
                    </a:ext>
                  </a:extLst>
                </p14:cNvPr>
                <p14:cNvContentPartPr/>
                <p14:nvPr/>
              </p14:nvContentPartPr>
              <p14:xfrm>
                <a:off x="1159413" y="5409748"/>
                <a:ext cx="150840" cy="9720"/>
              </p14:xfrm>
            </p:contentPart>
          </mc:Choice>
          <mc:Fallback>
            <p:pic>
              <p:nvPicPr>
                <p:cNvPr id="272" name="Freihand 271">
                  <a:extLst>
                    <a:ext uri="{FF2B5EF4-FFF2-40B4-BE49-F238E27FC236}">
                      <a16:creationId xmlns:a16="http://schemas.microsoft.com/office/drawing/2014/main" id="{DB62C167-10FF-17B1-CADF-3C36C0C4014C}"/>
                    </a:ext>
                  </a:extLst>
                </p:cNvPr>
                <p:cNvPicPr/>
                <p:nvPr/>
              </p:nvPicPr>
              <p:blipFill>
                <a:blip r:embed="rId1162"/>
                <a:stretch>
                  <a:fillRect/>
                </a:stretch>
              </p:blipFill>
              <p:spPr>
                <a:xfrm>
                  <a:off x="1153293" y="5403628"/>
                  <a:ext cx="163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279" name="Freihand 278">
                  <a:extLst>
                    <a:ext uri="{FF2B5EF4-FFF2-40B4-BE49-F238E27FC236}">
                      <a16:creationId xmlns:a16="http://schemas.microsoft.com/office/drawing/2014/main" id="{795935FD-2089-49E0-4825-3D4BBEEB781E}"/>
                    </a:ext>
                  </a:extLst>
                </p14:cNvPr>
                <p14:cNvContentPartPr/>
                <p14:nvPr/>
              </p14:nvContentPartPr>
              <p14:xfrm>
                <a:off x="1529493" y="5248828"/>
                <a:ext cx="10800" cy="173520"/>
              </p14:xfrm>
            </p:contentPart>
          </mc:Choice>
          <mc:Fallback>
            <p:pic>
              <p:nvPicPr>
                <p:cNvPr id="279" name="Freihand 278">
                  <a:extLst>
                    <a:ext uri="{FF2B5EF4-FFF2-40B4-BE49-F238E27FC236}">
                      <a16:creationId xmlns:a16="http://schemas.microsoft.com/office/drawing/2014/main" id="{795935FD-2089-49E0-4825-3D4BBEEB781E}"/>
                    </a:ext>
                  </a:extLst>
                </p:cNvPr>
                <p:cNvPicPr/>
                <p:nvPr/>
              </p:nvPicPr>
              <p:blipFill>
                <a:blip r:embed="rId1164"/>
                <a:stretch>
                  <a:fillRect/>
                </a:stretch>
              </p:blipFill>
              <p:spPr>
                <a:xfrm>
                  <a:off x="1523373" y="5242708"/>
                  <a:ext cx="23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303" name="Freihand 302">
                  <a:extLst>
                    <a:ext uri="{FF2B5EF4-FFF2-40B4-BE49-F238E27FC236}">
                      <a16:creationId xmlns:a16="http://schemas.microsoft.com/office/drawing/2014/main" id="{B1CB0D0C-4E9F-7F62-B709-2C90E87444D0}"/>
                    </a:ext>
                  </a:extLst>
                </p14:cNvPr>
                <p14:cNvContentPartPr/>
                <p14:nvPr/>
              </p14:nvContentPartPr>
              <p14:xfrm>
                <a:off x="1625253" y="5234788"/>
                <a:ext cx="107640" cy="177120"/>
              </p14:xfrm>
            </p:contentPart>
          </mc:Choice>
          <mc:Fallback>
            <p:pic>
              <p:nvPicPr>
                <p:cNvPr id="303" name="Freihand 302">
                  <a:extLst>
                    <a:ext uri="{FF2B5EF4-FFF2-40B4-BE49-F238E27FC236}">
                      <a16:creationId xmlns:a16="http://schemas.microsoft.com/office/drawing/2014/main" id="{B1CB0D0C-4E9F-7F62-B709-2C90E87444D0}"/>
                    </a:ext>
                  </a:extLst>
                </p:cNvPr>
                <p:cNvPicPr/>
                <p:nvPr/>
              </p:nvPicPr>
              <p:blipFill>
                <a:blip r:embed="rId1166"/>
                <a:stretch>
                  <a:fillRect/>
                </a:stretch>
              </p:blipFill>
              <p:spPr>
                <a:xfrm>
                  <a:off x="1619133" y="5228668"/>
                  <a:ext cx="119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304" name="Freihand 303">
                  <a:extLst>
                    <a:ext uri="{FF2B5EF4-FFF2-40B4-BE49-F238E27FC236}">
                      <a16:creationId xmlns:a16="http://schemas.microsoft.com/office/drawing/2014/main" id="{1BD912F6-FA41-1C7F-D6BE-C35ECD3733F3}"/>
                    </a:ext>
                  </a:extLst>
                </p14:cNvPr>
                <p14:cNvContentPartPr/>
                <p14:nvPr/>
              </p14:nvContentPartPr>
              <p14:xfrm>
                <a:off x="1774293" y="5154508"/>
                <a:ext cx="66960" cy="82440"/>
              </p14:xfrm>
            </p:contentPart>
          </mc:Choice>
          <mc:Fallback>
            <p:pic>
              <p:nvPicPr>
                <p:cNvPr id="304" name="Freihand 303">
                  <a:extLst>
                    <a:ext uri="{FF2B5EF4-FFF2-40B4-BE49-F238E27FC236}">
                      <a16:creationId xmlns:a16="http://schemas.microsoft.com/office/drawing/2014/main" id="{1BD912F6-FA41-1C7F-D6BE-C35ECD3733F3}"/>
                    </a:ext>
                  </a:extLst>
                </p:cNvPr>
                <p:cNvPicPr/>
                <p:nvPr/>
              </p:nvPicPr>
              <p:blipFill>
                <a:blip r:embed="rId1168"/>
                <a:stretch>
                  <a:fillRect/>
                </a:stretch>
              </p:blipFill>
              <p:spPr>
                <a:xfrm>
                  <a:off x="1768173" y="5148388"/>
                  <a:ext cx="79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236" name="Freihand 235">
                  <a:extLst>
                    <a:ext uri="{FF2B5EF4-FFF2-40B4-BE49-F238E27FC236}">
                      <a16:creationId xmlns:a16="http://schemas.microsoft.com/office/drawing/2014/main" id="{44E24C54-0299-6EAE-0E79-61C1F1889A40}"/>
                    </a:ext>
                  </a:extLst>
                </p14:cNvPr>
                <p14:cNvContentPartPr/>
                <p14:nvPr/>
              </p14:nvContentPartPr>
              <p14:xfrm>
                <a:off x="543813" y="5322628"/>
                <a:ext cx="142920" cy="180360"/>
              </p14:xfrm>
            </p:contentPart>
          </mc:Choice>
          <mc:Fallback>
            <p:pic>
              <p:nvPicPr>
                <p:cNvPr id="236" name="Freihand 235">
                  <a:extLst>
                    <a:ext uri="{FF2B5EF4-FFF2-40B4-BE49-F238E27FC236}">
                      <a16:creationId xmlns:a16="http://schemas.microsoft.com/office/drawing/2014/main" id="{44E24C54-0299-6EAE-0E79-61C1F1889A40}"/>
                    </a:ext>
                  </a:extLst>
                </p:cNvPr>
                <p:cNvPicPr/>
                <p:nvPr/>
              </p:nvPicPr>
              <p:blipFill>
                <a:blip r:embed="rId1170"/>
                <a:stretch>
                  <a:fillRect/>
                </a:stretch>
              </p:blipFill>
              <p:spPr>
                <a:xfrm>
                  <a:off x="537693" y="5316508"/>
                  <a:ext cx="155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246" name="Freihand 245">
                  <a:extLst>
                    <a:ext uri="{FF2B5EF4-FFF2-40B4-BE49-F238E27FC236}">
                      <a16:creationId xmlns:a16="http://schemas.microsoft.com/office/drawing/2014/main" id="{91CB3D57-B0A5-A06F-D225-AB531AC0080C}"/>
                    </a:ext>
                  </a:extLst>
                </p14:cNvPr>
                <p14:cNvContentPartPr/>
                <p14:nvPr/>
              </p14:nvContentPartPr>
              <p14:xfrm>
                <a:off x="767013" y="5303908"/>
                <a:ext cx="109080" cy="142200"/>
              </p14:xfrm>
            </p:contentPart>
          </mc:Choice>
          <mc:Fallback>
            <p:pic>
              <p:nvPicPr>
                <p:cNvPr id="246" name="Freihand 245">
                  <a:extLst>
                    <a:ext uri="{FF2B5EF4-FFF2-40B4-BE49-F238E27FC236}">
                      <a16:creationId xmlns:a16="http://schemas.microsoft.com/office/drawing/2014/main" id="{91CB3D57-B0A5-A06F-D225-AB531AC0080C}"/>
                    </a:ext>
                  </a:extLst>
                </p:cNvPr>
                <p:cNvPicPr/>
                <p:nvPr/>
              </p:nvPicPr>
              <p:blipFill>
                <a:blip r:embed="rId1172"/>
                <a:stretch>
                  <a:fillRect/>
                </a:stretch>
              </p:blipFill>
              <p:spPr>
                <a:xfrm>
                  <a:off x="760893" y="5297788"/>
                  <a:ext cx="121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256" name="Freihand 255">
                  <a:extLst>
                    <a:ext uri="{FF2B5EF4-FFF2-40B4-BE49-F238E27FC236}">
                      <a16:creationId xmlns:a16="http://schemas.microsoft.com/office/drawing/2014/main" id="{6BD2C299-B3A5-E8E0-2DDC-B4052BCA20AE}"/>
                    </a:ext>
                  </a:extLst>
                </p14:cNvPr>
                <p14:cNvContentPartPr/>
                <p14:nvPr/>
              </p14:nvContentPartPr>
              <p14:xfrm>
                <a:off x="947013" y="5195908"/>
                <a:ext cx="9720" cy="114480"/>
              </p14:xfrm>
            </p:contentPart>
          </mc:Choice>
          <mc:Fallback>
            <p:pic>
              <p:nvPicPr>
                <p:cNvPr id="256" name="Freihand 255">
                  <a:extLst>
                    <a:ext uri="{FF2B5EF4-FFF2-40B4-BE49-F238E27FC236}">
                      <a16:creationId xmlns:a16="http://schemas.microsoft.com/office/drawing/2014/main" id="{6BD2C299-B3A5-E8E0-2DDC-B4052BCA20AE}"/>
                    </a:ext>
                  </a:extLst>
                </p:cNvPr>
                <p:cNvPicPr/>
                <p:nvPr/>
              </p:nvPicPr>
              <p:blipFill>
                <a:blip r:embed="rId1174"/>
                <a:stretch>
                  <a:fillRect/>
                </a:stretch>
              </p:blipFill>
              <p:spPr>
                <a:xfrm>
                  <a:off x="940893" y="5189788"/>
                  <a:ext cx="21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305" name="Freihand 304">
                  <a:extLst>
                    <a:ext uri="{FF2B5EF4-FFF2-40B4-BE49-F238E27FC236}">
                      <a16:creationId xmlns:a16="http://schemas.microsoft.com/office/drawing/2014/main" id="{B2005843-CDCF-2F17-4EE1-4A3040E28BC2}"/>
                    </a:ext>
                  </a:extLst>
                </p14:cNvPr>
                <p14:cNvContentPartPr/>
                <p14:nvPr/>
              </p14:nvContentPartPr>
              <p14:xfrm>
                <a:off x="459933" y="5261428"/>
                <a:ext cx="63360" cy="70560"/>
              </p14:xfrm>
            </p:contentPart>
          </mc:Choice>
          <mc:Fallback>
            <p:pic>
              <p:nvPicPr>
                <p:cNvPr id="305" name="Freihand 304">
                  <a:extLst>
                    <a:ext uri="{FF2B5EF4-FFF2-40B4-BE49-F238E27FC236}">
                      <a16:creationId xmlns:a16="http://schemas.microsoft.com/office/drawing/2014/main" id="{B2005843-CDCF-2F17-4EE1-4A3040E28BC2}"/>
                    </a:ext>
                  </a:extLst>
                </p:cNvPr>
                <p:cNvPicPr/>
                <p:nvPr/>
              </p:nvPicPr>
              <p:blipFill>
                <a:blip r:embed="rId1176"/>
                <a:stretch>
                  <a:fillRect/>
                </a:stretch>
              </p:blipFill>
              <p:spPr>
                <a:xfrm>
                  <a:off x="453813" y="5255308"/>
                  <a:ext cx="75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355" name="Freihand 354">
                  <a:extLst>
                    <a:ext uri="{FF2B5EF4-FFF2-40B4-BE49-F238E27FC236}">
                      <a16:creationId xmlns:a16="http://schemas.microsoft.com/office/drawing/2014/main" id="{A94F9BC1-6061-3E6E-E2EA-32DA6BE79111}"/>
                    </a:ext>
                  </a:extLst>
                </p14:cNvPr>
                <p14:cNvContentPartPr/>
                <p14:nvPr/>
              </p14:nvContentPartPr>
              <p14:xfrm>
                <a:off x="3920613" y="5163148"/>
                <a:ext cx="133560" cy="21240"/>
              </p14:xfrm>
            </p:contentPart>
          </mc:Choice>
          <mc:Fallback>
            <p:pic>
              <p:nvPicPr>
                <p:cNvPr id="355" name="Freihand 354">
                  <a:extLst>
                    <a:ext uri="{FF2B5EF4-FFF2-40B4-BE49-F238E27FC236}">
                      <a16:creationId xmlns:a16="http://schemas.microsoft.com/office/drawing/2014/main" id="{A94F9BC1-6061-3E6E-E2EA-32DA6BE79111}"/>
                    </a:ext>
                  </a:extLst>
                </p:cNvPr>
                <p:cNvPicPr/>
                <p:nvPr/>
              </p:nvPicPr>
              <p:blipFill>
                <a:blip r:embed="rId1178"/>
                <a:stretch>
                  <a:fillRect/>
                </a:stretch>
              </p:blipFill>
              <p:spPr>
                <a:xfrm>
                  <a:off x="3914493" y="5157028"/>
                  <a:ext cx="145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357" name="Freihand 356">
                  <a:extLst>
                    <a:ext uri="{FF2B5EF4-FFF2-40B4-BE49-F238E27FC236}">
                      <a16:creationId xmlns:a16="http://schemas.microsoft.com/office/drawing/2014/main" id="{7796FFA4-8E3C-8002-310D-8F12F40571C0}"/>
                    </a:ext>
                  </a:extLst>
                </p14:cNvPr>
                <p14:cNvContentPartPr/>
                <p14:nvPr/>
              </p14:nvContentPartPr>
              <p14:xfrm>
                <a:off x="3931773" y="5210668"/>
                <a:ext cx="161640" cy="8640"/>
              </p14:xfrm>
            </p:contentPart>
          </mc:Choice>
          <mc:Fallback>
            <p:pic>
              <p:nvPicPr>
                <p:cNvPr id="357" name="Freihand 356">
                  <a:extLst>
                    <a:ext uri="{FF2B5EF4-FFF2-40B4-BE49-F238E27FC236}">
                      <a16:creationId xmlns:a16="http://schemas.microsoft.com/office/drawing/2014/main" id="{7796FFA4-8E3C-8002-310D-8F12F40571C0}"/>
                    </a:ext>
                  </a:extLst>
                </p:cNvPr>
                <p:cNvPicPr/>
                <p:nvPr/>
              </p:nvPicPr>
              <p:blipFill>
                <a:blip r:embed="rId1180"/>
                <a:stretch>
                  <a:fillRect/>
                </a:stretch>
              </p:blipFill>
              <p:spPr>
                <a:xfrm>
                  <a:off x="3925653" y="5204548"/>
                  <a:ext cx="173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359" name="Freihand 358">
                  <a:extLst>
                    <a:ext uri="{FF2B5EF4-FFF2-40B4-BE49-F238E27FC236}">
                      <a16:creationId xmlns:a16="http://schemas.microsoft.com/office/drawing/2014/main" id="{7D27335A-CE40-64C3-171C-8EB1EBF85B58}"/>
                    </a:ext>
                  </a:extLst>
                </p14:cNvPr>
                <p14:cNvContentPartPr/>
                <p14:nvPr/>
              </p14:nvContentPartPr>
              <p14:xfrm>
                <a:off x="4218333" y="5051548"/>
                <a:ext cx="142560" cy="154080"/>
              </p14:xfrm>
            </p:contentPart>
          </mc:Choice>
          <mc:Fallback>
            <p:pic>
              <p:nvPicPr>
                <p:cNvPr id="359" name="Freihand 358">
                  <a:extLst>
                    <a:ext uri="{FF2B5EF4-FFF2-40B4-BE49-F238E27FC236}">
                      <a16:creationId xmlns:a16="http://schemas.microsoft.com/office/drawing/2014/main" id="{7D27335A-CE40-64C3-171C-8EB1EBF85B58}"/>
                    </a:ext>
                  </a:extLst>
                </p:cNvPr>
                <p:cNvPicPr/>
                <p:nvPr/>
              </p:nvPicPr>
              <p:blipFill>
                <a:blip r:embed="rId1182"/>
                <a:stretch>
                  <a:fillRect/>
                </a:stretch>
              </p:blipFill>
              <p:spPr>
                <a:xfrm>
                  <a:off x="4212213" y="5045428"/>
                  <a:ext cx="154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365" name="Freihand 364">
                  <a:extLst>
                    <a:ext uri="{FF2B5EF4-FFF2-40B4-BE49-F238E27FC236}">
                      <a16:creationId xmlns:a16="http://schemas.microsoft.com/office/drawing/2014/main" id="{11ABFC1C-564D-A013-F6F6-640B5AFFBBD7}"/>
                    </a:ext>
                  </a:extLst>
                </p14:cNvPr>
                <p14:cNvContentPartPr/>
                <p14:nvPr/>
              </p14:nvContentPartPr>
              <p14:xfrm>
                <a:off x="4435773" y="5023828"/>
                <a:ext cx="113040" cy="162360"/>
              </p14:xfrm>
            </p:contentPart>
          </mc:Choice>
          <mc:Fallback>
            <p:pic>
              <p:nvPicPr>
                <p:cNvPr id="365" name="Freihand 364">
                  <a:extLst>
                    <a:ext uri="{FF2B5EF4-FFF2-40B4-BE49-F238E27FC236}">
                      <a16:creationId xmlns:a16="http://schemas.microsoft.com/office/drawing/2014/main" id="{11ABFC1C-564D-A013-F6F6-640B5AFFBBD7}"/>
                    </a:ext>
                  </a:extLst>
                </p:cNvPr>
                <p:cNvPicPr/>
                <p:nvPr/>
              </p:nvPicPr>
              <p:blipFill>
                <a:blip r:embed="rId1184"/>
                <a:stretch>
                  <a:fillRect/>
                </a:stretch>
              </p:blipFill>
              <p:spPr>
                <a:xfrm>
                  <a:off x="4429653" y="5017708"/>
                  <a:ext cx="125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367" name="Freihand 366">
                  <a:extLst>
                    <a:ext uri="{FF2B5EF4-FFF2-40B4-BE49-F238E27FC236}">
                      <a16:creationId xmlns:a16="http://schemas.microsoft.com/office/drawing/2014/main" id="{A89D2F1D-38E4-EA23-25C6-EAF0F296CAA7}"/>
                    </a:ext>
                  </a:extLst>
                </p14:cNvPr>
                <p14:cNvContentPartPr/>
                <p14:nvPr/>
              </p14:nvContentPartPr>
              <p14:xfrm>
                <a:off x="4601373" y="5047588"/>
                <a:ext cx="117360" cy="136080"/>
              </p14:xfrm>
            </p:contentPart>
          </mc:Choice>
          <mc:Fallback>
            <p:pic>
              <p:nvPicPr>
                <p:cNvPr id="367" name="Freihand 366">
                  <a:extLst>
                    <a:ext uri="{FF2B5EF4-FFF2-40B4-BE49-F238E27FC236}">
                      <a16:creationId xmlns:a16="http://schemas.microsoft.com/office/drawing/2014/main" id="{A89D2F1D-38E4-EA23-25C6-EAF0F296CAA7}"/>
                    </a:ext>
                  </a:extLst>
                </p:cNvPr>
                <p:cNvPicPr/>
                <p:nvPr/>
              </p:nvPicPr>
              <p:blipFill>
                <a:blip r:embed="rId1186"/>
                <a:stretch>
                  <a:fillRect/>
                </a:stretch>
              </p:blipFill>
              <p:spPr>
                <a:xfrm>
                  <a:off x="4595253" y="5041468"/>
                  <a:ext cx="12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370" name="Freihand 369">
                  <a:extLst>
                    <a:ext uri="{FF2B5EF4-FFF2-40B4-BE49-F238E27FC236}">
                      <a16:creationId xmlns:a16="http://schemas.microsoft.com/office/drawing/2014/main" id="{4957D746-BEDC-0CA7-7F85-8F77EF8444EC}"/>
                    </a:ext>
                  </a:extLst>
                </p14:cNvPr>
                <p14:cNvContentPartPr/>
                <p14:nvPr/>
              </p14:nvContentPartPr>
              <p14:xfrm>
                <a:off x="4867413" y="5074588"/>
                <a:ext cx="7920" cy="136440"/>
              </p14:xfrm>
            </p:contentPart>
          </mc:Choice>
          <mc:Fallback>
            <p:pic>
              <p:nvPicPr>
                <p:cNvPr id="370" name="Freihand 369">
                  <a:extLst>
                    <a:ext uri="{FF2B5EF4-FFF2-40B4-BE49-F238E27FC236}">
                      <a16:creationId xmlns:a16="http://schemas.microsoft.com/office/drawing/2014/main" id="{4957D746-BEDC-0CA7-7F85-8F77EF8444EC}"/>
                    </a:ext>
                  </a:extLst>
                </p:cNvPr>
                <p:cNvPicPr/>
                <p:nvPr/>
              </p:nvPicPr>
              <p:blipFill>
                <a:blip r:embed="rId1188"/>
                <a:stretch>
                  <a:fillRect/>
                </a:stretch>
              </p:blipFill>
              <p:spPr>
                <a:xfrm>
                  <a:off x="4861293" y="5068468"/>
                  <a:ext cx="20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381" name="Freihand 380">
                  <a:extLst>
                    <a:ext uri="{FF2B5EF4-FFF2-40B4-BE49-F238E27FC236}">
                      <a16:creationId xmlns:a16="http://schemas.microsoft.com/office/drawing/2014/main" id="{C145F9EB-1EE3-67D4-4F32-9B09BFD70E01}"/>
                    </a:ext>
                  </a:extLst>
                </p14:cNvPr>
                <p14:cNvContentPartPr/>
                <p14:nvPr/>
              </p14:nvContentPartPr>
              <p14:xfrm>
                <a:off x="4820973" y="5115268"/>
                <a:ext cx="99720" cy="30240"/>
              </p14:xfrm>
            </p:contentPart>
          </mc:Choice>
          <mc:Fallback>
            <p:pic>
              <p:nvPicPr>
                <p:cNvPr id="381" name="Freihand 380">
                  <a:extLst>
                    <a:ext uri="{FF2B5EF4-FFF2-40B4-BE49-F238E27FC236}">
                      <a16:creationId xmlns:a16="http://schemas.microsoft.com/office/drawing/2014/main" id="{C145F9EB-1EE3-67D4-4F32-9B09BFD70E01}"/>
                    </a:ext>
                  </a:extLst>
                </p:cNvPr>
                <p:cNvPicPr/>
                <p:nvPr/>
              </p:nvPicPr>
              <p:blipFill>
                <a:blip r:embed="rId1190"/>
                <a:stretch>
                  <a:fillRect/>
                </a:stretch>
              </p:blipFill>
              <p:spPr>
                <a:xfrm>
                  <a:off x="4814853" y="5109148"/>
                  <a:ext cx="111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402" name="Freihand 401">
                  <a:extLst>
                    <a:ext uri="{FF2B5EF4-FFF2-40B4-BE49-F238E27FC236}">
                      <a16:creationId xmlns:a16="http://schemas.microsoft.com/office/drawing/2014/main" id="{F1F4840A-5659-1563-8254-1FFB9FFEEBE0}"/>
                    </a:ext>
                  </a:extLst>
                </p14:cNvPr>
                <p14:cNvContentPartPr/>
                <p14:nvPr/>
              </p14:nvContentPartPr>
              <p14:xfrm>
                <a:off x="4983693" y="5000788"/>
                <a:ext cx="118800" cy="169560"/>
              </p14:xfrm>
            </p:contentPart>
          </mc:Choice>
          <mc:Fallback>
            <p:pic>
              <p:nvPicPr>
                <p:cNvPr id="402" name="Freihand 401">
                  <a:extLst>
                    <a:ext uri="{FF2B5EF4-FFF2-40B4-BE49-F238E27FC236}">
                      <a16:creationId xmlns:a16="http://schemas.microsoft.com/office/drawing/2014/main" id="{F1F4840A-5659-1563-8254-1FFB9FFEEBE0}"/>
                    </a:ext>
                  </a:extLst>
                </p:cNvPr>
                <p:cNvPicPr/>
                <p:nvPr/>
              </p:nvPicPr>
              <p:blipFill>
                <a:blip r:embed="rId1192"/>
                <a:stretch>
                  <a:fillRect/>
                </a:stretch>
              </p:blipFill>
              <p:spPr>
                <a:xfrm>
                  <a:off x="4977573" y="4994668"/>
                  <a:ext cx="131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406" name="Freihand 405">
                  <a:extLst>
                    <a:ext uri="{FF2B5EF4-FFF2-40B4-BE49-F238E27FC236}">
                      <a16:creationId xmlns:a16="http://schemas.microsoft.com/office/drawing/2014/main" id="{E5AA9D2B-C6E5-FA1B-EBF2-CDD114C5E805}"/>
                    </a:ext>
                  </a:extLst>
                </p14:cNvPr>
                <p14:cNvContentPartPr/>
                <p14:nvPr/>
              </p14:nvContentPartPr>
              <p14:xfrm>
                <a:off x="5152533" y="4992148"/>
                <a:ext cx="228240" cy="142200"/>
              </p14:xfrm>
            </p:contentPart>
          </mc:Choice>
          <mc:Fallback>
            <p:pic>
              <p:nvPicPr>
                <p:cNvPr id="406" name="Freihand 405">
                  <a:extLst>
                    <a:ext uri="{FF2B5EF4-FFF2-40B4-BE49-F238E27FC236}">
                      <a16:creationId xmlns:a16="http://schemas.microsoft.com/office/drawing/2014/main" id="{E5AA9D2B-C6E5-FA1B-EBF2-CDD114C5E805}"/>
                    </a:ext>
                  </a:extLst>
                </p:cNvPr>
                <p:cNvPicPr/>
                <p:nvPr/>
              </p:nvPicPr>
              <p:blipFill>
                <a:blip r:embed="rId1194"/>
                <a:stretch>
                  <a:fillRect/>
                </a:stretch>
              </p:blipFill>
              <p:spPr>
                <a:xfrm>
                  <a:off x="5146413" y="4986028"/>
                  <a:ext cx="240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409" name="Freihand 408">
                  <a:extLst>
                    <a:ext uri="{FF2B5EF4-FFF2-40B4-BE49-F238E27FC236}">
                      <a16:creationId xmlns:a16="http://schemas.microsoft.com/office/drawing/2014/main" id="{D87F3626-4373-0D9F-F4A2-EED42CBF65A5}"/>
                    </a:ext>
                  </a:extLst>
                </p14:cNvPr>
                <p14:cNvContentPartPr/>
                <p14:nvPr/>
              </p14:nvContentPartPr>
              <p14:xfrm>
                <a:off x="5509293" y="5013388"/>
                <a:ext cx="80640" cy="132840"/>
              </p14:xfrm>
            </p:contentPart>
          </mc:Choice>
          <mc:Fallback>
            <p:pic>
              <p:nvPicPr>
                <p:cNvPr id="409" name="Freihand 408">
                  <a:extLst>
                    <a:ext uri="{FF2B5EF4-FFF2-40B4-BE49-F238E27FC236}">
                      <a16:creationId xmlns:a16="http://schemas.microsoft.com/office/drawing/2014/main" id="{D87F3626-4373-0D9F-F4A2-EED42CBF65A5}"/>
                    </a:ext>
                  </a:extLst>
                </p:cNvPr>
                <p:cNvPicPr/>
                <p:nvPr/>
              </p:nvPicPr>
              <p:blipFill>
                <a:blip r:embed="rId1196"/>
                <a:stretch>
                  <a:fillRect/>
                </a:stretch>
              </p:blipFill>
              <p:spPr>
                <a:xfrm>
                  <a:off x="5503173" y="5007268"/>
                  <a:ext cx="92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424" name="Freihand 423">
                  <a:extLst>
                    <a:ext uri="{FF2B5EF4-FFF2-40B4-BE49-F238E27FC236}">
                      <a16:creationId xmlns:a16="http://schemas.microsoft.com/office/drawing/2014/main" id="{99E1B69A-A245-DA8A-5A05-EB6892F38A13}"/>
                    </a:ext>
                  </a:extLst>
                </p14:cNvPr>
                <p14:cNvContentPartPr/>
                <p14:nvPr/>
              </p14:nvContentPartPr>
              <p14:xfrm>
                <a:off x="5487693" y="4955428"/>
                <a:ext cx="31320" cy="9000"/>
              </p14:xfrm>
            </p:contentPart>
          </mc:Choice>
          <mc:Fallback>
            <p:pic>
              <p:nvPicPr>
                <p:cNvPr id="424" name="Freihand 423">
                  <a:extLst>
                    <a:ext uri="{FF2B5EF4-FFF2-40B4-BE49-F238E27FC236}">
                      <a16:creationId xmlns:a16="http://schemas.microsoft.com/office/drawing/2014/main" id="{99E1B69A-A245-DA8A-5A05-EB6892F38A13}"/>
                    </a:ext>
                  </a:extLst>
                </p:cNvPr>
                <p:cNvPicPr/>
                <p:nvPr/>
              </p:nvPicPr>
              <p:blipFill>
                <a:blip r:embed="rId1198"/>
                <a:stretch>
                  <a:fillRect/>
                </a:stretch>
              </p:blipFill>
              <p:spPr>
                <a:xfrm>
                  <a:off x="5481573" y="4949308"/>
                  <a:ext cx="43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434" name="Freihand 433">
                  <a:extLst>
                    <a:ext uri="{FF2B5EF4-FFF2-40B4-BE49-F238E27FC236}">
                      <a16:creationId xmlns:a16="http://schemas.microsoft.com/office/drawing/2014/main" id="{95D7146F-6C39-26FF-BA26-31C8072DDEEF}"/>
                    </a:ext>
                  </a:extLst>
                </p14:cNvPr>
                <p14:cNvContentPartPr/>
                <p14:nvPr/>
              </p14:nvContentPartPr>
              <p14:xfrm>
                <a:off x="4266573" y="4982068"/>
                <a:ext cx="375120" cy="336240"/>
              </p14:xfrm>
            </p:contentPart>
          </mc:Choice>
          <mc:Fallback>
            <p:pic>
              <p:nvPicPr>
                <p:cNvPr id="434" name="Freihand 433">
                  <a:extLst>
                    <a:ext uri="{FF2B5EF4-FFF2-40B4-BE49-F238E27FC236}">
                      <a16:creationId xmlns:a16="http://schemas.microsoft.com/office/drawing/2014/main" id="{95D7146F-6C39-26FF-BA26-31C8072DDEEF}"/>
                    </a:ext>
                  </a:extLst>
                </p:cNvPr>
                <p:cNvPicPr/>
                <p:nvPr/>
              </p:nvPicPr>
              <p:blipFill>
                <a:blip r:embed="rId1200"/>
                <a:stretch>
                  <a:fillRect/>
                </a:stretch>
              </p:blipFill>
              <p:spPr>
                <a:xfrm>
                  <a:off x="4260453" y="4975948"/>
                  <a:ext cx="3873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325" name="Freihand 324">
                  <a:extLst>
                    <a:ext uri="{FF2B5EF4-FFF2-40B4-BE49-F238E27FC236}">
                      <a16:creationId xmlns:a16="http://schemas.microsoft.com/office/drawing/2014/main" id="{600B372E-3504-8FA9-FF68-0D7C1EA9A6FE}"/>
                    </a:ext>
                  </a:extLst>
                </p14:cNvPr>
                <p14:cNvContentPartPr/>
                <p14:nvPr/>
              </p14:nvContentPartPr>
              <p14:xfrm>
                <a:off x="2216733" y="5205628"/>
                <a:ext cx="108000" cy="180720"/>
              </p14:xfrm>
            </p:contentPart>
          </mc:Choice>
          <mc:Fallback>
            <p:pic>
              <p:nvPicPr>
                <p:cNvPr id="325" name="Freihand 324">
                  <a:extLst>
                    <a:ext uri="{FF2B5EF4-FFF2-40B4-BE49-F238E27FC236}">
                      <a16:creationId xmlns:a16="http://schemas.microsoft.com/office/drawing/2014/main" id="{600B372E-3504-8FA9-FF68-0D7C1EA9A6FE}"/>
                    </a:ext>
                  </a:extLst>
                </p:cNvPr>
                <p:cNvPicPr/>
                <p:nvPr/>
              </p:nvPicPr>
              <p:blipFill>
                <a:blip r:embed="rId1202"/>
                <a:stretch>
                  <a:fillRect/>
                </a:stretch>
              </p:blipFill>
              <p:spPr>
                <a:xfrm>
                  <a:off x="2210613" y="5199508"/>
                  <a:ext cx="120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326" name="Freihand 325">
                  <a:extLst>
                    <a:ext uri="{FF2B5EF4-FFF2-40B4-BE49-F238E27FC236}">
                      <a16:creationId xmlns:a16="http://schemas.microsoft.com/office/drawing/2014/main" id="{03BA421D-4570-4D30-5917-AC2224881EEF}"/>
                    </a:ext>
                  </a:extLst>
                </p14:cNvPr>
                <p14:cNvContentPartPr/>
                <p14:nvPr/>
              </p14:nvContentPartPr>
              <p14:xfrm>
                <a:off x="2245893" y="5187988"/>
                <a:ext cx="263520" cy="129240"/>
              </p14:xfrm>
            </p:contentPart>
          </mc:Choice>
          <mc:Fallback>
            <p:pic>
              <p:nvPicPr>
                <p:cNvPr id="326" name="Freihand 325">
                  <a:extLst>
                    <a:ext uri="{FF2B5EF4-FFF2-40B4-BE49-F238E27FC236}">
                      <a16:creationId xmlns:a16="http://schemas.microsoft.com/office/drawing/2014/main" id="{03BA421D-4570-4D30-5917-AC2224881EEF}"/>
                    </a:ext>
                  </a:extLst>
                </p:cNvPr>
                <p:cNvPicPr/>
                <p:nvPr/>
              </p:nvPicPr>
              <p:blipFill>
                <a:blip r:embed="rId1204"/>
                <a:stretch>
                  <a:fillRect/>
                </a:stretch>
              </p:blipFill>
              <p:spPr>
                <a:xfrm>
                  <a:off x="2239773" y="5181868"/>
                  <a:ext cx="275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329" name="Freihand 328">
                  <a:extLst>
                    <a:ext uri="{FF2B5EF4-FFF2-40B4-BE49-F238E27FC236}">
                      <a16:creationId xmlns:a16="http://schemas.microsoft.com/office/drawing/2014/main" id="{D159D95F-9003-12BF-A7AF-21826BBFE303}"/>
                    </a:ext>
                  </a:extLst>
                </p14:cNvPr>
                <p14:cNvContentPartPr/>
                <p14:nvPr/>
              </p14:nvContentPartPr>
              <p14:xfrm>
                <a:off x="2574213" y="5213548"/>
                <a:ext cx="118440" cy="143280"/>
              </p14:xfrm>
            </p:contentPart>
          </mc:Choice>
          <mc:Fallback>
            <p:pic>
              <p:nvPicPr>
                <p:cNvPr id="329" name="Freihand 328">
                  <a:extLst>
                    <a:ext uri="{FF2B5EF4-FFF2-40B4-BE49-F238E27FC236}">
                      <a16:creationId xmlns:a16="http://schemas.microsoft.com/office/drawing/2014/main" id="{D159D95F-9003-12BF-A7AF-21826BBFE303}"/>
                    </a:ext>
                  </a:extLst>
                </p:cNvPr>
                <p:cNvPicPr/>
                <p:nvPr/>
              </p:nvPicPr>
              <p:blipFill>
                <a:blip r:embed="rId1206"/>
                <a:stretch>
                  <a:fillRect/>
                </a:stretch>
              </p:blipFill>
              <p:spPr>
                <a:xfrm>
                  <a:off x="2568093" y="5207428"/>
                  <a:ext cx="130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330" name="Freihand 329">
                  <a:extLst>
                    <a:ext uri="{FF2B5EF4-FFF2-40B4-BE49-F238E27FC236}">
                      <a16:creationId xmlns:a16="http://schemas.microsoft.com/office/drawing/2014/main" id="{51BF7979-60DF-17C3-1F6C-7342F0B0A55E}"/>
                    </a:ext>
                  </a:extLst>
                </p14:cNvPr>
                <p14:cNvContentPartPr/>
                <p14:nvPr/>
              </p14:nvContentPartPr>
              <p14:xfrm>
                <a:off x="2821893" y="5206348"/>
                <a:ext cx="92880" cy="142560"/>
              </p14:xfrm>
            </p:contentPart>
          </mc:Choice>
          <mc:Fallback>
            <p:pic>
              <p:nvPicPr>
                <p:cNvPr id="330" name="Freihand 329">
                  <a:extLst>
                    <a:ext uri="{FF2B5EF4-FFF2-40B4-BE49-F238E27FC236}">
                      <a16:creationId xmlns:a16="http://schemas.microsoft.com/office/drawing/2014/main" id="{51BF7979-60DF-17C3-1F6C-7342F0B0A55E}"/>
                    </a:ext>
                  </a:extLst>
                </p:cNvPr>
                <p:cNvPicPr/>
                <p:nvPr/>
              </p:nvPicPr>
              <p:blipFill>
                <a:blip r:embed="rId1208"/>
                <a:stretch>
                  <a:fillRect/>
                </a:stretch>
              </p:blipFill>
              <p:spPr>
                <a:xfrm>
                  <a:off x="2815773" y="5200228"/>
                  <a:ext cx="105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331" name="Freihand 330">
                  <a:extLst>
                    <a:ext uri="{FF2B5EF4-FFF2-40B4-BE49-F238E27FC236}">
                      <a16:creationId xmlns:a16="http://schemas.microsoft.com/office/drawing/2014/main" id="{28494B2E-0445-5D47-A3E0-CF958ED69D9F}"/>
                    </a:ext>
                  </a:extLst>
                </p14:cNvPr>
                <p14:cNvContentPartPr/>
                <p14:nvPr/>
              </p14:nvContentPartPr>
              <p14:xfrm>
                <a:off x="3039333" y="5166748"/>
                <a:ext cx="195480" cy="143640"/>
              </p14:xfrm>
            </p:contentPart>
          </mc:Choice>
          <mc:Fallback>
            <p:pic>
              <p:nvPicPr>
                <p:cNvPr id="331" name="Freihand 330">
                  <a:extLst>
                    <a:ext uri="{FF2B5EF4-FFF2-40B4-BE49-F238E27FC236}">
                      <a16:creationId xmlns:a16="http://schemas.microsoft.com/office/drawing/2014/main" id="{28494B2E-0445-5D47-A3E0-CF958ED69D9F}"/>
                    </a:ext>
                  </a:extLst>
                </p:cNvPr>
                <p:cNvPicPr/>
                <p:nvPr/>
              </p:nvPicPr>
              <p:blipFill>
                <a:blip r:embed="rId1210"/>
                <a:stretch>
                  <a:fillRect/>
                </a:stretch>
              </p:blipFill>
              <p:spPr>
                <a:xfrm>
                  <a:off x="3033213" y="5160628"/>
                  <a:ext cx="207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343" name="Freihand 342">
                  <a:extLst>
                    <a:ext uri="{FF2B5EF4-FFF2-40B4-BE49-F238E27FC236}">
                      <a16:creationId xmlns:a16="http://schemas.microsoft.com/office/drawing/2014/main" id="{E272E571-F74A-1584-0C8A-85DFAE0DFE13}"/>
                    </a:ext>
                  </a:extLst>
                </p14:cNvPr>
                <p14:cNvContentPartPr/>
                <p14:nvPr/>
              </p14:nvContentPartPr>
              <p14:xfrm>
                <a:off x="3164973" y="5156308"/>
                <a:ext cx="242640" cy="99000"/>
              </p14:xfrm>
            </p:contentPart>
          </mc:Choice>
          <mc:Fallback>
            <p:pic>
              <p:nvPicPr>
                <p:cNvPr id="343" name="Freihand 342">
                  <a:extLst>
                    <a:ext uri="{FF2B5EF4-FFF2-40B4-BE49-F238E27FC236}">
                      <a16:creationId xmlns:a16="http://schemas.microsoft.com/office/drawing/2014/main" id="{E272E571-F74A-1584-0C8A-85DFAE0DFE13}"/>
                    </a:ext>
                  </a:extLst>
                </p:cNvPr>
                <p:cNvPicPr/>
                <p:nvPr/>
              </p:nvPicPr>
              <p:blipFill>
                <a:blip r:embed="rId1212"/>
                <a:stretch>
                  <a:fillRect/>
                </a:stretch>
              </p:blipFill>
              <p:spPr>
                <a:xfrm>
                  <a:off x="3158853" y="5150188"/>
                  <a:ext cx="254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348" name="Freihand 347">
                  <a:extLst>
                    <a:ext uri="{FF2B5EF4-FFF2-40B4-BE49-F238E27FC236}">
                      <a16:creationId xmlns:a16="http://schemas.microsoft.com/office/drawing/2014/main" id="{F7959C97-AE85-B8A2-4FF9-2D2325861537}"/>
                    </a:ext>
                  </a:extLst>
                </p14:cNvPr>
                <p14:cNvContentPartPr/>
                <p14:nvPr/>
              </p14:nvContentPartPr>
              <p14:xfrm>
                <a:off x="3432813" y="5127868"/>
                <a:ext cx="132480" cy="124200"/>
              </p14:xfrm>
            </p:contentPart>
          </mc:Choice>
          <mc:Fallback>
            <p:pic>
              <p:nvPicPr>
                <p:cNvPr id="348" name="Freihand 347">
                  <a:extLst>
                    <a:ext uri="{FF2B5EF4-FFF2-40B4-BE49-F238E27FC236}">
                      <a16:creationId xmlns:a16="http://schemas.microsoft.com/office/drawing/2014/main" id="{F7959C97-AE85-B8A2-4FF9-2D2325861537}"/>
                    </a:ext>
                  </a:extLst>
                </p:cNvPr>
                <p:cNvPicPr/>
                <p:nvPr/>
              </p:nvPicPr>
              <p:blipFill>
                <a:blip r:embed="rId1214"/>
                <a:stretch>
                  <a:fillRect/>
                </a:stretch>
              </p:blipFill>
              <p:spPr>
                <a:xfrm>
                  <a:off x="3426693" y="5121748"/>
                  <a:ext cx="144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351" name="Freihand 350">
                  <a:extLst>
                    <a:ext uri="{FF2B5EF4-FFF2-40B4-BE49-F238E27FC236}">
                      <a16:creationId xmlns:a16="http://schemas.microsoft.com/office/drawing/2014/main" id="{D46C7C20-3241-1964-3AC5-32E60ECF0754}"/>
                    </a:ext>
                  </a:extLst>
                </p14:cNvPr>
                <p14:cNvContentPartPr/>
                <p14:nvPr/>
              </p14:nvContentPartPr>
              <p14:xfrm>
                <a:off x="3692013" y="5049388"/>
                <a:ext cx="66960" cy="187560"/>
              </p14:xfrm>
            </p:contentPart>
          </mc:Choice>
          <mc:Fallback>
            <p:pic>
              <p:nvPicPr>
                <p:cNvPr id="351" name="Freihand 350">
                  <a:extLst>
                    <a:ext uri="{FF2B5EF4-FFF2-40B4-BE49-F238E27FC236}">
                      <a16:creationId xmlns:a16="http://schemas.microsoft.com/office/drawing/2014/main" id="{D46C7C20-3241-1964-3AC5-32E60ECF0754}"/>
                    </a:ext>
                  </a:extLst>
                </p:cNvPr>
                <p:cNvPicPr/>
                <p:nvPr/>
              </p:nvPicPr>
              <p:blipFill>
                <a:blip r:embed="rId1216"/>
                <a:stretch>
                  <a:fillRect/>
                </a:stretch>
              </p:blipFill>
              <p:spPr>
                <a:xfrm>
                  <a:off x="3685893" y="5043268"/>
                  <a:ext cx="79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443" name="Freihand 442">
                  <a:extLst>
                    <a:ext uri="{FF2B5EF4-FFF2-40B4-BE49-F238E27FC236}">
                      <a16:creationId xmlns:a16="http://schemas.microsoft.com/office/drawing/2014/main" id="{E9A3B19D-93FB-7D08-5A95-5B997E024A30}"/>
                    </a:ext>
                  </a:extLst>
                </p14:cNvPr>
                <p14:cNvContentPartPr/>
                <p14:nvPr/>
              </p14:nvContentPartPr>
              <p14:xfrm>
                <a:off x="2267853" y="5129668"/>
                <a:ext cx="405000" cy="347760"/>
              </p14:xfrm>
            </p:contentPart>
          </mc:Choice>
          <mc:Fallback>
            <p:pic>
              <p:nvPicPr>
                <p:cNvPr id="443" name="Freihand 442">
                  <a:extLst>
                    <a:ext uri="{FF2B5EF4-FFF2-40B4-BE49-F238E27FC236}">
                      <a16:creationId xmlns:a16="http://schemas.microsoft.com/office/drawing/2014/main" id="{E9A3B19D-93FB-7D08-5A95-5B997E024A30}"/>
                    </a:ext>
                  </a:extLst>
                </p:cNvPr>
                <p:cNvPicPr/>
                <p:nvPr/>
              </p:nvPicPr>
              <p:blipFill>
                <a:blip r:embed="rId1218"/>
                <a:stretch>
                  <a:fillRect/>
                </a:stretch>
              </p:blipFill>
              <p:spPr>
                <a:xfrm>
                  <a:off x="2261733" y="5123548"/>
                  <a:ext cx="4172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640" name="Freihand 639">
                  <a:extLst>
                    <a:ext uri="{FF2B5EF4-FFF2-40B4-BE49-F238E27FC236}">
                      <a16:creationId xmlns:a16="http://schemas.microsoft.com/office/drawing/2014/main" id="{E7DB8D22-DCD2-6B38-CF94-C131BAE6047B}"/>
                    </a:ext>
                  </a:extLst>
                </p14:cNvPr>
                <p14:cNvContentPartPr/>
                <p14:nvPr/>
              </p14:nvContentPartPr>
              <p14:xfrm>
                <a:off x="5720253" y="4984228"/>
                <a:ext cx="144360" cy="32040"/>
              </p14:xfrm>
            </p:contentPart>
          </mc:Choice>
          <mc:Fallback>
            <p:pic>
              <p:nvPicPr>
                <p:cNvPr id="640" name="Freihand 639">
                  <a:extLst>
                    <a:ext uri="{FF2B5EF4-FFF2-40B4-BE49-F238E27FC236}">
                      <a16:creationId xmlns:a16="http://schemas.microsoft.com/office/drawing/2014/main" id="{E7DB8D22-DCD2-6B38-CF94-C131BAE6047B}"/>
                    </a:ext>
                  </a:extLst>
                </p:cNvPr>
                <p:cNvPicPr/>
                <p:nvPr/>
              </p:nvPicPr>
              <p:blipFill>
                <a:blip r:embed="rId1220"/>
                <a:stretch>
                  <a:fillRect/>
                </a:stretch>
              </p:blipFill>
              <p:spPr>
                <a:xfrm>
                  <a:off x="5714133" y="4978108"/>
                  <a:ext cx="156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641" name="Freihand 640">
                  <a:extLst>
                    <a:ext uri="{FF2B5EF4-FFF2-40B4-BE49-F238E27FC236}">
                      <a16:creationId xmlns:a16="http://schemas.microsoft.com/office/drawing/2014/main" id="{64A7C771-8113-84F5-54E3-A373EFE08A6A}"/>
                    </a:ext>
                  </a:extLst>
                </p14:cNvPr>
                <p14:cNvContentPartPr/>
                <p14:nvPr/>
              </p14:nvContentPartPr>
              <p14:xfrm>
                <a:off x="5760213" y="5030668"/>
                <a:ext cx="110160" cy="50400"/>
              </p14:xfrm>
            </p:contentPart>
          </mc:Choice>
          <mc:Fallback>
            <p:pic>
              <p:nvPicPr>
                <p:cNvPr id="641" name="Freihand 640">
                  <a:extLst>
                    <a:ext uri="{FF2B5EF4-FFF2-40B4-BE49-F238E27FC236}">
                      <a16:creationId xmlns:a16="http://schemas.microsoft.com/office/drawing/2014/main" id="{64A7C771-8113-84F5-54E3-A373EFE08A6A}"/>
                    </a:ext>
                  </a:extLst>
                </p:cNvPr>
                <p:cNvPicPr/>
                <p:nvPr/>
              </p:nvPicPr>
              <p:blipFill>
                <a:blip r:embed="rId1222"/>
                <a:stretch>
                  <a:fillRect/>
                </a:stretch>
              </p:blipFill>
              <p:spPr>
                <a:xfrm>
                  <a:off x="5754093" y="5024548"/>
                  <a:ext cx="122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642" name="Freihand 641">
                  <a:extLst>
                    <a:ext uri="{FF2B5EF4-FFF2-40B4-BE49-F238E27FC236}">
                      <a16:creationId xmlns:a16="http://schemas.microsoft.com/office/drawing/2014/main" id="{B503E13B-B0CF-00FB-1960-9806C9DC323A}"/>
                    </a:ext>
                  </a:extLst>
                </p14:cNvPr>
                <p14:cNvContentPartPr/>
                <p14:nvPr/>
              </p14:nvContentPartPr>
              <p14:xfrm>
                <a:off x="5869653" y="4956868"/>
                <a:ext cx="138600" cy="189360"/>
              </p14:xfrm>
            </p:contentPart>
          </mc:Choice>
          <mc:Fallback>
            <p:pic>
              <p:nvPicPr>
                <p:cNvPr id="642" name="Freihand 641">
                  <a:extLst>
                    <a:ext uri="{FF2B5EF4-FFF2-40B4-BE49-F238E27FC236}">
                      <a16:creationId xmlns:a16="http://schemas.microsoft.com/office/drawing/2014/main" id="{B503E13B-B0CF-00FB-1960-9806C9DC323A}"/>
                    </a:ext>
                  </a:extLst>
                </p:cNvPr>
                <p:cNvPicPr/>
                <p:nvPr/>
              </p:nvPicPr>
              <p:blipFill>
                <a:blip r:embed="rId1224"/>
                <a:stretch>
                  <a:fillRect/>
                </a:stretch>
              </p:blipFill>
              <p:spPr>
                <a:xfrm>
                  <a:off x="5863533" y="4950748"/>
                  <a:ext cx="150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643" name="Freihand 642">
                  <a:extLst>
                    <a:ext uri="{FF2B5EF4-FFF2-40B4-BE49-F238E27FC236}">
                      <a16:creationId xmlns:a16="http://schemas.microsoft.com/office/drawing/2014/main" id="{22096856-E5E3-FE55-1A8A-C3F74BFEE24E}"/>
                    </a:ext>
                  </a:extLst>
                </p14:cNvPr>
                <p14:cNvContentPartPr/>
                <p14:nvPr/>
              </p14:nvContentPartPr>
              <p14:xfrm>
                <a:off x="6199413" y="4968388"/>
                <a:ext cx="97200" cy="128880"/>
              </p14:xfrm>
            </p:contentPart>
          </mc:Choice>
          <mc:Fallback>
            <p:pic>
              <p:nvPicPr>
                <p:cNvPr id="643" name="Freihand 642">
                  <a:extLst>
                    <a:ext uri="{FF2B5EF4-FFF2-40B4-BE49-F238E27FC236}">
                      <a16:creationId xmlns:a16="http://schemas.microsoft.com/office/drawing/2014/main" id="{22096856-E5E3-FE55-1A8A-C3F74BFEE24E}"/>
                    </a:ext>
                  </a:extLst>
                </p:cNvPr>
                <p:cNvPicPr/>
                <p:nvPr/>
              </p:nvPicPr>
              <p:blipFill>
                <a:blip r:embed="rId1226"/>
                <a:stretch>
                  <a:fillRect/>
                </a:stretch>
              </p:blipFill>
              <p:spPr>
                <a:xfrm>
                  <a:off x="6193293" y="4962268"/>
                  <a:ext cx="109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644" name="Freihand 643">
                  <a:extLst>
                    <a:ext uri="{FF2B5EF4-FFF2-40B4-BE49-F238E27FC236}">
                      <a16:creationId xmlns:a16="http://schemas.microsoft.com/office/drawing/2014/main" id="{B17976F4-9C84-1EED-13DE-48E007453613}"/>
                    </a:ext>
                  </a:extLst>
                </p14:cNvPr>
                <p14:cNvContentPartPr/>
                <p14:nvPr/>
              </p14:nvContentPartPr>
              <p14:xfrm>
                <a:off x="6253773" y="4878028"/>
                <a:ext cx="16920" cy="19080"/>
              </p14:xfrm>
            </p:contentPart>
          </mc:Choice>
          <mc:Fallback>
            <p:pic>
              <p:nvPicPr>
                <p:cNvPr id="644" name="Freihand 643">
                  <a:extLst>
                    <a:ext uri="{FF2B5EF4-FFF2-40B4-BE49-F238E27FC236}">
                      <a16:creationId xmlns:a16="http://schemas.microsoft.com/office/drawing/2014/main" id="{B17976F4-9C84-1EED-13DE-48E007453613}"/>
                    </a:ext>
                  </a:extLst>
                </p:cNvPr>
                <p:cNvPicPr/>
                <p:nvPr/>
              </p:nvPicPr>
              <p:blipFill>
                <a:blip r:embed="rId1228"/>
                <a:stretch>
                  <a:fillRect/>
                </a:stretch>
              </p:blipFill>
              <p:spPr>
                <a:xfrm>
                  <a:off x="6247653" y="4871908"/>
                  <a:ext cx="29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645" name="Freihand 644">
                  <a:extLst>
                    <a:ext uri="{FF2B5EF4-FFF2-40B4-BE49-F238E27FC236}">
                      <a16:creationId xmlns:a16="http://schemas.microsoft.com/office/drawing/2014/main" id="{46435D11-E485-2B90-AFE9-FB78465BE7C9}"/>
                    </a:ext>
                  </a:extLst>
                </p14:cNvPr>
                <p14:cNvContentPartPr/>
                <p14:nvPr/>
              </p14:nvContentPartPr>
              <p14:xfrm>
                <a:off x="6328653" y="4857508"/>
                <a:ext cx="131400" cy="163440"/>
              </p14:xfrm>
            </p:contentPart>
          </mc:Choice>
          <mc:Fallback>
            <p:pic>
              <p:nvPicPr>
                <p:cNvPr id="645" name="Freihand 644">
                  <a:extLst>
                    <a:ext uri="{FF2B5EF4-FFF2-40B4-BE49-F238E27FC236}">
                      <a16:creationId xmlns:a16="http://schemas.microsoft.com/office/drawing/2014/main" id="{46435D11-E485-2B90-AFE9-FB78465BE7C9}"/>
                    </a:ext>
                  </a:extLst>
                </p:cNvPr>
                <p:cNvPicPr/>
                <p:nvPr/>
              </p:nvPicPr>
              <p:blipFill>
                <a:blip r:embed="rId1230"/>
                <a:stretch>
                  <a:fillRect/>
                </a:stretch>
              </p:blipFill>
              <p:spPr>
                <a:xfrm>
                  <a:off x="6322533" y="4851388"/>
                  <a:ext cx="143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648" name="Freihand 647">
                  <a:extLst>
                    <a:ext uri="{FF2B5EF4-FFF2-40B4-BE49-F238E27FC236}">
                      <a16:creationId xmlns:a16="http://schemas.microsoft.com/office/drawing/2014/main" id="{34E1C49C-BD85-5F65-768C-C66443524E38}"/>
                    </a:ext>
                  </a:extLst>
                </p14:cNvPr>
                <p14:cNvContentPartPr/>
                <p14:nvPr/>
              </p14:nvContentPartPr>
              <p14:xfrm>
                <a:off x="6478053" y="5011948"/>
                <a:ext cx="119880" cy="5400"/>
              </p14:xfrm>
            </p:contentPart>
          </mc:Choice>
          <mc:Fallback>
            <p:pic>
              <p:nvPicPr>
                <p:cNvPr id="648" name="Freihand 647">
                  <a:extLst>
                    <a:ext uri="{FF2B5EF4-FFF2-40B4-BE49-F238E27FC236}">
                      <a16:creationId xmlns:a16="http://schemas.microsoft.com/office/drawing/2014/main" id="{34E1C49C-BD85-5F65-768C-C66443524E38}"/>
                    </a:ext>
                  </a:extLst>
                </p:cNvPr>
                <p:cNvPicPr/>
                <p:nvPr/>
              </p:nvPicPr>
              <p:blipFill>
                <a:blip r:embed="rId1232"/>
                <a:stretch>
                  <a:fillRect/>
                </a:stretch>
              </p:blipFill>
              <p:spPr>
                <a:xfrm>
                  <a:off x="6471933" y="5005828"/>
                  <a:ext cx="132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649" name="Freihand 648">
                  <a:extLst>
                    <a:ext uri="{FF2B5EF4-FFF2-40B4-BE49-F238E27FC236}">
                      <a16:creationId xmlns:a16="http://schemas.microsoft.com/office/drawing/2014/main" id="{E90E47D4-B9AD-E5D0-948A-ED9A42B08FC8}"/>
                    </a:ext>
                  </a:extLst>
                </p14:cNvPr>
                <p14:cNvContentPartPr/>
                <p14:nvPr/>
              </p14:nvContentPartPr>
              <p14:xfrm>
                <a:off x="6489573" y="5052988"/>
                <a:ext cx="124920" cy="34560"/>
              </p14:xfrm>
            </p:contentPart>
          </mc:Choice>
          <mc:Fallback>
            <p:pic>
              <p:nvPicPr>
                <p:cNvPr id="649" name="Freihand 648">
                  <a:extLst>
                    <a:ext uri="{FF2B5EF4-FFF2-40B4-BE49-F238E27FC236}">
                      <a16:creationId xmlns:a16="http://schemas.microsoft.com/office/drawing/2014/main" id="{E90E47D4-B9AD-E5D0-948A-ED9A42B08FC8}"/>
                    </a:ext>
                  </a:extLst>
                </p:cNvPr>
                <p:cNvPicPr/>
                <p:nvPr/>
              </p:nvPicPr>
              <p:blipFill>
                <a:blip r:embed="rId1234"/>
                <a:stretch>
                  <a:fillRect/>
                </a:stretch>
              </p:blipFill>
              <p:spPr>
                <a:xfrm>
                  <a:off x="6483453" y="5046868"/>
                  <a:ext cx="137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651" name="Freihand 650">
                  <a:extLst>
                    <a:ext uri="{FF2B5EF4-FFF2-40B4-BE49-F238E27FC236}">
                      <a16:creationId xmlns:a16="http://schemas.microsoft.com/office/drawing/2014/main" id="{B32B0097-50CF-05A8-78D2-ED35C6F4C0A1}"/>
                    </a:ext>
                  </a:extLst>
                </p14:cNvPr>
                <p14:cNvContentPartPr/>
                <p14:nvPr/>
              </p14:nvContentPartPr>
              <p14:xfrm>
                <a:off x="6808893" y="4847788"/>
                <a:ext cx="94680" cy="112680"/>
              </p14:xfrm>
            </p:contentPart>
          </mc:Choice>
          <mc:Fallback>
            <p:pic>
              <p:nvPicPr>
                <p:cNvPr id="651" name="Freihand 650">
                  <a:extLst>
                    <a:ext uri="{FF2B5EF4-FFF2-40B4-BE49-F238E27FC236}">
                      <a16:creationId xmlns:a16="http://schemas.microsoft.com/office/drawing/2014/main" id="{B32B0097-50CF-05A8-78D2-ED35C6F4C0A1}"/>
                    </a:ext>
                  </a:extLst>
                </p:cNvPr>
                <p:cNvPicPr/>
                <p:nvPr/>
              </p:nvPicPr>
              <p:blipFill>
                <a:blip r:embed="rId1236"/>
                <a:stretch>
                  <a:fillRect/>
                </a:stretch>
              </p:blipFill>
              <p:spPr>
                <a:xfrm>
                  <a:off x="6802773" y="4841668"/>
                  <a:ext cx="106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652" name="Freihand 651">
                  <a:extLst>
                    <a:ext uri="{FF2B5EF4-FFF2-40B4-BE49-F238E27FC236}">
                      <a16:creationId xmlns:a16="http://schemas.microsoft.com/office/drawing/2014/main" id="{B1C82E21-F394-8FB6-1A8F-9A39F470A096}"/>
                    </a:ext>
                  </a:extLst>
                </p14:cNvPr>
                <p14:cNvContentPartPr/>
                <p14:nvPr/>
              </p14:nvContentPartPr>
              <p14:xfrm>
                <a:off x="6715293" y="4981348"/>
                <a:ext cx="323640" cy="37800"/>
              </p14:xfrm>
            </p:contentPart>
          </mc:Choice>
          <mc:Fallback>
            <p:pic>
              <p:nvPicPr>
                <p:cNvPr id="652" name="Freihand 651">
                  <a:extLst>
                    <a:ext uri="{FF2B5EF4-FFF2-40B4-BE49-F238E27FC236}">
                      <a16:creationId xmlns:a16="http://schemas.microsoft.com/office/drawing/2014/main" id="{B1C82E21-F394-8FB6-1A8F-9A39F470A096}"/>
                    </a:ext>
                  </a:extLst>
                </p:cNvPr>
                <p:cNvPicPr/>
                <p:nvPr/>
              </p:nvPicPr>
              <p:blipFill>
                <a:blip r:embed="rId1238"/>
                <a:stretch>
                  <a:fillRect/>
                </a:stretch>
              </p:blipFill>
              <p:spPr>
                <a:xfrm>
                  <a:off x="6709173" y="4975228"/>
                  <a:ext cx="335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654" name="Freihand 653">
                  <a:extLst>
                    <a:ext uri="{FF2B5EF4-FFF2-40B4-BE49-F238E27FC236}">
                      <a16:creationId xmlns:a16="http://schemas.microsoft.com/office/drawing/2014/main" id="{45DCE077-C62D-BC3E-518B-525655D3787B}"/>
                    </a:ext>
                  </a:extLst>
                </p14:cNvPr>
                <p14:cNvContentPartPr/>
                <p14:nvPr/>
              </p14:nvContentPartPr>
              <p14:xfrm>
                <a:off x="6641853" y="5092948"/>
                <a:ext cx="123840" cy="133200"/>
              </p14:xfrm>
            </p:contentPart>
          </mc:Choice>
          <mc:Fallback>
            <p:pic>
              <p:nvPicPr>
                <p:cNvPr id="654" name="Freihand 653">
                  <a:extLst>
                    <a:ext uri="{FF2B5EF4-FFF2-40B4-BE49-F238E27FC236}">
                      <a16:creationId xmlns:a16="http://schemas.microsoft.com/office/drawing/2014/main" id="{45DCE077-C62D-BC3E-518B-525655D3787B}"/>
                    </a:ext>
                  </a:extLst>
                </p:cNvPr>
                <p:cNvPicPr/>
                <p:nvPr/>
              </p:nvPicPr>
              <p:blipFill>
                <a:blip r:embed="rId1240"/>
                <a:stretch>
                  <a:fillRect/>
                </a:stretch>
              </p:blipFill>
              <p:spPr>
                <a:xfrm>
                  <a:off x="6635733" y="5086828"/>
                  <a:ext cx="136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655" name="Freihand 654">
                  <a:extLst>
                    <a:ext uri="{FF2B5EF4-FFF2-40B4-BE49-F238E27FC236}">
                      <a16:creationId xmlns:a16="http://schemas.microsoft.com/office/drawing/2014/main" id="{5FB882F1-E4A9-181A-FE2E-C8A15F83C4EE}"/>
                    </a:ext>
                  </a:extLst>
                </p14:cNvPr>
                <p14:cNvContentPartPr/>
                <p14:nvPr/>
              </p14:nvContentPartPr>
              <p14:xfrm>
                <a:off x="6804933" y="5090788"/>
                <a:ext cx="63000" cy="101520"/>
              </p14:xfrm>
            </p:contentPart>
          </mc:Choice>
          <mc:Fallback>
            <p:pic>
              <p:nvPicPr>
                <p:cNvPr id="655" name="Freihand 654">
                  <a:extLst>
                    <a:ext uri="{FF2B5EF4-FFF2-40B4-BE49-F238E27FC236}">
                      <a16:creationId xmlns:a16="http://schemas.microsoft.com/office/drawing/2014/main" id="{5FB882F1-E4A9-181A-FE2E-C8A15F83C4EE}"/>
                    </a:ext>
                  </a:extLst>
                </p:cNvPr>
                <p:cNvPicPr/>
                <p:nvPr/>
              </p:nvPicPr>
              <p:blipFill>
                <a:blip r:embed="rId1242"/>
                <a:stretch>
                  <a:fillRect/>
                </a:stretch>
              </p:blipFill>
              <p:spPr>
                <a:xfrm>
                  <a:off x="6798813" y="5084668"/>
                  <a:ext cx="75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656" name="Freihand 655">
                  <a:extLst>
                    <a:ext uri="{FF2B5EF4-FFF2-40B4-BE49-F238E27FC236}">
                      <a16:creationId xmlns:a16="http://schemas.microsoft.com/office/drawing/2014/main" id="{91475EE5-F61E-F659-81E7-0C71606FE182}"/>
                    </a:ext>
                  </a:extLst>
                </p14:cNvPr>
                <p14:cNvContentPartPr/>
                <p14:nvPr/>
              </p14:nvContentPartPr>
              <p14:xfrm>
                <a:off x="6883053" y="5061268"/>
                <a:ext cx="194400" cy="146520"/>
              </p14:xfrm>
            </p:contentPart>
          </mc:Choice>
          <mc:Fallback>
            <p:pic>
              <p:nvPicPr>
                <p:cNvPr id="656" name="Freihand 655">
                  <a:extLst>
                    <a:ext uri="{FF2B5EF4-FFF2-40B4-BE49-F238E27FC236}">
                      <a16:creationId xmlns:a16="http://schemas.microsoft.com/office/drawing/2014/main" id="{91475EE5-F61E-F659-81E7-0C71606FE182}"/>
                    </a:ext>
                  </a:extLst>
                </p:cNvPr>
                <p:cNvPicPr/>
                <p:nvPr/>
              </p:nvPicPr>
              <p:blipFill>
                <a:blip r:embed="rId1244"/>
                <a:stretch>
                  <a:fillRect/>
                </a:stretch>
              </p:blipFill>
              <p:spPr>
                <a:xfrm>
                  <a:off x="6876933" y="5055148"/>
                  <a:ext cx="206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657" name="Freihand 656">
                  <a:extLst>
                    <a:ext uri="{FF2B5EF4-FFF2-40B4-BE49-F238E27FC236}">
                      <a16:creationId xmlns:a16="http://schemas.microsoft.com/office/drawing/2014/main" id="{51908F88-F995-19BD-25AE-2C6399F711D8}"/>
                    </a:ext>
                  </a:extLst>
                </p14:cNvPr>
                <p14:cNvContentPartPr/>
                <p14:nvPr/>
              </p14:nvContentPartPr>
              <p14:xfrm>
                <a:off x="7211373" y="4942828"/>
                <a:ext cx="140400" cy="19800"/>
              </p14:xfrm>
            </p:contentPart>
          </mc:Choice>
          <mc:Fallback>
            <p:pic>
              <p:nvPicPr>
                <p:cNvPr id="657" name="Freihand 656">
                  <a:extLst>
                    <a:ext uri="{FF2B5EF4-FFF2-40B4-BE49-F238E27FC236}">
                      <a16:creationId xmlns:a16="http://schemas.microsoft.com/office/drawing/2014/main" id="{51908F88-F995-19BD-25AE-2C6399F711D8}"/>
                    </a:ext>
                  </a:extLst>
                </p:cNvPr>
                <p:cNvPicPr/>
                <p:nvPr/>
              </p:nvPicPr>
              <p:blipFill>
                <a:blip r:embed="rId1246"/>
                <a:stretch>
                  <a:fillRect/>
                </a:stretch>
              </p:blipFill>
              <p:spPr>
                <a:xfrm>
                  <a:off x="7205253" y="4936708"/>
                  <a:ext cx="152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658" name="Freihand 657">
                  <a:extLst>
                    <a:ext uri="{FF2B5EF4-FFF2-40B4-BE49-F238E27FC236}">
                      <a16:creationId xmlns:a16="http://schemas.microsoft.com/office/drawing/2014/main" id="{5E10F058-6CD1-9678-8179-A412AE1740F7}"/>
                    </a:ext>
                  </a:extLst>
                </p14:cNvPr>
                <p14:cNvContentPartPr/>
                <p14:nvPr/>
              </p14:nvContentPartPr>
              <p14:xfrm>
                <a:off x="7239093" y="4987468"/>
                <a:ext cx="113400" cy="23400"/>
              </p14:xfrm>
            </p:contentPart>
          </mc:Choice>
          <mc:Fallback>
            <p:pic>
              <p:nvPicPr>
                <p:cNvPr id="658" name="Freihand 657">
                  <a:extLst>
                    <a:ext uri="{FF2B5EF4-FFF2-40B4-BE49-F238E27FC236}">
                      <a16:creationId xmlns:a16="http://schemas.microsoft.com/office/drawing/2014/main" id="{5E10F058-6CD1-9678-8179-A412AE1740F7}"/>
                    </a:ext>
                  </a:extLst>
                </p:cNvPr>
                <p:cNvPicPr/>
                <p:nvPr/>
              </p:nvPicPr>
              <p:blipFill>
                <a:blip r:embed="rId1248"/>
                <a:stretch>
                  <a:fillRect/>
                </a:stretch>
              </p:blipFill>
              <p:spPr>
                <a:xfrm>
                  <a:off x="7232973" y="4981348"/>
                  <a:ext cx="125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659" name="Freihand 658">
                  <a:extLst>
                    <a:ext uri="{FF2B5EF4-FFF2-40B4-BE49-F238E27FC236}">
                      <a16:creationId xmlns:a16="http://schemas.microsoft.com/office/drawing/2014/main" id="{03D37F5D-1255-4D14-7757-6C78DC3785B7}"/>
                    </a:ext>
                  </a:extLst>
                </p14:cNvPr>
                <p14:cNvContentPartPr/>
                <p14:nvPr/>
              </p14:nvContentPartPr>
              <p14:xfrm>
                <a:off x="7534293" y="4832668"/>
                <a:ext cx="129240" cy="156960"/>
              </p14:xfrm>
            </p:contentPart>
          </mc:Choice>
          <mc:Fallback>
            <p:pic>
              <p:nvPicPr>
                <p:cNvPr id="659" name="Freihand 658">
                  <a:extLst>
                    <a:ext uri="{FF2B5EF4-FFF2-40B4-BE49-F238E27FC236}">
                      <a16:creationId xmlns:a16="http://schemas.microsoft.com/office/drawing/2014/main" id="{03D37F5D-1255-4D14-7757-6C78DC3785B7}"/>
                    </a:ext>
                  </a:extLst>
                </p:cNvPr>
                <p:cNvPicPr/>
                <p:nvPr/>
              </p:nvPicPr>
              <p:blipFill>
                <a:blip r:embed="rId1250"/>
                <a:stretch>
                  <a:fillRect/>
                </a:stretch>
              </p:blipFill>
              <p:spPr>
                <a:xfrm>
                  <a:off x="7528173" y="4826548"/>
                  <a:ext cx="141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660" name="Freihand 659">
                  <a:extLst>
                    <a:ext uri="{FF2B5EF4-FFF2-40B4-BE49-F238E27FC236}">
                      <a16:creationId xmlns:a16="http://schemas.microsoft.com/office/drawing/2014/main" id="{8BCFA5DD-BFD3-85DE-A0AD-3BAD9A5ECA76}"/>
                    </a:ext>
                  </a:extLst>
                </p14:cNvPr>
                <p14:cNvContentPartPr/>
                <p14:nvPr/>
              </p14:nvContentPartPr>
              <p14:xfrm>
                <a:off x="7701693" y="4758868"/>
                <a:ext cx="187920" cy="224280"/>
              </p14:xfrm>
            </p:contentPart>
          </mc:Choice>
          <mc:Fallback>
            <p:pic>
              <p:nvPicPr>
                <p:cNvPr id="660" name="Freihand 659">
                  <a:extLst>
                    <a:ext uri="{FF2B5EF4-FFF2-40B4-BE49-F238E27FC236}">
                      <a16:creationId xmlns:a16="http://schemas.microsoft.com/office/drawing/2014/main" id="{8BCFA5DD-BFD3-85DE-A0AD-3BAD9A5ECA76}"/>
                    </a:ext>
                  </a:extLst>
                </p:cNvPr>
                <p:cNvPicPr/>
                <p:nvPr/>
              </p:nvPicPr>
              <p:blipFill>
                <a:blip r:embed="rId1252"/>
                <a:stretch>
                  <a:fillRect/>
                </a:stretch>
              </p:blipFill>
              <p:spPr>
                <a:xfrm>
                  <a:off x="7695573" y="4752748"/>
                  <a:ext cx="200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661" name="Freihand 660">
                  <a:extLst>
                    <a:ext uri="{FF2B5EF4-FFF2-40B4-BE49-F238E27FC236}">
                      <a16:creationId xmlns:a16="http://schemas.microsoft.com/office/drawing/2014/main" id="{04C5A41F-6712-4E07-CB86-A2715CF27C3C}"/>
                    </a:ext>
                  </a:extLst>
                </p14:cNvPr>
                <p14:cNvContentPartPr/>
                <p14:nvPr/>
              </p14:nvContentPartPr>
              <p14:xfrm>
                <a:off x="7929933" y="4903228"/>
                <a:ext cx="92520" cy="117000"/>
              </p14:xfrm>
            </p:contentPart>
          </mc:Choice>
          <mc:Fallback>
            <p:pic>
              <p:nvPicPr>
                <p:cNvPr id="661" name="Freihand 660">
                  <a:extLst>
                    <a:ext uri="{FF2B5EF4-FFF2-40B4-BE49-F238E27FC236}">
                      <a16:creationId xmlns:a16="http://schemas.microsoft.com/office/drawing/2014/main" id="{04C5A41F-6712-4E07-CB86-A2715CF27C3C}"/>
                    </a:ext>
                  </a:extLst>
                </p:cNvPr>
                <p:cNvPicPr/>
                <p:nvPr/>
              </p:nvPicPr>
              <p:blipFill>
                <a:blip r:embed="rId1254"/>
                <a:stretch>
                  <a:fillRect/>
                </a:stretch>
              </p:blipFill>
              <p:spPr>
                <a:xfrm>
                  <a:off x="7923813" y="4897108"/>
                  <a:ext cx="104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663" name="Freihand 662">
                  <a:extLst>
                    <a:ext uri="{FF2B5EF4-FFF2-40B4-BE49-F238E27FC236}">
                      <a16:creationId xmlns:a16="http://schemas.microsoft.com/office/drawing/2014/main" id="{09DC0795-07BB-9D8E-68E8-B6BD850B3E60}"/>
                    </a:ext>
                  </a:extLst>
                </p14:cNvPr>
                <p14:cNvContentPartPr/>
                <p14:nvPr/>
              </p14:nvContentPartPr>
              <p14:xfrm>
                <a:off x="853053" y="5918788"/>
                <a:ext cx="140400" cy="66240"/>
              </p14:xfrm>
            </p:contentPart>
          </mc:Choice>
          <mc:Fallback>
            <p:pic>
              <p:nvPicPr>
                <p:cNvPr id="663" name="Freihand 662">
                  <a:extLst>
                    <a:ext uri="{FF2B5EF4-FFF2-40B4-BE49-F238E27FC236}">
                      <a16:creationId xmlns:a16="http://schemas.microsoft.com/office/drawing/2014/main" id="{09DC0795-07BB-9D8E-68E8-B6BD850B3E60}"/>
                    </a:ext>
                  </a:extLst>
                </p:cNvPr>
                <p:cNvPicPr/>
                <p:nvPr/>
              </p:nvPicPr>
              <p:blipFill>
                <a:blip r:embed="rId1256"/>
                <a:stretch>
                  <a:fillRect/>
                </a:stretch>
              </p:blipFill>
              <p:spPr>
                <a:xfrm>
                  <a:off x="846933" y="5912668"/>
                  <a:ext cx="152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64" name="Freihand 663">
                  <a:extLst>
                    <a:ext uri="{FF2B5EF4-FFF2-40B4-BE49-F238E27FC236}">
                      <a16:creationId xmlns:a16="http://schemas.microsoft.com/office/drawing/2014/main" id="{DA8D6C1E-986D-5A1E-728C-242F22FF00ED}"/>
                    </a:ext>
                  </a:extLst>
                </p14:cNvPr>
                <p14:cNvContentPartPr/>
                <p14:nvPr/>
              </p14:nvContentPartPr>
              <p14:xfrm>
                <a:off x="982293" y="5913388"/>
                <a:ext cx="37440" cy="253800"/>
              </p14:xfrm>
            </p:contentPart>
          </mc:Choice>
          <mc:Fallback>
            <p:pic>
              <p:nvPicPr>
                <p:cNvPr id="664" name="Freihand 663">
                  <a:extLst>
                    <a:ext uri="{FF2B5EF4-FFF2-40B4-BE49-F238E27FC236}">
                      <a16:creationId xmlns:a16="http://schemas.microsoft.com/office/drawing/2014/main" id="{DA8D6C1E-986D-5A1E-728C-242F22FF00ED}"/>
                    </a:ext>
                  </a:extLst>
                </p:cNvPr>
                <p:cNvPicPr/>
                <p:nvPr/>
              </p:nvPicPr>
              <p:blipFill>
                <a:blip r:embed="rId1258"/>
                <a:stretch>
                  <a:fillRect/>
                </a:stretch>
              </p:blipFill>
              <p:spPr>
                <a:xfrm>
                  <a:off x="976173" y="5907268"/>
                  <a:ext cx="49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65" name="Freihand 664">
                  <a:extLst>
                    <a:ext uri="{FF2B5EF4-FFF2-40B4-BE49-F238E27FC236}">
                      <a16:creationId xmlns:a16="http://schemas.microsoft.com/office/drawing/2014/main" id="{C2E83FBA-9B5D-6696-BBE1-73C3D26FA4FE}"/>
                    </a:ext>
                  </a:extLst>
                </p14:cNvPr>
                <p14:cNvContentPartPr/>
                <p14:nvPr/>
              </p14:nvContentPartPr>
              <p14:xfrm>
                <a:off x="1075533" y="5763268"/>
                <a:ext cx="134280" cy="158040"/>
              </p14:xfrm>
            </p:contentPart>
          </mc:Choice>
          <mc:Fallback>
            <p:pic>
              <p:nvPicPr>
                <p:cNvPr id="665" name="Freihand 664">
                  <a:extLst>
                    <a:ext uri="{FF2B5EF4-FFF2-40B4-BE49-F238E27FC236}">
                      <a16:creationId xmlns:a16="http://schemas.microsoft.com/office/drawing/2014/main" id="{C2E83FBA-9B5D-6696-BBE1-73C3D26FA4FE}"/>
                    </a:ext>
                  </a:extLst>
                </p:cNvPr>
                <p:cNvPicPr/>
                <p:nvPr/>
              </p:nvPicPr>
              <p:blipFill>
                <a:blip r:embed="rId1260"/>
                <a:stretch>
                  <a:fillRect/>
                </a:stretch>
              </p:blipFill>
              <p:spPr>
                <a:xfrm>
                  <a:off x="1069413" y="5757148"/>
                  <a:ext cx="146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667" name="Freihand 666">
                  <a:extLst>
                    <a:ext uri="{FF2B5EF4-FFF2-40B4-BE49-F238E27FC236}">
                      <a16:creationId xmlns:a16="http://schemas.microsoft.com/office/drawing/2014/main" id="{1B899792-F2BB-CDFF-AAAA-E2BD122A4261}"/>
                    </a:ext>
                  </a:extLst>
                </p14:cNvPr>
                <p14:cNvContentPartPr/>
                <p14:nvPr/>
              </p14:nvContentPartPr>
              <p14:xfrm>
                <a:off x="1272813" y="5775508"/>
                <a:ext cx="110880" cy="254160"/>
              </p14:xfrm>
            </p:contentPart>
          </mc:Choice>
          <mc:Fallback>
            <p:pic>
              <p:nvPicPr>
                <p:cNvPr id="667" name="Freihand 666">
                  <a:extLst>
                    <a:ext uri="{FF2B5EF4-FFF2-40B4-BE49-F238E27FC236}">
                      <a16:creationId xmlns:a16="http://schemas.microsoft.com/office/drawing/2014/main" id="{1B899792-F2BB-CDFF-AAAA-E2BD122A4261}"/>
                    </a:ext>
                  </a:extLst>
                </p:cNvPr>
                <p:cNvPicPr/>
                <p:nvPr/>
              </p:nvPicPr>
              <p:blipFill>
                <a:blip r:embed="rId1262"/>
                <a:stretch>
                  <a:fillRect/>
                </a:stretch>
              </p:blipFill>
              <p:spPr>
                <a:xfrm>
                  <a:off x="1266693" y="5769388"/>
                  <a:ext cx="1231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668" name="Freihand 667">
                  <a:extLst>
                    <a:ext uri="{FF2B5EF4-FFF2-40B4-BE49-F238E27FC236}">
                      <a16:creationId xmlns:a16="http://schemas.microsoft.com/office/drawing/2014/main" id="{CD2AFFF4-DC1E-1721-973C-B45A92090948}"/>
                    </a:ext>
                  </a:extLst>
                </p14:cNvPr>
                <p14:cNvContentPartPr/>
                <p14:nvPr/>
              </p14:nvContentPartPr>
              <p14:xfrm>
                <a:off x="1497453" y="5860108"/>
                <a:ext cx="30240" cy="102240"/>
              </p14:xfrm>
            </p:contentPart>
          </mc:Choice>
          <mc:Fallback>
            <p:pic>
              <p:nvPicPr>
                <p:cNvPr id="668" name="Freihand 667">
                  <a:extLst>
                    <a:ext uri="{FF2B5EF4-FFF2-40B4-BE49-F238E27FC236}">
                      <a16:creationId xmlns:a16="http://schemas.microsoft.com/office/drawing/2014/main" id="{CD2AFFF4-DC1E-1721-973C-B45A92090948}"/>
                    </a:ext>
                  </a:extLst>
                </p:cNvPr>
                <p:cNvPicPr/>
                <p:nvPr/>
              </p:nvPicPr>
              <p:blipFill>
                <a:blip r:embed="rId1264"/>
                <a:stretch>
                  <a:fillRect/>
                </a:stretch>
              </p:blipFill>
              <p:spPr>
                <a:xfrm>
                  <a:off x="1491333" y="5853988"/>
                  <a:ext cx="42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669" name="Freihand 668">
                  <a:extLst>
                    <a:ext uri="{FF2B5EF4-FFF2-40B4-BE49-F238E27FC236}">
                      <a16:creationId xmlns:a16="http://schemas.microsoft.com/office/drawing/2014/main" id="{24A9C299-A9C0-8173-1514-98B120214068}"/>
                    </a:ext>
                  </a:extLst>
                </p14:cNvPr>
                <p14:cNvContentPartPr/>
                <p14:nvPr/>
              </p14:nvContentPartPr>
              <p14:xfrm>
                <a:off x="1490613" y="5776228"/>
                <a:ext cx="4320" cy="11880"/>
              </p14:xfrm>
            </p:contentPart>
          </mc:Choice>
          <mc:Fallback>
            <p:pic>
              <p:nvPicPr>
                <p:cNvPr id="669" name="Freihand 668">
                  <a:extLst>
                    <a:ext uri="{FF2B5EF4-FFF2-40B4-BE49-F238E27FC236}">
                      <a16:creationId xmlns:a16="http://schemas.microsoft.com/office/drawing/2014/main" id="{24A9C299-A9C0-8173-1514-98B120214068}"/>
                    </a:ext>
                  </a:extLst>
                </p:cNvPr>
                <p:cNvPicPr/>
                <p:nvPr/>
              </p:nvPicPr>
              <p:blipFill>
                <a:blip r:embed="rId1266"/>
                <a:stretch>
                  <a:fillRect/>
                </a:stretch>
              </p:blipFill>
              <p:spPr>
                <a:xfrm>
                  <a:off x="1484493" y="5770108"/>
                  <a:ext cx="16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670" name="Freihand 669">
                  <a:extLst>
                    <a:ext uri="{FF2B5EF4-FFF2-40B4-BE49-F238E27FC236}">
                      <a16:creationId xmlns:a16="http://schemas.microsoft.com/office/drawing/2014/main" id="{3D2734C9-C429-95F0-ECB8-7070549D0123}"/>
                    </a:ext>
                  </a:extLst>
                </p14:cNvPr>
                <p14:cNvContentPartPr/>
                <p14:nvPr/>
              </p14:nvContentPartPr>
              <p14:xfrm>
                <a:off x="1587813" y="5736268"/>
                <a:ext cx="131760" cy="138600"/>
              </p14:xfrm>
            </p:contentPart>
          </mc:Choice>
          <mc:Fallback>
            <p:pic>
              <p:nvPicPr>
                <p:cNvPr id="670" name="Freihand 669">
                  <a:extLst>
                    <a:ext uri="{FF2B5EF4-FFF2-40B4-BE49-F238E27FC236}">
                      <a16:creationId xmlns:a16="http://schemas.microsoft.com/office/drawing/2014/main" id="{3D2734C9-C429-95F0-ECB8-7070549D0123}"/>
                    </a:ext>
                  </a:extLst>
                </p:cNvPr>
                <p:cNvPicPr/>
                <p:nvPr/>
              </p:nvPicPr>
              <p:blipFill>
                <a:blip r:embed="rId1268"/>
                <a:stretch>
                  <a:fillRect/>
                </a:stretch>
              </p:blipFill>
              <p:spPr>
                <a:xfrm>
                  <a:off x="1581693" y="5730148"/>
                  <a:ext cx="144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671" name="Freihand 670">
                  <a:extLst>
                    <a:ext uri="{FF2B5EF4-FFF2-40B4-BE49-F238E27FC236}">
                      <a16:creationId xmlns:a16="http://schemas.microsoft.com/office/drawing/2014/main" id="{B1428837-6835-1BAA-4ABC-FD70A80EF876}"/>
                    </a:ext>
                  </a:extLst>
                </p14:cNvPr>
                <p14:cNvContentPartPr/>
                <p14:nvPr/>
              </p14:nvContentPartPr>
              <p14:xfrm>
                <a:off x="1766013" y="5748508"/>
                <a:ext cx="63000" cy="274320"/>
              </p14:xfrm>
            </p:contentPart>
          </mc:Choice>
          <mc:Fallback>
            <p:pic>
              <p:nvPicPr>
                <p:cNvPr id="671" name="Freihand 670">
                  <a:extLst>
                    <a:ext uri="{FF2B5EF4-FFF2-40B4-BE49-F238E27FC236}">
                      <a16:creationId xmlns:a16="http://schemas.microsoft.com/office/drawing/2014/main" id="{B1428837-6835-1BAA-4ABC-FD70A80EF876}"/>
                    </a:ext>
                  </a:extLst>
                </p:cNvPr>
                <p:cNvPicPr/>
                <p:nvPr/>
              </p:nvPicPr>
              <p:blipFill>
                <a:blip r:embed="rId1270"/>
                <a:stretch>
                  <a:fillRect/>
                </a:stretch>
              </p:blipFill>
              <p:spPr>
                <a:xfrm>
                  <a:off x="1759893" y="5742388"/>
                  <a:ext cx="752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10" name="Freihand 709">
                  <a:extLst>
                    <a:ext uri="{FF2B5EF4-FFF2-40B4-BE49-F238E27FC236}">
                      <a16:creationId xmlns:a16="http://schemas.microsoft.com/office/drawing/2014/main" id="{C7B563F8-0AA4-F04E-7CBD-B31E294A5EC4}"/>
                    </a:ext>
                  </a:extLst>
                </p14:cNvPr>
                <p14:cNvContentPartPr/>
                <p14:nvPr/>
              </p14:nvContentPartPr>
              <p14:xfrm>
                <a:off x="2314293" y="6048748"/>
                <a:ext cx="839520" cy="92160"/>
              </p14:xfrm>
            </p:contentPart>
          </mc:Choice>
          <mc:Fallback>
            <p:pic>
              <p:nvPicPr>
                <p:cNvPr id="710" name="Freihand 709">
                  <a:extLst>
                    <a:ext uri="{FF2B5EF4-FFF2-40B4-BE49-F238E27FC236}">
                      <a16:creationId xmlns:a16="http://schemas.microsoft.com/office/drawing/2014/main" id="{C7B563F8-0AA4-F04E-7CBD-B31E294A5EC4}"/>
                    </a:ext>
                  </a:extLst>
                </p:cNvPr>
                <p:cNvPicPr/>
                <p:nvPr/>
              </p:nvPicPr>
              <p:blipFill>
                <a:blip r:embed="rId1272"/>
                <a:stretch>
                  <a:fillRect/>
                </a:stretch>
              </p:blipFill>
              <p:spPr>
                <a:xfrm>
                  <a:off x="2308173" y="6042628"/>
                  <a:ext cx="851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11" name="Freihand 710">
                  <a:extLst>
                    <a:ext uri="{FF2B5EF4-FFF2-40B4-BE49-F238E27FC236}">
                      <a16:creationId xmlns:a16="http://schemas.microsoft.com/office/drawing/2014/main" id="{374D011E-FBA9-2230-86FF-EF93DF7DAE0E}"/>
                    </a:ext>
                  </a:extLst>
                </p14:cNvPr>
                <p14:cNvContentPartPr/>
                <p14:nvPr/>
              </p14:nvContentPartPr>
              <p14:xfrm>
                <a:off x="3150933" y="5993308"/>
                <a:ext cx="417240" cy="164520"/>
              </p14:xfrm>
            </p:contentPart>
          </mc:Choice>
          <mc:Fallback>
            <p:pic>
              <p:nvPicPr>
                <p:cNvPr id="711" name="Freihand 710">
                  <a:extLst>
                    <a:ext uri="{FF2B5EF4-FFF2-40B4-BE49-F238E27FC236}">
                      <a16:creationId xmlns:a16="http://schemas.microsoft.com/office/drawing/2014/main" id="{374D011E-FBA9-2230-86FF-EF93DF7DAE0E}"/>
                    </a:ext>
                  </a:extLst>
                </p:cNvPr>
                <p:cNvPicPr/>
                <p:nvPr/>
              </p:nvPicPr>
              <p:blipFill>
                <a:blip r:embed="rId1274"/>
                <a:stretch>
                  <a:fillRect/>
                </a:stretch>
              </p:blipFill>
              <p:spPr>
                <a:xfrm>
                  <a:off x="3144813" y="5987188"/>
                  <a:ext cx="429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13" name="Freihand 712">
                  <a:extLst>
                    <a:ext uri="{FF2B5EF4-FFF2-40B4-BE49-F238E27FC236}">
                      <a16:creationId xmlns:a16="http://schemas.microsoft.com/office/drawing/2014/main" id="{EF6F22C5-18FE-593C-6F7A-8C97E9B0DF4C}"/>
                    </a:ext>
                  </a:extLst>
                </p14:cNvPr>
                <p14:cNvContentPartPr/>
                <p14:nvPr/>
              </p14:nvContentPartPr>
              <p14:xfrm>
                <a:off x="2917293" y="6237028"/>
                <a:ext cx="21960" cy="162360"/>
              </p14:xfrm>
            </p:contentPart>
          </mc:Choice>
          <mc:Fallback>
            <p:pic>
              <p:nvPicPr>
                <p:cNvPr id="713" name="Freihand 712">
                  <a:extLst>
                    <a:ext uri="{FF2B5EF4-FFF2-40B4-BE49-F238E27FC236}">
                      <a16:creationId xmlns:a16="http://schemas.microsoft.com/office/drawing/2014/main" id="{EF6F22C5-18FE-593C-6F7A-8C97E9B0DF4C}"/>
                    </a:ext>
                  </a:extLst>
                </p:cNvPr>
                <p:cNvPicPr/>
                <p:nvPr/>
              </p:nvPicPr>
              <p:blipFill>
                <a:blip r:embed="rId1276"/>
                <a:stretch>
                  <a:fillRect/>
                </a:stretch>
              </p:blipFill>
              <p:spPr>
                <a:xfrm>
                  <a:off x="2911173" y="6230908"/>
                  <a:ext cx="34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14" name="Freihand 713">
                  <a:extLst>
                    <a:ext uri="{FF2B5EF4-FFF2-40B4-BE49-F238E27FC236}">
                      <a16:creationId xmlns:a16="http://schemas.microsoft.com/office/drawing/2014/main" id="{DBB09C1A-1E34-479E-ED80-A2BB9A279F79}"/>
                    </a:ext>
                  </a:extLst>
                </p14:cNvPr>
                <p14:cNvContentPartPr/>
                <p14:nvPr/>
              </p14:nvContentPartPr>
              <p14:xfrm>
                <a:off x="2874093" y="6373828"/>
                <a:ext cx="142560" cy="66600"/>
              </p14:xfrm>
            </p:contentPart>
          </mc:Choice>
          <mc:Fallback>
            <p:pic>
              <p:nvPicPr>
                <p:cNvPr id="714" name="Freihand 713">
                  <a:extLst>
                    <a:ext uri="{FF2B5EF4-FFF2-40B4-BE49-F238E27FC236}">
                      <a16:creationId xmlns:a16="http://schemas.microsoft.com/office/drawing/2014/main" id="{DBB09C1A-1E34-479E-ED80-A2BB9A279F79}"/>
                    </a:ext>
                  </a:extLst>
                </p:cNvPr>
                <p:cNvPicPr/>
                <p:nvPr/>
              </p:nvPicPr>
              <p:blipFill>
                <a:blip r:embed="rId1278"/>
                <a:stretch>
                  <a:fillRect/>
                </a:stretch>
              </p:blipFill>
              <p:spPr>
                <a:xfrm>
                  <a:off x="2867973" y="6367708"/>
                  <a:ext cx="154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15" name="Freihand 714">
                  <a:extLst>
                    <a:ext uri="{FF2B5EF4-FFF2-40B4-BE49-F238E27FC236}">
                      <a16:creationId xmlns:a16="http://schemas.microsoft.com/office/drawing/2014/main" id="{366302B5-F6CB-8DE5-DB42-6B59BEB6E760}"/>
                    </a:ext>
                  </a:extLst>
                </p14:cNvPr>
                <p14:cNvContentPartPr/>
                <p14:nvPr/>
              </p14:nvContentPartPr>
              <p14:xfrm>
                <a:off x="2854293" y="6194188"/>
                <a:ext cx="339480" cy="181440"/>
              </p14:xfrm>
            </p:contentPart>
          </mc:Choice>
          <mc:Fallback>
            <p:pic>
              <p:nvPicPr>
                <p:cNvPr id="715" name="Freihand 714">
                  <a:extLst>
                    <a:ext uri="{FF2B5EF4-FFF2-40B4-BE49-F238E27FC236}">
                      <a16:creationId xmlns:a16="http://schemas.microsoft.com/office/drawing/2014/main" id="{366302B5-F6CB-8DE5-DB42-6B59BEB6E760}"/>
                    </a:ext>
                  </a:extLst>
                </p:cNvPr>
                <p:cNvPicPr/>
                <p:nvPr/>
              </p:nvPicPr>
              <p:blipFill>
                <a:blip r:embed="rId1280"/>
                <a:stretch>
                  <a:fillRect/>
                </a:stretch>
              </p:blipFill>
              <p:spPr>
                <a:xfrm>
                  <a:off x="2848173" y="6188068"/>
                  <a:ext cx="351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672" name="Freihand 671">
                  <a:extLst>
                    <a:ext uri="{FF2B5EF4-FFF2-40B4-BE49-F238E27FC236}">
                      <a16:creationId xmlns:a16="http://schemas.microsoft.com/office/drawing/2014/main" id="{F0DE2B5E-7F78-F14B-BAC3-55ED48CA82E4}"/>
                    </a:ext>
                  </a:extLst>
                </p14:cNvPr>
                <p14:cNvContentPartPr/>
                <p14:nvPr/>
              </p14:nvContentPartPr>
              <p14:xfrm>
                <a:off x="2018013" y="5865148"/>
                <a:ext cx="167400" cy="15120"/>
              </p14:xfrm>
            </p:contentPart>
          </mc:Choice>
          <mc:Fallback>
            <p:pic>
              <p:nvPicPr>
                <p:cNvPr id="672" name="Freihand 671">
                  <a:extLst>
                    <a:ext uri="{FF2B5EF4-FFF2-40B4-BE49-F238E27FC236}">
                      <a16:creationId xmlns:a16="http://schemas.microsoft.com/office/drawing/2014/main" id="{F0DE2B5E-7F78-F14B-BAC3-55ED48CA82E4}"/>
                    </a:ext>
                  </a:extLst>
                </p:cNvPr>
                <p:cNvPicPr/>
                <p:nvPr/>
              </p:nvPicPr>
              <p:blipFill>
                <a:blip r:embed="rId1282"/>
                <a:stretch>
                  <a:fillRect/>
                </a:stretch>
              </p:blipFill>
              <p:spPr>
                <a:xfrm>
                  <a:off x="2011893" y="5859028"/>
                  <a:ext cx="179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673" name="Freihand 672">
                  <a:extLst>
                    <a:ext uri="{FF2B5EF4-FFF2-40B4-BE49-F238E27FC236}">
                      <a16:creationId xmlns:a16="http://schemas.microsoft.com/office/drawing/2014/main" id="{821002E1-01B4-8E33-97DC-C0A2C131FA02}"/>
                    </a:ext>
                  </a:extLst>
                </p14:cNvPr>
                <p14:cNvContentPartPr/>
                <p14:nvPr/>
              </p14:nvContentPartPr>
              <p14:xfrm>
                <a:off x="2032773" y="5929948"/>
                <a:ext cx="177840" cy="19800"/>
              </p14:xfrm>
            </p:contentPart>
          </mc:Choice>
          <mc:Fallback>
            <p:pic>
              <p:nvPicPr>
                <p:cNvPr id="673" name="Freihand 672">
                  <a:extLst>
                    <a:ext uri="{FF2B5EF4-FFF2-40B4-BE49-F238E27FC236}">
                      <a16:creationId xmlns:a16="http://schemas.microsoft.com/office/drawing/2014/main" id="{821002E1-01B4-8E33-97DC-C0A2C131FA02}"/>
                    </a:ext>
                  </a:extLst>
                </p:cNvPr>
                <p:cNvPicPr/>
                <p:nvPr/>
              </p:nvPicPr>
              <p:blipFill>
                <a:blip r:embed="rId1284"/>
                <a:stretch>
                  <a:fillRect/>
                </a:stretch>
              </p:blipFill>
              <p:spPr>
                <a:xfrm>
                  <a:off x="2026653" y="5923828"/>
                  <a:ext cx="190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676" name="Freihand 675">
                  <a:extLst>
                    <a:ext uri="{FF2B5EF4-FFF2-40B4-BE49-F238E27FC236}">
                      <a16:creationId xmlns:a16="http://schemas.microsoft.com/office/drawing/2014/main" id="{E8BE3674-2A49-80D8-24C0-D660F0EF18EB}"/>
                    </a:ext>
                  </a:extLst>
                </p14:cNvPr>
                <p14:cNvContentPartPr/>
                <p14:nvPr/>
              </p14:nvContentPartPr>
              <p14:xfrm>
                <a:off x="2330133" y="5779468"/>
                <a:ext cx="113760" cy="190440"/>
              </p14:xfrm>
            </p:contentPart>
          </mc:Choice>
          <mc:Fallback>
            <p:pic>
              <p:nvPicPr>
                <p:cNvPr id="676" name="Freihand 675">
                  <a:extLst>
                    <a:ext uri="{FF2B5EF4-FFF2-40B4-BE49-F238E27FC236}">
                      <a16:creationId xmlns:a16="http://schemas.microsoft.com/office/drawing/2014/main" id="{E8BE3674-2A49-80D8-24C0-D660F0EF18EB}"/>
                    </a:ext>
                  </a:extLst>
                </p:cNvPr>
                <p:cNvPicPr/>
                <p:nvPr/>
              </p:nvPicPr>
              <p:blipFill>
                <a:blip r:embed="rId1286"/>
                <a:stretch>
                  <a:fillRect/>
                </a:stretch>
              </p:blipFill>
              <p:spPr>
                <a:xfrm>
                  <a:off x="2324013" y="5773348"/>
                  <a:ext cx="126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677" name="Freihand 676">
                  <a:extLst>
                    <a:ext uri="{FF2B5EF4-FFF2-40B4-BE49-F238E27FC236}">
                      <a16:creationId xmlns:a16="http://schemas.microsoft.com/office/drawing/2014/main" id="{89851F49-1A71-C07F-8A03-3CFEBE0A279B}"/>
                    </a:ext>
                  </a:extLst>
                </p14:cNvPr>
                <p14:cNvContentPartPr/>
                <p14:nvPr/>
              </p14:nvContentPartPr>
              <p14:xfrm>
                <a:off x="2373693" y="5746708"/>
                <a:ext cx="82440" cy="42120"/>
              </p14:xfrm>
            </p:contentPart>
          </mc:Choice>
          <mc:Fallback>
            <p:pic>
              <p:nvPicPr>
                <p:cNvPr id="677" name="Freihand 676">
                  <a:extLst>
                    <a:ext uri="{FF2B5EF4-FFF2-40B4-BE49-F238E27FC236}">
                      <a16:creationId xmlns:a16="http://schemas.microsoft.com/office/drawing/2014/main" id="{89851F49-1A71-C07F-8A03-3CFEBE0A279B}"/>
                    </a:ext>
                  </a:extLst>
                </p:cNvPr>
                <p:cNvPicPr/>
                <p:nvPr/>
              </p:nvPicPr>
              <p:blipFill>
                <a:blip r:embed="rId1288"/>
                <a:stretch>
                  <a:fillRect/>
                </a:stretch>
              </p:blipFill>
              <p:spPr>
                <a:xfrm>
                  <a:off x="2367573" y="5740588"/>
                  <a:ext cx="94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678" name="Freihand 677">
                  <a:extLst>
                    <a:ext uri="{FF2B5EF4-FFF2-40B4-BE49-F238E27FC236}">
                      <a16:creationId xmlns:a16="http://schemas.microsoft.com/office/drawing/2014/main" id="{ECE60512-26F1-58AC-4A58-D6F28852EA14}"/>
                    </a:ext>
                  </a:extLst>
                </p14:cNvPr>
                <p14:cNvContentPartPr/>
                <p14:nvPr/>
              </p14:nvContentPartPr>
              <p14:xfrm>
                <a:off x="2495733" y="5752828"/>
                <a:ext cx="219960" cy="148680"/>
              </p14:xfrm>
            </p:contentPart>
          </mc:Choice>
          <mc:Fallback>
            <p:pic>
              <p:nvPicPr>
                <p:cNvPr id="678" name="Freihand 677">
                  <a:extLst>
                    <a:ext uri="{FF2B5EF4-FFF2-40B4-BE49-F238E27FC236}">
                      <a16:creationId xmlns:a16="http://schemas.microsoft.com/office/drawing/2014/main" id="{ECE60512-26F1-58AC-4A58-D6F28852EA14}"/>
                    </a:ext>
                  </a:extLst>
                </p:cNvPr>
                <p:cNvPicPr/>
                <p:nvPr/>
              </p:nvPicPr>
              <p:blipFill>
                <a:blip r:embed="rId1290"/>
                <a:stretch>
                  <a:fillRect/>
                </a:stretch>
              </p:blipFill>
              <p:spPr>
                <a:xfrm>
                  <a:off x="2489613" y="5746708"/>
                  <a:ext cx="232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679" name="Freihand 678">
                  <a:extLst>
                    <a:ext uri="{FF2B5EF4-FFF2-40B4-BE49-F238E27FC236}">
                      <a16:creationId xmlns:a16="http://schemas.microsoft.com/office/drawing/2014/main" id="{A56ABEA1-D966-403C-36FC-F8BC176B9FAC}"/>
                    </a:ext>
                  </a:extLst>
                </p14:cNvPr>
                <p14:cNvContentPartPr/>
                <p14:nvPr/>
              </p14:nvContentPartPr>
              <p14:xfrm>
                <a:off x="2839893" y="5843188"/>
                <a:ext cx="100800" cy="5400"/>
              </p14:xfrm>
            </p:contentPart>
          </mc:Choice>
          <mc:Fallback>
            <p:pic>
              <p:nvPicPr>
                <p:cNvPr id="679" name="Freihand 678">
                  <a:extLst>
                    <a:ext uri="{FF2B5EF4-FFF2-40B4-BE49-F238E27FC236}">
                      <a16:creationId xmlns:a16="http://schemas.microsoft.com/office/drawing/2014/main" id="{A56ABEA1-D966-403C-36FC-F8BC176B9FAC}"/>
                    </a:ext>
                  </a:extLst>
                </p:cNvPr>
                <p:cNvPicPr/>
                <p:nvPr/>
              </p:nvPicPr>
              <p:blipFill>
                <a:blip r:embed="rId1292"/>
                <a:stretch>
                  <a:fillRect/>
                </a:stretch>
              </p:blipFill>
              <p:spPr>
                <a:xfrm>
                  <a:off x="2833773" y="5837068"/>
                  <a:ext cx="113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681" name="Freihand 680">
                  <a:extLst>
                    <a:ext uri="{FF2B5EF4-FFF2-40B4-BE49-F238E27FC236}">
                      <a16:creationId xmlns:a16="http://schemas.microsoft.com/office/drawing/2014/main" id="{4D94FA90-91EA-0765-9055-F190C008C447}"/>
                    </a:ext>
                  </a:extLst>
                </p14:cNvPr>
                <p14:cNvContentPartPr/>
                <p14:nvPr/>
              </p14:nvContentPartPr>
              <p14:xfrm>
                <a:off x="3018453" y="5742748"/>
                <a:ext cx="100800" cy="165600"/>
              </p14:xfrm>
            </p:contentPart>
          </mc:Choice>
          <mc:Fallback>
            <p:pic>
              <p:nvPicPr>
                <p:cNvPr id="681" name="Freihand 680">
                  <a:extLst>
                    <a:ext uri="{FF2B5EF4-FFF2-40B4-BE49-F238E27FC236}">
                      <a16:creationId xmlns:a16="http://schemas.microsoft.com/office/drawing/2014/main" id="{4D94FA90-91EA-0765-9055-F190C008C447}"/>
                    </a:ext>
                  </a:extLst>
                </p:cNvPr>
                <p:cNvPicPr/>
                <p:nvPr/>
              </p:nvPicPr>
              <p:blipFill>
                <a:blip r:embed="rId1294"/>
                <a:stretch>
                  <a:fillRect/>
                </a:stretch>
              </p:blipFill>
              <p:spPr>
                <a:xfrm>
                  <a:off x="3012333" y="5736628"/>
                  <a:ext cx="113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682" name="Freihand 681">
                  <a:extLst>
                    <a:ext uri="{FF2B5EF4-FFF2-40B4-BE49-F238E27FC236}">
                      <a16:creationId xmlns:a16="http://schemas.microsoft.com/office/drawing/2014/main" id="{E3DEB8A9-0BA1-5095-FCB2-740ADFC35DF9}"/>
                    </a:ext>
                  </a:extLst>
                </p14:cNvPr>
                <p14:cNvContentPartPr/>
                <p14:nvPr/>
              </p14:nvContentPartPr>
              <p14:xfrm>
                <a:off x="3157413" y="5717188"/>
                <a:ext cx="57240" cy="148320"/>
              </p14:xfrm>
            </p:contentPart>
          </mc:Choice>
          <mc:Fallback>
            <p:pic>
              <p:nvPicPr>
                <p:cNvPr id="682" name="Freihand 681">
                  <a:extLst>
                    <a:ext uri="{FF2B5EF4-FFF2-40B4-BE49-F238E27FC236}">
                      <a16:creationId xmlns:a16="http://schemas.microsoft.com/office/drawing/2014/main" id="{E3DEB8A9-0BA1-5095-FCB2-740ADFC35DF9}"/>
                    </a:ext>
                  </a:extLst>
                </p:cNvPr>
                <p:cNvPicPr/>
                <p:nvPr/>
              </p:nvPicPr>
              <p:blipFill>
                <a:blip r:embed="rId1296"/>
                <a:stretch>
                  <a:fillRect/>
                </a:stretch>
              </p:blipFill>
              <p:spPr>
                <a:xfrm>
                  <a:off x="3151293" y="5711068"/>
                  <a:ext cx="69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683" name="Freihand 682">
                  <a:extLst>
                    <a:ext uri="{FF2B5EF4-FFF2-40B4-BE49-F238E27FC236}">
                      <a16:creationId xmlns:a16="http://schemas.microsoft.com/office/drawing/2014/main" id="{0C78C06B-AA5C-B149-B751-8424949B3F85}"/>
                    </a:ext>
                  </a:extLst>
                </p14:cNvPr>
                <p14:cNvContentPartPr/>
                <p14:nvPr/>
              </p14:nvContentPartPr>
              <p14:xfrm>
                <a:off x="3258213" y="5731948"/>
                <a:ext cx="80280" cy="129960"/>
              </p14:xfrm>
            </p:contentPart>
          </mc:Choice>
          <mc:Fallback>
            <p:pic>
              <p:nvPicPr>
                <p:cNvPr id="683" name="Freihand 682">
                  <a:extLst>
                    <a:ext uri="{FF2B5EF4-FFF2-40B4-BE49-F238E27FC236}">
                      <a16:creationId xmlns:a16="http://schemas.microsoft.com/office/drawing/2014/main" id="{0C78C06B-AA5C-B149-B751-8424949B3F85}"/>
                    </a:ext>
                  </a:extLst>
                </p:cNvPr>
                <p:cNvPicPr/>
                <p:nvPr/>
              </p:nvPicPr>
              <p:blipFill>
                <a:blip r:embed="rId1298"/>
                <a:stretch>
                  <a:fillRect/>
                </a:stretch>
              </p:blipFill>
              <p:spPr>
                <a:xfrm>
                  <a:off x="3252093" y="5725828"/>
                  <a:ext cx="92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684" name="Freihand 683">
                  <a:extLst>
                    <a:ext uri="{FF2B5EF4-FFF2-40B4-BE49-F238E27FC236}">
                      <a16:creationId xmlns:a16="http://schemas.microsoft.com/office/drawing/2014/main" id="{B73C9FB7-4CC9-CEF0-8119-BDF5F5C8EB15}"/>
                    </a:ext>
                  </a:extLst>
                </p14:cNvPr>
                <p14:cNvContentPartPr/>
                <p14:nvPr/>
              </p14:nvContentPartPr>
              <p14:xfrm>
                <a:off x="3374133" y="5702068"/>
                <a:ext cx="66240" cy="116640"/>
              </p14:xfrm>
            </p:contentPart>
          </mc:Choice>
          <mc:Fallback>
            <p:pic>
              <p:nvPicPr>
                <p:cNvPr id="684" name="Freihand 683">
                  <a:extLst>
                    <a:ext uri="{FF2B5EF4-FFF2-40B4-BE49-F238E27FC236}">
                      <a16:creationId xmlns:a16="http://schemas.microsoft.com/office/drawing/2014/main" id="{B73C9FB7-4CC9-CEF0-8119-BDF5F5C8EB15}"/>
                    </a:ext>
                  </a:extLst>
                </p:cNvPr>
                <p:cNvPicPr/>
                <p:nvPr/>
              </p:nvPicPr>
              <p:blipFill>
                <a:blip r:embed="rId1300"/>
                <a:stretch>
                  <a:fillRect/>
                </a:stretch>
              </p:blipFill>
              <p:spPr>
                <a:xfrm>
                  <a:off x="3368013" y="5695948"/>
                  <a:ext cx="78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686" name="Freihand 685">
                  <a:extLst>
                    <a:ext uri="{FF2B5EF4-FFF2-40B4-BE49-F238E27FC236}">
                      <a16:creationId xmlns:a16="http://schemas.microsoft.com/office/drawing/2014/main" id="{53268C08-FB67-1FA6-CA5B-56FF00D683AF}"/>
                    </a:ext>
                  </a:extLst>
                </p14:cNvPr>
                <p14:cNvContentPartPr/>
                <p14:nvPr/>
              </p14:nvContentPartPr>
              <p14:xfrm>
                <a:off x="3500853" y="5761108"/>
                <a:ext cx="16920" cy="23760"/>
              </p14:xfrm>
            </p:contentPart>
          </mc:Choice>
          <mc:Fallback>
            <p:pic>
              <p:nvPicPr>
                <p:cNvPr id="686" name="Freihand 685">
                  <a:extLst>
                    <a:ext uri="{FF2B5EF4-FFF2-40B4-BE49-F238E27FC236}">
                      <a16:creationId xmlns:a16="http://schemas.microsoft.com/office/drawing/2014/main" id="{53268C08-FB67-1FA6-CA5B-56FF00D683AF}"/>
                    </a:ext>
                  </a:extLst>
                </p:cNvPr>
                <p:cNvPicPr/>
                <p:nvPr/>
              </p:nvPicPr>
              <p:blipFill>
                <a:blip r:embed="rId1302"/>
                <a:stretch>
                  <a:fillRect/>
                </a:stretch>
              </p:blipFill>
              <p:spPr>
                <a:xfrm>
                  <a:off x="3494733" y="5754988"/>
                  <a:ext cx="29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687" name="Freihand 686">
                  <a:extLst>
                    <a:ext uri="{FF2B5EF4-FFF2-40B4-BE49-F238E27FC236}">
                      <a16:creationId xmlns:a16="http://schemas.microsoft.com/office/drawing/2014/main" id="{C47E7C6E-1205-C4BF-43AD-71D897C7C6C2}"/>
                    </a:ext>
                  </a:extLst>
                </p14:cNvPr>
                <p14:cNvContentPartPr/>
                <p14:nvPr/>
              </p14:nvContentPartPr>
              <p14:xfrm>
                <a:off x="3576813" y="5703148"/>
                <a:ext cx="106560" cy="114120"/>
              </p14:xfrm>
            </p:contentPart>
          </mc:Choice>
          <mc:Fallback>
            <p:pic>
              <p:nvPicPr>
                <p:cNvPr id="687" name="Freihand 686">
                  <a:extLst>
                    <a:ext uri="{FF2B5EF4-FFF2-40B4-BE49-F238E27FC236}">
                      <a16:creationId xmlns:a16="http://schemas.microsoft.com/office/drawing/2014/main" id="{C47E7C6E-1205-C4BF-43AD-71D897C7C6C2}"/>
                    </a:ext>
                  </a:extLst>
                </p:cNvPr>
                <p:cNvPicPr/>
                <p:nvPr/>
              </p:nvPicPr>
              <p:blipFill>
                <a:blip r:embed="rId1304"/>
                <a:stretch>
                  <a:fillRect/>
                </a:stretch>
              </p:blipFill>
              <p:spPr>
                <a:xfrm>
                  <a:off x="3570693" y="5697028"/>
                  <a:ext cx="118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689" name="Freihand 688">
                  <a:extLst>
                    <a:ext uri="{FF2B5EF4-FFF2-40B4-BE49-F238E27FC236}">
                      <a16:creationId xmlns:a16="http://schemas.microsoft.com/office/drawing/2014/main" id="{93009DBA-B718-5F94-511C-E04E4C18BB76}"/>
                    </a:ext>
                  </a:extLst>
                </p14:cNvPr>
                <p14:cNvContentPartPr/>
                <p14:nvPr/>
              </p14:nvContentPartPr>
              <p14:xfrm>
                <a:off x="3806493" y="5731588"/>
                <a:ext cx="127800" cy="19800"/>
              </p14:xfrm>
            </p:contentPart>
          </mc:Choice>
          <mc:Fallback>
            <p:pic>
              <p:nvPicPr>
                <p:cNvPr id="689" name="Freihand 688">
                  <a:extLst>
                    <a:ext uri="{FF2B5EF4-FFF2-40B4-BE49-F238E27FC236}">
                      <a16:creationId xmlns:a16="http://schemas.microsoft.com/office/drawing/2014/main" id="{93009DBA-B718-5F94-511C-E04E4C18BB76}"/>
                    </a:ext>
                  </a:extLst>
                </p:cNvPr>
                <p:cNvPicPr/>
                <p:nvPr/>
              </p:nvPicPr>
              <p:blipFill>
                <a:blip r:embed="rId1306"/>
                <a:stretch>
                  <a:fillRect/>
                </a:stretch>
              </p:blipFill>
              <p:spPr>
                <a:xfrm>
                  <a:off x="3800373" y="5725468"/>
                  <a:ext cx="140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690" name="Freihand 689">
                  <a:extLst>
                    <a:ext uri="{FF2B5EF4-FFF2-40B4-BE49-F238E27FC236}">
                      <a16:creationId xmlns:a16="http://schemas.microsoft.com/office/drawing/2014/main" id="{E657DF6B-1839-9316-87AD-6623B3634E38}"/>
                    </a:ext>
                  </a:extLst>
                </p14:cNvPr>
                <p14:cNvContentPartPr/>
                <p14:nvPr/>
              </p14:nvContentPartPr>
              <p14:xfrm>
                <a:off x="3808653" y="5773348"/>
                <a:ext cx="122040" cy="41040"/>
              </p14:xfrm>
            </p:contentPart>
          </mc:Choice>
          <mc:Fallback>
            <p:pic>
              <p:nvPicPr>
                <p:cNvPr id="690" name="Freihand 689">
                  <a:extLst>
                    <a:ext uri="{FF2B5EF4-FFF2-40B4-BE49-F238E27FC236}">
                      <a16:creationId xmlns:a16="http://schemas.microsoft.com/office/drawing/2014/main" id="{E657DF6B-1839-9316-87AD-6623B3634E38}"/>
                    </a:ext>
                  </a:extLst>
                </p:cNvPr>
                <p:cNvPicPr/>
                <p:nvPr/>
              </p:nvPicPr>
              <p:blipFill>
                <a:blip r:embed="rId1308"/>
                <a:stretch>
                  <a:fillRect/>
                </a:stretch>
              </p:blipFill>
              <p:spPr>
                <a:xfrm>
                  <a:off x="3802533" y="5767228"/>
                  <a:ext cx="134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692" name="Freihand 691">
                  <a:extLst>
                    <a:ext uri="{FF2B5EF4-FFF2-40B4-BE49-F238E27FC236}">
                      <a16:creationId xmlns:a16="http://schemas.microsoft.com/office/drawing/2014/main" id="{CE69E9D0-5CB2-F350-A886-E5C147C93D9A}"/>
                    </a:ext>
                  </a:extLst>
                </p14:cNvPr>
                <p14:cNvContentPartPr/>
                <p14:nvPr/>
              </p14:nvContentPartPr>
              <p14:xfrm>
                <a:off x="4014213" y="5671108"/>
                <a:ext cx="126720" cy="160560"/>
              </p14:xfrm>
            </p:contentPart>
          </mc:Choice>
          <mc:Fallback>
            <p:pic>
              <p:nvPicPr>
                <p:cNvPr id="692" name="Freihand 691">
                  <a:extLst>
                    <a:ext uri="{FF2B5EF4-FFF2-40B4-BE49-F238E27FC236}">
                      <a16:creationId xmlns:a16="http://schemas.microsoft.com/office/drawing/2014/main" id="{CE69E9D0-5CB2-F350-A886-E5C147C93D9A}"/>
                    </a:ext>
                  </a:extLst>
                </p:cNvPr>
                <p:cNvPicPr/>
                <p:nvPr/>
              </p:nvPicPr>
              <p:blipFill>
                <a:blip r:embed="rId1310"/>
                <a:stretch>
                  <a:fillRect/>
                </a:stretch>
              </p:blipFill>
              <p:spPr>
                <a:xfrm>
                  <a:off x="4008093" y="5664988"/>
                  <a:ext cx="138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693" name="Freihand 692">
                  <a:extLst>
                    <a:ext uri="{FF2B5EF4-FFF2-40B4-BE49-F238E27FC236}">
                      <a16:creationId xmlns:a16="http://schemas.microsoft.com/office/drawing/2014/main" id="{90BDA035-7540-5B2A-9FCF-5C0380564429}"/>
                    </a:ext>
                  </a:extLst>
                </p14:cNvPr>
                <p14:cNvContentPartPr/>
                <p14:nvPr/>
              </p14:nvContentPartPr>
              <p14:xfrm>
                <a:off x="4052733" y="5626108"/>
                <a:ext cx="253080" cy="144360"/>
              </p14:xfrm>
            </p:contentPart>
          </mc:Choice>
          <mc:Fallback>
            <p:pic>
              <p:nvPicPr>
                <p:cNvPr id="693" name="Freihand 692">
                  <a:extLst>
                    <a:ext uri="{FF2B5EF4-FFF2-40B4-BE49-F238E27FC236}">
                      <a16:creationId xmlns:a16="http://schemas.microsoft.com/office/drawing/2014/main" id="{90BDA035-7540-5B2A-9FCF-5C0380564429}"/>
                    </a:ext>
                  </a:extLst>
                </p:cNvPr>
                <p:cNvPicPr/>
                <p:nvPr/>
              </p:nvPicPr>
              <p:blipFill>
                <a:blip r:embed="rId1312"/>
                <a:stretch>
                  <a:fillRect/>
                </a:stretch>
              </p:blipFill>
              <p:spPr>
                <a:xfrm>
                  <a:off x="4046613" y="5619988"/>
                  <a:ext cx="265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694" name="Freihand 693">
                  <a:extLst>
                    <a:ext uri="{FF2B5EF4-FFF2-40B4-BE49-F238E27FC236}">
                      <a16:creationId xmlns:a16="http://schemas.microsoft.com/office/drawing/2014/main" id="{9B9D596A-B1D1-AD6D-D991-6BE48C8601C0}"/>
                    </a:ext>
                  </a:extLst>
                </p14:cNvPr>
                <p14:cNvContentPartPr/>
                <p14:nvPr/>
              </p14:nvContentPartPr>
              <p14:xfrm>
                <a:off x="4360893" y="5661388"/>
                <a:ext cx="62280" cy="113760"/>
              </p14:xfrm>
            </p:contentPart>
          </mc:Choice>
          <mc:Fallback>
            <p:pic>
              <p:nvPicPr>
                <p:cNvPr id="694" name="Freihand 693">
                  <a:extLst>
                    <a:ext uri="{FF2B5EF4-FFF2-40B4-BE49-F238E27FC236}">
                      <a16:creationId xmlns:a16="http://schemas.microsoft.com/office/drawing/2014/main" id="{9B9D596A-B1D1-AD6D-D991-6BE48C8601C0}"/>
                    </a:ext>
                  </a:extLst>
                </p:cNvPr>
                <p:cNvPicPr/>
                <p:nvPr/>
              </p:nvPicPr>
              <p:blipFill>
                <a:blip r:embed="rId1314"/>
                <a:stretch>
                  <a:fillRect/>
                </a:stretch>
              </p:blipFill>
              <p:spPr>
                <a:xfrm>
                  <a:off x="4354773" y="5655268"/>
                  <a:ext cx="74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695" name="Freihand 694">
                  <a:extLst>
                    <a:ext uri="{FF2B5EF4-FFF2-40B4-BE49-F238E27FC236}">
                      <a16:creationId xmlns:a16="http://schemas.microsoft.com/office/drawing/2014/main" id="{19B0FCEF-A1B8-5571-E4DF-B994416D7320}"/>
                    </a:ext>
                  </a:extLst>
                </p14:cNvPr>
                <p14:cNvContentPartPr/>
                <p14:nvPr/>
              </p14:nvContentPartPr>
              <p14:xfrm>
                <a:off x="4601733" y="5707828"/>
                <a:ext cx="97920" cy="15840"/>
              </p14:xfrm>
            </p:contentPart>
          </mc:Choice>
          <mc:Fallback>
            <p:pic>
              <p:nvPicPr>
                <p:cNvPr id="695" name="Freihand 694">
                  <a:extLst>
                    <a:ext uri="{FF2B5EF4-FFF2-40B4-BE49-F238E27FC236}">
                      <a16:creationId xmlns:a16="http://schemas.microsoft.com/office/drawing/2014/main" id="{19B0FCEF-A1B8-5571-E4DF-B994416D7320}"/>
                    </a:ext>
                  </a:extLst>
                </p:cNvPr>
                <p:cNvPicPr/>
                <p:nvPr/>
              </p:nvPicPr>
              <p:blipFill>
                <a:blip r:embed="rId1316"/>
                <a:stretch>
                  <a:fillRect/>
                </a:stretch>
              </p:blipFill>
              <p:spPr>
                <a:xfrm>
                  <a:off x="4595613" y="5701708"/>
                  <a:ext cx="110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696" name="Freihand 695">
                  <a:extLst>
                    <a:ext uri="{FF2B5EF4-FFF2-40B4-BE49-F238E27FC236}">
                      <a16:creationId xmlns:a16="http://schemas.microsoft.com/office/drawing/2014/main" id="{CE65E350-1B74-BAE0-CE9E-19B873B88369}"/>
                    </a:ext>
                  </a:extLst>
                </p14:cNvPr>
                <p14:cNvContentPartPr/>
                <p14:nvPr/>
              </p14:nvContentPartPr>
              <p14:xfrm>
                <a:off x="4598493" y="5753908"/>
                <a:ext cx="117360" cy="23400"/>
              </p14:xfrm>
            </p:contentPart>
          </mc:Choice>
          <mc:Fallback>
            <p:pic>
              <p:nvPicPr>
                <p:cNvPr id="696" name="Freihand 695">
                  <a:extLst>
                    <a:ext uri="{FF2B5EF4-FFF2-40B4-BE49-F238E27FC236}">
                      <a16:creationId xmlns:a16="http://schemas.microsoft.com/office/drawing/2014/main" id="{CE65E350-1B74-BAE0-CE9E-19B873B88369}"/>
                    </a:ext>
                  </a:extLst>
                </p:cNvPr>
                <p:cNvPicPr/>
                <p:nvPr/>
              </p:nvPicPr>
              <p:blipFill>
                <a:blip r:embed="rId1318"/>
                <a:stretch>
                  <a:fillRect/>
                </a:stretch>
              </p:blipFill>
              <p:spPr>
                <a:xfrm>
                  <a:off x="4592373" y="5747788"/>
                  <a:ext cx="129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699" name="Freihand 698">
                  <a:extLst>
                    <a:ext uri="{FF2B5EF4-FFF2-40B4-BE49-F238E27FC236}">
                      <a16:creationId xmlns:a16="http://schemas.microsoft.com/office/drawing/2014/main" id="{9B2E1E2C-22CF-A9B2-C4F9-91A52EB85599}"/>
                    </a:ext>
                  </a:extLst>
                </p14:cNvPr>
                <p14:cNvContentPartPr/>
                <p14:nvPr/>
              </p14:nvContentPartPr>
              <p14:xfrm>
                <a:off x="4836453" y="5629708"/>
                <a:ext cx="88560" cy="164160"/>
              </p14:xfrm>
            </p:contentPart>
          </mc:Choice>
          <mc:Fallback>
            <p:pic>
              <p:nvPicPr>
                <p:cNvPr id="699" name="Freihand 698">
                  <a:extLst>
                    <a:ext uri="{FF2B5EF4-FFF2-40B4-BE49-F238E27FC236}">
                      <a16:creationId xmlns:a16="http://schemas.microsoft.com/office/drawing/2014/main" id="{9B2E1E2C-22CF-A9B2-C4F9-91A52EB85599}"/>
                    </a:ext>
                  </a:extLst>
                </p:cNvPr>
                <p:cNvPicPr/>
                <p:nvPr/>
              </p:nvPicPr>
              <p:blipFill>
                <a:blip r:embed="rId1320"/>
                <a:stretch>
                  <a:fillRect/>
                </a:stretch>
              </p:blipFill>
              <p:spPr>
                <a:xfrm>
                  <a:off x="4830333" y="5623588"/>
                  <a:ext cx="100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700" name="Freihand 699">
                  <a:extLst>
                    <a:ext uri="{FF2B5EF4-FFF2-40B4-BE49-F238E27FC236}">
                      <a16:creationId xmlns:a16="http://schemas.microsoft.com/office/drawing/2014/main" id="{FA66C381-8F62-66A3-9E44-596A80056E49}"/>
                    </a:ext>
                  </a:extLst>
                </p14:cNvPr>
                <p14:cNvContentPartPr/>
                <p14:nvPr/>
              </p14:nvContentPartPr>
              <p14:xfrm>
                <a:off x="4868853" y="5595868"/>
                <a:ext cx="241200" cy="151200"/>
              </p14:xfrm>
            </p:contentPart>
          </mc:Choice>
          <mc:Fallback>
            <p:pic>
              <p:nvPicPr>
                <p:cNvPr id="700" name="Freihand 699">
                  <a:extLst>
                    <a:ext uri="{FF2B5EF4-FFF2-40B4-BE49-F238E27FC236}">
                      <a16:creationId xmlns:a16="http://schemas.microsoft.com/office/drawing/2014/main" id="{FA66C381-8F62-66A3-9E44-596A80056E49}"/>
                    </a:ext>
                  </a:extLst>
                </p:cNvPr>
                <p:cNvPicPr/>
                <p:nvPr/>
              </p:nvPicPr>
              <p:blipFill>
                <a:blip r:embed="rId1322"/>
                <a:stretch>
                  <a:fillRect/>
                </a:stretch>
              </p:blipFill>
              <p:spPr>
                <a:xfrm>
                  <a:off x="4862733" y="5589748"/>
                  <a:ext cx="253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01" name="Freihand 700">
                  <a:extLst>
                    <a:ext uri="{FF2B5EF4-FFF2-40B4-BE49-F238E27FC236}">
                      <a16:creationId xmlns:a16="http://schemas.microsoft.com/office/drawing/2014/main" id="{D69B3BB6-5F2D-162B-08AD-1F6F0058F72D}"/>
                    </a:ext>
                  </a:extLst>
                </p14:cNvPr>
                <p14:cNvContentPartPr/>
                <p14:nvPr/>
              </p14:nvContentPartPr>
              <p14:xfrm>
                <a:off x="5138493" y="5608108"/>
                <a:ext cx="109080" cy="120600"/>
              </p14:xfrm>
            </p:contentPart>
          </mc:Choice>
          <mc:Fallback>
            <p:pic>
              <p:nvPicPr>
                <p:cNvPr id="701" name="Freihand 700">
                  <a:extLst>
                    <a:ext uri="{FF2B5EF4-FFF2-40B4-BE49-F238E27FC236}">
                      <a16:creationId xmlns:a16="http://schemas.microsoft.com/office/drawing/2014/main" id="{D69B3BB6-5F2D-162B-08AD-1F6F0058F72D}"/>
                    </a:ext>
                  </a:extLst>
                </p:cNvPr>
                <p:cNvPicPr/>
                <p:nvPr/>
              </p:nvPicPr>
              <p:blipFill>
                <a:blip r:embed="rId1324"/>
                <a:stretch>
                  <a:fillRect/>
                </a:stretch>
              </p:blipFill>
              <p:spPr>
                <a:xfrm>
                  <a:off x="5132373" y="5601988"/>
                  <a:ext cx="121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702" name="Freihand 701">
                  <a:extLst>
                    <a:ext uri="{FF2B5EF4-FFF2-40B4-BE49-F238E27FC236}">
                      <a16:creationId xmlns:a16="http://schemas.microsoft.com/office/drawing/2014/main" id="{48769206-D06D-BA77-437D-EE54EDFC8039}"/>
                    </a:ext>
                  </a:extLst>
                </p14:cNvPr>
                <p14:cNvContentPartPr/>
                <p14:nvPr/>
              </p14:nvContentPartPr>
              <p14:xfrm>
                <a:off x="5375013" y="5627908"/>
                <a:ext cx="25200" cy="121320"/>
              </p14:xfrm>
            </p:contentPart>
          </mc:Choice>
          <mc:Fallback>
            <p:pic>
              <p:nvPicPr>
                <p:cNvPr id="702" name="Freihand 701">
                  <a:extLst>
                    <a:ext uri="{FF2B5EF4-FFF2-40B4-BE49-F238E27FC236}">
                      <a16:creationId xmlns:a16="http://schemas.microsoft.com/office/drawing/2014/main" id="{48769206-D06D-BA77-437D-EE54EDFC8039}"/>
                    </a:ext>
                  </a:extLst>
                </p:cNvPr>
                <p:cNvPicPr/>
                <p:nvPr/>
              </p:nvPicPr>
              <p:blipFill>
                <a:blip r:embed="rId1326"/>
                <a:stretch>
                  <a:fillRect/>
                </a:stretch>
              </p:blipFill>
              <p:spPr>
                <a:xfrm>
                  <a:off x="5368893" y="5621788"/>
                  <a:ext cx="37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703" name="Freihand 702">
                  <a:extLst>
                    <a:ext uri="{FF2B5EF4-FFF2-40B4-BE49-F238E27FC236}">
                      <a16:creationId xmlns:a16="http://schemas.microsoft.com/office/drawing/2014/main" id="{C075CF4B-D5B8-9F9A-D5C5-3487EA2BA508}"/>
                    </a:ext>
                  </a:extLst>
                </p14:cNvPr>
                <p14:cNvContentPartPr/>
                <p14:nvPr/>
              </p14:nvContentPartPr>
              <p14:xfrm>
                <a:off x="5337933" y="5656348"/>
                <a:ext cx="114840" cy="29160"/>
              </p14:xfrm>
            </p:contentPart>
          </mc:Choice>
          <mc:Fallback>
            <p:pic>
              <p:nvPicPr>
                <p:cNvPr id="703" name="Freihand 702">
                  <a:extLst>
                    <a:ext uri="{FF2B5EF4-FFF2-40B4-BE49-F238E27FC236}">
                      <a16:creationId xmlns:a16="http://schemas.microsoft.com/office/drawing/2014/main" id="{C075CF4B-D5B8-9F9A-D5C5-3487EA2BA508}"/>
                    </a:ext>
                  </a:extLst>
                </p:cNvPr>
                <p:cNvPicPr/>
                <p:nvPr/>
              </p:nvPicPr>
              <p:blipFill>
                <a:blip r:embed="rId1328"/>
                <a:stretch>
                  <a:fillRect/>
                </a:stretch>
              </p:blipFill>
              <p:spPr>
                <a:xfrm>
                  <a:off x="5331813" y="5650228"/>
                  <a:ext cx="127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704" name="Freihand 703">
                  <a:extLst>
                    <a:ext uri="{FF2B5EF4-FFF2-40B4-BE49-F238E27FC236}">
                      <a16:creationId xmlns:a16="http://schemas.microsoft.com/office/drawing/2014/main" id="{9B610DDB-652B-B28B-E828-485A34203B7C}"/>
                    </a:ext>
                  </a:extLst>
                </p14:cNvPr>
                <p14:cNvContentPartPr/>
                <p14:nvPr/>
              </p14:nvContentPartPr>
              <p14:xfrm>
                <a:off x="5546373" y="5565988"/>
                <a:ext cx="106560" cy="160560"/>
              </p14:xfrm>
            </p:contentPart>
          </mc:Choice>
          <mc:Fallback>
            <p:pic>
              <p:nvPicPr>
                <p:cNvPr id="704" name="Freihand 703">
                  <a:extLst>
                    <a:ext uri="{FF2B5EF4-FFF2-40B4-BE49-F238E27FC236}">
                      <a16:creationId xmlns:a16="http://schemas.microsoft.com/office/drawing/2014/main" id="{9B610DDB-652B-B28B-E828-485A34203B7C}"/>
                    </a:ext>
                  </a:extLst>
                </p:cNvPr>
                <p:cNvPicPr/>
                <p:nvPr/>
              </p:nvPicPr>
              <p:blipFill>
                <a:blip r:embed="rId1330"/>
                <a:stretch>
                  <a:fillRect/>
                </a:stretch>
              </p:blipFill>
              <p:spPr>
                <a:xfrm>
                  <a:off x="5540253" y="5559868"/>
                  <a:ext cx="118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706" name="Freihand 705">
                  <a:extLst>
                    <a:ext uri="{FF2B5EF4-FFF2-40B4-BE49-F238E27FC236}">
                      <a16:creationId xmlns:a16="http://schemas.microsoft.com/office/drawing/2014/main" id="{6CA66689-7A4A-DAC5-DB0A-A8BFF124E3E5}"/>
                    </a:ext>
                  </a:extLst>
                </p14:cNvPr>
                <p14:cNvContentPartPr/>
                <p14:nvPr/>
              </p14:nvContentPartPr>
              <p14:xfrm>
                <a:off x="5713413" y="5559508"/>
                <a:ext cx="208800" cy="141480"/>
              </p14:xfrm>
            </p:contentPart>
          </mc:Choice>
          <mc:Fallback>
            <p:pic>
              <p:nvPicPr>
                <p:cNvPr id="706" name="Freihand 705">
                  <a:extLst>
                    <a:ext uri="{FF2B5EF4-FFF2-40B4-BE49-F238E27FC236}">
                      <a16:creationId xmlns:a16="http://schemas.microsoft.com/office/drawing/2014/main" id="{6CA66689-7A4A-DAC5-DB0A-A8BFF124E3E5}"/>
                    </a:ext>
                  </a:extLst>
                </p:cNvPr>
                <p:cNvPicPr/>
                <p:nvPr/>
              </p:nvPicPr>
              <p:blipFill>
                <a:blip r:embed="rId1332"/>
                <a:stretch>
                  <a:fillRect/>
                </a:stretch>
              </p:blipFill>
              <p:spPr>
                <a:xfrm>
                  <a:off x="5707293" y="5553388"/>
                  <a:ext cx="221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707" name="Freihand 706">
                  <a:extLst>
                    <a:ext uri="{FF2B5EF4-FFF2-40B4-BE49-F238E27FC236}">
                      <a16:creationId xmlns:a16="http://schemas.microsoft.com/office/drawing/2014/main" id="{2481A0B4-07A0-0A3D-E729-133A35AF77C7}"/>
                    </a:ext>
                  </a:extLst>
                </p14:cNvPr>
                <p14:cNvContentPartPr/>
                <p14:nvPr/>
              </p14:nvContentPartPr>
              <p14:xfrm>
                <a:off x="5983773" y="5630788"/>
                <a:ext cx="31320" cy="42120"/>
              </p14:xfrm>
            </p:contentPart>
          </mc:Choice>
          <mc:Fallback>
            <p:pic>
              <p:nvPicPr>
                <p:cNvPr id="707" name="Freihand 706">
                  <a:extLst>
                    <a:ext uri="{FF2B5EF4-FFF2-40B4-BE49-F238E27FC236}">
                      <a16:creationId xmlns:a16="http://schemas.microsoft.com/office/drawing/2014/main" id="{2481A0B4-07A0-0A3D-E729-133A35AF77C7}"/>
                    </a:ext>
                  </a:extLst>
                </p:cNvPr>
                <p:cNvPicPr/>
                <p:nvPr/>
              </p:nvPicPr>
              <p:blipFill>
                <a:blip r:embed="rId1334"/>
                <a:stretch>
                  <a:fillRect/>
                </a:stretch>
              </p:blipFill>
              <p:spPr>
                <a:xfrm>
                  <a:off x="5977653" y="5624668"/>
                  <a:ext cx="43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708" name="Freihand 707">
                  <a:extLst>
                    <a:ext uri="{FF2B5EF4-FFF2-40B4-BE49-F238E27FC236}">
                      <a16:creationId xmlns:a16="http://schemas.microsoft.com/office/drawing/2014/main" id="{9FC4E941-CD85-EE8A-9739-37F7B59ECE42}"/>
                    </a:ext>
                  </a:extLst>
                </p14:cNvPr>
                <p14:cNvContentPartPr/>
                <p14:nvPr/>
              </p14:nvContentPartPr>
              <p14:xfrm>
                <a:off x="6078813" y="5551588"/>
                <a:ext cx="113760" cy="139320"/>
              </p14:xfrm>
            </p:contentPart>
          </mc:Choice>
          <mc:Fallback>
            <p:pic>
              <p:nvPicPr>
                <p:cNvPr id="708" name="Freihand 707">
                  <a:extLst>
                    <a:ext uri="{FF2B5EF4-FFF2-40B4-BE49-F238E27FC236}">
                      <a16:creationId xmlns:a16="http://schemas.microsoft.com/office/drawing/2014/main" id="{9FC4E941-CD85-EE8A-9739-37F7B59ECE42}"/>
                    </a:ext>
                  </a:extLst>
                </p:cNvPr>
                <p:cNvPicPr/>
                <p:nvPr/>
              </p:nvPicPr>
              <p:blipFill>
                <a:blip r:embed="rId1336"/>
                <a:stretch>
                  <a:fillRect/>
                </a:stretch>
              </p:blipFill>
              <p:spPr>
                <a:xfrm>
                  <a:off x="6072693" y="5545468"/>
                  <a:ext cx="126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716" name="Freihand 715">
                  <a:extLst>
                    <a:ext uri="{FF2B5EF4-FFF2-40B4-BE49-F238E27FC236}">
                      <a16:creationId xmlns:a16="http://schemas.microsoft.com/office/drawing/2014/main" id="{9A9704F9-3240-58D1-3090-83B51D733D95}"/>
                    </a:ext>
                  </a:extLst>
                </p14:cNvPr>
                <p14:cNvContentPartPr/>
                <p14:nvPr/>
              </p14:nvContentPartPr>
              <p14:xfrm>
                <a:off x="4823133" y="5878108"/>
                <a:ext cx="802800" cy="95400"/>
              </p14:xfrm>
            </p:contentPart>
          </mc:Choice>
          <mc:Fallback>
            <p:pic>
              <p:nvPicPr>
                <p:cNvPr id="716" name="Freihand 715">
                  <a:extLst>
                    <a:ext uri="{FF2B5EF4-FFF2-40B4-BE49-F238E27FC236}">
                      <a16:creationId xmlns:a16="http://schemas.microsoft.com/office/drawing/2014/main" id="{9A9704F9-3240-58D1-3090-83B51D733D95}"/>
                    </a:ext>
                  </a:extLst>
                </p:cNvPr>
                <p:cNvPicPr/>
                <p:nvPr/>
              </p:nvPicPr>
              <p:blipFill>
                <a:blip r:embed="rId1338"/>
                <a:stretch>
                  <a:fillRect/>
                </a:stretch>
              </p:blipFill>
              <p:spPr>
                <a:xfrm>
                  <a:off x="4817013" y="5871988"/>
                  <a:ext cx="815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717" name="Freihand 716">
                  <a:extLst>
                    <a:ext uri="{FF2B5EF4-FFF2-40B4-BE49-F238E27FC236}">
                      <a16:creationId xmlns:a16="http://schemas.microsoft.com/office/drawing/2014/main" id="{2A5AA30D-C725-1BDB-A849-D617EE2B6F6E}"/>
                    </a:ext>
                  </a:extLst>
                </p14:cNvPr>
                <p14:cNvContentPartPr/>
                <p14:nvPr/>
              </p14:nvContentPartPr>
              <p14:xfrm>
                <a:off x="5585253" y="5768308"/>
                <a:ext cx="597960" cy="185040"/>
              </p14:xfrm>
            </p:contentPart>
          </mc:Choice>
          <mc:Fallback>
            <p:pic>
              <p:nvPicPr>
                <p:cNvPr id="717" name="Freihand 716">
                  <a:extLst>
                    <a:ext uri="{FF2B5EF4-FFF2-40B4-BE49-F238E27FC236}">
                      <a16:creationId xmlns:a16="http://schemas.microsoft.com/office/drawing/2014/main" id="{2A5AA30D-C725-1BDB-A849-D617EE2B6F6E}"/>
                    </a:ext>
                  </a:extLst>
                </p:cNvPr>
                <p:cNvPicPr/>
                <p:nvPr/>
              </p:nvPicPr>
              <p:blipFill>
                <a:blip r:embed="rId1340"/>
                <a:stretch>
                  <a:fillRect/>
                </a:stretch>
              </p:blipFill>
              <p:spPr>
                <a:xfrm>
                  <a:off x="5579133" y="5762188"/>
                  <a:ext cx="610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718" name="Freihand 717">
                  <a:extLst>
                    <a:ext uri="{FF2B5EF4-FFF2-40B4-BE49-F238E27FC236}">
                      <a16:creationId xmlns:a16="http://schemas.microsoft.com/office/drawing/2014/main" id="{C31D7287-21B3-5A1D-CF0B-EF9EE9882FC7}"/>
                    </a:ext>
                  </a:extLst>
                </p14:cNvPr>
                <p14:cNvContentPartPr/>
                <p14:nvPr/>
              </p14:nvContentPartPr>
              <p14:xfrm>
                <a:off x="5320293" y="6074308"/>
                <a:ext cx="128160" cy="188280"/>
              </p14:xfrm>
            </p:contentPart>
          </mc:Choice>
          <mc:Fallback>
            <p:pic>
              <p:nvPicPr>
                <p:cNvPr id="718" name="Freihand 717">
                  <a:extLst>
                    <a:ext uri="{FF2B5EF4-FFF2-40B4-BE49-F238E27FC236}">
                      <a16:creationId xmlns:a16="http://schemas.microsoft.com/office/drawing/2014/main" id="{C31D7287-21B3-5A1D-CF0B-EF9EE9882FC7}"/>
                    </a:ext>
                  </a:extLst>
                </p:cNvPr>
                <p:cNvPicPr/>
                <p:nvPr/>
              </p:nvPicPr>
              <p:blipFill>
                <a:blip r:embed="rId1342"/>
                <a:stretch>
                  <a:fillRect/>
                </a:stretch>
              </p:blipFill>
              <p:spPr>
                <a:xfrm>
                  <a:off x="5314173" y="6068188"/>
                  <a:ext cx="140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721" name="Freihand 720">
                  <a:extLst>
                    <a:ext uri="{FF2B5EF4-FFF2-40B4-BE49-F238E27FC236}">
                      <a16:creationId xmlns:a16="http://schemas.microsoft.com/office/drawing/2014/main" id="{FD74C07E-5CD2-4FDA-3AE6-785899EBD4B8}"/>
                    </a:ext>
                  </a:extLst>
                </p14:cNvPr>
                <p14:cNvContentPartPr/>
                <p14:nvPr/>
              </p14:nvContentPartPr>
              <p14:xfrm>
                <a:off x="5512173" y="6041188"/>
                <a:ext cx="127440" cy="177120"/>
              </p14:xfrm>
            </p:contentPart>
          </mc:Choice>
          <mc:Fallback>
            <p:pic>
              <p:nvPicPr>
                <p:cNvPr id="721" name="Freihand 720">
                  <a:extLst>
                    <a:ext uri="{FF2B5EF4-FFF2-40B4-BE49-F238E27FC236}">
                      <a16:creationId xmlns:a16="http://schemas.microsoft.com/office/drawing/2014/main" id="{FD74C07E-5CD2-4FDA-3AE6-785899EBD4B8}"/>
                    </a:ext>
                  </a:extLst>
                </p:cNvPr>
                <p:cNvPicPr/>
                <p:nvPr/>
              </p:nvPicPr>
              <p:blipFill>
                <a:blip r:embed="rId1344"/>
                <a:stretch>
                  <a:fillRect/>
                </a:stretch>
              </p:blipFill>
              <p:spPr>
                <a:xfrm>
                  <a:off x="5506053" y="6035068"/>
                  <a:ext cx="139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751" name="Freihand 750">
                  <a:extLst>
                    <a:ext uri="{FF2B5EF4-FFF2-40B4-BE49-F238E27FC236}">
                      <a16:creationId xmlns:a16="http://schemas.microsoft.com/office/drawing/2014/main" id="{6DEDA081-E361-C14C-3EEF-1B13007A9DC6}"/>
                    </a:ext>
                  </a:extLst>
                </p14:cNvPr>
                <p14:cNvContentPartPr/>
                <p14:nvPr/>
              </p14:nvContentPartPr>
              <p14:xfrm>
                <a:off x="6455013" y="5649148"/>
                <a:ext cx="115200" cy="44640"/>
              </p14:xfrm>
            </p:contentPart>
          </mc:Choice>
          <mc:Fallback>
            <p:pic>
              <p:nvPicPr>
                <p:cNvPr id="751" name="Freihand 750">
                  <a:extLst>
                    <a:ext uri="{FF2B5EF4-FFF2-40B4-BE49-F238E27FC236}">
                      <a16:creationId xmlns:a16="http://schemas.microsoft.com/office/drawing/2014/main" id="{6DEDA081-E361-C14C-3EEF-1B13007A9DC6}"/>
                    </a:ext>
                  </a:extLst>
                </p:cNvPr>
                <p:cNvPicPr/>
                <p:nvPr/>
              </p:nvPicPr>
              <p:blipFill>
                <a:blip r:embed="rId1346"/>
                <a:stretch>
                  <a:fillRect/>
                </a:stretch>
              </p:blipFill>
              <p:spPr>
                <a:xfrm>
                  <a:off x="6448893" y="5643028"/>
                  <a:ext cx="127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752" name="Freihand 751">
                  <a:extLst>
                    <a:ext uri="{FF2B5EF4-FFF2-40B4-BE49-F238E27FC236}">
                      <a16:creationId xmlns:a16="http://schemas.microsoft.com/office/drawing/2014/main" id="{3D0C4762-0130-1972-EC2A-0D1A68B9AED6}"/>
                    </a:ext>
                  </a:extLst>
                </p14:cNvPr>
                <p14:cNvContentPartPr/>
                <p14:nvPr/>
              </p14:nvContentPartPr>
              <p14:xfrm>
                <a:off x="6454293" y="5442148"/>
                <a:ext cx="598320" cy="347040"/>
              </p14:xfrm>
            </p:contentPart>
          </mc:Choice>
          <mc:Fallback>
            <p:pic>
              <p:nvPicPr>
                <p:cNvPr id="752" name="Freihand 751">
                  <a:extLst>
                    <a:ext uri="{FF2B5EF4-FFF2-40B4-BE49-F238E27FC236}">
                      <a16:creationId xmlns:a16="http://schemas.microsoft.com/office/drawing/2014/main" id="{3D0C4762-0130-1972-EC2A-0D1A68B9AED6}"/>
                    </a:ext>
                  </a:extLst>
                </p:cNvPr>
                <p:cNvPicPr/>
                <p:nvPr/>
              </p:nvPicPr>
              <p:blipFill>
                <a:blip r:embed="rId1348"/>
                <a:stretch>
                  <a:fillRect/>
                </a:stretch>
              </p:blipFill>
              <p:spPr>
                <a:xfrm>
                  <a:off x="6448173" y="5436028"/>
                  <a:ext cx="6105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753" name="Freihand 752">
                  <a:extLst>
                    <a:ext uri="{FF2B5EF4-FFF2-40B4-BE49-F238E27FC236}">
                      <a16:creationId xmlns:a16="http://schemas.microsoft.com/office/drawing/2014/main" id="{E9BCCD5D-ADC5-628B-36CF-C842A0F01F74}"/>
                    </a:ext>
                  </a:extLst>
                </p14:cNvPr>
                <p14:cNvContentPartPr/>
                <p14:nvPr/>
              </p14:nvContentPartPr>
              <p14:xfrm>
                <a:off x="7071693" y="5442508"/>
                <a:ext cx="102600" cy="206280"/>
              </p14:xfrm>
            </p:contentPart>
          </mc:Choice>
          <mc:Fallback>
            <p:pic>
              <p:nvPicPr>
                <p:cNvPr id="753" name="Freihand 752">
                  <a:extLst>
                    <a:ext uri="{FF2B5EF4-FFF2-40B4-BE49-F238E27FC236}">
                      <a16:creationId xmlns:a16="http://schemas.microsoft.com/office/drawing/2014/main" id="{E9BCCD5D-ADC5-628B-36CF-C842A0F01F74}"/>
                    </a:ext>
                  </a:extLst>
                </p:cNvPr>
                <p:cNvPicPr/>
                <p:nvPr/>
              </p:nvPicPr>
              <p:blipFill>
                <a:blip r:embed="rId1350"/>
                <a:stretch>
                  <a:fillRect/>
                </a:stretch>
              </p:blipFill>
              <p:spPr>
                <a:xfrm>
                  <a:off x="7065573" y="5436388"/>
                  <a:ext cx="114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755" name="Freihand 754">
                  <a:extLst>
                    <a:ext uri="{FF2B5EF4-FFF2-40B4-BE49-F238E27FC236}">
                      <a16:creationId xmlns:a16="http://schemas.microsoft.com/office/drawing/2014/main" id="{50CC0CBF-B17D-DA83-F04C-37AD6B22BD4F}"/>
                    </a:ext>
                  </a:extLst>
                </p14:cNvPr>
                <p14:cNvContentPartPr/>
                <p14:nvPr/>
              </p14:nvContentPartPr>
              <p14:xfrm>
                <a:off x="7206333" y="5320468"/>
                <a:ext cx="100440" cy="151200"/>
              </p14:xfrm>
            </p:contentPart>
          </mc:Choice>
          <mc:Fallback>
            <p:pic>
              <p:nvPicPr>
                <p:cNvPr id="755" name="Freihand 754">
                  <a:extLst>
                    <a:ext uri="{FF2B5EF4-FFF2-40B4-BE49-F238E27FC236}">
                      <a16:creationId xmlns:a16="http://schemas.microsoft.com/office/drawing/2014/main" id="{50CC0CBF-B17D-DA83-F04C-37AD6B22BD4F}"/>
                    </a:ext>
                  </a:extLst>
                </p:cNvPr>
                <p:cNvPicPr/>
                <p:nvPr/>
              </p:nvPicPr>
              <p:blipFill>
                <a:blip r:embed="rId1352"/>
                <a:stretch>
                  <a:fillRect/>
                </a:stretch>
              </p:blipFill>
              <p:spPr>
                <a:xfrm>
                  <a:off x="7200213" y="5314348"/>
                  <a:ext cx="112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756" name="Freihand 755">
                  <a:extLst>
                    <a:ext uri="{FF2B5EF4-FFF2-40B4-BE49-F238E27FC236}">
                      <a16:creationId xmlns:a16="http://schemas.microsoft.com/office/drawing/2014/main" id="{3E47E036-D7B8-3862-6DD3-FDD52CBA963B}"/>
                    </a:ext>
                  </a:extLst>
                </p14:cNvPr>
                <p14:cNvContentPartPr/>
                <p14:nvPr/>
              </p14:nvContentPartPr>
              <p14:xfrm>
                <a:off x="7352133" y="5418028"/>
                <a:ext cx="136080" cy="88560"/>
              </p14:xfrm>
            </p:contentPart>
          </mc:Choice>
          <mc:Fallback>
            <p:pic>
              <p:nvPicPr>
                <p:cNvPr id="756" name="Freihand 755">
                  <a:extLst>
                    <a:ext uri="{FF2B5EF4-FFF2-40B4-BE49-F238E27FC236}">
                      <a16:creationId xmlns:a16="http://schemas.microsoft.com/office/drawing/2014/main" id="{3E47E036-D7B8-3862-6DD3-FDD52CBA963B}"/>
                    </a:ext>
                  </a:extLst>
                </p:cNvPr>
                <p:cNvPicPr/>
                <p:nvPr/>
              </p:nvPicPr>
              <p:blipFill>
                <a:blip r:embed="rId1354"/>
                <a:stretch>
                  <a:fillRect/>
                </a:stretch>
              </p:blipFill>
              <p:spPr>
                <a:xfrm>
                  <a:off x="7346013" y="5411908"/>
                  <a:ext cx="148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757" name="Freihand 756">
                  <a:extLst>
                    <a:ext uri="{FF2B5EF4-FFF2-40B4-BE49-F238E27FC236}">
                      <a16:creationId xmlns:a16="http://schemas.microsoft.com/office/drawing/2014/main" id="{38E1BCD0-B390-1AC8-15BB-BFBD25AD4165}"/>
                    </a:ext>
                  </a:extLst>
                </p14:cNvPr>
                <p14:cNvContentPartPr/>
                <p14:nvPr/>
              </p14:nvContentPartPr>
              <p14:xfrm>
                <a:off x="7521333" y="5285548"/>
                <a:ext cx="82800" cy="205560"/>
              </p14:xfrm>
            </p:contentPart>
          </mc:Choice>
          <mc:Fallback>
            <p:pic>
              <p:nvPicPr>
                <p:cNvPr id="757" name="Freihand 756">
                  <a:extLst>
                    <a:ext uri="{FF2B5EF4-FFF2-40B4-BE49-F238E27FC236}">
                      <a16:creationId xmlns:a16="http://schemas.microsoft.com/office/drawing/2014/main" id="{38E1BCD0-B390-1AC8-15BB-BFBD25AD4165}"/>
                    </a:ext>
                  </a:extLst>
                </p:cNvPr>
                <p:cNvPicPr/>
                <p:nvPr/>
              </p:nvPicPr>
              <p:blipFill>
                <a:blip r:embed="rId1356"/>
                <a:stretch>
                  <a:fillRect/>
                </a:stretch>
              </p:blipFill>
              <p:spPr>
                <a:xfrm>
                  <a:off x="7515213" y="5279428"/>
                  <a:ext cx="95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758" name="Freihand 757">
                  <a:extLst>
                    <a:ext uri="{FF2B5EF4-FFF2-40B4-BE49-F238E27FC236}">
                      <a16:creationId xmlns:a16="http://schemas.microsoft.com/office/drawing/2014/main" id="{D89F0846-F25D-842B-EB91-E7EE97CE04A5}"/>
                    </a:ext>
                  </a:extLst>
                </p14:cNvPr>
                <p14:cNvContentPartPr/>
                <p14:nvPr/>
              </p14:nvContentPartPr>
              <p14:xfrm>
                <a:off x="7542213" y="5264668"/>
                <a:ext cx="174600" cy="171000"/>
              </p14:xfrm>
            </p:contentPart>
          </mc:Choice>
          <mc:Fallback>
            <p:pic>
              <p:nvPicPr>
                <p:cNvPr id="758" name="Freihand 757">
                  <a:extLst>
                    <a:ext uri="{FF2B5EF4-FFF2-40B4-BE49-F238E27FC236}">
                      <a16:creationId xmlns:a16="http://schemas.microsoft.com/office/drawing/2014/main" id="{D89F0846-F25D-842B-EB91-E7EE97CE04A5}"/>
                    </a:ext>
                  </a:extLst>
                </p:cNvPr>
                <p:cNvPicPr/>
                <p:nvPr/>
              </p:nvPicPr>
              <p:blipFill>
                <a:blip r:embed="rId1358"/>
                <a:stretch>
                  <a:fillRect/>
                </a:stretch>
              </p:blipFill>
              <p:spPr>
                <a:xfrm>
                  <a:off x="7536093" y="5258548"/>
                  <a:ext cx="186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759" name="Freihand 758">
                  <a:extLst>
                    <a:ext uri="{FF2B5EF4-FFF2-40B4-BE49-F238E27FC236}">
                      <a16:creationId xmlns:a16="http://schemas.microsoft.com/office/drawing/2014/main" id="{8048E8F0-9228-6538-F3E9-65D67B412029}"/>
                    </a:ext>
                  </a:extLst>
                </p14:cNvPr>
                <p14:cNvContentPartPr/>
                <p14:nvPr/>
              </p14:nvContentPartPr>
              <p14:xfrm>
                <a:off x="7748133" y="5261428"/>
                <a:ext cx="73800" cy="151560"/>
              </p14:xfrm>
            </p:contentPart>
          </mc:Choice>
          <mc:Fallback>
            <p:pic>
              <p:nvPicPr>
                <p:cNvPr id="759" name="Freihand 758">
                  <a:extLst>
                    <a:ext uri="{FF2B5EF4-FFF2-40B4-BE49-F238E27FC236}">
                      <a16:creationId xmlns:a16="http://schemas.microsoft.com/office/drawing/2014/main" id="{8048E8F0-9228-6538-F3E9-65D67B412029}"/>
                    </a:ext>
                  </a:extLst>
                </p:cNvPr>
                <p:cNvPicPr/>
                <p:nvPr/>
              </p:nvPicPr>
              <p:blipFill>
                <a:blip r:embed="rId1360"/>
                <a:stretch>
                  <a:fillRect/>
                </a:stretch>
              </p:blipFill>
              <p:spPr>
                <a:xfrm>
                  <a:off x="7742013" y="5255308"/>
                  <a:ext cx="86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761" name="Freihand 760">
                  <a:extLst>
                    <a:ext uri="{FF2B5EF4-FFF2-40B4-BE49-F238E27FC236}">
                      <a16:creationId xmlns:a16="http://schemas.microsoft.com/office/drawing/2014/main" id="{8A780C3E-D429-3DE6-5C18-205776AB2C66}"/>
                    </a:ext>
                  </a:extLst>
                </p14:cNvPr>
                <p14:cNvContentPartPr/>
                <p14:nvPr/>
              </p14:nvContentPartPr>
              <p14:xfrm>
                <a:off x="7884933" y="5252068"/>
                <a:ext cx="104760" cy="46080"/>
              </p14:xfrm>
            </p:contentPart>
          </mc:Choice>
          <mc:Fallback>
            <p:pic>
              <p:nvPicPr>
                <p:cNvPr id="761" name="Freihand 760">
                  <a:extLst>
                    <a:ext uri="{FF2B5EF4-FFF2-40B4-BE49-F238E27FC236}">
                      <a16:creationId xmlns:a16="http://schemas.microsoft.com/office/drawing/2014/main" id="{8A780C3E-D429-3DE6-5C18-205776AB2C66}"/>
                    </a:ext>
                  </a:extLst>
                </p:cNvPr>
                <p:cNvPicPr/>
                <p:nvPr/>
              </p:nvPicPr>
              <p:blipFill>
                <a:blip r:embed="rId1362"/>
                <a:stretch>
                  <a:fillRect/>
                </a:stretch>
              </p:blipFill>
              <p:spPr>
                <a:xfrm>
                  <a:off x="7878813" y="5245948"/>
                  <a:ext cx="117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762" name="Freihand 761">
                  <a:extLst>
                    <a:ext uri="{FF2B5EF4-FFF2-40B4-BE49-F238E27FC236}">
                      <a16:creationId xmlns:a16="http://schemas.microsoft.com/office/drawing/2014/main" id="{AF902B0A-F953-C409-6C93-038E3FA378C4}"/>
                    </a:ext>
                  </a:extLst>
                </p14:cNvPr>
                <p14:cNvContentPartPr/>
                <p14:nvPr/>
              </p14:nvContentPartPr>
              <p14:xfrm>
                <a:off x="7886733" y="5308948"/>
                <a:ext cx="120600" cy="56160"/>
              </p14:xfrm>
            </p:contentPart>
          </mc:Choice>
          <mc:Fallback>
            <p:pic>
              <p:nvPicPr>
                <p:cNvPr id="762" name="Freihand 761">
                  <a:extLst>
                    <a:ext uri="{FF2B5EF4-FFF2-40B4-BE49-F238E27FC236}">
                      <a16:creationId xmlns:a16="http://schemas.microsoft.com/office/drawing/2014/main" id="{AF902B0A-F953-C409-6C93-038E3FA378C4}"/>
                    </a:ext>
                  </a:extLst>
                </p:cNvPr>
                <p:cNvPicPr/>
                <p:nvPr/>
              </p:nvPicPr>
              <p:blipFill>
                <a:blip r:embed="rId1364"/>
                <a:stretch>
                  <a:fillRect/>
                </a:stretch>
              </p:blipFill>
              <p:spPr>
                <a:xfrm>
                  <a:off x="7880613" y="5302828"/>
                  <a:ext cx="132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764" name="Freihand 763">
                  <a:extLst>
                    <a:ext uri="{FF2B5EF4-FFF2-40B4-BE49-F238E27FC236}">
                      <a16:creationId xmlns:a16="http://schemas.microsoft.com/office/drawing/2014/main" id="{38914A72-10AC-43B1-9F64-0DD8591AB1FC}"/>
                    </a:ext>
                  </a:extLst>
                </p14:cNvPr>
                <p14:cNvContentPartPr/>
                <p14:nvPr/>
              </p14:nvContentPartPr>
              <p14:xfrm>
                <a:off x="7897533" y="5261068"/>
                <a:ext cx="138960" cy="134640"/>
              </p14:xfrm>
            </p:contentPart>
          </mc:Choice>
          <mc:Fallback>
            <p:pic>
              <p:nvPicPr>
                <p:cNvPr id="764" name="Freihand 763">
                  <a:extLst>
                    <a:ext uri="{FF2B5EF4-FFF2-40B4-BE49-F238E27FC236}">
                      <a16:creationId xmlns:a16="http://schemas.microsoft.com/office/drawing/2014/main" id="{38914A72-10AC-43B1-9F64-0DD8591AB1FC}"/>
                    </a:ext>
                  </a:extLst>
                </p:cNvPr>
                <p:cNvPicPr/>
                <p:nvPr/>
              </p:nvPicPr>
              <p:blipFill>
                <a:blip r:embed="rId1366"/>
                <a:stretch>
                  <a:fillRect/>
                </a:stretch>
              </p:blipFill>
              <p:spPr>
                <a:xfrm>
                  <a:off x="7891413" y="5254948"/>
                  <a:ext cx="151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765" name="Freihand 764">
                  <a:extLst>
                    <a:ext uri="{FF2B5EF4-FFF2-40B4-BE49-F238E27FC236}">
                      <a16:creationId xmlns:a16="http://schemas.microsoft.com/office/drawing/2014/main" id="{DA6F9DF2-C00C-38BE-A09C-4A0E5244BC0D}"/>
                    </a:ext>
                  </a:extLst>
                </p14:cNvPr>
                <p14:cNvContentPartPr/>
                <p14:nvPr/>
              </p14:nvContentPartPr>
              <p14:xfrm>
                <a:off x="8053053" y="5122828"/>
                <a:ext cx="78480" cy="163800"/>
              </p14:xfrm>
            </p:contentPart>
          </mc:Choice>
          <mc:Fallback>
            <p:pic>
              <p:nvPicPr>
                <p:cNvPr id="765" name="Freihand 764">
                  <a:extLst>
                    <a:ext uri="{FF2B5EF4-FFF2-40B4-BE49-F238E27FC236}">
                      <a16:creationId xmlns:a16="http://schemas.microsoft.com/office/drawing/2014/main" id="{DA6F9DF2-C00C-38BE-A09C-4A0E5244BC0D}"/>
                    </a:ext>
                  </a:extLst>
                </p:cNvPr>
                <p:cNvPicPr/>
                <p:nvPr/>
              </p:nvPicPr>
              <p:blipFill>
                <a:blip r:embed="rId1368"/>
                <a:stretch>
                  <a:fillRect/>
                </a:stretch>
              </p:blipFill>
              <p:spPr>
                <a:xfrm>
                  <a:off x="8046933" y="5116708"/>
                  <a:ext cx="90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766" name="Freihand 765">
                  <a:extLst>
                    <a:ext uri="{FF2B5EF4-FFF2-40B4-BE49-F238E27FC236}">
                      <a16:creationId xmlns:a16="http://schemas.microsoft.com/office/drawing/2014/main" id="{09CE4B6D-D6C0-3A22-B7FD-01396ABDE940}"/>
                    </a:ext>
                  </a:extLst>
                </p14:cNvPr>
                <p14:cNvContentPartPr/>
                <p14:nvPr/>
              </p14:nvContentPartPr>
              <p14:xfrm>
                <a:off x="8117493" y="5099788"/>
                <a:ext cx="156960" cy="225000"/>
              </p14:xfrm>
            </p:contentPart>
          </mc:Choice>
          <mc:Fallback>
            <p:pic>
              <p:nvPicPr>
                <p:cNvPr id="766" name="Freihand 765">
                  <a:extLst>
                    <a:ext uri="{FF2B5EF4-FFF2-40B4-BE49-F238E27FC236}">
                      <a16:creationId xmlns:a16="http://schemas.microsoft.com/office/drawing/2014/main" id="{09CE4B6D-D6C0-3A22-B7FD-01396ABDE940}"/>
                    </a:ext>
                  </a:extLst>
                </p:cNvPr>
                <p:cNvPicPr/>
                <p:nvPr/>
              </p:nvPicPr>
              <p:blipFill>
                <a:blip r:embed="rId1370"/>
                <a:stretch>
                  <a:fillRect/>
                </a:stretch>
              </p:blipFill>
              <p:spPr>
                <a:xfrm>
                  <a:off x="8111373" y="5093668"/>
                  <a:ext cx="169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767" name="Freihand 766">
                  <a:extLst>
                    <a:ext uri="{FF2B5EF4-FFF2-40B4-BE49-F238E27FC236}">
                      <a16:creationId xmlns:a16="http://schemas.microsoft.com/office/drawing/2014/main" id="{62CCD1C7-6F94-D911-88DC-33A14654C01B}"/>
                    </a:ext>
                  </a:extLst>
                </p14:cNvPr>
                <p14:cNvContentPartPr/>
                <p14:nvPr/>
              </p14:nvContentPartPr>
              <p14:xfrm>
                <a:off x="8295693" y="5018788"/>
                <a:ext cx="95760" cy="203760"/>
              </p14:xfrm>
            </p:contentPart>
          </mc:Choice>
          <mc:Fallback>
            <p:pic>
              <p:nvPicPr>
                <p:cNvPr id="767" name="Freihand 766">
                  <a:extLst>
                    <a:ext uri="{FF2B5EF4-FFF2-40B4-BE49-F238E27FC236}">
                      <a16:creationId xmlns:a16="http://schemas.microsoft.com/office/drawing/2014/main" id="{62CCD1C7-6F94-D911-88DC-33A14654C01B}"/>
                    </a:ext>
                  </a:extLst>
                </p:cNvPr>
                <p:cNvPicPr/>
                <p:nvPr/>
              </p:nvPicPr>
              <p:blipFill>
                <a:blip r:embed="rId1372"/>
                <a:stretch>
                  <a:fillRect/>
                </a:stretch>
              </p:blipFill>
              <p:spPr>
                <a:xfrm>
                  <a:off x="8289573" y="5012668"/>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768" name="Freihand 767">
                  <a:extLst>
                    <a:ext uri="{FF2B5EF4-FFF2-40B4-BE49-F238E27FC236}">
                      <a16:creationId xmlns:a16="http://schemas.microsoft.com/office/drawing/2014/main" id="{06DCCCA9-F844-A4F7-A74B-1FD7AE4E727A}"/>
                    </a:ext>
                  </a:extLst>
                </p14:cNvPr>
                <p14:cNvContentPartPr/>
                <p14:nvPr/>
              </p14:nvContentPartPr>
              <p14:xfrm>
                <a:off x="7402173" y="5708908"/>
                <a:ext cx="137160" cy="59760"/>
              </p14:xfrm>
            </p:contentPart>
          </mc:Choice>
          <mc:Fallback>
            <p:pic>
              <p:nvPicPr>
                <p:cNvPr id="768" name="Freihand 767">
                  <a:extLst>
                    <a:ext uri="{FF2B5EF4-FFF2-40B4-BE49-F238E27FC236}">
                      <a16:creationId xmlns:a16="http://schemas.microsoft.com/office/drawing/2014/main" id="{06DCCCA9-F844-A4F7-A74B-1FD7AE4E727A}"/>
                    </a:ext>
                  </a:extLst>
                </p:cNvPr>
                <p:cNvPicPr/>
                <p:nvPr/>
              </p:nvPicPr>
              <p:blipFill>
                <a:blip r:embed="rId1374"/>
                <a:stretch>
                  <a:fillRect/>
                </a:stretch>
              </p:blipFill>
              <p:spPr>
                <a:xfrm>
                  <a:off x="7396053" y="5702788"/>
                  <a:ext cx="149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769" name="Freihand 768">
                  <a:extLst>
                    <a:ext uri="{FF2B5EF4-FFF2-40B4-BE49-F238E27FC236}">
                      <a16:creationId xmlns:a16="http://schemas.microsoft.com/office/drawing/2014/main" id="{3F549E86-AF4A-03C8-E942-9701FFF090F4}"/>
                    </a:ext>
                  </a:extLst>
                </p14:cNvPr>
                <p14:cNvContentPartPr/>
                <p14:nvPr/>
              </p14:nvContentPartPr>
              <p14:xfrm>
                <a:off x="7424853" y="5780908"/>
                <a:ext cx="135360" cy="67680"/>
              </p14:xfrm>
            </p:contentPart>
          </mc:Choice>
          <mc:Fallback>
            <p:pic>
              <p:nvPicPr>
                <p:cNvPr id="769" name="Freihand 768">
                  <a:extLst>
                    <a:ext uri="{FF2B5EF4-FFF2-40B4-BE49-F238E27FC236}">
                      <a16:creationId xmlns:a16="http://schemas.microsoft.com/office/drawing/2014/main" id="{3F549E86-AF4A-03C8-E942-9701FFF090F4}"/>
                    </a:ext>
                  </a:extLst>
                </p:cNvPr>
                <p:cNvPicPr/>
                <p:nvPr/>
              </p:nvPicPr>
              <p:blipFill>
                <a:blip r:embed="rId1376"/>
                <a:stretch>
                  <a:fillRect/>
                </a:stretch>
              </p:blipFill>
              <p:spPr>
                <a:xfrm>
                  <a:off x="7418733" y="5774788"/>
                  <a:ext cx="147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770" name="Freihand 769">
                  <a:extLst>
                    <a:ext uri="{FF2B5EF4-FFF2-40B4-BE49-F238E27FC236}">
                      <a16:creationId xmlns:a16="http://schemas.microsoft.com/office/drawing/2014/main" id="{FC759F84-44BA-4483-5F1F-AF9C8DDD905B}"/>
                    </a:ext>
                  </a:extLst>
                </p14:cNvPr>
                <p14:cNvContentPartPr/>
                <p14:nvPr/>
              </p14:nvContentPartPr>
              <p14:xfrm>
                <a:off x="7580733" y="5580028"/>
                <a:ext cx="183240" cy="215640"/>
              </p14:xfrm>
            </p:contentPart>
          </mc:Choice>
          <mc:Fallback>
            <p:pic>
              <p:nvPicPr>
                <p:cNvPr id="770" name="Freihand 769">
                  <a:extLst>
                    <a:ext uri="{FF2B5EF4-FFF2-40B4-BE49-F238E27FC236}">
                      <a16:creationId xmlns:a16="http://schemas.microsoft.com/office/drawing/2014/main" id="{FC759F84-44BA-4483-5F1F-AF9C8DDD905B}"/>
                    </a:ext>
                  </a:extLst>
                </p:cNvPr>
                <p:cNvPicPr/>
                <p:nvPr/>
              </p:nvPicPr>
              <p:blipFill>
                <a:blip r:embed="rId1378"/>
                <a:stretch>
                  <a:fillRect/>
                </a:stretch>
              </p:blipFill>
              <p:spPr>
                <a:xfrm>
                  <a:off x="7574613" y="5573908"/>
                  <a:ext cx="195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771" name="Freihand 770">
                  <a:extLst>
                    <a:ext uri="{FF2B5EF4-FFF2-40B4-BE49-F238E27FC236}">
                      <a16:creationId xmlns:a16="http://schemas.microsoft.com/office/drawing/2014/main" id="{E827585B-B6AC-69F3-5D9A-D7158CC26182}"/>
                    </a:ext>
                  </a:extLst>
                </p14:cNvPr>
                <p14:cNvContentPartPr/>
                <p14:nvPr/>
              </p14:nvContentPartPr>
              <p14:xfrm>
                <a:off x="7802853" y="5564908"/>
                <a:ext cx="106200" cy="172800"/>
              </p14:xfrm>
            </p:contentPart>
          </mc:Choice>
          <mc:Fallback>
            <p:pic>
              <p:nvPicPr>
                <p:cNvPr id="771" name="Freihand 770">
                  <a:extLst>
                    <a:ext uri="{FF2B5EF4-FFF2-40B4-BE49-F238E27FC236}">
                      <a16:creationId xmlns:a16="http://schemas.microsoft.com/office/drawing/2014/main" id="{E827585B-B6AC-69F3-5D9A-D7158CC26182}"/>
                    </a:ext>
                  </a:extLst>
                </p:cNvPr>
                <p:cNvPicPr/>
                <p:nvPr/>
              </p:nvPicPr>
              <p:blipFill>
                <a:blip r:embed="rId1380"/>
                <a:stretch>
                  <a:fillRect/>
                </a:stretch>
              </p:blipFill>
              <p:spPr>
                <a:xfrm>
                  <a:off x="7796733" y="5558788"/>
                  <a:ext cx="118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772" name="Freihand 771">
                  <a:extLst>
                    <a:ext uri="{FF2B5EF4-FFF2-40B4-BE49-F238E27FC236}">
                      <a16:creationId xmlns:a16="http://schemas.microsoft.com/office/drawing/2014/main" id="{32682892-764F-3DC3-44FA-B5CBC0C0E33B}"/>
                    </a:ext>
                  </a:extLst>
                </p14:cNvPr>
                <p14:cNvContentPartPr/>
                <p14:nvPr/>
              </p14:nvContentPartPr>
              <p14:xfrm>
                <a:off x="7815093" y="5493268"/>
                <a:ext cx="153720" cy="69120"/>
              </p14:xfrm>
            </p:contentPart>
          </mc:Choice>
          <mc:Fallback>
            <p:pic>
              <p:nvPicPr>
                <p:cNvPr id="772" name="Freihand 771">
                  <a:extLst>
                    <a:ext uri="{FF2B5EF4-FFF2-40B4-BE49-F238E27FC236}">
                      <a16:creationId xmlns:a16="http://schemas.microsoft.com/office/drawing/2014/main" id="{32682892-764F-3DC3-44FA-B5CBC0C0E33B}"/>
                    </a:ext>
                  </a:extLst>
                </p:cNvPr>
                <p:cNvPicPr/>
                <p:nvPr/>
              </p:nvPicPr>
              <p:blipFill>
                <a:blip r:embed="rId1382"/>
                <a:stretch>
                  <a:fillRect/>
                </a:stretch>
              </p:blipFill>
              <p:spPr>
                <a:xfrm>
                  <a:off x="7808973" y="5487148"/>
                  <a:ext cx="165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774" name="Freihand 773">
                  <a:extLst>
                    <a:ext uri="{FF2B5EF4-FFF2-40B4-BE49-F238E27FC236}">
                      <a16:creationId xmlns:a16="http://schemas.microsoft.com/office/drawing/2014/main" id="{F96518A6-ABBB-7297-50B2-695354073F96}"/>
                    </a:ext>
                  </a:extLst>
                </p14:cNvPr>
                <p14:cNvContentPartPr/>
                <p14:nvPr/>
              </p14:nvContentPartPr>
              <p14:xfrm>
                <a:off x="6578853" y="6136588"/>
                <a:ext cx="172080" cy="267480"/>
              </p14:xfrm>
            </p:contentPart>
          </mc:Choice>
          <mc:Fallback>
            <p:pic>
              <p:nvPicPr>
                <p:cNvPr id="774" name="Freihand 773">
                  <a:extLst>
                    <a:ext uri="{FF2B5EF4-FFF2-40B4-BE49-F238E27FC236}">
                      <a16:creationId xmlns:a16="http://schemas.microsoft.com/office/drawing/2014/main" id="{F96518A6-ABBB-7297-50B2-695354073F96}"/>
                    </a:ext>
                  </a:extLst>
                </p:cNvPr>
                <p:cNvPicPr/>
                <p:nvPr/>
              </p:nvPicPr>
              <p:blipFill>
                <a:blip r:embed="rId1384"/>
                <a:stretch>
                  <a:fillRect/>
                </a:stretch>
              </p:blipFill>
              <p:spPr>
                <a:xfrm>
                  <a:off x="6572733" y="6130468"/>
                  <a:ext cx="1843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775" name="Freihand 774">
                  <a:extLst>
                    <a:ext uri="{FF2B5EF4-FFF2-40B4-BE49-F238E27FC236}">
                      <a16:creationId xmlns:a16="http://schemas.microsoft.com/office/drawing/2014/main" id="{080E744F-D38E-7640-5F2B-EC236E604808}"/>
                    </a:ext>
                  </a:extLst>
                </p14:cNvPr>
                <p14:cNvContentPartPr/>
                <p14:nvPr/>
              </p14:nvContentPartPr>
              <p14:xfrm>
                <a:off x="6591093" y="6350068"/>
                <a:ext cx="172080" cy="95400"/>
              </p14:xfrm>
            </p:contentPart>
          </mc:Choice>
          <mc:Fallback>
            <p:pic>
              <p:nvPicPr>
                <p:cNvPr id="775" name="Freihand 774">
                  <a:extLst>
                    <a:ext uri="{FF2B5EF4-FFF2-40B4-BE49-F238E27FC236}">
                      <a16:creationId xmlns:a16="http://schemas.microsoft.com/office/drawing/2014/main" id="{080E744F-D38E-7640-5F2B-EC236E604808}"/>
                    </a:ext>
                  </a:extLst>
                </p:cNvPr>
                <p:cNvPicPr/>
                <p:nvPr/>
              </p:nvPicPr>
              <p:blipFill>
                <a:blip r:embed="rId1386"/>
                <a:stretch>
                  <a:fillRect/>
                </a:stretch>
              </p:blipFill>
              <p:spPr>
                <a:xfrm>
                  <a:off x="6584973" y="6343948"/>
                  <a:ext cx="184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776" name="Freihand 775">
                  <a:extLst>
                    <a:ext uri="{FF2B5EF4-FFF2-40B4-BE49-F238E27FC236}">
                      <a16:creationId xmlns:a16="http://schemas.microsoft.com/office/drawing/2014/main" id="{3D05F792-5CD9-40D2-58BD-9905F016FF8E}"/>
                    </a:ext>
                  </a:extLst>
                </p14:cNvPr>
                <p14:cNvContentPartPr/>
                <p14:nvPr/>
              </p14:nvContentPartPr>
              <p14:xfrm>
                <a:off x="6791973" y="6166468"/>
                <a:ext cx="105120" cy="185040"/>
              </p14:xfrm>
            </p:contentPart>
          </mc:Choice>
          <mc:Fallback>
            <p:pic>
              <p:nvPicPr>
                <p:cNvPr id="776" name="Freihand 775">
                  <a:extLst>
                    <a:ext uri="{FF2B5EF4-FFF2-40B4-BE49-F238E27FC236}">
                      <a16:creationId xmlns:a16="http://schemas.microsoft.com/office/drawing/2014/main" id="{3D05F792-5CD9-40D2-58BD-9905F016FF8E}"/>
                    </a:ext>
                  </a:extLst>
                </p:cNvPr>
                <p:cNvPicPr/>
                <p:nvPr/>
              </p:nvPicPr>
              <p:blipFill>
                <a:blip r:embed="rId1388"/>
                <a:stretch>
                  <a:fillRect/>
                </a:stretch>
              </p:blipFill>
              <p:spPr>
                <a:xfrm>
                  <a:off x="6785853" y="6160348"/>
                  <a:ext cx="1173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777" name="Freihand 776">
                  <a:extLst>
                    <a:ext uri="{FF2B5EF4-FFF2-40B4-BE49-F238E27FC236}">
                      <a16:creationId xmlns:a16="http://schemas.microsoft.com/office/drawing/2014/main" id="{21B6CC50-C7DF-432C-2D7D-6655BCDE5AC3}"/>
                    </a:ext>
                  </a:extLst>
                </p14:cNvPr>
                <p14:cNvContentPartPr/>
                <p14:nvPr/>
              </p14:nvContentPartPr>
              <p14:xfrm>
                <a:off x="6878373" y="6036868"/>
                <a:ext cx="152280" cy="162720"/>
              </p14:xfrm>
            </p:contentPart>
          </mc:Choice>
          <mc:Fallback>
            <p:pic>
              <p:nvPicPr>
                <p:cNvPr id="777" name="Freihand 776">
                  <a:extLst>
                    <a:ext uri="{FF2B5EF4-FFF2-40B4-BE49-F238E27FC236}">
                      <a16:creationId xmlns:a16="http://schemas.microsoft.com/office/drawing/2014/main" id="{21B6CC50-C7DF-432C-2D7D-6655BCDE5AC3}"/>
                    </a:ext>
                  </a:extLst>
                </p:cNvPr>
                <p:cNvPicPr/>
                <p:nvPr/>
              </p:nvPicPr>
              <p:blipFill>
                <a:blip r:embed="rId1390"/>
                <a:stretch>
                  <a:fillRect/>
                </a:stretch>
              </p:blipFill>
              <p:spPr>
                <a:xfrm>
                  <a:off x="6872253" y="6030748"/>
                  <a:ext cx="164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778" name="Freihand 777">
                  <a:extLst>
                    <a:ext uri="{FF2B5EF4-FFF2-40B4-BE49-F238E27FC236}">
                      <a16:creationId xmlns:a16="http://schemas.microsoft.com/office/drawing/2014/main" id="{56F3114D-D08C-4293-365A-F448268D525B}"/>
                    </a:ext>
                  </a:extLst>
                </p14:cNvPr>
                <p14:cNvContentPartPr/>
                <p14:nvPr/>
              </p14:nvContentPartPr>
              <p14:xfrm>
                <a:off x="6574533" y="6366628"/>
                <a:ext cx="386280" cy="193680"/>
              </p14:xfrm>
            </p:contentPart>
          </mc:Choice>
          <mc:Fallback>
            <p:pic>
              <p:nvPicPr>
                <p:cNvPr id="778" name="Freihand 777">
                  <a:extLst>
                    <a:ext uri="{FF2B5EF4-FFF2-40B4-BE49-F238E27FC236}">
                      <a16:creationId xmlns:a16="http://schemas.microsoft.com/office/drawing/2014/main" id="{56F3114D-D08C-4293-365A-F448268D525B}"/>
                    </a:ext>
                  </a:extLst>
                </p:cNvPr>
                <p:cNvPicPr/>
                <p:nvPr/>
              </p:nvPicPr>
              <p:blipFill>
                <a:blip r:embed="rId1392"/>
                <a:stretch>
                  <a:fillRect/>
                </a:stretch>
              </p:blipFill>
              <p:spPr>
                <a:xfrm>
                  <a:off x="6568413" y="6360508"/>
                  <a:ext cx="398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779" name="Freihand 778">
                  <a:extLst>
                    <a:ext uri="{FF2B5EF4-FFF2-40B4-BE49-F238E27FC236}">
                      <a16:creationId xmlns:a16="http://schemas.microsoft.com/office/drawing/2014/main" id="{FADA28FE-DDD2-400F-1E22-DE14AF3DE03F}"/>
                    </a:ext>
                  </a:extLst>
                </p14:cNvPr>
                <p14:cNvContentPartPr/>
                <p14:nvPr/>
              </p14:nvContentPartPr>
              <p14:xfrm>
                <a:off x="6619893" y="6547708"/>
                <a:ext cx="207360" cy="237600"/>
              </p14:xfrm>
            </p:contentPart>
          </mc:Choice>
          <mc:Fallback>
            <p:pic>
              <p:nvPicPr>
                <p:cNvPr id="779" name="Freihand 778">
                  <a:extLst>
                    <a:ext uri="{FF2B5EF4-FFF2-40B4-BE49-F238E27FC236}">
                      <a16:creationId xmlns:a16="http://schemas.microsoft.com/office/drawing/2014/main" id="{FADA28FE-DDD2-400F-1E22-DE14AF3DE03F}"/>
                    </a:ext>
                  </a:extLst>
                </p:cNvPr>
                <p:cNvPicPr/>
                <p:nvPr/>
              </p:nvPicPr>
              <p:blipFill>
                <a:blip r:embed="rId1394"/>
                <a:stretch>
                  <a:fillRect/>
                </a:stretch>
              </p:blipFill>
              <p:spPr>
                <a:xfrm>
                  <a:off x="6613773" y="6541588"/>
                  <a:ext cx="219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780" name="Freihand 779">
                  <a:extLst>
                    <a:ext uri="{FF2B5EF4-FFF2-40B4-BE49-F238E27FC236}">
                      <a16:creationId xmlns:a16="http://schemas.microsoft.com/office/drawing/2014/main" id="{2C0CFADE-F15E-6CE1-0AAA-2D2F010ADF3A}"/>
                    </a:ext>
                  </a:extLst>
                </p14:cNvPr>
                <p14:cNvContentPartPr/>
                <p14:nvPr/>
              </p14:nvContentPartPr>
              <p14:xfrm>
                <a:off x="6661653" y="6694588"/>
                <a:ext cx="156600" cy="108720"/>
              </p14:xfrm>
            </p:contentPart>
          </mc:Choice>
          <mc:Fallback>
            <p:pic>
              <p:nvPicPr>
                <p:cNvPr id="780" name="Freihand 779">
                  <a:extLst>
                    <a:ext uri="{FF2B5EF4-FFF2-40B4-BE49-F238E27FC236}">
                      <a16:creationId xmlns:a16="http://schemas.microsoft.com/office/drawing/2014/main" id="{2C0CFADE-F15E-6CE1-0AAA-2D2F010ADF3A}"/>
                    </a:ext>
                  </a:extLst>
                </p:cNvPr>
                <p:cNvPicPr/>
                <p:nvPr/>
              </p:nvPicPr>
              <p:blipFill>
                <a:blip r:embed="rId1396"/>
                <a:stretch>
                  <a:fillRect/>
                </a:stretch>
              </p:blipFill>
              <p:spPr>
                <a:xfrm>
                  <a:off x="6655533" y="6688468"/>
                  <a:ext cx="168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781" name="Freihand 780">
                  <a:extLst>
                    <a:ext uri="{FF2B5EF4-FFF2-40B4-BE49-F238E27FC236}">
                      <a16:creationId xmlns:a16="http://schemas.microsoft.com/office/drawing/2014/main" id="{75F253DD-0187-8D7B-8925-0DE5A55864DB}"/>
                    </a:ext>
                  </a:extLst>
                </p14:cNvPr>
                <p14:cNvContentPartPr/>
                <p14:nvPr/>
              </p14:nvContentPartPr>
              <p14:xfrm>
                <a:off x="6843813" y="6524308"/>
                <a:ext cx="151920" cy="167040"/>
              </p14:xfrm>
            </p:contentPart>
          </mc:Choice>
          <mc:Fallback>
            <p:pic>
              <p:nvPicPr>
                <p:cNvPr id="781" name="Freihand 780">
                  <a:extLst>
                    <a:ext uri="{FF2B5EF4-FFF2-40B4-BE49-F238E27FC236}">
                      <a16:creationId xmlns:a16="http://schemas.microsoft.com/office/drawing/2014/main" id="{75F253DD-0187-8D7B-8925-0DE5A55864DB}"/>
                    </a:ext>
                  </a:extLst>
                </p:cNvPr>
                <p:cNvPicPr/>
                <p:nvPr/>
              </p:nvPicPr>
              <p:blipFill>
                <a:blip r:embed="rId1398"/>
                <a:stretch>
                  <a:fillRect/>
                </a:stretch>
              </p:blipFill>
              <p:spPr>
                <a:xfrm>
                  <a:off x="6837693" y="6518188"/>
                  <a:ext cx="164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782" name="Freihand 781">
                  <a:extLst>
                    <a:ext uri="{FF2B5EF4-FFF2-40B4-BE49-F238E27FC236}">
                      <a16:creationId xmlns:a16="http://schemas.microsoft.com/office/drawing/2014/main" id="{4D56A6B0-8D54-9B65-AFDD-C9C8F97C70A6}"/>
                    </a:ext>
                  </a:extLst>
                </p14:cNvPr>
                <p14:cNvContentPartPr/>
                <p14:nvPr/>
              </p14:nvContentPartPr>
              <p14:xfrm>
                <a:off x="7065933" y="6365188"/>
                <a:ext cx="164520" cy="97920"/>
              </p14:xfrm>
            </p:contentPart>
          </mc:Choice>
          <mc:Fallback>
            <p:pic>
              <p:nvPicPr>
                <p:cNvPr id="782" name="Freihand 781">
                  <a:extLst>
                    <a:ext uri="{FF2B5EF4-FFF2-40B4-BE49-F238E27FC236}">
                      <a16:creationId xmlns:a16="http://schemas.microsoft.com/office/drawing/2014/main" id="{4D56A6B0-8D54-9B65-AFDD-C9C8F97C70A6}"/>
                    </a:ext>
                  </a:extLst>
                </p:cNvPr>
                <p:cNvPicPr/>
                <p:nvPr/>
              </p:nvPicPr>
              <p:blipFill>
                <a:blip r:embed="rId1400"/>
                <a:stretch>
                  <a:fillRect/>
                </a:stretch>
              </p:blipFill>
              <p:spPr>
                <a:xfrm>
                  <a:off x="7059813" y="6359068"/>
                  <a:ext cx="176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784" name="Freihand 783">
                  <a:extLst>
                    <a:ext uri="{FF2B5EF4-FFF2-40B4-BE49-F238E27FC236}">
                      <a16:creationId xmlns:a16="http://schemas.microsoft.com/office/drawing/2014/main" id="{F21BEDCA-51A5-1A5E-8101-3E36C4840E0D}"/>
                    </a:ext>
                  </a:extLst>
                </p14:cNvPr>
                <p14:cNvContentPartPr/>
                <p14:nvPr/>
              </p14:nvContentPartPr>
              <p14:xfrm>
                <a:off x="7274013" y="6095908"/>
                <a:ext cx="51120" cy="124560"/>
              </p14:xfrm>
            </p:contentPart>
          </mc:Choice>
          <mc:Fallback>
            <p:pic>
              <p:nvPicPr>
                <p:cNvPr id="784" name="Freihand 783">
                  <a:extLst>
                    <a:ext uri="{FF2B5EF4-FFF2-40B4-BE49-F238E27FC236}">
                      <a16:creationId xmlns:a16="http://schemas.microsoft.com/office/drawing/2014/main" id="{F21BEDCA-51A5-1A5E-8101-3E36C4840E0D}"/>
                    </a:ext>
                  </a:extLst>
                </p:cNvPr>
                <p:cNvPicPr/>
                <p:nvPr/>
              </p:nvPicPr>
              <p:blipFill>
                <a:blip r:embed="rId1402"/>
                <a:stretch>
                  <a:fillRect/>
                </a:stretch>
              </p:blipFill>
              <p:spPr>
                <a:xfrm>
                  <a:off x="7267893" y="6089788"/>
                  <a:ext cx="63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785" name="Freihand 784">
                  <a:extLst>
                    <a:ext uri="{FF2B5EF4-FFF2-40B4-BE49-F238E27FC236}">
                      <a16:creationId xmlns:a16="http://schemas.microsoft.com/office/drawing/2014/main" id="{746A8AB6-06A7-150B-0A5D-4E3C02F21DD5}"/>
                    </a:ext>
                  </a:extLst>
                </p14:cNvPr>
                <p14:cNvContentPartPr/>
                <p14:nvPr/>
              </p14:nvContentPartPr>
              <p14:xfrm>
                <a:off x="7239813" y="6053068"/>
                <a:ext cx="95400" cy="178560"/>
              </p14:xfrm>
            </p:contentPart>
          </mc:Choice>
          <mc:Fallback>
            <p:pic>
              <p:nvPicPr>
                <p:cNvPr id="785" name="Freihand 784">
                  <a:extLst>
                    <a:ext uri="{FF2B5EF4-FFF2-40B4-BE49-F238E27FC236}">
                      <a16:creationId xmlns:a16="http://schemas.microsoft.com/office/drawing/2014/main" id="{746A8AB6-06A7-150B-0A5D-4E3C02F21DD5}"/>
                    </a:ext>
                  </a:extLst>
                </p:cNvPr>
                <p:cNvPicPr/>
                <p:nvPr/>
              </p:nvPicPr>
              <p:blipFill>
                <a:blip r:embed="rId1404"/>
                <a:stretch>
                  <a:fillRect/>
                </a:stretch>
              </p:blipFill>
              <p:spPr>
                <a:xfrm>
                  <a:off x="7233693" y="6046948"/>
                  <a:ext cx="107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786" name="Freihand 785">
                  <a:extLst>
                    <a:ext uri="{FF2B5EF4-FFF2-40B4-BE49-F238E27FC236}">
                      <a16:creationId xmlns:a16="http://schemas.microsoft.com/office/drawing/2014/main" id="{DF25F1DE-1DED-9F88-09EA-8DD4F98E860C}"/>
                    </a:ext>
                  </a:extLst>
                </p14:cNvPr>
                <p14:cNvContentPartPr/>
                <p14:nvPr/>
              </p14:nvContentPartPr>
              <p14:xfrm>
                <a:off x="7282653" y="6022828"/>
                <a:ext cx="196560" cy="169200"/>
              </p14:xfrm>
            </p:contentPart>
          </mc:Choice>
          <mc:Fallback>
            <p:pic>
              <p:nvPicPr>
                <p:cNvPr id="786" name="Freihand 785">
                  <a:extLst>
                    <a:ext uri="{FF2B5EF4-FFF2-40B4-BE49-F238E27FC236}">
                      <a16:creationId xmlns:a16="http://schemas.microsoft.com/office/drawing/2014/main" id="{DF25F1DE-1DED-9F88-09EA-8DD4F98E860C}"/>
                    </a:ext>
                  </a:extLst>
                </p:cNvPr>
                <p:cNvPicPr/>
                <p:nvPr/>
              </p:nvPicPr>
              <p:blipFill>
                <a:blip r:embed="rId1406"/>
                <a:stretch>
                  <a:fillRect/>
                </a:stretch>
              </p:blipFill>
              <p:spPr>
                <a:xfrm>
                  <a:off x="7276533" y="6016708"/>
                  <a:ext cx="208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787" name="Freihand 786">
                  <a:extLst>
                    <a:ext uri="{FF2B5EF4-FFF2-40B4-BE49-F238E27FC236}">
                      <a16:creationId xmlns:a16="http://schemas.microsoft.com/office/drawing/2014/main" id="{9B6EE960-80D4-8646-D1AE-A63B7CBC2FAB}"/>
                    </a:ext>
                  </a:extLst>
                </p14:cNvPr>
                <p14:cNvContentPartPr/>
                <p14:nvPr/>
              </p14:nvContentPartPr>
              <p14:xfrm>
                <a:off x="7393893" y="5981428"/>
                <a:ext cx="124200" cy="68760"/>
              </p14:xfrm>
            </p:contentPart>
          </mc:Choice>
          <mc:Fallback>
            <p:pic>
              <p:nvPicPr>
                <p:cNvPr id="787" name="Freihand 786">
                  <a:extLst>
                    <a:ext uri="{FF2B5EF4-FFF2-40B4-BE49-F238E27FC236}">
                      <a16:creationId xmlns:a16="http://schemas.microsoft.com/office/drawing/2014/main" id="{9B6EE960-80D4-8646-D1AE-A63B7CBC2FAB}"/>
                    </a:ext>
                  </a:extLst>
                </p:cNvPr>
                <p:cNvPicPr/>
                <p:nvPr/>
              </p:nvPicPr>
              <p:blipFill>
                <a:blip r:embed="rId1408"/>
                <a:stretch>
                  <a:fillRect/>
                </a:stretch>
              </p:blipFill>
              <p:spPr>
                <a:xfrm>
                  <a:off x="7387773" y="5975308"/>
                  <a:ext cx="136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788" name="Freihand 787">
                  <a:extLst>
                    <a:ext uri="{FF2B5EF4-FFF2-40B4-BE49-F238E27FC236}">
                      <a16:creationId xmlns:a16="http://schemas.microsoft.com/office/drawing/2014/main" id="{11CE8101-626E-D288-496F-DD473285A6A3}"/>
                    </a:ext>
                  </a:extLst>
                </p14:cNvPr>
                <p14:cNvContentPartPr/>
                <p14:nvPr/>
              </p14:nvContentPartPr>
              <p14:xfrm>
                <a:off x="7284813" y="6182668"/>
                <a:ext cx="295560" cy="174960"/>
              </p14:xfrm>
            </p:contentPart>
          </mc:Choice>
          <mc:Fallback>
            <p:pic>
              <p:nvPicPr>
                <p:cNvPr id="788" name="Freihand 787">
                  <a:extLst>
                    <a:ext uri="{FF2B5EF4-FFF2-40B4-BE49-F238E27FC236}">
                      <a16:creationId xmlns:a16="http://schemas.microsoft.com/office/drawing/2014/main" id="{11CE8101-626E-D288-496F-DD473285A6A3}"/>
                    </a:ext>
                  </a:extLst>
                </p:cNvPr>
                <p:cNvPicPr/>
                <p:nvPr/>
              </p:nvPicPr>
              <p:blipFill>
                <a:blip r:embed="rId1410"/>
                <a:stretch>
                  <a:fillRect/>
                </a:stretch>
              </p:blipFill>
              <p:spPr>
                <a:xfrm>
                  <a:off x="7278693" y="6176548"/>
                  <a:ext cx="307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789" name="Freihand 788">
                  <a:extLst>
                    <a:ext uri="{FF2B5EF4-FFF2-40B4-BE49-F238E27FC236}">
                      <a16:creationId xmlns:a16="http://schemas.microsoft.com/office/drawing/2014/main" id="{97AF2A51-941C-F6BB-1021-B18CF7C11B22}"/>
                    </a:ext>
                  </a:extLst>
                </p14:cNvPr>
                <p14:cNvContentPartPr/>
                <p14:nvPr/>
              </p14:nvContentPartPr>
              <p14:xfrm>
                <a:off x="7299213" y="6441868"/>
                <a:ext cx="70920" cy="201600"/>
              </p14:xfrm>
            </p:contentPart>
          </mc:Choice>
          <mc:Fallback>
            <p:pic>
              <p:nvPicPr>
                <p:cNvPr id="789" name="Freihand 788">
                  <a:extLst>
                    <a:ext uri="{FF2B5EF4-FFF2-40B4-BE49-F238E27FC236}">
                      <a16:creationId xmlns:a16="http://schemas.microsoft.com/office/drawing/2014/main" id="{97AF2A51-941C-F6BB-1021-B18CF7C11B22}"/>
                    </a:ext>
                  </a:extLst>
                </p:cNvPr>
                <p:cNvPicPr/>
                <p:nvPr/>
              </p:nvPicPr>
              <p:blipFill>
                <a:blip r:embed="rId1412"/>
                <a:stretch>
                  <a:fillRect/>
                </a:stretch>
              </p:blipFill>
              <p:spPr>
                <a:xfrm>
                  <a:off x="7293093" y="6435748"/>
                  <a:ext cx="83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790" name="Freihand 789">
                  <a:extLst>
                    <a:ext uri="{FF2B5EF4-FFF2-40B4-BE49-F238E27FC236}">
                      <a16:creationId xmlns:a16="http://schemas.microsoft.com/office/drawing/2014/main" id="{F97619D9-D463-FBB4-4812-82770BE57919}"/>
                    </a:ext>
                  </a:extLst>
                </p14:cNvPr>
                <p14:cNvContentPartPr/>
                <p14:nvPr/>
              </p14:nvContentPartPr>
              <p14:xfrm>
                <a:off x="7410453" y="6342868"/>
                <a:ext cx="199800" cy="193320"/>
              </p14:xfrm>
            </p:contentPart>
          </mc:Choice>
          <mc:Fallback>
            <p:pic>
              <p:nvPicPr>
                <p:cNvPr id="790" name="Freihand 789">
                  <a:extLst>
                    <a:ext uri="{FF2B5EF4-FFF2-40B4-BE49-F238E27FC236}">
                      <a16:creationId xmlns:a16="http://schemas.microsoft.com/office/drawing/2014/main" id="{F97619D9-D463-FBB4-4812-82770BE57919}"/>
                    </a:ext>
                  </a:extLst>
                </p:cNvPr>
                <p:cNvPicPr/>
                <p:nvPr/>
              </p:nvPicPr>
              <p:blipFill>
                <a:blip r:embed="rId1414"/>
                <a:stretch>
                  <a:fillRect/>
                </a:stretch>
              </p:blipFill>
              <p:spPr>
                <a:xfrm>
                  <a:off x="7404333" y="6336748"/>
                  <a:ext cx="212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791" name="Freihand 790">
                  <a:extLst>
                    <a:ext uri="{FF2B5EF4-FFF2-40B4-BE49-F238E27FC236}">
                      <a16:creationId xmlns:a16="http://schemas.microsoft.com/office/drawing/2014/main" id="{9DB0F263-8486-36C9-3FDB-759D9D2F2720}"/>
                    </a:ext>
                  </a:extLst>
                </p14:cNvPr>
                <p14:cNvContentPartPr/>
                <p14:nvPr/>
              </p14:nvContentPartPr>
              <p14:xfrm>
                <a:off x="7668933" y="6080788"/>
                <a:ext cx="136800" cy="96480"/>
              </p14:xfrm>
            </p:contentPart>
          </mc:Choice>
          <mc:Fallback>
            <p:pic>
              <p:nvPicPr>
                <p:cNvPr id="791" name="Freihand 790">
                  <a:extLst>
                    <a:ext uri="{FF2B5EF4-FFF2-40B4-BE49-F238E27FC236}">
                      <a16:creationId xmlns:a16="http://schemas.microsoft.com/office/drawing/2014/main" id="{9DB0F263-8486-36C9-3FDB-759D9D2F2720}"/>
                    </a:ext>
                  </a:extLst>
                </p:cNvPr>
                <p:cNvPicPr/>
                <p:nvPr/>
              </p:nvPicPr>
              <p:blipFill>
                <a:blip r:embed="rId1416"/>
                <a:stretch>
                  <a:fillRect/>
                </a:stretch>
              </p:blipFill>
              <p:spPr>
                <a:xfrm>
                  <a:off x="7662813" y="6074668"/>
                  <a:ext cx="149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792" name="Freihand 791">
                  <a:extLst>
                    <a:ext uri="{FF2B5EF4-FFF2-40B4-BE49-F238E27FC236}">
                      <a16:creationId xmlns:a16="http://schemas.microsoft.com/office/drawing/2014/main" id="{E522474E-BE90-5A63-6559-144C2B8DAED5}"/>
                    </a:ext>
                  </a:extLst>
                </p14:cNvPr>
                <p14:cNvContentPartPr/>
                <p14:nvPr/>
              </p14:nvContentPartPr>
              <p14:xfrm>
                <a:off x="7690533" y="6155668"/>
                <a:ext cx="129960" cy="65520"/>
              </p14:xfrm>
            </p:contentPart>
          </mc:Choice>
          <mc:Fallback>
            <p:pic>
              <p:nvPicPr>
                <p:cNvPr id="792" name="Freihand 791">
                  <a:extLst>
                    <a:ext uri="{FF2B5EF4-FFF2-40B4-BE49-F238E27FC236}">
                      <a16:creationId xmlns:a16="http://schemas.microsoft.com/office/drawing/2014/main" id="{E522474E-BE90-5A63-6559-144C2B8DAED5}"/>
                    </a:ext>
                  </a:extLst>
                </p:cNvPr>
                <p:cNvPicPr/>
                <p:nvPr/>
              </p:nvPicPr>
              <p:blipFill>
                <a:blip r:embed="rId1418"/>
                <a:stretch>
                  <a:fillRect/>
                </a:stretch>
              </p:blipFill>
              <p:spPr>
                <a:xfrm>
                  <a:off x="7684413" y="6149548"/>
                  <a:ext cx="142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794" name="Freihand 793">
                  <a:extLst>
                    <a:ext uri="{FF2B5EF4-FFF2-40B4-BE49-F238E27FC236}">
                      <a16:creationId xmlns:a16="http://schemas.microsoft.com/office/drawing/2014/main" id="{6D1A64D4-B7A4-6F4F-87E9-79AFB1801D8F}"/>
                    </a:ext>
                  </a:extLst>
                </p14:cNvPr>
                <p14:cNvContentPartPr/>
                <p14:nvPr/>
              </p14:nvContentPartPr>
              <p14:xfrm>
                <a:off x="7892493" y="5923828"/>
                <a:ext cx="108360" cy="149760"/>
              </p14:xfrm>
            </p:contentPart>
          </mc:Choice>
          <mc:Fallback>
            <p:pic>
              <p:nvPicPr>
                <p:cNvPr id="794" name="Freihand 793">
                  <a:extLst>
                    <a:ext uri="{FF2B5EF4-FFF2-40B4-BE49-F238E27FC236}">
                      <a16:creationId xmlns:a16="http://schemas.microsoft.com/office/drawing/2014/main" id="{6D1A64D4-B7A4-6F4F-87E9-79AFB1801D8F}"/>
                    </a:ext>
                  </a:extLst>
                </p:cNvPr>
                <p:cNvPicPr/>
                <p:nvPr/>
              </p:nvPicPr>
              <p:blipFill>
                <a:blip r:embed="rId1420"/>
                <a:stretch>
                  <a:fillRect/>
                </a:stretch>
              </p:blipFill>
              <p:spPr>
                <a:xfrm>
                  <a:off x="7886373" y="5917708"/>
                  <a:ext cx="120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795" name="Freihand 794">
                  <a:extLst>
                    <a:ext uri="{FF2B5EF4-FFF2-40B4-BE49-F238E27FC236}">
                      <a16:creationId xmlns:a16="http://schemas.microsoft.com/office/drawing/2014/main" id="{5E6072E6-8587-F56A-119F-FD671206B15F}"/>
                    </a:ext>
                  </a:extLst>
                </p14:cNvPr>
                <p14:cNvContentPartPr/>
                <p14:nvPr/>
              </p14:nvContentPartPr>
              <p14:xfrm>
                <a:off x="8036853" y="5977828"/>
                <a:ext cx="45000" cy="156240"/>
              </p14:xfrm>
            </p:contentPart>
          </mc:Choice>
          <mc:Fallback>
            <p:pic>
              <p:nvPicPr>
                <p:cNvPr id="795" name="Freihand 794">
                  <a:extLst>
                    <a:ext uri="{FF2B5EF4-FFF2-40B4-BE49-F238E27FC236}">
                      <a16:creationId xmlns:a16="http://schemas.microsoft.com/office/drawing/2014/main" id="{5E6072E6-8587-F56A-119F-FD671206B15F}"/>
                    </a:ext>
                  </a:extLst>
                </p:cNvPr>
                <p:cNvPicPr/>
                <p:nvPr/>
              </p:nvPicPr>
              <p:blipFill>
                <a:blip r:embed="rId1422"/>
                <a:stretch>
                  <a:fillRect/>
                </a:stretch>
              </p:blipFill>
              <p:spPr>
                <a:xfrm>
                  <a:off x="8030733" y="5971708"/>
                  <a:ext cx="57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796" name="Freihand 795">
                  <a:extLst>
                    <a:ext uri="{FF2B5EF4-FFF2-40B4-BE49-F238E27FC236}">
                      <a16:creationId xmlns:a16="http://schemas.microsoft.com/office/drawing/2014/main" id="{7602ED60-0F76-E699-A971-D185A2516B81}"/>
                    </a:ext>
                  </a:extLst>
                </p14:cNvPr>
                <p14:cNvContentPartPr/>
                <p14:nvPr/>
              </p14:nvContentPartPr>
              <p14:xfrm>
                <a:off x="8063493" y="5771908"/>
                <a:ext cx="146880" cy="200520"/>
              </p14:xfrm>
            </p:contentPart>
          </mc:Choice>
          <mc:Fallback>
            <p:pic>
              <p:nvPicPr>
                <p:cNvPr id="796" name="Freihand 795">
                  <a:extLst>
                    <a:ext uri="{FF2B5EF4-FFF2-40B4-BE49-F238E27FC236}">
                      <a16:creationId xmlns:a16="http://schemas.microsoft.com/office/drawing/2014/main" id="{7602ED60-0F76-E699-A971-D185A2516B81}"/>
                    </a:ext>
                  </a:extLst>
                </p:cNvPr>
                <p:cNvPicPr/>
                <p:nvPr/>
              </p:nvPicPr>
              <p:blipFill>
                <a:blip r:embed="rId1424"/>
                <a:stretch>
                  <a:fillRect/>
                </a:stretch>
              </p:blipFill>
              <p:spPr>
                <a:xfrm>
                  <a:off x="8057373" y="5765788"/>
                  <a:ext cx="159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797" name="Freihand 796">
                  <a:extLst>
                    <a:ext uri="{FF2B5EF4-FFF2-40B4-BE49-F238E27FC236}">
                      <a16:creationId xmlns:a16="http://schemas.microsoft.com/office/drawing/2014/main" id="{3196F486-7453-396F-FB5D-CDF6951FA3C5}"/>
                    </a:ext>
                  </a:extLst>
                </p14:cNvPr>
                <p14:cNvContentPartPr/>
                <p14:nvPr/>
              </p14:nvContentPartPr>
              <p14:xfrm>
                <a:off x="8228733" y="5643388"/>
                <a:ext cx="120960" cy="258480"/>
              </p14:xfrm>
            </p:contentPart>
          </mc:Choice>
          <mc:Fallback>
            <p:pic>
              <p:nvPicPr>
                <p:cNvPr id="797" name="Freihand 796">
                  <a:extLst>
                    <a:ext uri="{FF2B5EF4-FFF2-40B4-BE49-F238E27FC236}">
                      <a16:creationId xmlns:a16="http://schemas.microsoft.com/office/drawing/2014/main" id="{3196F486-7453-396F-FB5D-CDF6951FA3C5}"/>
                    </a:ext>
                  </a:extLst>
                </p:cNvPr>
                <p:cNvPicPr/>
                <p:nvPr/>
              </p:nvPicPr>
              <p:blipFill>
                <a:blip r:embed="rId1426"/>
                <a:stretch>
                  <a:fillRect/>
                </a:stretch>
              </p:blipFill>
              <p:spPr>
                <a:xfrm>
                  <a:off x="8222613" y="5637268"/>
                  <a:ext cx="133200" cy="270720"/>
                </a:xfrm>
                <a:prstGeom prst="rect">
                  <a:avLst/>
                </a:prstGeom>
              </p:spPr>
            </p:pic>
          </mc:Fallback>
        </mc:AlternateContent>
      </p:grpSp>
      <p:grpSp>
        <p:nvGrpSpPr>
          <p:cNvPr id="800" name="Gruppieren 799">
            <a:extLst>
              <a:ext uri="{FF2B5EF4-FFF2-40B4-BE49-F238E27FC236}">
                <a16:creationId xmlns:a16="http://schemas.microsoft.com/office/drawing/2014/main" id="{6FD18405-43CE-E289-066C-0F5167E65A12}"/>
              </a:ext>
            </a:extLst>
          </p:cNvPr>
          <p:cNvGrpSpPr/>
          <p:nvPr/>
        </p:nvGrpSpPr>
        <p:grpSpPr>
          <a:xfrm>
            <a:off x="1820733" y="3767428"/>
            <a:ext cx="1679760" cy="730800"/>
            <a:chOff x="1820733" y="3767428"/>
            <a:chExt cx="1679760" cy="730800"/>
          </a:xfrm>
        </p:grpSpPr>
        <mc:AlternateContent xmlns:mc="http://schemas.openxmlformats.org/markup-compatibility/2006">
          <mc:Choice xmlns:p14="http://schemas.microsoft.com/office/powerpoint/2010/main" Requires="p14">
            <p:contentPart p14:bwMode="auto" r:id="rId1427">
              <p14:nvContentPartPr>
                <p14:cNvPr id="111" name="Freihand 110">
                  <a:extLst>
                    <a:ext uri="{FF2B5EF4-FFF2-40B4-BE49-F238E27FC236}">
                      <a16:creationId xmlns:a16="http://schemas.microsoft.com/office/drawing/2014/main" id="{C6068212-4F30-71C4-4277-15383B8BD4A8}"/>
                    </a:ext>
                  </a:extLst>
                </p14:cNvPr>
                <p14:cNvContentPartPr/>
                <p14:nvPr/>
              </p14:nvContentPartPr>
              <p14:xfrm>
                <a:off x="1866813" y="4022668"/>
                <a:ext cx="209880" cy="245520"/>
              </p14:xfrm>
            </p:contentPart>
          </mc:Choice>
          <mc:Fallback>
            <p:pic>
              <p:nvPicPr>
                <p:cNvPr id="111" name="Freihand 110">
                  <a:extLst>
                    <a:ext uri="{FF2B5EF4-FFF2-40B4-BE49-F238E27FC236}">
                      <a16:creationId xmlns:a16="http://schemas.microsoft.com/office/drawing/2014/main" id="{C6068212-4F30-71C4-4277-15383B8BD4A8}"/>
                    </a:ext>
                  </a:extLst>
                </p:cNvPr>
                <p:cNvPicPr/>
                <p:nvPr/>
              </p:nvPicPr>
              <p:blipFill>
                <a:blip r:embed="rId1428"/>
                <a:stretch>
                  <a:fillRect/>
                </a:stretch>
              </p:blipFill>
              <p:spPr>
                <a:xfrm>
                  <a:off x="1860693" y="4016548"/>
                  <a:ext cx="2221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112" name="Freihand 111">
                  <a:extLst>
                    <a:ext uri="{FF2B5EF4-FFF2-40B4-BE49-F238E27FC236}">
                      <a16:creationId xmlns:a16="http://schemas.microsoft.com/office/drawing/2014/main" id="{EF300341-1D82-51E2-1143-B16459449E4E}"/>
                    </a:ext>
                  </a:extLst>
                </p14:cNvPr>
                <p14:cNvContentPartPr/>
                <p14:nvPr/>
              </p14:nvContentPartPr>
              <p14:xfrm>
                <a:off x="1903533" y="4256308"/>
                <a:ext cx="212760" cy="33120"/>
              </p14:xfrm>
            </p:contentPart>
          </mc:Choice>
          <mc:Fallback>
            <p:pic>
              <p:nvPicPr>
                <p:cNvPr id="112" name="Freihand 111">
                  <a:extLst>
                    <a:ext uri="{FF2B5EF4-FFF2-40B4-BE49-F238E27FC236}">
                      <a16:creationId xmlns:a16="http://schemas.microsoft.com/office/drawing/2014/main" id="{EF300341-1D82-51E2-1143-B16459449E4E}"/>
                    </a:ext>
                  </a:extLst>
                </p:cNvPr>
                <p:cNvPicPr/>
                <p:nvPr/>
              </p:nvPicPr>
              <p:blipFill>
                <a:blip r:embed="rId1430"/>
                <a:stretch>
                  <a:fillRect/>
                </a:stretch>
              </p:blipFill>
              <p:spPr>
                <a:xfrm>
                  <a:off x="1897413" y="4250188"/>
                  <a:ext cx="225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113" name="Freihand 112">
                  <a:extLst>
                    <a:ext uri="{FF2B5EF4-FFF2-40B4-BE49-F238E27FC236}">
                      <a16:creationId xmlns:a16="http://schemas.microsoft.com/office/drawing/2014/main" id="{BF4C18DA-10B5-AAC4-78A7-17C1707163D5}"/>
                    </a:ext>
                  </a:extLst>
                </p14:cNvPr>
                <p14:cNvContentPartPr/>
                <p14:nvPr/>
              </p14:nvContentPartPr>
              <p14:xfrm>
                <a:off x="2213853" y="4074508"/>
                <a:ext cx="144360" cy="196920"/>
              </p14:xfrm>
            </p:contentPart>
          </mc:Choice>
          <mc:Fallback>
            <p:pic>
              <p:nvPicPr>
                <p:cNvPr id="113" name="Freihand 112">
                  <a:extLst>
                    <a:ext uri="{FF2B5EF4-FFF2-40B4-BE49-F238E27FC236}">
                      <a16:creationId xmlns:a16="http://schemas.microsoft.com/office/drawing/2014/main" id="{BF4C18DA-10B5-AAC4-78A7-17C1707163D5}"/>
                    </a:ext>
                  </a:extLst>
                </p:cNvPr>
                <p:cNvPicPr/>
                <p:nvPr/>
              </p:nvPicPr>
              <p:blipFill>
                <a:blip r:embed="rId1432"/>
                <a:stretch>
                  <a:fillRect/>
                </a:stretch>
              </p:blipFill>
              <p:spPr>
                <a:xfrm>
                  <a:off x="2207733" y="4068388"/>
                  <a:ext cx="156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514" name="Freihand 513">
                  <a:extLst>
                    <a:ext uri="{FF2B5EF4-FFF2-40B4-BE49-F238E27FC236}">
                      <a16:creationId xmlns:a16="http://schemas.microsoft.com/office/drawing/2014/main" id="{6B861849-2F72-D682-7EB7-99E96A833337}"/>
                    </a:ext>
                  </a:extLst>
                </p14:cNvPr>
                <p14:cNvContentPartPr/>
                <p14:nvPr/>
              </p14:nvContentPartPr>
              <p14:xfrm>
                <a:off x="2446413" y="4126348"/>
                <a:ext cx="128880" cy="25560"/>
              </p14:xfrm>
            </p:contentPart>
          </mc:Choice>
          <mc:Fallback>
            <p:pic>
              <p:nvPicPr>
                <p:cNvPr id="514" name="Freihand 513">
                  <a:extLst>
                    <a:ext uri="{FF2B5EF4-FFF2-40B4-BE49-F238E27FC236}">
                      <a16:creationId xmlns:a16="http://schemas.microsoft.com/office/drawing/2014/main" id="{6B861849-2F72-D682-7EB7-99E96A833337}"/>
                    </a:ext>
                  </a:extLst>
                </p:cNvPr>
                <p:cNvPicPr/>
                <p:nvPr/>
              </p:nvPicPr>
              <p:blipFill>
                <a:blip r:embed="rId1434"/>
                <a:stretch>
                  <a:fillRect/>
                </a:stretch>
              </p:blipFill>
              <p:spPr>
                <a:xfrm>
                  <a:off x="2440293" y="4120228"/>
                  <a:ext cx="141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529" name="Freihand 528">
                  <a:extLst>
                    <a:ext uri="{FF2B5EF4-FFF2-40B4-BE49-F238E27FC236}">
                      <a16:creationId xmlns:a16="http://schemas.microsoft.com/office/drawing/2014/main" id="{54018E84-5137-995C-1739-3664C1AB0753}"/>
                    </a:ext>
                  </a:extLst>
                </p14:cNvPr>
                <p14:cNvContentPartPr/>
                <p14:nvPr/>
              </p14:nvContentPartPr>
              <p14:xfrm>
                <a:off x="2466573" y="4186468"/>
                <a:ext cx="117360" cy="14040"/>
              </p14:xfrm>
            </p:contentPart>
          </mc:Choice>
          <mc:Fallback>
            <p:pic>
              <p:nvPicPr>
                <p:cNvPr id="529" name="Freihand 528">
                  <a:extLst>
                    <a:ext uri="{FF2B5EF4-FFF2-40B4-BE49-F238E27FC236}">
                      <a16:creationId xmlns:a16="http://schemas.microsoft.com/office/drawing/2014/main" id="{54018E84-5137-995C-1739-3664C1AB0753}"/>
                    </a:ext>
                  </a:extLst>
                </p:cNvPr>
                <p:cNvPicPr/>
                <p:nvPr/>
              </p:nvPicPr>
              <p:blipFill>
                <a:blip r:embed="rId1436"/>
                <a:stretch>
                  <a:fillRect/>
                </a:stretch>
              </p:blipFill>
              <p:spPr>
                <a:xfrm>
                  <a:off x="2460453" y="4180348"/>
                  <a:ext cx="129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552" name="Freihand 551">
                  <a:extLst>
                    <a:ext uri="{FF2B5EF4-FFF2-40B4-BE49-F238E27FC236}">
                      <a16:creationId xmlns:a16="http://schemas.microsoft.com/office/drawing/2014/main" id="{5EAE4DE4-5125-0AE3-F3B2-35269E4F37AE}"/>
                    </a:ext>
                  </a:extLst>
                </p14:cNvPr>
                <p14:cNvContentPartPr/>
                <p14:nvPr/>
              </p14:nvContentPartPr>
              <p14:xfrm>
                <a:off x="2684733" y="4029508"/>
                <a:ext cx="127440" cy="148680"/>
              </p14:xfrm>
            </p:contentPart>
          </mc:Choice>
          <mc:Fallback>
            <p:pic>
              <p:nvPicPr>
                <p:cNvPr id="552" name="Freihand 551">
                  <a:extLst>
                    <a:ext uri="{FF2B5EF4-FFF2-40B4-BE49-F238E27FC236}">
                      <a16:creationId xmlns:a16="http://schemas.microsoft.com/office/drawing/2014/main" id="{5EAE4DE4-5125-0AE3-F3B2-35269E4F37AE}"/>
                    </a:ext>
                  </a:extLst>
                </p:cNvPr>
                <p:cNvPicPr/>
                <p:nvPr/>
              </p:nvPicPr>
              <p:blipFill>
                <a:blip r:embed="rId1438"/>
                <a:stretch>
                  <a:fillRect/>
                </a:stretch>
              </p:blipFill>
              <p:spPr>
                <a:xfrm>
                  <a:off x="2678613" y="4023388"/>
                  <a:ext cx="139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555" name="Freihand 554">
                  <a:extLst>
                    <a:ext uri="{FF2B5EF4-FFF2-40B4-BE49-F238E27FC236}">
                      <a16:creationId xmlns:a16="http://schemas.microsoft.com/office/drawing/2014/main" id="{483F0AB0-F576-57BE-38ED-646D62E000AD}"/>
                    </a:ext>
                  </a:extLst>
                </p14:cNvPr>
                <p14:cNvContentPartPr/>
                <p14:nvPr/>
              </p14:nvContentPartPr>
              <p14:xfrm>
                <a:off x="2869053" y="4014028"/>
                <a:ext cx="275760" cy="146880"/>
              </p14:xfrm>
            </p:contentPart>
          </mc:Choice>
          <mc:Fallback>
            <p:pic>
              <p:nvPicPr>
                <p:cNvPr id="555" name="Freihand 554">
                  <a:extLst>
                    <a:ext uri="{FF2B5EF4-FFF2-40B4-BE49-F238E27FC236}">
                      <a16:creationId xmlns:a16="http://schemas.microsoft.com/office/drawing/2014/main" id="{483F0AB0-F576-57BE-38ED-646D62E000AD}"/>
                    </a:ext>
                  </a:extLst>
                </p:cNvPr>
                <p:cNvPicPr/>
                <p:nvPr/>
              </p:nvPicPr>
              <p:blipFill>
                <a:blip r:embed="rId1440"/>
                <a:stretch>
                  <a:fillRect/>
                </a:stretch>
              </p:blipFill>
              <p:spPr>
                <a:xfrm>
                  <a:off x="2862933" y="4007908"/>
                  <a:ext cx="288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799" name="Freihand 798">
                  <a:extLst>
                    <a:ext uri="{FF2B5EF4-FFF2-40B4-BE49-F238E27FC236}">
                      <a16:creationId xmlns:a16="http://schemas.microsoft.com/office/drawing/2014/main" id="{4BB7AC2C-FD1A-A921-9FF8-772A63ACDABD}"/>
                    </a:ext>
                  </a:extLst>
                </p14:cNvPr>
                <p14:cNvContentPartPr/>
                <p14:nvPr/>
              </p14:nvContentPartPr>
              <p14:xfrm>
                <a:off x="1820733" y="3767428"/>
                <a:ext cx="1679760" cy="730800"/>
              </p14:xfrm>
            </p:contentPart>
          </mc:Choice>
          <mc:Fallback>
            <p:pic>
              <p:nvPicPr>
                <p:cNvPr id="799" name="Freihand 798">
                  <a:extLst>
                    <a:ext uri="{FF2B5EF4-FFF2-40B4-BE49-F238E27FC236}">
                      <a16:creationId xmlns:a16="http://schemas.microsoft.com/office/drawing/2014/main" id="{4BB7AC2C-FD1A-A921-9FF8-772A63ACDABD}"/>
                    </a:ext>
                  </a:extLst>
                </p:cNvPr>
                <p:cNvPicPr/>
                <p:nvPr/>
              </p:nvPicPr>
              <p:blipFill>
                <a:blip r:embed="rId1442"/>
                <a:stretch>
                  <a:fillRect/>
                </a:stretch>
              </p:blipFill>
              <p:spPr>
                <a:xfrm>
                  <a:off x="1814613" y="3761308"/>
                  <a:ext cx="1692000" cy="743040"/>
                </a:xfrm>
                <a:prstGeom prst="rect">
                  <a:avLst/>
                </a:prstGeom>
              </p:spPr>
            </p:pic>
          </mc:Fallback>
        </mc:AlternateContent>
      </p:grpSp>
    </p:spTree>
    <p:extLst>
      <p:ext uri="{BB962C8B-B14F-4D97-AF65-F5344CB8AC3E}">
        <p14:creationId xmlns:p14="http://schemas.microsoft.com/office/powerpoint/2010/main" val="319805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7769AB0-5CB4-00A2-14E6-89598BEF3439}"/>
                  </a:ext>
                </a:extLst>
              </p14:cNvPr>
              <p14:cNvContentPartPr/>
              <p14:nvPr/>
            </p14:nvContentPartPr>
            <p14:xfrm>
              <a:off x="300093" y="2378548"/>
              <a:ext cx="18720" cy="32400"/>
            </p14:xfrm>
          </p:contentPart>
        </mc:Choice>
        <mc:Fallback>
          <p:pic>
            <p:nvPicPr>
              <p:cNvPr id="2" name="Freihand 1">
                <a:extLst>
                  <a:ext uri="{FF2B5EF4-FFF2-40B4-BE49-F238E27FC236}">
                    <a16:creationId xmlns:a16="http://schemas.microsoft.com/office/drawing/2014/main" id="{97769AB0-5CB4-00A2-14E6-89598BEF3439}"/>
                  </a:ext>
                </a:extLst>
              </p:cNvPr>
              <p:cNvPicPr/>
              <p:nvPr/>
            </p:nvPicPr>
            <p:blipFill>
              <a:blip r:embed="rId4"/>
              <a:stretch>
                <a:fillRect/>
              </a:stretch>
            </p:blipFill>
            <p:spPr>
              <a:xfrm>
                <a:off x="293973" y="2372428"/>
                <a:ext cx="30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C17B4C6-C197-4C52-2510-B5814E592EAA}"/>
                  </a:ext>
                </a:extLst>
              </p14:cNvPr>
              <p14:cNvContentPartPr/>
              <p14:nvPr/>
            </p14:nvContentPartPr>
            <p14:xfrm>
              <a:off x="3307893" y="1615708"/>
              <a:ext cx="486360" cy="50400"/>
            </p14:xfrm>
          </p:contentPart>
        </mc:Choice>
        <mc:Fallback>
          <p:pic>
            <p:nvPicPr>
              <p:cNvPr id="3" name="Freihand 2">
                <a:extLst>
                  <a:ext uri="{FF2B5EF4-FFF2-40B4-BE49-F238E27FC236}">
                    <a16:creationId xmlns:a16="http://schemas.microsoft.com/office/drawing/2014/main" id="{1C17B4C6-C197-4C52-2510-B5814E592EAA}"/>
                  </a:ext>
                </a:extLst>
              </p:cNvPr>
              <p:cNvPicPr/>
              <p:nvPr/>
            </p:nvPicPr>
            <p:blipFill>
              <a:blip r:embed="rId6"/>
              <a:stretch>
                <a:fillRect/>
              </a:stretch>
            </p:blipFill>
            <p:spPr>
              <a:xfrm>
                <a:off x="3301773" y="1609588"/>
                <a:ext cx="498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03DDC62-53EE-7E9A-D3F1-2B3716D8885F}"/>
                  </a:ext>
                </a:extLst>
              </p14:cNvPr>
              <p14:cNvContentPartPr/>
              <p14:nvPr/>
            </p14:nvContentPartPr>
            <p14:xfrm>
              <a:off x="4657893" y="1584388"/>
              <a:ext cx="2107440" cy="55080"/>
            </p14:xfrm>
          </p:contentPart>
        </mc:Choice>
        <mc:Fallback>
          <p:pic>
            <p:nvPicPr>
              <p:cNvPr id="4" name="Freihand 3">
                <a:extLst>
                  <a:ext uri="{FF2B5EF4-FFF2-40B4-BE49-F238E27FC236}">
                    <a16:creationId xmlns:a16="http://schemas.microsoft.com/office/drawing/2014/main" id="{C03DDC62-53EE-7E9A-D3F1-2B3716D8885F}"/>
                  </a:ext>
                </a:extLst>
              </p:cNvPr>
              <p:cNvPicPr/>
              <p:nvPr/>
            </p:nvPicPr>
            <p:blipFill>
              <a:blip r:embed="rId8"/>
              <a:stretch>
                <a:fillRect/>
              </a:stretch>
            </p:blipFill>
            <p:spPr>
              <a:xfrm>
                <a:off x="4651773" y="1578268"/>
                <a:ext cx="2119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570CE50-3090-BDFA-BE4D-75C8BB514C53}"/>
                  </a:ext>
                </a:extLst>
              </p14:cNvPr>
              <p14:cNvContentPartPr/>
              <p14:nvPr/>
            </p14:nvContentPartPr>
            <p14:xfrm>
              <a:off x="6401373" y="2120788"/>
              <a:ext cx="1449000" cy="78840"/>
            </p14:xfrm>
          </p:contentPart>
        </mc:Choice>
        <mc:Fallback>
          <p:pic>
            <p:nvPicPr>
              <p:cNvPr id="5" name="Freihand 4">
                <a:extLst>
                  <a:ext uri="{FF2B5EF4-FFF2-40B4-BE49-F238E27FC236}">
                    <a16:creationId xmlns:a16="http://schemas.microsoft.com/office/drawing/2014/main" id="{1570CE50-3090-BDFA-BE4D-75C8BB514C53}"/>
                  </a:ext>
                </a:extLst>
              </p:cNvPr>
              <p:cNvPicPr/>
              <p:nvPr/>
            </p:nvPicPr>
            <p:blipFill>
              <a:blip r:embed="rId10"/>
              <a:stretch>
                <a:fillRect/>
              </a:stretch>
            </p:blipFill>
            <p:spPr>
              <a:xfrm>
                <a:off x="6395253" y="2114668"/>
                <a:ext cx="1461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790777C-740A-6219-280D-70A416C4CEEF}"/>
                  </a:ext>
                </a:extLst>
              </p14:cNvPr>
              <p14:cNvContentPartPr/>
              <p14:nvPr/>
            </p14:nvContentPartPr>
            <p14:xfrm>
              <a:off x="681693" y="2434708"/>
              <a:ext cx="1420200" cy="34920"/>
            </p14:xfrm>
          </p:contentPart>
        </mc:Choice>
        <mc:Fallback>
          <p:pic>
            <p:nvPicPr>
              <p:cNvPr id="7" name="Freihand 6">
                <a:extLst>
                  <a:ext uri="{FF2B5EF4-FFF2-40B4-BE49-F238E27FC236}">
                    <a16:creationId xmlns:a16="http://schemas.microsoft.com/office/drawing/2014/main" id="{3790777C-740A-6219-280D-70A416C4CEEF}"/>
                  </a:ext>
                </a:extLst>
              </p:cNvPr>
              <p:cNvPicPr/>
              <p:nvPr/>
            </p:nvPicPr>
            <p:blipFill>
              <a:blip r:embed="rId12"/>
              <a:stretch>
                <a:fillRect/>
              </a:stretch>
            </p:blipFill>
            <p:spPr>
              <a:xfrm>
                <a:off x="675573" y="2428588"/>
                <a:ext cx="14324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784DB551-EBC2-1717-BB0C-B5356C1BF838}"/>
                  </a:ext>
                </a:extLst>
              </p14:cNvPr>
              <p14:cNvContentPartPr/>
              <p14:nvPr/>
            </p14:nvContentPartPr>
            <p14:xfrm>
              <a:off x="729213" y="2736028"/>
              <a:ext cx="3710880" cy="75600"/>
            </p14:xfrm>
          </p:contentPart>
        </mc:Choice>
        <mc:Fallback>
          <p:pic>
            <p:nvPicPr>
              <p:cNvPr id="9" name="Freihand 8">
                <a:extLst>
                  <a:ext uri="{FF2B5EF4-FFF2-40B4-BE49-F238E27FC236}">
                    <a16:creationId xmlns:a16="http://schemas.microsoft.com/office/drawing/2014/main" id="{784DB551-EBC2-1717-BB0C-B5356C1BF838}"/>
                  </a:ext>
                </a:extLst>
              </p:cNvPr>
              <p:cNvPicPr/>
              <p:nvPr/>
            </p:nvPicPr>
            <p:blipFill>
              <a:blip r:embed="rId14"/>
              <a:stretch>
                <a:fillRect/>
              </a:stretch>
            </p:blipFill>
            <p:spPr>
              <a:xfrm>
                <a:off x="723093" y="2729908"/>
                <a:ext cx="3723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A5939496-254B-5AF7-E439-2967F8384329}"/>
                  </a:ext>
                </a:extLst>
              </p14:cNvPr>
              <p14:cNvContentPartPr/>
              <p14:nvPr/>
            </p14:nvContentPartPr>
            <p14:xfrm>
              <a:off x="632373" y="2646748"/>
              <a:ext cx="11520" cy="2160"/>
            </p14:xfrm>
          </p:contentPart>
        </mc:Choice>
        <mc:Fallback>
          <p:pic>
            <p:nvPicPr>
              <p:cNvPr id="10" name="Freihand 9">
                <a:extLst>
                  <a:ext uri="{FF2B5EF4-FFF2-40B4-BE49-F238E27FC236}">
                    <a16:creationId xmlns:a16="http://schemas.microsoft.com/office/drawing/2014/main" id="{A5939496-254B-5AF7-E439-2967F8384329}"/>
                  </a:ext>
                </a:extLst>
              </p:cNvPr>
              <p:cNvPicPr/>
              <p:nvPr/>
            </p:nvPicPr>
            <p:blipFill>
              <a:blip r:embed="rId16"/>
              <a:stretch>
                <a:fillRect/>
              </a:stretch>
            </p:blipFill>
            <p:spPr>
              <a:xfrm>
                <a:off x="626253" y="2640628"/>
                <a:ext cx="23760" cy="14400"/>
              </a:xfrm>
              <a:prstGeom prst="rect">
                <a:avLst/>
              </a:prstGeom>
            </p:spPr>
          </p:pic>
        </mc:Fallback>
      </mc:AlternateContent>
      <p:grpSp>
        <p:nvGrpSpPr>
          <p:cNvPr id="13" name="Gruppieren 12">
            <a:extLst>
              <a:ext uri="{FF2B5EF4-FFF2-40B4-BE49-F238E27FC236}">
                <a16:creationId xmlns:a16="http://schemas.microsoft.com/office/drawing/2014/main" id="{B7A1A8F0-E227-DBC5-1738-950C9EC12FD7}"/>
              </a:ext>
            </a:extLst>
          </p:cNvPr>
          <p:cNvGrpSpPr/>
          <p:nvPr/>
        </p:nvGrpSpPr>
        <p:grpSpPr>
          <a:xfrm>
            <a:off x="3852933" y="861148"/>
            <a:ext cx="5237640" cy="1744920"/>
            <a:chOff x="3852933" y="861148"/>
            <a:chExt cx="5237640" cy="1744920"/>
          </a:xfrm>
        </p:grpSpPr>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EF80201E-754D-24F4-BC31-6F55A6A9FFFE}"/>
                    </a:ext>
                  </a:extLst>
                </p14:cNvPr>
                <p14:cNvContentPartPr/>
                <p14:nvPr/>
              </p14:nvContentPartPr>
              <p14:xfrm>
                <a:off x="3925653" y="861148"/>
                <a:ext cx="5164920" cy="1661040"/>
              </p14:xfrm>
            </p:contentPart>
          </mc:Choice>
          <mc:Fallback>
            <p:pic>
              <p:nvPicPr>
                <p:cNvPr id="11" name="Freihand 10">
                  <a:extLst>
                    <a:ext uri="{FF2B5EF4-FFF2-40B4-BE49-F238E27FC236}">
                      <a16:creationId xmlns:a16="http://schemas.microsoft.com/office/drawing/2014/main" id="{EF80201E-754D-24F4-BC31-6F55A6A9FFFE}"/>
                    </a:ext>
                  </a:extLst>
                </p:cNvPr>
                <p:cNvPicPr/>
                <p:nvPr/>
              </p:nvPicPr>
              <p:blipFill>
                <a:blip r:embed="rId18"/>
                <a:stretch>
                  <a:fillRect/>
                </a:stretch>
              </p:blipFill>
              <p:spPr>
                <a:xfrm>
                  <a:off x="3919533" y="855028"/>
                  <a:ext cx="5177160" cy="167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899464C-C113-216B-11A7-51738F3E10B2}"/>
                    </a:ext>
                  </a:extLst>
                </p14:cNvPr>
                <p14:cNvContentPartPr/>
                <p14:nvPr/>
              </p14:nvContentPartPr>
              <p14:xfrm>
                <a:off x="3852933" y="2394388"/>
                <a:ext cx="122040" cy="211680"/>
              </p14:xfrm>
            </p:contentPart>
          </mc:Choice>
          <mc:Fallback>
            <p:pic>
              <p:nvPicPr>
                <p:cNvPr id="12" name="Freihand 11">
                  <a:extLst>
                    <a:ext uri="{FF2B5EF4-FFF2-40B4-BE49-F238E27FC236}">
                      <a16:creationId xmlns:a16="http://schemas.microsoft.com/office/drawing/2014/main" id="{4899464C-C113-216B-11A7-51738F3E10B2}"/>
                    </a:ext>
                  </a:extLst>
                </p:cNvPr>
                <p:cNvPicPr/>
                <p:nvPr/>
              </p:nvPicPr>
              <p:blipFill>
                <a:blip r:embed="rId20"/>
                <a:stretch>
                  <a:fillRect/>
                </a:stretch>
              </p:blipFill>
              <p:spPr>
                <a:xfrm>
                  <a:off x="3846813" y="2388268"/>
                  <a:ext cx="134280" cy="22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59" name="Freihand 58">
                <a:extLst>
                  <a:ext uri="{FF2B5EF4-FFF2-40B4-BE49-F238E27FC236}">
                    <a16:creationId xmlns:a16="http://schemas.microsoft.com/office/drawing/2014/main" id="{9E4CEE65-C1AC-2402-53EF-DF51F4ACAB92}"/>
                  </a:ext>
                </a:extLst>
              </p14:cNvPr>
              <p14:cNvContentPartPr/>
              <p14:nvPr/>
            </p14:nvContentPartPr>
            <p14:xfrm>
              <a:off x="4075053" y="3030148"/>
              <a:ext cx="2525760" cy="55800"/>
            </p14:xfrm>
          </p:contentPart>
        </mc:Choice>
        <mc:Fallback>
          <p:pic>
            <p:nvPicPr>
              <p:cNvPr id="59" name="Freihand 58">
                <a:extLst>
                  <a:ext uri="{FF2B5EF4-FFF2-40B4-BE49-F238E27FC236}">
                    <a16:creationId xmlns:a16="http://schemas.microsoft.com/office/drawing/2014/main" id="{9E4CEE65-C1AC-2402-53EF-DF51F4ACAB92}"/>
                  </a:ext>
                </a:extLst>
              </p:cNvPr>
              <p:cNvPicPr/>
              <p:nvPr/>
            </p:nvPicPr>
            <p:blipFill>
              <a:blip r:embed="rId22"/>
              <a:stretch>
                <a:fillRect/>
              </a:stretch>
            </p:blipFill>
            <p:spPr>
              <a:xfrm>
                <a:off x="4068933" y="3024028"/>
                <a:ext cx="2538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0" name="Freihand 59">
                <a:extLst>
                  <a:ext uri="{FF2B5EF4-FFF2-40B4-BE49-F238E27FC236}">
                    <a16:creationId xmlns:a16="http://schemas.microsoft.com/office/drawing/2014/main" id="{B2049E98-02CA-1551-E213-C658000379F7}"/>
                  </a:ext>
                </a:extLst>
              </p14:cNvPr>
              <p14:cNvContentPartPr/>
              <p14:nvPr/>
            </p14:nvContentPartPr>
            <p14:xfrm>
              <a:off x="4997013" y="3178108"/>
              <a:ext cx="82440" cy="187200"/>
            </p14:xfrm>
          </p:contentPart>
        </mc:Choice>
        <mc:Fallback>
          <p:pic>
            <p:nvPicPr>
              <p:cNvPr id="60" name="Freihand 59">
                <a:extLst>
                  <a:ext uri="{FF2B5EF4-FFF2-40B4-BE49-F238E27FC236}">
                    <a16:creationId xmlns:a16="http://schemas.microsoft.com/office/drawing/2014/main" id="{B2049E98-02CA-1551-E213-C658000379F7}"/>
                  </a:ext>
                </a:extLst>
              </p:cNvPr>
              <p:cNvPicPr/>
              <p:nvPr/>
            </p:nvPicPr>
            <p:blipFill>
              <a:blip r:embed="rId24"/>
              <a:stretch>
                <a:fillRect/>
              </a:stretch>
            </p:blipFill>
            <p:spPr>
              <a:xfrm>
                <a:off x="4990893" y="3171988"/>
                <a:ext cx="94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1" name="Freihand 60">
                <a:extLst>
                  <a:ext uri="{FF2B5EF4-FFF2-40B4-BE49-F238E27FC236}">
                    <a16:creationId xmlns:a16="http://schemas.microsoft.com/office/drawing/2014/main" id="{BC29B998-8148-D7AB-D59A-8A9A23913AF2}"/>
                  </a:ext>
                </a:extLst>
              </p14:cNvPr>
              <p14:cNvContentPartPr/>
              <p14:nvPr/>
            </p14:nvContentPartPr>
            <p14:xfrm>
              <a:off x="4927893" y="3092068"/>
              <a:ext cx="114120" cy="59400"/>
            </p14:xfrm>
          </p:contentPart>
        </mc:Choice>
        <mc:Fallback>
          <p:pic>
            <p:nvPicPr>
              <p:cNvPr id="61" name="Freihand 60">
                <a:extLst>
                  <a:ext uri="{FF2B5EF4-FFF2-40B4-BE49-F238E27FC236}">
                    <a16:creationId xmlns:a16="http://schemas.microsoft.com/office/drawing/2014/main" id="{BC29B998-8148-D7AB-D59A-8A9A23913AF2}"/>
                  </a:ext>
                </a:extLst>
              </p:cNvPr>
              <p:cNvPicPr/>
              <p:nvPr/>
            </p:nvPicPr>
            <p:blipFill>
              <a:blip r:embed="rId26"/>
              <a:stretch>
                <a:fillRect/>
              </a:stretch>
            </p:blipFill>
            <p:spPr>
              <a:xfrm>
                <a:off x="4921773" y="3085948"/>
                <a:ext cx="126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2" name="Freihand 61">
                <a:extLst>
                  <a:ext uri="{FF2B5EF4-FFF2-40B4-BE49-F238E27FC236}">
                    <a16:creationId xmlns:a16="http://schemas.microsoft.com/office/drawing/2014/main" id="{1FD71D3B-C18E-FA2C-9F61-E0300CEEA36D}"/>
                  </a:ext>
                </a:extLst>
              </p14:cNvPr>
              <p14:cNvContentPartPr/>
              <p14:nvPr/>
            </p14:nvContentPartPr>
            <p14:xfrm>
              <a:off x="5204373" y="3201148"/>
              <a:ext cx="106920" cy="224280"/>
            </p14:xfrm>
          </p:contentPart>
        </mc:Choice>
        <mc:Fallback>
          <p:pic>
            <p:nvPicPr>
              <p:cNvPr id="62" name="Freihand 61">
                <a:extLst>
                  <a:ext uri="{FF2B5EF4-FFF2-40B4-BE49-F238E27FC236}">
                    <a16:creationId xmlns:a16="http://schemas.microsoft.com/office/drawing/2014/main" id="{1FD71D3B-C18E-FA2C-9F61-E0300CEEA36D}"/>
                  </a:ext>
                </a:extLst>
              </p:cNvPr>
              <p:cNvPicPr/>
              <p:nvPr/>
            </p:nvPicPr>
            <p:blipFill>
              <a:blip r:embed="rId28"/>
              <a:stretch>
                <a:fillRect/>
              </a:stretch>
            </p:blipFill>
            <p:spPr>
              <a:xfrm>
                <a:off x="5198253" y="3195028"/>
                <a:ext cx="119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3" name="Freihand 62">
                <a:extLst>
                  <a:ext uri="{FF2B5EF4-FFF2-40B4-BE49-F238E27FC236}">
                    <a16:creationId xmlns:a16="http://schemas.microsoft.com/office/drawing/2014/main" id="{2C502A5D-F485-5E67-E218-9326B436CD9C}"/>
                  </a:ext>
                </a:extLst>
              </p14:cNvPr>
              <p14:cNvContentPartPr/>
              <p14:nvPr/>
            </p14:nvContentPartPr>
            <p14:xfrm>
              <a:off x="5217333" y="3245788"/>
              <a:ext cx="88920" cy="167040"/>
            </p14:xfrm>
          </p:contentPart>
        </mc:Choice>
        <mc:Fallback>
          <p:pic>
            <p:nvPicPr>
              <p:cNvPr id="63" name="Freihand 62">
                <a:extLst>
                  <a:ext uri="{FF2B5EF4-FFF2-40B4-BE49-F238E27FC236}">
                    <a16:creationId xmlns:a16="http://schemas.microsoft.com/office/drawing/2014/main" id="{2C502A5D-F485-5E67-E218-9326B436CD9C}"/>
                  </a:ext>
                </a:extLst>
              </p:cNvPr>
              <p:cNvPicPr/>
              <p:nvPr/>
            </p:nvPicPr>
            <p:blipFill>
              <a:blip r:embed="rId30"/>
              <a:stretch>
                <a:fillRect/>
              </a:stretch>
            </p:blipFill>
            <p:spPr>
              <a:xfrm>
                <a:off x="5211213" y="3239668"/>
                <a:ext cx="101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4080" name="Freihand 174079">
                <a:extLst>
                  <a:ext uri="{FF2B5EF4-FFF2-40B4-BE49-F238E27FC236}">
                    <a16:creationId xmlns:a16="http://schemas.microsoft.com/office/drawing/2014/main" id="{C531DBBE-D61D-F072-D444-C921C66C7AA6}"/>
                  </a:ext>
                </a:extLst>
              </p14:cNvPr>
              <p14:cNvContentPartPr/>
              <p14:nvPr/>
            </p14:nvContentPartPr>
            <p14:xfrm>
              <a:off x="5189613" y="3212308"/>
              <a:ext cx="16200" cy="16920"/>
            </p14:xfrm>
          </p:contentPart>
        </mc:Choice>
        <mc:Fallback>
          <p:pic>
            <p:nvPicPr>
              <p:cNvPr id="174080" name="Freihand 174079">
                <a:extLst>
                  <a:ext uri="{FF2B5EF4-FFF2-40B4-BE49-F238E27FC236}">
                    <a16:creationId xmlns:a16="http://schemas.microsoft.com/office/drawing/2014/main" id="{C531DBBE-D61D-F072-D444-C921C66C7AA6}"/>
                  </a:ext>
                </a:extLst>
              </p:cNvPr>
              <p:cNvPicPr/>
              <p:nvPr/>
            </p:nvPicPr>
            <p:blipFill>
              <a:blip r:embed="rId32"/>
              <a:stretch>
                <a:fillRect/>
              </a:stretch>
            </p:blipFill>
            <p:spPr>
              <a:xfrm>
                <a:off x="5183493" y="3206188"/>
                <a:ext cx="28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081" name="Freihand 174080">
                <a:extLst>
                  <a:ext uri="{FF2B5EF4-FFF2-40B4-BE49-F238E27FC236}">
                    <a16:creationId xmlns:a16="http://schemas.microsoft.com/office/drawing/2014/main" id="{3CCC374B-ACA0-BEC5-A09F-3AD9C18E20A6}"/>
                  </a:ext>
                </a:extLst>
              </p14:cNvPr>
              <p14:cNvContentPartPr/>
              <p14:nvPr/>
            </p14:nvContentPartPr>
            <p14:xfrm>
              <a:off x="5366013" y="3345868"/>
              <a:ext cx="11880" cy="12960"/>
            </p14:xfrm>
          </p:contentPart>
        </mc:Choice>
        <mc:Fallback>
          <p:pic>
            <p:nvPicPr>
              <p:cNvPr id="174081" name="Freihand 174080">
                <a:extLst>
                  <a:ext uri="{FF2B5EF4-FFF2-40B4-BE49-F238E27FC236}">
                    <a16:creationId xmlns:a16="http://schemas.microsoft.com/office/drawing/2014/main" id="{3CCC374B-ACA0-BEC5-A09F-3AD9C18E20A6}"/>
                  </a:ext>
                </a:extLst>
              </p:cNvPr>
              <p:cNvPicPr/>
              <p:nvPr/>
            </p:nvPicPr>
            <p:blipFill>
              <a:blip r:embed="rId34"/>
              <a:stretch>
                <a:fillRect/>
              </a:stretch>
            </p:blipFill>
            <p:spPr>
              <a:xfrm>
                <a:off x="5359893" y="3339748"/>
                <a:ext cx="24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4082" name="Freihand 174081">
                <a:extLst>
                  <a:ext uri="{FF2B5EF4-FFF2-40B4-BE49-F238E27FC236}">
                    <a16:creationId xmlns:a16="http://schemas.microsoft.com/office/drawing/2014/main" id="{6BB75C52-FAB0-0861-BA5A-B5BA9BF50A6A}"/>
                  </a:ext>
                </a:extLst>
              </p14:cNvPr>
              <p14:cNvContentPartPr/>
              <p14:nvPr/>
            </p14:nvContentPartPr>
            <p14:xfrm>
              <a:off x="5483373" y="3206908"/>
              <a:ext cx="105120" cy="162000"/>
            </p14:xfrm>
          </p:contentPart>
        </mc:Choice>
        <mc:Fallback>
          <p:pic>
            <p:nvPicPr>
              <p:cNvPr id="174082" name="Freihand 174081">
                <a:extLst>
                  <a:ext uri="{FF2B5EF4-FFF2-40B4-BE49-F238E27FC236}">
                    <a16:creationId xmlns:a16="http://schemas.microsoft.com/office/drawing/2014/main" id="{6BB75C52-FAB0-0861-BA5A-B5BA9BF50A6A}"/>
                  </a:ext>
                </a:extLst>
              </p:cNvPr>
              <p:cNvPicPr/>
              <p:nvPr/>
            </p:nvPicPr>
            <p:blipFill>
              <a:blip r:embed="rId36"/>
              <a:stretch>
                <a:fillRect/>
              </a:stretch>
            </p:blipFill>
            <p:spPr>
              <a:xfrm>
                <a:off x="5477253" y="3200788"/>
                <a:ext cx="117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4086" name="Freihand 174085">
                <a:extLst>
                  <a:ext uri="{FF2B5EF4-FFF2-40B4-BE49-F238E27FC236}">
                    <a16:creationId xmlns:a16="http://schemas.microsoft.com/office/drawing/2014/main" id="{E241837B-827D-8D6D-A224-F4E5E40D7453}"/>
                  </a:ext>
                </a:extLst>
              </p14:cNvPr>
              <p14:cNvContentPartPr/>
              <p14:nvPr/>
            </p14:nvContentPartPr>
            <p14:xfrm>
              <a:off x="5751213" y="3135268"/>
              <a:ext cx="513000" cy="246600"/>
            </p14:xfrm>
          </p:contentPart>
        </mc:Choice>
        <mc:Fallback>
          <p:pic>
            <p:nvPicPr>
              <p:cNvPr id="174086" name="Freihand 174085">
                <a:extLst>
                  <a:ext uri="{FF2B5EF4-FFF2-40B4-BE49-F238E27FC236}">
                    <a16:creationId xmlns:a16="http://schemas.microsoft.com/office/drawing/2014/main" id="{E241837B-827D-8D6D-A224-F4E5E40D7453}"/>
                  </a:ext>
                </a:extLst>
              </p:cNvPr>
              <p:cNvPicPr/>
              <p:nvPr/>
            </p:nvPicPr>
            <p:blipFill>
              <a:blip r:embed="rId38"/>
              <a:stretch>
                <a:fillRect/>
              </a:stretch>
            </p:blipFill>
            <p:spPr>
              <a:xfrm>
                <a:off x="5745093" y="3129148"/>
                <a:ext cx="525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4087" name="Freihand 174086">
                <a:extLst>
                  <a:ext uri="{FF2B5EF4-FFF2-40B4-BE49-F238E27FC236}">
                    <a16:creationId xmlns:a16="http://schemas.microsoft.com/office/drawing/2014/main" id="{8AC5FA11-42C7-74E8-A40A-8E2C5F5FA757}"/>
                  </a:ext>
                </a:extLst>
              </p14:cNvPr>
              <p14:cNvContentPartPr/>
              <p14:nvPr/>
            </p14:nvContentPartPr>
            <p14:xfrm>
              <a:off x="6311733" y="3222028"/>
              <a:ext cx="45360" cy="101520"/>
            </p14:xfrm>
          </p:contentPart>
        </mc:Choice>
        <mc:Fallback>
          <p:pic>
            <p:nvPicPr>
              <p:cNvPr id="174087" name="Freihand 174086">
                <a:extLst>
                  <a:ext uri="{FF2B5EF4-FFF2-40B4-BE49-F238E27FC236}">
                    <a16:creationId xmlns:a16="http://schemas.microsoft.com/office/drawing/2014/main" id="{8AC5FA11-42C7-74E8-A40A-8E2C5F5FA757}"/>
                  </a:ext>
                </a:extLst>
              </p:cNvPr>
              <p:cNvPicPr/>
              <p:nvPr/>
            </p:nvPicPr>
            <p:blipFill>
              <a:blip r:embed="rId40"/>
              <a:stretch>
                <a:fillRect/>
              </a:stretch>
            </p:blipFill>
            <p:spPr>
              <a:xfrm>
                <a:off x="6305613" y="3215908"/>
                <a:ext cx="57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4088" name="Freihand 174087">
                <a:extLst>
                  <a:ext uri="{FF2B5EF4-FFF2-40B4-BE49-F238E27FC236}">
                    <a16:creationId xmlns:a16="http://schemas.microsoft.com/office/drawing/2014/main" id="{1158CB3A-2A3D-6711-3C38-3C5E58A6C8C0}"/>
                  </a:ext>
                </a:extLst>
              </p14:cNvPr>
              <p14:cNvContentPartPr/>
              <p14:nvPr/>
            </p14:nvContentPartPr>
            <p14:xfrm>
              <a:off x="6363933" y="3150748"/>
              <a:ext cx="167400" cy="182880"/>
            </p14:xfrm>
          </p:contentPart>
        </mc:Choice>
        <mc:Fallback>
          <p:pic>
            <p:nvPicPr>
              <p:cNvPr id="174088" name="Freihand 174087">
                <a:extLst>
                  <a:ext uri="{FF2B5EF4-FFF2-40B4-BE49-F238E27FC236}">
                    <a16:creationId xmlns:a16="http://schemas.microsoft.com/office/drawing/2014/main" id="{1158CB3A-2A3D-6711-3C38-3C5E58A6C8C0}"/>
                  </a:ext>
                </a:extLst>
              </p:cNvPr>
              <p:cNvPicPr/>
              <p:nvPr/>
            </p:nvPicPr>
            <p:blipFill>
              <a:blip r:embed="rId42"/>
              <a:stretch>
                <a:fillRect/>
              </a:stretch>
            </p:blipFill>
            <p:spPr>
              <a:xfrm>
                <a:off x="6357813" y="3144628"/>
                <a:ext cx="179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4089" name="Freihand 174088">
                <a:extLst>
                  <a:ext uri="{FF2B5EF4-FFF2-40B4-BE49-F238E27FC236}">
                    <a16:creationId xmlns:a16="http://schemas.microsoft.com/office/drawing/2014/main" id="{34ABC2B7-ADCF-8353-3AE2-AFC3CD296F56}"/>
                  </a:ext>
                </a:extLst>
              </p14:cNvPr>
              <p14:cNvContentPartPr/>
              <p14:nvPr/>
            </p14:nvContentPartPr>
            <p14:xfrm>
              <a:off x="6533493" y="3060028"/>
              <a:ext cx="133920" cy="254160"/>
            </p14:xfrm>
          </p:contentPart>
        </mc:Choice>
        <mc:Fallback>
          <p:pic>
            <p:nvPicPr>
              <p:cNvPr id="174089" name="Freihand 174088">
                <a:extLst>
                  <a:ext uri="{FF2B5EF4-FFF2-40B4-BE49-F238E27FC236}">
                    <a16:creationId xmlns:a16="http://schemas.microsoft.com/office/drawing/2014/main" id="{34ABC2B7-ADCF-8353-3AE2-AFC3CD296F56}"/>
                  </a:ext>
                </a:extLst>
              </p:cNvPr>
              <p:cNvPicPr/>
              <p:nvPr/>
            </p:nvPicPr>
            <p:blipFill>
              <a:blip r:embed="rId44"/>
              <a:stretch>
                <a:fillRect/>
              </a:stretch>
            </p:blipFill>
            <p:spPr>
              <a:xfrm>
                <a:off x="6527373" y="3053908"/>
                <a:ext cx="146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4090" name="Freihand 174089">
                <a:extLst>
                  <a:ext uri="{FF2B5EF4-FFF2-40B4-BE49-F238E27FC236}">
                    <a16:creationId xmlns:a16="http://schemas.microsoft.com/office/drawing/2014/main" id="{0BDC59CE-6DBD-83A5-1386-21F073D5669E}"/>
                  </a:ext>
                </a:extLst>
              </p14:cNvPr>
              <p14:cNvContentPartPr/>
              <p14:nvPr/>
            </p14:nvContentPartPr>
            <p14:xfrm>
              <a:off x="6485613" y="3121228"/>
              <a:ext cx="6840" cy="3600"/>
            </p14:xfrm>
          </p:contentPart>
        </mc:Choice>
        <mc:Fallback>
          <p:pic>
            <p:nvPicPr>
              <p:cNvPr id="174090" name="Freihand 174089">
                <a:extLst>
                  <a:ext uri="{FF2B5EF4-FFF2-40B4-BE49-F238E27FC236}">
                    <a16:creationId xmlns:a16="http://schemas.microsoft.com/office/drawing/2014/main" id="{0BDC59CE-6DBD-83A5-1386-21F073D5669E}"/>
                  </a:ext>
                </a:extLst>
              </p:cNvPr>
              <p:cNvPicPr/>
              <p:nvPr/>
            </p:nvPicPr>
            <p:blipFill>
              <a:blip r:embed="rId46"/>
              <a:stretch>
                <a:fillRect/>
              </a:stretch>
            </p:blipFill>
            <p:spPr>
              <a:xfrm>
                <a:off x="6479493" y="3115108"/>
                <a:ext cx="19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4091" name="Freihand 174090">
                <a:extLst>
                  <a:ext uri="{FF2B5EF4-FFF2-40B4-BE49-F238E27FC236}">
                    <a16:creationId xmlns:a16="http://schemas.microsoft.com/office/drawing/2014/main" id="{B6521DAF-CC03-015C-70CA-F6362A96C3E0}"/>
                  </a:ext>
                </a:extLst>
              </p14:cNvPr>
              <p14:cNvContentPartPr/>
              <p14:nvPr/>
            </p14:nvContentPartPr>
            <p14:xfrm>
              <a:off x="6799533" y="3136708"/>
              <a:ext cx="221760" cy="187560"/>
            </p14:xfrm>
          </p:contentPart>
        </mc:Choice>
        <mc:Fallback>
          <p:pic>
            <p:nvPicPr>
              <p:cNvPr id="174091" name="Freihand 174090">
                <a:extLst>
                  <a:ext uri="{FF2B5EF4-FFF2-40B4-BE49-F238E27FC236}">
                    <a16:creationId xmlns:a16="http://schemas.microsoft.com/office/drawing/2014/main" id="{B6521DAF-CC03-015C-70CA-F6362A96C3E0}"/>
                  </a:ext>
                </a:extLst>
              </p:cNvPr>
              <p:cNvPicPr/>
              <p:nvPr/>
            </p:nvPicPr>
            <p:blipFill>
              <a:blip r:embed="rId48"/>
              <a:stretch>
                <a:fillRect/>
              </a:stretch>
            </p:blipFill>
            <p:spPr>
              <a:xfrm>
                <a:off x="6793413" y="3130588"/>
                <a:ext cx="234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4092" name="Freihand 174091">
                <a:extLst>
                  <a:ext uri="{FF2B5EF4-FFF2-40B4-BE49-F238E27FC236}">
                    <a16:creationId xmlns:a16="http://schemas.microsoft.com/office/drawing/2014/main" id="{1285AB61-12E2-5775-43FF-370C6BFF9872}"/>
                  </a:ext>
                </a:extLst>
              </p14:cNvPr>
              <p14:cNvContentPartPr/>
              <p14:nvPr/>
            </p14:nvContentPartPr>
            <p14:xfrm>
              <a:off x="7058013" y="3206188"/>
              <a:ext cx="80280" cy="110880"/>
            </p14:xfrm>
          </p:contentPart>
        </mc:Choice>
        <mc:Fallback>
          <p:pic>
            <p:nvPicPr>
              <p:cNvPr id="174092" name="Freihand 174091">
                <a:extLst>
                  <a:ext uri="{FF2B5EF4-FFF2-40B4-BE49-F238E27FC236}">
                    <a16:creationId xmlns:a16="http://schemas.microsoft.com/office/drawing/2014/main" id="{1285AB61-12E2-5775-43FF-370C6BFF9872}"/>
                  </a:ext>
                </a:extLst>
              </p:cNvPr>
              <p:cNvPicPr/>
              <p:nvPr/>
            </p:nvPicPr>
            <p:blipFill>
              <a:blip r:embed="rId50"/>
              <a:stretch>
                <a:fillRect/>
              </a:stretch>
            </p:blipFill>
            <p:spPr>
              <a:xfrm>
                <a:off x="7051893" y="3200068"/>
                <a:ext cx="92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4093" name="Freihand 174092">
                <a:extLst>
                  <a:ext uri="{FF2B5EF4-FFF2-40B4-BE49-F238E27FC236}">
                    <a16:creationId xmlns:a16="http://schemas.microsoft.com/office/drawing/2014/main" id="{718E8499-217A-C564-55DB-7D849829BA2E}"/>
                  </a:ext>
                </a:extLst>
              </p14:cNvPr>
              <p14:cNvContentPartPr/>
              <p14:nvPr/>
            </p14:nvContentPartPr>
            <p14:xfrm>
              <a:off x="7162053" y="3051388"/>
              <a:ext cx="194400" cy="211680"/>
            </p14:xfrm>
          </p:contentPart>
        </mc:Choice>
        <mc:Fallback>
          <p:pic>
            <p:nvPicPr>
              <p:cNvPr id="174093" name="Freihand 174092">
                <a:extLst>
                  <a:ext uri="{FF2B5EF4-FFF2-40B4-BE49-F238E27FC236}">
                    <a16:creationId xmlns:a16="http://schemas.microsoft.com/office/drawing/2014/main" id="{718E8499-217A-C564-55DB-7D849829BA2E}"/>
                  </a:ext>
                </a:extLst>
              </p:cNvPr>
              <p:cNvPicPr/>
              <p:nvPr/>
            </p:nvPicPr>
            <p:blipFill>
              <a:blip r:embed="rId52"/>
              <a:stretch>
                <a:fillRect/>
              </a:stretch>
            </p:blipFill>
            <p:spPr>
              <a:xfrm>
                <a:off x="7155933" y="3045268"/>
                <a:ext cx="206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4095" name="Freihand 174094">
                <a:extLst>
                  <a:ext uri="{FF2B5EF4-FFF2-40B4-BE49-F238E27FC236}">
                    <a16:creationId xmlns:a16="http://schemas.microsoft.com/office/drawing/2014/main" id="{6DD8BCEB-F19A-0D5B-A6B6-0E3904D7531F}"/>
                  </a:ext>
                </a:extLst>
              </p14:cNvPr>
              <p14:cNvContentPartPr/>
              <p14:nvPr/>
            </p14:nvContentPartPr>
            <p14:xfrm>
              <a:off x="5831133" y="3589588"/>
              <a:ext cx="113760" cy="300960"/>
            </p14:xfrm>
          </p:contentPart>
        </mc:Choice>
        <mc:Fallback>
          <p:pic>
            <p:nvPicPr>
              <p:cNvPr id="174095" name="Freihand 174094">
                <a:extLst>
                  <a:ext uri="{FF2B5EF4-FFF2-40B4-BE49-F238E27FC236}">
                    <a16:creationId xmlns:a16="http://schemas.microsoft.com/office/drawing/2014/main" id="{6DD8BCEB-F19A-0D5B-A6B6-0E3904D7531F}"/>
                  </a:ext>
                </a:extLst>
              </p:cNvPr>
              <p:cNvPicPr/>
              <p:nvPr/>
            </p:nvPicPr>
            <p:blipFill>
              <a:blip r:embed="rId54"/>
              <a:stretch>
                <a:fillRect/>
              </a:stretch>
            </p:blipFill>
            <p:spPr>
              <a:xfrm>
                <a:off x="5825013" y="3583468"/>
                <a:ext cx="1260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4096" name="Freihand 174095">
                <a:extLst>
                  <a:ext uri="{FF2B5EF4-FFF2-40B4-BE49-F238E27FC236}">
                    <a16:creationId xmlns:a16="http://schemas.microsoft.com/office/drawing/2014/main" id="{97829893-F713-E59D-F189-53DB3D6E838B}"/>
                  </a:ext>
                </a:extLst>
              </p14:cNvPr>
              <p14:cNvContentPartPr/>
              <p14:nvPr/>
            </p14:nvContentPartPr>
            <p14:xfrm>
              <a:off x="5966133" y="3488068"/>
              <a:ext cx="130680" cy="206280"/>
            </p14:xfrm>
          </p:contentPart>
        </mc:Choice>
        <mc:Fallback>
          <p:pic>
            <p:nvPicPr>
              <p:cNvPr id="174096" name="Freihand 174095">
                <a:extLst>
                  <a:ext uri="{FF2B5EF4-FFF2-40B4-BE49-F238E27FC236}">
                    <a16:creationId xmlns:a16="http://schemas.microsoft.com/office/drawing/2014/main" id="{97829893-F713-E59D-F189-53DB3D6E838B}"/>
                  </a:ext>
                </a:extLst>
              </p:cNvPr>
              <p:cNvPicPr/>
              <p:nvPr/>
            </p:nvPicPr>
            <p:blipFill>
              <a:blip r:embed="rId56"/>
              <a:stretch>
                <a:fillRect/>
              </a:stretch>
            </p:blipFill>
            <p:spPr>
              <a:xfrm>
                <a:off x="5960013" y="3481948"/>
                <a:ext cx="142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4097" name="Freihand 174096">
                <a:extLst>
                  <a:ext uri="{FF2B5EF4-FFF2-40B4-BE49-F238E27FC236}">
                    <a16:creationId xmlns:a16="http://schemas.microsoft.com/office/drawing/2014/main" id="{A2B20740-3254-7EC5-E6DD-8BE9A7023EB7}"/>
                  </a:ext>
                </a:extLst>
              </p14:cNvPr>
              <p14:cNvContentPartPr/>
              <p14:nvPr/>
            </p14:nvContentPartPr>
            <p14:xfrm>
              <a:off x="6131013" y="3605428"/>
              <a:ext cx="193680" cy="82800"/>
            </p14:xfrm>
          </p:contentPart>
        </mc:Choice>
        <mc:Fallback>
          <p:pic>
            <p:nvPicPr>
              <p:cNvPr id="174097" name="Freihand 174096">
                <a:extLst>
                  <a:ext uri="{FF2B5EF4-FFF2-40B4-BE49-F238E27FC236}">
                    <a16:creationId xmlns:a16="http://schemas.microsoft.com/office/drawing/2014/main" id="{A2B20740-3254-7EC5-E6DD-8BE9A7023EB7}"/>
                  </a:ext>
                </a:extLst>
              </p:cNvPr>
              <p:cNvPicPr/>
              <p:nvPr/>
            </p:nvPicPr>
            <p:blipFill>
              <a:blip r:embed="rId58"/>
              <a:stretch>
                <a:fillRect/>
              </a:stretch>
            </p:blipFill>
            <p:spPr>
              <a:xfrm>
                <a:off x="6124893" y="3599308"/>
                <a:ext cx="205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4098" name="Freihand 174097">
                <a:extLst>
                  <a:ext uri="{FF2B5EF4-FFF2-40B4-BE49-F238E27FC236}">
                    <a16:creationId xmlns:a16="http://schemas.microsoft.com/office/drawing/2014/main" id="{EDD33859-1C94-EEE4-E906-6817314F6129}"/>
                  </a:ext>
                </a:extLst>
              </p14:cNvPr>
              <p14:cNvContentPartPr/>
              <p14:nvPr/>
            </p14:nvContentPartPr>
            <p14:xfrm>
              <a:off x="6399933" y="3533788"/>
              <a:ext cx="143640" cy="121680"/>
            </p14:xfrm>
          </p:contentPart>
        </mc:Choice>
        <mc:Fallback>
          <p:pic>
            <p:nvPicPr>
              <p:cNvPr id="174098" name="Freihand 174097">
                <a:extLst>
                  <a:ext uri="{FF2B5EF4-FFF2-40B4-BE49-F238E27FC236}">
                    <a16:creationId xmlns:a16="http://schemas.microsoft.com/office/drawing/2014/main" id="{EDD33859-1C94-EEE4-E906-6817314F6129}"/>
                  </a:ext>
                </a:extLst>
              </p:cNvPr>
              <p:cNvPicPr/>
              <p:nvPr/>
            </p:nvPicPr>
            <p:blipFill>
              <a:blip r:embed="rId60"/>
              <a:stretch>
                <a:fillRect/>
              </a:stretch>
            </p:blipFill>
            <p:spPr>
              <a:xfrm>
                <a:off x="6393813" y="3527668"/>
                <a:ext cx="155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4099" name="Freihand 174098">
                <a:extLst>
                  <a:ext uri="{FF2B5EF4-FFF2-40B4-BE49-F238E27FC236}">
                    <a16:creationId xmlns:a16="http://schemas.microsoft.com/office/drawing/2014/main" id="{4BB0B5A6-21B5-4E3F-3DA5-6973AC09AFEC}"/>
                  </a:ext>
                </a:extLst>
              </p14:cNvPr>
              <p14:cNvContentPartPr/>
              <p14:nvPr/>
            </p14:nvContentPartPr>
            <p14:xfrm>
              <a:off x="6606213" y="3520108"/>
              <a:ext cx="117720" cy="114120"/>
            </p14:xfrm>
          </p:contentPart>
        </mc:Choice>
        <mc:Fallback>
          <p:pic>
            <p:nvPicPr>
              <p:cNvPr id="174099" name="Freihand 174098">
                <a:extLst>
                  <a:ext uri="{FF2B5EF4-FFF2-40B4-BE49-F238E27FC236}">
                    <a16:creationId xmlns:a16="http://schemas.microsoft.com/office/drawing/2014/main" id="{4BB0B5A6-21B5-4E3F-3DA5-6973AC09AFEC}"/>
                  </a:ext>
                </a:extLst>
              </p:cNvPr>
              <p:cNvPicPr/>
              <p:nvPr/>
            </p:nvPicPr>
            <p:blipFill>
              <a:blip r:embed="rId62"/>
              <a:stretch>
                <a:fillRect/>
              </a:stretch>
            </p:blipFill>
            <p:spPr>
              <a:xfrm>
                <a:off x="6600093" y="3513988"/>
                <a:ext cx="129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4101" name="Freihand 174100">
                <a:extLst>
                  <a:ext uri="{FF2B5EF4-FFF2-40B4-BE49-F238E27FC236}">
                    <a16:creationId xmlns:a16="http://schemas.microsoft.com/office/drawing/2014/main" id="{734060F4-5FE9-197B-0019-9480726C7ADE}"/>
                  </a:ext>
                </a:extLst>
              </p14:cNvPr>
              <p14:cNvContentPartPr/>
              <p14:nvPr/>
            </p14:nvContentPartPr>
            <p14:xfrm>
              <a:off x="6757413" y="3411388"/>
              <a:ext cx="333720" cy="188280"/>
            </p14:xfrm>
          </p:contentPart>
        </mc:Choice>
        <mc:Fallback>
          <p:pic>
            <p:nvPicPr>
              <p:cNvPr id="174101" name="Freihand 174100">
                <a:extLst>
                  <a:ext uri="{FF2B5EF4-FFF2-40B4-BE49-F238E27FC236}">
                    <a16:creationId xmlns:a16="http://schemas.microsoft.com/office/drawing/2014/main" id="{734060F4-5FE9-197B-0019-9480726C7ADE}"/>
                  </a:ext>
                </a:extLst>
              </p:cNvPr>
              <p:cNvPicPr/>
              <p:nvPr/>
            </p:nvPicPr>
            <p:blipFill>
              <a:blip r:embed="rId64"/>
              <a:stretch>
                <a:fillRect/>
              </a:stretch>
            </p:blipFill>
            <p:spPr>
              <a:xfrm>
                <a:off x="6751293" y="3405268"/>
                <a:ext cx="345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4102" name="Freihand 174101">
                <a:extLst>
                  <a:ext uri="{FF2B5EF4-FFF2-40B4-BE49-F238E27FC236}">
                    <a16:creationId xmlns:a16="http://schemas.microsoft.com/office/drawing/2014/main" id="{16217CDD-913E-C6DF-D1B5-DCE76BA6DC83}"/>
                  </a:ext>
                </a:extLst>
              </p14:cNvPr>
              <p14:cNvContentPartPr/>
              <p14:nvPr/>
            </p14:nvContentPartPr>
            <p14:xfrm>
              <a:off x="7175733" y="3468268"/>
              <a:ext cx="79200" cy="103320"/>
            </p14:xfrm>
          </p:contentPart>
        </mc:Choice>
        <mc:Fallback>
          <p:pic>
            <p:nvPicPr>
              <p:cNvPr id="174102" name="Freihand 174101">
                <a:extLst>
                  <a:ext uri="{FF2B5EF4-FFF2-40B4-BE49-F238E27FC236}">
                    <a16:creationId xmlns:a16="http://schemas.microsoft.com/office/drawing/2014/main" id="{16217CDD-913E-C6DF-D1B5-DCE76BA6DC83}"/>
                  </a:ext>
                </a:extLst>
              </p:cNvPr>
              <p:cNvPicPr/>
              <p:nvPr/>
            </p:nvPicPr>
            <p:blipFill>
              <a:blip r:embed="rId66"/>
              <a:stretch>
                <a:fillRect/>
              </a:stretch>
            </p:blipFill>
            <p:spPr>
              <a:xfrm>
                <a:off x="7169613" y="3462148"/>
                <a:ext cx="91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4103" name="Freihand 174102">
                <a:extLst>
                  <a:ext uri="{FF2B5EF4-FFF2-40B4-BE49-F238E27FC236}">
                    <a16:creationId xmlns:a16="http://schemas.microsoft.com/office/drawing/2014/main" id="{8BFF9DC3-76B4-1EC5-F0F4-83A0FB897472}"/>
                  </a:ext>
                </a:extLst>
              </p14:cNvPr>
              <p14:cNvContentPartPr/>
              <p14:nvPr/>
            </p14:nvContentPartPr>
            <p14:xfrm>
              <a:off x="7257453" y="3322828"/>
              <a:ext cx="153720" cy="246240"/>
            </p14:xfrm>
          </p:contentPart>
        </mc:Choice>
        <mc:Fallback>
          <p:pic>
            <p:nvPicPr>
              <p:cNvPr id="174103" name="Freihand 174102">
                <a:extLst>
                  <a:ext uri="{FF2B5EF4-FFF2-40B4-BE49-F238E27FC236}">
                    <a16:creationId xmlns:a16="http://schemas.microsoft.com/office/drawing/2014/main" id="{8BFF9DC3-76B4-1EC5-F0F4-83A0FB897472}"/>
                  </a:ext>
                </a:extLst>
              </p:cNvPr>
              <p:cNvPicPr/>
              <p:nvPr/>
            </p:nvPicPr>
            <p:blipFill>
              <a:blip r:embed="rId68"/>
              <a:stretch>
                <a:fillRect/>
              </a:stretch>
            </p:blipFill>
            <p:spPr>
              <a:xfrm>
                <a:off x="7251333" y="3316708"/>
                <a:ext cx="1659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4104" name="Freihand 174103">
                <a:extLst>
                  <a:ext uri="{FF2B5EF4-FFF2-40B4-BE49-F238E27FC236}">
                    <a16:creationId xmlns:a16="http://schemas.microsoft.com/office/drawing/2014/main" id="{20C3FD50-7AEC-5427-E18A-6C53B2435634}"/>
                  </a:ext>
                </a:extLst>
              </p14:cNvPr>
              <p14:cNvContentPartPr/>
              <p14:nvPr/>
            </p14:nvContentPartPr>
            <p14:xfrm>
              <a:off x="7499373" y="3378988"/>
              <a:ext cx="90000" cy="167400"/>
            </p14:xfrm>
          </p:contentPart>
        </mc:Choice>
        <mc:Fallback>
          <p:pic>
            <p:nvPicPr>
              <p:cNvPr id="174104" name="Freihand 174103">
                <a:extLst>
                  <a:ext uri="{FF2B5EF4-FFF2-40B4-BE49-F238E27FC236}">
                    <a16:creationId xmlns:a16="http://schemas.microsoft.com/office/drawing/2014/main" id="{20C3FD50-7AEC-5427-E18A-6C53B2435634}"/>
                  </a:ext>
                </a:extLst>
              </p:cNvPr>
              <p:cNvPicPr/>
              <p:nvPr/>
            </p:nvPicPr>
            <p:blipFill>
              <a:blip r:embed="rId70"/>
              <a:stretch>
                <a:fillRect/>
              </a:stretch>
            </p:blipFill>
            <p:spPr>
              <a:xfrm>
                <a:off x="7493253" y="3372868"/>
                <a:ext cx="102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4105" name="Freihand 174104">
                <a:extLst>
                  <a:ext uri="{FF2B5EF4-FFF2-40B4-BE49-F238E27FC236}">
                    <a16:creationId xmlns:a16="http://schemas.microsoft.com/office/drawing/2014/main" id="{23923340-D97C-113A-CA62-6870329923CA}"/>
                  </a:ext>
                </a:extLst>
              </p14:cNvPr>
              <p14:cNvContentPartPr/>
              <p14:nvPr/>
            </p14:nvContentPartPr>
            <p14:xfrm>
              <a:off x="7644093" y="3375748"/>
              <a:ext cx="72360" cy="123840"/>
            </p14:xfrm>
          </p:contentPart>
        </mc:Choice>
        <mc:Fallback>
          <p:pic>
            <p:nvPicPr>
              <p:cNvPr id="174105" name="Freihand 174104">
                <a:extLst>
                  <a:ext uri="{FF2B5EF4-FFF2-40B4-BE49-F238E27FC236}">
                    <a16:creationId xmlns:a16="http://schemas.microsoft.com/office/drawing/2014/main" id="{23923340-D97C-113A-CA62-6870329923CA}"/>
                  </a:ext>
                </a:extLst>
              </p:cNvPr>
              <p:cNvPicPr/>
              <p:nvPr/>
            </p:nvPicPr>
            <p:blipFill>
              <a:blip r:embed="rId72"/>
              <a:stretch>
                <a:fillRect/>
              </a:stretch>
            </p:blipFill>
            <p:spPr>
              <a:xfrm>
                <a:off x="7637973" y="3369628"/>
                <a:ext cx="84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4106" name="Freihand 174105">
                <a:extLst>
                  <a:ext uri="{FF2B5EF4-FFF2-40B4-BE49-F238E27FC236}">
                    <a16:creationId xmlns:a16="http://schemas.microsoft.com/office/drawing/2014/main" id="{23A92E89-4756-2CE9-A0E1-1F2ECBB11DC9}"/>
                  </a:ext>
                </a:extLst>
              </p14:cNvPr>
              <p14:cNvContentPartPr/>
              <p14:nvPr/>
            </p14:nvContentPartPr>
            <p14:xfrm>
              <a:off x="7760013" y="3362068"/>
              <a:ext cx="90360" cy="136080"/>
            </p14:xfrm>
          </p:contentPart>
        </mc:Choice>
        <mc:Fallback>
          <p:pic>
            <p:nvPicPr>
              <p:cNvPr id="174106" name="Freihand 174105">
                <a:extLst>
                  <a:ext uri="{FF2B5EF4-FFF2-40B4-BE49-F238E27FC236}">
                    <a16:creationId xmlns:a16="http://schemas.microsoft.com/office/drawing/2014/main" id="{23A92E89-4756-2CE9-A0E1-1F2ECBB11DC9}"/>
                  </a:ext>
                </a:extLst>
              </p:cNvPr>
              <p:cNvPicPr/>
              <p:nvPr/>
            </p:nvPicPr>
            <p:blipFill>
              <a:blip r:embed="rId74"/>
              <a:stretch>
                <a:fillRect/>
              </a:stretch>
            </p:blipFill>
            <p:spPr>
              <a:xfrm>
                <a:off x="7753893" y="3355948"/>
                <a:ext cx="102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4107" name="Freihand 174106">
                <a:extLst>
                  <a:ext uri="{FF2B5EF4-FFF2-40B4-BE49-F238E27FC236}">
                    <a16:creationId xmlns:a16="http://schemas.microsoft.com/office/drawing/2014/main" id="{5F4311CA-364C-0E52-245B-A0C0DD44D896}"/>
                  </a:ext>
                </a:extLst>
              </p14:cNvPr>
              <p14:cNvContentPartPr/>
              <p14:nvPr/>
            </p14:nvContentPartPr>
            <p14:xfrm>
              <a:off x="7851093" y="3258388"/>
              <a:ext cx="87480" cy="198720"/>
            </p14:xfrm>
          </p:contentPart>
        </mc:Choice>
        <mc:Fallback>
          <p:pic>
            <p:nvPicPr>
              <p:cNvPr id="174107" name="Freihand 174106">
                <a:extLst>
                  <a:ext uri="{FF2B5EF4-FFF2-40B4-BE49-F238E27FC236}">
                    <a16:creationId xmlns:a16="http://schemas.microsoft.com/office/drawing/2014/main" id="{5F4311CA-364C-0E52-245B-A0C0DD44D896}"/>
                  </a:ext>
                </a:extLst>
              </p:cNvPr>
              <p:cNvPicPr/>
              <p:nvPr/>
            </p:nvPicPr>
            <p:blipFill>
              <a:blip r:embed="rId76"/>
              <a:stretch>
                <a:fillRect/>
              </a:stretch>
            </p:blipFill>
            <p:spPr>
              <a:xfrm>
                <a:off x="7844973" y="3252268"/>
                <a:ext cx="99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4109" name="Freihand 174108">
                <a:extLst>
                  <a:ext uri="{FF2B5EF4-FFF2-40B4-BE49-F238E27FC236}">
                    <a16:creationId xmlns:a16="http://schemas.microsoft.com/office/drawing/2014/main" id="{DB70FBE5-69A1-9411-4247-5977CC63872F}"/>
                  </a:ext>
                </a:extLst>
              </p14:cNvPr>
              <p14:cNvContentPartPr/>
              <p14:nvPr/>
            </p14:nvContentPartPr>
            <p14:xfrm>
              <a:off x="7980333" y="3302668"/>
              <a:ext cx="149040" cy="129960"/>
            </p14:xfrm>
          </p:contentPart>
        </mc:Choice>
        <mc:Fallback>
          <p:pic>
            <p:nvPicPr>
              <p:cNvPr id="174109" name="Freihand 174108">
                <a:extLst>
                  <a:ext uri="{FF2B5EF4-FFF2-40B4-BE49-F238E27FC236}">
                    <a16:creationId xmlns:a16="http://schemas.microsoft.com/office/drawing/2014/main" id="{DB70FBE5-69A1-9411-4247-5977CC63872F}"/>
                  </a:ext>
                </a:extLst>
              </p:cNvPr>
              <p:cNvPicPr/>
              <p:nvPr/>
            </p:nvPicPr>
            <p:blipFill>
              <a:blip r:embed="rId78"/>
              <a:stretch>
                <a:fillRect/>
              </a:stretch>
            </p:blipFill>
            <p:spPr>
              <a:xfrm>
                <a:off x="7974213" y="3296548"/>
                <a:ext cx="161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4110" name="Freihand 174109">
                <a:extLst>
                  <a:ext uri="{FF2B5EF4-FFF2-40B4-BE49-F238E27FC236}">
                    <a16:creationId xmlns:a16="http://schemas.microsoft.com/office/drawing/2014/main" id="{3CA6E955-39E6-1B78-DA9E-F9E776C10A40}"/>
                  </a:ext>
                </a:extLst>
              </p14:cNvPr>
              <p14:cNvContentPartPr/>
              <p14:nvPr/>
            </p14:nvContentPartPr>
            <p14:xfrm>
              <a:off x="6776133" y="2720188"/>
              <a:ext cx="937800" cy="438120"/>
            </p14:xfrm>
          </p:contentPart>
        </mc:Choice>
        <mc:Fallback>
          <p:pic>
            <p:nvPicPr>
              <p:cNvPr id="174110" name="Freihand 174109">
                <a:extLst>
                  <a:ext uri="{FF2B5EF4-FFF2-40B4-BE49-F238E27FC236}">
                    <a16:creationId xmlns:a16="http://schemas.microsoft.com/office/drawing/2014/main" id="{3CA6E955-39E6-1B78-DA9E-F9E776C10A40}"/>
                  </a:ext>
                </a:extLst>
              </p:cNvPr>
              <p:cNvPicPr/>
              <p:nvPr/>
            </p:nvPicPr>
            <p:blipFill>
              <a:blip r:embed="rId80"/>
              <a:stretch>
                <a:fillRect/>
              </a:stretch>
            </p:blipFill>
            <p:spPr>
              <a:xfrm>
                <a:off x="6770013" y="2714068"/>
                <a:ext cx="95004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4111" name="Freihand 174110">
                <a:extLst>
                  <a:ext uri="{FF2B5EF4-FFF2-40B4-BE49-F238E27FC236}">
                    <a16:creationId xmlns:a16="http://schemas.microsoft.com/office/drawing/2014/main" id="{4499F366-2F15-A00F-77FA-8BE499D87192}"/>
                  </a:ext>
                </a:extLst>
              </p14:cNvPr>
              <p14:cNvContentPartPr/>
              <p14:nvPr/>
            </p14:nvContentPartPr>
            <p14:xfrm>
              <a:off x="7522773" y="2430748"/>
              <a:ext cx="1195200" cy="439560"/>
            </p14:xfrm>
          </p:contentPart>
        </mc:Choice>
        <mc:Fallback>
          <p:pic>
            <p:nvPicPr>
              <p:cNvPr id="174111" name="Freihand 174110">
                <a:extLst>
                  <a:ext uri="{FF2B5EF4-FFF2-40B4-BE49-F238E27FC236}">
                    <a16:creationId xmlns:a16="http://schemas.microsoft.com/office/drawing/2014/main" id="{4499F366-2F15-A00F-77FA-8BE499D87192}"/>
                  </a:ext>
                </a:extLst>
              </p:cNvPr>
              <p:cNvPicPr/>
              <p:nvPr/>
            </p:nvPicPr>
            <p:blipFill>
              <a:blip r:embed="rId82"/>
              <a:stretch>
                <a:fillRect/>
              </a:stretch>
            </p:blipFill>
            <p:spPr>
              <a:xfrm>
                <a:off x="7516653" y="2424628"/>
                <a:ext cx="120744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4141" name="Freihand 174140">
                <a:extLst>
                  <a:ext uri="{FF2B5EF4-FFF2-40B4-BE49-F238E27FC236}">
                    <a16:creationId xmlns:a16="http://schemas.microsoft.com/office/drawing/2014/main" id="{957ED0C5-F301-E967-A7EE-0A6C56D002AF}"/>
                  </a:ext>
                </a:extLst>
              </p14:cNvPr>
              <p14:cNvContentPartPr/>
              <p14:nvPr/>
            </p14:nvContentPartPr>
            <p14:xfrm>
              <a:off x="6779733" y="2727388"/>
              <a:ext cx="753840" cy="495720"/>
            </p14:xfrm>
          </p:contentPart>
        </mc:Choice>
        <mc:Fallback>
          <p:pic>
            <p:nvPicPr>
              <p:cNvPr id="174141" name="Freihand 174140">
                <a:extLst>
                  <a:ext uri="{FF2B5EF4-FFF2-40B4-BE49-F238E27FC236}">
                    <a16:creationId xmlns:a16="http://schemas.microsoft.com/office/drawing/2014/main" id="{957ED0C5-F301-E967-A7EE-0A6C56D002AF}"/>
                  </a:ext>
                </a:extLst>
              </p:cNvPr>
              <p:cNvPicPr/>
              <p:nvPr/>
            </p:nvPicPr>
            <p:blipFill>
              <a:blip r:embed="rId84"/>
              <a:stretch>
                <a:fillRect/>
              </a:stretch>
            </p:blipFill>
            <p:spPr>
              <a:xfrm>
                <a:off x="6773613" y="2721268"/>
                <a:ext cx="766080" cy="507960"/>
              </a:xfrm>
              <a:prstGeom prst="rect">
                <a:avLst/>
              </a:prstGeom>
            </p:spPr>
          </p:pic>
        </mc:Fallback>
      </mc:AlternateContent>
      <p:grpSp>
        <p:nvGrpSpPr>
          <p:cNvPr id="174158" name="Gruppieren 174157">
            <a:extLst>
              <a:ext uri="{FF2B5EF4-FFF2-40B4-BE49-F238E27FC236}">
                <a16:creationId xmlns:a16="http://schemas.microsoft.com/office/drawing/2014/main" id="{AC6F1D23-6D4D-A8D4-0FD5-F6BA55AA679A}"/>
              </a:ext>
            </a:extLst>
          </p:cNvPr>
          <p:cNvGrpSpPr/>
          <p:nvPr/>
        </p:nvGrpSpPr>
        <p:grpSpPr>
          <a:xfrm>
            <a:off x="8820573" y="199828"/>
            <a:ext cx="2813040" cy="3525480"/>
            <a:chOff x="8820573" y="199828"/>
            <a:chExt cx="2813040" cy="3525480"/>
          </a:xfrm>
        </p:grpSpPr>
        <mc:AlternateContent xmlns:mc="http://schemas.openxmlformats.org/markup-compatibility/2006">
          <mc:Choice xmlns:p14="http://schemas.microsoft.com/office/powerpoint/2010/main" Requires="p14">
            <p:contentPart p14:bwMode="auto" r:id="rId85">
              <p14:nvContentPartPr>
                <p14:cNvPr id="14" name="Freihand 13">
                  <a:extLst>
                    <a:ext uri="{FF2B5EF4-FFF2-40B4-BE49-F238E27FC236}">
                      <a16:creationId xmlns:a16="http://schemas.microsoft.com/office/drawing/2014/main" id="{8264BABC-6CF1-A48E-97B9-6ACF4E7323C3}"/>
                    </a:ext>
                  </a:extLst>
                </p14:cNvPr>
                <p14:cNvContentPartPr/>
                <p14:nvPr/>
              </p14:nvContentPartPr>
              <p14:xfrm>
                <a:off x="9211173" y="493228"/>
                <a:ext cx="65880" cy="148320"/>
              </p14:xfrm>
            </p:contentPart>
          </mc:Choice>
          <mc:Fallback>
            <p:pic>
              <p:nvPicPr>
                <p:cNvPr id="14" name="Freihand 13">
                  <a:extLst>
                    <a:ext uri="{FF2B5EF4-FFF2-40B4-BE49-F238E27FC236}">
                      <a16:creationId xmlns:a16="http://schemas.microsoft.com/office/drawing/2014/main" id="{8264BABC-6CF1-A48E-97B9-6ACF4E7323C3}"/>
                    </a:ext>
                  </a:extLst>
                </p:cNvPr>
                <p:cNvPicPr/>
                <p:nvPr/>
              </p:nvPicPr>
              <p:blipFill>
                <a:blip r:embed="rId86"/>
                <a:stretch>
                  <a:fillRect/>
                </a:stretch>
              </p:blipFill>
              <p:spPr>
                <a:xfrm>
                  <a:off x="9205053" y="487108"/>
                  <a:ext cx="78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 name="Freihand 14">
                  <a:extLst>
                    <a:ext uri="{FF2B5EF4-FFF2-40B4-BE49-F238E27FC236}">
                      <a16:creationId xmlns:a16="http://schemas.microsoft.com/office/drawing/2014/main" id="{EDA77A85-CBFF-3AEF-FC69-5319931CD3DE}"/>
                    </a:ext>
                  </a:extLst>
                </p14:cNvPr>
                <p14:cNvContentPartPr/>
                <p14:nvPr/>
              </p14:nvContentPartPr>
              <p14:xfrm>
                <a:off x="9357693" y="423388"/>
                <a:ext cx="306360" cy="147600"/>
              </p14:xfrm>
            </p:contentPart>
          </mc:Choice>
          <mc:Fallback>
            <p:pic>
              <p:nvPicPr>
                <p:cNvPr id="15" name="Freihand 14">
                  <a:extLst>
                    <a:ext uri="{FF2B5EF4-FFF2-40B4-BE49-F238E27FC236}">
                      <a16:creationId xmlns:a16="http://schemas.microsoft.com/office/drawing/2014/main" id="{EDA77A85-CBFF-3AEF-FC69-5319931CD3DE}"/>
                    </a:ext>
                  </a:extLst>
                </p:cNvPr>
                <p:cNvPicPr/>
                <p:nvPr/>
              </p:nvPicPr>
              <p:blipFill>
                <a:blip r:embed="rId88"/>
                <a:stretch>
                  <a:fillRect/>
                </a:stretch>
              </p:blipFill>
              <p:spPr>
                <a:xfrm>
                  <a:off x="9351573" y="417268"/>
                  <a:ext cx="318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 name="Freihand 15">
                  <a:extLst>
                    <a:ext uri="{FF2B5EF4-FFF2-40B4-BE49-F238E27FC236}">
                      <a16:creationId xmlns:a16="http://schemas.microsoft.com/office/drawing/2014/main" id="{67333060-DDFE-008B-9DCD-C086DF95AD3B}"/>
                    </a:ext>
                  </a:extLst>
                </p14:cNvPr>
                <p14:cNvContentPartPr/>
                <p14:nvPr/>
              </p14:nvContentPartPr>
              <p14:xfrm>
                <a:off x="9690693" y="385228"/>
                <a:ext cx="83880" cy="194040"/>
              </p14:xfrm>
            </p:contentPart>
          </mc:Choice>
          <mc:Fallback>
            <p:pic>
              <p:nvPicPr>
                <p:cNvPr id="16" name="Freihand 15">
                  <a:extLst>
                    <a:ext uri="{FF2B5EF4-FFF2-40B4-BE49-F238E27FC236}">
                      <a16:creationId xmlns:a16="http://schemas.microsoft.com/office/drawing/2014/main" id="{67333060-DDFE-008B-9DCD-C086DF95AD3B}"/>
                    </a:ext>
                  </a:extLst>
                </p:cNvPr>
                <p:cNvPicPr/>
                <p:nvPr/>
              </p:nvPicPr>
              <p:blipFill>
                <a:blip r:embed="rId90"/>
                <a:stretch>
                  <a:fillRect/>
                </a:stretch>
              </p:blipFill>
              <p:spPr>
                <a:xfrm>
                  <a:off x="9684573" y="379108"/>
                  <a:ext cx="96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 name="Freihand 16">
                  <a:extLst>
                    <a:ext uri="{FF2B5EF4-FFF2-40B4-BE49-F238E27FC236}">
                      <a16:creationId xmlns:a16="http://schemas.microsoft.com/office/drawing/2014/main" id="{ACD9D550-5E9A-4570-BD9A-BE142B3B5F31}"/>
                    </a:ext>
                  </a:extLst>
                </p14:cNvPr>
                <p14:cNvContentPartPr/>
                <p14:nvPr/>
              </p14:nvContentPartPr>
              <p14:xfrm>
                <a:off x="9804453" y="340588"/>
                <a:ext cx="229320" cy="105480"/>
              </p14:xfrm>
            </p:contentPart>
          </mc:Choice>
          <mc:Fallback>
            <p:pic>
              <p:nvPicPr>
                <p:cNvPr id="17" name="Freihand 16">
                  <a:extLst>
                    <a:ext uri="{FF2B5EF4-FFF2-40B4-BE49-F238E27FC236}">
                      <a16:creationId xmlns:a16="http://schemas.microsoft.com/office/drawing/2014/main" id="{ACD9D550-5E9A-4570-BD9A-BE142B3B5F31}"/>
                    </a:ext>
                  </a:extLst>
                </p:cNvPr>
                <p:cNvPicPr/>
                <p:nvPr/>
              </p:nvPicPr>
              <p:blipFill>
                <a:blip r:embed="rId92"/>
                <a:stretch>
                  <a:fillRect/>
                </a:stretch>
              </p:blipFill>
              <p:spPr>
                <a:xfrm>
                  <a:off x="9798333" y="334468"/>
                  <a:ext cx="241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9" name="Freihand 18">
                  <a:extLst>
                    <a:ext uri="{FF2B5EF4-FFF2-40B4-BE49-F238E27FC236}">
                      <a16:creationId xmlns:a16="http://schemas.microsoft.com/office/drawing/2014/main" id="{E198503C-400B-B9FE-E62A-F5239C1D9C6B}"/>
                    </a:ext>
                  </a:extLst>
                </p14:cNvPr>
                <p14:cNvContentPartPr/>
                <p14:nvPr/>
              </p14:nvContentPartPr>
              <p14:xfrm>
                <a:off x="10268133" y="199828"/>
                <a:ext cx="295200" cy="171000"/>
              </p14:xfrm>
            </p:contentPart>
          </mc:Choice>
          <mc:Fallback>
            <p:pic>
              <p:nvPicPr>
                <p:cNvPr id="19" name="Freihand 18">
                  <a:extLst>
                    <a:ext uri="{FF2B5EF4-FFF2-40B4-BE49-F238E27FC236}">
                      <a16:creationId xmlns:a16="http://schemas.microsoft.com/office/drawing/2014/main" id="{E198503C-400B-B9FE-E62A-F5239C1D9C6B}"/>
                    </a:ext>
                  </a:extLst>
                </p:cNvPr>
                <p:cNvPicPr/>
                <p:nvPr/>
              </p:nvPicPr>
              <p:blipFill>
                <a:blip r:embed="rId94"/>
                <a:stretch>
                  <a:fillRect/>
                </a:stretch>
              </p:blipFill>
              <p:spPr>
                <a:xfrm>
                  <a:off x="10262013" y="193708"/>
                  <a:ext cx="307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 name="Freihand 19">
                  <a:extLst>
                    <a:ext uri="{FF2B5EF4-FFF2-40B4-BE49-F238E27FC236}">
                      <a16:creationId xmlns:a16="http://schemas.microsoft.com/office/drawing/2014/main" id="{F58BC9D8-98F5-3CBA-080A-E1367E46F4EE}"/>
                    </a:ext>
                  </a:extLst>
                </p14:cNvPr>
                <p14:cNvContentPartPr/>
                <p14:nvPr/>
              </p14:nvContentPartPr>
              <p14:xfrm>
                <a:off x="9341493" y="808948"/>
                <a:ext cx="118080" cy="111600"/>
              </p14:xfrm>
            </p:contentPart>
          </mc:Choice>
          <mc:Fallback>
            <p:pic>
              <p:nvPicPr>
                <p:cNvPr id="20" name="Freihand 19">
                  <a:extLst>
                    <a:ext uri="{FF2B5EF4-FFF2-40B4-BE49-F238E27FC236}">
                      <a16:creationId xmlns:a16="http://schemas.microsoft.com/office/drawing/2014/main" id="{F58BC9D8-98F5-3CBA-080A-E1367E46F4EE}"/>
                    </a:ext>
                  </a:extLst>
                </p:cNvPr>
                <p:cNvPicPr/>
                <p:nvPr/>
              </p:nvPicPr>
              <p:blipFill>
                <a:blip r:embed="rId96"/>
                <a:stretch>
                  <a:fillRect/>
                </a:stretch>
              </p:blipFill>
              <p:spPr>
                <a:xfrm>
                  <a:off x="9335373" y="802828"/>
                  <a:ext cx="130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 name="Freihand 20">
                  <a:extLst>
                    <a:ext uri="{FF2B5EF4-FFF2-40B4-BE49-F238E27FC236}">
                      <a16:creationId xmlns:a16="http://schemas.microsoft.com/office/drawing/2014/main" id="{790AE53B-9833-E021-3566-F304815793A8}"/>
                    </a:ext>
                  </a:extLst>
                </p14:cNvPr>
                <p14:cNvContentPartPr/>
                <p14:nvPr/>
              </p14:nvContentPartPr>
              <p14:xfrm>
                <a:off x="9507453" y="775468"/>
                <a:ext cx="101880" cy="117720"/>
              </p14:xfrm>
            </p:contentPart>
          </mc:Choice>
          <mc:Fallback>
            <p:pic>
              <p:nvPicPr>
                <p:cNvPr id="21" name="Freihand 20">
                  <a:extLst>
                    <a:ext uri="{FF2B5EF4-FFF2-40B4-BE49-F238E27FC236}">
                      <a16:creationId xmlns:a16="http://schemas.microsoft.com/office/drawing/2014/main" id="{790AE53B-9833-E021-3566-F304815793A8}"/>
                    </a:ext>
                  </a:extLst>
                </p:cNvPr>
                <p:cNvPicPr/>
                <p:nvPr/>
              </p:nvPicPr>
              <p:blipFill>
                <a:blip r:embed="rId98"/>
                <a:stretch>
                  <a:fillRect/>
                </a:stretch>
              </p:blipFill>
              <p:spPr>
                <a:xfrm>
                  <a:off x="9501333" y="769348"/>
                  <a:ext cx="114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2" name="Freihand 21">
                  <a:extLst>
                    <a:ext uri="{FF2B5EF4-FFF2-40B4-BE49-F238E27FC236}">
                      <a16:creationId xmlns:a16="http://schemas.microsoft.com/office/drawing/2014/main" id="{7200FD59-EBB2-1C91-595D-03BDFF8C11B2}"/>
                    </a:ext>
                  </a:extLst>
                </p14:cNvPr>
                <p14:cNvContentPartPr/>
                <p14:nvPr/>
              </p14:nvContentPartPr>
              <p14:xfrm>
                <a:off x="9638853" y="664948"/>
                <a:ext cx="250560" cy="168840"/>
              </p14:xfrm>
            </p:contentPart>
          </mc:Choice>
          <mc:Fallback>
            <p:pic>
              <p:nvPicPr>
                <p:cNvPr id="22" name="Freihand 21">
                  <a:extLst>
                    <a:ext uri="{FF2B5EF4-FFF2-40B4-BE49-F238E27FC236}">
                      <a16:creationId xmlns:a16="http://schemas.microsoft.com/office/drawing/2014/main" id="{7200FD59-EBB2-1C91-595D-03BDFF8C11B2}"/>
                    </a:ext>
                  </a:extLst>
                </p:cNvPr>
                <p:cNvPicPr/>
                <p:nvPr/>
              </p:nvPicPr>
              <p:blipFill>
                <a:blip r:embed="rId100"/>
                <a:stretch>
                  <a:fillRect/>
                </a:stretch>
              </p:blipFill>
              <p:spPr>
                <a:xfrm>
                  <a:off x="9632733" y="658828"/>
                  <a:ext cx="262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 name="Freihand 22">
                  <a:extLst>
                    <a:ext uri="{FF2B5EF4-FFF2-40B4-BE49-F238E27FC236}">
                      <a16:creationId xmlns:a16="http://schemas.microsoft.com/office/drawing/2014/main" id="{27C11706-8EFF-8E04-C296-F92BF40035BF}"/>
                    </a:ext>
                  </a:extLst>
                </p14:cNvPr>
                <p14:cNvContentPartPr/>
                <p14:nvPr/>
              </p14:nvContentPartPr>
              <p14:xfrm>
                <a:off x="9906333" y="604828"/>
                <a:ext cx="162720" cy="204840"/>
              </p14:xfrm>
            </p:contentPart>
          </mc:Choice>
          <mc:Fallback>
            <p:pic>
              <p:nvPicPr>
                <p:cNvPr id="23" name="Freihand 22">
                  <a:extLst>
                    <a:ext uri="{FF2B5EF4-FFF2-40B4-BE49-F238E27FC236}">
                      <a16:creationId xmlns:a16="http://schemas.microsoft.com/office/drawing/2014/main" id="{27C11706-8EFF-8E04-C296-F92BF40035BF}"/>
                    </a:ext>
                  </a:extLst>
                </p:cNvPr>
                <p:cNvPicPr/>
                <p:nvPr/>
              </p:nvPicPr>
              <p:blipFill>
                <a:blip r:embed="rId102"/>
                <a:stretch>
                  <a:fillRect/>
                </a:stretch>
              </p:blipFill>
              <p:spPr>
                <a:xfrm>
                  <a:off x="9900213" y="598708"/>
                  <a:ext cx="174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5" name="Freihand 24">
                  <a:extLst>
                    <a:ext uri="{FF2B5EF4-FFF2-40B4-BE49-F238E27FC236}">
                      <a16:creationId xmlns:a16="http://schemas.microsoft.com/office/drawing/2014/main" id="{07EDABE2-D649-1E07-BEAC-AE6E1FCF4997}"/>
                    </a:ext>
                  </a:extLst>
                </p14:cNvPr>
                <p14:cNvContentPartPr/>
                <p14:nvPr/>
              </p14:nvContentPartPr>
              <p14:xfrm>
                <a:off x="10215573" y="609148"/>
                <a:ext cx="120960" cy="158400"/>
              </p14:xfrm>
            </p:contentPart>
          </mc:Choice>
          <mc:Fallback>
            <p:pic>
              <p:nvPicPr>
                <p:cNvPr id="25" name="Freihand 24">
                  <a:extLst>
                    <a:ext uri="{FF2B5EF4-FFF2-40B4-BE49-F238E27FC236}">
                      <a16:creationId xmlns:a16="http://schemas.microsoft.com/office/drawing/2014/main" id="{07EDABE2-D649-1E07-BEAC-AE6E1FCF4997}"/>
                    </a:ext>
                  </a:extLst>
                </p:cNvPr>
                <p:cNvPicPr/>
                <p:nvPr/>
              </p:nvPicPr>
              <p:blipFill>
                <a:blip r:embed="rId104"/>
                <a:stretch>
                  <a:fillRect/>
                </a:stretch>
              </p:blipFill>
              <p:spPr>
                <a:xfrm>
                  <a:off x="10209453" y="603028"/>
                  <a:ext cx="133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 name="Freihand 25">
                  <a:extLst>
                    <a:ext uri="{FF2B5EF4-FFF2-40B4-BE49-F238E27FC236}">
                      <a16:creationId xmlns:a16="http://schemas.microsoft.com/office/drawing/2014/main" id="{FE197385-A802-1FFB-CF25-90FD846C6E59}"/>
                    </a:ext>
                  </a:extLst>
                </p14:cNvPr>
                <p14:cNvContentPartPr/>
                <p14:nvPr/>
              </p14:nvContentPartPr>
              <p14:xfrm>
                <a:off x="10341213" y="533188"/>
                <a:ext cx="297000" cy="173160"/>
              </p14:xfrm>
            </p:contentPart>
          </mc:Choice>
          <mc:Fallback>
            <p:pic>
              <p:nvPicPr>
                <p:cNvPr id="26" name="Freihand 25">
                  <a:extLst>
                    <a:ext uri="{FF2B5EF4-FFF2-40B4-BE49-F238E27FC236}">
                      <a16:creationId xmlns:a16="http://schemas.microsoft.com/office/drawing/2014/main" id="{FE197385-A802-1FFB-CF25-90FD846C6E59}"/>
                    </a:ext>
                  </a:extLst>
                </p:cNvPr>
                <p:cNvPicPr/>
                <p:nvPr/>
              </p:nvPicPr>
              <p:blipFill>
                <a:blip r:embed="rId106"/>
                <a:stretch>
                  <a:fillRect/>
                </a:stretch>
              </p:blipFill>
              <p:spPr>
                <a:xfrm>
                  <a:off x="10335093" y="527068"/>
                  <a:ext cx="309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7" name="Freihand 26">
                  <a:extLst>
                    <a:ext uri="{FF2B5EF4-FFF2-40B4-BE49-F238E27FC236}">
                      <a16:creationId xmlns:a16="http://schemas.microsoft.com/office/drawing/2014/main" id="{5F4AB9D9-98E5-1B67-4DC0-27EC2896D062}"/>
                    </a:ext>
                  </a:extLst>
                </p14:cNvPr>
                <p14:cNvContentPartPr/>
                <p14:nvPr/>
              </p14:nvContentPartPr>
              <p14:xfrm>
                <a:off x="10652253" y="549028"/>
                <a:ext cx="63360" cy="199440"/>
              </p14:xfrm>
            </p:contentPart>
          </mc:Choice>
          <mc:Fallback>
            <p:pic>
              <p:nvPicPr>
                <p:cNvPr id="27" name="Freihand 26">
                  <a:extLst>
                    <a:ext uri="{FF2B5EF4-FFF2-40B4-BE49-F238E27FC236}">
                      <a16:creationId xmlns:a16="http://schemas.microsoft.com/office/drawing/2014/main" id="{5F4AB9D9-98E5-1B67-4DC0-27EC2896D062}"/>
                    </a:ext>
                  </a:extLst>
                </p:cNvPr>
                <p:cNvPicPr/>
                <p:nvPr/>
              </p:nvPicPr>
              <p:blipFill>
                <a:blip r:embed="rId108"/>
                <a:stretch>
                  <a:fillRect/>
                </a:stretch>
              </p:blipFill>
              <p:spPr>
                <a:xfrm>
                  <a:off x="10646133" y="542908"/>
                  <a:ext cx="75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8" name="Freihand 27">
                  <a:extLst>
                    <a:ext uri="{FF2B5EF4-FFF2-40B4-BE49-F238E27FC236}">
                      <a16:creationId xmlns:a16="http://schemas.microsoft.com/office/drawing/2014/main" id="{252CB6C2-E4EB-647C-CFDB-CA02B3B3706C}"/>
                    </a:ext>
                  </a:extLst>
                </p14:cNvPr>
                <p14:cNvContentPartPr/>
                <p14:nvPr/>
              </p14:nvContentPartPr>
              <p14:xfrm>
                <a:off x="10748013" y="414748"/>
                <a:ext cx="356400" cy="357840"/>
              </p14:xfrm>
            </p:contentPart>
          </mc:Choice>
          <mc:Fallback>
            <p:pic>
              <p:nvPicPr>
                <p:cNvPr id="28" name="Freihand 27">
                  <a:extLst>
                    <a:ext uri="{FF2B5EF4-FFF2-40B4-BE49-F238E27FC236}">
                      <a16:creationId xmlns:a16="http://schemas.microsoft.com/office/drawing/2014/main" id="{252CB6C2-E4EB-647C-CFDB-CA02B3B3706C}"/>
                    </a:ext>
                  </a:extLst>
                </p:cNvPr>
                <p:cNvPicPr/>
                <p:nvPr/>
              </p:nvPicPr>
              <p:blipFill>
                <a:blip r:embed="rId110"/>
                <a:stretch>
                  <a:fillRect/>
                </a:stretch>
              </p:blipFill>
              <p:spPr>
                <a:xfrm>
                  <a:off x="10741893" y="408628"/>
                  <a:ext cx="36864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0" name="Freihand 29">
                  <a:extLst>
                    <a:ext uri="{FF2B5EF4-FFF2-40B4-BE49-F238E27FC236}">
                      <a16:creationId xmlns:a16="http://schemas.microsoft.com/office/drawing/2014/main" id="{F3E22141-5111-0ACE-B47C-20972A07A507}"/>
                    </a:ext>
                  </a:extLst>
                </p14:cNvPr>
                <p14:cNvContentPartPr/>
                <p14:nvPr/>
              </p14:nvContentPartPr>
              <p14:xfrm>
                <a:off x="9335013" y="1118548"/>
                <a:ext cx="207720" cy="211320"/>
              </p14:xfrm>
            </p:contentPart>
          </mc:Choice>
          <mc:Fallback>
            <p:pic>
              <p:nvPicPr>
                <p:cNvPr id="30" name="Freihand 29">
                  <a:extLst>
                    <a:ext uri="{FF2B5EF4-FFF2-40B4-BE49-F238E27FC236}">
                      <a16:creationId xmlns:a16="http://schemas.microsoft.com/office/drawing/2014/main" id="{F3E22141-5111-0ACE-B47C-20972A07A507}"/>
                    </a:ext>
                  </a:extLst>
                </p:cNvPr>
                <p:cNvPicPr/>
                <p:nvPr/>
              </p:nvPicPr>
              <p:blipFill>
                <a:blip r:embed="rId112"/>
                <a:stretch>
                  <a:fillRect/>
                </a:stretch>
              </p:blipFill>
              <p:spPr>
                <a:xfrm>
                  <a:off x="9328893" y="1112428"/>
                  <a:ext cx="219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1" name="Freihand 30">
                  <a:extLst>
                    <a:ext uri="{FF2B5EF4-FFF2-40B4-BE49-F238E27FC236}">
                      <a16:creationId xmlns:a16="http://schemas.microsoft.com/office/drawing/2014/main" id="{94B5A563-0299-434F-3A3F-73A2072271E5}"/>
                    </a:ext>
                  </a:extLst>
                </p14:cNvPr>
                <p14:cNvContentPartPr/>
                <p14:nvPr/>
              </p14:nvContentPartPr>
              <p14:xfrm>
                <a:off x="9578013" y="1118188"/>
                <a:ext cx="27360" cy="159120"/>
              </p14:xfrm>
            </p:contentPart>
          </mc:Choice>
          <mc:Fallback>
            <p:pic>
              <p:nvPicPr>
                <p:cNvPr id="31" name="Freihand 30">
                  <a:extLst>
                    <a:ext uri="{FF2B5EF4-FFF2-40B4-BE49-F238E27FC236}">
                      <a16:creationId xmlns:a16="http://schemas.microsoft.com/office/drawing/2014/main" id="{94B5A563-0299-434F-3A3F-73A2072271E5}"/>
                    </a:ext>
                  </a:extLst>
                </p:cNvPr>
                <p:cNvPicPr/>
                <p:nvPr/>
              </p:nvPicPr>
              <p:blipFill>
                <a:blip r:embed="rId114"/>
                <a:stretch>
                  <a:fillRect/>
                </a:stretch>
              </p:blipFill>
              <p:spPr>
                <a:xfrm>
                  <a:off x="9571893" y="1112068"/>
                  <a:ext cx="39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2" name="Freihand 31">
                  <a:extLst>
                    <a:ext uri="{FF2B5EF4-FFF2-40B4-BE49-F238E27FC236}">
                      <a16:creationId xmlns:a16="http://schemas.microsoft.com/office/drawing/2014/main" id="{718D9651-AFAB-CD88-5683-05FF71D2403E}"/>
                    </a:ext>
                  </a:extLst>
                </p14:cNvPr>
                <p14:cNvContentPartPr/>
                <p14:nvPr/>
              </p14:nvContentPartPr>
              <p14:xfrm>
                <a:off x="9623373" y="1009108"/>
                <a:ext cx="210960" cy="227160"/>
              </p14:xfrm>
            </p:contentPart>
          </mc:Choice>
          <mc:Fallback>
            <p:pic>
              <p:nvPicPr>
                <p:cNvPr id="32" name="Freihand 31">
                  <a:extLst>
                    <a:ext uri="{FF2B5EF4-FFF2-40B4-BE49-F238E27FC236}">
                      <a16:creationId xmlns:a16="http://schemas.microsoft.com/office/drawing/2014/main" id="{718D9651-AFAB-CD88-5683-05FF71D2403E}"/>
                    </a:ext>
                  </a:extLst>
                </p:cNvPr>
                <p:cNvPicPr/>
                <p:nvPr/>
              </p:nvPicPr>
              <p:blipFill>
                <a:blip r:embed="rId116"/>
                <a:stretch>
                  <a:fillRect/>
                </a:stretch>
              </p:blipFill>
              <p:spPr>
                <a:xfrm>
                  <a:off x="9617253" y="1002988"/>
                  <a:ext cx="2232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4" name="Freihand 33">
                  <a:extLst>
                    <a:ext uri="{FF2B5EF4-FFF2-40B4-BE49-F238E27FC236}">
                      <a16:creationId xmlns:a16="http://schemas.microsoft.com/office/drawing/2014/main" id="{3A50A91D-C0E6-8EAD-EEE0-14AC3E2183A4}"/>
                    </a:ext>
                  </a:extLst>
                </p14:cNvPr>
                <p14:cNvContentPartPr/>
                <p14:nvPr/>
              </p14:nvContentPartPr>
              <p14:xfrm>
                <a:off x="9975453" y="912628"/>
                <a:ext cx="205920" cy="240480"/>
              </p14:xfrm>
            </p:contentPart>
          </mc:Choice>
          <mc:Fallback>
            <p:pic>
              <p:nvPicPr>
                <p:cNvPr id="34" name="Freihand 33">
                  <a:extLst>
                    <a:ext uri="{FF2B5EF4-FFF2-40B4-BE49-F238E27FC236}">
                      <a16:creationId xmlns:a16="http://schemas.microsoft.com/office/drawing/2014/main" id="{3A50A91D-C0E6-8EAD-EEE0-14AC3E2183A4}"/>
                    </a:ext>
                  </a:extLst>
                </p:cNvPr>
                <p:cNvPicPr/>
                <p:nvPr/>
              </p:nvPicPr>
              <p:blipFill>
                <a:blip r:embed="rId118"/>
                <a:stretch>
                  <a:fillRect/>
                </a:stretch>
              </p:blipFill>
              <p:spPr>
                <a:xfrm>
                  <a:off x="9969333" y="906508"/>
                  <a:ext cx="2181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5" name="Freihand 34">
                  <a:extLst>
                    <a:ext uri="{FF2B5EF4-FFF2-40B4-BE49-F238E27FC236}">
                      <a16:creationId xmlns:a16="http://schemas.microsoft.com/office/drawing/2014/main" id="{F82804C6-2B38-5921-281D-A59591CBFFF9}"/>
                    </a:ext>
                  </a:extLst>
                </p14:cNvPr>
                <p14:cNvContentPartPr/>
                <p14:nvPr/>
              </p14:nvContentPartPr>
              <p14:xfrm>
                <a:off x="10240773" y="960148"/>
                <a:ext cx="135360" cy="98280"/>
              </p14:xfrm>
            </p:contentPart>
          </mc:Choice>
          <mc:Fallback>
            <p:pic>
              <p:nvPicPr>
                <p:cNvPr id="35" name="Freihand 34">
                  <a:extLst>
                    <a:ext uri="{FF2B5EF4-FFF2-40B4-BE49-F238E27FC236}">
                      <a16:creationId xmlns:a16="http://schemas.microsoft.com/office/drawing/2014/main" id="{F82804C6-2B38-5921-281D-A59591CBFFF9}"/>
                    </a:ext>
                  </a:extLst>
                </p:cNvPr>
                <p:cNvPicPr/>
                <p:nvPr/>
              </p:nvPicPr>
              <p:blipFill>
                <a:blip r:embed="rId120"/>
                <a:stretch>
                  <a:fillRect/>
                </a:stretch>
              </p:blipFill>
              <p:spPr>
                <a:xfrm>
                  <a:off x="10234653" y="954028"/>
                  <a:ext cx="147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6" name="Freihand 35">
                  <a:extLst>
                    <a:ext uri="{FF2B5EF4-FFF2-40B4-BE49-F238E27FC236}">
                      <a16:creationId xmlns:a16="http://schemas.microsoft.com/office/drawing/2014/main" id="{223A5ED9-5752-A69B-8686-567E7787D40D}"/>
                    </a:ext>
                  </a:extLst>
                </p14:cNvPr>
                <p14:cNvContentPartPr/>
                <p14:nvPr/>
              </p14:nvContentPartPr>
              <p14:xfrm>
                <a:off x="10506813" y="887068"/>
                <a:ext cx="139680" cy="165600"/>
              </p14:xfrm>
            </p:contentPart>
          </mc:Choice>
          <mc:Fallback>
            <p:pic>
              <p:nvPicPr>
                <p:cNvPr id="36" name="Freihand 35">
                  <a:extLst>
                    <a:ext uri="{FF2B5EF4-FFF2-40B4-BE49-F238E27FC236}">
                      <a16:creationId xmlns:a16="http://schemas.microsoft.com/office/drawing/2014/main" id="{223A5ED9-5752-A69B-8686-567E7787D40D}"/>
                    </a:ext>
                  </a:extLst>
                </p:cNvPr>
                <p:cNvPicPr/>
                <p:nvPr/>
              </p:nvPicPr>
              <p:blipFill>
                <a:blip r:embed="rId122"/>
                <a:stretch>
                  <a:fillRect/>
                </a:stretch>
              </p:blipFill>
              <p:spPr>
                <a:xfrm>
                  <a:off x="10500693" y="880948"/>
                  <a:ext cx="151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7" name="Freihand 36">
                  <a:extLst>
                    <a:ext uri="{FF2B5EF4-FFF2-40B4-BE49-F238E27FC236}">
                      <a16:creationId xmlns:a16="http://schemas.microsoft.com/office/drawing/2014/main" id="{06CE5F21-090C-66BD-45AE-B2B732685919}"/>
                    </a:ext>
                  </a:extLst>
                </p14:cNvPr>
                <p14:cNvContentPartPr/>
                <p14:nvPr/>
              </p14:nvContentPartPr>
              <p14:xfrm>
                <a:off x="10638933" y="872308"/>
                <a:ext cx="203400" cy="153720"/>
              </p14:xfrm>
            </p:contentPart>
          </mc:Choice>
          <mc:Fallback>
            <p:pic>
              <p:nvPicPr>
                <p:cNvPr id="37" name="Freihand 36">
                  <a:extLst>
                    <a:ext uri="{FF2B5EF4-FFF2-40B4-BE49-F238E27FC236}">
                      <a16:creationId xmlns:a16="http://schemas.microsoft.com/office/drawing/2014/main" id="{06CE5F21-090C-66BD-45AE-B2B732685919}"/>
                    </a:ext>
                  </a:extLst>
                </p:cNvPr>
                <p:cNvPicPr/>
                <p:nvPr/>
              </p:nvPicPr>
              <p:blipFill>
                <a:blip r:embed="rId124"/>
                <a:stretch>
                  <a:fillRect/>
                </a:stretch>
              </p:blipFill>
              <p:spPr>
                <a:xfrm>
                  <a:off x="10632813" y="866188"/>
                  <a:ext cx="215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 name="Freihand 37">
                  <a:extLst>
                    <a:ext uri="{FF2B5EF4-FFF2-40B4-BE49-F238E27FC236}">
                      <a16:creationId xmlns:a16="http://schemas.microsoft.com/office/drawing/2014/main" id="{3817D189-282D-8A21-AAEC-68319FCC11FC}"/>
                    </a:ext>
                  </a:extLst>
                </p14:cNvPr>
                <p14:cNvContentPartPr/>
                <p14:nvPr/>
              </p14:nvContentPartPr>
              <p14:xfrm>
                <a:off x="10758093" y="803188"/>
                <a:ext cx="39960" cy="15840"/>
              </p14:xfrm>
            </p:contentPart>
          </mc:Choice>
          <mc:Fallback>
            <p:pic>
              <p:nvPicPr>
                <p:cNvPr id="38" name="Freihand 37">
                  <a:extLst>
                    <a:ext uri="{FF2B5EF4-FFF2-40B4-BE49-F238E27FC236}">
                      <a16:creationId xmlns:a16="http://schemas.microsoft.com/office/drawing/2014/main" id="{3817D189-282D-8A21-AAEC-68319FCC11FC}"/>
                    </a:ext>
                  </a:extLst>
                </p:cNvPr>
                <p:cNvPicPr/>
                <p:nvPr/>
              </p:nvPicPr>
              <p:blipFill>
                <a:blip r:embed="rId126"/>
                <a:stretch>
                  <a:fillRect/>
                </a:stretch>
              </p:blipFill>
              <p:spPr>
                <a:xfrm>
                  <a:off x="10751973" y="797068"/>
                  <a:ext cx="52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 name="Freihand 38">
                  <a:extLst>
                    <a:ext uri="{FF2B5EF4-FFF2-40B4-BE49-F238E27FC236}">
                      <a16:creationId xmlns:a16="http://schemas.microsoft.com/office/drawing/2014/main" id="{703978D2-0338-52C8-922C-5D5D44DC7FE0}"/>
                    </a:ext>
                  </a:extLst>
                </p14:cNvPr>
                <p14:cNvContentPartPr/>
                <p14:nvPr/>
              </p14:nvContentPartPr>
              <p14:xfrm>
                <a:off x="10894173" y="731908"/>
                <a:ext cx="34560" cy="228960"/>
              </p14:xfrm>
            </p:contentPart>
          </mc:Choice>
          <mc:Fallback>
            <p:pic>
              <p:nvPicPr>
                <p:cNvPr id="39" name="Freihand 38">
                  <a:extLst>
                    <a:ext uri="{FF2B5EF4-FFF2-40B4-BE49-F238E27FC236}">
                      <a16:creationId xmlns:a16="http://schemas.microsoft.com/office/drawing/2014/main" id="{703978D2-0338-52C8-922C-5D5D44DC7FE0}"/>
                    </a:ext>
                  </a:extLst>
                </p:cNvPr>
                <p:cNvPicPr/>
                <p:nvPr/>
              </p:nvPicPr>
              <p:blipFill>
                <a:blip r:embed="rId128"/>
                <a:stretch>
                  <a:fillRect/>
                </a:stretch>
              </p:blipFill>
              <p:spPr>
                <a:xfrm>
                  <a:off x="10888053" y="725788"/>
                  <a:ext cx="468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0" name="Freihand 39">
                  <a:extLst>
                    <a:ext uri="{FF2B5EF4-FFF2-40B4-BE49-F238E27FC236}">
                      <a16:creationId xmlns:a16="http://schemas.microsoft.com/office/drawing/2014/main" id="{4D4E4549-247F-2D86-C4A9-C3CBCE3B953B}"/>
                    </a:ext>
                  </a:extLst>
                </p14:cNvPr>
                <p14:cNvContentPartPr/>
                <p14:nvPr/>
              </p14:nvContentPartPr>
              <p14:xfrm>
                <a:off x="10998213" y="781948"/>
                <a:ext cx="170280" cy="140040"/>
              </p14:xfrm>
            </p:contentPart>
          </mc:Choice>
          <mc:Fallback>
            <p:pic>
              <p:nvPicPr>
                <p:cNvPr id="40" name="Freihand 39">
                  <a:extLst>
                    <a:ext uri="{FF2B5EF4-FFF2-40B4-BE49-F238E27FC236}">
                      <a16:creationId xmlns:a16="http://schemas.microsoft.com/office/drawing/2014/main" id="{4D4E4549-247F-2D86-C4A9-C3CBCE3B953B}"/>
                    </a:ext>
                  </a:extLst>
                </p:cNvPr>
                <p:cNvPicPr/>
                <p:nvPr/>
              </p:nvPicPr>
              <p:blipFill>
                <a:blip r:embed="rId130"/>
                <a:stretch>
                  <a:fillRect/>
                </a:stretch>
              </p:blipFill>
              <p:spPr>
                <a:xfrm>
                  <a:off x="10992093" y="775828"/>
                  <a:ext cx="182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1" name="Freihand 40">
                  <a:extLst>
                    <a:ext uri="{FF2B5EF4-FFF2-40B4-BE49-F238E27FC236}">
                      <a16:creationId xmlns:a16="http://schemas.microsoft.com/office/drawing/2014/main" id="{D5EA74B3-DFDE-94EB-4E1C-7DDD9D4C3B2A}"/>
                    </a:ext>
                  </a:extLst>
                </p14:cNvPr>
                <p14:cNvContentPartPr/>
                <p14:nvPr/>
              </p14:nvContentPartPr>
              <p14:xfrm>
                <a:off x="11178933" y="673228"/>
                <a:ext cx="290520" cy="389520"/>
              </p14:xfrm>
            </p:contentPart>
          </mc:Choice>
          <mc:Fallback>
            <p:pic>
              <p:nvPicPr>
                <p:cNvPr id="41" name="Freihand 40">
                  <a:extLst>
                    <a:ext uri="{FF2B5EF4-FFF2-40B4-BE49-F238E27FC236}">
                      <a16:creationId xmlns:a16="http://schemas.microsoft.com/office/drawing/2014/main" id="{D5EA74B3-DFDE-94EB-4E1C-7DDD9D4C3B2A}"/>
                    </a:ext>
                  </a:extLst>
                </p:cNvPr>
                <p:cNvPicPr/>
                <p:nvPr/>
              </p:nvPicPr>
              <p:blipFill>
                <a:blip r:embed="rId132"/>
                <a:stretch>
                  <a:fillRect/>
                </a:stretch>
              </p:blipFill>
              <p:spPr>
                <a:xfrm>
                  <a:off x="11172813" y="667108"/>
                  <a:ext cx="3027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3" name="Freihand 42">
                  <a:extLst>
                    <a:ext uri="{FF2B5EF4-FFF2-40B4-BE49-F238E27FC236}">
                      <a16:creationId xmlns:a16="http://schemas.microsoft.com/office/drawing/2014/main" id="{8779F439-19E6-4D27-0A3F-C3246C0007D7}"/>
                    </a:ext>
                  </a:extLst>
                </p14:cNvPr>
                <p14:cNvContentPartPr/>
                <p14:nvPr/>
              </p14:nvContentPartPr>
              <p14:xfrm>
                <a:off x="9436533" y="1505188"/>
                <a:ext cx="190440" cy="167400"/>
              </p14:xfrm>
            </p:contentPart>
          </mc:Choice>
          <mc:Fallback>
            <p:pic>
              <p:nvPicPr>
                <p:cNvPr id="43" name="Freihand 42">
                  <a:extLst>
                    <a:ext uri="{FF2B5EF4-FFF2-40B4-BE49-F238E27FC236}">
                      <a16:creationId xmlns:a16="http://schemas.microsoft.com/office/drawing/2014/main" id="{8779F439-19E6-4D27-0A3F-C3246C0007D7}"/>
                    </a:ext>
                  </a:extLst>
                </p:cNvPr>
                <p:cNvPicPr/>
                <p:nvPr/>
              </p:nvPicPr>
              <p:blipFill>
                <a:blip r:embed="rId134"/>
                <a:stretch>
                  <a:fillRect/>
                </a:stretch>
              </p:blipFill>
              <p:spPr>
                <a:xfrm>
                  <a:off x="9430413" y="1499068"/>
                  <a:ext cx="202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4" name="Freihand 43">
                  <a:extLst>
                    <a:ext uri="{FF2B5EF4-FFF2-40B4-BE49-F238E27FC236}">
                      <a16:creationId xmlns:a16="http://schemas.microsoft.com/office/drawing/2014/main" id="{6D158DEE-7888-68CF-24C6-6F6F02E91D9E}"/>
                    </a:ext>
                  </a:extLst>
                </p14:cNvPr>
                <p14:cNvContentPartPr/>
                <p14:nvPr/>
              </p14:nvContentPartPr>
              <p14:xfrm>
                <a:off x="9674853" y="1443268"/>
                <a:ext cx="298440" cy="336240"/>
              </p14:xfrm>
            </p:contentPart>
          </mc:Choice>
          <mc:Fallback>
            <p:pic>
              <p:nvPicPr>
                <p:cNvPr id="44" name="Freihand 43">
                  <a:extLst>
                    <a:ext uri="{FF2B5EF4-FFF2-40B4-BE49-F238E27FC236}">
                      <a16:creationId xmlns:a16="http://schemas.microsoft.com/office/drawing/2014/main" id="{6D158DEE-7888-68CF-24C6-6F6F02E91D9E}"/>
                    </a:ext>
                  </a:extLst>
                </p:cNvPr>
                <p:cNvPicPr/>
                <p:nvPr/>
              </p:nvPicPr>
              <p:blipFill>
                <a:blip r:embed="rId136"/>
                <a:stretch>
                  <a:fillRect/>
                </a:stretch>
              </p:blipFill>
              <p:spPr>
                <a:xfrm>
                  <a:off x="9668733" y="1437148"/>
                  <a:ext cx="31068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5" name="Freihand 44">
                  <a:extLst>
                    <a:ext uri="{FF2B5EF4-FFF2-40B4-BE49-F238E27FC236}">
                      <a16:creationId xmlns:a16="http://schemas.microsoft.com/office/drawing/2014/main" id="{65D6D582-708A-E098-D738-CC4017694A5E}"/>
                    </a:ext>
                  </a:extLst>
                </p14:cNvPr>
                <p14:cNvContentPartPr/>
                <p14:nvPr/>
              </p14:nvContentPartPr>
              <p14:xfrm>
                <a:off x="10119093" y="1383508"/>
                <a:ext cx="93240" cy="136800"/>
              </p14:xfrm>
            </p:contentPart>
          </mc:Choice>
          <mc:Fallback>
            <p:pic>
              <p:nvPicPr>
                <p:cNvPr id="45" name="Freihand 44">
                  <a:extLst>
                    <a:ext uri="{FF2B5EF4-FFF2-40B4-BE49-F238E27FC236}">
                      <a16:creationId xmlns:a16="http://schemas.microsoft.com/office/drawing/2014/main" id="{65D6D582-708A-E098-D738-CC4017694A5E}"/>
                    </a:ext>
                  </a:extLst>
                </p:cNvPr>
                <p:cNvPicPr/>
                <p:nvPr/>
              </p:nvPicPr>
              <p:blipFill>
                <a:blip r:embed="rId138"/>
                <a:stretch>
                  <a:fillRect/>
                </a:stretch>
              </p:blipFill>
              <p:spPr>
                <a:xfrm>
                  <a:off x="10112973" y="1377388"/>
                  <a:ext cx="105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6" name="Freihand 45">
                  <a:extLst>
                    <a:ext uri="{FF2B5EF4-FFF2-40B4-BE49-F238E27FC236}">
                      <a16:creationId xmlns:a16="http://schemas.microsoft.com/office/drawing/2014/main" id="{5E383239-558F-F159-176C-CF4735BEA4DA}"/>
                    </a:ext>
                  </a:extLst>
                </p14:cNvPr>
                <p14:cNvContentPartPr/>
                <p14:nvPr/>
              </p14:nvContentPartPr>
              <p14:xfrm>
                <a:off x="10241133" y="1260028"/>
                <a:ext cx="138240" cy="216000"/>
              </p14:xfrm>
            </p:contentPart>
          </mc:Choice>
          <mc:Fallback>
            <p:pic>
              <p:nvPicPr>
                <p:cNvPr id="46" name="Freihand 45">
                  <a:extLst>
                    <a:ext uri="{FF2B5EF4-FFF2-40B4-BE49-F238E27FC236}">
                      <a16:creationId xmlns:a16="http://schemas.microsoft.com/office/drawing/2014/main" id="{5E383239-558F-F159-176C-CF4735BEA4DA}"/>
                    </a:ext>
                  </a:extLst>
                </p:cNvPr>
                <p:cNvPicPr/>
                <p:nvPr/>
              </p:nvPicPr>
              <p:blipFill>
                <a:blip r:embed="rId140"/>
                <a:stretch>
                  <a:fillRect/>
                </a:stretch>
              </p:blipFill>
              <p:spPr>
                <a:xfrm>
                  <a:off x="10235013" y="1253908"/>
                  <a:ext cx="1504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 name="Freihand 47">
                  <a:extLst>
                    <a:ext uri="{FF2B5EF4-FFF2-40B4-BE49-F238E27FC236}">
                      <a16:creationId xmlns:a16="http://schemas.microsoft.com/office/drawing/2014/main" id="{742D540C-A553-8484-3B42-7B5CA58118EA}"/>
                    </a:ext>
                  </a:extLst>
                </p14:cNvPr>
                <p14:cNvContentPartPr/>
                <p14:nvPr/>
              </p14:nvContentPartPr>
              <p14:xfrm>
                <a:off x="10410693" y="1306108"/>
                <a:ext cx="176400" cy="309600"/>
              </p14:xfrm>
            </p:contentPart>
          </mc:Choice>
          <mc:Fallback>
            <p:pic>
              <p:nvPicPr>
                <p:cNvPr id="48" name="Freihand 47">
                  <a:extLst>
                    <a:ext uri="{FF2B5EF4-FFF2-40B4-BE49-F238E27FC236}">
                      <a16:creationId xmlns:a16="http://schemas.microsoft.com/office/drawing/2014/main" id="{742D540C-A553-8484-3B42-7B5CA58118EA}"/>
                    </a:ext>
                  </a:extLst>
                </p:cNvPr>
                <p:cNvPicPr/>
                <p:nvPr/>
              </p:nvPicPr>
              <p:blipFill>
                <a:blip r:embed="rId142"/>
                <a:stretch>
                  <a:fillRect/>
                </a:stretch>
              </p:blipFill>
              <p:spPr>
                <a:xfrm>
                  <a:off x="10404573" y="1299988"/>
                  <a:ext cx="1886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 name="Freihand 48">
                  <a:extLst>
                    <a:ext uri="{FF2B5EF4-FFF2-40B4-BE49-F238E27FC236}">
                      <a16:creationId xmlns:a16="http://schemas.microsoft.com/office/drawing/2014/main" id="{CA6E883A-15E6-4C92-DF14-E16BD13D917F}"/>
                    </a:ext>
                  </a:extLst>
                </p14:cNvPr>
                <p14:cNvContentPartPr/>
                <p14:nvPr/>
              </p14:nvContentPartPr>
              <p14:xfrm>
                <a:off x="10609413" y="1264348"/>
                <a:ext cx="73800" cy="164160"/>
              </p14:xfrm>
            </p:contentPart>
          </mc:Choice>
          <mc:Fallback>
            <p:pic>
              <p:nvPicPr>
                <p:cNvPr id="49" name="Freihand 48">
                  <a:extLst>
                    <a:ext uri="{FF2B5EF4-FFF2-40B4-BE49-F238E27FC236}">
                      <a16:creationId xmlns:a16="http://schemas.microsoft.com/office/drawing/2014/main" id="{CA6E883A-15E6-4C92-DF14-E16BD13D917F}"/>
                    </a:ext>
                  </a:extLst>
                </p:cNvPr>
                <p:cNvPicPr/>
                <p:nvPr/>
              </p:nvPicPr>
              <p:blipFill>
                <a:blip r:embed="rId144"/>
                <a:stretch>
                  <a:fillRect/>
                </a:stretch>
              </p:blipFill>
              <p:spPr>
                <a:xfrm>
                  <a:off x="10603293" y="1258228"/>
                  <a:ext cx="86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0" name="Freihand 49">
                  <a:extLst>
                    <a:ext uri="{FF2B5EF4-FFF2-40B4-BE49-F238E27FC236}">
                      <a16:creationId xmlns:a16="http://schemas.microsoft.com/office/drawing/2014/main" id="{5DEFBC54-010F-9DEB-AEAE-935A9DD1CC1B}"/>
                    </a:ext>
                  </a:extLst>
                </p14:cNvPr>
                <p14:cNvContentPartPr/>
                <p14:nvPr/>
              </p14:nvContentPartPr>
              <p14:xfrm>
                <a:off x="10667013" y="1017028"/>
                <a:ext cx="577440" cy="321120"/>
              </p14:xfrm>
            </p:contentPart>
          </mc:Choice>
          <mc:Fallback>
            <p:pic>
              <p:nvPicPr>
                <p:cNvPr id="50" name="Freihand 49">
                  <a:extLst>
                    <a:ext uri="{FF2B5EF4-FFF2-40B4-BE49-F238E27FC236}">
                      <a16:creationId xmlns:a16="http://schemas.microsoft.com/office/drawing/2014/main" id="{5DEFBC54-010F-9DEB-AEAE-935A9DD1CC1B}"/>
                    </a:ext>
                  </a:extLst>
                </p:cNvPr>
                <p:cNvPicPr/>
                <p:nvPr/>
              </p:nvPicPr>
              <p:blipFill>
                <a:blip r:embed="rId146"/>
                <a:stretch>
                  <a:fillRect/>
                </a:stretch>
              </p:blipFill>
              <p:spPr>
                <a:xfrm>
                  <a:off x="10660893" y="1010908"/>
                  <a:ext cx="5896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1" name="Freihand 50">
                  <a:extLst>
                    <a:ext uri="{FF2B5EF4-FFF2-40B4-BE49-F238E27FC236}">
                      <a16:creationId xmlns:a16="http://schemas.microsoft.com/office/drawing/2014/main" id="{B61AF9D3-D112-0BBE-D52B-5EB401D7CE23}"/>
                    </a:ext>
                  </a:extLst>
                </p14:cNvPr>
                <p14:cNvContentPartPr/>
                <p14:nvPr/>
              </p14:nvContentPartPr>
              <p14:xfrm>
                <a:off x="10222053" y="1671508"/>
                <a:ext cx="146880" cy="285840"/>
              </p14:xfrm>
            </p:contentPart>
          </mc:Choice>
          <mc:Fallback>
            <p:pic>
              <p:nvPicPr>
                <p:cNvPr id="51" name="Freihand 50">
                  <a:extLst>
                    <a:ext uri="{FF2B5EF4-FFF2-40B4-BE49-F238E27FC236}">
                      <a16:creationId xmlns:a16="http://schemas.microsoft.com/office/drawing/2014/main" id="{B61AF9D3-D112-0BBE-D52B-5EB401D7CE23}"/>
                    </a:ext>
                  </a:extLst>
                </p:cNvPr>
                <p:cNvPicPr/>
                <p:nvPr/>
              </p:nvPicPr>
              <p:blipFill>
                <a:blip r:embed="rId148"/>
                <a:stretch>
                  <a:fillRect/>
                </a:stretch>
              </p:blipFill>
              <p:spPr>
                <a:xfrm>
                  <a:off x="10215933" y="1665388"/>
                  <a:ext cx="1591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2" name="Freihand 51">
                  <a:extLst>
                    <a:ext uri="{FF2B5EF4-FFF2-40B4-BE49-F238E27FC236}">
                      <a16:creationId xmlns:a16="http://schemas.microsoft.com/office/drawing/2014/main" id="{D9CCABC9-A505-7999-BC8E-36FD35CF2831}"/>
                    </a:ext>
                  </a:extLst>
                </p14:cNvPr>
                <p14:cNvContentPartPr/>
                <p14:nvPr/>
              </p14:nvContentPartPr>
              <p14:xfrm>
                <a:off x="10435893" y="1598068"/>
                <a:ext cx="218520" cy="173520"/>
              </p14:xfrm>
            </p:contentPart>
          </mc:Choice>
          <mc:Fallback>
            <p:pic>
              <p:nvPicPr>
                <p:cNvPr id="52" name="Freihand 51">
                  <a:extLst>
                    <a:ext uri="{FF2B5EF4-FFF2-40B4-BE49-F238E27FC236}">
                      <a16:creationId xmlns:a16="http://schemas.microsoft.com/office/drawing/2014/main" id="{D9CCABC9-A505-7999-BC8E-36FD35CF2831}"/>
                    </a:ext>
                  </a:extLst>
                </p:cNvPr>
                <p:cNvPicPr/>
                <p:nvPr/>
              </p:nvPicPr>
              <p:blipFill>
                <a:blip r:embed="rId150"/>
                <a:stretch>
                  <a:fillRect/>
                </a:stretch>
              </p:blipFill>
              <p:spPr>
                <a:xfrm>
                  <a:off x="10429773" y="1591948"/>
                  <a:ext cx="230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3" name="Freihand 52">
                  <a:extLst>
                    <a:ext uri="{FF2B5EF4-FFF2-40B4-BE49-F238E27FC236}">
                      <a16:creationId xmlns:a16="http://schemas.microsoft.com/office/drawing/2014/main" id="{EEA0E70F-598D-FADB-BA17-45B7E714B89D}"/>
                    </a:ext>
                  </a:extLst>
                </p14:cNvPr>
                <p14:cNvContentPartPr/>
                <p14:nvPr/>
              </p14:nvContentPartPr>
              <p14:xfrm>
                <a:off x="10705173" y="1566748"/>
                <a:ext cx="91800" cy="152280"/>
              </p14:xfrm>
            </p:contentPart>
          </mc:Choice>
          <mc:Fallback>
            <p:pic>
              <p:nvPicPr>
                <p:cNvPr id="53" name="Freihand 52">
                  <a:extLst>
                    <a:ext uri="{FF2B5EF4-FFF2-40B4-BE49-F238E27FC236}">
                      <a16:creationId xmlns:a16="http://schemas.microsoft.com/office/drawing/2014/main" id="{EEA0E70F-598D-FADB-BA17-45B7E714B89D}"/>
                    </a:ext>
                  </a:extLst>
                </p:cNvPr>
                <p:cNvPicPr/>
                <p:nvPr/>
              </p:nvPicPr>
              <p:blipFill>
                <a:blip r:embed="rId152"/>
                <a:stretch>
                  <a:fillRect/>
                </a:stretch>
              </p:blipFill>
              <p:spPr>
                <a:xfrm>
                  <a:off x="10699053" y="1560628"/>
                  <a:ext cx="104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4" name="Freihand 53">
                  <a:extLst>
                    <a:ext uri="{FF2B5EF4-FFF2-40B4-BE49-F238E27FC236}">
                      <a16:creationId xmlns:a16="http://schemas.microsoft.com/office/drawing/2014/main" id="{C6EFD71A-1371-B674-6C84-837E35D12764}"/>
                    </a:ext>
                  </a:extLst>
                </p14:cNvPr>
                <p14:cNvContentPartPr/>
                <p14:nvPr/>
              </p14:nvContentPartPr>
              <p14:xfrm>
                <a:off x="10854213" y="1479988"/>
                <a:ext cx="120960" cy="189000"/>
              </p14:xfrm>
            </p:contentPart>
          </mc:Choice>
          <mc:Fallback>
            <p:pic>
              <p:nvPicPr>
                <p:cNvPr id="54" name="Freihand 53">
                  <a:extLst>
                    <a:ext uri="{FF2B5EF4-FFF2-40B4-BE49-F238E27FC236}">
                      <a16:creationId xmlns:a16="http://schemas.microsoft.com/office/drawing/2014/main" id="{C6EFD71A-1371-B674-6C84-837E35D12764}"/>
                    </a:ext>
                  </a:extLst>
                </p:cNvPr>
                <p:cNvPicPr/>
                <p:nvPr/>
              </p:nvPicPr>
              <p:blipFill>
                <a:blip r:embed="rId154"/>
                <a:stretch>
                  <a:fillRect/>
                </a:stretch>
              </p:blipFill>
              <p:spPr>
                <a:xfrm>
                  <a:off x="10848093" y="1473868"/>
                  <a:ext cx="133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 name="Freihand 54">
                  <a:extLst>
                    <a:ext uri="{FF2B5EF4-FFF2-40B4-BE49-F238E27FC236}">
                      <a16:creationId xmlns:a16="http://schemas.microsoft.com/office/drawing/2014/main" id="{AB3D9B77-4D5D-C61D-5A04-983ABBFDE753}"/>
                    </a:ext>
                  </a:extLst>
                </p14:cNvPr>
                <p14:cNvContentPartPr/>
                <p14:nvPr/>
              </p14:nvContentPartPr>
              <p14:xfrm>
                <a:off x="11022333" y="1462708"/>
                <a:ext cx="139680" cy="142560"/>
              </p14:xfrm>
            </p:contentPart>
          </mc:Choice>
          <mc:Fallback>
            <p:pic>
              <p:nvPicPr>
                <p:cNvPr id="55" name="Freihand 54">
                  <a:extLst>
                    <a:ext uri="{FF2B5EF4-FFF2-40B4-BE49-F238E27FC236}">
                      <a16:creationId xmlns:a16="http://schemas.microsoft.com/office/drawing/2014/main" id="{AB3D9B77-4D5D-C61D-5A04-983ABBFDE753}"/>
                    </a:ext>
                  </a:extLst>
                </p:cNvPr>
                <p:cNvPicPr/>
                <p:nvPr/>
              </p:nvPicPr>
              <p:blipFill>
                <a:blip r:embed="rId156"/>
                <a:stretch>
                  <a:fillRect/>
                </a:stretch>
              </p:blipFill>
              <p:spPr>
                <a:xfrm>
                  <a:off x="11016213" y="1456588"/>
                  <a:ext cx="151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6" name="Freihand 55">
                  <a:extLst>
                    <a:ext uri="{FF2B5EF4-FFF2-40B4-BE49-F238E27FC236}">
                      <a16:creationId xmlns:a16="http://schemas.microsoft.com/office/drawing/2014/main" id="{31CB97C6-1E54-5384-25EB-7EF4E113A2D4}"/>
                    </a:ext>
                  </a:extLst>
                </p14:cNvPr>
                <p14:cNvContentPartPr/>
                <p14:nvPr/>
              </p14:nvContentPartPr>
              <p14:xfrm>
                <a:off x="11170293" y="1218628"/>
                <a:ext cx="220680" cy="330480"/>
              </p14:xfrm>
            </p:contentPart>
          </mc:Choice>
          <mc:Fallback>
            <p:pic>
              <p:nvPicPr>
                <p:cNvPr id="56" name="Freihand 55">
                  <a:extLst>
                    <a:ext uri="{FF2B5EF4-FFF2-40B4-BE49-F238E27FC236}">
                      <a16:creationId xmlns:a16="http://schemas.microsoft.com/office/drawing/2014/main" id="{31CB97C6-1E54-5384-25EB-7EF4E113A2D4}"/>
                    </a:ext>
                  </a:extLst>
                </p:cNvPr>
                <p:cNvPicPr/>
                <p:nvPr/>
              </p:nvPicPr>
              <p:blipFill>
                <a:blip r:embed="rId158"/>
                <a:stretch>
                  <a:fillRect/>
                </a:stretch>
              </p:blipFill>
              <p:spPr>
                <a:xfrm>
                  <a:off x="11164173" y="1212508"/>
                  <a:ext cx="2329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7" name="Freihand 56">
                  <a:extLst>
                    <a:ext uri="{FF2B5EF4-FFF2-40B4-BE49-F238E27FC236}">
                      <a16:creationId xmlns:a16="http://schemas.microsoft.com/office/drawing/2014/main" id="{BB6AB6E2-D9A5-314D-A41F-3A66C8E72F91}"/>
                    </a:ext>
                  </a:extLst>
                </p14:cNvPr>
                <p14:cNvContentPartPr/>
                <p14:nvPr/>
              </p14:nvContentPartPr>
              <p14:xfrm>
                <a:off x="11405013" y="1529308"/>
                <a:ext cx="17280" cy="20160"/>
              </p14:xfrm>
            </p:contentPart>
          </mc:Choice>
          <mc:Fallback>
            <p:pic>
              <p:nvPicPr>
                <p:cNvPr id="57" name="Freihand 56">
                  <a:extLst>
                    <a:ext uri="{FF2B5EF4-FFF2-40B4-BE49-F238E27FC236}">
                      <a16:creationId xmlns:a16="http://schemas.microsoft.com/office/drawing/2014/main" id="{BB6AB6E2-D9A5-314D-A41F-3A66C8E72F91}"/>
                    </a:ext>
                  </a:extLst>
                </p:cNvPr>
                <p:cNvPicPr/>
                <p:nvPr/>
              </p:nvPicPr>
              <p:blipFill>
                <a:blip r:embed="rId160"/>
                <a:stretch>
                  <a:fillRect/>
                </a:stretch>
              </p:blipFill>
              <p:spPr>
                <a:xfrm>
                  <a:off x="11398893" y="1523188"/>
                  <a:ext cx="29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4113" name="Freihand 174112">
                  <a:extLst>
                    <a:ext uri="{FF2B5EF4-FFF2-40B4-BE49-F238E27FC236}">
                      <a16:creationId xmlns:a16="http://schemas.microsoft.com/office/drawing/2014/main" id="{5EB8E03E-C435-B35B-2962-D017757C1FA4}"/>
                    </a:ext>
                  </a:extLst>
                </p14:cNvPr>
                <p14:cNvContentPartPr/>
                <p14:nvPr/>
              </p14:nvContentPartPr>
              <p14:xfrm>
                <a:off x="8845773" y="2269468"/>
                <a:ext cx="130320" cy="176400"/>
              </p14:xfrm>
            </p:contentPart>
          </mc:Choice>
          <mc:Fallback>
            <p:pic>
              <p:nvPicPr>
                <p:cNvPr id="174113" name="Freihand 174112">
                  <a:extLst>
                    <a:ext uri="{FF2B5EF4-FFF2-40B4-BE49-F238E27FC236}">
                      <a16:creationId xmlns:a16="http://schemas.microsoft.com/office/drawing/2014/main" id="{5EB8E03E-C435-B35B-2962-D017757C1FA4}"/>
                    </a:ext>
                  </a:extLst>
                </p:cNvPr>
                <p:cNvPicPr/>
                <p:nvPr/>
              </p:nvPicPr>
              <p:blipFill>
                <a:blip r:embed="rId162"/>
                <a:stretch>
                  <a:fillRect/>
                </a:stretch>
              </p:blipFill>
              <p:spPr>
                <a:xfrm>
                  <a:off x="8839653" y="2263348"/>
                  <a:ext cx="142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4114" name="Freihand 174113">
                  <a:extLst>
                    <a:ext uri="{FF2B5EF4-FFF2-40B4-BE49-F238E27FC236}">
                      <a16:creationId xmlns:a16="http://schemas.microsoft.com/office/drawing/2014/main" id="{CFB24898-1F08-72EC-5B24-A4C60CCD561B}"/>
                    </a:ext>
                  </a:extLst>
                </p14:cNvPr>
                <p14:cNvContentPartPr/>
                <p14:nvPr/>
              </p14:nvContentPartPr>
              <p14:xfrm>
                <a:off x="9040173" y="2203948"/>
                <a:ext cx="448920" cy="209880"/>
              </p14:xfrm>
            </p:contentPart>
          </mc:Choice>
          <mc:Fallback>
            <p:pic>
              <p:nvPicPr>
                <p:cNvPr id="174114" name="Freihand 174113">
                  <a:extLst>
                    <a:ext uri="{FF2B5EF4-FFF2-40B4-BE49-F238E27FC236}">
                      <a16:creationId xmlns:a16="http://schemas.microsoft.com/office/drawing/2014/main" id="{CFB24898-1F08-72EC-5B24-A4C60CCD561B}"/>
                    </a:ext>
                  </a:extLst>
                </p:cNvPr>
                <p:cNvPicPr/>
                <p:nvPr/>
              </p:nvPicPr>
              <p:blipFill>
                <a:blip r:embed="rId164"/>
                <a:stretch>
                  <a:fillRect/>
                </a:stretch>
              </p:blipFill>
              <p:spPr>
                <a:xfrm>
                  <a:off x="9034053" y="2197828"/>
                  <a:ext cx="4611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4115" name="Freihand 174114">
                  <a:extLst>
                    <a:ext uri="{FF2B5EF4-FFF2-40B4-BE49-F238E27FC236}">
                      <a16:creationId xmlns:a16="http://schemas.microsoft.com/office/drawing/2014/main" id="{AE217429-E53C-F6FA-ECC0-5333F4E0CEE1}"/>
                    </a:ext>
                  </a:extLst>
                </p14:cNvPr>
                <p14:cNvContentPartPr/>
                <p14:nvPr/>
              </p14:nvContentPartPr>
              <p14:xfrm>
                <a:off x="9558213" y="2062108"/>
                <a:ext cx="230760" cy="246960"/>
              </p14:xfrm>
            </p:contentPart>
          </mc:Choice>
          <mc:Fallback>
            <p:pic>
              <p:nvPicPr>
                <p:cNvPr id="174115" name="Freihand 174114">
                  <a:extLst>
                    <a:ext uri="{FF2B5EF4-FFF2-40B4-BE49-F238E27FC236}">
                      <a16:creationId xmlns:a16="http://schemas.microsoft.com/office/drawing/2014/main" id="{AE217429-E53C-F6FA-ECC0-5333F4E0CEE1}"/>
                    </a:ext>
                  </a:extLst>
                </p:cNvPr>
                <p:cNvPicPr/>
                <p:nvPr/>
              </p:nvPicPr>
              <p:blipFill>
                <a:blip r:embed="rId166"/>
                <a:stretch>
                  <a:fillRect/>
                </a:stretch>
              </p:blipFill>
              <p:spPr>
                <a:xfrm>
                  <a:off x="9552093" y="2055988"/>
                  <a:ext cx="243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4116" name="Freihand 174115">
                  <a:extLst>
                    <a:ext uri="{FF2B5EF4-FFF2-40B4-BE49-F238E27FC236}">
                      <a16:creationId xmlns:a16="http://schemas.microsoft.com/office/drawing/2014/main" id="{B8D94007-B1F1-F7DD-2099-78F178B6CCA3}"/>
                    </a:ext>
                  </a:extLst>
                </p14:cNvPr>
                <p14:cNvContentPartPr/>
                <p14:nvPr/>
              </p14:nvContentPartPr>
              <p14:xfrm>
                <a:off x="9908853" y="2126548"/>
                <a:ext cx="105120" cy="148680"/>
              </p14:xfrm>
            </p:contentPart>
          </mc:Choice>
          <mc:Fallback>
            <p:pic>
              <p:nvPicPr>
                <p:cNvPr id="174116" name="Freihand 174115">
                  <a:extLst>
                    <a:ext uri="{FF2B5EF4-FFF2-40B4-BE49-F238E27FC236}">
                      <a16:creationId xmlns:a16="http://schemas.microsoft.com/office/drawing/2014/main" id="{B8D94007-B1F1-F7DD-2099-78F178B6CCA3}"/>
                    </a:ext>
                  </a:extLst>
                </p:cNvPr>
                <p:cNvPicPr/>
                <p:nvPr/>
              </p:nvPicPr>
              <p:blipFill>
                <a:blip r:embed="rId168"/>
                <a:stretch>
                  <a:fillRect/>
                </a:stretch>
              </p:blipFill>
              <p:spPr>
                <a:xfrm>
                  <a:off x="9902733" y="2120428"/>
                  <a:ext cx="117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4117" name="Freihand 174116">
                  <a:extLst>
                    <a:ext uri="{FF2B5EF4-FFF2-40B4-BE49-F238E27FC236}">
                      <a16:creationId xmlns:a16="http://schemas.microsoft.com/office/drawing/2014/main" id="{F3065A04-A38B-CC3C-F611-0E44B8E8B594}"/>
                    </a:ext>
                  </a:extLst>
                </p14:cNvPr>
                <p14:cNvContentPartPr/>
                <p14:nvPr/>
              </p14:nvContentPartPr>
              <p14:xfrm>
                <a:off x="10086693" y="2118628"/>
                <a:ext cx="310320" cy="95040"/>
              </p14:xfrm>
            </p:contentPart>
          </mc:Choice>
          <mc:Fallback>
            <p:pic>
              <p:nvPicPr>
                <p:cNvPr id="174117" name="Freihand 174116">
                  <a:extLst>
                    <a:ext uri="{FF2B5EF4-FFF2-40B4-BE49-F238E27FC236}">
                      <a16:creationId xmlns:a16="http://schemas.microsoft.com/office/drawing/2014/main" id="{F3065A04-A38B-CC3C-F611-0E44B8E8B594}"/>
                    </a:ext>
                  </a:extLst>
                </p:cNvPr>
                <p:cNvPicPr/>
                <p:nvPr/>
              </p:nvPicPr>
              <p:blipFill>
                <a:blip r:embed="rId170"/>
                <a:stretch>
                  <a:fillRect/>
                </a:stretch>
              </p:blipFill>
              <p:spPr>
                <a:xfrm>
                  <a:off x="10080573" y="2112508"/>
                  <a:ext cx="322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4119" name="Freihand 174118">
                  <a:extLst>
                    <a:ext uri="{FF2B5EF4-FFF2-40B4-BE49-F238E27FC236}">
                      <a16:creationId xmlns:a16="http://schemas.microsoft.com/office/drawing/2014/main" id="{A0D1D3A2-FC4F-9F03-2B5D-30025672A4D6}"/>
                    </a:ext>
                  </a:extLst>
                </p14:cNvPr>
                <p14:cNvContentPartPr/>
                <p14:nvPr/>
              </p14:nvContentPartPr>
              <p14:xfrm>
                <a:off x="10476573" y="2045188"/>
                <a:ext cx="146880" cy="296280"/>
              </p14:xfrm>
            </p:contentPart>
          </mc:Choice>
          <mc:Fallback>
            <p:pic>
              <p:nvPicPr>
                <p:cNvPr id="174119" name="Freihand 174118">
                  <a:extLst>
                    <a:ext uri="{FF2B5EF4-FFF2-40B4-BE49-F238E27FC236}">
                      <a16:creationId xmlns:a16="http://schemas.microsoft.com/office/drawing/2014/main" id="{A0D1D3A2-FC4F-9F03-2B5D-30025672A4D6}"/>
                    </a:ext>
                  </a:extLst>
                </p:cNvPr>
                <p:cNvPicPr/>
                <p:nvPr/>
              </p:nvPicPr>
              <p:blipFill>
                <a:blip r:embed="rId172"/>
                <a:stretch>
                  <a:fillRect/>
                </a:stretch>
              </p:blipFill>
              <p:spPr>
                <a:xfrm>
                  <a:off x="10470453" y="2039068"/>
                  <a:ext cx="1591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4120" name="Freihand 174119">
                  <a:extLst>
                    <a:ext uri="{FF2B5EF4-FFF2-40B4-BE49-F238E27FC236}">
                      <a16:creationId xmlns:a16="http://schemas.microsoft.com/office/drawing/2014/main" id="{8C86FF89-3176-007A-EF0E-EB92F7006875}"/>
                    </a:ext>
                  </a:extLst>
                </p14:cNvPr>
                <p14:cNvContentPartPr/>
                <p14:nvPr/>
              </p14:nvContentPartPr>
              <p14:xfrm>
                <a:off x="10684653" y="2035108"/>
                <a:ext cx="103320" cy="121680"/>
              </p14:xfrm>
            </p:contentPart>
          </mc:Choice>
          <mc:Fallback>
            <p:pic>
              <p:nvPicPr>
                <p:cNvPr id="174120" name="Freihand 174119">
                  <a:extLst>
                    <a:ext uri="{FF2B5EF4-FFF2-40B4-BE49-F238E27FC236}">
                      <a16:creationId xmlns:a16="http://schemas.microsoft.com/office/drawing/2014/main" id="{8C86FF89-3176-007A-EF0E-EB92F7006875}"/>
                    </a:ext>
                  </a:extLst>
                </p:cNvPr>
                <p:cNvPicPr/>
                <p:nvPr/>
              </p:nvPicPr>
              <p:blipFill>
                <a:blip r:embed="rId174"/>
                <a:stretch>
                  <a:fillRect/>
                </a:stretch>
              </p:blipFill>
              <p:spPr>
                <a:xfrm>
                  <a:off x="10678533" y="2028988"/>
                  <a:ext cx="115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4121" name="Freihand 174120">
                  <a:extLst>
                    <a:ext uri="{FF2B5EF4-FFF2-40B4-BE49-F238E27FC236}">
                      <a16:creationId xmlns:a16="http://schemas.microsoft.com/office/drawing/2014/main" id="{2FFBFDB7-D72F-49E9-BD24-A62E5C791878}"/>
                    </a:ext>
                  </a:extLst>
                </p14:cNvPr>
                <p14:cNvContentPartPr/>
                <p14:nvPr/>
              </p14:nvContentPartPr>
              <p14:xfrm>
                <a:off x="10841613" y="1879228"/>
                <a:ext cx="203760" cy="237240"/>
              </p14:xfrm>
            </p:contentPart>
          </mc:Choice>
          <mc:Fallback>
            <p:pic>
              <p:nvPicPr>
                <p:cNvPr id="174121" name="Freihand 174120">
                  <a:extLst>
                    <a:ext uri="{FF2B5EF4-FFF2-40B4-BE49-F238E27FC236}">
                      <a16:creationId xmlns:a16="http://schemas.microsoft.com/office/drawing/2014/main" id="{2FFBFDB7-D72F-49E9-BD24-A62E5C791878}"/>
                    </a:ext>
                  </a:extLst>
                </p:cNvPr>
                <p:cNvPicPr/>
                <p:nvPr/>
              </p:nvPicPr>
              <p:blipFill>
                <a:blip r:embed="rId176"/>
                <a:stretch>
                  <a:fillRect/>
                </a:stretch>
              </p:blipFill>
              <p:spPr>
                <a:xfrm>
                  <a:off x="10835493" y="1873108"/>
                  <a:ext cx="2160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4123" name="Freihand 174122">
                  <a:extLst>
                    <a:ext uri="{FF2B5EF4-FFF2-40B4-BE49-F238E27FC236}">
                      <a16:creationId xmlns:a16="http://schemas.microsoft.com/office/drawing/2014/main" id="{96064900-9B5A-73EF-B172-804FC01472F0}"/>
                    </a:ext>
                  </a:extLst>
                </p14:cNvPr>
                <p14:cNvContentPartPr/>
                <p14:nvPr/>
              </p14:nvContentPartPr>
              <p14:xfrm>
                <a:off x="11147253" y="1826308"/>
                <a:ext cx="47520" cy="277200"/>
              </p14:xfrm>
            </p:contentPart>
          </mc:Choice>
          <mc:Fallback>
            <p:pic>
              <p:nvPicPr>
                <p:cNvPr id="174123" name="Freihand 174122">
                  <a:extLst>
                    <a:ext uri="{FF2B5EF4-FFF2-40B4-BE49-F238E27FC236}">
                      <a16:creationId xmlns:a16="http://schemas.microsoft.com/office/drawing/2014/main" id="{96064900-9B5A-73EF-B172-804FC01472F0}"/>
                    </a:ext>
                  </a:extLst>
                </p:cNvPr>
                <p:cNvPicPr/>
                <p:nvPr/>
              </p:nvPicPr>
              <p:blipFill>
                <a:blip r:embed="rId178"/>
                <a:stretch>
                  <a:fillRect/>
                </a:stretch>
              </p:blipFill>
              <p:spPr>
                <a:xfrm>
                  <a:off x="11141133" y="1820188"/>
                  <a:ext cx="597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4125" name="Freihand 174124">
                  <a:extLst>
                    <a:ext uri="{FF2B5EF4-FFF2-40B4-BE49-F238E27FC236}">
                      <a16:creationId xmlns:a16="http://schemas.microsoft.com/office/drawing/2014/main" id="{B859ED73-3B46-A848-F237-8B3E6D433769}"/>
                    </a:ext>
                  </a:extLst>
                </p14:cNvPr>
                <p14:cNvContentPartPr/>
                <p14:nvPr/>
              </p14:nvContentPartPr>
              <p14:xfrm>
                <a:off x="11132853" y="1993348"/>
                <a:ext cx="75240" cy="21240"/>
              </p14:xfrm>
            </p:contentPart>
          </mc:Choice>
          <mc:Fallback>
            <p:pic>
              <p:nvPicPr>
                <p:cNvPr id="174125" name="Freihand 174124">
                  <a:extLst>
                    <a:ext uri="{FF2B5EF4-FFF2-40B4-BE49-F238E27FC236}">
                      <a16:creationId xmlns:a16="http://schemas.microsoft.com/office/drawing/2014/main" id="{B859ED73-3B46-A848-F237-8B3E6D433769}"/>
                    </a:ext>
                  </a:extLst>
                </p:cNvPr>
                <p:cNvPicPr/>
                <p:nvPr/>
              </p:nvPicPr>
              <p:blipFill>
                <a:blip r:embed="rId180"/>
                <a:stretch>
                  <a:fillRect/>
                </a:stretch>
              </p:blipFill>
              <p:spPr>
                <a:xfrm>
                  <a:off x="11126733" y="1987228"/>
                  <a:ext cx="87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4126" name="Freihand 174125">
                  <a:extLst>
                    <a:ext uri="{FF2B5EF4-FFF2-40B4-BE49-F238E27FC236}">
                      <a16:creationId xmlns:a16="http://schemas.microsoft.com/office/drawing/2014/main" id="{595A2166-CA19-FBDE-F44A-A3C5ED4AC7BF}"/>
                    </a:ext>
                  </a:extLst>
                </p14:cNvPr>
                <p14:cNvContentPartPr/>
                <p14:nvPr/>
              </p14:nvContentPartPr>
              <p14:xfrm>
                <a:off x="11242293" y="1863388"/>
                <a:ext cx="67680" cy="189360"/>
              </p14:xfrm>
            </p:contentPart>
          </mc:Choice>
          <mc:Fallback>
            <p:pic>
              <p:nvPicPr>
                <p:cNvPr id="174126" name="Freihand 174125">
                  <a:extLst>
                    <a:ext uri="{FF2B5EF4-FFF2-40B4-BE49-F238E27FC236}">
                      <a16:creationId xmlns:a16="http://schemas.microsoft.com/office/drawing/2014/main" id="{595A2166-CA19-FBDE-F44A-A3C5ED4AC7BF}"/>
                    </a:ext>
                  </a:extLst>
                </p:cNvPr>
                <p:cNvPicPr/>
                <p:nvPr/>
              </p:nvPicPr>
              <p:blipFill>
                <a:blip r:embed="rId182"/>
                <a:stretch>
                  <a:fillRect/>
                </a:stretch>
              </p:blipFill>
              <p:spPr>
                <a:xfrm>
                  <a:off x="11236173" y="1857268"/>
                  <a:ext cx="79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4128" name="Freihand 174127">
                  <a:extLst>
                    <a:ext uri="{FF2B5EF4-FFF2-40B4-BE49-F238E27FC236}">
                      <a16:creationId xmlns:a16="http://schemas.microsoft.com/office/drawing/2014/main" id="{9E1A63EF-3FE5-176C-DCCD-5735EFFBC89F}"/>
                    </a:ext>
                  </a:extLst>
                </p14:cNvPr>
                <p14:cNvContentPartPr/>
                <p14:nvPr/>
              </p14:nvContentPartPr>
              <p14:xfrm>
                <a:off x="11362893" y="1972828"/>
                <a:ext cx="270720" cy="97200"/>
              </p14:xfrm>
            </p:contentPart>
          </mc:Choice>
          <mc:Fallback>
            <p:pic>
              <p:nvPicPr>
                <p:cNvPr id="174128" name="Freihand 174127">
                  <a:extLst>
                    <a:ext uri="{FF2B5EF4-FFF2-40B4-BE49-F238E27FC236}">
                      <a16:creationId xmlns:a16="http://schemas.microsoft.com/office/drawing/2014/main" id="{9E1A63EF-3FE5-176C-DCCD-5735EFFBC89F}"/>
                    </a:ext>
                  </a:extLst>
                </p:cNvPr>
                <p:cNvPicPr/>
                <p:nvPr/>
              </p:nvPicPr>
              <p:blipFill>
                <a:blip r:embed="rId184"/>
                <a:stretch>
                  <a:fillRect/>
                </a:stretch>
              </p:blipFill>
              <p:spPr>
                <a:xfrm>
                  <a:off x="11356773" y="1966708"/>
                  <a:ext cx="282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4129" name="Freihand 174128">
                  <a:extLst>
                    <a:ext uri="{FF2B5EF4-FFF2-40B4-BE49-F238E27FC236}">
                      <a16:creationId xmlns:a16="http://schemas.microsoft.com/office/drawing/2014/main" id="{8958480E-0525-7B2F-F5A2-3DC8F7898112}"/>
                    </a:ext>
                  </a:extLst>
                </p14:cNvPr>
                <p14:cNvContentPartPr/>
                <p14:nvPr/>
              </p14:nvContentPartPr>
              <p14:xfrm>
                <a:off x="8973213" y="2618668"/>
                <a:ext cx="23040" cy="207000"/>
              </p14:xfrm>
            </p:contentPart>
          </mc:Choice>
          <mc:Fallback>
            <p:pic>
              <p:nvPicPr>
                <p:cNvPr id="174129" name="Freihand 174128">
                  <a:extLst>
                    <a:ext uri="{FF2B5EF4-FFF2-40B4-BE49-F238E27FC236}">
                      <a16:creationId xmlns:a16="http://schemas.microsoft.com/office/drawing/2014/main" id="{8958480E-0525-7B2F-F5A2-3DC8F7898112}"/>
                    </a:ext>
                  </a:extLst>
                </p:cNvPr>
                <p:cNvPicPr/>
                <p:nvPr/>
              </p:nvPicPr>
              <p:blipFill>
                <a:blip r:embed="rId186"/>
                <a:stretch>
                  <a:fillRect/>
                </a:stretch>
              </p:blipFill>
              <p:spPr>
                <a:xfrm>
                  <a:off x="8967093" y="2612548"/>
                  <a:ext cx="35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130" name="Freihand 174129">
                  <a:extLst>
                    <a:ext uri="{FF2B5EF4-FFF2-40B4-BE49-F238E27FC236}">
                      <a16:creationId xmlns:a16="http://schemas.microsoft.com/office/drawing/2014/main" id="{C4201D79-0C71-C5BD-FE9E-C07EF2EDF92A}"/>
                    </a:ext>
                  </a:extLst>
                </p14:cNvPr>
                <p14:cNvContentPartPr/>
                <p14:nvPr/>
              </p14:nvContentPartPr>
              <p14:xfrm>
                <a:off x="8901573" y="2578708"/>
                <a:ext cx="171720" cy="282600"/>
              </p14:xfrm>
            </p:contentPart>
          </mc:Choice>
          <mc:Fallback>
            <p:pic>
              <p:nvPicPr>
                <p:cNvPr id="174130" name="Freihand 174129">
                  <a:extLst>
                    <a:ext uri="{FF2B5EF4-FFF2-40B4-BE49-F238E27FC236}">
                      <a16:creationId xmlns:a16="http://schemas.microsoft.com/office/drawing/2014/main" id="{C4201D79-0C71-C5BD-FE9E-C07EF2EDF92A}"/>
                    </a:ext>
                  </a:extLst>
                </p:cNvPr>
                <p:cNvPicPr/>
                <p:nvPr/>
              </p:nvPicPr>
              <p:blipFill>
                <a:blip r:embed="rId188"/>
                <a:stretch>
                  <a:fillRect/>
                </a:stretch>
              </p:blipFill>
              <p:spPr>
                <a:xfrm>
                  <a:off x="8895453" y="2572588"/>
                  <a:ext cx="1839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4131" name="Freihand 174130">
                  <a:extLst>
                    <a:ext uri="{FF2B5EF4-FFF2-40B4-BE49-F238E27FC236}">
                      <a16:creationId xmlns:a16="http://schemas.microsoft.com/office/drawing/2014/main" id="{7DC97696-E86B-DE70-5716-B9DAD5AC1039}"/>
                    </a:ext>
                  </a:extLst>
                </p14:cNvPr>
                <p14:cNvContentPartPr/>
                <p14:nvPr/>
              </p14:nvContentPartPr>
              <p14:xfrm>
                <a:off x="9138453" y="2724508"/>
                <a:ext cx="124560" cy="71640"/>
              </p14:xfrm>
            </p:contentPart>
          </mc:Choice>
          <mc:Fallback>
            <p:pic>
              <p:nvPicPr>
                <p:cNvPr id="174131" name="Freihand 174130">
                  <a:extLst>
                    <a:ext uri="{FF2B5EF4-FFF2-40B4-BE49-F238E27FC236}">
                      <a16:creationId xmlns:a16="http://schemas.microsoft.com/office/drawing/2014/main" id="{7DC97696-E86B-DE70-5716-B9DAD5AC1039}"/>
                    </a:ext>
                  </a:extLst>
                </p:cNvPr>
                <p:cNvPicPr/>
                <p:nvPr/>
              </p:nvPicPr>
              <p:blipFill>
                <a:blip r:embed="rId190"/>
                <a:stretch>
                  <a:fillRect/>
                </a:stretch>
              </p:blipFill>
              <p:spPr>
                <a:xfrm>
                  <a:off x="9132333" y="2718388"/>
                  <a:ext cx="136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4132" name="Freihand 174131">
                  <a:extLst>
                    <a:ext uri="{FF2B5EF4-FFF2-40B4-BE49-F238E27FC236}">
                      <a16:creationId xmlns:a16="http://schemas.microsoft.com/office/drawing/2014/main" id="{643FEC38-CDF8-65E7-B7AF-72CC8987F3AF}"/>
                    </a:ext>
                  </a:extLst>
                </p14:cNvPr>
                <p14:cNvContentPartPr/>
                <p14:nvPr/>
              </p14:nvContentPartPr>
              <p14:xfrm>
                <a:off x="9228813" y="2552068"/>
                <a:ext cx="212400" cy="256680"/>
              </p14:xfrm>
            </p:contentPart>
          </mc:Choice>
          <mc:Fallback>
            <p:pic>
              <p:nvPicPr>
                <p:cNvPr id="174132" name="Freihand 174131">
                  <a:extLst>
                    <a:ext uri="{FF2B5EF4-FFF2-40B4-BE49-F238E27FC236}">
                      <a16:creationId xmlns:a16="http://schemas.microsoft.com/office/drawing/2014/main" id="{643FEC38-CDF8-65E7-B7AF-72CC8987F3AF}"/>
                    </a:ext>
                  </a:extLst>
                </p:cNvPr>
                <p:cNvPicPr/>
                <p:nvPr/>
              </p:nvPicPr>
              <p:blipFill>
                <a:blip r:embed="rId192"/>
                <a:stretch>
                  <a:fillRect/>
                </a:stretch>
              </p:blipFill>
              <p:spPr>
                <a:xfrm>
                  <a:off x="9222693" y="2545948"/>
                  <a:ext cx="2246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4133" name="Freihand 174132">
                  <a:extLst>
                    <a:ext uri="{FF2B5EF4-FFF2-40B4-BE49-F238E27FC236}">
                      <a16:creationId xmlns:a16="http://schemas.microsoft.com/office/drawing/2014/main" id="{58456343-5885-3FF3-7640-6A1A44D5F6CF}"/>
                    </a:ext>
                  </a:extLst>
                </p14:cNvPr>
                <p14:cNvContentPartPr/>
                <p14:nvPr/>
              </p14:nvContentPartPr>
              <p14:xfrm>
                <a:off x="9480813" y="2649628"/>
                <a:ext cx="178920" cy="108720"/>
              </p14:xfrm>
            </p:contentPart>
          </mc:Choice>
          <mc:Fallback>
            <p:pic>
              <p:nvPicPr>
                <p:cNvPr id="174133" name="Freihand 174132">
                  <a:extLst>
                    <a:ext uri="{FF2B5EF4-FFF2-40B4-BE49-F238E27FC236}">
                      <a16:creationId xmlns:a16="http://schemas.microsoft.com/office/drawing/2014/main" id="{58456343-5885-3FF3-7640-6A1A44D5F6CF}"/>
                    </a:ext>
                  </a:extLst>
                </p:cNvPr>
                <p:cNvPicPr/>
                <p:nvPr/>
              </p:nvPicPr>
              <p:blipFill>
                <a:blip r:embed="rId194"/>
                <a:stretch>
                  <a:fillRect/>
                </a:stretch>
              </p:blipFill>
              <p:spPr>
                <a:xfrm>
                  <a:off x="9474693" y="2643508"/>
                  <a:ext cx="191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4134" name="Freihand 174133">
                  <a:extLst>
                    <a:ext uri="{FF2B5EF4-FFF2-40B4-BE49-F238E27FC236}">
                      <a16:creationId xmlns:a16="http://schemas.microsoft.com/office/drawing/2014/main" id="{29D58C55-8A08-25F2-D9CC-192A75295595}"/>
                    </a:ext>
                  </a:extLst>
                </p14:cNvPr>
                <p14:cNvContentPartPr/>
                <p14:nvPr/>
              </p14:nvContentPartPr>
              <p14:xfrm>
                <a:off x="9675933" y="2523988"/>
                <a:ext cx="176040" cy="189720"/>
              </p14:xfrm>
            </p:contentPart>
          </mc:Choice>
          <mc:Fallback>
            <p:pic>
              <p:nvPicPr>
                <p:cNvPr id="174134" name="Freihand 174133">
                  <a:extLst>
                    <a:ext uri="{FF2B5EF4-FFF2-40B4-BE49-F238E27FC236}">
                      <a16:creationId xmlns:a16="http://schemas.microsoft.com/office/drawing/2014/main" id="{29D58C55-8A08-25F2-D9CC-192A75295595}"/>
                    </a:ext>
                  </a:extLst>
                </p:cNvPr>
                <p:cNvPicPr/>
                <p:nvPr/>
              </p:nvPicPr>
              <p:blipFill>
                <a:blip r:embed="rId196"/>
                <a:stretch>
                  <a:fillRect/>
                </a:stretch>
              </p:blipFill>
              <p:spPr>
                <a:xfrm>
                  <a:off x="9669813" y="2517868"/>
                  <a:ext cx="188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135" name="Freihand 174134">
                  <a:extLst>
                    <a:ext uri="{FF2B5EF4-FFF2-40B4-BE49-F238E27FC236}">
                      <a16:creationId xmlns:a16="http://schemas.microsoft.com/office/drawing/2014/main" id="{E69A602A-4598-0C59-31D7-78E9E0DFF9E4}"/>
                    </a:ext>
                  </a:extLst>
                </p14:cNvPr>
                <p14:cNvContentPartPr/>
                <p14:nvPr/>
              </p14:nvContentPartPr>
              <p14:xfrm>
                <a:off x="10685373" y="2405908"/>
                <a:ext cx="110160" cy="111960"/>
              </p14:xfrm>
            </p:contentPart>
          </mc:Choice>
          <mc:Fallback>
            <p:pic>
              <p:nvPicPr>
                <p:cNvPr id="174135" name="Freihand 174134">
                  <a:extLst>
                    <a:ext uri="{FF2B5EF4-FFF2-40B4-BE49-F238E27FC236}">
                      <a16:creationId xmlns:a16="http://schemas.microsoft.com/office/drawing/2014/main" id="{E69A602A-4598-0C59-31D7-78E9E0DFF9E4}"/>
                    </a:ext>
                  </a:extLst>
                </p:cNvPr>
                <p:cNvPicPr/>
                <p:nvPr/>
              </p:nvPicPr>
              <p:blipFill>
                <a:blip r:embed="rId198"/>
                <a:stretch>
                  <a:fillRect/>
                </a:stretch>
              </p:blipFill>
              <p:spPr>
                <a:xfrm>
                  <a:off x="10679253" y="2399788"/>
                  <a:ext cx="122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4138" name="Freihand 174137">
                  <a:extLst>
                    <a:ext uri="{FF2B5EF4-FFF2-40B4-BE49-F238E27FC236}">
                      <a16:creationId xmlns:a16="http://schemas.microsoft.com/office/drawing/2014/main" id="{B3B9FC0E-1582-6A64-7525-37E070341B69}"/>
                    </a:ext>
                  </a:extLst>
                </p14:cNvPr>
                <p14:cNvContentPartPr/>
                <p14:nvPr/>
              </p14:nvContentPartPr>
              <p14:xfrm>
                <a:off x="8820573" y="2320228"/>
                <a:ext cx="943920" cy="272880"/>
              </p14:xfrm>
            </p:contentPart>
          </mc:Choice>
          <mc:Fallback>
            <p:pic>
              <p:nvPicPr>
                <p:cNvPr id="174138" name="Freihand 174137">
                  <a:extLst>
                    <a:ext uri="{FF2B5EF4-FFF2-40B4-BE49-F238E27FC236}">
                      <a16:creationId xmlns:a16="http://schemas.microsoft.com/office/drawing/2014/main" id="{B3B9FC0E-1582-6A64-7525-37E070341B69}"/>
                    </a:ext>
                  </a:extLst>
                </p:cNvPr>
                <p:cNvPicPr/>
                <p:nvPr/>
              </p:nvPicPr>
              <p:blipFill>
                <a:blip r:embed="rId200"/>
                <a:stretch>
                  <a:fillRect/>
                </a:stretch>
              </p:blipFill>
              <p:spPr>
                <a:xfrm>
                  <a:off x="8814453" y="2314108"/>
                  <a:ext cx="956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4139" name="Freihand 174138">
                  <a:extLst>
                    <a:ext uri="{FF2B5EF4-FFF2-40B4-BE49-F238E27FC236}">
                      <a16:creationId xmlns:a16="http://schemas.microsoft.com/office/drawing/2014/main" id="{270BE07B-EFB4-F8A8-6E5B-D459B5C11479}"/>
                    </a:ext>
                  </a:extLst>
                </p14:cNvPr>
                <p14:cNvContentPartPr/>
                <p14:nvPr/>
              </p14:nvContentPartPr>
              <p14:xfrm>
                <a:off x="8999853" y="2750428"/>
                <a:ext cx="858600" cy="272160"/>
              </p14:xfrm>
            </p:contentPart>
          </mc:Choice>
          <mc:Fallback>
            <p:pic>
              <p:nvPicPr>
                <p:cNvPr id="174139" name="Freihand 174138">
                  <a:extLst>
                    <a:ext uri="{FF2B5EF4-FFF2-40B4-BE49-F238E27FC236}">
                      <a16:creationId xmlns:a16="http://schemas.microsoft.com/office/drawing/2014/main" id="{270BE07B-EFB4-F8A8-6E5B-D459B5C11479}"/>
                    </a:ext>
                  </a:extLst>
                </p:cNvPr>
                <p:cNvPicPr/>
                <p:nvPr/>
              </p:nvPicPr>
              <p:blipFill>
                <a:blip r:embed="rId202"/>
                <a:stretch>
                  <a:fillRect/>
                </a:stretch>
              </p:blipFill>
              <p:spPr>
                <a:xfrm>
                  <a:off x="8993733" y="2744308"/>
                  <a:ext cx="8708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4143" name="Freihand 174142">
                  <a:extLst>
                    <a:ext uri="{FF2B5EF4-FFF2-40B4-BE49-F238E27FC236}">
                      <a16:creationId xmlns:a16="http://schemas.microsoft.com/office/drawing/2014/main" id="{D5918064-51DE-A007-BF89-8A7BAC2A4A12}"/>
                    </a:ext>
                  </a:extLst>
                </p14:cNvPr>
                <p14:cNvContentPartPr/>
                <p14:nvPr/>
              </p14:nvContentPartPr>
              <p14:xfrm>
                <a:off x="9151053" y="3183508"/>
                <a:ext cx="74160" cy="163440"/>
              </p14:xfrm>
            </p:contentPart>
          </mc:Choice>
          <mc:Fallback>
            <p:pic>
              <p:nvPicPr>
                <p:cNvPr id="174143" name="Freihand 174142">
                  <a:extLst>
                    <a:ext uri="{FF2B5EF4-FFF2-40B4-BE49-F238E27FC236}">
                      <a16:creationId xmlns:a16="http://schemas.microsoft.com/office/drawing/2014/main" id="{D5918064-51DE-A007-BF89-8A7BAC2A4A12}"/>
                    </a:ext>
                  </a:extLst>
                </p:cNvPr>
                <p:cNvPicPr/>
                <p:nvPr/>
              </p:nvPicPr>
              <p:blipFill>
                <a:blip r:embed="rId204"/>
                <a:stretch>
                  <a:fillRect/>
                </a:stretch>
              </p:blipFill>
              <p:spPr>
                <a:xfrm>
                  <a:off x="9144933" y="3177388"/>
                  <a:ext cx="86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144" name="Freihand 174143">
                  <a:extLst>
                    <a:ext uri="{FF2B5EF4-FFF2-40B4-BE49-F238E27FC236}">
                      <a16:creationId xmlns:a16="http://schemas.microsoft.com/office/drawing/2014/main" id="{0F600AA4-FF6E-2078-6AD2-621D52C34D65}"/>
                    </a:ext>
                  </a:extLst>
                </p14:cNvPr>
                <p14:cNvContentPartPr/>
                <p14:nvPr/>
              </p14:nvContentPartPr>
              <p14:xfrm>
                <a:off x="9121893" y="3107548"/>
                <a:ext cx="200880" cy="215280"/>
              </p14:xfrm>
            </p:contentPart>
          </mc:Choice>
          <mc:Fallback>
            <p:pic>
              <p:nvPicPr>
                <p:cNvPr id="174144" name="Freihand 174143">
                  <a:extLst>
                    <a:ext uri="{FF2B5EF4-FFF2-40B4-BE49-F238E27FC236}">
                      <a16:creationId xmlns:a16="http://schemas.microsoft.com/office/drawing/2014/main" id="{0F600AA4-FF6E-2078-6AD2-621D52C34D65}"/>
                    </a:ext>
                  </a:extLst>
                </p:cNvPr>
                <p:cNvPicPr/>
                <p:nvPr/>
              </p:nvPicPr>
              <p:blipFill>
                <a:blip r:embed="rId206"/>
                <a:stretch>
                  <a:fillRect/>
                </a:stretch>
              </p:blipFill>
              <p:spPr>
                <a:xfrm>
                  <a:off x="9115773" y="3101428"/>
                  <a:ext cx="213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4145" name="Freihand 174144">
                  <a:extLst>
                    <a:ext uri="{FF2B5EF4-FFF2-40B4-BE49-F238E27FC236}">
                      <a16:creationId xmlns:a16="http://schemas.microsoft.com/office/drawing/2014/main" id="{C413D4B5-0E42-C48A-9200-341210FD9316}"/>
                    </a:ext>
                  </a:extLst>
                </p14:cNvPr>
                <p14:cNvContentPartPr/>
                <p14:nvPr/>
              </p14:nvContentPartPr>
              <p14:xfrm>
                <a:off x="9425013" y="3076588"/>
                <a:ext cx="119520" cy="174600"/>
              </p14:xfrm>
            </p:contentPart>
          </mc:Choice>
          <mc:Fallback>
            <p:pic>
              <p:nvPicPr>
                <p:cNvPr id="174145" name="Freihand 174144">
                  <a:extLst>
                    <a:ext uri="{FF2B5EF4-FFF2-40B4-BE49-F238E27FC236}">
                      <a16:creationId xmlns:a16="http://schemas.microsoft.com/office/drawing/2014/main" id="{C413D4B5-0E42-C48A-9200-341210FD9316}"/>
                    </a:ext>
                  </a:extLst>
                </p:cNvPr>
                <p:cNvPicPr/>
                <p:nvPr/>
              </p:nvPicPr>
              <p:blipFill>
                <a:blip r:embed="rId208"/>
                <a:stretch>
                  <a:fillRect/>
                </a:stretch>
              </p:blipFill>
              <p:spPr>
                <a:xfrm>
                  <a:off x="9418893" y="3070468"/>
                  <a:ext cx="131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146" name="Freihand 174145">
                  <a:extLst>
                    <a:ext uri="{FF2B5EF4-FFF2-40B4-BE49-F238E27FC236}">
                      <a16:creationId xmlns:a16="http://schemas.microsoft.com/office/drawing/2014/main" id="{7076E6E7-6F8B-95CD-E127-9C8A42AF0E9C}"/>
                    </a:ext>
                  </a:extLst>
                </p14:cNvPr>
                <p14:cNvContentPartPr/>
                <p14:nvPr/>
              </p14:nvContentPartPr>
              <p14:xfrm>
                <a:off x="9800493" y="3019348"/>
                <a:ext cx="152280" cy="334440"/>
              </p14:xfrm>
            </p:contentPart>
          </mc:Choice>
          <mc:Fallback>
            <p:pic>
              <p:nvPicPr>
                <p:cNvPr id="174146" name="Freihand 174145">
                  <a:extLst>
                    <a:ext uri="{FF2B5EF4-FFF2-40B4-BE49-F238E27FC236}">
                      <a16:creationId xmlns:a16="http://schemas.microsoft.com/office/drawing/2014/main" id="{7076E6E7-6F8B-95CD-E127-9C8A42AF0E9C}"/>
                    </a:ext>
                  </a:extLst>
                </p:cNvPr>
                <p:cNvPicPr/>
                <p:nvPr/>
              </p:nvPicPr>
              <p:blipFill>
                <a:blip r:embed="rId210"/>
                <a:stretch>
                  <a:fillRect/>
                </a:stretch>
              </p:blipFill>
              <p:spPr>
                <a:xfrm>
                  <a:off x="9794373" y="3013228"/>
                  <a:ext cx="1645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4147" name="Freihand 174146">
                  <a:extLst>
                    <a:ext uri="{FF2B5EF4-FFF2-40B4-BE49-F238E27FC236}">
                      <a16:creationId xmlns:a16="http://schemas.microsoft.com/office/drawing/2014/main" id="{D8C23168-26C6-1D5D-6CB4-B6A505554C07}"/>
                    </a:ext>
                  </a:extLst>
                </p14:cNvPr>
                <p14:cNvContentPartPr/>
                <p14:nvPr/>
              </p14:nvContentPartPr>
              <p14:xfrm>
                <a:off x="9984453" y="2971828"/>
                <a:ext cx="167760" cy="175320"/>
              </p14:xfrm>
            </p:contentPart>
          </mc:Choice>
          <mc:Fallback>
            <p:pic>
              <p:nvPicPr>
                <p:cNvPr id="174147" name="Freihand 174146">
                  <a:extLst>
                    <a:ext uri="{FF2B5EF4-FFF2-40B4-BE49-F238E27FC236}">
                      <a16:creationId xmlns:a16="http://schemas.microsoft.com/office/drawing/2014/main" id="{D8C23168-26C6-1D5D-6CB4-B6A505554C07}"/>
                    </a:ext>
                  </a:extLst>
                </p:cNvPr>
                <p:cNvPicPr/>
                <p:nvPr/>
              </p:nvPicPr>
              <p:blipFill>
                <a:blip r:embed="rId212"/>
                <a:stretch>
                  <a:fillRect/>
                </a:stretch>
              </p:blipFill>
              <p:spPr>
                <a:xfrm>
                  <a:off x="9978333" y="2965708"/>
                  <a:ext cx="180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4148" name="Freihand 174147">
                  <a:extLst>
                    <a:ext uri="{FF2B5EF4-FFF2-40B4-BE49-F238E27FC236}">
                      <a16:creationId xmlns:a16="http://schemas.microsoft.com/office/drawing/2014/main" id="{ED51AC8F-BDBE-F250-4616-3742166FD302}"/>
                    </a:ext>
                  </a:extLst>
                </p14:cNvPr>
                <p14:cNvContentPartPr/>
                <p14:nvPr/>
              </p14:nvContentPartPr>
              <p14:xfrm>
                <a:off x="10175613" y="2976508"/>
                <a:ext cx="99000" cy="157320"/>
              </p14:xfrm>
            </p:contentPart>
          </mc:Choice>
          <mc:Fallback>
            <p:pic>
              <p:nvPicPr>
                <p:cNvPr id="174148" name="Freihand 174147">
                  <a:extLst>
                    <a:ext uri="{FF2B5EF4-FFF2-40B4-BE49-F238E27FC236}">
                      <a16:creationId xmlns:a16="http://schemas.microsoft.com/office/drawing/2014/main" id="{ED51AC8F-BDBE-F250-4616-3742166FD302}"/>
                    </a:ext>
                  </a:extLst>
                </p:cNvPr>
                <p:cNvPicPr/>
                <p:nvPr/>
              </p:nvPicPr>
              <p:blipFill>
                <a:blip r:embed="rId214"/>
                <a:stretch>
                  <a:fillRect/>
                </a:stretch>
              </p:blipFill>
              <p:spPr>
                <a:xfrm>
                  <a:off x="10169493" y="2970388"/>
                  <a:ext cx="111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4149" name="Freihand 174148">
                  <a:extLst>
                    <a:ext uri="{FF2B5EF4-FFF2-40B4-BE49-F238E27FC236}">
                      <a16:creationId xmlns:a16="http://schemas.microsoft.com/office/drawing/2014/main" id="{74C5E894-1CD1-17EA-861D-3C90F8374C7D}"/>
                    </a:ext>
                  </a:extLst>
                </p14:cNvPr>
                <p14:cNvContentPartPr/>
                <p14:nvPr/>
              </p14:nvContentPartPr>
              <p14:xfrm>
                <a:off x="10335813" y="2931148"/>
                <a:ext cx="105480" cy="138240"/>
              </p14:xfrm>
            </p:contentPart>
          </mc:Choice>
          <mc:Fallback>
            <p:pic>
              <p:nvPicPr>
                <p:cNvPr id="174149" name="Freihand 174148">
                  <a:extLst>
                    <a:ext uri="{FF2B5EF4-FFF2-40B4-BE49-F238E27FC236}">
                      <a16:creationId xmlns:a16="http://schemas.microsoft.com/office/drawing/2014/main" id="{74C5E894-1CD1-17EA-861D-3C90F8374C7D}"/>
                    </a:ext>
                  </a:extLst>
                </p:cNvPr>
                <p:cNvPicPr/>
                <p:nvPr/>
              </p:nvPicPr>
              <p:blipFill>
                <a:blip r:embed="rId216"/>
                <a:stretch>
                  <a:fillRect/>
                </a:stretch>
              </p:blipFill>
              <p:spPr>
                <a:xfrm>
                  <a:off x="10329693" y="2925028"/>
                  <a:ext cx="117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150" name="Freihand 174149">
                  <a:extLst>
                    <a:ext uri="{FF2B5EF4-FFF2-40B4-BE49-F238E27FC236}">
                      <a16:creationId xmlns:a16="http://schemas.microsoft.com/office/drawing/2014/main" id="{396C0B0F-6823-217C-D651-A7254B5FDAB5}"/>
                    </a:ext>
                  </a:extLst>
                </p14:cNvPr>
                <p14:cNvContentPartPr/>
                <p14:nvPr/>
              </p14:nvContentPartPr>
              <p14:xfrm>
                <a:off x="10459293" y="2787148"/>
                <a:ext cx="341280" cy="279000"/>
              </p14:xfrm>
            </p:contentPart>
          </mc:Choice>
          <mc:Fallback>
            <p:pic>
              <p:nvPicPr>
                <p:cNvPr id="174150" name="Freihand 174149">
                  <a:extLst>
                    <a:ext uri="{FF2B5EF4-FFF2-40B4-BE49-F238E27FC236}">
                      <a16:creationId xmlns:a16="http://schemas.microsoft.com/office/drawing/2014/main" id="{396C0B0F-6823-217C-D651-A7254B5FDAB5}"/>
                    </a:ext>
                  </a:extLst>
                </p:cNvPr>
                <p:cNvPicPr/>
                <p:nvPr/>
              </p:nvPicPr>
              <p:blipFill>
                <a:blip r:embed="rId218"/>
                <a:stretch>
                  <a:fillRect/>
                </a:stretch>
              </p:blipFill>
              <p:spPr>
                <a:xfrm>
                  <a:off x="10453173" y="2781028"/>
                  <a:ext cx="353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151" name="Freihand 174150">
                  <a:extLst>
                    <a:ext uri="{FF2B5EF4-FFF2-40B4-BE49-F238E27FC236}">
                      <a16:creationId xmlns:a16="http://schemas.microsoft.com/office/drawing/2014/main" id="{26249D7C-DF7B-7D5D-5ABF-037CE72F4897}"/>
                    </a:ext>
                  </a:extLst>
                </p14:cNvPr>
                <p14:cNvContentPartPr/>
                <p14:nvPr/>
              </p14:nvContentPartPr>
              <p14:xfrm>
                <a:off x="10708413" y="2858788"/>
                <a:ext cx="9720" cy="5400"/>
              </p14:xfrm>
            </p:contentPart>
          </mc:Choice>
          <mc:Fallback>
            <p:pic>
              <p:nvPicPr>
                <p:cNvPr id="174151" name="Freihand 174150">
                  <a:extLst>
                    <a:ext uri="{FF2B5EF4-FFF2-40B4-BE49-F238E27FC236}">
                      <a16:creationId xmlns:a16="http://schemas.microsoft.com/office/drawing/2014/main" id="{26249D7C-DF7B-7D5D-5ABF-037CE72F4897}"/>
                    </a:ext>
                  </a:extLst>
                </p:cNvPr>
                <p:cNvPicPr/>
                <p:nvPr/>
              </p:nvPicPr>
              <p:blipFill>
                <a:blip r:embed="rId220"/>
                <a:stretch>
                  <a:fillRect/>
                </a:stretch>
              </p:blipFill>
              <p:spPr>
                <a:xfrm>
                  <a:off x="10702293" y="2852668"/>
                  <a:ext cx="21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4152" name="Freihand 174151">
                  <a:extLst>
                    <a:ext uri="{FF2B5EF4-FFF2-40B4-BE49-F238E27FC236}">
                      <a16:creationId xmlns:a16="http://schemas.microsoft.com/office/drawing/2014/main" id="{AB83F901-EAFF-D2E6-1DBA-1A3F76139CE7}"/>
                    </a:ext>
                  </a:extLst>
                </p14:cNvPr>
                <p14:cNvContentPartPr/>
                <p14:nvPr/>
              </p14:nvContentPartPr>
              <p14:xfrm>
                <a:off x="10833693" y="2816308"/>
                <a:ext cx="174960" cy="189720"/>
              </p14:xfrm>
            </p:contentPart>
          </mc:Choice>
          <mc:Fallback>
            <p:pic>
              <p:nvPicPr>
                <p:cNvPr id="174152" name="Freihand 174151">
                  <a:extLst>
                    <a:ext uri="{FF2B5EF4-FFF2-40B4-BE49-F238E27FC236}">
                      <a16:creationId xmlns:a16="http://schemas.microsoft.com/office/drawing/2014/main" id="{AB83F901-EAFF-D2E6-1DBA-1A3F76139CE7}"/>
                    </a:ext>
                  </a:extLst>
                </p:cNvPr>
                <p:cNvPicPr/>
                <p:nvPr/>
              </p:nvPicPr>
              <p:blipFill>
                <a:blip r:embed="rId222"/>
                <a:stretch>
                  <a:fillRect/>
                </a:stretch>
              </p:blipFill>
              <p:spPr>
                <a:xfrm>
                  <a:off x="10827573" y="2810188"/>
                  <a:ext cx="187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4153" name="Freihand 174152">
                  <a:extLst>
                    <a:ext uri="{FF2B5EF4-FFF2-40B4-BE49-F238E27FC236}">
                      <a16:creationId xmlns:a16="http://schemas.microsoft.com/office/drawing/2014/main" id="{BE0E8C79-856C-B70B-6776-4CFFB187A277}"/>
                    </a:ext>
                  </a:extLst>
                </p14:cNvPr>
                <p14:cNvContentPartPr/>
                <p14:nvPr/>
              </p14:nvContentPartPr>
              <p14:xfrm>
                <a:off x="10462173" y="3282148"/>
                <a:ext cx="221400" cy="203400"/>
              </p14:xfrm>
            </p:contentPart>
          </mc:Choice>
          <mc:Fallback>
            <p:pic>
              <p:nvPicPr>
                <p:cNvPr id="174153" name="Freihand 174152">
                  <a:extLst>
                    <a:ext uri="{FF2B5EF4-FFF2-40B4-BE49-F238E27FC236}">
                      <a16:creationId xmlns:a16="http://schemas.microsoft.com/office/drawing/2014/main" id="{BE0E8C79-856C-B70B-6776-4CFFB187A277}"/>
                    </a:ext>
                  </a:extLst>
                </p:cNvPr>
                <p:cNvPicPr/>
                <p:nvPr/>
              </p:nvPicPr>
              <p:blipFill>
                <a:blip r:embed="rId224"/>
                <a:stretch>
                  <a:fillRect/>
                </a:stretch>
              </p:blipFill>
              <p:spPr>
                <a:xfrm>
                  <a:off x="10456053" y="3276028"/>
                  <a:ext cx="233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4154" name="Freihand 174153">
                  <a:extLst>
                    <a:ext uri="{FF2B5EF4-FFF2-40B4-BE49-F238E27FC236}">
                      <a16:creationId xmlns:a16="http://schemas.microsoft.com/office/drawing/2014/main" id="{5277D685-25FF-4CAE-7C6D-B91A770400D9}"/>
                    </a:ext>
                  </a:extLst>
                </p14:cNvPr>
                <p14:cNvContentPartPr/>
                <p14:nvPr/>
              </p14:nvContentPartPr>
              <p14:xfrm>
                <a:off x="10735413" y="3064708"/>
                <a:ext cx="350640" cy="379080"/>
              </p14:xfrm>
            </p:contentPart>
          </mc:Choice>
          <mc:Fallback>
            <p:pic>
              <p:nvPicPr>
                <p:cNvPr id="174154" name="Freihand 174153">
                  <a:extLst>
                    <a:ext uri="{FF2B5EF4-FFF2-40B4-BE49-F238E27FC236}">
                      <a16:creationId xmlns:a16="http://schemas.microsoft.com/office/drawing/2014/main" id="{5277D685-25FF-4CAE-7C6D-B91A770400D9}"/>
                    </a:ext>
                  </a:extLst>
                </p:cNvPr>
                <p:cNvPicPr/>
                <p:nvPr/>
              </p:nvPicPr>
              <p:blipFill>
                <a:blip r:embed="rId226"/>
                <a:stretch>
                  <a:fillRect/>
                </a:stretch>
              </p:blipFill>
              <p:spPr>
                <a:xfrm>
                  <a:off x="10729293" y="3058588"/>
                  <a:ext cx="3628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155" name="Freihand 174154">
                  <a:extLst>
                    <a:ext uri="{FF2B5EF4-FFF2-40B4-BE49-F238E27FC236}">
                      <a16:creationId xmlns:a16="http://schemas.microsoft.com/office/drawing/2014/main" id="{B38DE969-58DA-73AB-1DE0-5FA4D7611F67}"/>
                    </a:ext>
                  </a:extLst>
                </p14:cNvPr>
                <p14:cNvContentPartPr/>
                <p14:nvPr/>
              </p14:nvContentPartPr>
              <p14:xfrm>
                <a:off x="11035293" y="3261268"/>
                <a:ext cx="67680" cy="72720"/>
              </p14:xfrm>
            </p:contentPart>
          </mc:Choice>
          <mc:Fallback>
            <p:pic>
              <p:nvPicPr>
                <p:cNvPr id="174155" name="Freihand 174154">
                  <a:extLst>
                    <a:ext uri="{FF2B5EF4-FFF2-40B4-BE49-F238E27FC236}">
                      <a16:creationId xmlns:a16="http://schemas.microsoft.com/office/drawing/2014/main" id="{B38DE969-58DA-73AB-1DE0-5FA4D7611F67}"/>
                    </a:ext>
                  </a:extLst>
                </p:cNvPr>
                <p:cNvPicPr/>
                <p:nvPr/>
              </p:nvPicPr>
              <p:blipFill>
                <a:blip r:embed="rId228"/>
                <a:stretch>
                  <a:fillRect/>
                </a:stretch>
              </p:blipFill>
              <p:spPr>
                <a:xfrm>
                  <a:off x="11029173" y="3255148"/>
                  <a:ext cx="79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156" name="Freihand 174155">
                  <a:extLst>
                    <a:ext uri="{FF2B5EF4-FFF2-40B4-BE49-F238E27FC236}">
                      <a16:creationId xmlns:a16="http://schemas.microsoft.com/office/drawing/2014/main" id="{85EB85E2-A2AB-5CF1-9EA3-194A7468462A}"/>
                    </a:ext>
                  </a:extLst>
                </p14:cNvPr>
                <p14:cNvContentPartPr/>
                <p14:nvPr/>
              </p14:nvContentPartPr>
              <p14:xfrm>
                <a:off x="11116653" y="3006388"/>
                <a:ext cx="254880" cy="333360"/>
              </p14:xfrm>
            </p:contentPart>
          </mc:Choice>
          <mc:Fallback>
            <p:pic>
              <p:nvPicPr>
                <p:cNvPr id="174156" name="Freihand 174155">
                  <a:extLst>
                    <a:ext uri="{FF2B5EF4-FFF2-40B4-BE49-F238E27FC236}">
                      <a16:creationId xmlns:a16="http://schemas.microsoft.com/office/drawing/2014/main" id="{85EB85E2-A2AB-5CF1-9EA3-194A7468462A}"/>
                    </a:ext>
                  </a:extLst>
                </p:cNvPr>
                <p:cNvPicPr/>
                <p:nvPr/>
              </p:nvPicPr>
              <p:blipFill>
                <a:blip r:embed="rId230"/>
                <a:stretch>
                  <a:fillRect/>
                </a:stretch>
              </p:blipFill>
              <p:spPr>
                <a:xfrm>
                  <a:off x="11110533" y="3000268"/>
                  <a:ext cx="2671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4157" name="Freihand 174156">
                  <a:extLst>
                    <a:ext uri="{FF2B5EF4-FFF2-40B4-BE49-F238E27FC236}">
                      <a16:creationId xmlns:a16="http://schemas.microsoft.com/office/drawing/2014/main" id="{1FF290CE-074B-8869-8520-27AF85A6B5B8}"/>
                    </a:ext>
                  </a:extLst>
                </p14:cNvPr>
                <p14:cNvContentPartPr/>
                <p14:nvPr/>
              </p14:nvContentPartPr>
              <p14:xfrm>
                <a:off x="10433373" y="3285028"/>
                <a:ext cx="1156320" cy="440280"/>
              </p14:xfrm>
            </p:contentPart>
          </mc:Choice>
          <mc:Fallback>
            <p:pic>
              <p:nvPicPr>
                <p:cNvPr id="174157" name="Freihand 174156">
                  <a:extLst>
                    <a:ext uri="{FF2B5EF4-FFF2-40B4-BE49-F238E27FC236}">
                      <a16:creationId xmlns:a16="http://schemas.microsoft.com/office/drawing/2014/main" id="{1FF290CE-074B-8869-8520-27AF85A6B5B8}"/>
                    </a:ext>
                  </a:extLst>
                </p:cNvPr>
                <p:cNvPicPr/>
                <p:nvPr/>
              </p:nvPicPr>
              <p:blipFill>
                <a:blip r:embed="rId232"/>
                <a:stretch>
                  <a:fillRect/>
                </a:stretch>
              </p:blipFill>
              <p:spPr>
                <a:xfrm>
                  <a:off x="10427253" y="3278908"/>
                  <a:ext cx="1168560" cy="45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3">
            <p14:nvContentPartPr>
              <p14:cNvPr id="174159" name="Freihand 174158">
                <a:extLst>
                  <a:ext uri="{FF2B5EF4-FFF2-40B4-BE49-F238E27FC236}">
                    <a16:creationId xmlns:a16="http://schemas.microsoft.com/office/drawing/2014/main" id="{50D64A77-072C-D94A-D8D1-D2A640EC76D7}"/>
                  </a:ext>
                </a:extLst>
              </p14:cNvPr>
              <p14:cNvContentPartPr/>
              <p14:nvPr/>
            </p14:nvContentPartPr>
            <p14:xfrm>
              <a:off x="766293" y="2351548"/>
              <a:ext cx="1297440" cy="134640"/>
            </p14:xfrm>
          </p:contentPart>
        </mc:Choice>
        <mc:Fallback>
          <p:pic>
            <p:nvPicPr>
              <p:cNvPr id="174159" name="Freihand 174158">
                <a:extLst>
                  <a:ext uri="{FF2B5EF4-FFF2-40B4-BE49-F238E27FC236}">
                    <a16:creationId xmlns:a16="http://schemas.microsoft.com/office/drawing/2014/main" id="{50D64A77-072C-D94A-D8D1-D2A640EC76D7}"/>
                  </a:ext>
                </a:extLst>
              </p:cNvPr>
              <p:cNvPicPr/>
              <p:nvPr/>
            </p:nvPicPr>
            <p:blipFill>
              <a:blip r:embed="rId234"/>
              <a:stretch>
                <a:fillRect/>
              </a:stretch>
            </p:blipFill>
            <p:spPr>
              <a:xfrm>
                <a:off x="760173" y="2345428"/>
                <a:ext cx="1309680" cy="14688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Until now in the Keynesian model we have no prices ( respectively we normalized P=1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04A5A0-370C-40F4-A083-A47E5192B55C}"/>
                  </a:ext>
                </a:extLst>
              </p14:cNvPr>
              <p14:cNvContentPartPr/>
              <p14:nvPr/>
            </p14:nvContentPartPr>
            <p14:xfrm>
              <a:off x="4381143" y="1276891"/>
              <a:ext cx="1748880" cy="53280"/>
            </p14:xfrm>
          </p:contentPart>
        </mc:Choice>
        <mc:Fallback xmlns="">
          <p:pic>
            <p:nvPicPr>
              <p:cNvPr id="2" name="Freihand 1">
                <a:extLst>
                  <a:ext uri="{FF2B5EF4-FFF2-40B4-BE49-F238E27FC236}">
                    <a16:creationId xmlns:a16="http://schemas.microsoft.com/office/drawing/2014/main" id="{B404A5A0-370C-40F4-A083-A47E5192B55C}"/>
                  </a:ext>
                </a:extLst>
              </p:cNvPr>
              <p:cNvPicPr/>
              <p:nvPr/>
            </p:nvPicPr>
            <p:blipFill>
              <a:blip r:embed="rId4"/>
              <a:stretch>
                <a:fillRect/>
              </a:stretch>
            </p:blipFill>
            <p:spPr>
              <a:xfrm>
                <a:off x="4376823" y="1272571"/>
                <a:ext cx="1757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1624A94-D90A-4A5F-92B2-D68F862B0538}"/>
                  </a:ext>
                </a:extLst>
              </p14:cNvPr>
              <p14:cNvContentPartPr/>
              <p14:nvPr/>
            </p14:nvContentPartPr>
            <p14:xfrm>
              <a:off x="5234343" y="1697731"/>
              <a:ext cx="1724040" cy="112680"/>
            </p14:xfrm>
          </p:contentPart>
        </mc:Choice>
        <mc:Fallback xmlns="">
          <p:pic>
            <p:nvPicPr>
              <p:cNvPr id="3" name="Freihand 2">
                <a:extLst>
                  <a:ext uri="{FF2B5EF4-FFF2-40B4-BE49-F238E27FC236}">
                    <a16:creationId xmlns:a16="http://schemas.microsoft.com/office/drawing/2014/main" id="{E1624A94-D90A-4A5F-92B2-D68F862B0538}"/>
                  </a:ext>
                </a:extLst>
              </p:cNvPr>
              <p:cNvPicPr/>
              <p:nvPr/>
            </p:nvPicPr>
            <p:blipFill>
              <a:blip r:embed="rId6"/>
              <a:stretch>
                <a:fillRect/>
              </a:stretch>
            </p:blipFill>
            <p:spPr>
              <a:xfrm>
                <a:off x="5230023" y="1693411"/>
                <a:ext cx="173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FA8B44F1-8E66-496B-AE27-F188CFCA7C07}"/>
                  </a:ext>
                </a:extLst>
              </p14:cNvPr>
              <p14:cNvContentPartPr/>
              <p14:nvPr/>
            </p14:nvContentPartPr>
            <p14:xfrm>
              <a:off x="3491943" y="2077171"/>
              <a:ext cx="3516840" cy="113040"/>
            </p14:xfrm>
          </p:contentPart>
        </mc:Choice>
        <mc:Fallback xmlns="">
          <p:pic>
            <p:nvPicPr>
              <p:cNvPr id="10" name="Freihand 9">
                <a:extLst>
                  <a:ext uri="{FF2B5EF4-FFF2-40B4-BE49-F238E27FC236}">
                    <a16:creationId xmlns:a16="http://schemas.microsoft.com/office/drawing/2014/main" id="{FA8B44F1-8E66-496B-AE27-F188CFCA7C07}"/>
                  </a:ext>
                </a:extLst>
              </p:cNvPr>
              <p:cNvPicPr/>
              <p:nvPr/>
            </p:nvPicPr>
            <p:blipFill>
              <a:blip r:embed="rId8"/>
              <a:stretch>
                <a:fillRect/>
              </a:stretch>
            </p:blipFill>
            <p:spPr>
              <a:xfrm>
                <a:off x="3487623" y="2072851"/>
                <a:ext cx="3525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7DB9342E-9289-4D88-9C9E-459E5E3D87CA}"/>
                  </a:ext>
                </a:extLst>
              </p14:cNvPr>
              <p14:cNvContentPartPr/>
              <p14:nvPr/>
            </p14:nvContentPartPr>
            <p14:xfrm>
              <a:off x="623463" y="2996251"/>
              <a:ext cx="3367080" cy="99360"/>
            </p14:xfrm>
          </p:contentPart>
        </mc:Choice>
        <mc:Fallback xmlns="">
          <p:pic>
            <p:nvPicPr>
              <p:cNvPr id="11" name="Freihand 10">
                <a:extLst>
                  <a:ext uri="{FF2B5EF4-FFF2-40B4-BE49-F238E27FC236}">
                    <a16:creationId xmlns:a16="http://schemas.microsoft.com/office/drawing/2014/main" id="{7DB9342E-9289-4D88-9C9E-459E5E3D87CA}"/>
                  </a:ext>
                </a:extLst>
              </p:cNvPr>
              <p:cNvPicPr/>
              <p:nvPr/>
            </p:nvPicPr>
            <p:blipFill>
              <a:blip r:embed="rId10"/>
              <a:stretch>
                <a:fillRect/>
              </a:stretch>
            </p:blipFill>
            <p:spPr>
              <a:xfrm>
                <a:off x="619143" y="2991931"/>
                <a:ext cx="337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BB0F5A92-52BE-4B2E-B83B-9CE83D4458F9}"/>
                  </a:ext>
                </a:extLst>
              </p14:cNvPr>
              <p14:cNvContentPartPr/>
              <p14:nvPr/>
            </p14:nvContentPartPr>
            <p14:xfrm>
              <a:off x="2214663" y="2516731"/>
              <a:ext cx="1886400" cy="691920"/>
            </p14:xfrm>
          </p:contentPart>
        </mc:Choice>
        <mc:Fallback xmlns="">
          <p:pic>
            <p:nvPicPr>
              <p:cNvPr id="12" name="Freihand 11">
                <a:extLst>
                  <a:ext uri="{FF2B5EF4-FFF2-40B4-BE49-F238E27FC236}">
                    <a16:creationId xmlns:a16="http://schemas.microsoft.com/office/drawing/2014/main" id="{BB0F5A92-52BE-4B2E-B83B-9CE83D4458F9}"/>
                  </a:ext>
                </a:extLst>
              </p:cNvPr>
              <p:cNvPicPr/>
              <p:nvPr/>
            </p:nvPicPr>
            <p:blipFill>
              <a:blip r:embed="rId12"/>
              <a:stretch>
                <a:fillRect/>
              </a:stretch>
            </p:blipFill>
            <p:spPr>
              <a:xfrm>
                <a:off x="2210343" y="2512411"/>
                <a:ext cx="189504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1E66F580-1300-40DE-8A73-5093C8D7CBE1}"/>
                  </a:ext>
                </a:extLst>
              </p14:cNvPr>
              <p14:cNvContentPartPr/>
              <p14:nvPr/>
            </p14:nvContentPartPr>
            <p14:xfrm>
              <a:off x="4868943" y="822571"/>
              <a:ext cx="1287000" cy="598680"/>
            </p14:xfrm>
          </p:contentPart>
        </mc:Choice>
        <mc:Fallback xmlns="">
          <p:pic>
            <p:nvPicPr>
              <p:cNvPr id="13" name="Freihand 12">
                <a:extLst>
                  <a:ext uri="{FF2B5EF4-FFF2-40B4-BE49-F238E27FC236}">
                    <a16:creationId xmlns:a16="http://schemas.microsoft.com/office/drawing/2014/main" id="{1E66F580-1300-40DE-8A73-5093C8D7CBE1}"/>
                  </a:ext>
                </a:extLst>
              </p:cNvPr>
              <p:cNvPicPr/>
              <p:nvPr/>
            </p:nvPicPr>
            <p:blipFill>
              <a:blip r:embed="rId14"/>
              <a:stretch>
                <a:fillRect/>
              </a:stretch>
            </p:blipFill>
            <p:spPr>
              <a:xfrm>
                <a:off x="4864623" y="818251"/>
                <a:ext cx="1295640" cy="607320"/>
              </a:xfrm>
              <a:prstGeom prst="rect">
                <a:avLst/>
              </a:prstGeom>
            </p:spPr>
          </p:pic>
        </mc:Fallback>
      </mc:AlternateContent>
      <p:grpSp>
        <p:nvGrpSpPr>
          <p:cNvPr id="47" name="Gruppieren 46">
            <a:extLst>
              <a:ext uri="{FF2B5EF4-FFF2-40B4-BE49-F238E27FC236}">
                <a16:creationId xmlns:a16="http://schemas.microsoft.com/office/drawing/2014/main" id="{EDB89703-3805-4AF7-94F9-1D3A1445E643}"/>
              </a:ext>
            </a:extLst>
          </p:cNvPr>
          <p:cNvGrpSpPr/>
          <p:nvPr/>
        </p:nvGrpSpPr>
        <p:grpSpPr>
          <a:xfrm>
            <a:off x="661623" y="5531011"/>
            <a:ext cx="6585840" cy="406800"/>
            <a:chOff x="661623" y="5531011"/>
            <a:chExt cx="6585840" cy="4068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969EA47-C7CC-401D-8545-15C98CEEE916}"/>
                    </a:ext>
                  </a:extLst>
                </p14:cNvPr>
                <p14:cNvContentPartPr/>
                <p14:nvPr/>
              </p14:nvContentPartPr>
              <p14:xfrm>
                <a:off x="771783" y="5608051"/>
                <a:ext cx="13320" cy="177840"/>
              </p14:xfrm>
            </p:contentPart>
          </mc:Choice>
          <mc:Fallback xmlns="">
            <p:pic>
              <p:nvPicPr>
                <p:cNvPr id="14" name="Freihand 13">
                  <a:extLst>
                    <a:ext uri="{FF2B5EF4-FFF2-40B4-BE49-F238E27FC236}">
                      <a16:creationId xmlns:a16="http://schemas.microsoft.com/office/drawing/2014/main" id="{8969EA47-C7CC-401D-8545-15C98CEEE916}"/>
                    </a:ext>
                  </a:extLst>
                </p:cNvPr>
                <p:cNvPicPr/>
                <p:nvPr/>
              </p:nvPicPr>
              <p:blipFill>
                <a:blip r:embed="rId16"/>
                <a:stretch>
                  <a:fillRect/>
                </a:stretch>
              </p:blipFill>
              <p:spPr>
                <a:xfrm>
                  <a:off x="767463" y="5603731"/>
                  <a:ext cx="21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0908BB2B-B36D-4C3A-BAB7-FBA52FBBAE12}"/>
                    </a:ext>
                  </a:extLst>
                </p14:cNvPr>
                <p14:cNvContentPartPr/>
                <p14:nvPr/>
              </p14:nvContentPartPr>
              <p14:xfrm>
                <a:off x="683583" y="5750251"/>
                <a:ext cx="196200" cy="57240"/>
              </p14:xfrm>
            </p:contentPart>
          </mc:Choice>
          <mc:Fallback xmlns="">
            <p:pic>
              <p:nvPicPr>
                <p:cNvPr id="15" name="Freihand 14">
                  <a:extLst>
                    <a:ext uri="{FF2B5EF4-FFF2-40B4-BE49-F238E27FC236}">
                      <a16:creationId xmlns:a16="http://schemas.microsoft.com/office/drawing/2014/main" id="{0908BB2B-B36D-4C3A-BAB7-FBA52FBBAE12}"/>
                    </a:ext>
                  </a:extLst>
                </p:cNvPr>
                <p:cNvPicPr/>
                <p:nvPr/>
              </p:nvPicPr>
              <p:blipFill>
                <a:blip r:embed="rId18"/>
                <a:stretch>
                  <a:fillRect/>
                </a:stretch>
              </p:blipFill>
              <p:spPr>
                <a:xfrm>
                  <a:off x="679263" y="5745931"/>
                  <a:ext cx="204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FC6AC18-2B37-4783-91BB-7EFD51383551}"/>
                    </a:ext>
                  </a:extLst>
                </p14:cNvPr>
                <p14:cNvContentPartPr/>
                <p14:nvPr/>
              </p14:nvContentPartPr>
              <p14:xfrm>
                <a:off x="661623" y="5570611"/>
                <a:ext cx="196920" cy="24120"/>
              </p14:xfrm>
            </p:contentPart>
          </mc:Choice>
          <mc:Fallback xmlns="">
            <p:pic>
              <p:nvPicPr>
                <p:cNvPr id="16" name="Freihand 15">
                  <a:extLst>
                    <a:ext uri="{FF2B5EF4-FFF2-40B4-BE49-F238E27FC236}">
                      <a16:creationId xmlns:a16="http://schemas.microsoft.com/office/drawing/2014/main" id="{3FC6AC18-2B37-4783-91BB-7EFD51383551}"/>
                    </a:ext>
                  </a:extLst>
                </p:cNvPr>
                <p:cNvPicPr/>
                <p:nvPr/>
              </p:nvPicPr>
              <p:blipFill>
                <a:blip r:embed="rId20"/>
                <a:stretch>
                  <a:fillRect/>
                </a:stretch>
              </p:blipFill>
              <p:spPr>
                <a:xfrm>
                  <a:off x="657303" y="5566291"/>
                  <a:ext cx="205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FFBF7F9E-E60F-47A8-9807-7AFB856FA245}"/>
                    </a:ext>
                  </a:extLst>
                </p14:cNvPr>
                <p14:cNvContentPartPr/>
                <p14:nvPr/>
              </p14:nvContentPartPr>
              <p14:xfrm>
                <a:off x="899943" y="5661691"/>
                <a:ext cx="136800" cy="92520"/>
              </p14:xfrm>
            </p:contentPart>
          </mc:Choice>
          <mc:Fallback xmlns="">
            <p:pic>
              <p:nvPicPr>
                <p:cNvPr id="17" name="Freihand 16">
                  <a:extLst>
                    <a:ext uri="{FF2B5EF4-FFF2-40B4-BE49-F238E27FC236}">
                      <a16:creationId xmlns:a16="http://schemas.microsoft.com/office/drawing/2014/main" id="{FFBF7F9E-E60F-47A8-9807-7AFB856FA245}"/>
                    </a:ext>
                  </a:extLst>
                </p:cNvPr>
                <p:cNvPicPr/>
                <p:nvPr/>
              </p:nvPicPr>
              <p:blipFill>
                <a:blip r:embed="rId22"/>
                <a:stretch>
                  <a:fillRect/>
                </a:stretch>
              </p:blipFill>
              <p:spPr>
                <a:xfrm>
                  <a:off x="895623" y="5657371"/>
                  <a:ext cx="145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491FE3F-7DAB-4BBF-8630-59F5D821313C}"/>
                    </a:ext>
                  </a:extLst>
                </p14:cNvPr>
                <p14:cNvContentPartPr/>
                <p14:nvPr/>
              </p14:nvContentPartPr>
              <p14:xfrm>
                <a:off x="1075983" y="5551891"/>
                <a:ext cx="156600" cy="227880"/>
              </p14:xfrm>
            </p:contentPart>
          </mc:Choice>
          <mc:Fallback xmlns="">
            <p:pic>
              <p:nvPicPr>
                <p:cNvPr id="18" name="Freihand 17">
                  <a:extLst>
                    <a:ext uri="{FF2B5EF4-FFF2-40B4-BE49-F238E27FC236}">
                      <a16:creationId xmlns:a16="http://schemas.microsoft.com/office/drawing/2014/main" id="{6491FE3F-7DAB-4BBF-8630-59F5D821313C}"/>
                    </a:ext>
                  </a:extLst>
                </p:cNvPr>
                <p:cNvPicPr/>
                <p:nvPr/>
              </p:nvPicPr>
              <p:blipFill>
                <a:blip r:embed="rId24"/>
                <a:stretch>
                  <a:fillRect/>
                </a:stretch>
              </p:blipFill>
              <p:spPr>
                <a:xfrm>
                  <a:off x="1071663" y="5547571"/>
                  <a:ext cx="165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F35110D2-86D6-44A8-AFC2-14E565138CC2}"/>
                    </a:ext>
                  </a:extLst>
                </p14:cNvPr>
                <p14:cNvContentPartPr/>
                <p14:nvPr/>
              </p14:nvContentPartPr>
              <p14:xfrm>
                <a:off x="1228263" y="5679691"/>
                <a:ext cx="95400" cy="79920"/>
              </p14:xfrm>
            </p:contentPart>
          </mc:Choice>
          <mc:Fallback xmlns="">
            <p:pic>
              <p:nvPicPr>
                <p:cNvPr id="19" name="Freihand 18">
                  <a:extLst>
                    <a:ext uri="{FF2B5EF4-FFF2-40B4-BE49-F238E27FC236}">
                      <a16:creationId xmlns:a16="http://schemas.microsoft.com/office/drawing/2014/main" id="{F35110D2-86D6-44A8-AFC2-14E565138CC2}"/>
                    </a:ext>
                  </a:extLst>
                </p:cNvPr>
                <p:cNvPicPr/>
                <p:nvPr/>
              </p:nvPicPr>
              <p:blipFill>
                <a:blip r:embed="rId26"/>
                <a:stretch>
                  <a:fillRect/>
                </a:stretch>
              </p:blipFill>
              <p:spPr>
                <a:xfrm>
                  <a:off x="1223943" y="5675371"/>
                  <a:ext cx="104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0DBC5D9-10F1-476F-8380-C34AA240FA89}"/>
                    </a:ext>
                  </a:extLst>
                </p14:cNvPr>
                <p14:cNvContentPartPr/>
                <p14:nvPr/>
              </p14:nvContentPartPr>
              <p14:xfrm>
                <a:off x="1376943" y="5596531"/>
                <a:ext cx="270000" cy="147600"/>
              </p14:xfrm>
            </p:contentPart>
          </mc:Choice>
          <mc:Fallback xmlns="">
            <p:pic>
              <p:nvPicPr>
                <p:cNvPr id="20" name="Freihand 19">
                  <a:extLst>
                    <a:ext uri="{FF2B5EF4-FFF2-40B4-BE49-F238E27FC236}">
                      <a16:creationId xmlns:a16="http://schemas.microsoft.com/office/drawing/2014/main" id="{10DBC5D9-10F1-476F-8380-C34AA240FA89}"/>
                    </a:ext>
                  </a:extLst>
                </p:cNvPr>
                <p:cNvPicPr/>
                <p:nvPr/>
              </p:nvPicPr>
              <p:blipFill>
                <a:blip r:embed="rId28"/>
                <a:stretch>
                  <a:fillRect/>
                </a:stretch>
              </p:blipFill>
              <p:spPr>
                <a:xfrm>
                  <a:off x="1372623" y="5592211"/>
                  <a:ext cx="278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075344F-7088-450A-B0F6-FF790B015713}"/>
                    </a:ext>
                  </a:extLst>
                </p14:cNvPr>
                <p14:cNvContentPartPr/>
                <p14:nvPr/>
              </p14:nvContentPartPr>
              <p14:xfrm>
                <a:off x="1660983" y="5680411"/>
                <a:ext cx="80280" cy="49680"/>
              </p14:xfrm>
            </p:contentPart>
          </mc:Choice>
          <mc:Fallback xmlns="">
            <p:pic>
              <p:nvPicPr>
                <p:cNvPr id="21" name="Freihand 20">
                  <a:extLst>
                    <a:ext uri="{FF2B5EF4-FFF2-40B4-BE49-F238E27FC236}">
                      <a16:creationId xmlns:a16="http://schemas.microsoft.com/office/drawing/2014/main" id="{1075344F-7088-450A-B0F6-FF790B015713}"/>
                    </a:ext>
                  </a:extLst>
                </p:cNvPr>
                <p:cNvPicPr/>
                <p:nvPr/>
              </p:nvPicPr>
              <p:blipFill>
                <a:blip r:embed="rId30"/>
                <a:stretch>
                  <a:fillRect/>
                </a:stretch>
              </p:blipFill>
              <p:spPr>
                <a:xfrm>
                  <a:off x="1656663" y="5676091"/>
                  <a:ext cx="88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1D924EB-0EA8-4885-B9FB-1286943D2505}"/>
                    </a:ext>
                  </a:extLst>
                </p14:cNvPr>
                <p14:cNvContentPartPr/>
                <p14:nvPr/>
              </p14:nvContentPartPr>
              <p14:xfrm>
                <a:off x="1786983" y="5588971"/>
                <a:ext cx="158040" cy="171720"/>
              </p14:xfrm>
            </p:contentPart>
          </mc:Choice>
          <mc:Fallback xmlns="">
            <p:pic>
              <p:nvPicPr>
                <p:cNvPr id="22" name="Freihand 21">
                  <a:extLst>
                    <a:ext uri="{FF2B5EF4-FFF2-40B4-BE49-F238E27FC236}">
                      <a16:creationId xmlns:a16="http://schemas.microsoft.com/office/drawing/2014/main" id="{91D924EB-0EA8-4885-B9FB-1286943D2505}"/>
                    </a:ext>
                  </a:extLst>
                </p:cNvPr>
                <p:cNvPicPr/>
                <p:nvPr/>
              </p:nvPicPr>
              <p:blipFill>
                <a:blip r:embed="rId32"/>
                <a:stretch>
                  <a:fillRect/>
                </a:stretch>
              </p:blipFill>
              <p:spPr>
                <a:xfrm>
                  <a:off x="1782663" y="5584651"/>
                  <a:ext cx="166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6C6F899F-D0F9-457E-B3AE-7E8FED7BDB6B}"/>
                    </a:ext>
                  </a:extLst>
                </p14:cNvPr>
                <p14:cNvContentPartPr/>
                <p14:nvPr/>
              </p14:nvContentPartPr>
              <p14:xfrm>
                <a:off x="1912263" y="5604451"/>
                <a:ext cx="52200" cy="60120"/>
              </p14:xfrm>
            </p:contentPart>
          </mc:Choice>
          <mc:Fallback xmlns="">
            <p:pic>
              <p:nvPicPr>
                <p:cNvPr id="23" name="Freihand 22">
                  <a:extLst>
                    <a:ext uri="{FF2B5EF4-FFF2-40B4-BE49-F238E27FC236}">
                      <a16:creationId xmlns:a16="http://schemas.microsoft.com/office/drawing/2014/main" id="{6C6F899F-D0F9-457E-B3AE-7E8FED7BDB6B}"/>
                    </a:ext>
                  </a:extLst>
                </p:cNvPr>
                <p:cNvPicPr/>
                <p:nvPr/>
              </p:nvPicPr>
              <p:blipFill>
                <a:blip r:embed="rId34"/>
                <a:stretch>
                  <a:fillRect/>
                </a:stretch>
              </p:blipFill>
              <p:spPr>
                <a:xfrm>
                  <a:off x="1907943" y="5600131"/>
                  <a:ext cx="60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0867912-B757-4F4E-9577-8E2FF2BFB51D}"/>
                    </a:ext>
                  </a:extLst>
                </p14:cNvPr>
                <p14:cNvContentPartPr/>
                <p14:nvPr/>
              </p14:nvContentPartPr>
              <p14:xfrm>
                <a:off x="1990383" y="5685091"/>
                <a:ext cx="157680" cy="59040"/>
              </p14:xfrm>
            </p:contentPart>
          </mc:Choice>
          <mc:Fallback xmlns="">
            <p:pic>
              <p:nvPicPr>
                <p:cNvPr id="24" name="Freihand 23">
                  <a:extLst>
                    <a:ext uri="{FF2B5EF4-FFF2-40B4-BE49-F238E27FC236}">
                      <a16:creationId xmlns:a16="http://schemas.microsoft.com/office/drawing/2014/main" id="{40867912-B757-4F4E-9577-8E2FF2BFB51D}"/>
                    </a:ext>
                  </a:extLst>
                </p:cNvPr>
                <p:cNvPicPr/>
                <p:nvPr/>
              </p:nvPicPr>
              <p:blipFill>
                <a:blip r:embed="rId36"/>
                <a:stretch>
                  <a:fillRect/>
                </a:stretch>
              </p:blipFill>
              <p:spPr>
                <a:xfrm>
                  <a:off x="1986063" y="5680771"/>
                  <a:ext cx="16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3F32B2CC-9F1A-4359-9197-7C428C01E3D1}"/>
                    </a:ext>
                  </a:extLst>
                </p14:cNvPr>
                <p14:cNvContentPartPr/>
                <p14:nvPr/>
              </p14:nvContentPartPr>
              <p14:xfrm>
                <a:off x="2319063" y="5624611"/>
                <a:ext cx="253800" cy="242280"/>
              </p14:xfrm>
            </p:contentPart>
          </mc:Choice>
          <mc:Fallback xmlns="">
            <p:pic>
              <p:nvPicPr>
                <p:cNvPr id="25" name="Freihand 24">
                  <a:extLst>
                    <a:ext uri="{FF2B5EF4-FFF2-40B4-BE49-F238E27FC236}">
                      <a16:creationId xmlns:a16="http://schemas.microsoft.com/office/drawing/2014/main" id="{3F32B2CC-9F1A-4359-9197-7C428C01E3D1}"/>
                    </a:ext>
                  </a:extLst>
                </p:cNvPr>
                <p:cNvPicPr/>
                <p:nvPr/>
              </p:nvPicPr>
              <p:blipFill>
                <a:blip r:embed="rId38"/>
                <a:stretch>
                  <a:fillRect/>
                </a:stretch>
              </p:blipFill>
              <p:spPr>
                <a:xfrm>
                  <a:off x="2314743" y="5620291"/>
                  <a:ext cx="262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5ADB784-7778-4AC1-8F0F-31E5844F3E3A}"/>
                    </a:ext>
                  </a:extLst>
                </p14:cNvPr>
                <p14:cNvContentPartPr/>
                <p14:nvPr/>
              </p14:nvContentPartPr>
              <p14:xfrm>
                <a:off x="2799663" y="5648731"/>
                <a:ext cx="191520" cy="90000"/>
              </p14:xfrm>
            </p:contentPart>
          </mc:Choice>
          <mc:Fallback xmlns="">
            <p:pic>
              <p:nvPicPr>
                <p:cNvPr id="26" name="Freihand 25">
                  <a:extLst>
                    <a:ext uri="{FF2B5EF4-FFF2-40B4-BE49-F238E27FC236}">
                      <a16:creationId xmlns:a16="http://schemas.microsoft.com/office/drawing/2014/main" id="{85ADB784-7778-4AC1-8F0F-31E5844F3E3A}"/>
                    </a:ext>
                  </a:extLst>
                </p:cNvPr>
                <p:cNvPicPr/>
                <p:nvPr/>
              </p:nvPicPr>
              <p:blipFill>
                <a:blip r:embed="rId40"/>
                <a:stretch>
                  <a:fillRect/>
                </a:stretch>
              </p:blipFill>
              <p:spPr>
                <a:xfrm>
                  <a:off x="2795343" y="5644411"/>
                  <a:ext cx="200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A2CD2D3-4FE1-44E1-ADEF-C80E227D63C7}"/>
                    </a:ext>
                  </a:extLst>
                </p14:cNvPr>
                <p14:cNvContentPartPr/>
                <p14:nvPr/>
              </p14:nvContentPartPr>
              <p14:xfrm>
                <a:off x="2989023" y="5664211"/>
                <a:ext cx="275400" cy="83520"/>
              </p14:xfrm>
            </p:contentPart>
          </mc:Choice>
          <mc:Fallback xmlns="">
            <p:pic>
              <p:nvPicPr>
                <p:cNvPr id="27" name="Freihand 26">
                  <a:extLst>
                    <a:ext uri="{FF2B5EF4-FFF2-40B4-BE49-F238E27FC236}">
                      <a16:creationId xmlns:a16="http://schemas.microsoft.com/office/drawing/2014/main" id="{EA2CD2D3-4FE1-44E1-ADEF-C80E227D63C7}"/>
                    </a:ext>
                  </a:extLst>
                </p:cNvPr>
                <p:cNvPicPr/>
                <p:nvPr/>
              </p:nvPicPr>
              <p:blipFill>
                <a:blip r:embed="rId42"/>
                <a:stretch>
                  <a:fillRect/>
                </a:stretch>
              </p:blipFill>
              <p:spPr>
                <a:xfrm>
                  <a:off x="2984703" y="5659891"/>
                  <a:ext cx="284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26B83A2F-2B91-472E-A54A-39A309153D43}"/>
                    </a:ext>
                  </a:extLst>
                </p14:cNvPr>
                <p14:cNvContentPartPr/>
                <p14:nvPr/>
              </p14:nvContentPartPr>
              <p14:xfrm>
                <a:off x="3302583" y="5668531"/>
                <a:ext cx="294120" cy="204480"/>
              </p14:xfrm>
            </p:contentPart>
          </mc:Choice>
          <mc:Fallback xmlns="">
            <p:pic>
              <p:nvPicPr>
                <p:cNvPr id="28" name="Freihand 27">
                  <a:extLst>
                    <a:ext uri="{FF2B5EF4-FFF2-40B4-BE49-F238E27FC236}">
                      <a16:creationId xmlns:a16="http://schemas.microsoft.com/office/drawing/2014/main" id="{26B83A2F-2B91-472E-A54A-39A309153D43}"/>
                    </a:ext>
                  </a:extLst>
                </p:cNvPr>
                <p:cNvPicPr/>
                <p:nvPr/>
              </p:nvPicPr>
              <p:blipFill>
                <a:blip r:embed="rId44"/>
                <a:stretch>
                  <a:fillRect/>
                </a:stretch>
              </p:blipFill>
              <p:spPr>
                <a:xfrm>
                  <a:off x="3298263" y="5664211"/>
                  <a:ext cx="302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CFC2C778-4E43-47F5-B4F3-C79EB2FBD376}"/>
                    </a:ext>
                  </a:extLst>
                </p14:cNvPr>
                <p14:cNvContentPartPr/>
                <p14:nvPr/>
              </p14:nvContentPartPr>
              <p14:xfrm>
                <a:off x="3726663" y="5647291"/>
                <a:ext cx="186840" cy="116280"/>
              </p14:xfrm>
            </p:contentPart>
          </mc:Choice>
          <mc:Fallback xmlns="">
            <p:pic>
              <p:nvPicPr>
                <p:cNvPr id="29" name="Freihand 28">
                  <a:extLst>
                    <a:ext uri="{FF2B5EF4-FFF2-40B4-BE49-F238E27FC236}">
                      <a16:creationId xmlns:a16="http://schemas.microsoft.com/office/drawing/2014/main" id="{CFC2C778-4E43-47F5-B4F3-C79EB2FBD376}"/>
                    </a:ext>
                  </a:extLst>
                </p:cNvPr>
                <p:cNvPicPr/>
                <p:nvPr/>
              </p:nvPicPr>
              <p:blipFill>
                <a:blip r:embed="rId46"/>
                <a:stretch>
                  <a:fillRect/>
                </a:stretch>
              </p:blipFill>
              <p:spPr>
                <a:xfrm>
                  <a:off x="3722343" y="5642971"/>
                  <a:ext cx="19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8D96B33-E31D-48D9-9AA8-A861FAFCDE41}"/>
                    </a:ext>
                  </a:extLst>
                </p14:cNvPr>
                <p14:cNvContentPartPr/>
                <p14:nvPr/>
              </p14:nvContentPartPr>
              <p14:xfrm>
                <a:off x="3929703" y="5672491"/>
                <a:ext cx="198000" cy="99000"/>
              </p14:xfrm>
            </p:contentPart>
          </mc:Choice>
          <mc:Fallback xmlns="">
            <p:pic>
              <p:nvPicPr>
                <p:cNvPr id="30" name="Freihand 29">
                  <a:extLst>
                    <a:ext uri="{FF2B5EF4-FFF2-40B4-BE49-F238E27FC236}">
                      <a16:creationId xmlns:a16="http://schemas.microsoft.com/office/drawing/2014/main" id="{E8D96B33-E31D-48D9-9AA8-A861FAFCDE41}"/>
                    </a:ext>
                  </a:extLst>
                </p:cNvPr>
                <p:cNvPicPr/>
                <p:nvPr/>
              </p:nvPicPr>
              <p:blipFill>
                <a:blip r:embed="rId48"/>
                <a:stretch>
                  <a:fillRect/>
                </a:stretch>
              </p:blipFill>
              <p:spPr>
                <a:xfrm>
                  <a:off x="3925383" y="5668171"/>
                  <a:ext cx="206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B50A1D2-A44C-4CE7-B4E5-5DCA7B3B60C6}"/>
                    </a:ext>
                  </a:extLst>
                </p14:cNvPr>
                <p14:cNvContentPartPr/>
                <p14:nvPr/>
              </p14:nvContentPartPr>
              <p14:xfrm>
                <a:off x="4113303" y="5582851"/>
                <a:ext cx="125280" cy="177480"/>
              </p14:xfrm>
            </p:contentPart>
          </mc:Choice>
          <mc:Fallback xmlns="">
            <p:pic>
              <p:nvPicPr>
                <p:cNvPr id="31" name="Freihand 30">
                  <a:extLst>
                    <a:ext uri="{FF2B5EF4-FFF2-40B4-BE49-F238E27FC236}">
                      <a16:creationId xmlns:a16="http://schemas.microsoft.com/office/drawing/2014/main" id="{CB50A1D2-A44C-4CE7-B4E5-5DCA7B3B60C6}"/>
                    </a:ext>
                  </a:extLst>
                </p:cNvPr>
                <p:cNvPicPr/>
                <p:nvPr/>
              </p:nvPicPr>
              <p:blipFill>
                <a:blip r:embed="rId50"/>
                <a:stretch>
                  <a:fillRect/>
                </a:stretch>
              </p:blipFill>
              <p:spPr>
                <a:xfrm>
                  <a:off x="4108983" y="5578531"/>
                  <a:ext cx="133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C73C65EC-8D5C-4B3D-B14F-68CAB0844D00}"/>
                    </a:ext>
                  </a:extLst>
                </p14:cNvPr>
                <p14:cNvContentPartPr/>
                <p14:nvPr/>
              </p14:nvContentPartPr>
              <p14:xfrm>
                <a:off x="4169103" y="5749531"/>
                <a:ext cx="78120" cy="30240"/>
              </p14:xfrm>
            </p:contentPart>
          </mc:Choice>
          <mc:Fallback xmlns="">
            <p:pic>
              <p:nvPicPr>
                <p:cNvPr id="32" name="Freihand 31">
                  <a:extLst>
                    <a:ext uri="{FF2B5EF4-FFF2-40B4-BE49-F238E27FC236}">
                      <a16:creationId xmlns:a16="http://schemas.microsoft.com/office/drawing/2014/main" id="{C73C65EC-8D5C-4B3D-B14F-68CAB0844D00}"/>
                    </a:ext>
                  </a:extLst>
                </p:cNvPr>
                <p:cNvPicPr/>
                <p:nvPr/>
              </p:nvPicPr>
              <p:blipFill>
                <a:blip r:embed="rId52"/>
                <a:stretch>
                  <a:fillRect/>
                </a:stretch>
              </p:blipFill>
              <p:spPr>
                <a:xfrm>
                  <a:off x="4164783" y="5745211"/>
                  <a:ext cx="86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CF355806-F206-4BFD-82B1-2E99959BABE2}"/>
                    </a:ext>
                  </a:extLst>
                </p14:cNvPr>
                <p14:cNvContentPartPr/>
                <p14:nvPr/>
              </p14:nvContentPartPr>
              <p14:xfrm>
                <a:off x="4242543" y="5681491"/>
                <a:ext cx="145800" cy="90000"/>
              </p14:xfrm>
            </p:contentPart>
          </mc:Choice>
          <mc:Fallback xmlns="">
            <p:pic>
              <p:nvPicPr>
                <p:cNvPr id="33" name="Freihand 32">
                  <a:extLst>
                    <a:ext uri="{FF2B5EF4-FFF2-40B4-BE49-F238E27FC236}">
                      <a16:creationId xmlns:a16="http://schemas.microsoft.com/office/drawing/2014/main" id="{CF355806-F206-4BFD-82B1-2E99959BABE2}"/>
                    </a:ext>
                  </a:extLst>
                </p:cNvPr>
                <p:cNvPicPr/>
                <p:nvPr/>
              </p:nvPicPr>
              <p:blipFill>
                <a:blip r:embed="rId54"/>
                <a:stretch>
                  <a:fillRect/>
                </a:stretch>
              </p:blipFill>
              <p:spPr>
                <a:xfrm>
                  <a:off x="4238223" y="5677171"/>
                  <a:ext cx="154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D19FC03-990F-4655-86DA-54982F68D547}"/>
                    </a:ext>
                  </a:extLst>
                </p14:cNvPr>
                <p14:cNvContentPartPr/>
                <p14:nvPr/>
              </p14:nvContentPartPr>
              <p14:xfrm>
                <a:off x="4380063" y="5568811"/>
                <a:ext cx="139320" cy="214920"/>
              </p14:xfrm>
            </p:contentPart>
          </mc:Choice>
          <mc:Fallback xmlns="">
            <p:pic>
              <p:nvPicPr>
                <p:cNvPr id="34" name="Freihand 33">
                  <a:extLst>
                    <a:ext uri="{FF2B5EF4-FFF2-40B4-BE49-F238E27FC236}">
                      <a16:creationId xmlns:a16="http://schemas.microsoft.com/office/drawing/2014/main" id="{4D19FC03-990F-4655-86DA-54982F68D547}"/>
                    </a:ext>
                  </a:extLst>
                </p:cNvPr>
                <p:cNvPicPr/>
                <p:nvPr/>
              </p:nvPicPr>
              <p:blipFill>
                <a:blip r:embed="rId56"/>
                <a:stretch>
                  <a:fillRect/>
                </a:stretch>
              </p:blipFill>
              <p:spPr>
                <a:xfrm>
                  <a:off x="4375743" y="5564491"/>
                  <a:ext cx="147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F46BB6A-B299-4087-BB75-B8BFD2BDC9D5}"/>
                    </a:ext>
                  </a:extLst>
                </p14:cNvPr>
                <p14:cNvContentPartPr/>
                <p14:nvPr/>
              </p14:nvContentPartPr>
              <p14:xfrm>
                <a:off x="4908183" y="5640451"/>
                <a:ext cx="257040" cy="88920"/>
              </p14:xfrm>
            </p:contentPart>
          </mc:Choice>
          <mc:Fallback xmlns="">
            <p:pic>
              <p:nvPicPr>
                <p:cNvPr id="35" name="Freihand 34">
                  <a:extLst>
                    <a:ext uri="{FF2B5EF4-FFF2-40B4-BE49-F238E27FC236}">
                      <a16:creationId xmlns:a16="http://schemas.microsoft.com/office/drawing/2014/main" id="{5F46BB6A-B299-4087-BB75-B8BFD2BDC9D5}"/>
                    </a:ext>
                  </a:extLst>
                </p:cNvPr>
                <p:cNvPicPr/>
                <p:nvPr/>
              </p:nvPicPr>
              <p:blipFill>
                <a:blip r:embed="rId58"/>
                <a:stretch>
                  <a:fillRect/>
                </a:stretch>
              </p:blipFill>
              <p:spPr>
                <a:xfrm>
                  <a:off x="4903863" y="5636131"/>
                  <a:ext cx="265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1A239273-16A0-4E2A-8BC1-7CCDB4C99EF9}"/>
                    </a:ext>
                  </a:extLst>
                </p14:cNvPr>
                <p14:cNvContentPartPr/>
                <p14:nvPr/>
              </p14:nvContentPartPr>
              <p14:xfrm>
                <a:off x="5205903" y="5625691"/>
                <a:ext cx="142920" cy="95400"/>
              </p14:xfrm>
            </p:contentPart>
          </mc:Choice>
          <mc:Fallback xmlns="">
            <p:pic>
              <p:nvPicPr>
                <p:cNvPr id="36" name="Freihand 35">
                  <a:extLst>
                    <a:ext uri="{FF2B5EF4-FFF2-40B4-BE49-F238E27FC236}">
                      <a16:creationId xmlns:a16="http://schemas.microsoft.com/office/drawing/2014/main" id="{1A239273-16A0-4E2A-8BC1-7CCDB4C99EF9}"/>
                    </a:ext>
                  </a:extLst>
                </p:cNvPr>
                <p:cNvPicPr/>
                <p:nvPr/>
              </p:nvPicPr>
              <p:blipFill>
                <a:blip r:embed="rId60"/>
                <a:stretch>
                  <a:fillRect/>
                </a:stretch>
              </p:blipFill>
              <p:spPr>
                <a:xfrm>
                  <a:off x="5201583" y="5621371"/>
                  <a:ext cx="15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47161C9-8BD7-4AE6-A41A-5E0E0EF5B1D1}"/>
                    </a:ext>
                  </a:extLst>
                </p14:cNvPr>
                <p14:cNvContentPartPr/>
                <p14:nvPr/>
              </p14:nvContentPartPr>
              <p14:xfrm>
                <a:off x="5722503" y="5675371"/>
                <a:ext cx="31320" cy="104400"/>
              </p14:xfrm>
            </p:contentPart>
          </mc:Choice>
          <mc:Fallback xmlns="">
            <p:pic>
              <p:nvPicPr>
                <p:cNvPr id="37" name="Freihand 36">
                  <a:extLst>
                    <a:ext uri="{FF2B5EF4-FFF2-40B4-BE49-F238E27FC236}">
                      <a16:creationId xmlns:a16="http://schemas.microsoft.com/office/drawing/2014/main" id="{247161C9-8BD7-4AE6-A41A-5E0E0EF5B1D1}"/>
                    </a:ext>
                  </a:extLst>
                </p:cNvPr>
                <p:cNvPicPr/>
                <p:nvPr/>
              </p:nvPicPr>
              <p:blipFill>
                <a:blip r:embed="rId62"/>
                <a:stretch>
                  <a:fillRect/>
                </a:stretch>
              </p:blipFill>
              <p:spPr>
                <a:xfrm>
                  <a:off x="5718183" y="5671051"/>
                  <a:ext cx="39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894C49C-AB88-45D0-BCF5-7AE3606195E1}"/>
                    </a:ext>
                  </a:extLst>
                </p14:cNvPr>
                <p14:cNvContentPartPr/>
                <p14:nvPr/>
              </p14:nvContentPartPr>
              <p14:xfrm>
                <a:off x="5626743" y="5714971"/>
                <a:ext cx="184680" cy="35640"/>
              </p14:xfrm>
            </p:contentPart>
          </mc:Choice>
          <mc:Fallback xmlns="">
            <p:pic>
              <p:nvPicPr>
                <p:cNvPr id="38" name="Freihand 37">
                  <a:extLst>
                    <a:ext uri="{FF2B5EF4-FFF2-40B4-BE49-F238E27FC236}">
                      <a16:creationId xmlns:a16="http://schemas.microsoft.com/office/drawing/2014/main" id="{3894C49C-AB88-45D0-BCF5-7AE3606195E1}"/>
                    </a:ext>
                  </a:extLst>
                </p:cNvPr>
                <p:cNvPicPr/>
                <p:nvPr/>
              </p:nvPicPr>
              <p:blipFill>
                <a:blip r:embed="rId64"/>
                <a:stretch>
                  <a:fillRect/>
                </a:stretch>
              </p:blipFill>
              <p:spPr>
                <a:xfrm>
                  <a:off x="5622423" y="5710651"/>
                  <a:ext cx="193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9376E31-5214-4AEE-8775-C87DAAC60130}"/>
                    </a:ext>
                  </a:extLst>
                </p14:cNvPr>
                <p14:cNvContentPartPr/>
                <p14:nvPr/>
              </p14:nvContentPartPr>
              <p14:xfrm>
                <a:off x="5649423" y="5613811"/>
                <a:ext cx="277200" cy="149400"/>
              </p14:xfrm>
            </p:contentPart>
          </mc:Choice>
          <mc:Fallback xmlns="">
            <p:pic>
              <p:nvPicPr>
                <p:cNvPr id="39" name="Freihand 38">
                  <a:extLst>
                    <a:ext uri="{FF2B5EF4-FFF2-40B4-BE49-F238E27FC236}">
                      <a16:creationId xmlns:a16="http://schemas.microsoft.com/office/drawing/2014/main" id="{A9376E31-5214-4AEE-8775-C87DAAC60130}"/>
                    </a:ext>
                  </a:extLst>
                </p:cNvPr>
                <p:cNvPicPr/>
                <p:nvPr/>
              </p:nvPicPr>
              <p:blipFill>
                <a:blip r:embed="rId66"/>
                <a:stretch>
                  <a:fillRect/>
                </a:stretch>
              </p:blipFill>
              <p:spPr>
                <a:xfrm>
                  <a:off x="5645103" y="5609491"/>
                  <a:ext cx="285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AA65402-F6AC-484E-9839-428CC4DDA025}"/>
                    </a:ext>
                  </a:extLst>
                </p14:cNvPr>
                <p14:cNvContentPartPr/>
                <p14:nvPr/>
              </p14:nvContentPartPr>
              <p14:xfrm>
                <a:off x="5987103" y="5602651"/>
                <a:ext cx="404280" cy="150840"/>
              </p14:xfrm>
            </p:contentPart>
          </mc:Choice>
          <mc:Fallback xmlns="">
            <p:pic>
              <p:nvPicPr>
                <p:cNvPr id="40" name="Freihand 39">
                  <a:extLst>
                    <a:ext uri="{FF2B5EF4-FFF2-40B4-BE49-F238E27FC236}">
                      <a16:creationId xmlns:a16="http://schemas.microsoft.com/office/drawing/2014/main" id="{1AA65402-F6AC-484E-9839-428CC4DDA025}"/>
                    </a:ext>
                  </a:extLst>
                </p:cNvPr>
                <p:cNvPicPr/>
                <p:nvPr/>
              </p:nvPicPr>
              <p:blipFill>
                <a:blip r:embed="rId68"/>
                <a:stretch>
                  <a:fillRect/>
                </a:stretch>
              </p:blipFill>
              <p:spPr>
                <a:xfrm>
                  <a:off x="5982783" y="5598331"/>
                  <a:ext cx="412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451D9C5D-266E-4D60-9E82-375B5C51A513}"/>
                    </a:ext>
                  </a:extLst>
                </p14:cNvPr>
                <p14:cNvContentPartPr/>
                <p14:nvPr/>
              </p14:nvContentPartPr>
              <p14:xfrm>
                <a:off x="6378063" y="5562691"/>
                <a:ext cx="139320" cy="155880"/>
              </p14:xfrm>
            </p:contentPart>
          </mc:Choice>
          <mc:Fallback xmlns="">
            <p:pic>
              <p:nvPicPr>
                <p:cNvPr id="41" name="Freihand 40">
                  <a:extLst>
                    <a:ext uri="{FF2B5EF4-FFF2-40B4-BE49-F238E27FC236}">
                      <a16:creationId xmlns:a16="http://schemas.microsoft.com/office/drawing/2014/main" id="{451D9C5D-266E-4D60-9E82-375B5C51A513}"/>
                    </a:ext>
                  </a:extLst>
                </p:cNvPr>
                <p:cNvPicPr/>
                <p:nvPr/>
              </p:nvPicPr>
              <p:blipFill>
                <a:blip r:embed="rId70"/>
                <a:stretch>
                  <a:fillRect/>
                </a:stretch>
              </p:blipFill>
              <p:spPr>
                <a:xfrm>
                  <a:off x="6373743" y="5558371"/>
                  <a:ext cx="147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B3304CF-DCD1-4DAB-9842-36C06CB1F671}"/>
                    </a:ext>
                  </a:extLst>
                </p14:cNvPr>
                <p14:cNvContentPartPr/>
                <p14:nvPr/>
              </p14:nvContentPartPr>
              <p14:xfrm>
                <a:off x="6610983" y="5621731"/>
                <a:ext cx="107280" cy="90360"/>
              </p14:xfrm>
            </p:contentPart>
          </mc:Choice>
          <mc:Fallback xmlns="">
            <p:pic>
              <p:nvPicPr>
                <p:cNvPr id="42" name="Freihand 41">
                  <a:extLst>
                    <a:ext uri="{FF2B5EF4-FFF2-40B4-BE49-F238E27FC236}">
                      <a16:creationId xmlns:a16="http://schemas.microsoft.com/office/drawing/2014/main" id="{FB3304CF-DCD1-4DAB-9842-36C06CB1F671}"/>
                    </a:ext>
                  </a:extLst>
                </p:cNvPr>
                <p:cNvPicPr/>
                <p:nvPr/>
              </p:nvPicPr>
              <p:blipFill>
                <a:blip r:embed="rId72"/>
                <a:stretch>
                  <a:fillRect/>
                </a:stretch>
              </p:blipFill>
              <p:spPr>
                <a:xfrm>
                  <a:off x="6606663" y="5617411"/>
                  <a:ext cx="11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E40949D-6C55-43E6-8172-21D55EEA16CF}"/>
                    </a:ext>
                  </a:extLst>
                </p14:cNvPr>
                <p14:cNvContentPartPr/>
                <p14:nvPr/>
              </p14:nvContentPartPr>
              <p14:xfrm>
                <a:off x="6704583" y="5586091"/>
                <a:ext cx="203760" cy="118080"/>
              </p14:xfrm>
            </p:contentPart>
          </mc:Choice>
          <mc:Fallback xmlns="">
            <p:pic>
              <p:nvPicPr>
                <p:cNvPr id="43" name="Freihand 42">
                  <a:extLst>
                    <a:ext uri="{FF2B5EF4-FFF2-40B4-BE49-F238E27FC236}">
                      <a16:creationId xmlns:a16="http://schemas.microsoft.com/office/drawing/2014/main" id="{FE40949D-6C55-43E6-8172-21D55EEA16CF}"/>
                    </a:ext>
                  </a:extLst>
                </p:cNvPr>
                <p:cNvPicPr/>
                <p:nvPr/>
              </p:nvPicPr>
              <p:blipFill>
                <a:blip r:embed="rId74"/>
                <a:stretch>
                  <a:fillRect/>
                </a:stretch>
              </p:blipFill>
              <p:spPr>
                <a:xfrm>
                  <a:off x="6700263" y="5581771"/>
                  <a:ext cx="21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7AB8169D-9CE4-4589-8C86-7FF24A192820}"/>
                    </a:ext>
                  </a:extLst>
                </p14:cNvPr>
                <p14:cNvContentPartPr/>
                <p14:nvPr/>
              </p14:nvContentPartPr>
              <p14:xfrm>
                <a:off x="6831303" y="5531011"/>
                <a:ext cx="263160" cy="176400"/>
              </p14:xfrm>
            </p:contentPart>
          </mc:Choice>
          <mc:Fallback xmlns="">
            <p:pic>
              <p:nvPicPr>
                <p:cNvPr id="44" name="Freihand 43">
                  <a:extLst>
                    <a:ext uri="{FF2B5EF4-FFF2-40B4-BE49-F238E27FC236}">
                      <a16:creationId xmlns:a16="http://schemas.microsoft.com/office/drawing/2014/main" id="{7AB8169D-9CE4-4589-8C86-7FF24A192820}"/>
                    </a:ext>
                  </a:extLst>
                </p:cNvPr>
                <p:cNvPicPr/>
                <p:nvPr/>
              </p:nvPicPr>
              <p:blipFill>
                <a:blip r:embed="rId76"/>
                <a:stretch>
                  <a:fillRect/>
                </a:stretch>
              </p:blipFill>
              <p:spPr>
                <a:xfrm>
                  <a:off x="6826983" y="5526691"/>
                  <a:ext cx="271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6F447ECA-8E3A-43BC-A7A4-762EEF251D7A}"/>
                    </a:ext>
                  </a:extLst>
                </p14:cNvPr>
                <p14:cNvContentPartPr/>
                <p14:nvPr/>
              </p14:nvContentPartPr>
              <p14:xfrm>
                <a:off x="5649783" y="5771491"/>
                <a:ext cx="1597680" cy="144720"/>
              </p14:xfrm>
            </p:contentPart>
          </mc:Choice>
          <mc:Fallback xmlns="">
            <p:pic>
              <p:nvPicPr>
                <p:cNvPr id="45" name="Freihand 44">
                  <a:extLst>
                    <a:ext uri="{FF2B5EF4-FFF2-40B4-BE49-F238E27FC236}">
                      <a16:creationId xmlns:a16="http://schemas.microsoft.com/office/drawing/2014/main" id="{6F447ECA-8E3A-43BC-A7A4-762EEF251D7A}"/>
                    </a:ext>
                  </a:extLst>
                </p:cNvPr>
                <p:cNvPicPr/>
                <p:nvPr/>
              </p:nvPicPr>
              <p:blipFill>
                <a:blip r:embed="rId78"/>
                <a:stretch>
                  <a:fillRect/>
                </a:stretch>
              </p:blipFill>
              <p:spPr>
                <a:xfrm>
                  <a:off x="5645463" y="5767171"/>
                  <a:ext cx="160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FF01DF8F-7869-43FE-86E3-61562EE8BF47}"/>
                    </a:ext>
                  </a:extLst>
                </p14:cNvPr>
                <p14:cNvContentPartPr/>
                <p14:nvPr/>
              </p14:nvContentPartPr>
              <p14:xfrm>
                <a:off x="2735223" y="5886691"/>
                <a:ext cx="2189520" cy="51120"/>
              </p14:xfrm>
            </p:contentPart>
          </mc:Choice>
          <mc:Fallback xmlns="">
            <p:pic>
              <p:nvPicPr>
                <p:cNvPr id="46" name="Freihand 45">
                  <a:extLst>
                    <a:ext uri="{FF2B5EF4-FFF2-40B4-BE49-F238E27FC236}">
                      <a16:creationId xmlns:a16="http://schemas.microsoft.com/office/drawing/2014/main" id="{FF01DF8F-7869-43FE-86E3-61562EE8BF47}"/>
                    </a:ext>
                  </a:extLst>
                </p:cNvPr>
                <p:cNvPicPr/>
                <p:nvPr/>
              </p:nvPicPr>
              <p:blipFill>
                <a:blip r:embed="rId80"/>
                <a:stretch>
                  <a:fillRect/>
                </a:stretch>
              </p:blipFill>
              <p:spPr>
                <a:xfrm>
                  <a:off x="2730903" y="5882371"/>
                  <a:ext cx="219816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6A2B6712-3B9A-4BB5-803C-04DD41EFE67F}"/>
                  </a:ext>
                </a:extLst>
              </p14:cNvPr>
              <p14:cNvContentPartPr/>
              <p14:nvPr/>
            </p14:nvContentPartPr>
            <p14:xfrm>
              <a:off x="5913663" y="4226011"/>
              <a:ext cx="1259640" cy="110880"/>
            </p14:xfrm>
          </p:contentPart>
        </mc:Choice>
        <mc:Fallback xmlns="">
          <p:pic>
            <p:nvPicPr>
              <p:cNvPr id="48" name="Freihand 47">
                <a:extLst>
                  <a:ext uri="{FF2B5EF4-FFF2-40B4-BE49-F238E27FC236}">
                    <a16:creationId xmlns:a16="http://schemas.microsoft.com/office/drawing/2014/main" id="{6A2B6712-3B9A-4BB5-803C-04DD41EFE67F}"/>
                  </a:ext>
                </a:extLst>
              </p:cNvPr>
              <p:cNvPicPr/>
              <p:nvPr/>
            </p:nvPicPr>
            <p:blipFill>
              <a:blip r:embed="rId82"/>
              <a:stretch>
                <a:fillRect/>
              </a:stretch>
            </p:blipFill>
            <p:spPr>
              <a:xfrm>
                <a:off x="5909343" y="4221691"/>
                <a:ext cx="1268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3F595474-9120-4CF7-8560-3A4C7040909B}"/>
                  </a:ext>
                </a:extLst>
              </p14:cNvPr>
              <p14:cNvContentPartPr/>
              <p14:nvPr/>
            </p14:nvContentPartPr>
            <p14:xfrm>
              <a:off x="1903623" y="4649371"/>
              <a:ext cx="1383480" cy="116280"/>
            </p14:xfrm>
          </p:contentPart>
        </mc:Choice>
        <mc:Fallback xmlns="">
          <p:pic>
            <p:nvPicPr>
              <p:cNvPr id="49" name="Freihand 48">
                <a:extLst>
                  <a:ext uri="{FF2B5EF4-FFF2-40B4-BE49-F238E27FC236}">
                    <a16:creationId xmlns:a16="http://schemas.microsoft.com/office/drawing/2014/main" id="{3F595474-9120-4CF7-8560-3A4C7040909B}"/>
                  </a:ext>
                </a:extLst>
              </p:cNvPr>
              <p:cNvPicPr/>
              <p:nvPr/>
            </p:nvPicPr>
            <p:blipFill>
              <a:blip r:embed="rId84"/>
              <a:stretch>
                <a:fillRect/>
              </a:stretch>
            </p:blipFill>
            <p:spPr>
              <a:xfrm>
                <a:off x="1899303" y="4645051"/>
                <a:ext cx="1392120" cy="124920"/>
              </a:xfrm>
              <a:prstGeom prst="rect">
                <a:avLst/>
              </a:prstGeom>
            </p:spPr>
          </p:pic>
        </mc:Fallback>
      </mc:AlternateContent>
      <p:grpSp>
        <p:nvGrpSpPr>
          <p:cNvPr id="84" name="Gruppieren 83">
            <a:extLst>
              <a:ext uri="{FF2B5EF4-FFF2-40B4-BE49-F238E27FC236}">
                <a16:creationId xmlns:a16="http://schemas.microsoft.com/office/drawing/2014/main" id="{81C845CE-3FC5-4C43-B45D-45A9D5E460A5}"/>
              </a:ext>
            </a:extLst>
          </p:cNvPr>
          <p:cNvGrpSpPr/>
          <p:nvPr/>
        </p:nvGrpSpPr>
        <p:grpSpPr>
          <a:xfrm>
            <a:off x="2470983" y="3284251"/>
            <a:ext cx="5602680" cy="1181160"/>
            <a:chOff x="2470983" y="3284251"/>
            <a:chExt cx="5602680" cy="1181160"/>
          </a:xfrm>
        </p:grpSpPr>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B7A14CF8-19AF-43AC-9C1F-BB18C5BD3862}"/>
                    </a:ext>
                  </a:extLst>
                </p14:cNvPr>
                <p14:cNvContentPartPr/>
                <p14:nvPr/>
              </p14:nvContentPartPr>
              <p14:xfrm>
                <a:off x="2584023" y="3751891"/>
                <a:ext cx="759600" cy="613800"/>
              </p14:xfrm>
            </p:contentPart>
          </mc:Choice>
          <mc:Fallback xmlns="">
            <p:pic>
              <p:nvPicPr>
                <p:cNvPr id="50" name="Freihand 49">
                  <a:extLst>
                    <a:ext uri="{FF2B5EF4-FFF2-40B4-BE49-F238E27FC236}">
                      <a16:creationId xmlns:a16="http://schemas.microsoft.com/office/drawing/2014/main" id="{B7A14CF8-19AF-43AC-9C1F-BB18C5BD3862}"/>
                    </a:ext>
                  </a:extLst>
                </p:cNvPr>
                <p:cNvPicPr/>
                <p:nvPr/>
              </p:nvPicPr>
              <p:blipFill>
                <a:blip r:embed="rId86"/>
                <a:stretch>
                  <a:fillRect/>
                </a:stretch>
              </p:blipFill>
              <p:spPr>
                <a:xfrm>
                  <a:off x="2579703" y="3747571"/>
                  <a:ext cx="7682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9B86C955-8D3F-4474-995B-1858A32EE7E2}"/>
                    </a:ext>
                  </a:extLst>
                </p14:cNvPr>
                <p14:cNvContentPartPr/>
                <p14:nvPr/>
              </p14:nvContentPartPr>
              <p14:xfrm>
                <a:off x="2470983" y="4123771"/>
                <a:ext cx="347040" cy="268200"/>
              </p14:xfrm>
            </p:contentPart>
          </mc:Choice>
          <mc:Fallback xmlns="">
            <p:pic>
              <p:nvPicPr>
                <p:cNvPr id="51" name="Freihand 50">
                  <a:extLst>
                    <a:ext uri="{FF2B5EF4-FFF2-40B4-BE49-F238E27FC236}">
                      <a16:creationId xmlns:a16="http://schemas.microsoft.com/office/drawing/2014/main" id="{9B86C955-8D3F-4474-995B-1858A32EE7E2}"/>
                    </a:ext>
                  </a:extLst>
                </p:cNvPr>
                <p:cNvPicPr/>
                <p:nvPr/>
              </p:nvPicPr>
              <p:blipFill>
                <a:blip r:embed="rId88"/>
                <a:stretch>
                  <a:fillRect/>
                </a:stretch>
              </p:blipFill>
              <p:spPr>
                <a:xfrm>
                  <a:off x="2466663" y="4119451"/>
                  <a:ext cx="3556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22F0ED8B-2432-4166-93DC-DBC9E2C41CC1}"/>
                    </a:ext>
                  </a:extLst>
                </p14:cNvPr>
                <p14:cNvContentPartPr/>
                <p14:nvPr/>
              </p14:nvContentPartPr>
              <p14:xfrm>
                <a:off x="3445863" y="3578371"/>
                <a:ext cx="165240" cy="112320"/>
              </p14:xfrm>
            </p:contentPart>
          </mc:Choice>
          <mc:Fallback xmlns="">
            <p:pic>
              <p:nvPicPr>
                <p:cNvPr id="53" name="Freihand 52">
                  <a:extLst>
                    <a:ext uri="{FF2B5EF4-FFF2-40B4-BE49-F238E27FC236}">
                      <a16:creationId xmlns:a16="http://schemas.microsoft.com/office/drawing/2014/main" id="{22F0ED8B-2432-4166-93DC-DBC9E2C41CC1}"/>
                    </a:ext>
                  </a:extLst>
                </p:cNvPr>
                <p:cNvPicPr/>
                <p:nvPr/>
              </p:nvPicPr>
              <p:blipFill>
                <a:blip r:embed="rId90"/>
                <a:stretch>
                  <a:fillRect/>
                </a:stretch>
              </p:blipFill>
              <p:spPr>
                <a:xfrm>
                  <a:off x="3441543" y="3574051"/>
                  <a:ext cx="173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242D2F66-9DDE-4FDC-AFFC-E420AA848F47}"/>
                    </a:ext>
                  </a:extLst>
                </p14:cNvPr>
                <p14:cNvContentPartPr/>
                <p14:nvPr/>
              </p14:nvContentPartPr>
              <p14:xfrm>
                <a:off x="3661143" y="3556411"/>
                <a:ext cx="333720" cy="122400"/>
              </p14:xfrm>
            </p:contentPart>
          </mc:Choice>
          <mc:Fallback xmlns="">
            <p:pic>
              <p:nvPicPr>
                <p:cNvPr id="54" name="Freihand 53">
                  <a:extLst>
                    <a:ext uri="{FF2B5EF4-FFF2-40B4-BE49-F238E27FC236}">
                      <a16:creationId xmlns:a16="http://schemas.microsoft.com/office/drawing/2014/main" id="{242D2F66-9DDE-4FDC-AFFC-E420AA848F47}"/>
                    </a:ext>
                  </a:extLst>
                </p:cNvPr>
                <p:cNvPicPr/>
                <p:nvPr/>
              </p:nvPicPr>
              <p:blipFill>
                <a:blip r:embed="rId92"/>
                <a:stretch>
                  <a:fillRect/>
                </a:stretch>
              </p:blipFill>
              <p:spPr>
                <a:xfrm>
                  <a:off x="3656823" y="3552091"/>
                  <a:ext cx="342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6B2316FB-9E88-437A-87AD-5026CD4D19CD}"/>
                    </a:ext>
                  </a:extLst>
                </p14:cNvPr>
                <p14:cNvContentPartPr/>
                <p14:nvPr/>
              </p14:nvContentPartPr>
              <p14:xfrm>
                <a:off x="4135263" y="3531211"/>
                <a:ext cx="288360" cy="119880"/>
              </p14:xfrm>
            </p:contentPart>
          </mc:Choice>
          <mc:Fallback xmlns="">
            <p:pic>
              <p:nvPicPr>
                <p:cNvPr id="55" name="Freihand 54">
                  <a:extLst>
                    <a:ext uri="{FF2B5EF4-FFF2-40B4-BE49-F238E27FC236}">
                      <a16:creationId xmlns:a16="http://schemas.microsoft.com/office/drawing/2014/main" id="{6B2316FB-9E88-437A-87AD-5026CD4D19CD}"/>
                    </a:ext>
                  </a:extLst>
                </p:cNvPr>
                <p:cNvPicPr/>
                <p:nvPr/>
              </p:nvPicPr>
              <p:blipFill>
                <a:blip r:embed="rId94"/>
                <a:stretch>
                  <a:fillRect/>
                </a:stretch>
              </p:blipFill>
              <p:spPr>
                <a:xfrm>
                  <a:off x="4130943" y="3526891"/>
                  <a:ext cx="297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5C14EC98-C47E-473E-A4CD-517010930FB6}"/>
                    </a:ext>
                  </a:extLst>
                </p14:cNvPr>
                <p14:cNvContentPartPr/>
                <p14:nvPr/>
              </p14:nvContentPartPr>
              <p14:xfrm>
                <a:off x="4417503" y="3526891"/>
                <a:ext cx="149400" cy="109800"/>
              </p14:xfrm>
            </p:contentPart>
          </mc:Choice>
          <mc:Fallback xmlns="">
            <p:pic>
              <p:nvPicPr>
                <p:cNvPr id="56" name="Freihand 55">
                  <a:extLst>
                    <a:ext uri="{FF2B5EF4-FFF2-40B4-BE49-F238E27FC236}">
                      <a16:creationId xmlns:a16="http://schemas.microsoft.com/office/drawing/2014/main" id="{5C14EC98-C47E-473E-A4CD-517010930FB6}"/>
                    </a:ext>
                  </a:extLst>
                </p:cNvPr>
                <p:cNvPicPr/>
                <p:nvPr/>
              </p:nvPicPr>
              <p:blipFill>
                <a:blip r:embed="rId96"/>
                <a:stretch>
                  <a:fillRect/>
                </a:stretch>
              </p:blipFill>
              <p:spPr>
                <a:xfrm>
                  <a:off x="4413183" y="3522571"/>
                  <a:ext cx="158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9471096E-9A36-4486-A471-6FC4425D099B}"/>
                    </a:ext>
                  </a:extLst>
                </p14:cNvPr>
                <p14:cNvContentPartPr/>
                <p14:nvPr/>
              </p14:nvContentPartPr>
              <p14:xfrm>
                <a:off x="4573023" y="3584131"/>
                <a:ext cx="85680" cy="59040"/>
              </p14:xfrm>
            </p:contentPart>
          </mc:Choice>
          <mc:Fallback xmlns="">
            <p:pic>
              <p:nvPicPr>
                <p:cNvPr id="57" name="Freihand 56">
                  <a:extLst>
                    <a:ext uri="{FF2B5EF4-FFF2-40B4-BE49-F238E27FC236}">
                      <a16:creationId xmlns:a16="http://schemas.microsoft.com/office/drawing/2014/main" id="{9471096E-9A36-4486-A471-6FC4425D099B}"/>
                    </a:ext>
                  </a:extLst>
                </p:cNvPr>
                <p:cNvPicPr/>
                <p:nvPr/>
              </p:nvPicPr>
              <p:blipFill>
                <a:blip r:embed="rId98"/>
                <a:stretch>
                  <a:fillRect/>
                </a:stretch>
              </p:blipFill>
              <p:spPr>
                <a:xfrm>
                  <a:off x="4568703" y="3579811"/>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8709668F-2404-4931-A1A9-F66BA4331AFE}"/>
                    </a:ext>
                  </a:extLst>
                </p14:cNvPr>
                <p14:cNvContentPartPr/>
                <p14:nvPr/>
              </p14:nvContentPartPr>
              <p14:xfrm>
                <a:off x="4673103" y="3541291"/>
                <a:ext cx="348120" cy="180360"/>
              </p14:xfrm>
            </p:contentPart>
          </mc:Choice>
          <mc:Fallback xmlns="">
            <p:pic>
              <p:nvPicPr>
                <p:cNvPr id="58" name="Freihand 57">
                  <a:extLst>
                    <a:ext uri="{FF2B5EF4-FFF2-40B4-BE49-F238E27FC236}">
                      <a16:creationId xmlns:a16="http://schemas.microsoft.com/office/drawing/2014/main" id="{8709668F-2404-4931-A1A9-F66BA4331AFE}"/>
                    </a:ext>
                  </a:extLst>
                </p:cNvPr>
                <p:cNvPicPr/>
                <p:nvPr/>
              </p:nvPicPr>
              <p:blipFill>
                <a:blip r:embed="rId100"/>
                <a:stretch>
                  <a:fillRect/>
                </a:stretch>
              </p:blipFill>
              <p:spPr>
                <a:xfrm>
                  <a:off x="4668783" y="3536971"/>
                  <a:ext cx="356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97366110-3E8A-4809-B73E-8F894580F9C9}"/>
                    </a:ext>
                  </a:extLst>
                </p14:cNvPr>
                <p14:cNvContentPartPr/>
                <p14:nvPr/>
              </p14:nvContentPartPr>
              <p14:xfrm>
                <a:off x="5032023" y="3548131"/>
                <a:ext cx="282960" cy="66600"/>
              </p14:xfrm>
            </p:contentPart>
          </mc:Choice>
          <mc:Fallback xmlns="">
            <p:pic>
              <p:nvPicPr>
                <p:cNvPr id="59" name="Freihand 58">
                  <a:extLst>
                    <a:ext uri="{FF2B5EF4-FFF2-40B4-BE49-F238E27FC236}">
                      <a16:creationId xmlns:a16="http://schemas.microsoft.com/office/drawing/2014/main" id="{97366110-3E8A-4809-B73E-8F894580F9C9}"/>
                    </a:ext>
                  </a:extLst>
                </p:cNvPr>
                <p:cNvPicPr/>
                <p:nvPr/>
              </p:nvPicPr>
              <p:blipFill>
                <a:blip r:embed="rId102"/>
                <a:stretch>
                  <a:fillRect/>
                </a:stretch>
              </p:blipFill>
              <p:spPr>
                <a:xfrm>
                  <a:off x="5027703" y="3543811"/>
                  <a:ext cx="291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047EF6A7-A9AA-447A-A811-548C82C474BD}"/>
                    </a:ext>
                  </a:extLst>
                </p14:cNvPr>
                <p14:cNvContentPartPr/>
                <p14:nvPr/>
              </p14:nvContentPartPr>
              <p14:xfrm>
                <a:off x="5341983" y="3532651"/>
                <a:ext cx="52920" cy="73800"/>
              </p14:xfrm>
            </p:contentPart>
          </mc:Choice>
          <mc:Fallback xmlns="">
            <p:pic>
              <p:nvPicPr>
                <p:cNvPr id="60" name="Freihand 59">
                  <a:extLst>
                    <a:ext uri="{FF2B5EF4-FFF2-40B4-BE49-F238E27FC236}">
                      <a16:creationId xmlns:a16="http://schemas.microsoft.com/office/drawing/2014/main" id="{047EF6A7-A9AA-447A-A811-548C82C474BD}"/>
                    </a:ext>
                  </a:extLst>
                </p:cNvPr>
                <p:cNvPicPr/>
                <p:nvPr/>
              </p:nvPicPr>
              <p:blipFill>
                <a:blip r:embed="rId104"/>
                <a:stretch>
                  <a:fillRect/>
                </a:stretch>
              </p:blipFill>
              <p:spPr>
                <a:xfrm>
                  <a:off x="5337663" y="3528331"/>
                  <a:ext cx="61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DA09B89-3751-43CB-9C00-27BEAAA5E2D9}"/>
                    </a:ext>
                  </a:extLst>
                </p14:cNvPr>
                <p14:cNvContentPartPr/>
                <p14:nvPr/>
              </p14:nvContentPartPr>
              <p14:xfrm>
                <a:off x="5028063" y="3520771"/>
                <a:ext cx="16560" cy="57600"/>
              </p14:xfrm>
            </p:contentPart>
          </mc:Choice>
          <mc:Fallback xmlns="">
            <p:pic>
              <p:nvPicPr>
                <p:cNvPr id="62" name="Freihand 61">
                  <a:extLst>
                    <a:ext uri="{FF2B5EF4-FFF2-40B4-BE49-F238E27FC236}">
                      <a16:creationId xmlns:a16="http://schemas.microsoft.com/office/drawing/2014/main" id="{2DA09B89-3751-43CB-9C00-27BEAAA5E2D9}"/>
                    </a:ext>
                  </a:extLst>
                </p:cNvPr>
                <p:cNvPicPr/>
                <p:nvPr/>
              </p:nvPicPr>
              <p:blipFill>
                <a:blip r:embed="rId106"/>
                <a:stretch>
                  <a:fillRect/>
                </a:stretch>
              </p:blipFill>
              <p:spPr>
                <a:xfrm>
                  <a:off x="5023743" y="3516451"/>
                  <a:ext cx="25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DD80636C-5341-4BDA-AC50-5424B0C61949}"/>
                    </a:ext>
                  </a:extLst>
                </p14:cNvPr>
                <p14:cNvContentPartPr/>
                <p14:nvPr/>
              </p14:nvContentPartPr>
              <p14:xfrm>
                <a:off x="5538543" y="3531211"/>
                <a:ext cx="123480" cy="108000"/>
              </p14:xfrm>
            </p:contentPart>
          </mc:Choice>
          <mc:Fallback xmlns="">
            <p:pic>
              <p:nvPicPr>
                <p:cNvPr id="63" name="Freihand 62">
                  <a:extLst>
                    <a:ext uri="{FF2B5EF4-FFF2-40B4-BE49-F238E27FC236}">
                      <a16:creationId xmlns:a16="http://schemas.microsoft.com/office/drawing/2014/main" id="{DD80636C-5341-4BDA-AC50-5424B0C61949}"/>
                    </a:ext>
                  </a:extLst>
                </p:cNvPr>
                <p:cNvPicPr/>
                <p:nvPr/>
              </p:nvPicPr>
              <p:blipFill>
                <a:blip r:embed="rId108"/>
                <a:stretch>
                  <a:fillRect/>
                </a:stretch>
              </p:blipFill>
              <p:spPr>
                <a:xfrm>
                  <a:off x="5534223" y="3526891"/>
                  <a:ext cx="132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B2268D19-BD08-4F4D-9F52-AD61DA67F85A}"/>
                    </a:ext>
                  </a:extLst>
                </p14:cNvPr>
                <p14:cNvContentPartPr/>
                <p14:nvPr/>
              </p14:nvContentPartPr>
              <p14:xfrm>
                <a:off x="5657703" y="3545611"/>
                <a:ext cx="300600" cy="83520"/>
              </p14:xfrm>
            </p:contentPart>
          </mc:Choice>
          <mc:Fallback xmlns="">
            <p:pic>
              <p:nvPicPr>
                <p:cNvPr id="65" name="Freihand 64">
                  <a:extLst>
                    <a:ext uri="{FF2B5EF4-FFF2-40B4-BE49-F238E27FC236}">
                      <a16:creationId xmlns:a16="http://schemas.microsoft.com/office/drawing/2014/main" id="{B2268D19-BD08-4F4D-9F52-AD61DA67F85A}"/>
                    </a:ext>
                  </a:extLst>
                </p:cNvPr>
                <p:cNvPicPr/>
                <p:nvPr/>
              </p:nvPicPr>
              <p:blipFill>
                <a:blip r:embed="rId110"/>
                <a:stretch>
                  <a:fillRect/>
                </a:stretch>
              </p:blipFill>
              <p:spPr>
                <a:xfrm>
                  <a:off x="5653383" y="3541291"/>
                  <a:ext cx="309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4A75C690-7A77-4339-9BD6-52572123DE29}"/>
                    </a:ext>
                  </a:extLst>
                </p14:cNvPr>
                <p14:cNvContentPartPr/>
                <p14:nvPr/>
              </p14:nvContentPartPr>
              <p14:xfrm>
                <a:off x="5940303" y="3500611"/>
                <a:ext cx="24840" cy="37440"/>
              </p14:xfrm>
            </p:contentPart>
          </mc:Choice>
          <mc:Fallback xmlns="">
            <p:pic>
              <p:nvPicPr>
                <p:cNvPr id="66" name="Freihand 65">
                  <a:extLst>
                    <a:ext uri="{FF2B5EF4-FFF2-40B4-BE49-F238E27FC236}">
                      <a16:creationId xmlns:a16="http://schemas.microsoft.com/office/drawing/2014/main" id="{4A75C690-7A77-4339-9BD6-52572123DE29}"/>
                    </a:ext>
                  </a:extLst>
                </p:cNvPr>
                <p:cNvPicPr/>
                <p:nvPr/>
              </p:nvPicPr>
              <p:blipFill>
                <a:blip r:embed="rId112"/>
                <a:stretch>
                  <a:fillRect/>
                </a:stretch>
              </p:blipFill>
              <p:spPr>
                <a:xfrm>
                  <a:off x="5935983" y="3496291"/>
                  <a:ext cx="33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69B76083-2A1E-4C94-8281-E977F149D285}"/>
                    </a:ext>
                  </a:extLst>
                </p14:cNvPr>
                <p14:cNvContentPartPr/>
                <p14:nvPr/>
              </p14:nvContentPartPr>
              <p14:xfrm>
                <a:off x="5980983" y="3541651"/>
                <a:ext cx="123840" cy="78120"/>
              </p14:xfrm>
            </p:contentPart>
          </mc:Choice>
          <mc:Fallback xmlns="">
            <p:pic>
              <p:nvPicPr>
                <p:cNvPr id="67" name="Freihand 66">
                  <a:extLst>
                    <a:ext uri="{FF2B5EF4-FFF2-40B4-BE49-F238E27FC236}">
                      <a16:creationId xmlns:a16="http://schemas.microsoft.com/office/drawing/2014/main" id="{69B76083-2A1E-4C94-8281-E977F149D285}"/>
                    </a:ext>
                  </a:extLst>
                </p:cNvPr>
                <p:cNvPicPr/>
                <p:nvPr/>
              </p:nvPicPr>
              <p:blipFill>
                <a:blip r:embed="rId114"/>
                <a:stretch>
                  <a:fillRect/>
                </a:stretch>
              </p:blipFill>
              <p:spPr>
                <a:xfrm>
                  <a:off x="5976663" y="3537331"/>
                  <a:ext cx="132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D9C23A3B-A573-44BB-90EA-781884EE62E0}"/>
                    </a:ext>
                  </a:extLst>
                </p14:cNvPr>
                <p14:cNvContentPartPr/>
                <p14:nvPr/>
              </p14:nvContentPartPr>
              <p14:xfrm>
                <a:off x="6121023" y="3471091"/>
                <a:ext cx="114840" cy="166320"/>
              </p14:xfrm>
            </p:contentPart>
          </mc:Choice>
          <mc:Fallback xmlns="">
            <p:pic>
              <p:nvPicPr>
                <p:cNvPr id="68" name="Freihand 67">
                  <a:extLst>
                    <a:ext uri="{FF2B5EF4-FFF2-40B4-BE49-F238E27FC236}">
                      <a16:creationId xmlns:a16="http://schemas.microsoft.com/office/drawing/2014/main" id="{D9C23A3B-A573-44BB-90EA-781884EE62E0}"/>
                    </a:ext>
                  </a:extLst>
                </p:cNvPr>
                <p:cNvPicPr/>
                <p:nvPr/>
              </p:nvPicPr>
              <p:blipFill>
                <a:blip r:embed="rId116"/>
                <a:stretch>
                  <a:fillRect/>
                </a:stretch>
              </p:blipFill>
              <p:spPr>
                <a:xfrm>
                  <a:off x="6116703" y="3466771"/>
                  <a:ext cx="123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4E82BB0B-9DD8-4EF5-B302-9214FBC0A79E}"/>
                    </a:ext>
                  </a:extLst>
                </p14:cNvPr>
                <p14:cNvContentPartPr/>
                <p14:nvPr/>
              </p14:nvContentPartPr>
              <p14:xfrm>
                <a:off x="6235503" y="3492331"/>
                <a:ext cx="47520" cy="112320"/>
              </p14:xfrm>
            </p:contentPart>
          </mc:Choice>
          <mc:Fallback xmlns="">
            <p:pic>
              <p:nvPicPr>
                <p:cNvPr id="69" name="Freihand 68">
                  <a:extLst>
                    <a:ext uri="{FF2B5EF4-FFF2-40B4-BE49-F238E27FC236}">
                      <a16:creationId xmlns:a16="http://schemas.microsoft.com/office/drawing/2014/main" id="{4E82BB0B-9DD8-4EF5-B302-9214FBC0A79E}"/>
                    </a:ext>
                  </a:extLst>
                </p:cNvPr>
                <p:cNvPicPr/>
                <p:nvPr/>
              </p:nvPicPr>
              <p:blipFill>
                <a:blip r:embed="rId118"/>
                <a:stretch>
                  <a:fillRect/>
                </a:stretch>
              </p:blipFill>
              <p:spPr>
                <a:xfrm>
                  <a:off x="6231183" y="3488011"/>
                  <a:ext cx="56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302AD52D-C5B6-4F80-931F-553633DD375D}"/>
                    </a:ext>
                  </a:extLst>
                </p14:cNvPr>
                <p14:cNvContentPartPr/>
                <p14:nvPr/>
              </p14:nvContentPartPr>
              <p14:xfrm>
                <a:off x="6315783" y="3539491"/>
                <a:ext cx="96840" cy="91440"/>
              </p14:xfrm>
            </p:contentPart>
          </mc:Choice>
          <mc:Fallback xmlns="">
            <p:pic>
              <p:nvPicPr>
                <p:cNvPr id="70" name="Freihand 69">
                  <a:extLst>
                    <a:ext uri="{FF2B5EF4-FFF2-40B4-BE49-F238E27FC236}">
                      <a16:creationId xmlns:a16="http://schemas.microsoft.com/office/drawing/2014/main" id="{302AD52D-C5B6-4F80-931F-553633DD375D}"/>
                    </a:ext>
                  </a:extLst>
                </p:cNvPr>
                <p:cNvPicPr/>
                <p:nvPr/>
              </p:nvPicPr>
              <p:blipFill>
                <a:blip r:embed="rId120"/>
                <a:stretch>
                  <a:fillRect/>
                </a:stretch>
              </p:blipFill>
              <p:spPr>
                <a:xfrm>
                  <a:off x="6311463" y="3535171"/>
                  <a:ext cx="105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BAFADA36-CDE0-4341-BEF0-33DE35CB51A7}"/>
                    </a:ext>
                  </a:extLst>
                </p14:cNvPr>
                <p14:cNvContentPartPr/>
                <p14:nvPr/>
              </p14:nvContentPartPr>
              <p14:xfrm>
                <a:off x="6617463" y="3536251"/>
                <a:ext cx="32040" cy="74880"/>
              </p14:xfrm>
            </p:contentPart>
          </mc:Choice>
          <mc:Fallback xmlns="">
            <p:pic>
              <p:nvPicPr>
                <p:cNvPr id="71" name="Freihand 70">
                  <a:extLst>
                    <a:ext uri="{FF2B5EF4-FFF2-40B4-BE49-F238E27FC236}">
                      <a16:creationId xmlns:a16="http://schemas.microsoft.com/office/drawing/2014/main" id="{BAFADA36-CDE0-4341-BEF0-33DE35CB51A7}"/>
                    </a:ext>
                  </a:extLst>
                </p:cNvPr>
                <p:cNvPicPr/>
                <p:nvPr/>
              </p:nvPicPr>
              <p:blipFill>
                <a:blip r:embed="rId122"/>
                <a:stretch>
                  <a:fillRect/>
                </a:stretch>
              </p:blipFill>
              <p:spPr>
                <a:xfrm>
                  <a:off x="6613143" y="3531931"/>
                  <a:ext cx="40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A4CD1191-FF61-419F-A6EF-A54F793B3586}"/>
                    </a:ext>
                  </a:extLst>
                </p14:cNvPr>
                <p14:cNvContentPartPr/>
                <p14:nvPr/>
              </p14:nvContentPartPr>
              <p14:xfrm>
                <a:off x="6622503" y="3453811"/>
                <a:ext cx="25560" cy="37800"/>
              </p14:xfrm>
            </p:contentPart>
          </mc:Choice>
          <mc:Fallback xmlns="">
            <p:pic>
              <p:nvPicPr>
                <p:cNvPr id="72" name="Freihand 71">
                  <a:extLst>
                    <a:ext uri="{FF2B5EF4-FFF2-40B4-BE49-F238E27FC236}">
                      <a16:creationId xmlns:a16="http://schemas.microsoft.com/office/drawing/2014/main" id="{A4CD1191-FF61-419F-A6EF-A54F793B3586}"/>
                    </a:ext>
                  </a:extLst>
                </p:cNvPr>
                <p:cNvPicPr/>
                <p:nvPr/>
              </p:nvPicPr>
              <p:blipFill>
                <a:blip r:embed="rId124"/>
                <a:stretch>
                  <a:fillRect/>
                </a:stretch>
              </p:blipFill>
              <p:spPr>
                <a:xfrm>
                  <a:off x="6618183" y="3449491"/>
                  <a:ext cx="34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59F4D5C5-F764-4B7A-956E-307B10849FB9}"/>
                    </a:ext>
                  </a:extLst>
                </p14:cNvPr>
                <p14:cNvContentPartPr/>
                <p14:nvPr/>
              </p14:nvContentPartPr>
              <p14:xfrm>
                <a:off x="6661743" y="3523651"/>
                <a:ext cx="123480" cy="92160"/>
              </p14:xfrm>
            </p:contentPart>
          </mc:Choice>
          <mc:Fallback xmlns="">
            <p:pic>
              <p:nvPicPr>
                <p:cNvPr id="73" name="Freihand 72">
                  <a:extLst>
                    <a:ext uri="{FF2B5EF4-FFF2-40B4-BE49-F238E27FC236}">
                      <a16:creationId xmlns:a16="http://schemas.microsoft.com/office/drawing/2014/main" id="{59F4D5C5-F764-4B7A-956E-307B10849FB9}"/>
                    </a:ext>
                  </a:extLst>
                </p:cNvPr>
                <p:cNvPicPr/>
                <p:nvPr/>
              </p:nvPicPr>
              <p:blipFill>
                <a:blip r:embed="rId126"/>
                <a:stretch>
                  <a:fillRect/>
                </a:stretch>
              </p:blipFill>
              <p:spPr>
                <a:xfrm>
                  <a:off x="6657423" y="3519331"/>
                  <a:ext cx="132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AE112567-9B0D-46CC-B791-E51548CEE865}"/>
                    </a:ext>
                  </a:extLst>
                </p14:cNvPr>
                <p14:cNvContentPartPr/>
                <p14:nvPr/>
              </p14:nvContentPartPr>
              <p14:xfrm>
                <a:off x="6686223" y="3520771"/>
                <a:ext cx="162360" cy="106560"/>
              </p14:xfrm>
            </p:contentPart>
          </mc:Choice>
          <mc:Fallback xmlns="">
            <p:pic>
              <p:nvPicPr>
                <p:cNvPr id="74" name="Freihand 73">
                  <a:extLst>
                    <a:ext uri="{FF2B5EF4-FFF2-40B4-BE49-F238E27FC236}">
                      <a16:creationId xmlns:a16="http://schemas.microsoft.com/office/drawing/2014/main" id="{AE112567-9B0D-46CC-B791-E51548CEE865}"/>
                    </a:ext>
                  </a:extLst>
                </p:cNvPr>
                <p:cNvPicPr/>
                <p:nvPr/>
              </p:nvPicPr>
              <p:blipFill>
                <a:blip r:embed="rId128"/>
                <a:stretch>
                  <a:fillRect/>
                </a:stretch>
              </p:blipFill>
              <p:spPr>
                <a:xfrm>
                  <a:off x="6681903" y="3516451"/>
                  <a:ext cx="171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6763E003-6D74-4A57-973B-D83616A6DCD9}"/>
                    </a:ext>
                  </a:extLst>
                </p14:cNvPr>
                <p14:cNvContentPartPr/>
                <p14:nvPr/>
              </p14:nvContentPartPr>
              <p14:xfrm>
                <a:off x="6833103" y="3470731"/>
                <a:ext cx="303480" cy="133560"/>
              </p14:xfrm>
            </p:contentPart>
          </mc:Choice>
          <mc:Fallback xmlns="">
            <p:pic>
              <p:nvPicPr>
                <p:cNvPr id="75" name="Freihand 74">
                  <a:extLst>
                    <a:ext uri="{FF2B5EF4-FFF2-40B4-BE49-F238E27FC236}">
                      <a16:creationId xmlns:a16="http://schemas.microsoft.com/office/drawing/2014/main" id="{6763E003-6D74-4A57-973B-D83616A6DCD9}"/>
                    </a:ext>
                  </a:extLst>
                </p:cNvPr>
                <p:cNvPicPr/>
                <p:nvPr/>
              </p:nvPicPr>
              <p:blipFill>
                <a:blip r:embed="rId130"/>
                <a:stretch>
                  <a:fillRect/>
                </a:stretch>
              </p:blipFill>
              <p:spPr>
                <a:xfrm>
                  <a:off x="6828783" y="3466411"/>
                  <a:ext cx="312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93F2662B-D064-4BCF-804F-5D3EBBF2A9E9}"/>
                    </a:ext>
                  </a:extLst>
                </p14:cNvPr>
                <p14:cNvContentPartPr/>
                <p14:nvPr/>
              </p14:nvContentPartPr>
              <p14:xfrm>
                <a:off x="7143783" y="3528691"/>
                <a:ext cx="109800" cy="77760"/>
              </p14:xfrm>
            </p:contentPart>
          </mc:Choice>
          <mc:Fallback xmlns="">
            <p:pic>
              <p:nvPicPr>
                <p:cNvPr id="76" name="Freihand 75">
                  <a:extLst>
                    <a:ext uri="{FF2B5EF4-FFF2-40B4-BE49-F238E27FC236}">
                      <a16:creationId xmlns:a16="http://schemas.microsoft.com/office/drawing/2014/main" id="{93F2662B-D064-4BCF-804F-5D3EBBF2A9E9}"/>
                    </a:ext>
                  </a:extLst>
                </p:cNvPr>
                <p:cNvPicPr/>
                <p:nvPr/>
              </p:nvPicPr>
              <p:blipFill>
                <a:blip r:embed="rId132"/>
                <a:stretch>
                  <a:fillRect/>
                </a:stretch>
              </p:blipFill>
              <p:spPr>
                <a:xfrm>
                  <a:off x="7139463" y="3524371"/>
                  <a:ext cx="118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DCADA04C-8A35-45B5-A9B9-541EE5709EAE}"/>
                    </a:ext>
                  </a:extLst>
                </p14:cNvPr>
                <p14:cNvContentPartPr/>
                <p14:nvPr/>
              </p14:nvContentPartPr>
              <p14:xfrm>
                <a:off x="7246743" y="3455611"/>
                <a:ext cx="170640" cy="151560"/>
              </p14:xfrm>
            </p:contentPart>
          </mc:Choice>
          <mc:Fallback xmlns="">
            <p:pic>
              <p:nvPicPr>
                <p:cNvPr id="77" name="Freihand 76">
                  <a:extLst>
                    <a:ext uri="{FF2B5EF4-FFF2-40B4-BE49-F238E27FC236}">
                      <a16:creationId xmlns:a16="http://schemas.microsoft.com/office/drawing/2014/main" id="{DCADA04C-8A35-45B5-A9B9-541EE5709EAE}"/>
                    </a:ext>
                  </a:extLst>
                </p:cNvPr>
                <p:cNvPicPr/>
                <p:nvPr/>
              </p:nvPicPr>
              <p:blipFill>
                <a:blip r:embed="rId134"/>
                <a:stretch>
                  <a:fillRect/>
                </a:stretch>
              </p:blipFill>
              <p:spPr>
                <a:xfrm>
                  <a:off x="7242423" y="3451291"/>
                  <a:ext cx="179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20A32D18-DE66-4C5A-9105-86C8478C6614}"/>
                    </a:ext>
                  </a:extLst>
                </p14:cNvPr>
                <p14:cNvContentPartPr/>
                <p14:nvPr/>
              </p14:nvContentPartPr>
              <p14:xfrm>
                <a:off x="7552383" y="3513211"/>
                <a:ext cx="120240" cy="57240"/>
              </p14:xfrm>
            </p:contentPart>
          </mc:Choice>
          <mc:Fallback xmlns="">
            <p:pic>
              <p:nvPicPr>
                <p:cNvPr id="78" name="Freihand 77">
                  <a:extLst>
                    <a:ext uri="{FF2B5EF4-FFF2-40B4-BE49-F238E27FC236}">
                      <a16:creationId xmlns:a16="http://schemas.microsoft.com/office/drawing/2014/main" id="{20A32D18-DE66-4C5A-9105-86C8478C6614}"/>
                    </a:ext>
                  </a:extLst>
                </p:cNvPr>
                <p:cNvPicPr/>
                <p:nvPr/>
              </p:nvPicPr>
              <p:blipFill>
                <a:blip r:embed="rId136"/>
                <a:stretch>
                  <a:fillRect/>
                </a:stretch>
              </p:blipFill>
              <p:spPr>
                <a:xfrm>
                  <a:off x="7548063" y="3508891"/>
                  <a:ext cx="128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ABFF4284-CC92-4716-8488-6339197AC7AD}"/>
                    </a:ext>
                  </a:extLst>
                </p14:cNvPr>
                <p14:cNvContentPartPr/>
                <p14:nvPr/>
              </p14:nvContentPartPr>
              <p14:xfrm>
                <a:off x="7588743" y="3418531"/>
                <a:ext cx="54360" cy="24840"/>
              </p14:xfrm>
            </p:contentPart>
          </mc:Choice>
          <mc:Fallback xmlns="">
            <p:pic>
              <p:nvPicPr>
                <p:cNvPr id="79" name="Freihand 78">
                  <a:extLst>
                    <a:ext uri="{FF2B5EF4-FFF2-40B4-BE49-F238E27FC236}">
                      <a16:creationId xmlns:a16="http://schemas.microsoft.com/office/drawing/2014/main" id="{ABFF4284-CC92-4716-8488-6339197AC7AD}"/>
                    </a:ext>
                  </a:extLst>
                </p:cNvPr>
                <p:cNvPicPr/>
                <p:nvPr/>
              </p:nvPicPr>
              <p:blipFill>
                <a:blip r:embed="rId138"/>
                <a:stretch>
                  <a:fillRect/>
                </a:stretch>
              </p:blipFill>
              <p:spPr>
                <a:xfrm>
                  <a:off x="7584423" y="3414211"/>
                  <a:ext cx="6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05079207-FB8F-469E-A3E6-E52B04D9F409}"/>
                    </a:ext>
                  </a:extLst>
                </p14:cNvPr>
                <p14:cNvContentPartPr/>
                <p14:nvPr/>
              </p14:nvContentPartPr>
              <p14:xfrm>
                <a:off x="6505503" y="3673051"/>
                <a:ext cx="1393560" cy="61560"/>
              </p14:xfrm>
            </p:contentPart>
          </mc:Choice>
          <mc:Fallback xmlns="">
            <p:pic>
              <p:nvPicPr>
                <p:cNvPr id="80" name="Freihand 79">
                  <a:extLst>
                    <a:ext uri="{FF2B5EF4-FFF2-40B4-BE49-F238E27FC236}">
                      <a16:creationId xmlns:a16="http://schemas.microsoft.com/office/drawing/2014/main" id="{05079207-FB8F-469E-A3E6-E52B04D9F409}"/>
                    </a:ext>
                  </a:extLst>
                </p:cNvPr>
                <p:cNvPicPr/>
                <p:nvPr/>
              </p:nvPicPr>
              <p:blipFill>
                <a:blip r:embed="rId140"/>
                <a:stretch>
                  <a:fillRect/>
                </a:stretch>
              </p:blipFill>
              <p:spPr>
                <a:xfrm>
                  <a:off x="6501183" y="3668731"/>
                  <a:ext cx="1402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2207C197-EE0B-4930-923E-99317FF09A58}"/>
                    </a:ext>
                  </a:extLst>
                </p14:cNvPr>
                <p14:cNvContentPartPr/>
                <p14:nvPr/>
              </p14:nvContentPartPr>
              <p14:xfrm>
                <a:off x="5894223" y="3818851"/>
                <a:ext cx="1605960" cy="646560"/>
              </p14:xfrm>
            </p:contentPart>
          </mc:Choice>
          <mc:Fallback xmlns="">
            <p:pic>
              <p:nvPicPr>
                <p:cNvPr id="82" name="Freihand 81">
                  <a:extLst>
                    <a:ext uri="{FF2B5EF4-FFF2-40B4-BE49-F238E27FC236}">
                      <a16:creationId xmlns:a16="http://schemas.microsoft.com/office/drawing/2014/main" id="{2207C197-EE0B-4930-923E-99317FF09A58}"/>
                    </a:ext>
                  </a:extLst>
                </p:cNvPr>
                <p:cNvPicPr/>
                <p:nvPr/>
              </p:nvPicPr>
              <p:blipFill>
                <a:blip r:embed="rId142"/>
                <a:stretch>
                  <a:fillRect/>
                </a:stretch>
              </p:blipFill>
              <p:spPr>
                <a:xfrm>
                  <a:off x="5889903" y="3814531"/>
                  <a:ext cx="16146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6EE6230F-6A64-43AF-9F57-F73D3BF2C96D}"/>
                    </a:ext>
                  </a:extLst>
                </p14:cNvPr>
                <p14:cNvContentPartPr/>
                <p14:nvPr/>
              </p14:nvContentPartPr>
              <p14:xfrm>
                <a:off x="6399303" y="3284251"/>
                <a:ext cx="1674360" cy="538560"/>
              </p14:xfrm>
            </p:contentPart>
          </mc:Choice>
          <mc:Fallback xmlns="">
            <p:pic>
              <p:nvPicPr>
                <p:cNvPr id="83" name="Freihand 82">
                  <a:extLst>
                    <a:ext uri="{FF2B5EF4-FFF2-40B4-BE49-F238E27FC236}">
                      <a16:creationId xmlns:a16="http://schemas.microsoft.com/office/drawing/2014/main" id="{6EE6230F-6A64-43AF-9F57-F73D3BF2C96D}"/>
                    </a:ext>
                  </a:extLst>
                </p:cNvPr>
                <p:cNvPicPr/>
                <p:nvPr/>
              </p:nvPicPr>
              <p:blipFill>
                <a:blip r:embed="rId144"/>
                <a:stretch>
                  <a:fillRect/>
                </a:stretch>
              </p:blipFill>
              <p:spPr>
                <a:xfrm>
                  <a:off x="6394983" y="3279931"/>
                  <a:ext cx="1683000" cy="54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52" name="Freihand 51">
                <a:extLst>
                  <a:ext uri="{FF2B5EF4-FFF2-40B4-BE49-F238E27FC236}">
                    <a16:creationId xmlns:a16="http://schemas.microsoft.com/office/drawing/2014/main" id="{843165AE-26CC-86AE-92BD-A099A795EA05}"/>
                  </a:ext>
                </a:extLst>
              </p14:cNvPr>
              <p14:cNvContentPartPr/>
              <p14:nvPr/>
            </p14:nvContentPartPr>
            <p14:xfrm>
              <a:off x="4305093" y="740188"/>
              <a:ext cx="2044080" cy="74520"/>
            </p14:xfrm>
          </p:contentPart>
        </mc:Choice>
        <mc:Fallback>
          <p:pic>
            <p:nvPicPr>
              <p:cNvPr id="52" name="Freihand 51">
                <a:extLst>
                  <a:ext uri="{FF2B5EF4-FFF2-40B4-BE49-F238E27FC236}">
                    <a16:creationId xmlns:a16="http://schemas.microsoft.com/office/drawing/2014/main" id="{843165AE-26CC-86AE-92BD-A099A795EA05}"/>
                  </a:ext>
                </a:extLst>
              </p:cNvPr>
              <p:cNvPicPr/>
              <p:nvPr/>
            </p:nvPicPr>
            <p:blipFill>
              <a:blip r:embed="rId146"/>
              <a:stretch>
                <a:fillRect/>
              </a:stretch>
            </p:blipFill>
            <p:spPr>
              <a:xfrm>
                <a:off x="4298973" y="734068"/>
                <a:ext cx="2056320" cy="8676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DDFB75D-4D4D-44C2-9094-D2F4855E31A2}"/>
                  </a:ext>
                </a:extLst>
              </p14:cNvPr>
              <p14:cNvContentPartPr/>
              <p14:nvPr/>
            </p14:nvContentPartPr>
            <p14:xfrm>
              <a:off x="4244703" y="657331"/>
              <a:ext cx="2464920" cy="106560"/>
            </p14:xfrm>
          </p:contentPart>
        </mc:Choice>
        <mc:Fallback xmlns="">
          <p:pic>
            <p:nvPicPr>
              <p:cNvPr id="3" name="Freihand 2">
                <a:extLst>
                  <a:ext uri="{FF2B5EF4-FFF2-40B4-BE49-F238E27FC236}">
                    <a16:creationId xmlns:a16="http://schemas.microsoft.com/office/drawing/2014/main" id="{5DDFB75D-4D4D-44C2-9094-D2F4855E31A2}"/>
                  </a:ext>
                </a:extLst>
              </p:cNvPr>
              <p:cNvPicPr/>
              <p:nvPr/>
            </p:nvPicPr>
            <p:blipFill>
              <a:blip r:embed="rId4"/>
              <a:stretch>
                <a:fillRect/>
              </a:stretch>
            </p:blipFill>
            <p:spPr>
              <a:xfrm>
                <a:off x="4240383" y="653011"/>
                <a:ext cx="247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235313A8-862B-4CE4-A6D5-EDFC275C3416}"/>
                  </a:ext>
                </a:extLst>
              </p14:cNvPr>
              <p14:cNvContentPartPr/>
              <p14:nvPr/>
            </p14:nvContentPartPr>
            <p14:xfrm>
              <a:off x="677463" y="1243051"/>
              <a:ext cx="3054240" cy="72720"/>
            </p14:xfrm>
          </p:contentPart>
        </mc:Choice>
        <mc:Fallback xmlns="">
          <p:pic>
            <p:nvPicPr>
              <p:cNvPr id="10" name="Freihand 9">
                <a:extLst>
                  <a:ext uri="{FF2B5EF4-FFF2-40B4-BE49-F238E27FC236}">
                    <a16:creationId xmlns:a16="http://schemas.microsoft.com/office/drawing/2014/main" id="{235313A8-862B-4CE4-A6D5-EDFC275C3416}"/>
                  </a:ext>
                </a:extLst>
              </p:cNvPr>
              <p:cNvPicPr/>
              <p:nvPr/>
            </p:nvPicPr>
            <p:blipFill>
              <a:blip r:embed="rId6"/>
              <a:stretch>
                <a:fillRect/>
              </a:stretch>
            </p:blipFill>
            <p:spPr>
              <a:xfrm>
                <a:off x="673143" y="1238731"/>
                <a:ext cx="3062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4" name="Freihand 83">
                <a:extLst>
                  <a:ext uri="{FF2B5EF4-FFF2-40B4-BE49-F238E27FC236}">
                    <a16:creationId xmlns:a16="http://schemas.microsoft.com/office/drawing/2014/main" id="{50E4300B-2AE3-4EAE-A236-D7F1A66E7D52}"/>
                  </a:ext>
                </a:extLst>
              </p14:cNvPr>
              <p14:cNvContentPartPr/>
              <p14:nvPr/>
            </p14:nvContentPartPr>
            <p14:xfrm>
              <a:off x="9264183" y="1204891"/>
              <a:ext cx="224280" cy="218520"/>
            </p14:xfrm>
          </p:contentPart>
        </mc:Choice>
        <mc:Fallback xmlns="">
          <p:pic>
            <p:nvPicPr>
              <p:cNvPr id="84" name="Freihand 83">
                <a:extLst>
                  <a:ext uri="{FF2B5EF4-FFF2-40B4-BE49-F238E27FC236}">
                    <a16:creationId xmlns:a16="http://schemas.microsoft.com/office/drawing/2014/main" id="{50E4300B-2AE3-4EAE-A236-D7F1A66E7D52}"/>
                  </a:ext>
                </a:extLst>
              </p:cNvPr>
              <p:cNvPicPr/>
              <p:nvPr/>
            </p:nvPicPr>
            <p:blipFill>
              <a:blip r:embed="rId8"/>
              <a:stretch>
                <a:fillRect/>
              </a:stretch>
            </p:blipFill>
            <p:spPr>
              <a:xfrm>
                <a:off x="9259863" y="1200571"/>
                <a:ext cx="232920" cy="227160"/>
              </a:xfrm>
              <a:prstGeom prst="rect">
                <a:avLst/>
              </a:prstGeom>
            </p:spPr>
          </p:pic>
        </mc:Fallback>
      </mc:AlternateContent>
      <p:grpSp>
        <p:nvGrpSpPr>
          <p:cNvPr id="105" name="Gruppieren 104">
            <a:extLst>
              <a:ext uri="{FF2B5EF4-FFF2-40B4-BE49-F238E27FC236}">
                <a16:creationId xmlns:a16="http://schemas.microsoft.com/office/drawing/2014/main" id="{AC06A2F4-2AA8-4B65-8E68-32DBE3E6405A}"/>
              </a:ext>
            </a:extLst>
          </p:cNvPr>
          <p:cNvGrpSpPr/>
          <p:nvPr/>
        </p:nvGrpSpPr>
        <p:grpSpPr>
          <a:xfrm>
            <a:off x="216663" y="15091"/>
            <a:ext cx="11917800" cy="1610640"/>
            <a:chOff x="216663" y="15091"/>
            <a:chExt cx="11917800" cy="161064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8196CCD0-EF86-4B79-88CF-C4D58A3426DB}"/>
                    </a:ext>
                  </a:extLst>
                </p14:cNvPr>
                <p14:cNvContentPartPr/>
                <p14:nvPr/>
              </p14:nvContentPartPr>
              <p14:xfrm>
                <a:off x="7294983" y="632491"/>
                <a:ext cx="294120" cy="272880"/>
              </p14:xfrm>
            </p:contentPart>
          </mc:Choice>
          <mc:Fallback xmlns="">
            <p:pic>
              <p:nvPicPr>
                <p:cNvPr id="11" name="Freihand 10">
                  <a:extLst>
                    <a:ext uri="{FF2B5EF4-FFF2-40B4-BE49-F238E27FC236}">
                      <a16:creationId xmlns:a16="http://schemas.microsoft.com/office/drawing/2014/main" id="{8196CCD0-EF86-4B79-88CF-C4D58A3426DB}"/>
                    </a:ext>
                  </a:extLst>
                </p:cNvPr>
                <p:cNvPicPr/>
                <p:nvPr/>
              </p:nvPicPr>
              <p:blipFill>
                <a:blip r:embed="rId10"/>
                <a:stretch>
                  <a:fillRect/>
                </a:stretch>
              </p:blipFill>
              <p:spPr>
                <a:xfrm>
                  <a:off x="7290663" y="628171"/>
                  <a:ext cx="302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B14C723-AE47-4D00-ACC3-B92411FD1F0B}"/>
                    </a:ext>
                  </a:extLst>
                </p14:cNvPr>
                <p14:cNvContentPartPr/>
                <p14:nvPr/>
              </p14:nvContentPartPr>
              <p14:xfrm>
                <a:off x="7222263" y="713851"/>
                <a:ext cx="290520" cy="240480"/>
              </p14:xfrm>
            </p:contentPart>
          </mc:Choice>
          <mc:Fallback xmlns="">
            <p:pic>
              <p:nvPicPr>
                <p:cNvPr id="12" name="Freihand 11">
                  <a:extLst>
                    <a:ext uri="{FF2B5EF4-FFF2-40B4-BE49-F238E27FC236}">
                      <a16:creationId xmlns:a16="http://schemas.microsoft.com/office/drawing/2014/main" id="{7B14C723-AE47-4D00-ACC3-B92411FD1F0B}"/>
                    </a:ext>
                  </a:extLst>
                </p:cNvPr>
                <p:cNvPicPr/>
                <p:nvPr/>
              </p:nvPicPr>
              <p:blipFill>
                <a:blip r:embed="rId12"/>
                <a:stretch>
                  <a:fillRect/>
                </a:stretch>
              </p:blipFill>
              <p:spPr>
                <a:xfrm>
                  <a:off x="7217943" y="709531"/>
                  <a:ext cx="299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EA5B858-024B-428C-9068-41564EBA022B}"/>
                    </a:ext>
                  </a:extLst>
                </p14:cNvPr>
                <p14:cNvContentPartPr/>
                <p14:nvPr/>
              </p14:nvContentPartPr>
              <p14:xfrm>
                <a:off x="7840383" y="327211"/>
                <a:ext cx="141120" cy="139680"/>
              </p14:xfrm>
            </p:contentPart>
          </mc:Choice>
          <mc:Fallback xmlns="">
            <p:pic>
              <p:nvPicPr>
                <p:cNvPr id="13" name="Freihand 12">
                  <a:extLst>
                    <a:ext uri="{FF2B5EF4-FFF2-40B4-BE49-F238E27FC236}">
                      <a16:creationId xmlns:a16="http://schemas.microsoft.com/office/drawing/2014/main" id="{FEA5B858-024B-428C-9068-41564EBA022B}"/>
                    </a:ext>
                  </a:extLst>
                </p:cNvPr>
                <p:cNvPicPr/>
                <p:nvPr/>
              </p:nvPicPr>
              <p:blipFill>
                <a:blip r:embed="rId14"/>
                <a:stretch>
                  <a:fillRect/>
                </a:stretch>
              </p:blipFill>
              <p:spPr>
                <a:xfrm>
                  <a:off x="7836063" y="322891"/>
                  <a:ext cx="14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080CC51-DDF8-498A-B0A2-7495FCD1B87A}"/>
                    </a:ext>
                  </a:extLst>
                </p14:cNvPr>
                <p14:cNvContentPartPr/>
                <p14:nvPr/>
              </p14:nvContentPartPr>
              <p14:xfrm>
                <a:off x="7999503" y="310291"/>
                <a:ext cx="417600" cy="181800"/>
              </p14:xfrm>
            </p:contentPart>
          </mc:Choice>
          <mc:Fallback xmlns="">
            <p:pic>
              <p:nvPicPr>
                <p:cNvPr id="14" name="Freihand 13">
                  <a:extLst>
                    <a:ext uri="{FF2B5EF4-FFF2-40B4-BE49-F238E27FC236}">
                      <a16:creationId xmlns:a16="http://schemas.microsoft.com/office/drawing/2014/main" id="{A080CC51-DDF8-498A-B0A2-7495FCD1B87A}"/>
                    </a:ext>
                  </a:extLst>
                </p:cNvPr>
                <p:cNvPicPr/>
                <p:nvPr/>
              </p:nvPicPr>
              <p:blipFill>
                <a:blip r:embed="rId16"/>
                <a:stretch>
                  <a:fillRect/>
                </a:stretch>
              </p:blipFill>
              <p:spPr>
                <a:xfrm>
                  <a:off x="7995183" y="305971"/>
                  <a:ext cx="426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2B08E55-A1D4-4ED9-8B62-CED2CA44D9FA}"/>
                    </a:ext>
                  </a:extLst>
                </p14:cNvPr>
                <p14:cNvContentPartPr/>
                <p14:nvPr/>
              </p14:nvContentPartPr>
              <p14:xfrm>
                <a:off x="8434383" y="237211"/>
                <a:ext cx="387360" cy="127440"/>
              </p14:xfrm>
            </p:contentPart>
          </mc:Choice>
          <mc:Fallback xmlns="">
            <p:pic>
              <p:nvPicPr>
                <p:cNvPr id="15" name="Freihand 14">
                  <a:extLst>
                    <a:ext uri="{FF2B5EF4-FFF2-40B4-BE49-F238E27FC236}">
                      <a16:creationId xmlns:a16="http://schemas.microsoft.com/office/drawing/2014/main" id="{92B08E55-A1D4-4ED9-8B62-CED2CA44D9FA}"/>
                    </a:ext>
                  </a:extLst>
                </p:cNvPr>
                <p:cNvPicPr/>
                <p:nvPr/>
              </p:nvPicPr>
              <p:blipFill>
                <a:blip r:embed="rId18"/>
                <a:stretch>
                  <a:fillRect/>
                </a:stretch>
              </p:blipFill>
              <p:spPr>
                <a:xfrm>
                  <a:off x="8430063" y="232891"/>
                  <a:ext cx="39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DE11831-50FB-4266-9C87-2956785410CF}"/>
                    </a:ext>
                  </a:extLst>
                </p14:cNvPr>
                <p14:cNvContentPartPr/>
                <p14:nvPr/>
              </p14:nvContentPartPr>
              <p14:xfrm>
                <a:off x="9196863" y="189331"/>
                <a:ext cx="121680" cy="61560"/>
              </p14:xfrm>
            </p:contentPart>
          </mc:Choice>
          <mc:Fallback xmlns="">
            <p:pic>
              <p:nvPicPr>
                <p:cNvPr id="18" name="Freihand 17">
                  <a:extLst>
                    <a:ext uri="{FF2B5EF4-FFF2-40B4-BE49-F238E27FC236}">
                      <a16:creationId xmlns:a16="http://schemas.microsoft.com/office/drawing/2014/main" id="{1DE11831-50FB-4266-9C87-2956785410CF}"/>
                    </a:ext>
                  </a:extLst>
                </p:cNvPr>
                <p:cNvPicPr/>
                <p:nvPr/>
              </p:nvPicPr>
              <p:blipFill>
                <a:blip r:embed="rId20"/>
                <a:stretch>
                  <a:fillRect/>
                </a:stretch>
              </p:blipFill>
              <p:spPr>
                <a:xfrm>
                  <a:off x="9192543" y="185011"/>
                  <a:ext cx="13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A542FB05-FF8F-4424-BA0D-EDF18D3DB651}"/>
                    </a:ext>
                  </a:extLst>
                </p14:cNvPr>
                <p14:cNvContentPartPr/>
                <p14:nvPr/>
              </p14:nvContentPartPr>
              <p14:xfrm>
                <a:off x="9278583" y="199771"/>
                <a:ext cx="53640" cy="146160"/>
              </p14:xfrm>
            </p:contentPart>
          </mc:Choice>
          <mc:Fallback xmlns="">
            <p:pic>
              <p:nvPicPr>
                <p:cNvPr id="19" name="Freihand 18">
                  <a:extLst>
                    <a:ext uri="{FF2B5EF4-FFF2-40B4-BE49-F238E27FC236}">
                      <a16:creationId xmlns:a16="http://schemas.microsoft.com/office/drawing/2014/main" id="{A542FB05-FF8F-4424-BA0D-EDF18D3DB651}"/>
                    </a:ext>
                  </a:extLst>
                </p:cNvPr>
                <p:cNvPicPr/>
                <p:nvPr/>
              </p:nvPicPr>
              <p:blipFill>
                <a:blip r:embed="rId22"/>
                <a:stretch>
                  <a:fillRect/>
                </a:stretch>
              </p:blipFill>
              <p:spPr>
                <a:xfrm>
                  <a:off x="9274263" y="195451"/>
                  <a:ext cx="62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60C6370A-3C68-4FD1-86A6-1A48D5D22CB1}"/>
                    </a:ext>
                  </a:extLst>
                </p14:cNvPr>
                <p14:cNvContentPartPr/>
                <p14:nvPr/>
              </p14:nvContentPartPr>
              <p14:xfrm>
                <a:off x="9325743" y="131371"/>
                <a:ext cx="184680" cy="128160"/>
              </p14:xfrm>
            </p:contentPart>
          </mc:Choice>
          <mc:Fallback xmlns="">
            <p:pic>
              <p:nvPicPr>
                <p:cNvPr id="20" name="Freihand 19">
                  <a:extLst>
                    <a:ext uri="{FF2B5EF4-FFF2-40B4-BE49-F238E27FC236}">
                      <a16:creationId xmlns:a16="http://schemas.microsoft.com/office/drawing/2014/main" id="{60C6370A-3C68-4FD1-86A6-1A48D5D22CB1}"/>
                    </a:ext>
                  </a:extLst>
                </p:cNvPr>
                <p:cNvPicPr/>
                <p:nvPr/>
              </p:nvPicPr>
              <p:blipFill>
                <a:blip r:embed="rId24"/>
                <a:stretch>
                  <a:fillRect/>
                </a:stretch>
              </p:blipFill>
              <p:spPr>
                <a:xfrm>
                  <a:off x="9321423" y="127051"/>
                  <a:ext cx="193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44EE2936-6A42-4E16-B83B-F4182E967155}"/>
                    </a:ext>
                  </a:extLst>
                </p14:cNvPr>
                <p14:cNvContentPartPr/>
                <p14:nvPr/>
              </p14:nvContentPartPr>
              <p14:xfrm>
                <a:off x="9680703" y="242611"/>
                <a:ext cx="183240" cy="10440"/>
              </p14:xfrm>
            </p:contentPart>
          </mc:Choice>
          <mc:Fallback xmlns="">
            <p:pic>
              <p:nvPicPr>
                <p:cNvPr id="21" name="Freihand 20">
                  <a:extLst>
                    <a:ext uri="{FF2B5EF4-FFF2-40B4-BE49-F238E27FC236}">
                      <a16:creationId xmlns:a16="http://schemas.microsoft.com/office/drawing/2014/main" id="{44EE2936-6A42-4E16-B83B-F4182E967155}"/>
                    </a:ext>
                  </a:extLst>
                </p:cNvPr>
                <p:cNvPicPr/>
                <p:nvPr/>
              </p:nvPicPr>
              <p:blipFill>
                <a:blip r:embed="rId26"/>
                <a:stretch>
                  <a:fillRect/>
                </a:stretch>
              </p:blipFill>
              <p:spPr>
                <a:xfrm>
                  <a:off x="9676383" y="238291"/>
                  <a:ext cx="191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669F8D3D-C973-4667-B331-AA4DE8FB051F}"/>
                    </a:ext>
                  </a:extLst>
                </p14:cNvPr>
                <p14:cNvContentPartPr/>
                <p14:nvPr/>
              </p14:nvContentPartPr>
              <p14:xfrm>
                <a:off x="9711663" y="278251"/>
                <a:ext cx="173520" cy="6840"/>
              </p14:xfrm>
            </p:contentPart>
          </mc:Choice>
          <mc:Fallback xmlns="">
            <p:pic>
              <p:nvPicPr>
                <p:cNvPr id="22" name="Freihand 21">
                  <a:extLst>
                    <a:ext uri="{FF2B5EF4-FFF2-40B4-BE49-F238E27FC236}">
                      <a16:creationId xmlns:a16="http://schemas.microsoft.com/office/drawing/2014/main" id="{669F8D3D-C973-4667-B331-AA4DE8FB051F}"/>
                    </a:ext>
                  </a:extLst>
                </p:cNvPr>
                <p:cNvPicPr/>
                <p:nvPr/>
              </p:nvPicPr>
              <p:blipFill>
                <a:blip r:embed="rId28"/>
                <a:stretch>
                  <a:fillRect/>
                </a:stretch>
              </p:blipFill>
              <p:spPr>
                <a:xfrm>
                  <a:off x="9707343" y="273931"/>
                  <a:ext cx="18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941286AA-2FB9-48A0-AC8D-C54EB10502E9}"/>
                    </a:ext>
                  </a:extLst>
                </p14:cNvPr>
                <p14:cNvContentPartPr/>
                <p14:nvPr/>
              </p14:nvContentPartPr>
              <p14:xfrm>
                <a:off x="10070223" y="190411"/>
                <a:ext cx="144360" cy="96480"/>
              </p14:xfrm>
            </p:contentPart>
          </mc:Choice>
          <mc:Fallback xmlns="">
            <p:pic>
              <p:nvPicPr>
                <p:cNvPr id="23" name="Freihand 22">
                  <a:extLst>
                    <a:ext uri="{FF2B5EF4-FFF2-40B4-BE49-F238E27FC236}">
                      <a16:creationId xmlns:a16="http://schemas.microsoft.com/office/drawing/2014/main" id="{941286AA-2FB9-48A0-AC8D-C54EB10502E9}"/>
                    </a:ext>
                  </a:extLst>
                </p:cNvPr>
                <p:cNvPicPr/>
                <p:nvPr/>
              </p:nvPicPr>
              <p:blipFill>
                <a:blip r:embed="rId30"/>
                <a:stretch>
                  <a:fillRect/>
                </a:stretch>
              </p:blipFill>
              <p:spPr>
                <a:xfrm>
                  <a:off x="10065903" y="186091"/>
                  <a:ext cx="153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CFD55610-DEDD-4F38-A913-F274A654F21C}"/>
                    </a:ext>
                  </a:extLst>
                </p14:cNvPr>
                <p14:cNvContentPartPr/>
                <p14:nvPr/>
              </p14:nvContentPartPr>
              <p14:xfrm>
                <a:off x="10327623" y="203011"/>
                <a:ext cx="124200" cy="105840"/>
              </p14:xfrm>
            </p:contentPart>
          </mc:Choice>
          <mc:Fallback xmlns="">
            <p:pic>
              <p:nvPicPr>
                <p:cNvPr id="24" name="Freihand 23">
                  <a:extLst>
                    <a:ext uri="{FF2B5EF4-FFF2-40B4-BE49-F238E27FC236}">
                      <a16:creationId xmlns:a16="http://schemas.microsoft.com/office/drawing/2014/main" id="{CFD55610-DEDD-4F38-A913-F274A654F21C}"/>
                    </a:ext>
                  </a:extLst>
                </p:cNvPr>
                <p:cNvPicPr/>
                <p:nvPr/>
              </p:nvPicPr>
              <p:blipFill>
                <a:blip r:embed="rId32"/>
                <a:stretch>
                  <a:fillRect/>
                </a:stretch>
              </p:blipFill>
              <p:spPr>
                <a:xfrm>
                  <a:off x="10323303" y="198691"/>
                  <a:ext cx="132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C4409B64-0951-40F0-9BDA-A3CC41807A34}"/>
                    </a:ext>
                  </a:extLst>
                </p14:cNvPr>
                <p14:cNvContentPartPr/>
                <p14:nvPr/>
              </p14:nvContentPartPr>
              <p14:xfrm>
                <a:off x="10656663" y="170611"/>
                <a:ext cx="20520" cy="122760"/>
              </p14:xfrm>
            </p:contentPart>
          </mc:Choice>
          <mc:Fallback xmlns="">
            <p:pic>
              <p:nvPicPr>
                <p:cNvPr id="25" name="Freihand 24">
                  <a:extLst>
                    <a:ext uri="{FF2B5EF4-FFF2-40B4-BE49-F238E27FC236}">
                      <a16:creationId xmlns:a16="http://schemas.microsoft.com/office/drawing/2014/main" id="{C4409B64-0951-40F0-9BDA-A3CC41807A34}"/>
                    </a:ext>
                  </a:extLst>
                </p:cNvPr>
                <p:cNvPicPr/>
                <p:nvPr/>
              </p:nvPicPr>
              <p:blipFill>
                <a:blip r:embed="rId34"/>
                <a:stretch>
                  <a:fillRect/>
                </a:stretch>
              </p:blipFill>
              <p:spPr>
                <a:xfrm>
                  <a:off x="10652343" y="166291"/>
                  <a:ext cx="29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E27B4002-20A9-4DB3-A941-7572B5DE0FCE}"/>
                    </a:ext>
                  </a:extLst>
                </p14:cNvPr>
                <p14:cNvContentPartPr/>
                <p14:nvPr/>
              </p14:nvContentPartPr>
              <p14:xfrm>
                <a:off x="10585023" y="282211"/>
                <a:ext cx="188280" cy="14400"/>
              </p14:xfrm>
            </p:contentPart>
          </mc:Choice>
          <mc:Fallback xmlns="">
            <p:pic>
              <p:nvPicPr>
                <p:cNvPr id="26" name="Freihand 25">
                  <a:extLst>
                    <a:ext uri="{FF2B5EF4-FFF2-40B4-BE49-F238E27FC236}">
                      <a16:creationId xmlns:a16="http://schemas.microsoft.com/office/drawing/2014/main" id="{E27B4002-20A9-4DB3-A941-7572B5DE0FCE}"/>
                    </a:ext>
                  </a:extLst>
                </p:cNvPr>
                <p:cNvPicPr/>
                <p:nvPr/>
              </p:nvPicPr>
              <p:blipFill>
                <a:blip r:embed="rId36"/>
                <a:stretch>
                  <a:fillRect/>
                </a:stretch>
              </p:blipFill>
              <p:spPr>
                <a:xfrm>
                  <a:off x="10580703" y="277891"/>
                  <a:ext cx="196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B820FFDB-68C3-4E7A-86B7-DF7EC1E32F3A}"/>
                    </a:ext>
                  </a:extLst>
                </p14:cNvPr>
                <p14:cNvContentPartPr/>
                <p14:nvPr/>
              </p14:nvContentPartPr>
              <p14:xfrm>
                <a:off x="10556583" y="153691"/>
                <a:ext cx="170280" cy="22680"/>
              </p14:xfrm>
            </p:contentPart>
          </mc:Choice>
          <mc:Fallback xmlns="">
            <p:pic>
              <p:nvPicPr>
                <p:cNvPr id="27" name="Freihand 26">
                  <a:extLst>
                    <a:ext uri="{FF2B5EF4-FFF2-40B4-BE49-F238E27FC236}">
                      <a16:creationId xmlns:a16="http://schemas.microsoft.com/office/drawing/2014/main" id="{B820FFDB-68C3-4E7A-86B7-DF7EC1E32F3A}"/>
                    </a:ext>
                  </a:extLst>
                </p:cNvPr>
                <p:cNvPicPr/>
                <p:nvPr/>
              </p:nvPicPr>
              <p:blipFill>
                <a:blip r:embed="rId38"/>
                <a:stretch>
                  <a:fillRect/>
                </a:stretch>
              </p:blipFill>
              <p:spPr>
                <a:xfrm>
                  <a:off x="10552263" y="149371"/>
                  <a:ext cx="178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B2F8FE29-F022-487B-A74A-CF629A9AC4E0}"/>
                    </a:ext>
                  </a:extLst>
                </p14:cNvPr>
                <p14:cNvContentPartPr/>
                <p14:nvPr/>
              </p14:nvContentPartPr>
              <p14:xfrm>
                <a:off x="10969503" y="179251"/>
                <a:ext cx="17280" cy="105120"/>
              </p14:xfrm>
            </p:contentPart>
          </mc:Choice>
          <mc:Fallback xmlns="">
            <p:pic>
              <p:nvPicPr>
                <p:cNvPr id="28" name="Freihand 27">
                  <a:extLst>
                    <a:ext uri="{FF2B5EF4-FFF2-40B4-BE49-F238E27FC236}">
                      <a16:creationId xmlns:a16="http://schemas.microsoft.com/office/drawing/2014/main" id="{B2F8FE29-F022-487B-A74A-CF629A9AC4E0}"/>
                    </a:ext>
                  </a:extLst>
                </p:cNvPr>
                <p:cNvPicPr/>
                <p:nvPr/>
              </p:nvPicPr>
              <p:blipFill>
                <a:blip r:embed="rId40"/>
                <a:stretch>
                  <a:fillRect/>
                </a:stretch>
              </p:blipFill>
              <p:spPr>
                <a:xfrm>
                  <a:off x="10965183" y="174931"/>
                  <a:ext cx="25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1CB62D97-DCA5-4DA8-8F6F-E45541C5D8A2}"/>
                    </a:ext>
                  </a:extLst>
                </p14:cNvPr>
                <p14:cNvContentPartPr/>
                <p14:nvPr/>
              </p14:nvContentPartPr>
              <p14:xfrm>
                <a:off x="10915143" y="224251"/>
                <a:ext cx="137880" cy="12960"/>
              </p14:xfrm>
            </p:contentPart>
          </mc:Choice>
          <mc:Fallback xmlns="">
            <p:pic>
              <p:nvPicPr>
                <p:cNvPr id="29" name="Freihand 28">
                  <a:extLst>
                    <a:ext uri="{FF2B5EF4-FFF2-40B4-BE49-F238E27FC236}">
                      <a16:creationId xmlns:a16="http://schemas.microsoft.com/office/drawing/2014/main" id="{1CB62D97-DCA5-4DA8-8F6F-E45541C5D8A2}"/>
                    </a:ext>
                  </a:extLst>
                </p:cNvPr>
                <p:cNvPicPr/>
                <p:nvPr/>
              </p:nvPicPr>
              <p:blipFill>
                <a:blip r:embed="rId42"/>
                <a:stretch>
                  <a:fillRect/>
                </a:stretch>
              </p:blipFill>
              <p:spPr>
                <a:xfrm>
                  <a:off x="10910823" y="219931"/>
                  <a:ext cx="146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E82A4B36-3B3E-48B7-911A-2FFB515BACBF}"/>
                    </a:ext>
                  </a:extLst>
                </p14:cNvPr>
                <p14:cNvContentPartPr/>
                <p14:nvPr/>
              </p14:nvContentPartPr>
              <p14:xfrm>
                <a:off x="11160303" y="140371"/>
                <a:ext cx="144720" cy="205560"/>
              </p14:xfrm>
            </p:contentPart>
          </mc:Choice>
          <mc:Fallback xmlns="">
            <p:pic>
              <p:nvPicPr>
                <p:cNvPr id="32" name="Freihand 31">
                  <a:extLst>
                    <a:ext uri="{FF2B5EF4-FFF2-40B4-BE49-F238E27FC236}">
                      <a16:creationId xmlns:a16="http://schemas.microsoft.com/office/drawing/2014/main" id="{E82A4B36-3B3E-48B7-911A-2FFB515BACBF}"/>
                    </a:ext>
                  </a:extLst>
                </p:cNvPr>
                <p:cNvPicPr/>
                <p:nvPr/>
              </p:nvPicPr>
              <p:blipFill>
                <a:blip r:embed="rId44"/>
                <a:stretch>
                  <a:fillRect/>
                </a:stretch>
              </p:blipFill>
              <p:spPr>
                <a:xfrm>
                  <a:off x="11155983" y="136051"/>
                  <a:ext cx="153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8E862E1F-3D2C-40C8-9A0D-12F6C369F9F0}"/>
                    </a:ext>
                  </a:extLst>
                </p14:cNvPr>
                <p14:cNvContentPartPr/>
                <p14:nvPr/>
              </p14:nvContentPartPr>
              <p14:xfrm>
                <a:off x="10559823" y="407131"/>
                <a:ext cx="277920" cy="65880"/>
              </p14:xfrm>
            </p:contentPart>
          </mc:Choice>
          <mc:Fallback xmlns="">
            <p:pic>
              <p:nvPicPr>
                <p:cNvPr id="34" name="Freihand 33">
                  <a:extLst>
                    <a:ext uri="{FF2B5EF4-FFF2-40B4-BE49-F238E27FC236}">
                      <a16:creationId xmlns:a16="http://schemas.microsoft.com/office/drawing/2014/main" id="{8E862E1F-3D2C-40C8-9A0D-12F6C369F9F0}"/>
                    </a:ext>
                  </a:extLst>
                </p:cNvPr>
                <p:cNvPicPr/>
                <p:nvPr/>
              </p:nvPicPr>
              <p:blipFill>
                <a:blip r:embed="rId46"/>
                <a:stretch>
                  <a:fillRect/>
                </a:stretch>
              </p:blipFill>
              <p:spPr>
                <a:xfrm>
                  <a:off x="10555503" y="402811"/>
                  <a:ext cx="286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93ED13E3-E166-47FF-85EB-21B458C6D47B}"/>
                    </a:ext>
                  </a:extLst>
                </p14:cNvPr>
                <p14:cNvContentPartPr/>
                <p14:nvPr/>
              </p14:nvContentPartPr>
              <p14:xfrm>
                <a:off x="10844583" y="406411"/>
                <a:ext cx="425160" cy="57600"/>
              </p14:xfrm>
            </p:contentPart>
          </mc:Choice>
          <mc:Fallback xmlns="">
            <p:pic>
              <p:nvPicPr>
                <p:cNvPr id="35" name="Freihand 34">
                  <a:extLst>
                    <a:ext uri="{FF2B5EF4-FFF2-40B4-BE49-F238E27FC236}">
                      <a16:creationId xmlns:a16="http://schemas.microsoft.com/office/drawing/2014/main" id="{93ED13E3-E166-47FF-85EB-21B458C6D47B}"/>
                    </a:ext>
                  </a:extLst>
                </p:cNvPr>
                <p:cNvPicPr/>
                <p:nvPr/>
              </p:nvPicPr>
              <p:blipFill>
                <a:blip r:embed="rId48"/>
                <a:stretch>
                  <a:fillRect/>
                </a:stretch>
              </p:blipFill>
              <p:spPr>
                <a:xfrm>
                  <a:off x="10840263" y="402091"/>
                  <a:ext cx="43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B88EB1D-93FD-4F21-B946-1337D1125D7B}"/>
                    </a:ext>
                  </a:extLst>
                </p14:cNvPr>
                <p14:cNvContentPartPr/>
                <p14:nvPr/>
              </p14:nvContentPartPr>
              <p14:xfrm>
                <a:off x="10788063" y="534571"/>
                <a:ext cx="80280" cy="132840"/>
              </p14:xfrm>
            </p:contentPart>
          </mc:Choice>
          <mc:Fallback xmlns="">
            <p:pic>
              <p:nvPicPr>
                <p:cNvPr id="37" name="Freihand 36">
                  <a:extLst>
                    <a:ext uri="{FF2B5EF4-FFF2-40B4-BE49-F238E27FC236}">
                      <a16:creationId xmlns:a16="http://schemas.microsoft.com/office/drawing/2014/main" id="{9B88EB1D-93FD-4F21-B946-1337D1125D7B}"/>
                    </a:ext>
                  </a:extLst>
                </p:cNvPr>
                <p:cNvPicPr/>
                <p:nvPr/>
              </p:nvPicPr>
              <p:blipFill>
                <a:blip r:embed="rId50"/>
                <a:stretch>
                  <a:fillRect/>
                </a:stretch>
              </p:blipFill>
              <p:spPr>
                <a:xfrm>
                  <a:off x="10783743" y="530251"/>
                  <a:ext cx="88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E79F3A48-ACBA-46FB-BDD3-4175C1AA07DC}"/>
                    </a:ext>
                  </a:extLst>
                </p14:cNvPr>
                <p14:cNvContentPartPr/>
                <p14:nvPr/>
              </p14:nvContentPartPr>
              <p14:xfrm>
                <a:off x="10846743" y="593251"/>
                <a:ext cx="80640" cy="58680"/>
              </p14:xfrm>
            </p:contentPart>
          </mc:Choice>
          <mc:Fallback xmlns="">
            <p:pic>
              <p:nvPicPr>
                <p:cNvPr id="38" name="Freihand 37">
                  <a:extLst>
                    <a:ext uri="{FF2B5EF4-FFF2-40B4-BE49-F238E27FC236}">
                      <a16:creationId xmlns:a16="http://schemas.microsoft.com/office/drawing/2014/main" id="{E79F3A48-ACBA-46FB-BDD3-4175C1AA07DC}"/>
                    </a:ext>
                  </a:extLst>
                </p:cNvPr>
                <p:cNvPicPr/>
                <p:nvPr/>
              </p:nvPicPr>
              <p:blipFill>
                <a:blip r:embed="rId52"/>
                <a:stretch>
                  <a:fillRect/>
                </a:stretch>
              </p:blipFill>
              <p:spPr>
                <a:xfrm>
                  <a:off x="10842423" y="588931"/>
                  <a:ext cx="89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40BC6A69-7CCE-4ADB-8083-9B130385B097}"/>
                    </a:ext>
                  </a:extLst>
                </p14:cNvPr>
                <p14:cNvContentPartPr/>
                <p14:nvPr/>
              </p14:nvContentPartPr>
              <p14:xfrm>
                <a:off x="10876263" y="597931"/>
                <a:ext cx="21240" cy="77400"/>
              </p14:xfrm>
            </p:contentPart>
          </mc:Choice>
          <mc:Fallback xmlns="">
            <p:pic>
              <p:nvPicPr>
                <p:cNvPr id="39" name="Freihand 38">
                  <a:extLst>
                    <a:ext uri="{FF2B5EF4-FFF2-40B4-BE49-F238E27FC236}">
                      <a16:creationId xmlns:a16="http://schemas.microsoft.com/office/drawing/2014/main" id="{40BC6A69-7CCE-4ADB-8083-9B130385B097}"/>
                    </a:ext>
                  </a:extLst>
                </p:cNvPr>
                <p:cNvPicPr/>
                <p:nvPr/>
              </p:nvPicPr>
              <p:blipFill>
                <a:blip r:embed="rId54"/>
                <a:stretch>
                  <a:fillRect/>
                </a:stretch>
              </p:blipFill>
              <p:spPr>
                <a:xfrm>
                  <a:off x="10871943" y="593611"/>
                  <a:ext cx="29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97410CE5-1B72-4640-A2FE-5A21ED98619D}"/>
                    </a:ext>
                  </a:extLst>
                </p14:cNvPr>
                <p14:cNvContentPartPr/>
                <p14:nvPr/>
              </p14:nvContentPartPr>
              <p14:xfrm>
                <a:off x="10925583" y="551851"/>
                <a:ext cx="103680" cy="116640"/>
              </p14:xfrm>
            </p:contentPart>
          </mc:Choice>
          <mc:Fallback xmlns="">
            <p:pic>
              <p:nvPicPr>
                <p:cNvPr id="40" name="Freihand 39">
                  <a:extLst>
                    <a:ext uri="{FF2B5EF4-FFF2-40B4-BE49-F238E27FC236}">
                      <a16:creationId xmlns:a16="http://schemas.microsoft.com/office/drawing/2014/main" id="{97410CE5-1B72-4640-A2FE-5A21ED98619D}"/>
                    </a:ext>
                  </a:extLst>
                </p:cNvPr>
                <p:cNvPicPr/>
                <p:nvPr/>
              </p:nvPicPr>
              <p:blipFill>
                <a:blip r:embed="rId56"/>
                <a:stretch>
                  <a:fillRect/>
                </a:stretch>
              </p:blipFill>
              <p:spPr>
                <a:xfrm>
                  <a:off x="10921263" y="547531"/>
                  <a:ext cx="112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3583C921-0D57-49E4-A2D3-78A468920620}"/>
                    </a:ext>
                  </a:extLst>
                </p14:cNvPr>
                <p14:cNvContentPartPr/>
                <p14:nvPr/>
              </p14:nvContentPartPr>
              <p14:xfrm>
                <a:off x="10974903" y="629251"/>
                <a:ext cx="28800" cy="47520"/>
              </p14:xfrm>
            </p:contentPart>
          </mc:Choice>
          <mc:Fallback xmlns="">
            <p:pic>
              <p:nvPicPr>
                <p:cNvPr id="41" name="Freihand 40">
                  <a:extLst>
                    <a:ext uri="{FF2B5EF4-FFF2-40B4-BE49-F238E27FC236}">
                      <a16:creationId xmlns:a16="http://schemas.microsoft.com/office/drawing/2014/main" id="{3583C921-0D57-49E4-A2D3-78A468920620}"/>
                    </a:ext>
                  </a:extLst>
                </p:cNvPr>
                <p:cNvPicPr/>
                <p:nvPr/>
              </p:nvPicPr>
              <p:blipFill>
                <a:blip r:embed="rId58"/>
                <a:stretch>
                  <a:fillRect/>
                </a:stretch>
              </p:blipFill>
              <p:spPr>
                <a:xfrm>
                  <a:off x="10970583" y="624931"/>
                  <a:ext cx="37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C7CC5772-0397-4952-88DA-5D94E63F83CA}"/>
                    </a:ext>
                  </a:extLst>
                </p14:cNvPr>
                <p14:cNvContentPartPr/>
                <p14:nvPr/>
              </p14:nvContentPartPr>
              <p14:xfrm>
                <a:off x="10865103" y="543931"/>
                <a:ext cx="23760" cy="3600"/>
              </p14:xfrm>
            </p:contentPart>
          </mc:Choice>
          <mc:Fallback xmlns="">
            <p:pic>
              <p:nvPicPr>
                <p:cNvPr id="42" name="Freihand 41">
                  <a:extLst>
                    <a:ext uri="{FF2B5EF4-FFF2-40B4-BE49-F238E27FC236}">
                      <a16:creationId xmlns:a16="http://schemas.microsoft.com/office/drawing/2014/main" id="{C7CC5772-0397-4952-88DA-5D94E63F83CA}"/>
                    </a:ext>
                  </a:extLst>
                </p:cNvPr>
                <p:cNvPicPr/>
                <p:nvPr/>
              </p:nvPicPr>
              <p:blipFill>
                <a:blip r:embed="rId60"/>
                <a:stretch>
                  <a:fillRect/>
                </a:stretch>
              </p:blipFill>
              <p:spPr>
                <a:xfrm>
                  <a:off x="10860783" y="539611"/>
                  <a:ext cx="32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F3C45E16-0FDC-4723-BB8D-3419B4EF961F}"/>
                    </a:ext>
                  </a:extLst>
                </p14:cNvPr>
                <p14:cNvContentPartPr/>
                <p14:nvPr/>
              </p14:nvContentPartPr>
              <p14:xfrm>
                <a:off x="11063103" y="588211"/>
                <a:ext cx="65880" cy="70560"/>
              </p14:xfrm>
            </p:contentPart>
          </mc:Choice>
          <mc:Fallback xmlns="">
            <p:pic>
              <p:nvPicPr>
                <p:cNvPr id="43" name="Freihand 42">
                  <a:extLst>
                    <a:ext uri="{FF2B5EF4-FFF2-40B4-BE49-F238E27FC236}">
                      <a16:creationId xmlns:a16="http://schemas.microsoft.com/office/drawing/2014/main" id="{F3C45E16-0FDC-4723-BB8D-3419B4EF961F}"/>
                    </a:ext>
                  </a:extLst>
                </p:cNvPr>
                <p:cNvPicPr/>
                <p:nvPr/>
              </p:nvPicPr>
              <p:blipFill>
                <a:blip r:embed="rId62"/>
                <a:stretch>
                  <a:fillRect/>
                </a:stretch>
              </p:blipFill>
              <p:spPr>
                <a:xfrm>
                  <a:off x="11058783" y="583891"/>
                  <a:ext cx="74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5656066A-ED99-473F-B727-408317A7C100}"/>
                    </a:ext>
                  </a:extLst>
                </p14:cNvPr>
                <p14:cNvContentPartPr/>
                <p14:nvPr/>
              </p14:nvContentPartPr>
              <p14:xfrm>
                <a:off x="11272263" y="529171"/>
                <a:ext cx="116280" cy="144720"/>
              </p14:xfrm>
            </p:contentPart>
          </mc:Choice>
          <mc:Fallback xmlns="">
            <p:pic>
              <p:nvPicPr>
                <p:cNvPr id="44" name="Freihand 43">
                  <a:extLst>
                    <a:ext uri="{FF2B5EF4-FFF2-40B4-BE49-F238E27FC236}">
                      <a16:creationId xmlns:a16="http://schemas.microsoft.com/office/drawing/2014/main" id="{5656066A-ED99-473F-B727-408317A7C100}"/>
                    </a:ext>
                  </a:extLst>
                </p:cNvPr>
                <p:cNvPicPr/>
                <p:nvPr/>
              </p:nvPicPr>
              <p:blipFill>
                <a:blip r:embed="rId64"/>
                <a:stretch>
                  <a:fillRect/>
                </a:stretch>
              </p:blipFill>
              <p:spPr>
                <a:xfrm>
                  <a:off x="11267943" y="524851"/>
                  <a:ext cx="12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C89D2673-F35B-4746-8771-6A82F7A507D8}"/>
                    </a:ext>
                  </a:extLst>
                </p14:cNvPr>
                <p14:cNvContentPartPr/>
                <p14:nvPr/>
              </p14:nvContentPartPr>
              <p14:xfrm>
                <a:off x="11351463" y="592891"/>
                <a:ext cx="119520" cy="50760"/>
              </p14:xfrm>
            </p:contentPart>
          </mc:Choice>
          <mc:Fallback xmlns="">
            <p:pic>
              <p:nvPicPr>
                <p:cNvPr id="45" name="Freihand 44">
                  <a:extLst>
                    <a:ext uri="{FF2B5EF4-FFF2-40B4-BE49-F238E27FC236}">
                      <a16:creationId xmlns:a16="http://schemas.microsoft.com/office/drawing/2014/main" id="{C89D2673-F35B-4746-8771-6A82F7A507D8}"/>
                    </a:ext>
                  </a:extLst>
                </p:cNvPr>
                <p:cNvPicPr/>
                <p:nvPr/>
              </p:nvPicPr>
              <p:blipFill>
                <a:blip r:embed="rId66"/>
                <a:stretch>
                  <a:fillRect/>
                </a:stretch>
              </p:blipFill>
              <p:spPr>
                <a:xfrm>
                  <a:off x="11347143" y="588571"/>
                  <a:ext cx="128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9457460A-E38D-4995-9386-6608D854ABA2}"/>
                    </a:ext>
                  </a:extLst>
                </p14:cNvPr>
                <p14:cNvContentPartPr/>
                <p14:nvPr/>
              </p14:nvContentPartPr>
              <p14:xfrm>
                <a:off x="11470983" y="511531"/>
                <a:ext cx="86760" cy="135360"/>
              </p14:xfrm>
            </p:contentPart>
          </mc:Choice>
          <mc:Fallback xmlns="">
            <p:pic>
              <p:nvPicPr>
                <p:cNvPr id="46" name="Freihand 45">
                  <a:extLst>
                    <a:ext uri="{FF2B5EF4-FFF2-40B4-BE49-F238E27FC236}">
                      <a16:creationId xmlns:a16="http://schemas.microsoft.com/office/drawing/2014/main" id="{9457460A-E38D-4995-9386-6608D854ABA2}"/>
                    </a:ext>
                  </a:extLst>
                </p:cNvPr>
                <p:cNvPicPr/>
                <p:nvPr/>
              </p:nvPicPr>
              <p:blipFill>
                <a:blip r:embed="rId68"/>
                <a:stretch>
                  <a:fillRect/>
                </a:stretch>
              </p:blipFill>
              <p:spPr>
                <a:xfrm>
                  <a:off x="11466663" y="507211"/>
                  <a:ext cx="9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BF104025-3247-451C-BB7E-8B1422533E9E}"/>
                    </a:ext>
                  </a:extLst>
                </p14:cNvPr>
                <p14:cNvContentPartPr/>
                <p14:nvPr/>
              </p14:nvContentPartPr>
              <p14:xfrm>
                <a:off x="11554503" y="511891"/>
                <a:ext cx="151920" cy="121680"/>
              </p14:xfrm>
            </p:contentPart>
          </mc:Choice>
          <mc:Fallback xmlns="">
            <p:pic>
              <p:nvPicPr>
                <p:cNvPr id="47" name="Freihand 46">
                  <a:extLst>
                    <a:ext uri="{FF2B5EF4-FFF2-40B4-BE49-F238E27FC236}">
                      <a16:creationId xmlns:a16="http://schemas.microsoft.com/office/drawing/2014/main" id="{BF104025-3247-451C-BB7E-8B1422533E9E}"/>
                    </a:ext>
                  </a:extLst>
                </p:cNvPr>
                <p:cNvPicPr/>
                <p:nvPr/>
              </p:nvPicPr>
              <p:blipFill>
                <a:blip r:embed="rId70"/>
                <a:stretch>
                  <a:fillRect/>
                </a:stretch>
              </p:blipFill>
              <p:spPr>
                <a:xfrm>
                  <a:off x="11550183" y="507571"/>
                  <a:ext cx="160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94D06A04-44BB-4C80-A87A-37B2DE168356}"/>
                    </a:ext>
                  </a:extLst>
                </p14:cNvPr>
                <p14:cNvContentPartPr/>
                <p14:nvPr/>
              </p14:nvContentPartPr>
              <p14:xfrm>
                <a:off x="11045463" y="833371"/>
                <a:ext cx="164880" cy="75240"/>
              </p14:xfrm>
            </p:contentPart>
          </mc:Choice>
          <mc:Fallback xmlns="">
            <p:pic>
              <p:nvPicPr>
                <p:cNvPr id="48" name="Freihand 47">
                  <a:extLst>
                    <a:ext uri="{FF2B5EF4-FFF2-40B4-BE49-F238E27FC236}">
                      <a16:creationId xmlns:a16="http://schemas.microsoft.com/office/drawing/2014/main" id="{94D06A04-44BB-4C80-A87A-37B2DE168356}"/>
                    </a:ext>
                  </a:extLst>
                </p:cNvPr>
                <p:cNvPicPr/>
                <p:nvPr/>
              </p:nvPicPr>
              <p:blipFill>
                <a:blip r:embed="rId72"/>
                <a:stretch>
                  <a:fillRect/>
                </a:stretch>
              </p:blipFill>
              <p:spPr>
                <a:xfrm>
                  <a:off x="11041143" y="829051"/>
                  <a:ext cx="17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BC16177F-7A57-4962-AEF3-569F40F305F8}"/>
                    </a:ext>
                  </a:extLst>
                </p14:cNvPr>
                <p14:cNvContentPartPr/>
                <p14:nvPr/>
              </p14:nvContentPartPr>
              <p14:xfrm>
                <a:off x="11173983" y="787651"/>
                <a:ext cx="18360" cy="21240"/>
              </p14:xfrm>
            </p:contentPart>
          </mc:Choice>
          <mc:Fallback xmlns="">
            <p:pic>
              <p:nvPicPr>
                <p:cNvPr id="49" name="Freihand 48">
                  <a:extLst>
                    <a:ext uri="{FF2B5EF4-FFF2-40B4-BE49-F238E27FC236}">
                      <a16:creationId xmlns:a16="http://schemas.microsoft.com/office/drawing/2014/main" id="{BC16177F-7A57-4962-AEF3-569F40F305F8}"/>
                    </a:ext>
                  </a:extLst>
                </p:cNvPr>
                <p:cNvPicPr/>
                <p:nvPr/>
              </p:nvPicPr>
              <p:blipFill>
                <a:blip r:embed="rId74"/>
                <a:stretch>
                  <a:fillRect/>
                </a:stretch>
              </p:blipFill>
              <p:spPr>
                <a:xfrm>
                  <a:off x="11169663" y="783331"/>
                  <a:ext cx="27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E8008CB8-D777-4FF6-8FBF-575C8A3A4843}"/>
                    </a:ext>
                  </a:extLst>
                </p14:cNvPr>
                <p14:cNvContentPartPr/>
                <p14:nvPr/>
              </p14:nvContentPartPr>
              <p14:xfrm>
                <a:off x="11261823" y="808891"/>
                <a:ext cx="154080" cy="91800"/>
              </p14:xfrm>
            </p:contentPart>
          </mc:Choice>
          <mc:Fallback xmlns="">
            <p:pic>
              <p:nvPicPr>
                <p:cNvPr id="50" name="Freihand 49">
                  <a:extLst>
                    <a:ext uri="{FF2B5EF4-FFF2-40B4-BE49-F238E27FC236}">
                      <a16:creationId xmlns:a16="http://schemas.microsoft.com/office/drawing/2014/main" id="{E8008CB8-D777-4FF6-8FBF-575C8A3A4843}"/>
                    </a:ext>
                  </a:extLst>
                </p:cNvPr>
                <p:cNvPicPr/>
                <p:nvPr/>
              </p:nvPicPr>
              <p:blipFill>
                <a:blip r:embed="rId76"/>
                <a:stretch>
                  <a:fillRect/>
                </a:stretch>
              </p:blipFill>
              <p:spPr>
                <a:xfrm>
                  <a:off x="11257503" y="804571"/>
                  <a:ext cx="162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92A85027-2E1F-4CDF-8CF4-90197076848F}"/>
                    </a:ext>
                  </a:extLst>
                </p14:cNvPr>
                <p14:cNvContentPartPr/>
                <p14:nvPr/>
              </p14:nvContentPartPr>
              <p14:xfrm>
                <a:off x="11450463" y="806371"/>
                <a:ext cx="71280" cy="77400"/>
              </p14:xfrm>
            </p:contentPart>
          </mc:Choice>
          <mc:Fallback xmlns="">
            <p:pic>
              <p:nvPicPr>
                <p:cNvPr id="53" name="Freihand 52">
                  <a:extLst>
                    <a:ext uri="{FF2B5EF4-FFF2-40B4-BE49-F238E27FC236}">
                      <a16:creationId xmlns:a16="http://schemas.microsoft.com/office/drawing/2014/main" id="{92A85027-2E1F-4CDF-8CF4-90197076848F}"/>
                    </a:ext>
                  </a:extLst>
                </p:cNvPr>
                <p:cNvPicPr/>
                <p:nvPr/>
              </p:nvPicPr>
              <p:blipFill>
                <a:blip r:embed="rId78"/>
                <a:stretch>
                  <a:fillRect/>
                </a:stretch>
              </p:blipFill>
              <p:spPr>
                <a:xfrm>
                  <a:off x="11446143" y="802051"/>
                  <a:ext cx="7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2C8C9BCF-BB80-4C2C-87E2-FFA6CF9B3EB4}"/>
                    </a:ext>
                  </a:extLst>
                </p14:cNvPr>
                <p14:cNvContentPartPr/>
                <p14:nvPr/>
              </p14:nvContentPartPr>
              <p14:xfrm>
                <a:off x="11516703" y="766051"/>
                <a:ext cx="102600" cy="128880"/>
              </p14:xfrm>
            </p:contentPart>
          </mc:Choice>
          <mc:Fallback xmlns="">
            <p:pic>
              <p:nvPicPr>
                <p:cNvPr id="54" name="Freihand 53">
                  <a:extLst>
                    <a:ext uri="{FF2B5EF4-FFF2-40B4-BE49-F238E27FC236}">
                      <a16:creationId xmlns:a16="http://schemas.microsoft.com/office/drawing/2014/main" id="{2C8C9BCF-BB80-4C2C-87E2-FFA6CF9B3EB4}"/>
                    </a:ext>
                  </a:extLst>
                </p:cNvPr>
                <p:cNvPicPr/>
                <p:nvPr/>
              </p:nvPicPr>
              <p:blipFill>
                <a:blip r:embed="rId80"/>
                <a:stretch>
                  <a:fillRect/>
                </a:stretch>
              </p:blipFill>
              <p:spPr>
                <a:xfrm>
                  <a:off x="11512383" y="761731"/>
                  <a:ext cx="11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ACC21BBF-7A71-4067-AC38-4FD6A43D8E6A}"/>
                    </a:ext>
                  </a:extLst>
                </p14:cNvPr>
                <p14:cNvContentPartPr/>
                <p14:nvPr/>
              </p14:nvContentPartPr>
              <p14:xfrm>
                <a:off x="11620383" y="813931"/>
                <a:ext cx="132840" cy="61560"/>
              </p14:xfrm>
            </p:contentPart>
          </mc:Choice>
          <mc:Fallback xmlns="">
            <p:pic>
              <p:nvPicPr>
                <p:cNvPr id="56" name="Freihand 55">
                  <a:extLst>
                    <a:ext uri="{FF2B5EF4-FFF2-40B4-BE49-F238E27FC236}">
                      <a16:creationId xmlns:a16="http://schemas.microsoft.com/office/drawing/2014/main" id="{ACC21BBF-7A71-4067-AC38-4FD6A43D8E6A}"/>
                    </a:ext>
                  </a:extLst>
                </p:cNvPr>
                <p:cNvPicPr/>
                <p:nvPr/>
              </p:nvPicPr>
              <p:blipFill>
                <a:blip r:embed="rId82"/>
                <a:stretch>
                  <a:fillRect/>
                </a:stretch>
              </p:blipFill>
              <p:spPr>
                <a:xfrm>
                  <a:off x="11616063" y="809611"/>
                  <a:ext cx="141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6769B5AB-5A14-42EA-9646-42B9E9F11AF0}"/>
                    </a:ext>
                  </a:extLst>
                </p14:cNvPr>
                <p14:cNvContentPartPr/>
                <p14:nvPr/>
              </p14:nvContentPartPr>
              <p14:xfrm>
                <a:off x="11767983" y="813211"/>
                <a:ext cx="120600" cy="55080"/>
              </p14:xfrm>
            </p:contentPart>
          </mc:Choice>
          <mc:Fallback xmlns="">
            <p:pic>
              <p:nvPicPr>
                <p:cNvPr id="57" name="Freihand 56">
                  <a:extLst>
                    <a:ext uri="{FF2B5EF4-FFF2-40B4-BE49-F238E27FC236}">
                      <a16:creationId xmlns:a16="http://schemas.microsoft.com/office/drawing/2014/main" id="{6769B5AB-5A14-42EA-9646-42B9E9F11AF0}"/>
                    </a:ext>
                  </a:extLst>
                </p:cNvPr>
                <p:cNvPicPr/>
                <p:nvPr/>
              </p:nvPicPr>
              <p:blipFill>
                <a:blip r:embed="rId84"/>
                <a:stretch>
                  <a:fillRect/>
                </a:stretch>
              </p:blipFill>
              <p:spPr>
                <a:xfrm>
                  <a:off x="11763663" y="808891"/>
                  <a:ext cx="129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35ADA297-5A03-4E64-90C4-8B76E813EF36}"/>
                    </a:ext>
                  </a:extLst>
                </p14:cNvPr>
                <p14:cNvContentPartPr/>
                <p14:nvPr/>
              </p14:nvContentPartPr>
              <p14:xfrm>
                <a:off x="11900103" y="740131"/>
                <a:ext cx="56160" cy="146880"/>
              </p14:xfrm>
            </p:contentPart>
          </mc:Choice>
          <mc:Fallback xmlns="">
            <p:pic>
              <p:nvPicPr>
                <p:cNvPr id="58" name="Freihand 57">
                  <a:extLst>
                    <a:ext uri="{FF2B5EF4-FFF2-40B4-BE49-F238E27FC236}">
                      <a16:creationId xmlns:a16="http://schemas.microsoft.com/office/drawing/2014/main" id="{35ADA297-5A03-4E64-90C4-8B76E813EF36}"/>
                    </a:ext>
                  </a:extLst>
                </p:cNvPr>
                <p:cNvPicPr/>
                <p:nvPr/>
              </p:nvPicPr>
              <p:blipFill>
                <a:blip r:embed="rId86"/>
                <a:stretch>
                  <a:fillRect/>
                </a:stretch>
              </p:blipFill>
              <p:spPr>
                <a:xfrm>
                  <a:off x="11895783" y="735811"/>
                  <a:ext cx="6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 name="Freihand 74">
                  <a:extLst>
                    <a:ext uri="{FF2B5EF4-FFF2-40B4-BE49-F238E27FC236}">
                      <a16:creationId xmlns:a16="http://schemas.microsoft.com/office/drawing/2014/main" id="{D372A8BD-3EAE-4982-8734-2DFB68743427}"/>
                    </a:ext>
                  </a:extLst>
                </p14:cNvPr>
                <p14:cNvContentPartPr/>
                <p14:nvPr/>
              </p14:nvContentPartPr>
              <p14:xfrm>
                <a:off x="11636943" y="979531"/>
                <a:ext cx="24840" cy="168840"/>
              </p14:xfrm>
            </p:contentPart>
          </mc:Choice>
          <mc:Fallback xmlns="">
            <p:pic>
              <p:nvPicPr>
                <p:cNvPr id="75" name="Freihand 74">
                  <a:extLst>
                    <a:ext uri="{FF2B5EF4-FFF2-40B4-BE49-F238E27FC236}">
                      <a16:creationId xmlns:a16="http://schemas.microsoft.com/office/drawing/2014/main" id="{D372A8BD-3EAE-4982-8734-2DFB68743427}"/>
                    </a:ext>
                  </a:extLst>
                </p:cNvPr>
                <p:cNvPicPr/>
                <p:nvPr/>
              </p:nvPicPr>
              <p:blipFill>
                <a:blip r:embed="rId88"/>
                <a:stretch>
                  <a:fillRect/>
                </a:stretch>
              </p:blipFill>
              <p:spPr>
                <a:xfrm>
                  <a:off x="11632623" y="975211"/>
                  <a:ext cx="3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00515426-C84F-4BBB-BC19-C427E7D2EF6B}"/>
                    </a:ext>
                  </a:extLst>
                </p14:cNvPr>
                <p14:cNvContentPartPr/>
                <p14:nvPr/>
              </p14:nvContentPartPr>
              <p14:xfrm>
                <a:off x="11551983" y="1114531"/>
                <a:ext cx="206640" cy="39960"/>
              </p14:xfrm>
            </p:contentPart>
          </mc:Choice>
          <mc:Fallback xmlns="">
            <p:pic>
              <p:nvPicPr>
                <p:cNvPr id="76" name="Freihand 75">
                  <a:extLst>
                    <a:ext uri="{FF2B5EF4-FFF2-40B4-BE49-F238E27FC236}">
                      <a16:creationId xmlns:a16="http://schemas.microsoft.com/office/drawing/2014/main" id="{00515426-C84F-4BBB-BC19-C427E7D2EF6B}"/>
                    </a:ext>
                  </a:extLst>
                </p:cNvPr>
                <p:cNvPicPr/>
                <p:nvPr/>
              </p:nvPicPr>
              <p:blipFill>
                <a:blip r:embed="rId90"/>
                <a:stretch>
                  <a:fillRect/>
                </a:stretch>
              </p:blipFill>
              <p:spPr>
                <a:xfrm>
                  <a:off x="11547663" y="1110211"/>
                  <a:ext cx="215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615A8BAF-B485-4B57-B5A6-99A811277078}"/>
                    </a:ext>
                  </a:extLst>
                </p14:cNvPr>
                <p14:cNvContentPartPr/>
                <p14:nvPr/>
              </p14:nvContentPartPr>
              <p14:xfrm>
                <a:off x="11496903" y="987451"/>
                <a:ext cx="239040" cy="14040"/>
              </p14:xfrm>
            </p:contentPart>
          </mc:Choice>
          <mc:Fallback xmlns="">
            <p:pic>
              <p:nvPicPr>
                <p:cNvPr id="77" name="Freihand 76">
                  <a:extLst>
                    <a:ext uri="{FF2B5EF4-FFF2-40B4-BE49-F238E27FC236}">
                      <a16:creationId xmlns:a16="http://schemas.microsoft.com/office/drawing/2014/main" id="{615A8BAF-B485-4B57-B5A6-99A811277078}"/>
                    </a:ext>
                  </a:extLst>
                </p:cNvPr>
                <p:cNvPicPr/>
                <p:nvPr/>
              </p:nvPicPr>
              <p:blipFill>
                <a:blip r:embed="rId92"/>
                <a:stretch>
                  <a:fillRect/>
                </a:stretch>
              </p:blipFill>
              <p:spPr>
                <a:xfrm>
                  <a:off x="11492583" y="983131"/>
                  <a:ext cx="247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C19B655F-2B66-4ADA-A379-9380CC899900}"/>
                    </a:ext>
                  </a:extLst>
                </p14:cNvPr>
                <p14:cNvContentPartPr/>
                <p14:nvPr/>
              </p14:nvContentPartPr>
              <p14:xfrm>
                <a:off x="11470983" y="928051"/>
                <a:ext cx="273240" cy="47880"/>
              </p14:xfrm>
            </p:contentPart>
          </mc:Choice>
          <mc:Fallback xmlns="">
            <p:pic>
              <p:nvPicPr>
                <p:cNvPr id="78" name="Freihand 77">
                  <a:extLst>
                    <a:ext uri="{FF2B5EF4-FFF2-40B4-BE49-F238E27FC236}">
                      <a16:creationId xmlns:a16="http://schemas.microsoft.com/office/drawing/2014/main" id="{C19B655F-2B66-4ADA-A379-9380CC899900}"/>
                    </a:ext>
                  </a:extLst>
                </p:cNvPr>
                <p:cNvPicPr/>
                <p:nvPr/>
              </p:nvPicPr>
              <p:blipFill>
                <a:blip r:embed="rId94"/>
                <a:stretch>
                  <a:fillRect/>
                </a:stretch>
              </p:blipFill>
              <p:spPr>
                <a:xfrm>
                  <a:off x="11466663" y="923731"/>
                  <a:ext cx="281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D4B3FD81-5BB7-407C-BB26-A72ECEF25FD4}"/>
                    </a:ext>
                  </a:extLst>
                </p14:cNvPr>
                <p14:cNvContentPartPr/>
                <p14:nvPr/>
              </p14:nvContentPartPr>
              <p14:xfrm>
                <a:off x="8710503" y="818611"/>
                <a:ext cx="207360" cy="7920"/>
              </p14:xfrm>
            </p:contentPart>
          </mc:Choice>
          <mc:Fallback xmlns="">
            <p:pic>
              <p:nvPicPr>
                <p:cNvPr id="60" name="Freihand 59">
                  <a:extLst>
                    <a:ext uri="{FF2B5EF4-FFF2-40B4-BE49-F238E27FC236}">
                      <a16:creationId xmlns:a16="http://schemas.microsoft.com/office/drawing/2014/main" id="{D4B3FD81-5BB7-407C-BB26-A72ECEF25FD4}"/>
                    </a:ext>
                  </a:extLst>
                </p:cNvPr>
                <p:cNvPicPr/>
                <p:nvPr/>
              </p:nvPicPr>
              <p:blipFill>
                <a:blip r:embed="rId96"/>
                <a:stretch>
                  <a:fillRect/>
                </a:stretch>
              </p:blipFill>
              <p:spPr>
                <a:xfrm>
                  <a:off x="8706183" y="814291"/>
                  <a:ext cx="216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28C42EBA-E052-4AF0-86CE-F49DF5AE7F26}"/>
                    </a:ext>
                  </a:extLst>
                </p14:cNvPr>
                <p14:cNvContentPartPr/>
                <p14:nvPr/>
              </p14:nvContentPartPr>
              <p14:xfrm>
                <a:off x="8709783" y="771811"/>
                <a:ext cx="284400" cy="160920"/>
              </p14:xfrm>
            </p:contentPart>
          </mc:Choice>
          <mc:Fallback xmlns="">
            <p:pic>
              <p:nvPicPr>
                <p:cNvPr id="61" name="Freihand 60">
                  <a:extLst>
                    <a:ext uri="{FF2B5EF4-FFF2-40B4-BE49-F238E27FC236}">
                      <a16:creationId xmlns:a16="http://schemas.microsoft.com/office/drawing/2014/main" id="{28C42EBA-E052-4AF0-86CE-F49DF5AE7F26}"/>
                    </a:ext>
                  </a:extLst>
                </p:cNvPr>
                <p:cNvPicPr/>
                <p:nvPr/>
              </p:nvPicPr>
              <p:blipFill>
                <a:blip r:embed="rId98"/>
                <a:stretch>
                  <a:fillRect/>
                </a:stretch>
              </p:blipFill>
              <p:spPr>
                <a:xfrm>
                  <a:off x="8705463" y="767491"/>
                  <a:ext cx="293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723B9CF-1BBC-45B5-BA59-C511EE07998F}"/>
                    </a:ext>
                  </a:extLst>
                </p14:cNvPr>
                <p14:cNvContentPartPr/>
                <p14:nvPr/>
              </p14:nvContentPartPr>
              <p14:xfrm>
                <a:off x="9073743" y="840571"/>
                <a:ext cx="135720" cy="136440"/>
              </p14:xfrm>
            </p:contentPart>
          </mc:Choice>
          <mc:Fallback xmlns="">
            <p:pic>
              <p:nvPicPr>
                <p:cNvPr id="63" name="Freihand 62">
                  <a:extLst>
                    <a:ext uri="{FF2B5EF4-FFF2-40B4-BE49-F238E27FC236}">
                      <a16:creationId xmlns:a16="http://schemas.microsoft.com/office/drawing/2014/main" id="{F723B9CF-1BBC-45B5-BA59-C511EE07998F}"/>
                    </a:ext>
                  </a:extLst>
                </p:cNvPr>
                <p:cNvPicPr/>
                <p:nvPr/>
              </p:nvPicPr>
              <p:blipFill>
                <a:blip r:embed="rId100"/>
                <a:stretch>
                  <a:fillRect/>
                </a:stretch>
              </p:blipFill>
              <p:spPr>
                <a:xfrm>
                  <a:off x="9069423" y="836251"/>
                  <a:ext cx="14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30BAE891-62F0-41B7-8CBD-9DF5AC84C1CC}"/>
                    </a:ext>
                  </a:extLst>
                </p14:cNvPr>
                <p14:cNvContentPartPr/>
                <p14:nvPr/>
              </p14:nvContentPartPr>
              <p14:xfrm>
                <a:off x="9270303" y="695131"/>
                <a:ext cx="8280" cy="123120"/>
              </p14:xfrm>
            </p:contentPart>
          </mc:Choice>
          <mc:Fallback xmlns="">
            <p:pic>
              <p:nvPicPr>
                <p:cNvPr id="64" name="Freihand 63">
                  <a:extLst>
                    <a:ext uri="{FF2B5EF4-FFF2-40B4-BE49-F238E27FC236}">
                      <a16:creationId xmlns:a16="http://schemas.microsoft.com/office/drawing/2014/main" id="{30BAE891-62F0-41B7-8CBD-9DF5AC84C1CC}"/>
                    </a:ext>
                  </a:extLst>
                </p:cNvPr>
                <p:cNvPicPr/>
                <p:nvPr/>
              </p:nvPicPr>
              <p:blipFill>
                <a:blip r:embed="rId102"/>
                <a:stretch>
                  <a:fillRect/>
                </a:stretch>
              </p:blipFill>
              <p:spPr>
                <a:xfrm>
                  <a:off x="9265983" y="690811"/>
                  <a:ext cx="16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E0145CA5-D29C-46B5-8027-09F271AC4E26}"/>
                    </a:ext>
                  </a:extLst>
                </p14:cNvPr>
                <p14:cNvContentPartPr/>
                <p14:nvPr/>
              </p14:nvContentPartPr>
              <p14:xfrm>
                <a:off x="9198663" y="700531"/>
                <a:ext cx="164160" cy="105480"/>
              </p14:xfrm>
            </p:contentPart>
          </mc:Choice>
          <mc:Fallback xmlns="">
            <p:pic>
              <p:nvPicPr>
                <p:cNvPr id="65" name="Freihand 64">
                  <a:extLst>
                    <a:ext uri="{FF2B5EF4-FFF2-40B4-BE49-F238E27FC236}">
                      <a16:creationId xmlns:a16="http://schemas.microsoft.com/office/drawing/2014/main" id="{E0145CA5-D29C-46B5-8027-09F271AC4E26}"/>
                    </a:ext>
                  </a:extLst>
                </p:cNvPr>
                <p:cNvPicPr/>
                <p:nvPr/>
              </p:nvPicPr>
              <p:blipFill>
                <a:blip r:embed="rId104"/>
                <a:stretch>
                  <a:fillRect/>
                </a:stretch>
              </p:blipFill>
              <p:spPr>
                <a:xfrm>
                  <a:off x="9194343" y="696211"/>
                  <a:ext cx="172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864DAB6F-B11E-4EDC-B383-7CF08FD8E62A}"/>
                    </a:ext>
                  </a:extLst>
                </p14:cNvPr>
                <p14:cNvContentPartPr/>
                <p14:nvPr/>
              </p14:nvContentPartPr>
              <p14:xfrm>
                <a:off x="9406383" y="851011"/>
                <a:ext cx="106560" cy="11160"/>
              </p14:xfrm>
            </p:contentPart>
          </mc:Choice>
          <mc:Fallback xmlns="">
            <p:pic>
              <p:nvPicPr>
                <p:cNvPr id="66" name="Freihand 65">
                  <a:extLst>
                    <a:ext uri="{FF2B5EF4-FFF2-40B4-BE49-F238E27FC236}">
                      <a16:creationId xmlns:a16="http://schemas.microsoft.com/office/drawing/2014/main" id="{864DAB6F-B11E-4EDC-B383-7CF08FD8E62A}"/>
                    </a:ext>
                  </a:extLst>
                </p:cNvPr>
                <p:cNvPicPr/>
                <p:nvPr/>
              </p:nvPicPr>
              <p:blipFill>
                <a:blip r:embed="rId106"/>
                <a:stretch>
                  <a:fillRect/>
                </a:stretch>
              </p:blipFill>
              <p:spPr>
                <a:xfrm>
                  <a:off x="9402063" y="846691"/>
                  <a:ext cx="115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2A7903B0-69F7-4B72-B78C-C69623C92B90}"/>
                    </a:ext>
                  </a:extLst>
                </p14:cNvPr>
                <p14:cNvContentPartPr/>
                <p14:nvPr/>
              </p14:nvContentPartPr>
              <p14:xfrm>
                <a:off x="9575583" y="807451"/>
                <a:ext cx="115200" cy="87480"/>
              </p14:xfrm>
            </p:contentPart>
          </mc:Choice>
          <mc:Fallback xmlns="">
            <p:pic>
              <p:nvPicPr>
                <p:cNvPr id="67" name="Freihand 66">
                  <a:extLst>
                    <a:ext uri="{FF2B5EF4-FFF2-40B4-BE49-F238E27FC236}">
                      <a16:creationId xmlns:a16="http://schemas.microsoft.com/office/drawing/2014/main" id="{2A7903B0-69F7-4B72-B78C-C69623C92B90}"/>
                    </a:ext>
                  </a:extLst>
                </p:cNvPr>
                <p:cNvPicPr/>
                <p:nvPr/>
              </p:nvPicPr>
              <p:blipFill>
                <a:blip r:embed="rId108"/>
                <a:stretch>
                  <a:fillRect/>
                </a:stretch>
              </p:blipFill>
              <p:spPr>
                <a:xfrm>
                  <a:off x="9571263" y="803131"/>
                  <a:ext cx="123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DBE9D88C-6468-4CD4-B507-57803C5085BA}"/>
                    </a:ext>
                  </a:extLst>
                </p14:cNvPr>
                <p14:cNvContentPartPr/>
                <p14:nvPr/>
              </p14:nvContentPartPr>
              <p14:xfrm>
                <a:off x="9813543" y="831211"/>
                <a:ext cx="178560" cy="3600"/>
              </p14:xfrm>
            </p:contentPart>
          </mc:Choice>
          <mc:Fallback xmlns="">
            <p:pic>
              <p:nvPicPr>
                <p:cNvPr id="68" name="Freihand 67">
                  <a:extLst>
                    <a:ext uri="{FF2B5EF4-FFF2-40B4-BE49-F238E27FC236}">
                      <a16:creationId xmlns:a16="http://schemas.microsoft.com/office/drawing/2014/main" id="{DBE9D88C-6468-4CD4-B507-57803C5085BA}"/>
                    </a:ext>
                  </a:extLst>
                </p:cNvPr>
                <p:cNvPicPr/>
                <p:nvPr/>
              </p:nvPicPr>
              <p:blipFill>
                <a:blip r:embed="rId110"/>
                <a:stretch>
                  <a:fillRect/>
                </a:stretch>
              </p:blipFill>
              <p:spPr>
                <a:xfrm>
                  <a:off x="9809223" y="826891"/>
                  <a:ext cx="187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5DFC7087-7A78-4773-BEF4-B52EA31C21D4}"/>
                    </a:ext>
                  </a:extLst>
                </p14:cNvPr>
                <p14:cNvContentPartPr/>
                <p14:nvPr/>
              </p14:nvContentPartPr>
              <p14:xfrm>
                <a:off x="9840903" y="886291"/>
                <a:ext cx="187200" cy="8640"/>
              </p14:xfrm>
            </p:contentPart>
          </mc:Choice>
          <mc:Fallback xmlns="">
            <p:pic>
              <p:nvPicPr>
                <p:cNvPr id="69" name="Freihand 68">
                  <a:extLst>
                    <a:ext uri="{FF2B5EF4-FFF2-40B4-BE49-F238E27FC236}">
                      <a16:creationId xmlns:a16="http://schemas.microsoft.com/office/drawing/2014/main" id="{5DFC7087-7A78-4773-BEF4-B52EA31C21D4}"/>
                    </a:ext>
                  </a:extLst>
                </p:cNvPr>
                <p:cNvPicPr/>
                <p:nvPr/>
              </p:nvPicPr>
              <p:blipFill>
                <a:blip r:embed="rId112"/>
                <a:stretch>
                  <a:fillRect/>
                </a:stretch>
              </p:blipFill>
              <p:spPr>
                <a:xfrm>
                  <a:off x="9836583" y="881971"/>
                  <a:ext cx="195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07F8C6E0-8D22-4D5C-91A2-9F9DF9D975AB}"/>
                    </a:ext>
                  </a:extLst>
                </p14:cNvPr>
                <p14:cNvContentPartPr/>
                <p14:nvPr/>
              </p14:nvContentPartPr>
              <p14:xfrm>
                <a:off x="10187943" y="795571"/>
                <a:ext cx="25200" cy="117000"/>
              </p14:xfrm>
            </p:contentPart>
          </mc:Choice>
          <mc:Fallback xmlns="">
            <p:pic>
              <p:nvPicPr>
                <p:cNvPr id="70" name="Freihand 69">
                  <a:extLst>
                    <a:ext uri="{FF2B5EF4-FFF2-40B4-BE49-F238E27FC236}">
                      <a16:creationId xmlns:a16="http://schemas.microsoft.com/office/drawing/2014/main" id="{07F8C6E0-8D22-4D5C-91A2-9F9DF9D975AB}"/>
                    </a:ext>
                  </a:extLst>
                </p:cNvPr>
                <p:cNvPicPr/>
                <p:nvPr/>
              </p:nvPicPr>
              <p:blipFill>
                <a:blip r:embed="rId114"/>
                <a:stretch>
                  <a:fillRect/>
                </a:stretch>
              </p:blipFill>
              <p:spPr>
                <a:xfrm>
                  <a:off x="10183623" y="791251"/>
                  <a:ext cx="33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98212868-4FA6-4C8C-9162-CFBC093CEC34}"/>
                    </a:ext>
                  </a:extLst>
                </p14:cNvPr>
                <p14:cNvContentPartPr/>
                <p14:nvPr/>
              </p14:nvContentPartPr>
              <p14:xfrm>
                <a:off x="10103343" y="917251"/>
                <a:ext cx="214920" cy="16200"/>
              </p14:xfrm>
            </p:contentPart>
          </mc:Choice>
          <mc:Fallback xmlns="">
            <p:pic>
              <p:nvPicPr>
                <p:cNvPr id="71" name="Freihand 70">
                  <a:extLst>
                    <a:ext uri="{FF2B5EF4-FFF2-40B4-BE49-F238E27FC236}">
                      <a16:creationId xmlns:a16="http://schemas.microsoft.com/office/drawing/2014/main" id="{98212868-4FA6-4C8C-9162-CFBC093CEC34}"/>
                    </a:ext>
                  </a:extLst>
                </p:cNvPr>
                <p:cNvPicPr/>
                <p:nvPr/>
              </p:nvPicPr>
              <p:blipFill>
                <a:blip r:embed="rId116"/>
                <a:stretch>
                  <a:fillRect/>
                </a:stretch>
              </p:blipFill>
              <p:spPr>
                <a:xfrm>
                  <a:off x="10099023" y="912931"/>
                  <a:ext cx="22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FF7E124D-6490-46FA-ACAA-39B05F47AC88}"/>
                    </a:ext>
                  </a:extLst>
                </p14:cNvPr>
                <p14:cNvContentPartPr/>
                <p14:nvPr/>
              </p14:nvContentPartPr>
              <p14:xfrm>
                <a:off x="10065903" y="773611"/>
                <a:ext cx="210960" cy="29520"/>
              </p14:xfrm>
            </p:contentPart>
          </mc:Choice>
          <mc:Fallback xmlns="">
            <p:pic>
              <p:nvPicPr>
                <p:cNvPr id="72" name="Freihand 71">
                  <a:extLst>
                    <a:ext uri="{FF2B5EF4-FFF2-40B4-BE49-F238E27FC236}">
                      <a16:creationId xmlns:a16="http://schemas.microsoft.com/office/drawing/2014/main" id="{FF7E124D-6490-46FA-ACAA-39B05F47AC88}"/>
                    </a:ext>
                  </a:extLst>
                </p:cNvPr>
                <p:cNvPicPr/>
                <p:nvPr/>
              </p:nvPicPr>
              <p:blipFill>
                <a:blip r:embed="rId118"/>
                <a:stretch>
                  <a:fillRect/>
                </a:stretch>
              </p:blipFill>
              <p:spPr>
                <a:xfrm>
                  <a:off x="10061583" y="769291"/>
                  <a:ext cx="219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A0BE3E04-595D-4EF1-8EC6-EDF38BB9D5A8}"/>
                    </a:ext>
                  </a:extLst>
                </p14:cNvPr>
                <p14:cNvContentPartPr/>
                <p14:nvPr/>
              </p14:nvContentPartPr>
              <p14:xfrm>
                <a:off x="9981663" y="624931"/>
                <a:ext cx="366120" cy="124200"/>
              </p14:xfrm>
            </p:contentPart>
          </mc:Choice>
          <mc:Fallback xmlns="">
            <p:pic>
              <p:nvPicPr>
                <p:cNvPr id="74" name="Freihand 73">
                  <a:extLst>
                    <a:ext uri="{FF2B5EF4-FFF2-40B4-BE49-F238E27FC236}">
                      <a16:creationId xmlns:a16="http://schemas.microsoft.com/office/drawing/2014/main" id="{A0BE3E04-595D-4EF1-8EC6-EDF38BB9D5A8}"/>
                    </a:ext>
                  </a:extLst>
                </p:cNvPr>
                <p:cNvPicPr/>
                <p:nvPr/>
              </p:nvPicPr>
              <p:blipFill>
                <a:blip r:embed="rId120"/>
                <a:stretch>
                  <a:fillRect/>
                </a:stretch>
              </p:blipFill>
              <p:spPr>
                <a:xfrm>
                  <a:off x="9977343" y="620611"/>
                  <a:ext cx="37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431BBC56-6777-4D24-848A-0645FDB6748C}"/>
                    </a:ext>
                  </a:extLst>
                </p14:cNvPr>
                <p14:cNvContentPartPr/>
                <p14:nvPr/>
              </p14:nvContentPartPr>
              <p14:xfrm>
                <a:off x="8998863" y="1023091"/>
                <a:ext cx="723600" cy="102600"/>
              </p14:xfrm>
            </p:contentPart>
          </mc:Choice>
          <mc:Fallback xmlns="">
            <p:pic>
              <p:nvPicPr>
                <p:cNvPr id="81" name="Freihand 80">
                  <a:extLst>
                    <a:ext uri="{FF2B5EF4-FFF2-40B4-BE49-F238E27FC236}">
                      <a16:creationId xmlns:a16="http://schemas.microsoft.com/office/drawing/2014/main" id="{431BBC56-6777-4D24-848A-0645FDB6748C}"/>
                    </a:ext>
                  </a:extLst>
                </p:cNvPr>
                <p:cNvPicPr/>
                <p:nvPr/>
              </p:nvPicPr>
              <p:blipFill>
                <a:blip r:embed="rId122"/>
                <a:stretch>
                  <a:fillRect/>
                </a:stretch>
              </p:blipFill>
              <p:spPr>
                <a:xfrm>
                  <a:off x="8994543" y="1018771"/>
                  <a:ext cx="73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EF2B577A-D9CC-4533-A5C3-5A4BC01EFE4C}"/>
                    </a:ext>
                  </a:extLst>
                </p14:cNvPr>
                <p14:cNvContentPartPr/>
                <p14:nvPr/>
              </p14:nvContentPartPr>
              <p14:xfrm>
                <a:off x="8950263" y="561211"/>
                <a:ext cx="492120" cy="539640"/>
              </p14:xfrm>
            </p:contentPart>
          </mc:Choice>
          <mc:Fallback xmlns="">
            <p:pic>
              <p:nvPicPr>
                <p:cNvPr id="82" name="Freihand 81">
                  <a:extLst>
                    <a:ext uri="{FF2B5EF4-FFF2-40B4-BE49-F238E27FC236}">
                      <a16:creationId xmlns:a16="http://schemas.microsoft.com/office/drawing/2014/main" id="{EF2B577A-D9CC-4533-A5C3-5A4BC01EFE4C}"/>
                    </a:ext>
                  </a:extLst>
                </p:cNvPr>
                <p:cNvPicPr/>
                <p:nvPr/>
              </p:nvPicPr>
              <p:blipFill>
                <a:blip r:embed="rId124"/>
                <a:stretch>
                  <a:fillRect/>
                </a:stretch>
              </p:blipFill>
              <p:spPr>
                <a:xfrm>
                  <a:off x="8945943" y="556891"/>
                  <a:ext cx="5007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AFB0003D-97A3-48EB-B6AC-97A10D1FF3C9}"/>
                    </a:ext>
                  </a:extLst>
                </p14:cNvPr>
                <p14:cNvContentPartPr/>
                <p14:nvPr/>
              </p14:nvContentPartPr>
              <p14:xfrm>
                <a:off x="9814263" y="1230811"/>
                <a:ext cx="204480" cy="29880"/>
              </p14:xfrm>
            </p:contentPart>
          </mc:Choice>
          <mc:Fallback xmlns="">
            <p:pic>
              <p:nvPicPr>
                <p:cNvPr id="85" name="Freihand 84">
                  <a:extLst>
                    <a:ext uri="{FF2B5EF4-FFF2-40B4-BE49-F238E27FC236}">
                      <a16:creationId xmlns:a16="http://schemas.microsoft.com/office/drawing/2014/main" id="{AFB0003D-97A3-48EB-B6AC-97A10D1FF3C9}"/>
                    </a:ext>
                  </a:extLst>
                </p:cNvPr>
                <p:cNvPicPr/>
                <p:nvPr/>
              </p:nvPicPr>
              <p:blipFill>
                <a:blip r:embed="rId126"/>
                <a:stretch>
                  <a:fillRect/>
                </a:stretch>
              </p:blipFill>
              <p:spPr>
                <a:xfrm>
                  <a:off x="9809943" y="1226491"/>
                  <a:ext cx="213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66EE9911-2727-4B85-8E1D-42FAA251686A}"/>
                    </a:ext>
                  </a:extLst>
                </p14:cNvPr>
                <p14:cNvContentPartPr/>
                <p14:nvPr/>
              </p14:nvContentPartPr>
              <p14:xfrm>
                <a:off x="9831543" y="1305691"/>
                <a:ext cx="212400" cy="18360"/>
              </p14:xfrm>
            </p:contentPart>
          </mc:Choice>
          <mc:Fallback xmlns="">
            <p:pic>
              <p:nvPicPr>
                <p:cNvPr id="86" name="Freihand 85">
                  <a:extLst>
                    <a:ext uri="{FF2B5EF4-FFF2-40B4-BE49-F238E27FC236}">
                      <a16:creationId xmlns:a16="http://schemas.microsoft.com/office/drawing/2014/main" id="{66EE9911-2727-4B85-8E1D-42FAA251686A}"/>
                    </a:ext>
                  </a:extLst>
                </p:cNvPr>
                <p:cNvPicPr/>
                <p:nvPr/>
              </p:nvPicPr>
              <p:blipFill>
                <a:blip r:embed="rId128"/>
                <a:stretch>
                  <a:fillRect/>
                </a:stretch>
              </p:blipFill>
              <p:spPr>
                <a:xfrm>
                  <a:off x="9827223" y="1301371"/>
                  <a:ext cx="221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2AAE115-5C39-4748-9760-1CA20620EA8C}"/>
                    </a:ext>
                  </a:extLst>
                </p14:cNvPr>
                <p14:cNvContentPartPr/>
                <p14:nvPr/>
              </p14:nvContentPartPr>
              <p14:xfrm>
                <a:off x="10067703" y="1240171"/>
                <a:ext cx="223920" cy="158760"/>
              </p14:xfrm>
            </p:contentPart>
          </mc:Choice>
          <mc:Fallback xmlns="">
            <p:pic>
              <p:nvPicPr>
                <p:cNvPr id="87" name="Freihand 86">
                  <a:extLst>
                    <a:ext uri="{FF2B5EF4-FFF2-40B4-BE49-F238E27FC236}">
                      <a16:creationId xmlns:a16="http://schemas.microsoft.com/office/drawing/2014/main" id="{22AAE115-5C39-4748-9760-1CA20620EA8C}"/>
                    </a:ext>
                  </a:extLst>
                </p:cNvPr>
                <p:cNvPicPr/>
                <p:nvPr/>
              </p:nvPicPr>
              <p:blipFill>
                <a:blip r:embed="rId130"/>
                <a:stretch>
                  <a:fillRect/>
                </a:stretch>
              </p:blipFill>
              <p:spPr>
                <a:xfrm>
                  <a:off x="10063383" y="1235851"/>
                  <a:ext cx="232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664AA443-7A8C-46AD-A08B-EDF69E75DD57}"/>
                    </a:ext>
                  </a:extLst>
                </p14:cNvPr>
                <p14:cNvContentPartPr/>
                <p14:nvPr/>
              </p14:nvContentPartPr>
              <p14:xfrm>
                <a:off x="10071663" y="1212451"/>
                <a:ext cx="227880" cy="12600"/>
              </p14:xfrm>
            </p:contentPart>
          </mc:Choice>
          <mc:Fallback xmlns="">
            <p:pic>
              <p:nvPicPr>
                <p:cNvPr id="88" name="Freihand 87">
                  <a:extLst>
                    <a:ext uri="{FF2B5EF4-FFF2-40B4-BE49-F238E27FC236}">
                      <a16:creationId xmlns:a16="http://schemas.microsoft.com/office/drawing/2014/main" id="{664AA443-7A8C-46AD-A08B-EDF69E75DD57}"/>
                    </a:ext>
                  </a:extLst>
                </p:cNvPr>
                <p:cNvPicPr/>
                <p:nvPr/>
              </p:nvPicPr>
              <p:blipFill>
                <a:blip r:embed="rId132"/>
                <a:stretch>
                  <a:fillRect/>
                </a:stretch>
              </p:blipFill>
              <p:spPr>
                <a:xfrm>
                  <a:off x="10067343" y="1208131"/>
                  <a:ext cx="23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E70054C7-B0B6-48B8-B1CE-C2CF78C7F920}"/>
                    </a:ext>
                  </a:extLst>
                </p14:cNvPr>
                <p14:cNvContentPartPr/>
                <p14:nvPr/>
              </p14:nvContentPartPr>
              <p14:xfrm>
                <a:off x="9106863" y="1085371"/>
                <a:ext cx="1395360" cy="511920"/>
              </p14:xfrm>
            </p:contentPart>
          </mc:Choice>
          <mc:Fallback xmlns="">
            <p:pic>
              <p:nvPicPr>
                <p:cNvPr id="89" name="Freihand 88">
                  <a:extLst>
                    <a:ext uri="{FF2B5EF4-FFF2-40B4-BE49-F238E27FC236}">
                      <a16:creationId xmlns:a16="http://schemas.microsoft.com/office/drawing/2014/main" id="{E70054C7-B0B6-48B8-B1CE-C2CF78C7F920}"/>
                    </a:ext>
                  </a:extLst>
                </p:cNvPr>
                <p:cNvPicPr/>
                <p:nvPr/>
              </p:nvPicPr>
              <p:blipFill>
                <a:blip r:embed="rId134"/>
                <a:stretch>
                  <a:fillRect/>
                </a:stretch>
              </p:blipFill>
              <p:spPr>
                <a:xfrm>
                  <a:off x="9102543" y="1081051"/>
                  <a:ext cx="14040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AACCDEF7-7A00-45C4-B41C-6B56C32F09A1}"/>
                    </a:ext>
                  </a:extLst>
                </p14:cNvPr>
                <p14:cNvContentPartPr/>
                <p14:nvPr/>
              </p14:nvContentPartPr>
              <p14:xfrm>
                <a:off x="11387823" y="238651"/>
                <a:ext cx="153360" cy="5760"/>
              </p14:xfrm>
            </p:contentPart>
          </mc:Choice>
          <mc:Fallback xmlns="">
            <p:pic>
              <p:nvPicPr>
                <p:cNvPr id="91" name="Freihand 90">
                  <a:extLst>
                    <a:ext uri="{FF2B5EF4-FFF2-40B4-BE49-F238E27FC236}">
                      <a16:creationId xmlns:a16="http://schemas.microsoft.com/office/drawing/2014/main" id="{AACCDEF7-7A00-45C4-B41C-6B56C32F09A1}"/>
                    </a:ext>
                  </a:extLst>
                </p:cNvPr>
                <p:cNvPicPr/>
                <p:nvPr/>
              </p:nvPicPr>
              <p:blipFill>
                <a:blip r:embed="rId136"/>
                <a:stretch>
                  <a:fillRect/>
                </a:stretch>
              </p:blipFill>
              <p:spPr>
                <a:xfrm>
                  <a:off x="11383503" y="234331"/>
                  <a:ext cx="162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97DFE134-0CFA-46FB-87C1-3194AC9D7AA1}"/>
                    </a:ext>
                  </a:extLst>
                </p14:cNvPr>
                <p14:cNvContentPartPr/>
                <p14:nvPr/>
              </p14:nvContentPartPr>
              <p14:xfrm>
                <a:off x="11478183" y="165571"/>
                <a:ext cx="116640" cy="148680"/>
              </p14:xfrm>
            </p:contentPart>
          </mc:Choice>
          <mc:Fallback xmlns="">
            <p:pic>
              <p:nvPicPr>
                <p:cNvPr id="92" name="Freihand 91">
                  <a:extLst>
                    <a:ext uri="{FF2B5EF4-FFF2-40B4-BE49-F238E27FC236}">
                      <a16:creationId xmlns:a16="http://schemas.microsoft.com/office/drawing/2014/main" id="{97DFE134-0CFA-46FB-87C1-3194AC9D7AA1}"/>
                    </a:ext>
                  </a:extLst>
                </p:cNvPr>
                <p:cNvPicPr/>
                <p:nvPr/>
              </p:nvPicPr>
              <p:blipFill>
                <a:blip r:embed="rId138"/>
                <a:stretch>
                  <a:fillRect/>
                </a:stretch>
              </p:blipFill>
              <p:spPr>
                <a:xfrm>
                  <a:off x="11473863" y="161251"/>
                  <a:ext cx="125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8BA43253-FA03-45DF-967F-4F51133C86F8}"/>
                    </a:ext>
                  </a:extLst>
                </p14:cNvPr>
                <p14:cNvContentPartPr/>
                <p14:nvPr/>
              </p14:nvContentPartPr>
              <p14:xfrm>
                <a:off x="11646663" y="168091"/>
                <a:ext cx="113040" cy="174600"/>
              </p14:xfrm>
            </p:contentPart>
          </mc:Choice>
          <mc:Fallback xmlns="">
            <p:pic>
              <p:nvPicPr>
                <p:cNvPr id="93" name="Freihand 92">
                  <a:extLst>
                    <a:ext uri="{FF2B5EF4-FFF2-40B4-BE49-F238E27FC236}">
                      <a16:creationId xmlns:a16="http://schemas.microsoft.com/office/drawing/2014/main" id="{8BA43253-FA03-45DF-967F-4F51133C86F8}"/>
                    </a:ext>
                  </a:extLst>
                </p:cNvPr>
                <p:cNvPicPr/>
                <p:nvPr/>
              </p:nvPicPr>
              <p:blipFill>
                <a:blip r:embed="rId140"/>
                <a:stretch>
                  <a:fillRect/>
                </a:stretch>
              </p:blipFill>
              <p:spPr>
                <a:xfrm>
                  <a:off x="11642343" y="163771"/>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3FA67AAB-9A13-4B74-9D10-EB1A88131323}"/>
                    </a:ext>
                  </a:extLst>
                </p14:cNvPr>
                <p14:cNvContentPartPr/>
                <p14:nvPr/>
              </p14:nvContentPartPr>
              <p14:xfrm>
                <a:off x="11780943" y="218491"/>
                <a:ext cx="139680" cy="19440"/>
              </p14:xfrm>
            </p:contentPart>
          </mc:Choice>
          <mc:Fallback xmlns="">
            <p:pic>
              <p:nvPicPr>
                <p:cNvPr id="94" name="Freihand 93">
                  <a:extLst>
                    <a:ext uri="{FF2B5EF4-FFF2-40B4-BE49-F238E27FC236}">
                      <a16:creationId xmlns:a16="http://schemas.microsoft.com/office/drawing/2014/main" id="{3FA67AAB-9A13-4B74-9D10-EB1A88131323}"/>
                    </a:ext>
                  </a:extLst>
                </p:cNvPr>
                <p:cNvPicPr/>
                <p:nvPr/>
              </p:nvPicPr>
              <p:blipFill>
                <a:blip r:embed="rId142"/>
                <a:stretch>
                  <a:fillRect/>
                </a:stretch>
              </p:blipFill>
              <p:spPr>
                <a:xfrm>
                  <a:off x="11776623" y="214171"/>
                  <a:ext cx="148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D2243BD9-2BA0-472B-87FA-BCAC2AA90C4E}"/>
                    </a:ext>
                  </a:extLst>
                </p14:cNvPr>
                <p14:cNvContentPartPr/>
                <p14:nvPr/>
              </p14:nvContentPartPr>
              <p14:xfrm>
                <a:off x="11760063" y="260251"/>
                <a:ext cx="165600" cy="11160"/>
              </p14:xfrm>
            </p:contentPart>
          </mc:Choice>
          <mc:Fallback xmlns="">
            <p:pic>
              <p:nvPicPr>
                <p:cNvPr id="95" name="Freihand 94">
                  <a:extLst>
                    <a:ext uri="{FF2B5EF4-FFF2-40B4-BE49-F238E27FC236}">
                      <a16:creationId xmlns:a16="http://schemas.microsoft.com/office/drawing/2014/main" id="{D2243BD9-2BA0-472B-87FA-BCAC2AA90C4E}"/>
                    </a:ext>
                  </a:extLst>
                </p:cNvPr>
                <p:cNvPicPr/>
                <p:nvPr/>
              </p:nvPicPr>
              <p:blipFill>
                <a:blip r:embed="rId144"/>
                <a:stretch>
                  <a:fillRect/>
                </a:stretch>
              </p:blipFill>
              <p:spPr>
                <a:xfrm>
                  <a:off x="11755743" y="255931"/>
                  <a:ext cx="174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6779E797-F1CA-405A-B571-8BE9782D2E60}"/>
                    </a:ext>
                  </a:extLst>
                </p14:cNvPr>
                <p14:cNvContentPartPr/>
                <p14:nvPr/>
              </p14:nvContentPartPr>
              <p14:xfrm>
                <a:off x="11941503" y="179971"/>
                <a:ext cx="74160" cy="133560"/>
              </p14:xfrm>
            </p:contentPart>
          </mc:Choice>
          <mc:Fallback xmlns="">
            <p:pic>
              <p:nvPicPr>
                <p:cNvPr id="96" name="Freihand 95">
                  <a:extLst>
                    <a:ext uri="{FF2B5EF4-FFF2-40B4-BE49-F238E27FC236}">
                      <a16:creationId xmlns:a16="http://schemas.microsoft.com/office/drawing/2014/main" id="{6779E797-F1CA-405A-B571-8BE9782D2E60}"/>
                    </a:ext>
                  </a:extLst>
                </p:cNvPr>
                <p:cNvPicPr/>
                <p:nvPr/>
              </p:nvPicPr>
              <p:blipFill>
                <a:blip r:embed="rId146"/>
                <a:stretch>
                  <a:fillRect/>
                </a:stretch>
              </p:blipFill>
              <p:spPr>
                <a:xfrm>
                  <a:off x="11937183" y="175651"/>
                  <a:ext cx="82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6E8FF21B-26ED-40E4-9BCC-9A03BB401FEF}"/>
                    </a:ext>
                  </a:extLst>
                </p14:cNvPr>
                <p14:cNvContentPartPr/>
                <p14:nvPr/>
              </p14:nvContentPartPr>
              <p14:xfrm>
                <a:off x="12030423" y="113371"/>
                <a:ext cx="8640" cy="88560"/>
              </p14:xfrm>
            </p:contentPart>
          </mc:Choice>
          <mc:Fallback xmlns="">
            <p:pic>
              <p:nvPicPr>
                <p:cNvPr id="97" name="Freihand 96">
                  <a:extLst>
                    <a:ext uri="{FF2B5EF4-FFF2-40B4-BE49-F238E27FC236}">
                      <a16:creationId xmlns:a16="http://schemas.microsoft.com/office/drawing/2014/main" id="{6E8FF21B-26ED-40E4-9BCC-9A03BB401FEF}"/>
                    </a:ext>
                  </a:extLst>
                </p:cNvPr>
                <p:cNvPicPr/>
                <p:nvPr/>
              </p:nvPicPr>
              <p:blipFill>
                <a:blip r:embed="rId148"/>
                <a:stretch>
                  <a:fillRect/>
                </a:stretch>
              </p:blipFill>
              <p:spPr>
                <a:xfrm>
                  <a:off x="12026103" y="109051"/>
                  <a:ext cx="1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41C69DE0-B321-451C-B749-DE3B62F47CC5}"/>
                    </a:ext>
                  </a:extLst>
                </p14:cNvPr>
                <p14:cNvContentPartPr/>
                <p14:nvPr/>
              </p14:nvContentPartPr>
              <p14:xfrm>
                <a:off x="11985783" y="110131"/>
                <a:ext cx="133200" cy="90000"/>
              </p14:xfrm>
            </p:contentPart>
          </mc:Choice>
          <mc:Fallback xmlns="">
            <p:pic>
              <p:nvPicPr>
                <p:cNvPr id="98" name="Freihand 97">
                  <a:extLst>
                    <a:ext uri="{FF2B5EF4-FFF2-40B4-BE49-F238E27FC236}">
                      <a16:creationId xmlns:a16="http://schemas.microsoft.com/office/drawing/2014/main" id="{41C69DE0-B321-451C-B749-DE3B62F47CC5}"/>
                    </a:ext>
                  </a:extLst>
                </p:cNvPr>
                <p:cNvPicPr/>
                <p:nvPr/>
              </p:nvPicPr>
              <p:blipFill>
                <a:blip r:embed="rId150"/>
                <a:stretch>
                  <a:fillRect/>
                </a:stretch>
              </p:blipFill>
              <p:spPr>
                <a:xfrm>
                  <a:off x="11981463" y="105811"/>
                  <a:ext cx="141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503B06BE-C9D4-4746-BCC4-BE36E2BC256C}"/>
                    </a:ext>
                  </a:extLst>
                </p14:cNvPr>
                <p14:cNvContentPartPr/>
                <p14:nvPr/>
              </p14:nvContentPartPr>
              <p14:xfrm>
                <a:off x="11525343" y="15091"/>
                <a:ext cx="609120" cy="467280"/>
              </p14:xfrm>
            </p:contentPart>
          </mc:Choice>
          <mc:Fallback xmlns="">
            <p:pic>
              <p:nvPicPr>
                <p:cNvPr id="100" name="Freihand 99">
                  <a:extLst>
                    <a:ext uri="{FF2B5EF4-FFF2-40B4-BE49-F238E27FC236}">
                      <a16:creationId xmlns:a16="http://schemas.microsoft.com/office/drawing/2014/main" id="{503B06BE-C9D4-4746-BCC4-BE36E2BC256C}"/>
                    </a:ext>
                  </a:extLst>
                </p:cNvPr>
                <p:cNvPicPr/>
                <p:nvPr/>
              </p:nvPicPr>
              <p:blipFill>
                <a:blip r:embed="rId152"/>
                <a:stretch>
                  <a:fillRect/>
                </a:stretch>
              </p:blipFill>
              <p:spPr>
                <a:xfrm>
                  <a:off x="11521023" y="10771"/>
                  <a:ext cx="61776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9BA60FA4-CCA6-45F9-9573-ADB44288B4C3}"/>
                    </a:ext>
                  </a:extLst>
                </p14:cNvPr>
                <p14:cNvContentPartPr/>
                <p14:nvPr/>
              </p14:nvContentPartPr>
              <p14:xfrm>
                <a:off x="10352823" y="316411"/>
                <a:ext cx="1244520" cy="761400"/>
              </p14:xfrm>
            </p:contentPart>
          </mc:Choice>
          <mc:Fallback xmlns="">
            <p:pic>
              <p:nvPicPr>
                <p:cNvPr id="101" name="Freihand 100">
                  <a:extLst>
                    <a:ext uri="{FF2B5EF4-FFF2-40B4-BE49-F238E27FC236}">
                      <a16:creationId xmlns:a16="http://schemas.microsoft.com/office/drawing/2014/main" id="{9BA60FA4-CCA6-45F9-9573-ADB44288B4C3}"/>
                    </a:ext>
                  </a:extLst>
                </p:cNvPr>
                <p:cNvPicPr/>
                <p:nvPr/>
              </p:nvPicPr>
              <p:blipFill>
                <a:blip r:embed="rId154"/>
                <a:stretch>
                  <a:fillRect/>
                </a:stretch>
              </p:blipFill>
              <p:spPr>
                <a:xfrm>
                  <a:off x="10348503" y="312091"/>
                  <a:ext cx="12531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6138ECA1-BAA4-4F00-8BFC-A3F87C373FED}"/>
                    </a:ext>
                  </a:extLst>
                </p14:cNvPr>
                <p14:cNvContentPartPr/>
                <p14:nvPr/>
              </p14:nvContentPartPr>
              <p14:xfrm>
                <a:off x="10322583" y="951811"/>
                <a:ext cx="97920" cy="147600"/>
              </p14:xfrm>
            </p:contentPart>
          </mc:Choice>
          <mc:Fallback xmlns="">
            <p:pic>
              <p:nvPicPr>
                <p:cNvPr id="102" name="Freihand 101">
                  <a:extLst>
                    <a:ext uri="{FF2B5EF4-FFF2-40B4-BE49-F238E27FC236}">
                      <a16:creationId xmlns:a16="http://schemas.microsoft.com/office/drawing/2014/main" id="{6138ECA1-BAA4-4F00-8BFC-A3F87C373FED}"/>
                    </a:ext>
                  </a:extLst>
                </p:cNvPr>
                <p:cNvPicPr/>
                <p:nvPr/>
              </p:nvPicPr>
              <p:blipFill>
                <a:blip r:embed="rId156"/>
                <a:stretch>
                  <a:fillRect/>
                </a:stretch>
              </p:blipFill>
              <p:spPr>
                <a:xfrm>
                  <a:off x="10318263" y="947491"/>
                  <a:ext cx="106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Freihand 103">
                  <a:extLst>
                    <a:ext uri="{FF2B5EF4-FFF2-40B4-BE49-F238E27FC236}">
                      <a16:creationId xmlns:a16="http://schemas.microsoft.com/office/drawing/2014/main" id="{C82FB1FE-A520-4EAF-8D31-1FA73BF984B8}"/>
                    </a:ext>
                  </a:extLst>
                </p14:cNvPr>
                <p14:cNvContentPartPr/>
                <p14:nvPr/>
              </p14:nvContentPartPr>
              <p14:xfrm>
                <a:off x="216663" y="579931"/>
                <a:ext cx="7146000" cy="1045800"/>
              </p14:xfrm>
            </p:contentPart>
          </mc:Choice>
          <mc:Fallback xmlns="">
            <p:pic>
              <p:nvPicPr>
                <p:cNvPr id="104" name="Freihand 103">
                  <a:extLst>
                    <a:ext uri="{FF2B5EF4-FFF2-40B4-BE49-F238E27FC236}">
                      <a16:creationId xmlns:a16="http://schemas.microsoft.com/office/drawing/2014/main" id="{C82FB1FE-A520-4EAF-8D31-1FA73BF984B8}"/>
                    </a:ext>
                  </a:extLst>
                </p:cNvPr>
                <p:cNvPicPr/>
                <p:nvPr/>
              </p:nvPicPr>
              <p:blipFill>
                <a:blip r:embed="rId158"/>
                <a:stretch>
                  <a:fillRect/>
                </a:stretch>
              </p:blipFill>
              <p:spPr>
                <a:xfrm>
                  <a:off x="212343" y="575611"/>
                  <a:ext cx="7154640" cy="10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DC93DB44-6CC9-414F-94D5-784807074104}"/>
                  </a:ext>
                </a:extLst>
              </p14:cNvPr>
              <p14:cNvContentPartPr/>
              <p14:nvPr/>
            </p14:nvContentPartPr>
            <p14:xfrm>
              <a:off x="948903" y="1868731"/>
              <a:ext cx="3247200" cy="817920"/>
            </p14:xfrm>
          </p:contentPart>
        </mc:Choice>
        <mc:Fallback xmlns="">
          <p:pic>
            <p:nvPicPr>
              <p:cNvPr id="106" name="Freihand 105">
                <a:extLst>
                  <a:ext uri="{FF2B5EF4-FFF2-40B4-BE49-F238E27FC236}">
                    <a16:creationId xmlns:a16="http://schemas.microsoft.com/office/drawing/2014/main" id="{DC93DB44-6CC9-414F-94D5-784807074104}"/>
                  </a:ext>
                </a:extLst>
              </p:cNvPr>
              <p:cNvPicPr/>
              <p:nvPr/>
            </p:nvPicPr>
            <p:blipFill>
              <a:blip r:embed="rId160"/>
              <a:stretch>
                <a:fillRect/>
              </a:stretch>
            </p:blipFill>
            <p:spPr>
              <a:xfrm>
                <a:off x="944583" y="1864411"/>
                <a:ext cx="3255840" cy="826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2A8BDB27-E9A7-450B-A853-D0673A84EB5F}"/>
                  </a:ext>
                </a:extLst>
              </p14:cNvPr>
              <p14:cNvContentPartPr/>
              <p14:nvPr/>
            </p14:nvContentPartPr>
            <p14:xfrm>
              <a:off x="5001423" y="4714531"/>
              <a:ext cx="3320280" cy="78840"/>
            </p14:xfrm>
          </p:contentPart>
        </mc:Choice>
        <mc:Fallback xmlns="">
          <p:pic>
            <p:nvPicPr>
              <p:cNvPr id="110" name="Freihand 109">
                <a:extLst>
                  <a:ext uri="{FF2B5EF4-FFF2-40B4-BE49-F238E27FC236}">
                    <a16:creationId xmlns:a16="http://schemas.microsoft.com/office/drawing/2014/main" id="{2A8BDB27-E9A7-450B-A853-D0673A84EB5F}"/>
                  </a:ext>
                </a:extLst>
              </p:cNvPr>
              <p:cNvPicPr/>
              <p:nvPr/>
            </p:nvPicPr>
            <p:blipFill>
              <a:blip r:embed="rId162"/>
              <a:stretch>
                <a:fillRect/>
              </a:stretch>
            </p:blipFill>
            <p:spPr>
              <a:xfrm>
                <a:off x="4997103" y="4710211"/>
                <a:ext cx="3328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69D29DEB-608C-42CE-9C78-705A0E42AC1A}"/>
                  </a:ext>
                </a:extLst>
              </p14:cNvPr>
              <p14:cNvContentPartPr/>
              <p14:nvPr/>
            </p14:nvContentPartPr>
            <p14:xfrm>
              <a:off x="4890543" y="4280731"/>
              <a:ext cx="3529080" cy="567000"/>
            </p14:xfrm>
          </p:contentPart>
        </mc:Choice>
        <mc:Fallback xmlns="">
          <p:pic>
            <p:nvPicPr>
              <p:cNvPr id="111" name="Freihand 110">
                <a:extLst>
                  <a:ext uri="{FF2B5EF4-FFF2-40B4-BE49-F238E27FC236}">
                    <a16:creationId xmlns:a16="http://schemas.microsoft.com/office/drawing/2014/main" id="{69D29DEB-608C-42CE-9C78-705A0E42AC1A}"/>
                  </a:ext>
                </a:extLst>
              </p:cNvPr>
              <p:cNvPicPr/>
              <p:nvPr/>
            </p:nvPicPr>
            <p:blipFill>
              <a:blip r:embed="rId164"/>
              <a:stretch>
                <a:fillRect/>
              </a:stretch>
            </p:blipFill>
            <p:spPr>
              <a:xfrm>
                <a:off x="4886223" y="4276411"/>
                <a:ext cx="353772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D57C54DB-9729-499C-B874-253C1E7CE7D9}"/>
                  </a:ext>
                </a:extLst>
              </p14:cNvPr>
              <p14:cNvContentPartPr/>
              <p14:nvPr/>
            </p14:nvContentPartPr>
            <p14:xfrm>
              <a:off x="5259543" y="2668651"/>
              <a:ext cx="6397560" cy="87840"/>
            </p14:xfrm>
          </p:contentPart>
        </mc:Choice>
        <mc:Fallback xmlns="">
          <p:pic>
            <p:nvPicPr>
              <p:cNvPr id="107" name="Freihand 106">
                <a:extLst>
                  <a:ext uri="{FF2B5EF4-FFF2-40B4-BE49-F238E27FC236}">
                    <a16:creationId xmlns:a16="http://schemas.microsoft.com/office/drawing/2014/main" id="{D57C54DB-9729-499C-B874-253C1E7CE7D9}"/>
                  </a:ext>
                </a:extLst>
              </p:cNvPr>
              <p:cNvPicPr/>
              <p:nvPr/>
            </p:nvPicPr>
            <p:blipFill>
              <a:blip r:embed="rId166"/>
              <a:stretch>
                <a:fillRect/>
              </a:stretch>
            </p:blipFill>
            <p:spPr>
              <a:xfrm>
                <a:off x="5255223" y="2664331"/>
                <a:ext cx="6406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2E0A48D3-89F3-47A3-A992-51DD3C51D488}"/>
                  </a:ext>
                </a:extLst>
              </p14:cNvPr>
              <p14:cNvContentPartPr/>
              <p14:nvPr/>
            </p14:nvContentPartPr>
            <p14:xfrm>
              <a:off x="5077023" y="3032251"/>
              <a:ext cx="3922560" cy="27720"/>
            </p14:xfrm>
          </p:contentPart>
        </mc:Choice>
        <mc:Fallback xmlns="">
          <p:pic>
            <p:nvPicPr>
              <p:cNvPr id="108" name="Freihand 107">
                <a:extLst>
                  <a:ext uri="{FF2B5EF4-FFF2-40B4-BE49-F238E27FC236}">
                    <a16:creationId xmlns:a16="http://schemas.microsoft.com/office/drawing/2014/main" id="{2E0A48D3-89F3-47A3-A992-51DD3C51D488}"/>
                  </a:ext>
                </a:extLst>
              </p:cNvPr>
              <p:cNvPicPr/>
              <p:nvPr/>
            </p:nvPicPr>
            <p:blipFill>
              <a:blip r:embed="rId168"/>
              <a:stretch>
                <a:fillRect/>
              </a:stretch>
            </p:blipFill>
            <p:spPr>
              <a:xfrm>
                <a:off x="5072703" y="3027931"/>
                <a:ext cx="393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E33581D9-26A6-42C7-8DE2-D8E219B386F3}"/>
                  </a:ext>
                </a:extLst>
              </p14:cNvPr>
              <p14:cNvContentPartPr/>
              <p14:nvPr/>
            </p14:nvContentPartPr>
            <p14:xfrm>
              <a:off x="6087543" y="2279491"/>
              <a:ext cx="772200" cy="537840"/>
            </p14:xfrm>
          </p:contentPart>
        </mc:Choice>
        <mc:Fallback xmlns="">
          <p:pic>
            <p:nvPicPr>
              <p:cNvPr id="109" name="Freihand 108">
                <a:extLst>
                  <a:ext uri="{FF2B5EF4-FFF2-40B4-BE49-F238E27FC236}">
                    <a16:creationId xmlns:a16="http://schemas.microsoft.com/office/drawing/2014/main" id="{E33581D9-26A6-42C7-8DE2-D8E219B386F3}"/>
                  </a:ext>
                </a:extLst>
              </p:cNvPr>
              <p:cNvPicPr/>
              <p:nvPr/>
            </p:nvPicPr>
            <p:blipFill>
              <a:blip r:embed="rId170"/>
              <a:stretch>
                <a:fillRect/>
              </a:stretch>
            </p:blipFill>
            <p:spPr>
              <a:xfrm>
                <a:off x="6083223" y="2275171"/>
                <a:ext cx="780840" cy="546480"/>
              </a:xfrm>
              <a:prstGeom prst="rect">
                <a:avLst/>
              </a:prstGeom>
            </p:spPr>
          </p:pic>
        </mc:Fallback>
      </mc:AlternateContent>
      <p:grpSp>
        <p:nvGrpSpPr>
          <p:cNvPr id="116" name="Gruppieren 115">
            <a:extLst>
              <a:ext uri="{FF2B5EF4-FFF2-40B4-BE49-F238E27FC236}">
                <a16:creationId xmlns:a16="http://schemas.microsoft.com/office/drawing/2014/main" id="{4A8B66A5-C2EA-4C16-9131-B02E8A2F1143}"/>
              </a:ext>
            </a:extLst>
          </p:cNvPr>
          <p:cNvGrpSpPr/>
          <p:nvPr/>
        </p:nvGrpSpPr>
        <p:grpSpPr>
          <a:xfrm>
            <a:off x="780423" y="3036211"/>
            <a:ext cx="5459040" cy="911880"/>
            <a:chOff x="780423" y="3036211"/>
            <a:chExt cx="5459040" cy="911880"/>
          </a:xfrm>
        </p:grpSpPr>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0DE73F30-7833-4A65-8BCA-3CECB77E85B7}"/>
                    </a:ext>
                  </a:extLst>
                </p14:cNvPr>
                <p14:cNvContentPartPr/>
                <p14:nvPr/>
              </p14:nvContentPartPr>
              <p14:xfrm>
                <a:off x="802023" y="3637771"/>
                <a:ext cx="5203440" cy="116640"/>
              </p14:xfrm>
            </p:contentPart>
          </mc:Choice>
          <mc:Fallback xmlns="">
            <p:pic>
              <p:nvPicPr>
                <p:cNvPr id="112" name="Freihand 111">
                  <a:extLst>
                    <a:ext uri="{FF2B5EF4-FFF2-40B4-BE49-F238E27FC236}">
                      <a16:creationId xmlns:a16="http://schemas.microsoft.com/office/drawing/2014/main" id="{0DE73F30-7833-4A65-8BCA-3CECB77E85B7}"/>
                    </a:ext>
                  </a:extLst>
                </p:cNvPr>
                <p:cNvPicPr/>
                <p:nvPr/>
              </p:nvPicPr>
              <p:blipFill>
                <a:blip r:embed="rId172"/>
                <a:stretch>
                  <a:fillRect/>
                </a:stretch>
              </p:blipFill>
              <p:spPr>
                <a:xfrm>
                  <a:off x="797703" y="3633451"/>
                  <a:ext cx="5212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7B41F43C-2384-4943-9870-EDE12BB59826}"/>
                    </a:ext>
                  </a:extLst>
                </p14:cNvPr>
                <p14:cNvContentPartPr/>
                <p14:nvPr/>
              </p14:nvContentPartPr>
              <p14:xfrm>
                <a:off x="780423" y="3036211"/>
                <a:ext cx="3020040" cy="905040"/>
              </p14:xfrm>
            </p:contentPart>
          </mc:Choice>
          <mc:Fallback xmlns="">
            <p:pic>
              <p:nvPicPr>
                <p:cNvPr id="113" name="Freihand 112">
                  <a:extLst>
                    <a:ext uri="{FF2B5EF4-FFF2-40B4-BE49-F238E27FC236}">
                      <a16:creationId xmlns:a16="http://schemas.microsoft.com/office/drawing/2014/main" id="{7B41F43C-2384-4943-9870-EDE12BB59826}"/>
                    </a:ext>
                  </a:extLst>
                </p:cNvPr>
                <p:cNvPicPr/>
                <p:nvPr/>
              </p:nvPicPr>
              <p:blipFill>
                <a:blip r:embed="rId174"/>
                <a:stretch>
                  <a:fillRect/>
                </a:stretch>
              </p:blipFill>
              <p:spPr>
                <a:xfrm>
                  <a:off x="776103" y="3031891"/>
                  <a:ext cx="302868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A840802D-09FB-4198-92CA-B433C9FAAE49}"/>
                    </a:ext>
                  </a:extLst>
                </p14:cNvPr>
                <p14:cNvContentPartPr/>
                <p14:nvPr/>
              </p14:nvContentPartPr>
              <p14:xfrm>
                <a:off x="3859143" y="3108571"/>
                <a:ext cx="2380320" cy="839520"/>
              </p14:xfrm>
            </p:contentPart>
          </mc:Choice>
          <mc:Fallback xmlns="">
            <p:pic>
              <p:nvPicPr>
                <p:cNvPr id="115" name="Freihand 114">
                  <a:extLst>
                    <a:ext uri="{FF2B5EF4-FFF2-40B4-BE49-F238E27FC236}">
                      <a16:creationId xmlns:a16="http://schemas.microsoft.com/office/drawing/2014/main" id="{A840802D-09FB-4198-92CA-B433C9FAAE49}"/>
                    </a:ext>
                  </a:extLst>
                </p:cNvPr>
                <p:cNvPicPr/>
                <p:nvPr/>
              </p:nvPicPr>
              <p:blipFill>
                <a:blip r:embed="rId176"/>
                <a:stretch>
                  <a:fillRect/>
                </a:stretch>
              </p:blipFill>
              <p:spPr>
                <a:xfrm>
                  <a:off x="3854823" y="3104251"/>
                  <a:ext cx="2388960" cy="84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16" name="Freihand 15">
                <a:extLst>
                  <a:ext uri="{FF2B5EF4-FFF2-40B4-BE49-F238E27FC236}">
                    <a16:creationId xmlns:a16="http://schemas.microsoft.com/office/drawing/2014/main" id="{206DF998-B0DF-4082-833B-2A6919770A9D}"/>
                  </a:ext>
                </a:extLst>
              </p14:cNvPr>
              <p14:cNvContentPartPr/>
              <p14:nvPr/>
            </p14:nvContentPartPr>
            <p14:xfrm>
              <a:off x="277143" y="3048091"/>
              <a:ext cx="5924160" cy="789480"/>
            </p14:xfrm>
          </p:contentPart>
        </mc:Choice>
        <mc:Fallback xmlns="">
          <p:pic>
            <p:nvPicPr>
              <p:cNvPr id="16" name="Freihand 15">
                <a:extLst>
                  <a:ext uri="{FF2B5EF4-FFF2-40B4-BE49-F238E27FC236}">
                    <a16:creationId xmlns:a16="http://schemas.microsoft.com/office/drawing/2014/main" id="{206DF998-B0DF-4082-833B-2A6919770A9D}"/>
                  </a:ext>
                </a:extLst>
              </p:cNvPr>
              <p:cNvPicPr/>
              <p:nvPr/>
            </p:nvPicPr>
            <p:blipFill>
              <a:blip r:embed="rId178"/>
              <a:stretch>
                <a:fillRect/>
              </a:stretch>
            </p:blipFill>
            <p:spPr>
              <a:xfrm>
                <a:off x="272823" y="3043771"/>
                <a:ext cx="5932800" cy="798120"/>
              </a:xfrm>
              <a:prstGeom prst="rect">
                <a:avLst/>
              </a:prstGeom>
            </p:spPr>
          </p:pic>
        </mc:Fallback>
      </mc:AlternateContent>
      <p:grpSp>
        <p:nvGrpSpPr>
          <p:cNvPr id="51" name="Gruppieren 50">
            <a:extLst>
              <a:ext uri="{FF2B5EF4-FFF2-40B4-BE49-F238E27FC236}">
                <a16:creationId xmlns:a16="http://schemas.microsoft.com/office/drawing/2014/main" id="{3297A9C3-856D-4145-B20C-7956C788F95E}"/>
              </a:ext>
            </a:extLst>
          </p:cNvPr>
          <p:cNvGrpSpPr/>
          <p:nvPr/>
        </p:nvGrpSpPr>
        <p:grpSpPr>
          <a:xfrm>
            <a:off x="1568463" y="2901211"/>
            <a:ext cx="1376640" cy="274680"/>
            <a:chOff x="1568463" y="2901211"/>
            <a:chExt cx="1376640" cy="274680"/>
          </a:xfrm>
        </p:grpSpPr>
        <mc:AlternateContent xmlns:mc="http://schemas.openxmlformats.org/markup-compatibility/2006" xmlns:p14="http://schemas.microsoft.com/office/powerpoint/2010/main">
          <mc:Choice Requires="p14">
            <p:contentPart p14:bwMode="auto" r:id="rId179">
              <p14:nvContentPartPr>
                <p14:cNvPr id="17" name="Freihand 16">
                  <a:extLst>
                    <a:ext uri="{FF2B5EF4-FFF2-40B4-BE49-F238E27FC236}">
                      <a16:creationId xmlns:a16="http://schemas.microsoft.com/office/drawing/2014/main" id="{D0D836F4-808C-4570-AE9B-1257A82EB61D}"/>
                    </a:ext>
                  </a:extLst>
                </p14:cNvPr>
                <p14:cNvContentPartPr/>
                <p14:nvPr/>
              </p14:nvContentPartPr>
              <p14:xfrm>
                <a:off x="1708143" y="2941171"/>
                <a:ext cx="24480" cy="154080"/>
              </p14:xfrm>
            </p:contentPart>
          </mc:Choice>
          <mc:Fallback xmlns="">
            <p:pic>
              <p:nvPicPr>
                <p:cNvPr id="17" name="Freihand 16">
                  <a:extLst>
                    <a:ext uri="{FF2B5EF4-FFF2-40B4-BE49-F238E27FC236}">
                      <a16:creationId xmlns:a16="http://schemas.microsoft.com/office/drawing/2014/main" id="{D0D836F4-808C-4570-AE9B-1257A82EB61D}"/>
                    </a:ext>
                  </a:extLst>
                </p:cNvPr>
                <p:cNvPicPr/>
                <p:nvPr/>
              </p:nvPicPr>
              <p:blipFill>
                <a:blip r:embed="rId180"/>
                <a:stretch>
                  <a:fillRect/>
                </a:stretch>
              </p:blipFill>
              <p:spPr>
                <a:xfrm>
                  <a:off x="1703823" y="2936851"/>
                  <a:ext cx="33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0" name="Freihand 29">
                  <a:extLst>
                    <a:ext uri="{FF2B5EF4-FFF2-40B4-BE49-F238E27FC236}">
                      <a16:creationId xmlns:a16="http://schemas.microsoft.com/office/drawing/2014/main" id="{115CD077-1873-47A0-A6FE-F2A5D81DA16E}"/>
                    </a:ext>
                  </a:extLst>
                </p14:cNvPr>
                <p14:cNvContentPartPr/>
                <p14:nvPr/>
              </p14:nvContentPartPr>
              <p14:xfrm>
                <a:off x="1568463" y="2945851"/>
                <a:ext cx="252000" cy="230040"/>
              </p14:xfrm>
            </p:contentPart>
          </mc:Choice>
          <mc:Fallback xmlns="">
            <p:pic>
              <p:nvPicPr>
                <p:cNvPr id="30" name="Freihand 29">
                  <a:extLst>
                    <a:ext uri="{FF2B5EF4-FFF2-40B4-BE49-F238E27FC236}">
                      <a16:creationId xmlns:a16="http://schemas.microsoft.com/office/drawing/2014/main" id="{115CD077-1873-47A0-A6FE-F2A5D81DA16E}"/>
                    </a:ext>
                  </a:extLst>
                </p:cNvPr>
                <p:cNvPicPr/>
                <p:nvPr/>
              </p:nvPicPr>
              <p:blipFill>
                <a:blip r:embed="rId182"/>
                <a:stretch>
                  <a:fillRect/>
                </a:stretch>
              </p:blipFill>
              <p:spPr>
                <a:xfrm>
                  <a:off x="1564143" y="2941531"/>
                  <a:ext cx="260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1" name="Freihand 30">
                  <a:extLst>
                    <a:ext uri="{FF2B5EF4-FFF2-40B4-BE49-F238E27FC236}">
                      <a16:creationId xmlns:a16="http://schemas.microsoft.com/office/drawing/2014/main" id="{89ACC2B9-264C-446F-93C2-36DF9EE605AB}"/>
                    </a:ext>
                  </a:extLst>
                </p14:cNvPr>
                <p14:cNvContentPartPr/>
                <p14:nvPr/>
              </p14:nvContentPartPr>
              <p14:xfrm>
                <a:off x="1877703" y="3009211"/>
                <a:ext cx="488520" cy="89280"/>
              </p14:xfrm>
            </p:contentPart>
          </mc:Choice>
          <mc:Fallback xmlns="">
            <p:pic>
              <p:nvPicPr>
                <p:cNvPr id="31" name="Freihand 30">
                  <a:extLst>
                    <a:ext uri="{FF2B5EF4-FFF2-40B4-BE49-F238E27FC236}">
                      <a16:creationId xmlns:a16="http://schemas.microsoft.com/office/drawing/2014/main" id="{89ACC2B9-264C-446F-93C2-36DF9EE605AB}"/>
                    </a:ext>
                  </a:extLst>
                </p:cNvPr>
                <p:cNvPicPr/>
                <p:nvPr/>
              </p:nvPicPr>
              <p:blipFill>
                <a:blip r:embed="rId184"/>
                <a:stretch>
                  <a:fillRect/>
                </a:stretch>
              </p:blipFill>
              <p:spPr>
                <a:xfrm>
                  <a:off x="1873383" y="3004891"/>
                  <a:ext cx="497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3" name="Freihand 32">
                  <a:extLst>
                    <a:ext uri="{FF2B5EF4-FFF2-40B4-BE49-F238E27FC236}">
                      <a16:creationId xmlns:a16="http://schemas.microsoft.com/office/drawing/2014/main" id="{719DE484-825B-49C8-B16A-D32A72039831}"/>
                    </a:ext>
                  </a:extLst>
                </p14:cNvPr>
                <p14:cNvContentPartPr/>
                <p14:nvPr/>
              </p14:nvContentPartPr>
              <p14:xfrm>
                <a:off x="2391063" y="2985091"/>
                <a:ext cx="254520" cy="126360"/>
              </p14:xfrm>
            </p:contentPart>
          </mc:Choice>
          <mc:Fallback xmlns="">
            <p:pic>
              <p:nvPicPr>
                <p:cNvPr id="33" name="Freihand 32">
                  <a:extLst>
                    <a:ext uri="{FF2B5EF4-FFF2-40B4-BE49-F238E27FC236}">
                      <a16:creationId xmlns:a16="http://schemas.microsoft.com/office/drawing/2014/main" id="{719DE484-825B-49C8-B16A-D32A72039831}"/>
                    </a:ext>
                  </a:extLst>
                </p:cNvPr>
                <p:cNvPicPr/>
                <p:nvPr/>
              </p:nvPicPr>
              <p:blipFill>
                <a:blip r:embed="rId186"/>
                <a:stretch>
                  <a:fillRect/>
                </a:stretch>
              </p:blipFill>
              <p:spPr>
                <a:xfrm>
                  <a:off x="2386743" y="2980771"/>
                  <a:ext cx="263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6" name="Freihand 35">
                  <a:extLst>
                    <a:ext uri="{FF2B5EF4-FFF2-40B4-BE49-F238E27FC236}">
                      <a16:creationId xmlns:a16="http://schemas.microsoft.com/office/drawing/2014/main" id="{894EF574-750F-4357-B972-0119D7F7B3FA}"/>
                    </a:ext>
                  </a:extLst>
                </p14:cNvPr>
                <p14:cNvContentPartPr/>
                <p14:nvPr/>
              </p14:nvContentPartPr>
              <p14:xfrm>
                <a:off x="2714703" y="2901211"/>
                <a:ext cx="230400" cy="201240"/>
              </p14:xfrm>
            </p:contentPart>
          </mc:Choice>
          <mc:Fallback xmlns="">
            <p:pic>
              <p:nvPicPr>
                <p:cNvPr id="36" name="Freihand 35">
                  <a:extLst>
                    <a:ext uri="{FF2B5EF4-FFF2-40B4-BE49-F238E27FC236}">
                      <a16:creationId xmlns:a16="http://schemas.microsoft.com/office/drawing/2014/main" id="{894EF574-750F-4357-B972-0119D7F7B3FA}"/>
                    </a:ext>
                  </a:extLst>
                </p:cNvPr>
                <p:cNvPicPr/>
                <p:nvPr/>
              </p:nvPicPr>
              <p:blipFill>
                <a:blip r:embed="rId188"/>
                <a:stretch>
                  <a:fillRect/>
                </a:stretch>
              </p:blipFill>
              <p:spPr>
                <a:xfrm>
                  <a:off x="2710383" y="2896891"/>
                  <a:ext cx="23904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80" name="Freihand 79">
                <a:extLst>
                  <a:ext uri="{FF2B5EF4-FFF2-40B4-BE49-F238E27FC236}">
                    <a16:creationId xmlns:a16="http://schemas.microsoft.com/office/drawing/2014/main" id="{A46F1A10-A84B-422A-AB80-380BAF222902}"/>
                  </a:ext>
                </a:extLst>
              </p14:cNvPr>
              <p14:cNvContentPartPr/>
              <p14:nvPr/>
            </p14:nvContentPartPr>
            <p14:xfrm>
              <a:off x="6598023" y="5103331"/>
              <a:ext cx="1817640" cy="101520"/>
            </p14:xfrm>
          </p:contentPart>
        </mc:Choice>
        <mc:Fallback xmlns="">
          <p:pic>
            <p:nvPicPr>
              <p:cNvPr id="80" name="Freihand 79">
                <a:extLst>
                  <a:ext uri="{FF2B5EF4-FFF2-40B4-BE49-F238E27FC236}">
                    <a16:creationId xmlns:a16="http://schemas.microsoft.com/office/drawing/2014/main" id="{A46F1A10-A84B-422A-AB80-380BAF222902}"/>
                  </a:ext>
                </a:extLst>
              </p:cNvPr>
              <p:cNvPicPr/>
              <p:nvPr/>
            </p:nvPicPr>
            <p:blipFill>
              <a:blip r:embed="rId190"/>
              <a:stretch>
                <a:fillRect/>
              </a:stretch>
            </p:blipFill>
            <p:spPr>
              <a:xfrm>
                <a:off x="6593703" y="5099011"/>
                <a:ext cx="1826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3" name="Freihand 82">
                <a:extLst>
                  <a:ext uri="{FF2B5EF4-FFF2-40B4-BE49-F238E27FC236}">
                    <a16:creationId xmlns:a16="http://schemas.microsoft.com/office/drawing/2014/main" id="{0E511BC2-403C-4FAC-9458-756890CB126E}"/>
                  </a:ext>
                </a:extLst>
              </p14:cNvPr>
              <p14:cNvContentPartPr/>
              <p14:nvPr/>
            </p14:nvContentPartPr>
            <p14:xfrm>
              <a:off x="3275583" y="5533531"/>
              <a:ext cx="2962800" cy="55440"/>
            </p14:xfrm>
          </p:contentPart>
        </mc:Choice>
        <mc:Fallback xmlns="">
          <p:pic>
            <p:nvPicPr>
              <p:cNvPr id="83" name="Freihand 82">
                <a:extLst>
                  <a:ext uri="{FF2B5EF4-FFF2-40B4-BE49-F238E27FC236}">
                    <a16:creationId xmlns:a16="http://schemas.microsoft.com/office/drawing/2014/main" id="{0E511BC2-403C-4FAC-9458-756890CB126E}"/>
                  </a:ext>
                </a:extLst>
              </p:cNvPr>
              <p:cNvPicPr/>
              <p:nvPr/>
            </p:nvPicPr>
            <p:blipFill>
              <a:blip r:embed="rId192"/>
              <a:stretch>
                <a:fillRect/>
              </a:stretch>
            </p:blipFill>
            <p:spPr>
              <a:xfrm>
                <a:off x="3271263" y="5529211"/>
                <a:ext cx="2971440" cy="64080"/>
              </a:xfrm>
              <a:prstGeom prst="rect">
                <a:avLst/>
              </a:prstGeom>
            </p:spPr>
          </p:pic>
        </mc:Fallback>
      </mc:AlternateContent>
      <p:grpSp>
        <p:nvGrpSpPr>
          <p:cNvPr id="125" name="Gruppieren 124">
            <a:extLst>
              <a:ext uri="{FF2B5EF4-FFF2-40B4-BE49-F238E27FC236}">
                <a16:creationId xmlns:a16="http://schemas.microsoft.com/office/drawing/2014/main" id="{B61EF7E2-20F8-4760-8744-51DEEB7E0990}"/>
              </a:ext>
            </a:extLst>
          </p:cNvPr>
          <p:cNvGrpSpPr/>
          <p:nvPr/>
        </p:nvGrpSpPr>
        <p:grpSpPr>
          <a:xfrm>
            <a:off x="1720383" y="5062651"/>
            <a:ext cx="1031040" cy="560880"/>
            <a:chOff x="1720383" y="5062651"/>
            <a:chExt cx="1031040" cy="560880"/>
          </a:xfrm>
        </p:grpSpPr>
        <mc:AlternateContent xmlns:mc="http://schemas.openxmlformats.org/markup-compatibility/2006" xmlns:p14="http://schemas.microsoft.com/office/powerpoint/2010/main">
          <mc:Choice Requires="p14">
            <p:contentPart p14:bwMode="auto" r:id="rId193">
              <p14:nvContentPartPr>
                <p14:cNvPr id="90" name="Freihand 89">
                  <a:extLst>
                    <a:ext uri="{FF2B5EF4-FFF2-40B4-BE49-F238E27FC236}">
                      <a16:creationId xmlns:a16="http://schemas.microsoft.com/office/drawing/2014/main" id="{7B727BF5-459D-40AD-A5A1-C2E0ECAA3117}"/>
                    </a:ext>
                  </a:extLst>
                </p14:cNvPr>
                <p14:cNvContentPartPr/>
                <p14:nvPr/>
              </p14:nvContentPartPr>
              <p14:xfrm>
                <a:off x="1720383" y="5273971"/>
                <a:ext cx="214200" cy="203400"/>
              </p14:xfrm>
            </p:contentPart>
          </mc:Choice>
          <mc:Fallback xmlns="">
            <p:pic>
              <p:nvPicPr>
                <p:cNvPr id="90" name="Freihand 89">
                  <a:extLst>
                    <a:ext uri="{FF2B5EF4-FFF2-40B4-BE49-F238E27FC236}">
                      <a16:creationId xmlns:a16="http://schemas.microsoft.com/office/drawing/2014/main" id="{7B727BF5-459D-40AD-A5A1-C2E0ECAA3117}"/>
                    </a:ext>
                  </a:extLst>
                </p:cNvPr>
                <p:cNvPicPr/>
                <p:nvPr/>
              </p:nvPicPr>
              <p:blipFill>
                <a:blip r:embed="rId194"/>
                <a:stretch>
                  <a:fillRect/>
                </a:stretch>
              </p:blipFill>
              <p:spPr>
                <a:xfrm>
                  <a:off x="1716063" y="5269651"/>
                  <a:ext cx="222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9" name="Freihand 98">
                  <a:extLst>
                    <a:ext uri="{FF2B5EF4-FFF2-40B4-BE49-F238E27FC236}">
                      <a16:creationId xmlns:a16="http://schemas.microsoft.com/office/drawing/2014/main" id="{BFA94D6A-B68E-47F0-9104-E0AAF0BB34B3}"/>
                    </a:ext>
                  </a:extLst>
                </p14:cNvPr>
                <p14:cNvContentPartPr/>
                <p14:nvPr/>
              </p14:nvContentPartPr>
              <p14:xfrm>
                <a:off x="2002263" y="5254171"/>
                <a:ext cx="97920" cy="204840"/>
              </p14:xfrm>
            </p:contentPart>
          </mc:Choice>
          <mc:Fallback xmlns="">
            <p:pic>
              <p:nvPicPr>
                <p:cNvPr id="99" name="Freihand 98">
                  <a:extLst>
                    <a:ext uri="{FF2B5EF4-FFF2-40B4-BE49-F238E27FC236}">
                      <a16:creationId xmlns:a16="http://schemas.microsoft.com/office/drawing/2014/main" id="{BFA94D6A-B68E-47F0-9104-E0AAF0BB34B3}"/>
                    </a:ext>
                  </a:extLst>
                </p:cNvPr>
                <p:cNvPicPr/>
                <p:nvPr/>
              </p:nvPicPr>
              <p:blipFill>
                <a:blip r:embed="rId196"/>
                <a:stretch>
                  <a:fillRect/>
                </a:stretch>
              </p:blipFill>
              <p:spPr>
                <a:xfrm>
                  <a:off x="1997943" y="5249851"/>
                  <a:ext cx="106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6F272697-5FCB-4A3E-84B8-6686027E486A}"/>
                    </a:ext>
                  </a:extLst>
                </p14:cNvPr>
                <p14:cNvContentPartPr/>
                <p14:nvPr/>
              </p14:nvContentPartPr>
              <p14:xfrm>
                <a:off x="2158143" y="5346331"/>
                <a:ext cx="130680" cy="61560"/>
              </p14:xfrm>
            </p:contentPart>
          </mc:Choice>
          <mc:Fallback xmlns="">
            <p:pic>
              <p:nvPicPr>
                <p:cNvPr id="103" name="Freihand 102">
                  <a:extLst>
                    <a:ext uri="{FF2B5EF4-FFF2-40B4-BE49-F238E27FC236}">
                      <a16:creationId xmlns:a16="http://schemas.microsoft.com/office/drawing/2014/main" id="{6F272697-5FCB-4A3E-84B8-6686027E486A}"/>
                    </a:ext>
                  </a:extLst>
                </p:cNvPr>
                <p:cNvPicPr/>
                <p:nvPr/>
              </p:nvPicPr>
              <p:blipFill>
                <a:blip r:embed="rId198"/>
                <a:stretch>
                  <a:fillRect/>
                </a:stretch>
              </p:blipFill>
              <p:spPr>
                <a:xfrm>
                  <a:off x="2153823" y="5342011"/>
                  <a:ext cx="139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 name="Freihand 113">
                  <a:extLst>
                    <a:ext uri="{FF2B5EF4-FFF2-40B4-BE49-F238E27FC236}">
                      <a16:creationId xmlns:a16="http://schemas.microsoft.com/office/drawing/2014/main" id="{2B29D359-107E-4166-B62C-734655EBD53F}"/>
                    </a:ext>
                  </a:extLst>
                </p14:cNvPr>
                <p14:cNvContentPartPr/>
                <p14:nvPr/>
              </p14:nvContentPartPr>
              <p14:xfrm>
                <a:off x="2223663" y="5351731"/>
                <a:ext cx="91800" cy="145800"/>
              </p14:xfrm>
            </p:contentPart>
          </mc:Choice>
          <mc:Fallback xmlns="">
            <p:pic>
              <p:nvPicPr>
                <p:cNvPr id="114" name="Freihand 113">
                  <a:extLst>
                    <a:ext uri="{FF2B5EF4-FFF2-40B4-BE49-F238E27FC236}">
                      <a16:creationId xmlns:a16="http://schemas.microsoft.com/office/drawing/2014/main" id="{2B29D359-107E-4166-B62C-734655EBD53F}"/>
                    </a:ext>
                  </a:extLst>
                </p:cNvPr>
                <p:cNvPicPr/>
                <p:nvPr/>
              </p:nvPicPr>
              <p:blipFill>
                <a:blip r:embed="rId200"/>
                <a:stretch>
                  <a:fillRect/>
                </a:stretch>
              </p:blipFill>
              <p:spPr>
                <a:xfrm>
                  <a:off x="2219343" y="5347411"/>
                  <a:ext cx="100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3FDF111D-62EC-4E67-BAB5-C6D8E0DA0195}"/>
                    </a:ext>
                  </a:extLst>
                </p14:cNvPr>
                <p14:cNvContentPartPr/>
                <p14:nvPr/>
              </p14:nvContentPartPr>
              <p14:xfrm>
                <a:off x="2353263" y="5419051"/>
                <a:ext cx="39240" cy="112680"/>
              </p14:xfrm>
            </p:contentPart>
          </mc:Choice>
          <mc:Fallback xmlns="">
            <p:pic>
              <p:nvPicPr>
                <p:cNvPr id="117" name="Freihand 116">
                  <a:extLst>
                    <a:ext uri="{FF2B5EF4-FFF2-40B4-BE49-F238E27FC236}">
                      <a16:creationId xmlns:a16="http://schemas.microsoft.com/office/drawing/2014/main" id="{3FDF111D-62EC-4E67-BAB5-C6D8E0DA0195}"/>
                    </a:ext>
                  </a:extLst>
                </p:cNvPr>
                <p:cNvPicPr/>
                <p:nvPr/>
              </p:nvPicPr>
              <p:blipFill>
                <a:blip r:embed="rId202"/>
                <a:stretch>
                  <a:fillRect/>
                </a:stretch>
              </p:blipFill>
              <p:spPr>
                <a:xfrm>
                  <a:off x="2348943" y="5414731"/>
                  <a:ext cx="47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287E4267-B492-49AB-980A-8C036365538A}"/>
                    </a:ext>
                  </a:extLst>
                </p14:cNvPr>
                <p14:cNvContentPartPr/>
                <p14:nvPr/>
              </p14:nvContentPartPr>
              <p14:xfrm>
                <a:off x="2513103" y="5236531"/>
                <a:ext cx="118080" cy="215280"/>
              </p14:xfrm>
            </p:contentPart>
          </mc:Choice>
          <mc:Fallback xmlns="">
            <p:pic>
              <p:nvPicPr>
                <p:cNvPr id="118" name="Freihand 117">
                  <a:extLst>
                    <a:ext uri="{FF2B5EF4-FFF2-40B4-BE49-F238E27FC236}">
                      <a16:creationId xmlns:a16="http://schemas.microsoft.com/office/drawing/2014/main" id="{287E4267-B492-49AB-980A-8C036365538A}"/>
                    </a:ext>
                  </a:extLst>
                </p:cNvPr>
                <p:cNvPicPr/>
                <p:nvPr/>
              </p:nvPicPr>
              <p:blipFill>
                <a:blip r:embed="rId204"/>
                <a:stretch>
                  <a:fillRect/>
                </a:stretch>
              </p:blipFill>
              <p:spPr>
                <a:xfrm>
                  <a:off x="2508783" y="5232211"/>
                  <a:ext cx="126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DFAE010F-EF8A-43D0-BD6D-76A320438217}"/>
                    </a:ext>
                  </a:extLst>
                </p14:cNvPr>
                <p14:cNvContentPartPr/>
                <p14:nvPr/>
              </p14:nvContentPartPr>
              <p14:xfrm>
                <a:off x="2544063" y="5221051"/>
                <a:ext cx="207360" cy="402480"/>
              </p14:xfrm>
            </p:contentPart>
          </mc:Choice>
          <mc:Fallback xmlns="">
            <p:pic>
              <p:nvPicPr>
                <p:cNvPr id="119" name="Freihand 118">
                  <a:extLst>
                    <a:ext uri="{FF2B5EF4-FFF2-40B4-BE49-F238E27FC236}">
                      <a16:creationId xmlns:a16="http://schemas.microsoft.com/office/drawing/2014/main" id="{DFAE010F-EF8A-43D0-BD6D-76A320438217}"/>
                    </a:ext>
                  </a:extLst>
                </p:cNvPr>
                <p:cNvPicPr/>
                <p:nvPr/>
              </p:nvPicPr>
              <p:blipFill>
                <a:blip r:embed="rId206"/>
                <a:stretch>
                  <a:fillRect/>
                </a:stretch>
              </p:blipFill>
              <p:spPr>
                <a:xfrm>
                  <a:off x="2539743" y="5216731"/>
                  <a:ext cx="216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FB7D1266-1956-4367-BBAA-F188F4DDE083}"/>
                    </a:ext>
                  </a:extLst>
                </p14:cNvPr>
                <p14:cNvContentPartPr/>
                <p14:nvPr/>
              </p14:nvContentPartPr>
              <p14:xfrm>
                <a:off x="2272983" y="5062651"/>
                <a:ext cx="34200" cy="207000"/>
              </p14:xfrm>
            </p:contentPart>
          </mc:Choice>
          <mc:Fallback xmlns="">
            <p:pic>
              <p:nvPicPr>
                <p:cNvPr id="121" name="Freihand 120">
                  <a:extLst>
                    <a:ext uri="{FF2B5EF4-FFF2-40B4-BE49-F238E27FC236}">
                      <a16:creationId xmlns:a16="http://schemas.microsoft.com/office/drawing/2014/main" id="{FB7D1266-1956-4367-BBAA-F188F4DDE083}"/>
                    </a:ext>
                  </a:extLst>
                </p:cNvPr>
                <p:cNvPicPr/>
                <p:nvPr/>
              </p:nvPicPr>
              <p:blipFill>
                <a:blip r:embed="rId208"/>
                <a:stretch>
                  <a:fillRect/>
                </a:stretch>
              </p:blipFill>
              <p:spPr>
                <a:xfrm>
                  <a:off x="2268663" y="5058331"/>
                  <a:ext cx="42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A9DB4A53-B4BD-4FCE-9BF6-B84FB8F346A0}"/>
                    </a:ext>
                  </a:extLst>
                </p14:cNvPr>
                <p14:cNvContentPartPr/>
                <p14:nvPr/>
              </p14:nvContentPartPr>
              <p14:xfrm>
                <a:off x="2199183" y="5146171"/>
                <a:ext cx="202680" cy="19440"/>
              </p14:xfrm>
            </p:contentPart>
          </mc:Choice>
          <mc:Fallback xmlns="">
            <p:pic>
              <p:nvPicPr>
                <p:cNvPr id="122" name="Freihand 121">
                  <a:extLst>
                    <a:ext uri="{FF2B5EF4-FFF2-40B4-BE49-F238E27FC236}">
                      <a16:creationId xmlns:a16="http://schemas.microsoft.com/office/drawing/2014/main" id="{A9DB4A53-B4BD-4FCE-9BF6-B84FB8F346A0}"/>
                    </a:ext>
                  </a:extLst>
                </p:cNvPr>
                <p:cNvPicPr/>
                <p:nvPr/>
              </p:nvPicPr>
              <p:blipFill>
                <a:blip r:embed="rId210"/>
                <a:stretch>
                  <a:fillRect/>
                </a:stretch>
              </p:blipFill>
              <p:spPr>
                <a:xfrm>
                  <a:off x="2194863" y="5141851"/>
                  <a:ext cx="211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CCB33D01-26D6-4353-BE42-095EC32A366B}"/>
                    </a:ext>
                  </a:extLst>
                </p14:cNvPr>
                <p14:cNvContentPartPr/>
                <p14:nvPr/>
              </p14:nvContentPartPr>
              <p14:xfrm>
                <a:off x="2548023" y="5126731"/>
                <a:ext cx="136080" cy="25200"/>
              </p14:xfrm>
            </p:contentPart>
          </mc:Choice>
          <mc:Fallback xmlns="">
            <p:pic>
              <p:nvPicPr>
                <p:cNvPr id="124" name="Freihand 123">
                  <a:extLst>
                    <a:ext uri="{FF2B5EF4-FFF2-40B4-BE49-F238E27FC236}">
                      <a16:creationId xmlns:a16="http://schemas.microsoft.com/office/drawing/2014/main" id="{CCB33D01-26D6-4353-BE42-095EC32A366B}"/>
                    </a:ext>
                  </a:extLst>
                </p:cNvPr>
                <p:cNvPicPr/>
                <p:nvPr/>
              </p:nvPicPr>
              <p:blipFill>
                <a:blip r:embed="rId212"/>
                <a:stretch>
                  <a:fillRect/>
                </a:stretch>
              </p:blipFill>
              <p:spPr>
                <a:xfrm>
                  <a:off x="2543703" y="5122411"/>
                  <a:ext cx="144720" cy="33840"/>
                </a:xfrm>
                <a:prstGeom prst="rect">
                  <a:avLst/>
                </a:prstGeom>
              </p:spPr>
            </p:pic>
          </mc:Fallback>
        </mc:AlternateContent>
      </p:grpSp>
      <p:grpSp>
        <p:nvGrpSpPr>
          <p:cNvPr id="127" name="Gruppieren 126">
            <a:extLst>
              <a:ext uri="{FF2B5EF4-FFF2-40B4-BE49-F238E27FC236}">
                <a16:creationId xmlns:a16="http://schemas.microsoft.com/office/drawing/2014/main" id="{1CEAA3B2-B141-411C-8632-FBD18774AF21}"/>
              </a:ext>
            </a:extLst>
          </p:cNvPr>
          <p:cNvGrpSpPr/>
          <p:nvPr/>
        </p:nvGrpSpPr>
        <p:grpSpPr>
          <a:xfrm>
            <a:off x="3806583" y="2906971"/>
            <a:ext cx="2532600" cy="1027800"/>
            <a:chOff x="3806583" y="2906971"/>
            <a:chExt cx="2532600" cy="1027800"/>
          </a:xfrm>
        </p:grpSpPr>
        <mc:AlternateContent xmlns:mc="http://schemas.openxmlformats.org/markup-compatibility/2006" xmlns:p14="http://schemas.microsoft.com/office/powerpoint/2010/main">
          <mc:Choice Requires="p14">
            <p:contentPart p14:bwMode="auto" r:id="rId213">
              <p14:nvContentPartPr>
                <p14:cNvPr id="52" name="Freihand 51">
                  <a:extLst>
                    <a:ext uri="{FF2B5EF4-FFF2-40B4-BE49-F238E27FC236}">
                      <a16:creationId xmlns:a16="http://schemas.microsoft.com/office/drawing/2014/main" id="{251A5B59-AB35-4064-80AC-84E41A0D3476}"/>
                    </a:ext>
                  </a:extLst>
                </p14:cNvPr>
                <p14:cNvContentPartPr/>
                <p14:nvPr/>
              </p14:nvContentPartPr>
              <p14:xfrm>
                <a:off x="4372863" y="2907691"/>
                <a:ext cx="197640" cy="294480"/>
              </p14:xfrm>
            </p:contentPart>
          </mc:Choice>
          <mc:Fallback xmlns="">
            <p:pic>
              <p:nvPicPr>
                <p:cNvPr id="52" name="Freihand 51">
                  <a:extLst>
                    <a:ext uri="{FF2B5EF4-FFF2-40B4-BE49-F238E27FC236}">
                      <a16:creationId xmlns:a16="http://schemas.microsoft.com/office/drawing/2014/main" id="{251A5B59-AB35-4064-80AC-84E41A0D3476}"/>
                    </a:ext>
                  </a:extLst>
                </p:cNvPr>
                <p:cNvPicPr/>
                <p:nvPr/>
              </p:nvPicPr>
              <p:blipFill>
                <a:blip r:embed="rId214"/>
                <a:stretch>
                  <a:fillRect/>
                </a:stretch>
              </p:blipFill>
              <p:spPr>
                <a:xfrm>
                  <a:off x="4368543" y="2903371"/>
                  <a:ext cx="2062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5" name="Freihand 54">
                  <a:extLst>
                    <a:ext uri="{FF2B5EF4-FFF2-40B4-BE49-F238E27FC236}">
                      <a16:creationId xmlns:a16="http://schemas.microsoft.com/office/drawing/2014/main" id="{9CC894A5-D302-41A0-B184-95AD1CE02D41}"/>
                    </a:ext>
                  </a:extLst>
                </p14:cNvPr>
                <p14:cNvContentPartPr/>
                <p14:nvPr/>
              </p14:nvContentPartPr>
              <p14:xfrm>
                <a:off x="4579143" y="3063571"/>
                <a:ext cx="155880" cy="123120"/>
              </p14:xfrm>
            </p:contentPart>
          </mc:Choice>
          <mc:Fallback xmlns="">
            <p:pic>
              <p:nvPicPr>
                <p:cNvPr id="55" name="Freihand 54">
                  <a:extLst>
                    <a:ext uri="{FF2B5EF4-FFF2-40B4-BE49-F238E27FC236}">
                      <a16:creationId xmlns:a16="http://schemas.microsoft.com/office/drawing/2014/main" id="{9CC894A5-D302-41A0-B184-95AD1CE02D41}"/>
                    </a:ext>
                  </a:extLst>
                </p:cNvPr>
                <p:cNvPicPr/>
                <p:nvPr/>
              </p:nvPicPr>
              <p:blipFill>
                <a:blip r:embed="rId216"/>
                <a:stretch>
                  <a:fillRect/>
                </a:stretch>
              </p:blipFill>
              <p:spPr>
                <a:xfrm>
                  <a:off x="4574823" y="3059251"/>
                  <a:ext cx="16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9" name="Freihand 58">
                  <a:extLst>
                    <a:ext uri="{FF2B5EF4-FFF2-40B4-BE49-F238E27FC236}">
                      <a16:creationId xmlns:a16="http://schemas.microsoft.com/office/drawing/2014/main" id="{9D2E7C2A-0EF3-4AC3-9D62-B7B4696A2F61}"/>
                    </a:ext>
                  </a:extLst>
                </p14:cNvPr>
                <p14:cNvContentPartPr/>
                <p14:nvPr/>
              </p14:nvContentPartPr>
              <p14:xfrm>
                <a:off x="4748703" y="3065011"/>
                <a:ext cx="140760" cy="199080"/>
              </p14:xfrm>
            </p:contentPart>
          </mc:Choice>
          <mc:Fallback xmlns="">
            <p:pic>
              <p:nvPicPr>
                <p:cNvPr id="59" name="Freihand 58">
                  <a:extLst>
                    <a:ext uri="{FF2B5EF4-FFF2-40B4-BE49-F238E27FC236}">
                      <a16:creationId xmlns:a16="http://schemas.microsoft.com/office/drawing/2014/main" id="{9D2E7C2A-0EF3-4AC3-9D62-B7B4696A2F61}"/>
                    </a:ext>
                  </a:extLst>
                </p:cNvPr>
                <p:cNvPicPr/>
                <p:nvPr/>
              </p:nvPicPr>
              <p:blipFill>
                <a:blip r:embed="rId218"/>
                <a:stretch>
                  <a:fillRect/>
                </a:stretch>
              </p:blipFill>
              <p:spPr>
                <a:xfrm>
                  <a:off x="4744383" y="3060691"/>
                  <a:ext cx="149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2" name="Freihand 61">
                  <a:extLst>
                    <a:ext uri="{FF2B5EF4-FFF2-40B4-BE49-F238E27FC236}">
                      <a16:creationId xmlns:a16="http://schemas.microsoft.com/office/drawing/2014/main" id="{A9C87B10-217F-49AC-8CA5-AF7D841DC83A}"/>
                    </a:ext>
                  </a:extLst>
                </p14:cNvPr>
                <p14:cNvContentPartPr/>
                <p14:nvPr/>
              </p14:nvContentPartPr>
              <p14:xfrm>
                <a:off x="4866063" y="3053491"/>
                <a:ext cx="105120" cy="205560"/>
              </p14:xfrm>
            </p:contentPart>
          </mc:Choice>
          <mc:Fallback xmlns="">
            <p:pic>
              <p:nvPicPr>
                <p:cNvPr id="62" name="Freihand 61">
                  <a:extLst>
                    <a:ext uri="{FF2B5EF4-FFF2-40B4-BE49-F238E27FC236}">
                      <a16:creationId xmlns:a16="http://schemas.microsoft.com/office/drawing/2014/main" id="{A9C87B10-217F-49AC-8CA5-AF7D841DC83A}"/>
                    </a:ext>
                  </a:extLst>
                </p:cNvPr>
                <p:cNvPicPr/>
                <p:nvPr/>
              </p:nvPicPr>
              <p:blipFill>
                <a:blip r:embed="rId220"/>
                <a:stretch>
                  <a:fillRect/>
                </a:stretch>
              </p:blipFill>
              <p:spPr>
                <a:xfrm>
                  <a:off x="4861743" y="3049171"/>
                  <a:ext cx="113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3" name="Freihand 72">
                  <a:extLst>
                    <a:ext uri="{FF2B5EF4-FFF2-40B4-BE49-F238E27FC236}">
                      <a16:creationId xmlns:a16="http://schemas.microsoft.com/office/drawing/2014/main" id="{20D4F200-B5C0-4E00-A160-C04768E0E3BA}"/>
                    </a:ext>
                  </a:extLst>
                </p14:cNvPr>
                <p14:cNvContentPartPr/>
                <p14:nvPr/>
              </p14:nvContentPartPr>
              <p14:xfrm>
                <a:off x="4998183" y="2996251"/>
                <a:ext cx="406800" cy="363600"/>
              </p14:xfrm>
            </p:contentPart>
          </mc:Choice>
          <mc:Fallback xmlns="">
            <p:pic>
              <p:nvPicPr>
                <p:cNvPr id="73" name="Freihand 72">
                  <a:extLst>
                    <a:ext uri="{FF2B5EF4-FFF2-40B4-BE49-F238E27FC236}">
                      <a16:creationId xmlns:a16="http://schemas.microsoft.com/office/drawing/2014/main" id="{20D4F200-B5C0-4E00-A160-C04768E0E3BA}"/>
                    </a:ext>
                  </a:extLst>
                </p:cNvPr>
                <p:cNvPicPr/>
                <p:nvPr/>
              </p:nvPicPr>
              <p:blipFill>
                <a:blip r:embed="rId222"/>
                <a:stretch>
                  <a:fillRect/>
                </a:stretch>
              </p:blipFill>
              <p:spPr>
                <a:xfrm>
                  <a:off x="4993863" y="2991931"/>
                  <a:ext cx="4154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6" name="Freihand 125">
                  <a:extLst>
                    <a:ext uri="{FF2B5EF4-FFF2-40B4-BE49-F238E27FC236}">
                      <a16:creationId xmlns:a16="http://schemas.microsoft.com/office/drawing/2014/main" id="{116195A4-835C-481B-9C97-81D0EE5D1A21}"/>
                    </a:ext>
                  </a:extLst>
                </p14:cNvPr>
                <p14:cNvContentPartPr/>
                <p14:nvPr/>
              </p14:nvContentPartPr>
              <p14:xfrm>
                <a:off x="3806583" y="2906971"/>
                <a:ext cx="2532600" cy="1027800"/>
              </p14:xfrm>
            </p:contentPart>
          </mc:Choice>
          <mc:Fallback xmlns="">
            <p:pic>
              <p:nvPicPr>
                <p:cNvPr id="126" name="Freihand 125">
                  <a:extLst>
                    <a:ext uri="{FF2B5EF4-FFF2-40B4-BE49-F238E27FC236}">
                      <a16:creationId xmlns:a16="http://schemas.microsoft.com/office/drawing/2014/main" id="{116195A4-835C-481B-9C97-81D0EE5D1A21}"/>
                    </a:ext>
                  </a:extLst>
                </p:cNvPr>
                <p:cNvPicPr/>
                <p:nvPr/>
              </p:nvPicPr>
              <p:blipFill>
                <a:blip r:embed="rId224"/>
                <a:stretch>
                  <a:fillRect/>
                </a:stretch>
              </p:blipFill>
              <p:spPr>
                <a:xfrm>
                  <a:off x="3802263" y="2902651"/>
                  <a:ext cx="2541240" cy="103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5">
            <p14:nvContentPartPr>
              <p14:cNvPr id="79" name="Freihand 78">
                <a:extLst>
                  <a:ext uri="{FF2B5EF4-FFF2-40B4-BE49-F238E27FC236}">
                    <a16:creationId xmlns:a16="http://schemas.microsoft.com/office/drawing/2014/main" id="{4EC99983-0993-0706-BF0F-DF3E9AB35672}"/>
                  </a:ext>
                </a:extLst>
              </p14:cNvPr>
              <p14:cNvContentPartPr/>
              <p14:nvPr/>
            </p14:nvContentPartPr>
            <p14:xfrm>
              <a:off x="1105413" y="1562068"/>
              <a:ext cx="3739320" cy="1229040"/>
            </p14:xfrm>
          </p:contentPart>
        </mc:Choice>
        <mc:Fallback>
          <p:pic>
            <p:nvPicPr>
              <p:cNvPr id="79" name="Freihand 78">
                <a:extLst>
                  <a:ext uri="{FF2B5EF4-FFF2-40B4-BE49-F238E27FC236}">
                    <a16:creationId xmlns:a16="http://schemas.microsoft.com/office/drawing/2014/main" id="{4EC99983-0993-0706-BF0F-DF3E9AB35672}"/>
                  </a:ext>
                </a:extLst>
              </p:cNvPr>
              <p:cNvPicPr/>
              <p:nvPr/>
            </p:nvPicPr>
            <p:blipFill>
              <a:blip r:embed="rId226"/>
              <a:stretch>
                <a:fillRect/>
              </a:stretch>
            </p:blipFill>
            <p:spPr>
              <a:xfrm>
                <a:off x="1099293" y="1555948"/>
                <a:ext cx="3751560" cy="1241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0" name="Freihand 119">
                <a:extLst>
                  <a:ext uri="{FF2B5EF4-FFF2-40B4-BE49-F238E27FC236}">
                    <a16:creationId xmlns:a16="http://schemas.microsoft.com/office/drawing/2014/main" id="{29D78E2B-EF2C-1B6E-D123-A1A38A6ACAD6}"/>
                  </a:ext>
                </a:extLst>
              </p14:cNvPr>
              <p14:cNvContentPartPr/>
              <p14:nvPr/>
            </p14:nvContentPartPr>
            <p14:xfrm>
              <a:off x="1235733" y="4235788"/>
              <a:ext cx="2962440" cy="702720"/>
            </p14:xfrm>
          </p:contentPart>
        </mc:Choice>
        <mc:Fallback>
          <p:pic>
            <p:nvPicPr>
              <p:cNvPr id="120" name="Freihand 119">
                <a:extLst>
                  <a:ext uri="{FF2B5EF4-FFF2-40B4-BE49-F238E27FC236}">
                    <a16:creationId xmlns:a16="http://schemas.microsoft.com/office/drawing/2014/main" id="{29D78E2B-EF2C-1B6E-D123-A1A38A6ACAD6}"/>
                  </a:ext>
                </a:extLst>
              </p:cNvPr>
              <p:cNvPicPr/>
              <p:nvPr/>
            </p:nvPicPr>
            <p:blipFill>
              <a:blip r:embed="rId228"/>
              <a:stretch>
                <a:fillRect/>
              </a:stretch>
            </p:blipFill>
            <p:spPr>
              <a:xfrm>
                <a:off x="1229613" y="4229668"/>
                <a:ext cx="2974680" cy="71496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EB385FA-F187-4ED5-8616-1C979AF004AD}"/>
                  </a:ext>
                </a:extLst>
              </p14:cNvPr>
              <p14:cNvContentPartPr/>
              <p14:nvPr/>
            </p14:nvContentPartPr>
            <p14:xfrm>
              <a:off x="2726583" y="1056211"/>
              <a:ext cx="566640" cy="610920"/>
            </p14:xfrm>
          </p:contentPart>
        </mc:Choice>
        <mc:Fallback xmlns="">
          <p:pic>
            <p:nvPicPr>
              <p:cNvPr id="2" name="Freihand 1">
                <a:extLst>
                  <a:ext uri="{FF2B5EF4-FFF2-40B4-BE49-F238E27FC236}">
                    <a16:creationId xmlns:a16="http://schemas.microsoft.com/office/drawing/2014/main" id="{2EB385FA-F187-4ED5-8616-1C979AF004AD}"/>
                  </a:ext>
                </a:extLst>
              </p:cNvPr>
              <p:cNvPicPr/>
              <p:nvPr/>
            </p:nvPicPr>
            <p:blipFill>
              <a:blip r:embed="rId5"/>
              <a:stretch>
                <a:fillRect/>
              </a:stretch>
            </p:blipFill>
            <p:spPr>
              <a:xfrm>
                <a:off x="2722263" y="1051891"/>
                <a:ext cx="5752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91DD2A1-E4B0-4093-A207-71597EB11990}"/>
                  </a:ext>
                </a:extLst>
              </p14:cNvPr>
              <p14:cNvContentPartPr/>
              <p14:nvPr/>
            </p14:nvContentPartPr>
            <p14:xfrm>
              <a:off x="3258303" y="1103731"/>
              <a:ext cx="220320" cy="523440"/>
            </p14:xfrm>
          </p:contentPart>
        </mc:Choice>
        <mc:Fallback xmlns="">
          <p:pic>
            <p:nvPicPr>
              <p:cNvPr id="3" name="Freihand 2">
                <a:extLst>
                  <a:ext uri="{FF2B5EF4-FFF2-40B4-BE49-F238E27FC236}">
                    <a16:creationId xmlns:a16="http://schemas.microsoft.com/office/drawing/2014/main" id="{791DD2A1-E4B0-4093-A207-71597EB11990}"/>
                  </a:ext>
                </a:extLst>
              </p:cNvPr>
              <p:cNvPicPr/>
              <p:nvPr/>
            </p:nvPicPr>
            <p:blipFill>
              <a:blip r:embed="rId7"/>
              <a:stretch>
                <a:fillRect/>
              </a:stretch>
            </p:blipFill>
            <p:spPr>
              <a:xfrm>
                <a:off x="3253983" y="1099411"/>
                <a:ext cx="228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C1CD35B-C21F-477F-AFCC-767D62FA6AC9}"/>
                  </a:ext>
                </a:extLst>
              </p14:cNvPr>
              <p14:cNvContentPartPr/>
              <p14:nvPr/>
            </p14:nvContentPartPr>
            <p14:xfrm>
              <a:off x="3569703" y="1538251"/>
              <a:ext cx="268920" cy="62280"/>
            </p14:xfrm>
          </p:contentPart>
        </mc:Choice>
        <mc:Fallback xmlns="">
          <p:pic>
            <p:nvPicPr>
              <p:cNvPr id="4" name="Freihand 3">
                <a:extLst>
                  <a:ext uri="{FF2B5EF4-FFF2-40B4-BE49-F238E27FC236}">
                    <a16:creationId xmlns:a16="http://schemas.microsoft.com/office/drawing/2014/main" id="{6C1CD35B-C21F-477F-AFCC-767D62FA6AC9}"/>
                  </a:ext>
                </a:extLst>
              </p:cNvPr>
              <p:cNvPicPr/>
              <p:nvPr/>
            </p:nvPicPr>
            <p:blipFill>
              <a:blip r:embed="rId9"/>
              <a:stretch>
                <a:fillRect/>
              </a:stretch>
            </p:blipFill>
            <p:spPr>
              <a:xfrm>
                <a:off x="3565383" y="1533931"/>
                <a:ext cx="277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62C69EF-C6BC-473E-B3F7-595D5C9E810E}"/>
                  </a:ext>
                </a:extLst>
              </p14:cNvPr>
              <p14:cNvContentPartPr/>
              <p14:nvPr/>
            </p14:nvContentPartPr>
            <p14:xfrm>
              <a:off x="4337943" y="1087891"/>
              <a:ext cx="250560" cy="549720"/>
            </p14:xfrm>
          </p:contentPart>
        </mc:Choice>
        <mc:Fallback xmlns="">
          <p:pic>
            <p:nvPicPr>
              <p:cNvPr id="5" name="Freihand 4">
                <a:extLst>
                  <a:ext uri="{FF2B5EF4-FFF2-40B4-BE49-F238E27FC236}">
                    <a16:creationId xmlns:a16="http://schemas.microsoft.com/office/drawing/2014/main" id="{862C69EF-C6BC-473E-B3F7-595D5C9E810E}"/>
                  </a:ext>
                </a:extLst>
              </p:cNvPr>
              <p:cNvPicPr/>
              <p:nvPr/>
            </p:nvPicPr>
            <p:blipFill>
              <a:blip r:embed="rId11"/>
              <a:stretch>
                <a:fillRect/>
              </a:stretch>
            </p:blipFill>
            <p:spPr>
              <a:xfrm>
                <a:off x="4333623" y="1083571"/>
                <a:ext cx="25920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Freihand 51">
                <a:extLst>
                  <a:ext uri="{FF2B5EF4-FFF2-40B4-BE49-F238E27FC236}">
                    <a16:creationId xmlns:a16="http://schemas.microsoft.com/office/drawing/2014/main" id="{39326E5E-79C7-473E-ABF0-2C799EC01E79}"/>
                  </a:ext>
                </a:extLst>
              </p14:cNvPr>
              <p14:cNvContentPartPr/>
              <p14:nvPr/>
            </p14:nvContentPartPr>
            <p14:xfrm>
              <a:off x="1092543" y="4687171"/>
              <a:ext cx="6247440" cy="1002600"/>
            </p14:xfrm>
          </p:contentPart>
        </mc:Choice>
        <mc:Fallback xmlns="">
          <p:pic>
            <p:nvPicPr>
              <p:cNvPr id="52" name="Freihand 51">
                <a:extLst>
                  <a:ext uri="{FF2B5EF4-FFF2-40B4-BE49-F238E27FC236}">
                    <a16:creationId xmlns:a16="http://schemas.microsoft.com/office/drawing/2014/main" id="{39326E5E-79C7-473E-ABF0-2C799EC01E79}"/>
                  </a:ext>
                </a:extLst>
              </p:cNvPr>
              <p:cNvPicPr/>
              <p:nvPr/>
            </p:nvPicPr>
            <p:blipFill>
              <a:blip r:embed="rId13"/>
              <a:stretch>
                <a:fillRect/>
              </a:stretch>
            </p:blipFill>
            <p:spPr>
              <a:xfrm>
                <a:off x="1088223" y="4682851"/>
                <a:ext cx="6256080" cy="10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Freihand 52">
                <a:extLst>
                  <a:ext uri="{FF2B5EF4-FFF2-40B4-BE49-F238E27FC236}">
                    <a16:creationId xmlns:a16="http://schemas.microsoft.com/office/drawing/2014/main" id="{216448B6-FD6F-4301-AB85-F60250845C51}"/>
                  </a:ext>
                </a:extLst>
              </p14:cNvPr>
              <p14:cNvContentPartPr/>
              <p14:nvPr/>
            </p14:nvContentPartPr>
            <p14:xfrm>
              <a:off x="5404263" y="466531"/>
              <a:ext cx="6066360" cy="137160"/>
            </p14:xfrm>
          </p:contentPart>
        </mc:Choice>
        <mc:Fallback xmlns="">
          <p:pic>
            <p:nvPicPr>
              <p:cNvPr id="53" name="Freihand 52">
                <a:extLst>
                  <a:ext uri="{FF2B5EF4-FFF2-40B4-BE49-F238E27FC236}">
                    <a16:creationId xmlns:a16="http://schemas.microsoft.com/office/drawing/2014/main" id="{216448B6-FD6F-4301-AB85-F60250845C51}"/>
                  </a:ext>
                </a:extLst>
              </p:cNvPr>
              <p:cNvPicPr/>
              <p:nvPr/>
            </p:nvPicPr>
            <p:blipFill>
              <a:blip r:embed="rId15"/>
              <a:stretch>
                <a:fillRect/>
              </a:stretch>
            </p:blipFill>
            <p:spPr>
              <a:xfrm>
                <a:off x="5399943" y="462211"/>
                <a:ext cx="6075000" cy="145800"/>
              </a:xfrm>
              <a:prstGeom prst="rect">
                <a:avLst/>
              </a:prstGeom>
            </p:spPr>
          </p:pic>
        </mc:Fallback>
      </mc:AlternateContent>
      <p:grpSp>
        <p:nvGrpSpPr>
          <p:cNvPr id="63" name="Gruppieren 62">
            <a:extLst>
              <a:ext uri="{FF2B5EF4-FFF2-40B4-BE49-F238E27FC236}">
                <a16:creationId xmlns:a16="http://schemas.microsoft.com/office/drawing/2014/main" id="{9ADBBA6B-3AAD-4D4E-97B9-FE5F4D61F43F}"/>
              </a:ext>
            </a:extLst>
          </p:cNvPr>
          <p:cNvGrpSpPr/>
          <p:nvPr/>
        </p:nvGrpSpPr>
        <p:grpSpPr>
          <a:xfrm>
            <a:off x="8253303" y="1419451"/>
            <a:ext cx="1322640" cy="316800"/>
            <a:chOff x="8253303" y="1419451"/>
            <a:chExt cx="1322640" cy="316800"/>
          </a:xfrm>
        </p:grpSpPr>
        <mc:AlternateContent xmlns:mc="http://schemas.openxmlformats.org/markup-compatibility/2006" xmlns:p14="http://schemas.microsoft.com/office/powerpoint/2010/main">
          <mc:Choice Requires="p14">
            <p:contentPart p14:bwMode="auto" r:id="rId16">
              <p14:nvContentPartPr>
                <p14:cNvPr id="55" name="Freihand 54">
                  <a:extLst>
                    <a:ext uri="{FF2B5EF4-FFF2-40B4-BE49-F238E27FC236}">
                      <a16:creationId xmlns:a16="http://schemas.microsoft.com/office/drawing/2014/main" id="{AD413F23-F47D-48C1-8B59-5E2D584EF42D}"/>
                    </a:ext>
                  </a:extLst>
                </p14:cNvPr>
                <p14:cNvContentPartPr/>
                <p14:nvPr/>
              </p14:nvContentPartPr>
              <p14:xfrm>
                <a:off x="8357703" y="1551211"/>
                <a:ext cx="21240" cy="185040"/>
              </p14:xfrm>
            </p:contentPart>
          </mc:Choice>
          <mc:Fallback xmlns="">
            <p:pic>
              <p:nvPicPr>
                <p:cNvPr id="55" name="Freihand 54">
                  <a:extLst>
                    <a:ext uri="{FF2B5EF4-FFF2-40B4-BE49-F238E27FC236}">
                      <a16:creationId xmlns:a16="http://schemas.microsoft.com/office/drawing/2014/main" id="{AD413F23-F47D-48C1-8B59-5E2D584EF42D}"/>
                    </a:ext>
                  </a:extLst>
                </p:cNvPr>
                <p:cNvPicPr/>
                <p:nvPr/>
              </p:nvPicPr>
              <p:blipFill>
                <a:blip r:embed="rId17"/>
                <a:stretch>
                  <a:fillRect/>
                </a:stretch>
              </p:blipFill>
              <p:spPr>
                <a:xfrm>
                  <a:off x="8353383" y="1546891"/>
                  <a:ext cx="29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Freihand 55">
                  <a:extLst>
                    <a:ext uri="{FF2B5EF4-FFF2-40B4-BE49-F238E27FC236}">
                      <a16:creationId xmlns:a16="http://schemas.microsoft.com/office/drawing/2014/main" id="{1E972117-AB32-4058-8365-4AC7230BFD23}"/>
                    </a:ext>
                  </a:extLst>
                </p14:cNvPr>
                <p14:cNvContentPartPr/>
                <p14:nvPr/>
              </p14:nvContentPartPr>
              <p14:xfrm>
                <a:off x="8253303" y="1643371"/>
                <a:ext cx="168120" cy="68040"/>
              </p14:xfrm>
            </p:contentPart>
          </mc:Choice>
          <mc:Fallback xmlns="">
            <p:pic>
              <p:nvPicPr>
                <p:cNvPr id="56" name="Freihand 55">
                  <a:extLst>
                    <a:ext uri="{FF2B5EF4-FFF2-40B4-BE49-F238E27FC236}">
                      <a16:creationId xmlns:a16="http://schemas.microsoft.com/office/drawing/2014/main" id="{1E972117-AB32-4058-8365-4AC7230BFD23}"/>
                    </a:ext>
                  </a:extLst>
                </p:cNvPr>
                <p:cNvPicPr/>
                <p:nvPr/>
              </p:nvPicPr>
              <p:blipFill>
                <a:blip r:embed="rId19"/>
                <a:stretch>
                  <a:fillRect/>
                </a:stretch>
              </p:blipFill>
              <p:spPr>
                <a:xfrm>
                  <a:off x="8248983" y="1639051"/>
                  <a:ext cx="176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Freihand 56">
                  <a:extLst>
                    <a:ext uri="{FF2B5EF4-FFF2-40B4-BE49-F238E27FC236}">
                      <a16:creationId xmlns:a16="http://schemas.microsoft.com/office/drawing/2014/main" id="{3630F79A-CC2D-441E-8021-C7CA57D14698}"/>
                    </a:ext>
                  </a:extLst>
                </p14:cNvPr>
                <p14:cNvContentPartPr/>
                <p14:nvPr/>
              </p14:nvContentPartPr>
              <p14:xfrm>
                <a:off x="8279943" y="1506931"/>
                <a:ext cx="133920" cy="4680"/>
              </p14:xfrm>
            </p:contentPart>
          </mc:Choice>
          <mc:Fallback xmlns="">
            <p:pic>
              <p:nvPicPr>
                <p:cNvPr id="57" name="Freihand 56">
                  <a:extLst>
                    <a:ext uri="{FF2B5EF4-FFF2-40B4-BE49-F238E27FC236}">
                      <a16:creationId xmlns:a16="http://schemas.microsoft.com/office/drawing/2014/main" id="{3630F79A-CC2D-441E-8021-C7CA57D14698}"/>
                    </a:ext>
                  </a:extLst>
                </p:cNvPr>
                <p:cNvPicPr/>
                <p:nvPr/>
              </p:nvPicPr>
              <p:blipFill>
                <a:blip r:embed="rId21"/>
                <a:stretch>
                  <a:fillRect/>
                </a:stretch>
              </p:blipFill>
              <p:spPr>
                <a:xfrm>
                  <a:off x="8275623" y="1502611"/>
                  <a:ext cx="14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Freihand 57">
                  <a:extLst>
                    <a:ext uri="{FF2B5EF4-FFF2-40B4-BE49-F238E27FC236}">
                      <a16:creationId xmlns:a16="http://schemas.microsoft.com/office/drawing/2014/main" id="{B7F08C79-D002-494D-8628-A96BDD83819B}"/>
                    </a:ext>
                  </a:extLst>
                </p14:cNvPr>
                <p14:cNvContentPartPr/>
                <p14:nvPr/>
              </p14:nvContentPartPr>
              <p14:xfrm>
                <a:off x="8464623" y="1576051"/>
                <a:ext cx="108720" cy="97560"/>
              </p14:xfrm>
            </p:contentPart>
          </mc:Choice>
          <mc:Fallback xmlns="">
            <p:pic>
              <p:nvPicPr>
                <p:cNvPr id="58" name="Freihand 57">
                  <a:extLst>
                    <a:ext uri="{FF2B5EF4-FFF2-40B4-BE49-F238E27FC236}">
                      <a16:creationId xmlns:a16="http://schemas.microsoft.com/office/drawing/2014/main" id="{B7F08C79-D002-494D-8628-A96BDD83819B}"/>
                    </a:ext>
                  </a:extLst>
                </p:cNvPr>
                <p:cNvPicPr/>
                <p:nvPr/>
              </p:nvPicPr>
              <p:blipFill>
                <a:blip r:embed="rId23"/>
                <a:stretch>
                  <a:fillRect/>
                </a:stretch>
              </p:blipFill>
              <p:spPr>
                <a:xfrm>
                  <a:off x="8460303" y="1571731"/>
                  <a:ext cx="117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Freihand 58">
                  <a:extLst>
                    <a:ext uri="{FF2B5EF4-FFF2-40B4-BE49-F238E27FC236}">
                      <a16:creationId xmlns:a16="http://schemas.microsoft.com/office/drawing/2014/main" id="{051F97B9-17A6-47CD-AE0C-FC3456EBAD8F}"/>
                    </a:ext>
                  </a:extLst>
                </p14:cNvPr>
                <p14:cNvContentPartPr/>
                <p14:nvPr/>
              </p14:nvContentPartPr>
              <p14:xfrm>
                <a:off x="8591343" y="1546891"/>
                <a:ext cx="188640" cy="108000"/>
              </p14:xfrm>
            </p:contentPart>
          </mc:Choice>
          <mc:Fallback xmlns="">
            <p:pic>
              <p:nvPicPr>
                <p:cNvPr id="59" name="Freihand 58">
                  <a:extLst>
                    <a:ext uri="{FF2B5EF4-FFF2-40B4-BE49-F238E27FC236}">
                      <a16:creationId xmlns:a16="http://schemas.microsoft.com/office/drawing/2014/main" id="{051F97B9-17A6-47CD-AE0C-FC3456EBAD8F}"/>
                    </a:ext>
                  </a:extLst>
                </p:cNvPr>
                <p:cNvPicPr/>
                <p:nvPr/>
              </p:nvPicPr>
              <p:blipFill>
                <a:blip r:embed="rId25"/>
                <a:stretch>
                  <a:fillRect/>
                </a:stretch>
              </p:blipFill>
              <p:spPr>
                <a:xfrm>
                  <a:off x="8587023" y="1542571"/>
                  <a:ext cx="197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0" name="Freihand 59">
                  <a:extLst>
                    <a:ext uri="{FF2B5EF4-FFF2-40B4-BE49-F238E27FC236}">
                      <a16:creationId xmlns:a16="http://schemas.microsoft.com/office/drawing/2014/main" id="{C932D1FE-C7E3-4335-84E5-D54441216BF3}"/>
                    </a:ext>
                  </a:extLst>
                </p14:cNvPr>
                <p14:cNvContentPartPr/>
                <p14:nvPr/>
              </p14:nvContentPartPr>
              <p14:xfrm>
                <a:off x="8782503" y="1559491"/>
                <a:ext cx="73080" cy="91080"/>
              </p14:xfrm>
            </p:contentPart>
          </mc:Choice>
          <mc:Fallback xmlns="">
            <p:pic>
              <p:nvPicPr>
                <p:cNvPr id="60" name="Freihand 59">
                  <a:extLst>
                    <a:ext uri="{FF2B5EF4-FFF2-40B4-BE49-F238E27FC236}">
                      <a16:creationId xmlns:a16="http://schemas.microsoft.com/office/drawing/2014/main" id="{C932D1FE-C7E3-4335-84E5-D54441216BF3}"/>
                    </a:ext>
                  </a:extLst>
                </p:cNvPr>
                <p:cNvPicPr/>
                <p:nvPr/>
              </p:nvPicPr>
              <p:blipFill>
                <a:blip r:embed="rId27"/>
                <a:stretch>
                  <a:fillRect/>
                </a:stretch>
              </p:blipFill>
              <p:spPr>
                <a:xfrm>
                  <a:off x="8778183" y="1555171"/>
                  <a:ext cx="81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 name="Freihand 60">
                  <a:extLst>
                    <a:ext uri="{FF2B5EF4-FFF2-40B4-BE49-F238E27FC236}">
                      <a16:creationId xmlns:a16="http://schemas.microsoft.com/office/drawing/2014/main" id="{6CF0177E-698C-425F-BC19-F62D6B2EF78C}"/>
                    </a:ext>
                  </a:extLst>
                </p14:cNvPr>
                <p14:cNvContentPartPr/>
                <p14:nvPr/>
              </p14:nvContentPartPr>
              <p14:xfrm>
                <a:off x="8853063" y="1425931"/>
                <a:ext cx="329760" cy="222120"/>
              </p14:xfrm>
            </p:contentPart>
          </mc:Choice>
          <mc:Fallback xmlns="">
            <p:pic>
              <p:nvPicPr>
                <p:cNvPr id="61" name="Freihand 60">
                  <a:extLst>
                    <a:ext uri="{FF2B5EF4-FFF2-40B4-BE49-F238E27FC236}">
                      <a16:creationId xmlns:a16="http://schemas.microsoft.com/office/drawing/2014/main" id="{6CF0177E-698C-425F-BC19-F62D6B2EF78C}"/>
                    </a:ext>
                  </a:extLst>
                </p:cNvPr>
                <p:cNvPicPr/>
                <p:nvPr/>
              </p:nvPicPr>
              <p:blipFill>
                <a:blip r:embed="rId29"/>
                <a:stretch>
                  <a:fillRect/>
                </a:stretch>
              </p:blipFill>
              <p:spPr>
                <a:xfrm>
                  <a:off x="8848743" y="1421611"/>
                  <a:ext cx="338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2" name="Freihand 61">
                  <a:extLst>
                    <a:ext uri="{FF2B5EF4-FFF2-40B4-BE49-F238E27FC236}">
                      <a16:creationId xmlns:a16="http://schemas.microsoft.com/office/drawing/2014/main" id="{AA5A8B28-16EC-4D1C-AD58-2795304D0D51}"/>
                    </a:ext>
                  </a:extLst>
                </p14:cNvPr>
                <p14:cNvContentPartPr/>
                <p14:nvPr/>
              </p14:nvContentPartPr>
              <p14:xfrm>
                <a:off x="9213063" y="1419451"/>
                <a:ext cx="362880" cy="213480"/>
              </p14:xfrm>
            </p:contentPart>
          </mc:Choice>
          <mc:Fallback xmlns="">
            <p:pic>
              <p:nvPicPr>
                <p:cNvPr id="62" name="Freihand 61">
                  <a:extLst>
                    <a:ext uri="{FF2B5EF4-FFF2-40B4-BE49-F238E27FC236}">
                      <a16:creationId xmlns:a16="http://schemas.microsoft.com/office/drawing/2014/main" id="{AA5A8B28-16EC-4D1C-AD58-2795304D0D51}"/>
                    </a:ext>
                  </a:extLst>
                </p:cNvPr>
                <p:cNvPicPr/>
                <p:nvPr/>
              </p:nvPicPr>
              <p:blipFill>
                <a:blip r:embed="rId31"/>
                <a:stretch>
                  <a:fillRect/>
                </a:stretch>
              </p:blipFill>
              <p:spPr>
                <a:xfrm>
                  <a:off x="9208743" y="1415131"/>
                  <a:ext cx="371520" cy="222120"/>
                </a:xfrm>
                <a:prstGeom prst="rect">
                  <a:avLst/>
                </a:prstGeom>
              </p:spPr>
            </p:pic>
          </mc:Fallback>
        </mc:AlternateContent>
      </p:grpSp>
      <p:grpSp>
        <p:nvGrpSpPr>
          <p:cNvPr id="78" name="Gruppieren 77">
            <a:extLst>
              <a:ext uri="{FF2B5EF4-FFF2-40B4-BE49-F238E27FC236}">
                <a16:creationId xmlns:a16="http://schemas.microsoft.com/office/drawing/2014/main" id="{BFC41CAD-CBF8-4188-95CF-7D635BB3EE40}"/>
              </a:ext>
            </a:extLst>
          </p:cNvPr>
          <p:cNvGrpSpPr/>
          <p:nvPr/>
        </p:nvGrpSpPr>
        <p:grpSpPr>
          <a:xfrm>
            <a:off x="9784383" y="1306411"/>
            <a:ext cx="878400" cy="397080"/>
            <a:chOff x="9784383" y="1306411"/>
            <a:chExt cx="878400" cy="397080"/>
          </a:xfrm>
        </p:grpSpPr>
        <mc:AlternateContent xmlns:mc="http://schemas.openxmlformats.org/markup-compatibility/2006" xmlns:p14="http://schemas.microsoft.com/office/powerpoint/2010/main">
          <mc:Choice Requires="p14">
            <p:contentPart p14:bwMode="auto" r:id="rId32">
              <p14:nvContentPartPr>
                <p14:cNvPr id="64" name="Freihand 63">
                  <a:extLst>
                    <a:ext uri="{FF2B5EF4-FFF2-40B4-BE49-F238E27FC236}">
                      <a16:creationId xmlns:a16="http://schemas.microsoft.com/office/drawing/2014/main" id="{103D936A-33A5-46A7-8BFA-E4A241C8C5BD}"/>
                    </a:ext>
                  </a:extLst>
                </p14:cNvPr>
                <p14:cNvContentPartPr/>
                <p14:nvPr/>
              </p14:nvContentPartPr>
              <p14:xfrm>
                <a:off x="9784383" y="1460131"/>
                <a:ext cx="107280" cy="243360"/>
              </p14:xfrm>
            </p:contentPart>
          </mc:Choice>
          <mc:Fallback xmlns="">
            <p:pic>
              <p:nvPicPr>
                <p:cNvPr id="64" name="Freihand 63">
                  <a:extLst>
                    <a:ext uri="{FF2B5EF4-FFF2-40B4-BE49-F238E27FC236}">
                      <a16:creationId xmlns:a16="http://schemas.microsoft.com/office/drawing/2014/main" id="{103D936A-33A5-46A7-8BFA-E4A241C8C5BD}"/>
                    </a:ext>
                  </a:extLst>
                </p:cNvPr>
                <p:cNvPicPr/>
                <p:nvPr/>
              </p:nvPicPr>
              <p:blipFill>
                <a:blip r:embed="rId33"/>
                <a:stretch>
                  <a:fillRect/>
                </a:stretch>
              </p:blipFill>
              <p:spPr>
                <a:xfrm>
                  <a:off x="9780063" y="1455811"/>
                  <a:ext cx="115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5" name="Freihand 64">
                  <a:extLst>
                    <a:ext uri="{FF2B5EF4-FFF2-40B4-BE49-F238E27FC236}">
                      <a16:creationId xmlns:a16="http://schemas.microsoft.com/office/drawing/2014/main" id="{311BF3BF-6927-4059-8901-92EDDCD427C2}"/>
                    </a:ext>
                  </a:extLst>
                </p14:cNvPr>
                <p14:cNvContentPartPr/>
                <p14:nvPr/>
              </p14:nvContentPartPr>
              <p14:xfrm>
                <a:off x="9918663" y="1468771"/>
                <a:ext cx="61920" cy="89640"/>
              </p14:xfrm>
            </p:contentPart>
          </mc:Choice>
          <mc:Fallback xmlns="">
            <p:pic>
              <p:nvPicPr>
                <p:cNvPr id="65" name="Freihand 64">
                  <a:extLst>
                    <a:ext uri="{FF2B5EF4-FFF2-40B4-BE49-F238E27FC236}">
                      <a16:creationId xmlns:a16="http://schemas.microsoft.com/office/drawing/2014/main" id="{311BF3BF-6927-4059-8901-92EDDCD427C2}"/>
                    </a:ext>
                  </a:extLst>
                </p:cNvPr>
                <p:cNvPicPr/>
                <p:nvPr/>
              </p:nvPicPr>
              <p:blipFill>
                <a:blip r:embed="rId35"/>
                <a:stretch>
                  <a:fillRect/>
                </a:stretch>
              </p:blipFill>
              <p:spPr>
                <a:xfrm>
                  <a:off x="9914343" y="1464451"/>
                  <a:ext cx="70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A9C5EAEF-1513-4CC7-ACF9-F491D5CF8AD8}"/>
                    </a:ext>
                  </a:extLst>
                </p14:cNvPr>
                <p14:cNvContentPartPr/>
                <p14:nvPr/>
              </p14:nvContentPartPr>
              <p14:xfrm>
                <a:off x="10001463" y="1483891"/>
                <a:ext cx="72360" cy="70200"/>
              </p14:xfrm>
            </p:contentPart>
          </mc:Choice>
          <mc:Fallback xmlns="">
            <p:pic>
              <p:nvPicPr>
                <p:cNvPr id="66" name="Freihand 65">
                  <a:extLst>
                    <a:ext uri="{FF2B5EF4-FFF2-40B4-BE49-F238E27FC236}">
                      <a16:creationId xmlns:a16="http://schemas.microsoft.com/office/drawing/2014/main" id="{A9C5EAEF-1513-4CC7-ACF9-F491D5CF8AD8}"/>
                    </a:ext>
                  </a:extLst>
                </p:cNvPr>
                <p:cNvPicPr/>
                <p:nvPr/>
              </p:nvPicPr>
              <p:blipFill>
                <a:blip r:embed="rId37"/>
                <a:stretch>
                  <a:fillRect/>
                </a:stretch>
              </p:blipFill>
              <p:spPr>
                <a:xfrm>
                  <a:off x="9997143" y="1479571"/>
                  <a:ext cx="81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8" name="Freihand 67">
                  <a:extLst>
                    <a:ext uri="{FF2B5EF4-FFF2-40B4-BE49-F238E27FC236}">
                      <a16:creationId xmlns:a16="http://schemas.microsoft.com/office/drawing/2014/main" id="{CBD9BAE2-50CB-4831-A358-4B3815FD2D3D}"/>
                    </a:ext>
                  </a:extLst>
                </p14:cNvPr>
                <p14:cNvContentPartPr/>
                <p14:nvPr/>
              </p14:nvContentPartPr>
              <p14:xfrm>
                <a:off x="10108383" y="1448251"/>
                <a:ext cx="133920" cy="250920"/>
              </p14:xfrm>
            </p:contentPart>
          </mc:Choice>
          <mc:Fallback xmlns="">
            <p:pic>
              <p:nvPicPr>
                <p:cNvPr id="68" name="Freihand 67">
                  <a:extLst>
                    <a:ext uri="{FF2B5EF4-FFF2-40B4-BE49-F238E27FC236}">
                      <a16:creationId xmlns:a16="http://schemas.microsoft.com/office/drawing/2014/main" id="{CBD9BAE2-50CB-4831-A358-4B3815FD2D3D}"/>
                    </a:ext>
                  </a:extLst>
                </p:cNvPr>
                <p:cNvPicPr/>
                <p:nvPr/>
              </p:nvPicPr>
              <p:blipFill>
                <a:blip r:embed="rId39"/>
                <a:stretch>
                  <a:fillRect/>
                </a:stretch>
              </p:blipFill>
              <p:spPr>
                <a:xfrm>
                  <a:off x="10104063" y="1443931"/>
                  <a:ext cx="142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Freihand 68">
                  <a:extLst>
                    <a:ext uri="{FF2B5EF4-FFF2-40B4-BE49-F238E27FC236}">
                      <a16:creationId xmlns:a16="http://schemas.microsoft.com/office/drawing/2014/main" id="{C2106CCF-C253-4848-978E-8609BF395BE9}"/>
                    </a:ext>
                  </a:extLst>
                </p14:cNvPr>
                <p14:cNvContentPartPr/>
                <p14:nvPr/>
              </p14:nvContentPartPr>
              <p14:xfrm>
                <a:off x="10225383" y="1383091"/>
                <a:ext cx="10800" cy="10440"/>
              </p14:xfrm>
            </p:contentPart>
          </mc:Choice>
          <mc:Fallback xmlns="">
            <p:pic>
              <p:nvPicPr>
                <p:cNvPr id="69" name="Freihand 68">
                  <a:extLst>
                    <a:ext uri="{FF2B5EF4-FFF2-40B4-BE49-F238E27FC236}">
                      <a16:creationId xmlns:a16="http://schemas.microsoft.com/office/drawing/2014/main" id="{C2106CCF-C253-4848-978E-8609BF395BE9}"/>
                    </a:ext>
                  </a:extLst>
                </p:cNvPr>
                <p:cNvPicPr/>
                <p:nvPr/>
              </p:nvPicPr>
              <p:blipFill>
                <a:blip r:embed="rId41"/>
                <a:stretch>
                  <a:fillRect/>
                </a:stretch>
              </p:blipFill>
              <p:spPr>
                <a:xfrm>
                  <a:off x="10221063" y="1378771"/>
                  <a:ext cx="1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Freihand 69">
                  <a:extLst>
                    <a:ext uri="{FF2B5EF4-FFF2-40B4-BE49-F238E27FC236}">
                      <a16:creationId xmlns:a16="http://schemas.microsoft.com/office/drawing/2014/main" id="{61048E46-4656-42C0-9F1C-1FD9BC9BA700}"/>
                    </a:ext>
                  </a:extLst>
                </p14:cNvPr>
                <p14:cNvContentPartPr/>
                <p14:nvPr/>
              </p14:nvContentPartPr>
              <p14:xfrm>
                <a:off x="10309623" y="1430251"/>
                <a:ext cx="97560" cy="113400"/>
              </p14:xfrm>
            </p:contentPart>
          </mc:Choice>
          <mc:Fallback xmlns="">
            <p:pic>
              <p:nvPicPr>
                <p:cNvPr id="70" name="Freihand 69">
                  <a:extLst>
                    <a:ext uri="{FF2B5EF4-FFF2-40B4-BE49-F238E27FC236}">
                      <a16:creationId xmlns:a16="http://schemas.microsoft.com/office/drawing/2014/main" id="{61048E46-4656-42C0-9F1C-1FD9BC9BA700}"/>
                    </a:ext>
                  </a:extLst>
                </p:cNvPr>
                <p:cNvPicPr/>
                <p:nvPr/>
              </p:nvPicPr>
              <p:blipFill>
                <a:blip r:embed="rId43"/>
                <a:stretch>
                  <a:fillRect/>
                </a:stretch>
              </p:blipFill>
              <p:spPr>
                <a:xfrm>
                  <a:off x="10305303" y="1425931"/>
                  <a:ext cx="106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1" name="Freihand 70">
                  <a:extLst>
                    <a:ext uri="{FF2B5EF4-FFF2-40B4-BE49-F238E27FC236}">
                      <a16:creationId xmlns:a16="http://schemas.microsoft.com/office/drawing/2014/main" id="{AFDE9E02-2DDB-48FB-BA03-3E3F55A8B596}"/>
                    </a:ext>
                  </a:extLst>
                </p14:cNvPr>
                <p14:cNvContentPartPr/>
                <p14:nvPr/>
              </p14:nvContentPartPr>
              <p14:xfrm>
                <a:off x="10407183" y="1437451"/>
                <a:ext cx="168120" cy="110520"/>
              </p14:xfrm>
            </p:contentPart>
          </mc:Choice>
          <mc:Fallback xmlns="">
            <p:pic>
              <p:nvPicPr>
                <p:cNvPr id="71" name="Freihand 70">
                  <a:extLst>
                    <a:ext uri="{FF2B5EF4-FFF2-40B4-BE49-F238E27FC236}">
                      <a16:creationId xmlns:a16="http://schemas.microsoft.com/office/drawing/2014/main" id="{AFDE9E02-2DDB-48FB-BA03-3E3F55A8B596}"/>
                    </a:ext>
                  </a:extLst>
                </p:cNvPr>
                <p:cNvPicPr/>
                <p:nvPr/>
              </p:nvPicPr>
              <p:blipFill>
                <a:blip r:embed="rId45"/>
                <a:stretch>
                  <a:fillRect/>
                </a:stretch>
              </p:blipFill>
              <p:spPr>
                <a:xfrm>
                  <a:off x="10402863" y="1433131"/>
                  <a:ext cx="17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a:extLst>
                    <a:ext uri="{FF2B5EF4-FFF2-40B4-BE49-F238E27FC236}">
                      <a16:creationId xmlns:a16="http://schemas.microsoft.com/office/drawing/2014/main" id="{FFE8528F-3895-4477-831F-942CD1AA9A9B}"/>
                    </a:ext>
                  </a:extLst>
                </p14:cNvPr>
                <p14:cNvContentPartPr/>
                <p14:nvPr/>
              </p14:nvContentPartPr>
              <p14:xfrm>
                <a:off x="10550103" y="1306411"/>
                <a:ext cx="27720" cy="239400"/>
              </p14:xfrm>
            </p:contentPart>
          </mc:Choice>
          <mc:Fallback xmlns="">
            <p:pic>
              <p:nvPicPr>
                <p:cNvPr id="73" name="Freihand 72">
                  <a:extLst>
                    <a:ext uri="{FF2B5EF4-FFF2-40B4-BE49-F238E27FC236}">
                      <a16:creationId xmlns:a16="http://schemas.microsoft.com/office/drawing/2014/main" id="{FFE8528F-3895-4477-831F-942CD1AA9A9B}"/>
                    </a:ext>
                  </a:extLst>
                </p:cNvPr>
                <p:cNvPicPr/>
                <p:nvPr/>
              </p:nvPicPr>
              <p:blipFill>
                <a:blip r:embed="rId47"/>
                <a:stretch>
                  <a:fillRect/>
                </a:stretch>
              </p:blipFill>
              <p:spPr>
                <a:xfrm>
                  <a:off x="10545783" y="1302091"/>
                  <a:ext cx="36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4" name="Freihand 73">
                  <a:extLst>
                    <a:ext uri="{FF2B5EF4-FFF2-40B4-BE49-F238E27FC236}">
                      <a16:creationId xmlns:a16="http://schemas.microsoft.com/office/drawing/2014/main" id="{7D319340-8C27-49A8-A793-C91CAB28A937}"/>
                    </a:ext>
                  </a:extLst>
                </p14:cNvPr>
                <p14:cNvContentPartPr/>
                <p14:nvPr/>
              </p14:nvContentPartPr>
              <p14:xfrm>
                <a:off x="10517703" y="1409371"/>
                <a:ext cx="145080" cy="24120"/>
              </p14:xfrm>
            </p:contentPart>
          </mc:Choice>
          <mc:Fallback xmlns="">
            <p:pic>
              <p:nvPicPr>
                <p:cNvPr id="74" name="Freihand 73">
                  <a:extLst>
                    <a:ext uri="{FF2B5EF4-FFF2-40B4-BE49-F238E27FC236}">
                      <a16:creationId xmlns:a16="http://schemas.microsoft.com/office/drawing/2014/main" id="{7D319340-8C27-49A8-A793-C91CAB28A937}"/>
                    </a:ext>
                  </a:extLst>
                </p:cNvPr>
                <p:cNvPicPr/>
                <p:nvPr/>
              </p:nvPicPr>
              <p:blipFill>
                <a:blip r:embed="rId49"/>
                <a:stretch>
                  <a:fillRect/>
                </a:stretch>
              </p:blipFill>
              <p:spPr>
                <a:xfrm>
                  <a:off x="10513383" y="1405051"/>
                  <a:ext cx="15372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182" name="Freihand 181">
                <a:extLst>
                  <a:ext uri="{FF2B5EF4-FFF2-40B4-BE49-F238E27FC236}">
                    <a16:creationId xmlns:a16="http://schemas.microsoft.com/office/drawing/2014/main" id="{3E3E2F8B-CA5E-40FD-B167-EEFBDB886E47}"/>
                  </a:ext>
                </a:extLst>
              </p14:cNvPr>
              <p14:cNvContentPartPr/>
              <p14:nvPr/>
            </p14:nvContentPartPr>
            <p14:xfrm>
              <a:off x="10484223" y="3060331"/>
              <a:ext cx="106200" cy="82800"/>
            </p14:xfrm>
          </p:contentPart>
        </mc:Choice>
        <mc:Fallback xmlns="">
          <p:pic>
            <p:nvPicPr>
              <p:cNvPr id="182" name="Freihand 181">
                <a:extLst>
                  <a:ext uri="{FF2B5EF4-FFF2-40B4-BE49-F238E27FC236}">
                    <a16:creationId xmlns:a16="http://schemas.microsoft.com/office/drawing/2014/main" id="{3E3E2F8B-CA5E-40FD-B167-EEFBDB886E47}"/>
                  </a:ext>
                </a:extLst>
              </p:cNvPr>
              <p:cNvPicPr/>
              <p:nvPr/>
            </p:nvPicPr>
            <p:blipFill>
              <a:blip r:embed="rId51"/>
              <a:stretch>
                <a:fillRect/>
              </a:stretch>
            </p:blipFill>
            <p:spPr>
              <a:xfrm>
                <a:off x="10479903" y="3056011"/>
                <a:ext cx="114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5" name="Freihand 204">
                <a:extLst>
                  <a:ext uri="{FF2B5EF4-FFF2-40B4-BE49-F238E27FC236}">
                    <a16:creationId xmlns:a16="http://schemas.microsoft.com/office/drawing/2014/main" id="{E4DF4391-FB67-40FD-A348-52BC2D9B9AA5}"/>
                  </a:ext>
                </a:extLst>
              </p14:cNvPr>
              <p14:cNvContentPartPr/>
              <p14:nvPr/>
            </p14:nvContentPartPr>
            <p14:xfrm>
              <a:off x="7814103" y="2778451"/>
              <a:ext cx="834840" cy="471960"/>
            </p14:xfrm>
          </p:contentPart>
        </mc:Choice>
        <mc:Fallback xmlns="">
          <p:pic>
            <p:nvPicPr>
              <p:cNvPr id="205" name="Freihand 204">
                <a:extLst>
                  <a:ext uri="{FF2B5EF4-FFF2-40B4-BE49-F238E27FC236}">
                    <a16:creationId xmlns:a16="http://schemas.microsoft.com/office/drawing/2014/main" id="{E4DF4391-FB67-40FD-A348-52BC2D9B9AA5}"/>
                  </a:ext>
                </a:extLst>
              </p:cNvPr>
              <p:cNvPicPr/>
              <p:nvPr/>
            </p:nvPicPr>
            <p:blipFill>
              <a:blip r:embed="rId53"/>
              <a:stretch>
                <a:fillRect/>
              </a:stretch>
            </p:blipFill>
            <p:spPr>
              <a:xfrm>
                <a:off x="7809783" y="2774131"/>
                <a:ext cx="8434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4E6C32AB-12E4-42F5-B5CD-CCE743B95A51}"/>
                  </a:ext>
                </a:extLst>
              </p14:cNvPr>
              <p14:cNvContentPartPr/>
              <p14:nvPr/>
            </p14:nvContentPartPr>
            <p14:xfrm>
              <a:off x="8458503" y="1952251"/>
              <a:ext cx="105120" cy="154440"/>
            </p14:xfrm>
          </p:contentPart>
        </mc:Choice>
        <mc:Fallback xmlns="">
          <p:pic>
            <p:nvPicPr>
              <p:cNvPr id="75" name="Freihand 74">
                <a:extLst>
                  <a:ext uri="{FF2B5EF4-FFF2-40B4-BE49-F238E27FC236}">
                    <a16:creationId xmlns:a16="http://schemas.microsoft.com/office/drawing/2014/main" id="{4E6C32AB-12E4-42F5-B5CD-CCE743B95A51}"/>
                  </a:ext>
                </a:extLst>
              </p:cNvPr>
              <p:cNvPicPr/>
              <p:nvPr/>
            </p:nvPicPr>
            <p:blipFill>
              <a:blip r:embed="rId55"/>
              <a:stretch>
                <a:fillRect/>
              </a:stretch>
            </p:blipFill>
            <p:spPr>
              <a:xfrm>
                <a:off x="8454183" y="1947931"/>
                <a:ext cx="11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530FA709-DB06-4162-91E3-83FA065705DE}"/>
                  </a:ext>
                </a:extLst>
              </p14:cNvPr>
              <p14:cNvContentPartPr/>
              <p14:nvPr/>
            </p14:nvContentPartPr>
            <p14:xfrm>
              <a:off x="8396583" y="2005531"/>
              <a:ext cx="146160" cy="10080"/>
            </p14:xfrm>
          </p:contentPart>
        </mc:Choice>
        <mc:Fallback xmlns="">
          <p:pic>
            <p:nvPicPr>
              <p:cNvPr id="76" name="Freihand 75">
                <a:extLst>
                  <a:ext uri="{FF2B5EF4-FFF2-40B4-BE49-F238E27FC236}">
                    <a16:creationId xmlns:a16="http://schemas.microsoft.com/office/drawing/2014/main" id="{530FA709-DB06-4162-91E3-83FA065705DE}"/>
                  </a:ext>
                </a:extLst>
              </p:cNvPr>
              <p:cNvPicPr/>
              <p:nvPr/>
            </p:nvPicPr>
            <p:blipFill>
              <a:blip r:embed="rId57"/>
              <a:stretch>
                <a:fillRect/>
              </a:stretch>
            </p:blipFill>
            <p:spPr>
              <a:xfrm>
                <a:off x="8392263" y="2001211"/>
                <a:ext cx="154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9" name="Freihand 78">
                <a:extLst>
                  <a:ext uri="{FF2B5EF4-FFF2-40B4-BE49-F238E27FC236}">
                    <a16:creationId xmlns:a16="http://schemas.microsoft.com/office/drawing/2014/main" id="{DA4914DC-47D3-4978-BC96-260DD9F2382D}"/>
                  </a:ext>
                </a:extLst>
              </p14:cNvPr>
              <p14:cNvContentPartPr/>
              <p14:nvPr/>
            </p14:nvContentPartPr>
            <p14:xfrm>
              <a:off x="8641023" y="2004451"/>
              <a:ext cx="142920" cy="6480"/>
            </p14:xfrm>
          </p:contentPart>
        </mc:Choice>
        <mc:Fallback xmlns="">
          <p:pic>
            <p:nvPicPr>
              <p:cNvPr id="79" name="Freihand 78">
                <a:extLst>
                  <a:ext uri="{FF2B5EF4-FFF2-40B4-BE49-F238E27FC236}">
                    <a16:creationId xmlns:a16="http://schemas.microsoft.com/office/drawing/2014/main" id="{DA4914DC-47D3-4978-BC96-260DD9F2382D}"/>
                  </a:ext>
                </a:extLst>
              </p:cNvPr>
              <p:cNvPicPr/>
              <p:nvPr/>
            </p:nvPicPr>
            <p:blipFill>
              <a:blip r:embed="rId59"/>
              <a:stretch>
                <a:fillRect/>
              </a:stretch>
            </p:blipFill>
            <p:spPr>
              <a:xfrm>
                <a:off x="8636703" y="2000131"/>
                <a:ext cx="151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0" name="Freihand 79">
                <a:extLst>
                  <a:ext uri="{FF2B5EF4-FFF2-40B4-BE49-F238E27FC236}">
                    <a16:creationId xmlns:a16="http://schemas.microsoft.com/office/drawing/2014/main" id="{A0E11E94-8D0B-4690-A4F5-46D5710E6CA3}"/>
                  </a:ext>
                </a:extLst>
              </p14:cNvPr>
              <p14:cNvContentPartPr/>
              <p14:nvPr/>
            </p14:nvContentPartPr>
            <p14:xfrm>
              <a:off x="8648223" y="2046211"/>
              <a:ext cx="159120" cy="9360"/>
            </p14:xfrm>
          </p:contentPart>
        </mc:Choice>
        <mc:Fallback xmlns="">
          <p:pic>
            <p:nvPicPr>
              <p:cNvPr id="80" name="Freihand 79">
                <a:extLst>
                  <a:ext uri="{FF2B5EF4-FFF2-40B4-BE49-F238E27FC236}">
                    <a16:creationId xmlns:a16="http://schemas.microsoft.com/office/drawing/2014/main" id="{A0E11E94-8D0B-4690-A4F5-46D5710E6CA3}"/>
                  </a:ext>
                </a:extLst>
              </p:cNvPr>
              <p:cNvPicPr/>
              <p:nvPr/>
            </p:nvPicPr>
            <p:blipFill>
              <a:blip r:embed="rId61"/>
              <a:stretch>
                <a:fillRect/>
              </a:stretch>
            </p:blipFill>
            <p:spPr>
              <a:xfrm>
                <a:off x="8643903" y="2041891"/>
                <a:ext cx="16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1" name="Freihand 80">
                <a:extLst>
                  <a:ext uri="{FF2B5EF4-FFF2-40B4-BE49-F238E27FC236}">
                    <a16:creationId xmlns:a16="http://schemas.microsoft.com/office/drawing/2014/main" id="{9BA4AA1A-EBE7-4AFC-B700-41F97DE1CA4B}"/>
                  </a:ext>
                </a:extLst>
              </p14:cNvPr>
              <p14:cNvContentPartPr/>
              <p14:nvPr/>
            </p14:nvContentPartPr>
            <p14:xfrm>
              <a:off x="8845143" y="1970251"/>
              <a:ext cx="117000" cy="105840"/>
            </p14:xfrm>
          </p:contentPart>
        </mc:Choice>
        <mc:Fallback xmlns="">
          <p:pic>
            <p:nvPicPr>
              <p:cNvPr id="81" name="Freihand 80">
                <a:extLst>
                  <a:ext uri="{FF2B5EF4-FFF2-40B4-BE49-F238E27FC236}">
                    <a16:creationId xmlns:a16="http://schemas.microsoft.com/office/drawing/2014/main" id="{9BA4AA1A-EBE7-4AFC-B700-41F97DE1CA4B}"/>
                  </a:ext>
                </a:extLst>
              </p:cNvPr>
              <p:cNvPicPr/>
              <p:nvPr/>
            </p:nvPicPr>
            <p:blipFill>
              <a:blip r:embed="rId63"/>
              <a:stretch>
                <a:fillRect/>
              </a:stretch>
            </p:blipFill>
            <p:spPr>
              <a:xfrm>
                <a:off x="8840823" y="1965931"/>
                <a:ext cx="125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1DE2927C-76EF-42F3-BF27-C52FBF7BC2A8}"/>
                  </a:ext>
                </a:extLst>
              </p14:cNvPr>
              <p14:cNvContentPartPr/>
              <p14:nvPr/>
            </p14:nvContentPartPr>
            <p14:xfrm>
              <a:off x="8306943" y="2254291"/>
              <a:ext cx="127080" cy="124920"/>
            </p14:xfrm>
          </p:contentPart>
        </mc:Choice>
        <mc:Fallback xmlns="">
          <p:pic>
            <p:nvPicPr>
              <p:cNvPr id="83" name="Freihand 82">
                <a:extLst>
                  <a:ext uri="{FF2B5EF4-FFF2-40B4-BE49-F238E27FC236}">
                    <a16:creationId xmlns:a16="http://schemas.microsoft.com/office/drawing/2014/main" id="{1DE2927C-76EF-42F3-BF27-C52FBF7BC2A8}"/>
                  </a:ext>
                </a:extLst>
              </p:cNvPr>
              <p:cNvPicPr/>
              <p:nvPr/>
            </p:nvPicPr>
            <p:blipFill>
              <a:blip r:embed="rId65"/>
              <a:stretch>
                <a:fillRect/>
              </a:stretch>
            </p:blipFill>
            <p:spPr>
              <a:xfrm>
                <a:off x="8302623" y="2249971"/>
                <a:ext cx="135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4" name="Freihand 83">
                <a:extLst>
                  <a:ext uri="{FF2B5EF4-FFF2-40B4-BE49-F238E27FC236}">
                    <a16:creationId xmlns:a16="http://schemas.microsoft.com/office/drawing/2014/main" id="{85DAAD47-E422-41ED-A747-7DEE19849BCC}"/>
                  </a:ext>
                </a:extLst>
              </p14:cNvPr>
              <p14:cNvContentPartPr/>
              <p14:nvPr/>
            </p14:nvContentPartPr>
            <p14:xfrm>
              <a:off x="8472183" y="2261851"/>
              <a:ext cx="71640" cy="89640"/>
            </p14:xfrm>
          </p:contentPart>
        </mc:Choice>
        <mc:Fallback xmlns="">
          <p:pic>
            <p:nvPicPr>
              <p:cNvPr id="84" name="Freihand 83">
                <a:extLst>
                  <a:ext uri="{FF2B5EF4-FFF2-40B4-BE49-F238E27FC236}">
                    <a16:creationId xmlns:a16="http://schemas.microsoft.com/office/drawing/2014/main" id="{85DAAD47-E422-41ED-A747-7DEE19849BCC}"/>
                  </a:ext>
                </a:extLst>
              </p:cNvPr>
              <p:cNvPicPr/>
              <p:nvPr/>
            </p:nvPicPr>
            <p:blipFill>
              <a:blip r:embed="rId67"/>
              <a:stretch>
                <a:fillRect/>
              </a:stretch>
            </p:blipFill>
            <p:spPr>
              <a:xfrm>
                <a:off x="8467863" y="2257531"/>
                <a:ext cx="8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5" name="Freihand 84">
                <a:extLst>
                  <a:ext uri="{FF2B5EF4-FFF2-40B4-BE49-F238E27FC236}">
                    <a16:creationId xmlns:a16="http://schemas.microsoft.com/office/drawing/2014/main" id="{74A2C076-C06F-49D0-8381-D4CE450E24EE}"/>
                  </a:ext>
                </a:extLst>
              </p14:cNvPr>
              <p14:cNvContentPartPr/>
              <p14:nvPr/>
            </p14:nvContentPartPr>
            <p14:xfrm>
              <a:off x="8584863" y="2252491"/>
              <a:ext cx="66960" cy="90000"/>
            </p14:xfrm>
          </p:contentPart>
        </mc:Choice>
        <mc:Fallback xmlns="">
          <p:pic>
            <p:nvPicPr>
              <p:cNvPr id="85" name="Freihand 84">
                <a:extLst>
                  <a:ext uri="{FF2B5EF4-FFF2-40B4-BE49-F238E27FC236}">
                    <a16:creationId xmlns:a16="http://schemas.microsoft.com/office/drawing/2014/main" id="{74A2C076-C06F-49D0-8381-D4CE450E24EE}"/>
                  </a:ext>
                </a:extLst>
              </p:cNvPr>
              <p:cNvPicPr/>
              <p:nvPr/>
            </p:nvPicPr>
            <p:blipFill>
              <a:blip r:embed="rId69"/>
              <a:stretch>
                <a:fillRect/>
              </a:stretch>
            </p:blipFill>
            <p:spPr>
              <a:xfrm>
                <a:off x="8580543" y="2248171"/>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7B9987DE-2945-4D73-99B8-73A2D30326EF}"/>
                  </a:ext>
                </a:extLst>
              </p14:cNvPr>
              <p14:cNvContentPartPr/>
              <p14:nvPr/>
            </p14:nvContentPartPr>
            <p14:xfrm>
              <a:off x="8688543" y="2339251"/>
              <a:ext cx="40680" cy="16920"/>
            </p14:xfrm>
          </p:contentPart>
        </mc:Choice>
        <mc:Fallback xmlns="">
          <p:pic>
            <p:nvPicPr>
              <p:cNvPr id="86" name="Freihand 85">
                <a:extLst>
                  <a:ext uri="{FF2B5EF4-FFF2-40B4-BE49-F238E27FC236}">
                    <a16:creationId xmlns:a16="http://schemas.microsoft.com/office/drawing/2014/main" id="{7B9987DE-2945-4D73-99B8-73A2D30326EF}"/>
                  </a:ext>
                </a:extLst>
              </p:cNvPr>
              <p:cNvPicPr/>
              <p:nvPr/>
            </p:nvPicPr>
            <p:blipFill>
              <a:blip r:embed="rId71"/>
              <a:stretch>
                <a:fillRect/>
              </a:stretch>
            </p:blipFill>
            <p:spPr>
              <a:xfrm>
                <a:off x="8684223" y="2334931"/>
                <a:ext cx="4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 name="Freihand 86">
                <a:extLst>
                  <a:ext uri="{FF2B5EF4-FFF2-40B4-BE49-F238E27FC236}">
                    <a16:creationId xmlns:a16="http://schemas.microsoft.com/office/drawing/2014/main" id="{4C3A12DB-0038-48DE-9AA9-904CEC703405}"/>
                  </a:ext>
                </a:extLst>
              </p14:cNvPr>
              <p14:cNvContentPartPr/>
              <p14:nvPr/>
            </p14:nvContentPartPr>
            <p14:xfrm>
              <a:off x="8763783" y="2255371"/>
              <a:ext cx="79200" cy="80280"/>
            </p14:xfrm>
          </p:contentPart>
        </mc:Choice>
        <mc:Fallback xmlns="">
          <p:pic>
            <p:nvPicPr>
              <p:cNvPr id="87" name="Freihand 86">
                <a:extLst>
                  <a:ext uri="{FF2B5EF4-FFF2-40B4-BE49-F238E27FC236}">
                    <a16:creationId xmlns:a16="http://schemas.microsoft.com/office/drawing/2014/main" id="{4C3A12DB-0038-48DE-9AA9-904CEC703405}"/>
                  </a:ext>
                </a:extLst>
              </p:cNvPr>
              <p:cNvPicPr/>
              <p:nvPr/>
            </p:nvPicPr>
            <p:blipFill>
              <a:blip r:embed="rId73"/>
              <a:stretch>
                <a:fillRect/>
              </a:stretch>
            </p:blipFill>
            <p:spPr>
              <a:xfrm>
                <a:off x="8759463" y="2251051"/>
                <a:ext cx="87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8" name="Freihand 87">
                <a:extLst>
                  <a:ext uri="{FF2B5EF4-FFF2-40B4-BE49-F238E27FC236}">
                    <a16:creationId xmlns:a16="http://schemas.microsoft.com/office/drawing/2014/main" id="{ACB9F093-F73C-43FE-8779-E23A8CDD78A0}"/>
                  </a:ext>
                </a:extLst>
              </p14:cNvPr>
              <p14:cNvContentPartPr/>
              <p14:nvPr/>
            </p14:nvContentPartPr>
            <p14:xfrm>
              <a:off x="8856663" y="2230171"/>
              <a:ext cx="88200" cy="100800"/>
            </p14:xfrm>
          </p:contentPart>
        </mc:Choice>
        <mc:Fallback xmlns="">
          <p:pic>
            <p:nvPicPr>
              <p:cNvPr id="88" name="Freihand 87">
                <a:extLst>
                  <a:ext uri="{FF2B5EF4-FFF2-40B4-BE49-F238E27FC236}">
                    <a16:creationId xmlns:a16="http://schemas.microsoft.com/office/drawing/2014/main" id="{ACB9F093-F73C-43FE-8779-E23A8CDD78A0}"/>
                  </a:ext>
                </a:extLst>
              </p:cNvPr>
              <p:cNvPicPr/>
              <p:nvPr/>
            </p:nvPicPr>
            <p:blipFill>
              <a:blip r:embed="rId75"/>
              <a:stretch>
                <a:fillRect/>
              </a:stretch>
            </p:blipFill>
            <p:spPr>
              <a:xfrm>
                <a:off x="8852343" y="2225851"/>
                <a:ext cx="96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Freihand 88">
                <a:extLst>
                  <a:ext uri="{FF2B5EF4-FFF2-40B4-BE49-F238E27FC236}">
                    <a16:creationId xmlns:a16="http://schemas.microsoft.com/office/drawing/2014/main" id="{15CECB74-19CA-4FB7-9152-71FED283D60D}"/>
                  </a:ext>
                </a:extLst>
              </p14:cNvPr>
              <p14:cNvContentPartPr/>
              <p14:nvPr/>
            </p14:nvContentPartPr>
            <p14:xfrm>
              <a:off x="8934423" y="2239891"/>
              <a:ext cx="135000" cy="94320"/>
            </p14:xfrm>
          </p:contentPart>
        </mc:Choice>
        <mc:Fallback xmlns="">
          <p:pic>
            <p:nvPicPr>
              <p:cNvPr id="89" name="Freihand 88">
                <a:extLst>
                  <a:ext uri="{FF2B5EF4-FFF2-40B4-BE49-F238E27FC236}">
                    <a16:creationId xmlns:a16="http://schemas.microsoft.com/office/drawing/2014/main" id="{15CECB74-19CA-4FB7-9152-71FED283D60D}"/>
                  </a:ext>
                </a:extLst>
              </p:cNvPr>
              <p:cNvPicPr/>
              <p:nvPr/>
            </p:nvPicPr>
            <p:blipFill>
              <a:blip r:embed="rId77"/>
              <a:stretch>
                <a:fillRect/>
              </a:stretch>
            </p:blipFill>
            <p:spPr>
              <a:xfrm>
                <a:off x="8930103" y="2235571"/>
                <a:ext cx="143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1" name="Freihand 90">
                <a:extLst>
                  <a:ext uri="{FF2B5EF4-FFF2-40B4-BE49-F238E27FC236}">
                    <a16:creationId xmlns:a16="http://schemas.microsoft.com/office/drawing/2014/main" id="{38F401FE-7C15-4237-8325-9405B64818D8}"/>
                  </a:ext>
                </a:extLst>
              </p14:cNvPr>
              <p14:cNvContentPartPr/>
              <p14:nvPr/>
            </p14:nvContentPartPr>
            <p14:xfrm>
              <a:off x="8567223" y="2136211"/>
              <a:ext cx="18360" cy="86760"/>
            </p14:xfrm>
          </p:contentPart>
        </mc:Choice>
        <mc:Fallback xmlns="">
          <p:pic>
            <p:nvPicPr>
              <p:cNvPr id="91" name="Freihand 90">
                <a:extLst>
                  <a:ext uri="{FF2B5EF4-FFF2-40B4-BE49-F238E27FC236}">
                    <a16:creationId xmlns:a16="http://schemas.microsoft.com/office/drawing/2014/main" id="{38F401FE-7C15-4237-8325-9405B64818D8}"/>
                  </a:ext>
                </a:extLst>
              </p:cNvPr>
              <p:cNvPicPr/>
              <p:nvPr/>
            </p:nvPicPr>
            <p:blipFill>
              <a:blip r:embed="rId79"/>
              <a:stretch>
                <a:fillRect/>
              </a:stretch>
            </p:blipFill>
            <p:spPr>
              <a:xfrm>
                <a:off x="8562903" y="2131891"/>
                <a:ext cx="27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2" name="Freihand 91">
                <a:extLst>
                  <a:ext uri="{FF2B5EF4-FFF2-40B4-BE49-F238E27FC236}">
                    <a16:creationId xmlns:a16="http://schemas.microsoft.com/office/drawing/2014/main" id="{E216F00E-1019-47D6-979D-69ABD6AFC2FF}"/>
                  </a:ext>
                </a:extLst>
              </p14:cNvPr>
              <p14:cNvContentPartPr/>
              <p14:nvPr/>
            </p14:nvContentPartPr>
            <p14:xfrm>
              <a:off x="8525823" y="2197051"/>
              <a:ext cx="123480" cy="19800"/>
            </p14:xfrm>
          </p:contentPart>
        </mc:Choice>
        <mc:Fallback xmlns="">
          <p:pic>
            <p:nvPicPr>
              <p:cNvPr id="92" name="Freihand 91">
                <a:extLst>
                  <a:ext uri="{FF2B5EF4-FFF2-40B4-BE49-F238E27FC236}">
                    <a16:creationId xmlns:a16="http://schemas.microsoft.com/office/drawing/2014/main" id="{E216F00E-1019-47D6-979D-69ABD6AFC2FF}"/>
                  </a:ext>
                </a:extLst>
              </p:cNvPr>
              <p:cNvPicPr/>
              <p:nvPr/>
            </p:nvPicPr>
            <p:blipFill>
              <a:blip r:embed="rId81"/>
              <a:stretch>
                <a:fillRect/>
              </a:stretch>
            </p:blipFill>
            <p:spPr>
              <a:xfrm>
                <a:off x="8521503" y="2192731"/>
                <a:ext cx="132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3" name="Freihand 92">
                <a:extLst>
                  <a:ext uri="{FF2B5EF4-FFF2-40B4-BE49-F238E27FC236}">
                    <a16:creationId xmlns:a16="http://schemas.microsoft.com/office/drawing/2014/main" id="{076ABB51-3F36-4EAE-AD6E-245C65D92DE3}"/>
                  </a:ext>
                </a:extLst>
              </p14:cNvPr>
              <p14:cNvContentPartPr/>
              <p14:nvPr/>
            </p14:nvContentPartPr>
            <p14:xfrm>
              <a:off x="8510343" y="2117131"/>
              <a:ext cx="115200" cy="21240"/>
            </p14:xfrm>
          </p:contentPart>
        </mc:Choice>
        <mc:Fallback xmlns="">
          <p:pic>
            <p:nvPicPr>
              <p:cNvPr id="93" name="Freihand 92">
                <a:extLst>
                  <a:ext uri="{FF2B5EF4-FFF2-40B4-BE49-F238E27FC236}">
                    <a16:creationId xmlns:a16="http://schemas.microsoft.com/office/drawing/2014/main" id="{076ABB51-3F36-4EAE-AD6E-245C65D92DE3}"/>
                  </a:ext>
                </a:extLst>
              </p:cNvPr>
              <p:cNvPicPr/>
              <p:nvPr/>
            </p:nvPicPr>
            <p:blipFill>
              <a:blip r:embed="rId83"/>
              <a:stretch>
                <a:fillRect/>
              </a:stretch>
            </p:blipFill>
            <p:spPr>
              <a:xfrm>
                <a:off x="8506023" y="2112811"/>
                <a:ext cx="123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4" name="Freihand 93">
                <a:extLst>
                  <a:ext uri="{FF2B5EF4-FFF2-40B4-BE49-F238E27FC236}">
                    <a16:creationId xmlns:a16="http://schemas.microsoft.com/office/drawing/2014/main" id="{91D9902B-7941-498D-856A-C45841CE7C45}"/>
                  </a:ext>
                </a:extLst>
              </p14:cNvPr>
              <p14:cNvContentPartPr/>
              <p14:nvPr/>
            </p14:nvContentPartPr>
            <p14:xfrm>
              <a:off x="8636343" y="2162851"/>
              <a:ext cx="72000" cy="67680"/>
            </p14:xfrm>
          </p:contentPart>
        </mc:Choice>
        <mc:Fallback xmlns="">
          <p:pic>
            <p:nvPicPr>
              <p:cNvPr id="94" name="Freihand 93">
                <a:extLst>
                  <a:ext uri="{FF2B5EF4-FFF2-40B4-BE49-F238E27FC236}">
                    <a16:creationId xmlns:a16="http://schemas.microsoft.com/office/drawing/2014/main" id="{91D9902B-7941-498D-856A-C45841CE7C45}"/>
                  </a:ext>
                </a:extLst>
              </p:cNvPr>
              <p:cNvPicPr/>
              <p:nvPr/>
            </p:nvPicPr>
            <p:blipFill>
              <a:blip r:embed="rId85"/>
              <a:stretch>
                <a:fillRect/>
              </a:stretch>
            </p:blipFill>
            <p:spPr>
              <a:xfrm>
                <a:off x="8632023" y="2158531"/>
                <a:ext cx="80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6" name="Freihand 95">
                <a:extLst>
                  <a:ext uri="{FF2B5EF4-FFF2-40B4-BE49-F238E27FC236}">
                    <a16:creationId xmlns:a16="http://schemas.microsoft.com/office/drawing/2014/main" id="{4BA9EBCA-3149-4A8B-B9F6-D9F771F06399}"/>
                  </a:ext>
                </a:extLst>
              </p14:cNvPr>
              <p14:cNvContentPartPr/>
              <p14:nvPr/>
            </p14:nvContentPartPr>
            <p14:xfrm>
              <a:off x="8101383" y="2344291"/>
              <a:ext cx="162000" cy="15840"/>
            </p14:xfrm>
          </p:contentPart>
        </mc:Choice>
        <mc:Fallback xmlns="">
          <p:pic>
            <p:nvPicPr>
              <p:cNvPr id="96" name="Freihand 95">
                <a:extLst>
                  <a:ext uri="{FF2B5EF4-FFF2-40B4-BE49-F238E27FC236}">
                    <a16:creationId xmlns:a16="http://schemas.microsoft.com/office/drawing/2014/main" id="{4BA9EBCA-3149-4A8B-B9F6-D9F771F06399}"/>
                  </a:ext>
                </a:extLst>
              </p:cNvPr>
              <p:cNvPicPr/>
              <p:nvPr/>
            </p:nvPicPr>
            <p:blipFill>
              <a:blip r:embed="rId87"/>
              <a:stretch>
                <a:fillRect/>
              </a:stretch>
            </p:blipFill>
            <p:spPr>
              <a:xfrm>
                <a:off x="8097063" y="2339971"/>
                <a:ext cx="170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8" name="Freihand 97">
                <a:extLst>
                  <a:ext uri="{FF2B5EF4-FFF2-40B4-BE49-F238E27FC236}">
                    <a16:creationId xmlns:a16="http://schemas.microsoft.com/office/drawing/2014/main" id="{475972D4-DB8C-4F6B-B85B-288DEED4FAFC}"/>
                  </a:ext>
                </a:extLst>
              </p14:cNvPr>
              <p14:cNvContentPartPr/>
              <p14:nvPr/>
            </p14:nvContentPartPr>
            <p14:xfrm>
              <a:off x="9530223" y="1958011"/>
              <a:ext cx="90360" cy="117720"/>
            </p14:xfrm>
          </p:contentPart>
        </mc:Choice>
        <mc:Fallback xmlns="">
          <p:pic>
            <p:nvPicPr>
              <p:cNvPr id="98" name="Freihand 97">
                <a:extLst>
                  <a:ext uri="{FF2B5EF4-FFF2-40B4-BE49-F238E27FC236}">
                    <a16:creationId xmlns:a16="http://schemas.microsoft.com/office/drawing/2014/main" id="{475972D4-DB8C-4F6B-B85B-288DEED4FAFC}"/>
                  </a:ext>
                </a:extLst>
              </p:cNvPr>
              <p:cNvPicPr/>
              <p:nvPr/>
            </p:nvPicPr>
            <p:blipFill>
              <a:blip r:embed="rId89"/>
              <a:stretch>
                <a:fillRect/>
              </a:stretch>
            </p:blipFill>
            <p:spPr>
              <a:xfrm>
                <a:off x="9525903" y="1953691"/>
                <a:ext cx="9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9" name="Freihand 98">
                <a:extLst>
                  <a:ext uri="{FF2B5EF4-FFF2-40B4-BE49-F238E27FC236}">
                    <a16:creationId xmlns:a16="http://schemas.microsoft.com/office/drawing/2014/main" id="{E9FB9CFE-6271-453F-8D5D-A4B145E27D5F}"/>
                  </a:ext>
                </a:extLst>
              </p14:cNvPr>
              <p14:cNvContentPartPr/>
              <p14:nvPr/>
            </p14:nvContentPartPr>
            <p14:xfrm>
              <a:off x="9464703" y="1996171"/>
              <a:ext cx="158400" cy="23040"/>
            </p14:xfrm>
          </p:contentPart>
        </mc:Choice>
        <mc:Fallback xmlns="">
          <p:pic>
            <p:nvPicPr>
              <p:cNvPr id="99" name="Freihand 98">
                <a:extLst>
                  <a:ext uri="{FF2B5EF4-FFF2-40B4-BE49-F238E27FC236}">
                    <a16:creationId xmlns:a16="http://schemas.microsoft.com/office/drawing/2014/main" id="{E9FB9CFE-6271-453F-8D5D-A4B145E27D5F}"/>
                  </a:ext>
                </a:extLst>
              </p:cNvPr>
              <p:cNvPicPr/>
              <p:nvPr/>
            </p:nvPicPr>
            <p:blipFill>
              <a:blip r:embed="rId91"/>
              <a:stretch>
                <a:fillRect/>
              </a:stretch>
            </p:blipFill>
            <p:spPr>
              <a:xfrm>
                <a:off x="9460383" y="1991851"/>
                <a:ext cx="167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0" name="Freihand 99">
                <a:extLst>
                  <a:ext uri="{FF2B5EF4-FFF2-40B4-BE49-F238E27FC236}">
                    <a16:creationId xmlns:a16="http://schemas.microsoft.com/office/drawing/2014/main" id="{AED030B4-62D1-40B9-97EA-254BA2E3C4C9}"/>
                  </a:ext>
                </a:extLst>
              </p14:cNvPr>
              <p14:cNvContentPartPr/>
              <p14:nvPr/>
            </p14:nvContentPartPr>
            <p14:xfrm>
              <a:off x="9685023" y="1996891"/>
              <a:ext cx="134640" cy="46800"/>
            </p14:xfrm>
          </p:contentPart>
        </mc:Choice>
        <mc:Fallback xmlns="">
          <p:pic>
            <p:nvPicPr>
              <p:cNvPr id="100" name="Freihand 99">
                <a:extLst>
                  <a:ext uri="{FF2B5EF4-FFF2-40B4-BE49-F238E27FC236}">
                    <a16:creationId xmlns:a16="http://schemas.microsoft.com/office/drawing/2014/main" id="{AED030B4-62D1-40B9-97EA-254BA2E3C4C9}"/>
                  </a:ext>
                </a:extLst>
              </p:cNvPr>
              <p:cNvPicPr/>
              <p:nvPr/>
            </p:nvPicPr>
            <p:blipFill>
              <a:blip r:embed="rId93"/>
              <a:stretch>
                <a:fillRect/>
              </a:stretch>
            </p:blipFill>
            <p:spPr>
              <a:xfrm>
                <a:off x="9680703" y="1992571"/>
                <a:ext cx="143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1" name="Freihand 100">
                <a:extLst>
                  <a:ext uri="{FF2B5EF4-FFF2-40B4-BE49-F238E27FC236}">
                    <a16:creationId xmlns:a16="http://schemas.microsoft.com/office/drawing/2014/main" id="{FBB02A46-0F1C-4605-BF91-BE0E1D73166E}"/>
                  </a:ext>
                </a:extLst>
              </p14:cNvPr>
              <p14:cNvContentPartPr/>
              <p14:nvPr/>
            </p14:nvContentPartPr>
            <p14:xfrm>
              <a:off x="9909663" y="1945411"/>
              <a:ext cx="142200" cy="110520"/>
            </p14:xfrm>
          </p:contentPart>
        </mc:Choice>
        <mc:Fallback xmlns="">
          <p:pic>
            <p:nvPicPr>
              <p:cNvPr id="101" name="Freihand 100">
                <a:extLst>
                  <a:ext uri="{FF2B5EF4-FFF2-40B4-BE49-F238E27FC236}">
                    <a16:creationId xmlns:a16="http://schemas.microsoft.com/office/drawing/2014/main" id="{FBB02A46-0F1C-4605-BF91-BE0E1D73166E}"/>
                  </a:ext>
                </a:extLst>
              </p:cNvPr>
              <p:cNvPicPr/>
              <p:nvPr/>
            </p:nvPicPr>
            <p:blipFill>
              <a:blip r:embed="rId95"/>
              <a:stretch>
                <a:fillRect/>
              </a:stretch>
            </p:blipFill>
            <p:spPr>
              <a:xfrm>
                <a:off x="9905343" y="1941091"/>
                <a:ext cx="150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3" name="Freihand 102">
                <a:extLst>
                  <a:ext uri="{FF2B5EF4-FFF2-40B4-BE49-F238E27FC236}">
                    <a16:creationId xmlns:a16="http://schemas.microsoft.com/office/drawing/2014/main" id="{D04A8D8A-CB48-45B0-8611-2960EBD610DE}"/>
                  </a:ext>
                </a:extLst>
              </p14:cNvPr>
              <p14:cNvContentPartPr/>
              <p14:nvPr/>
            </p14:nvContentPartPr>
            <p14:xfrm>
              <a:off x="9424023" y="2234131"/>
              <a:ext cx="120960" cy="161640"/>
            </p14:xfrm>
          </p:contentPart>
        </mc:Choice>
        <mc:Fallback xmlns="">
          <p:pic>
            <p:nvPicPr>
              <p:cNvPr id="103" name="Freihand 102">
                <a:extLst>
                  <a:ext uri="{FF2B5EF4-FFF2-40B4-BE49-F238E27FC236}">
                    <a16:creationId xmlns:a16="http://schemas.microsoft.com/office/drawing/2014/main" id="{D04A8D8A-CB48-45B0-8611-2960EBD610DE}"/>
                  </a:ext>
                </a:extLst>
              </p:cNvPr>
              <p:cNvPicPr/>
              <p:nvPr/>
            </p:nvPicPr>
            <p:blipFill>
              <a:blip r:embed="rId97"/>
              <a:stretch>
                <a:fillRect/>
              </a:stretch>
            </p:blipFill>
            <p:spPr>
              <a:xfrm>
                <a:off x="9419703" y="2229811"/>
                <a:ext cx="129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4" name="Freihand 103">
                <a:extLst>
                  <a:ext uri="{FF2B5EF4-FFF2-40B4-BE49-F238E27FC236}">
                    <a16:creationId xmlns:a16="http://schemas.microsoft.com/office/drawing/2014/main" id="{97E6DEEA-7EDF-4E17-A6F7-EEED4E2CC522}"/>
                  </a:ext>
                </a:extLst>
              </p14:cNvPr>
              <p14:cNvContentPartPr/>
              <p14:nvPr/>
            </p14:nvContentPartPr>
            <p14:xfrm>
              <a:off x="9477663" y="2212891"/>
              <a:ext cx="125640" cy="30240"/>
            </p14:xfrm>
          </p:contentPart>
        </mc:Choice>
        <mc:Fallback xmlns="">
          <p:pic>
            <p:nvPicPr>
              <p:cNvPr id="104" name="Freihand 103">
                <a:extLst>
                  <a:ext uri="{FF2B5EF4-FFF2-40B4-BE49-F238E27FC236}">
                    <a16:creationId xmlns:a16="http://schemas.microsoft.com/office/drawing/2014/main" id="{97E6DEEA-7EDF-4E17-A6F7-EEED4E2CC522}"/>
                  </a:ext>
                </a:extLst>
              </p:cNvPr>
              <p:cNvPicPr/>
              <p:nvPr/>
            </p:nvPicPr>
            <p:blipFill>
              <a:blip r:embed="rId99"/>
              <a:stretch>
                <a:fillRect/>
              </a:stretch>
            </p:blipFill>
            <p:spPr>
              <a:xfrm>
                <a:off x="9473343" y="2208571"/>
                <a:ext cx="134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5" name="Freihand 104">
                <a:extLst>
                  <a:ext uri="{FF2B5EF4-FFF2-40B4-BE49-F238E27FC236}">
                    <a16:creationId xmlns:a16="http://schemas.microsoft.com/office/drawing/2014/main" id="{590A7649-AD13-41B9-BDEE-A1A75676D3E1}"/>
                  </a:ext>
                </a:extLst>
              </p14:cNvPr>
              <p14:cNvContentPartPr/>
              <p14:nvPr/>
            </p14:nvContentPartPr>
            <p14:xfrm>
              <a:off x="9593583" y="2238451"/>
              <a:ext cx="159480" cy="111240"/>
            </p14:xfrm>
          </p:contentPart>
        </mc:Choice>
        <mc:Fallback xmlns="">
          <p:pic>
            <p:nvPicPr>
              <p:cNvPr id="105" name="Freihand 104">
                <a:extLst>
                  <a:ext uri="{FF2B5EF4-FFF2-40B4-BE49-F238E27FC236}">
                    <a16:creationId xmlns:a16="http://schemas.microsoft.com/office/drawing/2014/main" id="{590A7649-AD13-41B9-BDEE-A1A75676D3E1}"/>
                  </a:ext>
                </a:extLst>
              </p:cNvPr>
              <p:cNvPicPr/>
              <p:nvPr/>
            </p:nvPicPr>
            <p:blipFill>
              <a:blip r:embed="rId101"/>
              <a:stretch>
                <a:fillRect/>
              </a:stretch>
            </p:blipFill>
            <p:spPr>
              <a:xfrm>
                <a:off x="9589263" y="2234131"/>
                <a:ext cx="168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6" name="Freihand 105">
                <a:extLst>
                  <a:ext uri="{FF2B5EF4-FFF2-40B4-BE49-F238E27FC236}">
                    <a16:creationId xmlns:a16="http://schemas.microsoft.com/office/drawing/2014/main" id="{272A4D3A-E98B-46F8-8A5F-16C3CE862EFD}"/>
                  </a:ext>
                </a:extLst>
              </p14:cNvPr>
              <p14:cNvContentPartPr/>
              <p14:nvPr/>
            </p14:nvContentPartPr>
            <p14:xfrm>
              <a:off x="9760623" y="2239171"/>
              <a:ext cx="111960" cy="87840"/>
            </p14:xfrm>
          </p:contentPart>
        </mc:Choice>
        <mc:Fallback xmlns="">
          <p:pic>
            <p:nvPicPr>
              <p:cNvPr id="106" name="Freihand 105">
                <a:extLst>
                  <a:ext uri="{FF2B5EF4-FFF2-40B4-BE49-F238E27FC236}">
                    <a16:creationId xmlns:a16="http://schemas.microsoft.com/office/drawing/2014/main" id="{272A4D3A-E98B-46F8-8A5F-16C3CE862EFD}"/>
                  </a:ext>
                </a:extLst>
              </p:cNvPr>
              <p:cNvPicPr/>
              <p:nvPr/>
            </p:nvPicPr>
            <p:blipFill>
              <a:blip r:embed="rId103"/>
              <a:stretch>
                <a:fillRect/>
              </a:stretch>
            </p:blipFill>
            <p:spPr>
              <a:xfrm>
                <a:off x="9756303" y="2234851"/>
                <a:ext cx="12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7" name="Freihand 106">
                <a:extLst>
                  <a:ext uri="{FF2B5EF4-FFF2-40B4-BE49-F238E27FC236}">
                    <a16:creationId xmlns:a16="http://schemas.microsoft.com/office/drawing/2014/main" id="{283EAC43-3CBE-495E-9EDA-5F887FC0CB0D}"/>
                  </a:ext>
                </a:extLst>
              </p14:cNvPr>
              <p14:cNvContentPartPr/>
              <p14:nvPr/>
            </p14:nvContentPartPr>
            <p14:xfrm>
              <a:off x="9884463" y="2255011"/>
              <a:ext cx="58320" cy="64440"/>
            </p14:xfrm>
          </p:contentPart>
        </mc:Choice>
        <mc:Fallback xmlns="">
          <p:pic>
            <p:nvPicPr>
              <p:cNvPr id="107" name="Freihand 106">
                <a:extLst>
                  <a:ext uri="{FF2B5EF4-FFF2-40B4-BE49-F238E27FC236}">
                    <a16:creationId xmlns:a16="http://schemas.microsoft.com/office/drawing/2014/main" id="{283EAC43-3CBE-495E-9EDA-5F887FC0CB0D}"/>
                  </a:ext>
                </a:extLst>
              </p:cNvPr>
              <p:cNvPicPr/>
              <p:nvPr/>
            </p:nvPicPr>
            <p:blipFill>
              <a:blip r:embed="rId105"/>
              <a:stretch>
                <a:fillRect/>
              </a:stretch>
            </p:blipFill>
            <p:spPr>
              <a:xfrm>
                <a:off x="9880143" y="2250691"/>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8" name="Freihand 107">
                <a:extLst>
                  <a:ext uri="{FF2B5EF4-FFF2-40B4-BE49-F238E27FC236}">
                    <a16:creationId xmlns:a16="http://schemas.microsoft.com/office/drawing/2014/main" id="{380581CF-E8BE-442E-8F9B-CFCC1CC8E9E7}"/>
                  </a:ext>
                </a:extLst>
              </p14:cNvPr>
              <p14:cNvContentPartPr/>
              <p14:nvPr/>
            </p14:nvContentPartPr>
            <p14:xfrm>
              <a:off x="9938103" y="2247451"/>
              <a:ext cx="129600" cy="73800"/>
            </p14:xfrm>
          </p:contentPart>
        </mc:Choice>
        <mc:Fallback xmlns="">
          <p:pic>
            <p:nvPicPr>
              <p:cNvPr id="108" name="Freihand 107">
                <a:extLst>
                  <a:ext uri="{FF2B5EF4-FFF2-40B4-BE49-F238E27FC236}">
                    <a16:creationId xmlns:a16="http://schemas.microsoft.com/office/drawing/2014/main" id="{380581CF-E8BE-442E-8F9B-CFCC1CC8E9E7}"/>
                  </a:ext>
                </a:extLst>
              </p:cNvPr>
              <p:cNvPicPr/>
              <p:nvPr/>
            </p:nvPicPr>
            <p:blipFill>
              <a:blip r:embed="rId107"/>
              <a:stretch>
                <a:fillRect/>
              </a:stretch>
            </p:blipFill>
            <p:spPr>
              <a:xfrm>
                <a:off x="9933783" y="2243131"/>
                <a:ext cx="138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0" name="Freihand 109">
                <a:extLst>
                  <a:ext uri="{FF2B5EF4-FFF2-40B4-BE49-F238E27FC236}">
                    <a16:creationId xmlns:a16="http://schemas.microsoft.com/office/drawing/2014/main" id="{52AAB262-C0E4-4A3E-ACB7-AA84C7E039FA}"/>
                  </a:ext>
                </a:extLst>
              </p14:cNvPr>
              <p14:cNvContentPartPr/>
              <p14:nvPr/>
            </p14:nvContentPartPr>
            <p14:xfrm>
              <a:off x="10563783" y="1939651"/>
              <a:ext cx="77760" cy="149400"/>
            </p14:xfrm>
          </p:contentPart>
        </mc:Choice>
        <mc:Fallback xmlns="">
          <p:pic>
            <p:nvPicPr>
              <p:cNvPr id="110" name="Freihand 109">
                <a:extLst>
                  <a:ext uri="{FF2B5EF4-FFF2-40B4-BE49-F238E27FC236}">
                    <a16:creationId xmlns:a16="http://schemas.microsoft.com/office/drawing/2014/main" id="{52AAB262-C0E4-4A3E-ACB7-AA84C7E039FA}"/>
                  </a:ext>
                </a:extLst>
              </p:cNvPr>
              <p:cNvPicPr/>
              <p:nvPr/>
            </p:nvPicPr>
            <p:blipFill>
              <a:blip r:embed="rId109"/>
              <a:stretch>
                <a:fillRect/>
              </a:stretch>
            </p:blipFill>
            <p:spPr>
              <a:xfrm>
                <a:off x="10559463" y="1935331"/>
                <a:ext cx="86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Freihand 110">
                <a:extLst>
                  <a:ext uri="{FF2B5EF4-FFF2-40B4-BE49-F238E27FC236}">
                    <a16:creationId xmlns:a16="http://schemas.microsoft.com/office/drawing/2014/main" id="{0FC09B48-E329-454D-93D8-7B8E92B0D0F1}"/>
                  </a:ext>
                </a:extLst>
              </p14:cNvPr>
              <p14:cNvContentPartPr/>
              <p14:nvPr/>
            </p14:nvContentPartPr>
            <p14:xfrm>
              <a:off x="10494303" y="1992931"/>
              <a:ext cx="141840" cy="10440"/>
            </p14:xfrm>
          </p:contentPart>
        </mc:Choice>
        <mc:Fallback xmlns="">
          <p:pic>
            <p:nvPicPr>
              <p:cNvPr id="111" name="Freihand 110">
                <a:extLst>
                  <a:ext uri="{FF2B5EF4-FFF2-40B4-BE49-F238E27FC236}">
                    <a16:creationId xmlns:a16="http://schemas.microsoft.com/office/drawing/2014/main" id="{0FC09B48-E329-454D-93D8-7B8E92B0D0F1}"/>
                  </a:ext>
                </a:extLst>
              </p:cNvPr>
              <p:cNvPicPr/>
              <p:nvPr/>
            </p:nvPicPr>
            <p:blipFill>
              <a:blip r:embed="rId111"/>
              <a:stretch>
                <a:fillRect/>
              </a:stretch>
            </p:blipFill>
            <p:spPr>
              <a:xfrm>
                <a:off x="10489983" y="1988611"/>
                <a:ext cx="150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Freihand 111">
                <a:extLst>
                  <a:ext uri="{FF2B5EF4-FFF2-40B4-BE49-F238E27FC236}">
                    <a16:creationId xmlns:a16="http://schemas.microsoft.com/office/drawing/2014/main" id="{93B0294F-B036-4D07-8636-CDD1D6D5FFD6}"/>
                  </a:ext>
                </a:extLst>
              </p14:cNvPr>
              <p14:cNvContentPartPr/>
              <p14:nvPr/>
            </p14:nvContentPartPr>
            <p14:xfrm>
              <a:off x="10723983" y="1979611"/>
              <a:ext cx="133200" cy="40680"/>
            </p14:xfrm>
          </p:contentPart>
        </mc:Choice>
        <mc:Fallback xmlns="">
          <p:pic>
            <p:nvPicPr>
              <p:cNvPr id="112" name="Freihand 111">
                <a:extLst>
                  <a:ext uri="{FF2B5EF4-FFF2-40B4-BE49-F238E27FC236}">
                    <a16:creationId xmlns:a16="http://schemas.microsoft.com/office/drawing/2014/main" id="{93B0294F-B036-4D07-8636-CDD1D6D5FFD6}"/>
                  </a:ext>
                </a:extLst>
              </p:cNvPr>
              <p:cNvPicPr/>
              <p:nvPr/>
            </p:nvPicPr>
            <p:blipFill>
              <a:blip r:embed="rId113"/>
              <a:stretch>
                <a:fillRect/>
              </a:stretch>
            </p:blipFill>
            <p:spPr>
              <a:xfrm>
                <a:off x="10719663" y="1975291"/>
                <a:ext cx="141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Freihand 112">
                <a:extLst>
                  <a:ext uri="{FF2B5EF4-FFF2-40B4-BE49-F238E27FC236}">
                    <a16:creationId xmlns:a16="http://schemas.microsoft.com/office/drawing/2014/main" id="{97CC16B4-9E4F-420C-B57E-CB976172145E}"/>
                  </a:ext>
                </a:extLst>
              </p14:cNvPr>
              <p14:cNvContentPartPr/>
              <p14:nvPr/>
            </p14:nvContentPartPr>
            <p14:xfrm>
              <a:off x="10945023" y="1906891"/>
              <a:ext cx="207720" cy="126000"/>
            </p14:xfrm>
          </p:contentPart>
        </mc:Choice>
        <mc:Fallback xmlns="">
          <p:pic>
            <p:nvPicPr>
              <p:cNvPr id="113" name="Freihand 112">
                <a:extLst>
                  <a:ext uri="{FF2B5EF4-FFF2-40B4-BE49-F238E27FC236}">
                    <a16:creationId xmlns:a16="http://schemas.microsoft.com/office/drawing/2014/main" id="{97CC16B4-9E4F-420C-B57E-CB976172145E}"/>
                  </a:ext>
                </a:extLst>
              </p:cNvPr>
              <p:cNvPicPr/>
              <p:nvPr/>
            </p:nvPicPr>
            <p:blipFill>
              <a:blip r:embed="rId115"/>
              <a:stretch>
                <a:fillRect/>
              </a:stretch>
            </p:blipFill>
            <p:spPr>
              <a:xfrm>
                <a:off x="10940703" y="1902571"/>
                <a:ext cx="216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 name="Freihand 114">
                <a:extLst>
                  <a:ext uri="{FF2B5EF4-FFF2-40B4-BE49-F238E27FC236}">
                    <a16:creationId xmlns:a16="http://schemas.microsoft.com/office/drawing/2014/main" id="{F880A8EB-D52A-441C-8132-7C3235293C7A}"/>
                  </a:ext>
                </a:extLst>
              </p14:cNvPr>
              <p14:cNvContentPartPr/>
              <p14:nvPr/>
            </p14:nvContentPartPr>
            <p14:xfrm>
              <a:off x="10440663" y="2210011"/>
              <a:ext cx="96840" cy="137160"/>
            </p14:xfrm>
          </p:contentPart>
        </mc:Choice>
        <mc:Fallback xmlns="">
          <p:pic>
            <p:nvPicPr>
              <p:cNvPr id="115" name="Freihand 114">
                <a:extLst>
                  <a:ext uri="{FF2B5EF4-FFF2-40B4-BE49-F238E27FC236}">
                    <a16:creationId xmlns:a16="http://schemas.microsoft.com/office/drawing/2014/main" id="{F880A8EB-D52A-441C-8132-7C3235293C7A}"/>
                  </a:ext>
                </a:extLst>
              </p:cNvPr>
              <p:cNvPicPr/>
              <p:nvPr/>
            </p:nvPicPr>
            <p:blipFill>
              <a:blip r:embed="rId117"/>
              <a:stretch>
                <a:fillRect/>
              </a:stretch>
            </p:blipFill>
            <p:spPr>
              <a:xfrm>
                <a:off x="10436343" y="2205691"/>
                <a:ext cx="105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6" name="Freihand 115">
                <a:extLst>
                  <a:ext uri="{FF2B5EF4-FFF2-40B4-BE49-F238E27FC236}">
                    <a16:creationId xmlns:a16="http://schemas.microsoft.com/office/drawing/2014/main" id="{6F077EE2-931F-47B2-B48B-BFBA12737A2C}"/>
                  </a:ext>
                </a:extLst>
              </p14:cNvPr>
              <p14:cNvContentPartPr/>
              <p14:nvPr/>
            </p14:nvContentPartPr>
            <p14:xfrm>
              <a:off x="10599063" y="2222251"/>
              <a:ext cx="84240" cy="108360"/>
            </p14:xfrm>
          </p:contentPart>
        </mc:Choice>
        <mc:Fallback xmlns="">
          <p:pic>
            <p:nvPicPr>
              <p:cNvPr id="116" name="Freihand 115">
                <a:extLst>
                  <a:ext uri="{FF2B5EF4-FFF2-40B4-BE49-F238E27FC236}">
                    <a16:creationId xmlns:a16="http://schemas.microsoft.com/office/drawing/2014/main" id="{6F077EE2-931F-47B2-B48B-BFBA12737A2C}"/>
                  </a:ext>
                </a:extLst>
              </p:cNvPr>
              <p:cNvPicPr/>
              <p:nvPr/>
            </p:nvPicPr>
            <p:blipFill>
              <a:blip r:embed="rId119"/>
              <a:stretch>
                <a:fillRect/>
              </a:stretch>
            </p:blipFill>
            <p:spPr>
              <a:xfrm>
                <a:off x="10594743" y="2217931"/>
                <a:ext cx="92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 name="Freihand 116">
                <a:extLst>
                  <a:ext uri="{FF2B5EF4-FFF2-40B4-BE49-F238E27FC236}">
                    <a16:creationId xmlns:a16="http://schemas.microsoft.com/office/drawing/2014/main" id="{5DF0DB7C-CE46-4918-8274-84A4B9488278}"/>
                  </a:ext>
                </a:extLst>
              </p14:cNvPr>
              <p14:cNvContentPartPr/>
              <p14:nvPr/>
            </p14:nvContentPartPr>
            <p14:xfrm>
              <a:off x="10775823" y="2316931"/>
              <a:ext cx="10800" cy="9000"/>
            </p14:xfrm>
          </p:contentPart>
        </mc:Choice>
        <mc:Fallback xmlns="">
          <p:pic>
            <p:nvPicPr>
              <p:cNvPr id="117" name="Freihand 116">
                <a:extLst>
                  <a:ext uri="{FF2B5EF4-FFF2-40B4-BE49-F238E27FC236}">
                    <a16:creationId xmlns:a16="http://schemas.microsoft.com/office/drawing/2014/main" id="{5DF0DB7C-CE46-4918-8274-84A4B9488278}"/>
                  </a:ext>
                </a:extLst>
              </p:cNvPr>
              <p:cNvPicPr/>
              <p:nvPr/>
            </p:nvPicPr>
            <p:blipFill>
              <a:blip r:embed="rId41"/>
              <a:stretch>
                <a:fillRect/>
              </a:stretch>
            </p:blipFill>
            <p:spPr>
              <a:xfrm>
                <a:off x="10771503" y="2312611"/>
                <a:ext cx="19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8" name="Freihand 117">
                <a:extLst>
                  <a:ext uri="{FF2B5EF4-FFF2-40B4-BE49-F238E27FC236}">
                    <a16:creationId xmlns:a16="http://schemas.microsoft.com/office/drawing/2014/main" id="{5B15DFA4-261B-47DF-B5CB-B66892841941}"/>
                  </a:ext>
                </a:extLst>
              </p14:cNvPr>
              <p14:cNvContentPartPr/>
              <p14:nvPr/>
            </p14:nvContentPartPr>
            <p14:xfrm>
              <a:off x="10830543" y="2216851"/>
              <a:ext cx="98640" cy="113040"/>
            </p14:xfrm>
          </p:contentPart>
        </mc:Choice>
        <mc:Fallback xmlns="">
          <p:pic>
            <p:nvPicPr>
              <p:cNvPr id="118" name="Freihand 117">
                <a:extLst>
                  <a:ext uri="{FF2B5EF4-FFF2-40B4-BE49-F238E27FC236}">
                    <a16:creationId xmlns:a16="http://schemas.microsoft.com/office/drawing/2014/main" id="{5B15DFA4-261B-47DF-B5CB-B66892841941}"/>
                  </a:ext>
                </a:extLst>
              </p:cNvPr>
              <p:cNvPicPr/>
              <p:nvPr/>
            </p:nvPicPr>
            <p:blipFill>
              <a:blip r:embed="rId122"/>
              <a:stretch>
                <a:fillRect/>
              </a:stretch>
            </p:blipFill>
            <p:spPr>
              <a:xfrm>
                <a:off x="10826223" y="2212531"/>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 name="Freihand 118">
                <a:extLst>
                  <a:ext uri="{FF2B5EF4-FFF2-40B4-BE49-F238E27FC236}">
                    <a16:creationId xmlns:a16="http://schemas.microsoft.com/office/drawing/2014/main" id="{EB99E6F2-EA47-447B-82D6-E562BF72719D}"/>
                  </a:ext>
                </a:extLst>
              </p14:cNvPr>
              <p14:cNvContentPartPr/>
              <p14:nvPr/>
            </p14:nvContentPartPr>
            <p14:xfrm>
              <a:off x="10954023" y="2212531"/>
              <a:ext cx="117720" cy="82440"/>
            </p14:xfrm>
          </p:contentPart>
        </mc:Choice>
        <mc:Fallback xmlns="">
          <p:pic>
            <p:nvPicPr>
              <p:cNvPr id="119" name="Freihand 118">
                <a:extLst>
                  <a:ext uri="{FF2B5EF4-FFF2-40B4-BE49-F238E27FC236}">
                    <a16:creationId xmlns:a16="http://schemas.microsoft.com/office/drawing/2014/main" id="{EB99E6F2-EA47-447B-82D6-E562BF72719D}"/>
                  </a:ext>
                </a:extLst>
              </p:cNvPr>
              <p:cNvPicPr/>
              <p:nvPr/>
            </p:nvPicPr>
            <p:blipFill>
              <a:blip r:embed="rId124"/>
              <a:stretch>
                <a:fillRect/>
              </a:stretch>
            </p:blipFill>
            <p:spPr>
              <a:xfrm>
                <a:off x="10949703" y="2208211"/>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0" name="Freihand 119">
                <a:extLst>
                  <a:ext uri="{FF2B5EF4-FFF2-40B4-BE49-F238E27FC236}">
                    <a16:creationId xmlns:a16="http://schemas.microsoft.com/office/drawing/2014/main" id="{D12901F9-6E7B-4896-9F26-AB53A11EC252}"/>
                  </a:ext>
                </a:extLst>
              </p14:cNvPr>
              <p14:cNvContentPartPr/>
              <p14:nvPr/>
            </p14:nvContentPartPr>
            <p14:xfrm>
              <a:off x="11122863" y="2190211"/>
              <a:ext cx="127080" cy="109800"/>
            </p14:xfrm>
          </p:contentPart>
        </mc:Choice>
        <mc:Fallback xmlns="">
          <p:pic>
            <p:nvPicPr>
              <p:cNvPr id="120" name="Freihand 119">
                <a:extLst>
                  <a:ext uri="{FF2B5EF4-FFF2-40B4-BE49-F238E27FC236}">
                    <a16:creationId xmlns:a16="http://schemas.microsoft.com/office/drawing/2014/main" id="{D12901F9-6E7B-4896-9F26-AB53A11EC252}"/>
                  </a:ext>
                </a:extLst>
              </p:cNvPr>
              <p:cNvPicPr/>
              <p:nvPr/>
            </p:nvPicPr>
            <p:blipFill>
              <a:blip r:embed="rId126"/>
              <a:stretch>
                <a:fillRect/>
              </a:stretch>
            </p:blipFill>
            <p:spPr>
              <a:xfrm>
                <a:off x="11118543" y="2185891"/>
                <a:ext cx="13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2" name="Freihand 121">
                <a:extLst>
                  <a:ext uri="{FF2B5EF4-FFF2-40B4-BE49-F238E27FC236}">
                    <a16:creationId xmlns:a16="http://schemas.microsoft.com/office/drawing/2014/main" id="{34E93FE4-E3E2-4B66-8689-CF70B9927616}"/>
                  </a:ext>
                </a:extLst>
              </p14:cNvPr>
              <p14:cNvContentPartPr/>
              <p14:nvPr/>
            </p14:nvContentPartPr>
            <p14:xfrm>
              <a:off x="7552383" y="2586571"/>
              <a:ext cx="109800" cy="52200"/>
            </p14:xfrm>
          </p:contentPart>
        </mc:Choice>
        <mc:Fallback xmlns="">
          <p:pic>
            <p:nvPicPr>
              <p:cNvPr id="122" name="Freihand 121">
                <a:extLst>
                  <a:ext uri="{FF2B5EF4-FFF2-40B4-BE49-F238E27FC236}">
                    <a16:creationId xmlns:a16="http://schemas.microsoft.com/office/drawing/2014/main" id="{34E93FE4-E3E2-4B66-8689-CF70B9927616}"/>
                  </a:ext>
                </a:extLst>
              </p:cNvPr>
              <p:cNvPicPr/>
              <p:nvPr/>
            </p:nvPicPr>
            <p:blipFill>
              <a:blip r:embed="rId128"/>
              <a:stretch>
                <a:fillRect/>
              </a:stretch>
            </p:blipFill>
            <p:spPr>
              <a:xfrm>
                <a:off x="7548063" y="2582251"/>
                <a:ext cx="118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3" name="Freihand 122">
                <a:extLst>
                  <a:ext uri="{FF2B5EF4-FFF2-40B4-BE49-F238E27FC236}">
                    <a16:creationId xmlns:a16="http://schemas.microsoft.com/office/drawing/2014/main" id="{E9072A47-84D3-405A-81C8-375E6A6C82DA}"/>
                  </a:ext>
                </a:extLst>
              </p14:cNvPr>
              <p14:cNvContentPartPr/>
              <p14:nvPr/>
            </p14:nvContentPartPr>
            <p14:xfrm>
              <a:off x="7556703" y="2560651"/>
              <a:ext cx="325440" cy="120240"/>
            </p14:xfrm>
          </p:contentPart>
        </mc:Choice>
        <mc:Fallback xmlns="">
          <p:pic>
            <p:nvPicPr>
              <p:cNvPr id="123" name="Freihand 122">
                <a:extLst>
                  <a:ext uri="{FF2B5EF4-FFF2-40B4-BE49-F238E27FC236}">
                    <a16:creationId xmlns:a16="http://schemas.microsoft.com/office/drawing/2014/main" id="{E9072A47-84D3-405A-81C8-375E6A6C82DA}"/>
                  </a:ext>
                </a:extLst>
              </p:cNvPr>
              <p:cNvPicPr/>
              <p:nvPr/>
            </p:nvPicPr>
            <p:blipFill>
              <a:blip r:embed="rId130"/>
              <a:stretch>
                <a:fillRect/>
              </a:stretch>
            </p:blipFill>
            <p:spPr>
              <a:xfrm>
                <a:off x="7552383" y="2556331"/>
                <a:ext cx="334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4" name="Freihand 123">
                <a:extLst>
                  <a:ext uri="{FF2B5EF4-FFF2-40B4-BE49-F238E27FC236}">
                    <a16:creationId xmlns:a16="http://schemas.microsoft.com/office/drawing/2014/main" id="{1E807459-FAC6-4D3E-99C8-B89C0F3F16EC}"/>
                  </a:ext>
                </a:extLst>
              </p14:cNvPr>
              <p14:cNvContentPartPr/>
              <p14:nvPr/>
            </p14:nvContentPartPr>
            <p14:xfrm>
              <a:off x="7829223" y="2463091"/>
              <a:ext cx="360" cy="360"/>
            </p14:xfrm>
          </p:contentPart>
        </mc:Choice>
        <mc:Fallback xmlns="">
          <p:pic>
            <p:nvPicPr>
              <p:cNvPr id="124" name="Freihand 123">
                <a:extLst>
                  <a:ext uri="{FF2B5EF4-FFF2-40B4-BE49-F238E27FC236}">
                    <a16:creationId xmlns:a16="http://schemas.microsoft.com/office/drawing/2014/main" id="{1E807459-FAC6-4D3E-99C8-B89C0F3F16EC}"/>
                  </a:ext>
                </a:extLst>
              </p:cNvPr>
              <p:cNvPicPr/>
              <p:nvPr/>
            </p:nvPicPr>
            <p:blipFill>
              <a:blip r:embed="rId132"/>
              <a:stretch>
                <a:fillRect/>
              </a:stretch>
            </p:blipFill>
            <p:spPr>
              <a:xfrm>
                <a:off x="7824903" y="2458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5" name="Freihand 124">
                <a:extLst>
                  <a:ext uri="{FF2B5EF4-FFF2-40B4-BE49-F238E27FC236}">
                    <a16:creationId xmlns:a16="http://schemas.microsoft.com/office/drawing/2014/main" id="{E44CE70B-31DF-4830-B3AF-74984E1D631F}"/>
                  </a:ext>
                </a:extLst>
              </p14:cNvPr>
              <p14:cNvContentPartPr/>
              <p14:nvPr/>
            </p14:nvContentPartPr>
            <p14:xfrm>
              <a:off x="7957023" y="2488651"/>
              <a:ext cx="124920" cy="162360"/>
            </p14:xfrm>
          </p:contentPart>
        </mc:Choice>
        <mc:Fallback xmlns="">
          <p:pic>
            <p:nvPicPr>
              <p:cNvPr id="125" name="Freihand 124">
                <a:extLst>
                  <a:ext uri="{FF2B5EF4-FFF2-40B4-BE49-F238E27FC236}">
                    <a16:creationId xmlns:a16="http://schemas.microsoft.com/office/drawing/2014/main" id="{E44CE70B-31DF-4830-B3AF-74984E1D631F}"/>
                  </a:ext>
                </a:extLst>
              </p:cNvPr>
              <p:cNvPicPr/>
              <p:nvPr/>
            </p:nvPicPr>
            <p:blipFill>
              <a:blip r:embed="rId134"/>
              <a:stretch>
                <a:fillRect/>
              </a:stretch>
            </p:blipFill>
            <p:spPr>
              <a:xfrm>
                <a:off x="7952703" y="2484331"/>
                <a:ext cx="133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6" name="Freihand 125">
                <a:extLst>
                  <a:ext uri="{FF2B5EF4-FFF2-40B4-BE49-F238E27FC236}">
                    <a16:creationId xmlns:a16="http://schemas.microsoft.com/office/drawing/2014/main" id="{54624A1B-0435-4B81-A6C4-5FF32D4D8999}"/>
                  </a:ext>
                </a:extLst>
              </p14:cNvPr>
              <p14:cNvContentPartPr/>
              <p14:nvPr/>
            </p14:nvContentPartPr>
            <p14:xfrm>
              <a:off x="8072943" y="2556331"/>
              <a:ext cx="104400" cy="99720"/>
            </p14:xfrm>
          </p:contentPart>
        </mc:Choice>
        <mc:Fallback xmlns="">
          <p:pic>
            <p:nvPicPr>
              <p:cNvPr id="126" name="Freihand 125">
                <a:extLst>
                  <a:ext uri="{FF2B5EF4-FFF2-40B4-BE49-F238E27FC236}">
                    <a16:creationId xmlns:a16="http://schemas.microsoft.com/office/drawing/2014/main" id="{54624A1B-0435-4B81-A6C4-5FF32D4D8999}"/>
                  </a:ext>
                </a:extLst>
              </p:cNvPr>
              <p:cNvPicPr/>
              <p:nvPr/>
            </p:nvPicPr>
            <p:blipFill>
              <a:blip r:embed="rId136"/>
              <a:stretch>
                <a:fillRect/>
              </a:stretch>
            </p:blipFill>
            <p:spPr>
              <a:xfrm>
                <a:off x="8068623" y="2552011"/>
                <a:ext cx="113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E9F7B435-CC2B-4675-B152-AC96BD2607AD}"/>
                  </a:ext>
                </a:extLst>
              </p14:cNvPr>
              <p14:cNvContentPartPr/>
              <p14:nvPr/>
            </p14:nvContentPartPr>
            <p14:xfrm>
              <a:off x="8194623" y="2553451"/>
              <a:ext cx="190800" cy="99360"/>
            </p14:xfrm>
          </p:contentPart>
        </mc:Choice>
        <mc:Fallback xmlns="">
          <p:pic>
            <p:nvPicPr>
              <p:cNvPr id="127" name="Freihand 126">
                <a:extLst>
                  <a:ext uri="{FF2B5EF4-FFF2-40B4-BE49-F238E27FC236}">
                    <a16:creationId xmlns:a16="http://schemas.microsoft.com/office/drawing/2014/main" id="{E9F7B435-CC2B-4675-B152-AC96BD2607AD}"/>
                  </a:ext>
                </a:extLst>
              </p:cNvPr>
              <p:cNvPicPr/>
              <p:nvPr/>
            </p:nvPicPr>
            <p:blipFill>
              <a:blip r:embed="rId138"/>
              <a:stretch>
                <a:fillRect/>
              </a:stretch>
            </p:blipFill>
            <p:spPr>
              <a:xfrm>
                <a:off x="8190303" y="2549131"/>
                <a:ext cx="199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9" name="Freihand 128">
                <a:extLst>
                  <a:ext uri="{FF2B5EF4-FFF2-40B4-BE49-F238E27FC236}">
                    <a16:creationId xmlns:a16="http://schemas.microsoft.com/office/drawing/2014/main" id="{BDEEAABE-FDF2-4CEB-AD18-8FB99FBF1454}"/>
                  </a:ext>
                </a:extLst>
              </p14:cNvPr>
              <p14:cNvContentPartPr/>
              <p14:nvPr/>
            </p14:nvContentPartPr>
            <p14:xfrm>
              <a:off x="8443023" y="2470291"/>
              <a:ext cx="115560" cy="165960"/>
            </p14:xfrm>
          </p:contentPart>
        </mc:Choice>
        <mc:Fallback xmlns="">
          <p:pic>
            <p:nvPicPr>
              <p:cNvPr id="129" name="Freihand 128">
                <a:extLst>
                  <a:ext uri="{FF2B5EF4-FFF2-40B4-BE49-F238E27FC236}">
                    <a16:creationId xmlns:a16="http://schemas.microsoft.com/office/drawing/2014/main" id="{BDEEAABE-FDF2-4CEB-AD18-8FB99FBF1454}"/>
                  </a:ext>
                </a:extLst>
              </p:cNvPr>
              <p:cNvPicPr/>
              <p:nvPr/>
            </p:nvPicPr>
            <p:blipFill>
              <a:blip r:embed="rId140"/>
              <a:stretch>
                <a:fillRect/>
              </a:stretch>
            </p:blipFill>
            <p:spPr>
              <a:xfrm>
                <a:off x="8438703" y="2465971"/>
                <a:ext cx="124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2C3B578D-E44F-4A7B-94F1-994CDAB251A9}"/>
                  </a:ext>
                </a:extLst>
              </p14:cNvPr>
              <p14:cNvContentPartPr/>
              <p14:nvPr/>
            </p14:nvContentPartPr>
            <p14:xfrm>
              <a:off x="8549943" y="2543371"/>
              <a:ext cx="87120" cy="73440"/>
            </p14:xfrm>
          </p:contentPart>
        </mc:Choice>
        <mc:Fallback xmlns="">
          <p:pic>
            <p:nvPicPr>
              <p:cNvPr id="130" name="Freihand 129">
                <a:extLst>
                  <a:ext uri="{FF2B5EF4-FFF2-40B4-BE49-F238E27FC236}">
                    <a16:creationId xmlns:a16="http://schemas.microsoft.com/office/drawing/2014/main" id="{2C3B578D-E44F-4A7B-94F1-994CDAB251A9}"/>
                  </a:ext>
                </a:extLst>
              </p:cNvPr>
              <p:cNvPicPr/>
              <p:nvPr/>
            </p:nvPicPr>
            <p:blipFill>
              <a:blip r:embed="rId142"/>
              <a:stretch>
                <a:fillRect/>
              </a:stretch>
            </p:blipFill>
            <p:spPr>
              <a:xfrm>
                <a:off x="8545623" y="2539051"/>
                <a:ext cx="95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2" name="Freihand 131">
                <a:extLst>
                  <a:ext uri="{FF2B5EF4-FFF2-40B4-BE49-F238E27FC236}">
                    <a16:creationId xmlns:a16="http://schemas.microsoft.com/office/drawing/2014/main" id="{09116F5F-C7E7-479F-AA58-BEBBB5349E1F}"/>
                  </a:ext>
                </a:extLst>
              </p14:cNvPr>
              <p14:cNvContentPartPr/>
              <p14:nvPr/>
            </p14:nvContentPartPr>
            <p14:xfrm>
              <a:off x="8755863" y="2463811"/>
              <a:ext cx="45720" cy="163080"/>
            </p14:xfrm>
          </p:contentPart>
        </mc:Choice>
        <mc:Fallback xmlns="">
          <p:pic>
            <p:nvPicPr>
              <p:cNvPr id="132" name="Freihand 131">
                <a:extLst>
                  <a:ext uri="{FF2B5EF4-FFF2-40B4-BE49-F238E27FC236}">
                    <a16:creationId xmlns:a16="http://schemas.microsoft.com/office/drawing/2014/main" id="{09116F5F-C7E7-479F-AA58-BEBBB5349E1F}"/>
                  </a:ext>
                </a:extLst>
              </p:cNvPr>
              <p:cNvPicPr/>
              <p:nvPr/>
            </p:nvPicPr>
            <p:blipFill>
              <a:blip r:embed="rId144"/>
              <a:stretch>
                <a:fillRect/>
              </a:stretch>
            </p:blipFill>
            <p:spPr>
              <a:xfrm>
                <a:off x="8751543" y="2459491"/>
                <a:ext cx="5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Freihand 132">
                <a:extLst>
                  <a:ext uri="{FF2B5EF4-FFF2-40B4-BE49-F238E27FC236}">
                    <a16:creationId xmlns:a16="http://schemas.microsoft.com/office/drawing/2014/main" id="{AE7D7CF7-A3ED-46C4-B249-15D7AE776F4F}"/>
                  </a:ext>
                </a:extLst>
              </p14:cNvPr>
              <p14:cNvContentPartPr/>
              <p14:nvPr/>
            </p14:nvContentPartPr>
            <p14:xfrm>
              <a:off x="8737143" y="2525731"/>
              <a:ext cx="213120" cy="81720"/>
            </p14:xfrm>
          </p:contentPart>
        </mc:Choice>
        <mc:Fallback xmlns="">
          <p:pic>
            <p:nvPicPr>
              <p:cNvPr id="133" name="Freihand 132">
                <a:extLst>
                  <a:ext uri="{FF2B5EF4-FFF2-40B4-BE49-F238E27FC236}">
                    <a16:creationId xmlns:a16="http://schemas.microsoft.com/office/drawing/2014/main" id="{AE7D7CF7-A3ED-46C4-B249-15D7AE776F4F}"/>
                  </a:ext>
                </a:extLst>
              </p:cNvPr>
              <p:cNvPicPr/>
              <p:nvPr/>
            </p:nvPicPr>
            <p:blipFill>
              <a:blip r:embed="rId146"/>
              <a:stretch>
                <a:fillRect/>
              </a:stretch>
            </p:blipFill>
            <p:spPr>
              <a:xfrm>
                <a:off x="8732823" y="2521411"/>
                <a:ext cx="221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B4B3DAC1-5EC2-4B43-9E0F-6BAD32119230}"/>
                  </a:ext>
                </a:extLst>
              </p14:cNvPr>
              <p14:cNvContentPartPr/>
              <p14:nvPr/>
            </p14:nvContentPartPr>
            <p14:xfrm>
              <a:off x="8956743" y="2435371"/>
              <a:ext cx="92520" cy="154440"/>
            </p14:xfrm>
          </p:contentPart>
        </mc:Choice>
        <mc:Fallback xmlns="">
          <p:pic>
            <p:nvPicPr>
              <p:cNvPr id="134" name="Freihand 133">
                <a:extLst>
                  <a:ext uri="{FF2B5EF4-FFF2-40B4-BE49-F238E27FC236}">
                    <a16:creationId xmlns:a16="http://schemas.microsoft.com/office/drawing/2014/main" id="{B4B3DAC1-5EC2-4B43-9E0F-6BAD32119230}"/>
                  </a:ext>
                </a:extLst>
              </p:cNvPr>
              <p:cNvPicPr/>
              <p:nvPr/>
            </p:nvPicPr>
            <p:blipFill>
              <a:blip r:embed="rId148"/>
              <a:stretch>
                <a:fillRect/>
              </a:stretch>
            </p:blipFill>
            <p:spPr>
              <a:xfrm>
                <a:off x="8952423" y="2431051"/>
                <a:ext cx="101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3B64F2D1-1F66-4B4C-AAF5-454F161F40FC}"/>
                  </a:ext>
                </a:extLst>
              </p14:cNvPr>
              <p14:cNvContentPartPr/>
              <p14:nvPr/>
            </p14:nvContentPartPr>
            <p14:xfrm>
              <a:off x="9020463" y="2544091"/>
              <a:ext cx="44280" cy="46800"/>
            </p14:xfrm>
          </p:contentPart>
        </mc:Choice>
        <mc:Fallback xmlns="">
          <p:pic>
            <p:nvPicPr>
              <p:cNvPr id="135" name="Freihand 134">
                <a:extLst>
                  <a:ext uri="{FF2B5EF4-FFF2-40B4-BE49-F238E27FC236}">
                    <a16:creationId xmlns:a16="http://schemas.microsoft.com/office/drawing/2014/main" id="{3B64F2D1-1F66-4B4C-AAF5-454F161F40FC}"/>
                  </a:ext>
                </a:extLst>
              </p:cNvPr>
              <p:cNvPicPr/>
              <p:nvPr/>
            </p:nvPicPr>
            <p:blipFill>
              <a:blip r:embed="rId150"/>
              <a:stretch>
                <a:fillRect/>
              </a:stretch>
            </p:blipFill>
            <p:spPr>
              <a:xfrm>
                <a:off x="9016143" y="2539771"/>
                <a:ext cx="52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EA1DA907-D84C-46E5-89D2-2A996C03F954}"/>
                  </a:ext>
                </a:extLst>
              </p14:cNvPr>
              <p14:cNvContentPartPr/>
              <p14:nvPr/>
            </p14:nvContentPartPr>
            <p14:xfrm>
              <a:off x="9084183" y="2523931"/>
              <a:ext cx="78120" cy="72720"/>
            </p14:xfrm>
          </p:contentPart>
        </mc:Choice>
        <mc:Fallback xmlns="">
          <p:pic>
            <p:nvPicPr>
              <p:cNvPr id="136" name="Freihand 135">
                <a:extLst>
                  <a:ext uri="{FF2B5EF4-FFF2-40B4-BE49-F238E27FC236}">
                    <a16:creationId xmlns:a16="http://schemas.microsoft.com/office/drawing/2014/main" id="{EA1DA907-D84C-46E5-89D2-2A996C03F954}"/>
                  </a:ext>
                </a:extLst>
              </p:cNvPr>
              <p:cNvPicPr/>
              <p:nvPr/>
            </p:nvPicPr>
            <p:blipFill>
              <a:blip r:embed="rId152"/>
              <a:stretch>
                <a:fillRect/>
              </a:stretch>
            </p:blipFill>
            <p:spPr>
              <a:xfrm>
                <a:off x="9079863" y="2519611"/>
                <a:ext cx="86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913A93E7-CD0C-45C3-9571-7AEFB1A9A9C6}"/>
                  </a:ext>
                </a:extLst>
              </p14:cNvPr>
              <p14:cNvContentPartPr/>
              <p14:nvPr/>
            </p14:nvContentPartPr>
            <p14:xfrm>
              <a:off x="9309903" y="2512771"/>
              <a:ext cx="199800" cy="95040"/>
            </p14:xfrm>
          </p:contentPart>
        </mc:Choice>
        <mc:Fallback xmlns="">
          <p:pic>
            <p:nvPicPr>
              <p:cNvPr id="137" name="Freihand 136">
                <a:extLst>
                  <a:ext uri="{FF2B5EF4-FFF2-40B4-BE49-F238E27FC236}">
                    <a16:creationId xmlns:a16="http://schemas.microsoft.com/office/drawing/2014/main" id="{913A93E7-CD0C-45C3-9571-7AEFB1A9A9C6}"/>
                  </a:ext>
                </a:extLst>
              </p:cNvPr>
              <p:cNvPicPr/>
              <p:nvPr/>
            </p:nvPicPr>
            <p:blipFill>
              <a:blip r:embed="rId154"/>
              <a:stretch>
                <a:fillRect/>
              </a:stretch>
            </p:blipFill>
            <p:spPr>
              <a:xfrm>
                <a:off x="9305583" y="2508451"/>
                <a:ext cx="20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8" name="Freihand 137">
                <a:extLst>
                  <a:ext uri="{FF2B5EF4-FFF2-40B4-BE49-F238E27FC236}">
                    <a16:creationId xmlns:a16="http://schemas.microsoft.com/office/drawing/2014/main" id="{F20D343F-3A57-421F-AB2D-2CAEEA26C545}"/>
                  </a:ext>
                </a:extLst>
              </p14:cNvPr>
              <p14:cNvContentPartPr/>
              <p14:nvPr/>
            </p14:nvContentPartPr>
            <p14:xfrm>
              <a:off x="9449223" y="2452291"/>
              <a:ext cx="30960" cy="32040"/>
            </p14:xfrm>
          </p:contentPart>
        </mc:Choice>
        <mc:Fallback xmlns="">
          <p:pic>
            <p:nvPicPr>
              <p:cNvPr id="138" name="Freihand 137">
                <a:extLst>
                  <a:ext uri="{FF2B5EF4-FFF2-40B4-BE49-F238E27FC236}">
                    <a16:creationId xmlns:a16="http://schemas.microsoft.com/office/drawing/2014/main" id="{F20D343F-3A57-421F-AB2D-2CAEEA26C545}"/>
                  </a:ext>
                </a:extLst>
              </p:cNvPr>
              <p:cNvPicPr/>
              <p:nvPr/>
            </p:nvPicPr>
            <p:blipFill>
              <a:blip r:embed="rId156"/>
              <a:stretch>
                <a:fillRect/>
              </a:stretch>
            </p:blipFill>
            <p:spPr>
              <a:xfrm>
                <a:off x="9444903" y="2447971"/>
                <a:ext cx="39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9" name="Freihand 138">
                <a:extLst>
                  <a:ext uri="{FF2B5EF4-FFF2-40B4-BE49-F238E27FC236}">
                    <a16:creationId xmlns:a16="http://schemas.microsoft.com/office/drawing/2014/main" id="{EF73A19F-97FD-4DD0-B5BF-8699F4DAA554}"/>
                  </a:ext>
                </a:extLst>
              </p14:cNvPr>
              <p14:cNvContentPartPr/>
              <p14:nvPr/>
            </p14:nvContentPartPr>
            <p14:xfrm>
              <a:off x="9547143" y="2444011"/>
              <a:ext cx="264600" cy="151920"/>
            </p14:xfrm>
          </p:contentPart>
        </mc:Choice>
        <mc:Fallback xmlns="">
          <p:pic>
            <p:nvPicPr>
              <p:cNvPr id="139" name="Freihand 138">
                <a:extLst>
                  <a:ext uri="{FF2B5EF4-FFF2-40B4-BE49-F238E27FC236}">
                    <a16:creationId xmlns:a16="http://schemas.microsoft.com/office/drawing/2014/main" id="{EF73A19F-97FD-4DD0-B5BF-8699F4DAA554}"/>
                  </a:ext>
                </a:extLst>
              </p:cNvPr>
              <p:cNvPicPr/>
              <p:nvPr/>
            </p:nvPicPr>
            <p:blipFill>
              <a:blip r:embed="rId158"/>
              <a:stretch>
                <a:fillRect/>
              </a:stretch>
            </p:blipFill>
            <p:spPr>
              <a:xfrm>
                <a:off x="9542823" y="2439691"/>
                <a:ext cx="273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0" name="Freihand 139">
                <a:extLst>
                  <a:ext uri="{FF2B5EF4-FFF2-40B4-BE49-F238E27FC236}">
                    <a16:creationId xmlns:a16="http://schemas.microsoft.com/office/drawing/2014/main" id="{8BF33612-810E-4A1C-909D-56423DF41E6E}"/>
                  </a:ext>
                </a:extLst>
              </p14:cNvPr>
              <p14:cNvContentPartPr/>
              <p14:nvPr/>
            </p14:nvContentPartPr>
            <p14:xfrm>
              <a:off x="9827943" y="2521411"/>
              <a:ext cx="66960" cy="67680"/>
            </p14:xfrm>
          </p:contentPart>
        </mc:Choice>
        <mc:Fallback xmlns="">
          <p:pic>
            <p:nvPicPr>
              <p:cNvPr id="140" name="Freihand 139">
                <a:extLst>
                  <a:ext uri="{FF2B5EF4-FFF2-40B4-BE49-F238E27FC236}">
                    <a16:creationId xmlns:a16="http://schemas.microsoft.com/office/drawing/2014/main" id="{8BF33612-810E-4A1C-909D-56423DF41E6E}"/>
                  </a:ext>
                </a:extLst>
              </p:cNvPr>
              <p:cNvPicPr/>
              <p:nvPr/>
            </p:nvPicPr>
            <p:blipFill>
              <a:blip r:embed="rId160"/>
              <a:stretch>
                <a:fillRect/>
              </a:stretch>
            </p:blipFill>
            <p:spPr>
              <a:xfrm>
                <a:off x="9823623" y="2517091"/>
                <a:ext cx="75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 name="Freihand 140">
                <a:extLst>
                  <a:ext uri="{FF2B5EF4-FFF2-40B4-BE49-F238E27FC236}">
                    <a16:creationId xmlns:a16="http://schemas.microsoft.com/office/drawing/2014/main" id="{BD070C17-7AF5-4974-9CD9-C69547B9B375}"/>
                  </a:ext>
                </a:extLst>
              </p14:cNvPr>
              <p14:cNvContentPartPr/>
              <p14:nvPr/>
            </p14:nvContentPartPr>
            <p14:xfrm>
              <a:off x="9898863" y="2449411"/>
              <a:ext cx="111600" cy="136080"/>
            </p14:xfrm>
          </p:contentPart>
        </mc:Choice>
        <mc:Fallback xmlns="">
          <p:pic>
            <p:nvPicPr>
              <p:cNvPr id="141" name="Freihand 140">
                <a:extLst>
                  <a:ext uri="{FF2B5EF4-FFF2-40B4-BE49-F238E27FC236}">
                    <a16:creationId xmlns:a16="http://schemas.microsoft.com/office/drawing/2014/main" id="{BD070C17-7AF5-4974-9CD9-C69547B9B375}"/>
                  </a:ext>
                </a:extLst>
              </p:cNvPr>
              <p:cNvPicPr/>
              <p:nvPr/>
            </p:nvPicPr>
            <p:blipFill>
              <a:blip r:embed="rId162"/>
              <a:stretch>
                <a:fillRect/>
              </a:stretch>
            </p:blipFill>
            <p:spPr>
              <a:xfrm>
                <a:off x="9894543" y="2445091"/>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Freihand 141">
                <a:extLst>
                  <a:ext uri="{FF2B5EF4-FFF2-40B4-BE49-F238E27FC236}">
                    <a16:creationId xmlns:a16="http://schemas.microsoft.com/office/drawing/2014/main" id="{1830C14C-5FBB-41F4-BDA1-4F4BA6ACA18A}"/>
                  </a:ext>
                </a:extLst>
              </p14:cNvPr>
              <p14:cNvContentPartPr/>
              <p14:nvPr/>
            </p14:nvContentPartPr>
            <p14:xfrm>
              <a:off x="10119543" y="2511691"/>
              <a:ext cx="55440" cy="78840"/>
            </p14:xfrm>
          </p:contentPart>
        </mc:Choice>
        <mc:Fallback xmlns="">
          <p:pic>
            <p:nvPicPr>
              <p:cNvPr id="142" name="Freihand 141">
                <a:extLst>
                  <a:ext uri="{FF2B5EF4-FFF2-40B4-BE49-F238E27FC236}">
                    <a16:creationId xmlns:a16="http://schemas.microsoft.com/office/drawing/2014/main" id="{1830C14C-5FBB-41F4-BDA1-4F4BA6ACA18A}"/>
                  </a:ext>
                </a:extLst>
              </p:cNvPr>
              <p:cNvPicPr/>
              <p:nvPr/>
            </p:nvPicPr>
            <p:blipFill>
              <a:blip r:embed="rId164"/>
              <a:stretch>
                <a:fillRect/>
              </a:stretch>
            </p:blipFill>
            <p:spPr>
              <a:xfrm>
                <a:off x="10115223" y="2507371"/>
                <a:ext cx="6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 name="Freihand 142">
                <a:extLst>
                  <a:ext uri="{FF2B5EF4-FFF2-40B4-BE49-F238E27FC236}">
                    <a16:creationId xmlns:a16="http://schemas.microsoft.com/office/drawing/2014/main" id="{680409C7-2E2B-4AF4-A2D5-3D3519E5DF42}"/>
                  </a:ext>
                </a:extLst>
              </p14:cNvPr>
              <p14:cNvContentPartPr/>
              <p14:nvPr/>
            </p14:nvContentPartPr>
            <p14:xfrm>
              <a:off x="10212783" y="2442211"/>
              <a:ext cx="270360" cy="153360"/>
            </p14:xfrm>
          </p:contentPart>
        </mc:Choice>
        <mc:Fallback xmlns="">
          <p:pic>
            <p:nvPicPr>
              <p:cNvPr id="143" name="Freihand 142">
                <a:extLst>
                  <a:ext uri="{FF2B5EF4-FFF2-40B4-BE49-F238E27FC236}">
                    <a16:creationId xmlns:a16="http://schemas.microsoft.com/office/drawing/2014/main" id="{680409C7-2E2B-4AF4-A2D5-3D3519E5DF42}"/>
                  </a:ext>
                </a:extLst>
              </p:cNvPr>
              <p:cNvPicPr/>
              <p:nvPr/>
            </p:nvPicPr>
            <p:blipFill>
              <a:blip r:embed="rId166"/>
              <a:stretch>
                <a:fillRect/>
              </a:stretch>
            </p:blipFill>
            <p:spPr>
              <a:xfrm>
                <a:off x="10208463" y="2437891"/>
                <a:ext cx="279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4" name="Freihand 143">
                <a:extLst>
                  <a:ext uri="{FF2B5EF4-FFF2-40B4-BE49-F238E27FC236}">
                    <a16:creationId xmlns:a16="http://schemas.microsoft.com/office/drawing/2014/main" id="{95D79BDD-C730-49CE-B60B-9DDFF39F1BF5}"/>
                  </a:ext>
                </a:extLst>
              </p14:cNvPr>
              <p14:cNvContentPartPr/>
              <p14:nvPr/>
            </p14:nvContentPartPr>
            <p14:xfrm>
              <a:off x="10470543" y="2502331"/>
              <a:ext cx="92520" cy="63720"/>
            </p14:xfrm>
          </p:contentPart>
        </mc:Choice>
        <mc:Fallback xmlns="">
          <p:pic>
            <p:nvPicPr>
              <p:cNvPr id="144" name="Freihand 143">
                <a:extLst>
                  <a:ext uri="{FF2B5EF4-FFF2-40B4-BE49-F238E27FC236}">
                    <a16:creationId xmlns:a16="http://schemas.microsoft.com/office/drawing/2014/main" id="{95D79BDD-C730-49CE-B60B-9DDFF39F1BF5}"/>
                  </a:ext>
                </a:extLst>
              </p:cNvPr>
              <p:cNvPicPr/>
              <p:nvPr/>
            </p:nvPicPr>
            <p:blipFill>
              <a:blip r:embed="rId168"/>
              <a:stretch>
                <a:fillRect/>
              </a:stretch>
            </p:blipFill>
            <p:spPr>
              <a:xfrm>
                <a:off x="10466223" y="2498011"/>
                <a:ext cx="101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 name="Freihand 144">
                <a:extLst>
                  <a:ext uri="{FF2B5EF4-FFF2-40B4-BE49-F238E27FC236}">
                    <a16:creationId xmlns:a16="http://schemas.microsoft.com/office/drawing/2014/main" id="{F47F4B61-6A9F-45DD-93CB-639401F190B0}"/>
                  </a:ext>
                </a:extLst>
              </p14:cNvPr>
              <p14:cNvContentPartPr/>
              <p14:nvPr/>
            </p14:nvContentPartPr>
            <p14:xfrm>
              <a:off x="10701303" y="2445091"/>
              <a:ext cx="201240" cy="131040"/>
            </p14:xfrm>
          </p:contentPart>
        </mc:Choice>
        <mc:Fallback xmlns="">
          <p:pic>
            <p:nvPicPr>
              <p:cNvPr id="145" name="Freihand 144">
                <a:extLst>
                  <a:ext uri="{FF2B5EF4-FFF2-40B4-BE49-F238E27FC236}">
                    <a16:creationId xmlns:a16="http://schemas.microsoft.com/office/drawing/2014/main" id="{F47F4B61-6A9F-45DD-93CB-639401F190B0}"/>
                  </a:ext>
                </a:extLst>
              </p:cNvPr>
              <p:cNvPicPr/>
              <p:nvPr/>
            </p:nvPicPr>
            <p:blipFill>
              <a:blip r:embed="rId170"/>
              <a:stretch>
                <a:fillRect/>
              </a:stretch>
            </p:blipFill>
            <p:spPr>
              <a:xfrm>
                <a:off x="10696983" y="2440771"/>
                <a:ext cx="20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6" name="Freihand 145">
                <a:extLst>
                  <a:ext uri="{FF2B5EF4-FFF2-40B4-BE49-F238E27FC236}">
                    <a16:creationId xmlns:a16="http://schemas.microsoft.com/office/drawing/2014/main" id="{DEFFC2DC-3977-4FD1-8182-ED52E81C1643}"/>
                  </a:ext>
                </a:extLst>
              </p14:cNvPr>
              <p14:cNvContentPartPr/>
              <p14:nvPr/>
            </p14:nvContentPartPr>
            <p14:xfrm>
              <a:off x="10883463" y="2423131"/>
              <a:ext cx="68400" cy="150480"/>
            </p14:xfrm>
          </p:contentPart>
        </mc:Choice>
        <mc:Fallback xmlns="">
          <p:pic>
            <p:nvPicPr>
              <p:cNvPr id="146" name="Freihand 145">
                <a:extLst>
                  <a:ext uri="{FF2B5EF4-FFF2-40B4-BE49-F238E27FC236}">
                    <a16:creationId xmlns:a16="http://schemas.microsoft.com/office/drawing/2014/main" id="{DEFFC2DC-3977-4FD1-8182-ED52E81C1643}"/>
                  </a:ext>
                </a:extLst>
              </p:cNvPr>
              <p:cNvPicPr/>
              <p:nvPr/>
            </p:nvPicPr>
            <p:blipFill>
              <a:blip r:embed="rId172"/>
              <a:stretch>
                <a:fillRect/>
              </a:stretch>
            </p:blipFill>
            <p:spPr>
              <a:xfrm>
                <a:off x="10879143" y="2418811"/>
                <a:ext cx="77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7" name="Freihand 146">
                <a:extLst>
                  <a:ext uri="{FF2B5EF4-FFF2-40B4-BE49-F238E27FC236}">
                    <a16:creationId xmlns:a16="http://schemas.microsoft.com/office/drawing/2014/main" id="{752BB211-7CFB-4784-B370-36C8E1D5F877}"/>
                  </a:ext>
                </a:extLst>
              </p14:cNvPr>
              <p14:cNvContentPartPr/>
              <p14:nvPr/>
            </p14:nvContentPartPr>
            <p14:xfrm>
              <a:off x="10956183" y="2489731"/>
              <a:ext cx="105120" cy="70560"/>
            </p14:xfrm>
          </p:contentPart>
        </mc:Choice>
        <mc:Fallback xmlns="">
          <p:pic>
            <p:nvPicPr>
              <p:cNvPr id="147" name="Freihand 146">
                <a:extLst>
                  <a:ext uri="{FF2B5EF4-FFF2-40B4-BE49-F238E27FC236}">
                    <a16:creationId xmlns:a16="http://schemas.microsoft.com/office/drawing/2014/main" id="{752BB211-7CFB-4784-B370-36C8E1D5F877}"/>
                  </a:ext>
                </a:extLst>
              </p:cNvPr>
              <p:cNvPicPr/>
              <p:nvPr/>
            </p:nvPicPr>
            <p:blipFill>
              <a:blip r:embed="rId174"/>
              <a:stretch>
                <a:fillRect/>
              </a:stretch>
            </p:blipFill>
            <p:spPr>
              <a:xfrm>
                <a:off x="10951863" y="2485411"/>
                <a:ext cx="11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Freihand 147">
                <a:extLst>
                  <a:ext uri="{FF2B5EF4-FFF2-40B4-BE49-F238E27FC236}">
                    <a16:creationId xmlns:a16="http://schemas.microsoft.com/office/drawing/2014/main" id="{67A465D1-6473-421F-ADEB-2DBF0D72521E}"/>
                  </a:ext>
                </a:extLst>
              </p14:cNvPr>
              <p14:cNvContentPartPr/>
              <p14:nvPr/>
            </p14:nvContentPartPr>
            <p14:xfrm>
              <a:off x="11200983" y="2444011"/>
              <a:ext cx="130680" cy="106560"/>
            </p14:xfrm>
          </p:contentPart>
        </mc:Choice>
        <mc:Fallback xmlns="">
          <p:pic>
            <p:nvPicPr>
              <p:cNvPr id="148" name="Freihand 147">
                <a:extLst>
                  <a:ext uri="{FF2B5EF4-FFF2-40B4-BE49-F238E27FC236}">
                    <a16:creationId xmlns:a16="http://schemas.microsoft.com/office/drawing/2014/main" id="{67A465D1-6473-421F-ADEB-2DBF0D72521E}"/>
                  </a:ext>
                </a:extLst>
              </p:cNvPr>
              <p:cNvPicPr/>
              <p:nvPr/>
            </p:nvPicPr>
            <p:blipFill>
              <a:blip r:embed="rId176"/>
              <a:stretch>
                <a:fillRect/>
              </a:stretch>
            </p:blipFill>
            <p:spPr>
              <a:xfrm>
                <a:off x="11196663" y="2439691"/>
                <a:ext cx="139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FF0830D8-552B-4101-8AD8-FC6CE9559F64}"/>
                  </a:ext>
                </a:extLst>
              </p14:cNvPr>
              <p14:cNvContentPartPr/>
              <p14:nvPr/>
            </p14:nvContentPartPr>
            <p14:xfrm>
              <a:off x="11304303" y="2429611"/>
              <a:ext cx="97560" cy="75600"/>
            </p14:xfrm>
          </p:contentPart>
        </mc:Choice>
        <mc:Fallback xmlns="">
          <p:pic>
            <p:nvPicPr>
              <p:cNvPr id="149" name="Freihand 148">
                <a:extLst>
                  <a:ext uri="{FF2B5EF4-FFF2-40B4-BE49-F238E27FC236}">
                    <a16:creationId xmlns:a16="http://schemas.microsoft.com/office/drawing/2014/main" id="{FF0830D8-552B-4101-8AD8-FC6CE9559F64}"/>
                  </a:ext>
                </a:extLst>
              </p:cNvPr>
              <p:cNvPicPr/>
              <p:nvPr/>
            </p:nvPicPr>
            <p:blipFill>
              <a:blip r:embed="rId178"/>
              <a:stretch>
                <a:fillRect/>
              </a:stretch>
            </p:blipFill>
            <p:spPr>
              <a:xfrm>
                <a:off x="11299983" y="2425291"/>
                <a:ext cx="10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2D6E294A-F8CA-4E15-B90B-FFD45C402A84}"/>
                  </a:ext>
                </a:extLst>
              </p14:cNvPr>
              <p14:cNvContentPartPr/>
              <p14:nvPr/>
            </p14:nvContentPartPr>
            <p14:xfrm>
              <a:off x="11409423" y="2425651"/>
              <a:ext cx="96840" cy="79200"/>
            </p14:xfrm>
          </p:contentPart>
        </mc:Choice>
        <mc:Fallback xmlns="">
          <p:pic>
            <p:nvPicPr>
              <p:cNvPr id="150" name="Freihand 149">
                <a:extLst>
                  <a:ext uri="{FF2B5EF4-FFF2-40B4-BE49-F238E27FC236}">
                    <a16:creationId xmlns:a16="http://schemas.microsoft.com/office/drawing/2014/main" id="{2D6E294A-F8CA-4E15-B90B-FFD45C402A84}"/>
                  </a:ext>
                </a:extLst>
              </p:cNvPr>
              <p:cNvPicPr/>
              <p:nvPr/>
            </p:nvPicPr>
            <p:blipFill>
              <a:blip r:embed="rId180"/>
              <a:stretch>
                <a:fillRect/>
              </a:stretch>
            </p:blipFill>
            <p:spPr>
              <a:xfrm>
                <a:off x="11405103" y="2421331"/>
                <a:ext cx="10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AFB5FDFE-617C-4E3F-9900-8246D2A5BE5A}"/>
                  </a:ext>
                </a:extLst>
              </p14:cNvPr>
              <p14:cNvContentPartPr/>
              <p14:nvPr/>
            </p14:nvContentPartPr>
            <p14:xfrm>
              <a:off x="11531823" y="2350411"/>
              <a:ext cx="384120" cy="162000"/>
            </p14:xfrm>
          </p:contentPart>
        </mc:Choice>
        <mc:Fallback xmlns="">
          <p:pic>
            <p:nvPicPr>
              <p:cNvPr id="151" name="Freihand 150">
                <a:extLst>
                  <a:ext uri="{FF2B5EF4-FFF2-40B4-BE49-F238E27FC236}">
                    <a16:creationId xmlns:a16="http://schemas.microsoft.com/office/drawing/2014/main" id="{AFB5FDFE-617C-4E3F-9900-8246D2A5BE5A}"/>
                  </a:ext>
                </a:extLst>
              </p:cNvPr>
              <p:cNvPicPr/>
              <p:nvPr/>
            </p:nvPicPr>
            <p:blipFill>
              <a:blip r:embed="rId182"/>
              <a:stretch>
                <a:fillRect/>
              </a:stretch>
            </p:blipFill>
            <p:spPr>
              <a:xfrm>
                <a:off x="11527503" y="2346091"/>
                <a:ext cx="392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36" name="Freihand 235">
                <a:extLst>
                  <a:ext uri="{FF2B5EF4-FFF2-40B4-BE49-F238E27FC236}">
                    <a16:creationId xmlns:a16="http://schemas.microsoft.com/office/drawing/2014/main" id="{45356315-D80E-4095-82AC-DDA712365626}"/>
                  </a:ext>
                </a:extLst>
              </p14:cNvPr>
              <p14:cNvContentPartPr/>
              <p14:nvPr/>
            </p14:nvContentPartPr>
            <p14:xfrm>
              <a:off x="7431783" y="2644531"/>
              <a:ext cx="4566240" cy="709200"/>
            </p14:xfrm>
          </p:contentPart>
        </mc:Choice>
        <mc:Fallback xmlns="">
          <p:pic>
            <p:nvPicPr>
              <p:cNvPr id="236" name="Freihand 235">
                <a:extLst>
                  <a:ext uri="{FF2B5EF4-FFF2-40B4-BE49-F238E27FC236}">
                    <a16:creationId xmlns:a16="http://schemas.microsoft.com/office/drawing/2014/main" id="{45356315-D80E-4095-82AC-DDA712365626}"/>
                  </a:ext>
                </a:extLst>
              </p:cNvPr>
              <p:cNvPicPr/>
              <p:nvPr/>
            </p:nvPicPr>
            <p:blipFill>
              <a:blip r:embed="rId184"/>
              <a:stretch>
                <a:fillRect/>
              </a:stretch>
            </p:blipFill>
            <p:spPr>
              <a:xfrm>
                <a:off x="7427463" y="2640211"/>
                <a:ext cx="4574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8" name="Freihand 237">
                <a:extLst>
                  <a:ext uri="{FF2B5EF4-FFF2-40B4-BE49-F238E27FC236}">
                    <a16:creationId xmlns:a16="http://schemas.microsoft.com/office/drawing/2014/main" id="{7367E754-EF27-4604-8ACA-63A1313CF318}"/>
                  </a:ext>
                </a:extLst>
              </p14:cNvPr>
              <p14:cNvContentPartPr/>
              <p14:nvPr/>
            </p14:nvContentPartPr>
            <p14:xfrm>
              <a:off x="9141423" y="3142051"/>
              <a:ext cx="662400" cy="489600"/>
            </p14:xfrm>
          </p:contentPart>
        </mc:Choice>
        <mc:Fallback xmlns="">
          <p:pic>
            <p:nvPicPr>
              <p:cNvPr id="238" name="Freihand 237">
                <a:extLst>
                  <a:ext uri="{FF2B5EF4-FFF2-40B4-BE49-F238E27FC236}">
                    <a16:creationId xmlns:a16="http://schemas.microsoft.com/office/drawing/2014/main" id="{7367E754-EF27-4604-8ACA-63A1313CF318}"/>
                  </a:ext>
                </a:extLst>
              </p:cNvPr>
              <p:cNvPicPr/>
              <p:nvPr/>
            </p:nvPicPr>
            <p:blipFill>
              <a:blip r:embed="rId186"/>
              <a:stretch>
                <a:fillRect/>
              </a:stretch>
            </p:blipFill>
            <p:spPr>
              <a:xfrm>
                <a:off x="9137103" y="3137731"/>
                <a:ext cx="671040" cy="498240"/>
              </a:xfrm>
              <a:prstGeom prst="rect">
                <a:avLst/>
              </a:prstGeom>
            </p:spPr>
          </p:pic>
        </mc:Fallback>
      </mc:AlternateContent>
      <p:grpSp>
        <p:nvGrpSpPr>
          <p:cNvPr id="270" name="Gruppieren 269">
            <a:extLst>
              <a:ext uri="{FF2B5EF4-FFF2-40B4-BE49-F238E27FC236}">
                <a16:creationId xmlns:a16="http://schemas.microsoft.com/office/drawing/2014/main" id="{01FB1FE2-04B8-49DB-8223-8AE3AF507B2F}"/>
              </a:ext>
            </a:extLst>
          </p:cNvPr>
          <p:cNvGrpSpPr/>
          <p:nvPr/>
        </p:nvGrpSpPr>
        <p:grpSpPr>
          <a:xfrm>
            <a:off x="3738183" y="2748571"/>
            <a:ext cx="8091000" cy="1222200"/>
            <a:chOff x="3738183" y="2748571"/>
            <a:chExt cx="8091000" cy="1222200"/>
          </a:xfrm>
        </p:grpSpPr>
        <mc:AlternateContent xmlns:mc="http://schemas.openxmlformats.org/markup-compatibility/2006" xmlns:p14="http://schemas.microsoft.com/office/powerpoint/2010/main">
          <mc:Choice Requires="p14">
            <p:contentPart p14:bwMode="auto" r:id="rId187">
              <p14:nvContentPartPr>
                <p14:cNvPr id="153" name="Freihand 152">
                  <a:extLst>
                    <a:ext uri="{FF2B5EF4-FFF2-40B4-BE49-F238E27FC236}">
                      <a16:creationId xmlns:a16="http://schemas.microsoft.com/office/drawing/2014/main" id="{547AF874-F8A2-4DF0-93DF-123A24C539AD}"/>
                    </a:ext>
                  </a:extLst>
                </p14:cNvPr>
                <p14:cNvContentPartPr/>
                <p14:nvPr/>
              </p14:nvContentPartPr>
              <p14:xfrm>
                <a:off x="8085543" y="3023251"/>
                <a:ext cx="19800" cy="14040"/>
              </p14:xfrm>
            </p:contentPart>
          </mc:Choice>
          <mc:Fallback xmlns="">
            <p:pic>
              <p:nvPicPr>
                <p:cNvPr id="153" name="Freihand 152">
                  <a:extLst>
                    <a:ext uri="{FF2B5EF4-FFF2-40B4-BE49-F238E27FC236}">
                      <a16:creationId xmlns:a16="http://schemas.microsoft.com/office/drawing/2014/main" id="{547AF874-F8A2-4DF0-93DF-123A24C539AD}"/>
                    </a:ext>
                  </a:extLst>
                </p:cNvPr>
                <p:cNvPicPr/>
                <p:nvPr/>
              </p:nvPicPr>
              <p:blipFill>
                <a:blip r:embed="rId188"/>
                <a:stretch>
                  <a:fillRect/>
                </a:stretch>
              </p:blipFill>
              <p:spPr>
                <a:xfrm>
                  <a:off x="8081223" y="3018931"/>
                  <a:ext cx="28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4" name="Freihand 153">
                  <a:extLst>
                    <a:ext uri="{FF2B5EF4-FFF2-40B4-BE49-F238E27FC236}">
                      <a16:creationId xmlns:a16="http://schemas.microsoft.com/office/drawing/2014/main" id="{DB418AA8-B7C6-4EF2-B7FC-E1D42950451D}"/>
                    </a:ext>
                  </a:extLst>
                </p14:cNvPr>
                <p14:cNvContentPartPr/>
                <p14:nvPr/>
              </p14:nvContentPartPr>
              <p14:xfrm>
                <a:off x="8068623" y="3041971"/>
                <a:ext cx="10800" cy="5040"/>
              </p14:xfrm>
            </p:contentPart>
          </mc:Choice>
          <mc:Fallback xmlns="">
            <p:pic>
              <p:nvPicPr>
                <p:cNvPr id="154" name="Freihand 153">
                  <a:extLst>
                    <a:ext uri="{FF2B5EF4-FFF2-40B4-BE49-F238E27FC236}">
                      <a16:creationId xmlns:a16="http://schemas.microsoft.com/office/drawing/2014/main" id="{DB418AA8-B7C6-4EF2-B7FC-E1D42950451D}"/>
                    </a:ext>
                  </a:extLst>
                </p:cNvPr>
                <p:cNvPicPr/>
                <p:nvPr/>
              </p:nvPicPr>
              <p:blipFill>
                <a:blip r:embed="rId190"/>
                <a:stretch>
                  <a:fillRect/>
                </a:stretch>
              </p:blipFill>
              <p:spPr>
                <a:xfrm>
                  <a:off x="8064303" y="3037651"/>
                  <a:ext cx="19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5" name="Freihand 154">
                  <a:extLst>
                    <a:ext uri="{FF2B5EF4-FFF2-40B4-BE49-F238E27FC236}">
                      <a16:creationId xmlns:a16="http://schemas.microsoft.com/office/drawing/2014/main" id="{9C2BAA11-487D-4D18-B08A-6F51175A719E}"/>
                    </a:ext>
                  </a:extLst>
                </p14:cNvPr>
                <p14:cNvContentPartPr/>
                <p14:nvPr/>
              </p14:nvContentPartPr>
              <p14:xfrm>
                <a:off x="7960263" y="2935051"/>
                <a:ext cx="210600" cy="198720"/>
              </p14:xfrm>
            </p:contentPart>
          </mc:Choice>
          <mc:Fallback xmlns="">
            <p:pic>
              <p:nvPicPr>
                <p:cNvPr id="155" name="Freihand 154">
                  <a:extLst>
                    <a:ext uri="{FF2B5EF4-FFF2-40B4-BE49-F238E27FC236}">
                      <a16:creationId xmlns:a16="http://schemas.microsoft.com/office/drawing/2014/main" id="{9C2BAA11-487D-4D18-B08A-6F51175A719E}"/>
                    </a:ext>
                  </a:extLst>
                </p:cNvPr>
                <p:cNvPicPr/>
                <p:nvPr/>
              </p:nvPicPr>
              <p:blipFill>
                <a:blip r:embed="rId192"/>
                <a:stretch>
                  <a:fillRect/>
                </a:stretch>
              </p:blipFill>
              <p:spPr>
                <a:xfrm>
                  <a:off x="7955943" y="2930731"/>
                  <a:ext cx="219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7" name="Freihand 156">
                  <a:extLst>
                    <a:ext uri="{FF2B5EF4-FFF2-40B4-BE49-F238E27FC236}">
                      <a16:creationId xmlns:a16="http://schemas.microsoft.com/office/drawing/2014/main" id="{00AF0391-42A8-430C-9202-93E8BEE4DD07}"/>
                    </a:ext>
                  </a:extLst>
                </p14:cNvPr>
                <p14:cNvContentPartPr/>
                <p14:nvPr/>
              </p14:nvContentPartPr>
              <p14:xfrm>
                <a:off x="8291823" y="3020731"/>
                <a:ext cx="230040" cy="11520"/>
              </p14:xfrm>
            </p:contentPart>
          </mc:Choice>
          <mc:Fallback xmlns="">
            <p:pic>
              <p:nvPicPr>
                <p:cNvPr id="157" name="Freihand 156">
                  <a:extLst>
                    <a:ext uri="{FF2B5EF4-FFF2-40B4-BE49-F238E27FC236}">
                      <a16:creationId xmlns:a16="http://schemas.microsoft.com/office/drawing/2014/main" id="{00AF0391-42A8-430C-9202-93E8BEE4DD07}"/>
                    </a:ext>
                  </a:extLst>
                </p:cNvPr>
                <p:cNvPicPr/>
                <p:nvPr/>
              </p:nvPicPr>
              <p:blipFill>
                <a:blip r:embed="rId194"/>
                <a:stretch>
                  <a:fillRect/>
                </a:stretch>
              </p:blipFill>
              <p:spPr>
                <a:xfrm>
                  <a:off x="8287503" y="3016411"/>
                  <a:ext cx="238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8" name="Freihand 157">
                  <a:extLst>
                    <a:ext uri="{FF2B5EF4-FFF2-40B4-BE49-F238E27FC236}">
                      <a16:creationId xmlns:a16="http://schemas.microsoft.com/office/drawing/2014/main" id="{42FC8F8B-7E2F-40C6-9186-954312D33597}"/>
                    </a:ext>
                  </a:extLst>
                </p14:cNvPr>
                <p14:cNvContentPartPr/>
                <p14:nvPr/>
              </p14:nvContentPartPr>
              <p14:xfrm>
                <a:off x="8333943" y="3057091"/>
                <a:ext cx="194760" cy="6840"/>
              </p14:xfrm>
            </p:contentPart>
          </mc:Choice>
          <mc:Fallback xmlns="">
            <p:pic>
              <p:nvPicPr>
                <p:cNvPr id="158" name="Freihand 157">
                  <a:extLst>
                    <a:ext uri="{FF2B5EF4-FFF2-40B4-BE49-F238E27FC236}">
                      <a16:creationId xmlns:a16="http://schemas.microsoft.com/office/drawing/2014/main" id="{42FC8F8B-7E2F-40C6-9186-954312D33597}"/>
                    </a:ext>
                  </a:extLst>
                </p:cNvPr>
                <p:cNvPicPr/>
                <p:nvPr/>
              </p:nvPicPr>
              <p:blipFill>
                <a:blip r:embed="rId196"/>
                <a:stretch>
                  <a:fillRect/>
                </a:stretch>
              </p:blipFill>
              <p:spPr>
                <a:xfrm>
                  <a:off x="8329623" y="3052771"/>
                  <a:ext cx="203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0" name="Freihand 159">
                  <a:extLst>
                    <a:ext uri="{FF2B5EF4-FFF2-40B4-BE49-F238E27FC236}">
                      <a16:creationId xmlns:a16="http://schemas.microsoft.com/office/drawing/2014/main" id="{8D6E83C1-63D5-4BEE-85A7-130B01A31B94}"/>
                    </a:ext>
                  </a:extLst>
                </p14:cNvPr>
                <p14:cNvContentPartPr/>
                <p14:nvPr/>
              </p14:nvContentPartPr>
              <p14:xfrm>
                <a:off x="8632743" y="3045571"/>
                <a:ext cx="142920" cy="9720"/>
              </p14:xfrm>
            </p:contentPart>
          </mc:Choice>
          <mc:Fallback xmlns="">
            <p:pic>
              <p:nvPicPr>
                <p:cNvPr id="160" name="Freihand 159">
                  <a:extLst>
                    <a:ext uri="{FF2B5EF4-FFF2-40B4-BE49-F238E27FC236}">
                      <a16:creationId xmlns:a16="http://schemas.microsoft.com/office/drawing/2014/main" id="{8D6E83C1-63D5-4BEE-85A7-130B01A31B94}"/>
                    </a:ext>
                  </a:extLst>
                </p:cNvPr>
                <p:cNvPicPr/>
                <p:nvPr/>
              </p:nvPicPr>
              <p:blipFill>
                <a:blip r:embed="rId198"/>
                <a:stretch>
                  <a:fillRect/>
                </a:stretch>
              </p:blipFill>
              <p:spPr>
                <a:xfrm>
                  <a:off x="8628423" y="3041251"/>
                  <a:ext cx="151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1" name="Freihand 160">
                  <a:extLst>
                    <a:ext uri="{FF2B5EF4-FFF2-40B4-BE49-F238E27FC236}">
                      <a16:creationId xmlns:a16="http://schemas.microsoft.com/office/drawing/2014/main" id="{C2D4B9A7-45BF-46BF-ACD0-AE39C5F8F511}"/>
                    </a:ext>
                  </a:extLst>
                </p14:cNvPr>
                <p14:cNvContentPartPr/>
                <p14:nvPr/>
              </p14:nvContentPartPr>
              <p14:xfrm>
                <a:off x="8859543" y="2934331"/>
                <a:ext cx="124200" cy="131400"/>
              </p14:xfrm>
            </p:contentPart>
          </mc:Choice>
          <mc:Fallback xmlns="">
            <p:pic>
              <p:nvPicPr>
                <p:cNvPr id="161" name="Freihand 160">
                  <a:extLst>
                    <a:ext uri="{FF2B5EF4-FFF2-40B4-BE49-F238E27FC236}">
                      <a16:creationId xmlns:a16="http://schemas.microsoft.com/office/drawing/2014/main" id="{C2D4B9A7-45BF-46BF-ACD0-AE39C5F8F511}"/>
                    </a:ext>
                  </a:extLst>
                </p:cNvPr>
                <p:cNvPicPr/>
                <p:nvPr/>
              </p:nvPicPr>
              <p:blipFill>
                <a:blip r:embed="rId200"/>
                <a:stretch>
                  <a:fillRect/>
                </a:stretch>
              </p:blipFill>
              <p:spPr>
                <a:xfrm>
                  <a:off x="8855223" y="2930011"/>
                  <a:ext cx="132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2" name="Freihand 161">
                  <a:extLst>
                    <a:ext uri="{FF2B5EF4-FFF2-40B4-BE49-F238E27FC236}">
                      <a16:creationId xmlns:a16="http://schemas.microsoft.com/office/drawing/2014/main" id="{3DCDD94A-6D6A-4498-BC38-F716334B2DDC}"/>
                    </a:ext>
                  </a:extLst>
                </p14:cNvPr>
                <p14:cNvContentPartPr/>
                <p14:nvPr/>
              </p14:nvContentPartPr>
              <p14:xfrm>
                <a:off x="9013623" y="2964211"/>
                <a:ext cx="82800" cy="89280"/>
              </p14:xfrm>
            </p:contentPart>
          </mc:Choice>
          <mc:Fallback xmlns="">
            <p:pic>
              <p:nvPicPr>
                <p:cNvPr id="162" name="Freihand 161">
                  <a:extLst>
                    <a:ext uri="{FF2B5EF4-FFF2-40B4-BE49-F238E27FC236}">
                      <a16:creationId xmlns:a16="http://schemas.microsoft.com/office/drawing/2014/main" id="{3DCDD94A-6D6A-4498-BC38-F716334B2DDC}"/>
                    </a:ext>
                  </a:extLst>
                </p:cNvPr>
                <p:cNvPicPr/>
                <p:nvPr/>
              </p:nvPicPr>
              <p:blipFill>
                <a:blip r:embed="rId202"/>
                <a:stretch>
                  <a:fillRect/>
                </a:stretch>
              </p:blipFill>
              <p:spPr>
                <a:xfrm>
                  <a:off x="9009303" y="2959891"/>
                  <a:ext cx="91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3" name="Freihand 162">
                  <a:extLst>
                    <a:ext uri="{FF2B5EF4-FFF2-40B4-BE49-F238E27FC236}">
                      <a16:creationId xmlns:a16="http://schemas.microsoft.com/office/drawing/2014/main" id="{68D516A4-ADF5-45BF-A97A-ACCEAC6FF067}"/>
                    </a:ext>
                  </a:extLst>
                </p14:cNvPr>
                <p14:cNvContentPartPr/>
                <p14:nvPr/>
              </p14:nvContentPartPr>
              <p14:xfrm>
                <a:off x="9116223" y="2964931"/>
                <a:ext cx="101880" cy="88200"/>
              </p14:xfrm>
            </p:contentPart>
          </mc:Choice>
          <mc:Fallback xmlns="">
            <p:pic>
              <p:nvPicPr>
                <p:cNvPr id="163" name="Freihand 162">
                  <a:extLst>
                    <a:ext uri="{FF2B5EF4-FFF2-40B4-BE49-F238E27FC236}">
                      <a16:creationId xmlns:a16="http://schemas.microsoft.com/office/drawing/2014/main" id="{68D516A4-ADF5-45BF-A97A-ACCEAC6FF067}"/>
                    </a:ext>
                  </a:extLst>
                </p:cNvPr>
                <p:cNvPicPr/>
                <p:nvPr/>
              </p:nvPicPr>
              <p:blipFill>
                <a:blip r:embed="rId204"/>
                <a:stretch>
                  <a:fillRect/>
                </a:stretch>
              </p:blipFill>
              <p:spPr>
                <a:xfrm>
                  <a:off x="9111903" y="2960611"/>
                  <a:ext cx="11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4" name="Freihand 163">
                  <a:extLst>
                    <a:ext uri="{FF2B5EF4-FFF2-40B4-BE49-F238E27FC236}">
                      <a16:creationId xmlns:a16="http://schemas.microsoft.com/office/drawing/2014/main" id="{EC8608C0-C5BB-4FD4-8002-625CAE1A950A}"/>
                    </a:ext>
                  </a:extLst>
                </p14:cNvPr>
                <p14:cNvContentPartPr/>
                <p14:nvPr/>
              </p14:nvContentPartPr>
              <p14:xfrm>
                <a:off x="9262383" y="3025771"/>
                <a:ext cx="61200" cy="22680"/>
              </p14:xfrm>
            </p:contentPart>
          </mc:Choice>
          <mc:Fallback xmlns="">
            <p:pic>
              <p:nvPicPr>
                <p:cNvPr id="164" name="Freihand 163">
                  <a:extLst>
                    <a:ext uri="{FF2B5EF4-FFF2-40B4-BE49-F238E27FC236}">
                      <a16:creationId xmlns:a16="http://schemas.microsoft.com/office/drawing/2014/main" id="{EC8608C0-C5BB-4FD4-8002-625CAE1A950A}"/>
                    </a:ext>
                  </a:extLst>
                </p:cNvPr>
                <p:cNvPicPr/>
                <p:nvPr/>
              </p:nvPicPr>
              <p:blipFill>
                <a:blip r:embed="rId206"/>
                <a:stretch>
                  <a:fillRect/>
                </a:stretch>
              </p:blipFill>
              <p:spPr>
                <a:xfrm>
                  <a:off x="9258063" y="3021451"/>
                  <a:ext cx="6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5" name="Freihand 164">
                  <a:extLst>
                    <a:ext uri="{FF2B5EF4-FFF2-40B4-BE49-F238E27FC236}">
                      <a16:creationId xmlns:a16="http://schemas.microsoft.com/office/drawing/2014/main" id="{EA08AA49-4AE7-4782-ABC9-50232A25DA38}"/>
                    </a:ext>
                  </a:extLst>
                </p14:cNvPr>
                <p14:cNvContentPartPr/>
                <p14:nvPr/>
              </p14:nvContentPartPr>
              <p14:xfrm>
                <a:off x="9332223" y="2957731"/>
                <a:ext cx="83880" cy="86040"/>
              </p14:xfrm>
            </p:contentPart>
          </mc:Choice>
          <mc:Fallback xmlns="">
            <p:pic>
              <p:nvPicPr>
                <p:cNvPr id="165" name="Freihand 164">
                  <a:extLst>
                    <a:ext uri="{FF2B5EF4-FFF2-40B4-BE49-F238E27FC236}">
                      <a16:creationId xmlns:a16="http://schemas.microsoft.com/office/drawing/2014/main" id="{EA08AA49-4AE7-4782-ABC9-50232A25DA38}"/>
                    </a:ext>
                  </a:extLst>
                </p:cNvPr>
                <p:cNvPicPr/>
                <p:nvPr/>
              </p:nvPicPr>
              <p:blipFill>
                <a:blip r:embed="rId208"/>
                <a:stretch>
                  <a:fillRect/>
                </a:stretch>
              </p:blipFill>
              <p:spPr>
                <a:xfrm>
                  <a:off x="9327903" y="2953411"/>
                  <a:ext cx="92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6" name="Freihand 165">
                  <a:extLst>
                    <a:ext uri="{FF2B5EF4-FFF2-40B4-BE49-F238E27FC236}">
                      <a16:creationId xmlns:a16="http://schemas.microsoft.com/office/drawing/2014/main" id="{2585CDE6-F0B1-4702-BD1F-AA9B3BF69F85}"/>
                    </a:ext>
                  </a:extLst>
                </p14:cNvPr>
                <p14:cNvContentPartPr/>
                <p14:nvPr/>
              </p14:nvContentPartPr>
              <p14:xfrm>
                <a:off x="9433023" y="2935771"/>
                <a:ext cx="136440" cy="97560"/>
              </p14:xfrm>
            </p:contentPart>
          </mc:Choice>
          <mc:Fallback xmlns="">
            <p:pic>
              <p:nvPicPr>
                <p:cNvPr id="166" name="Freihand 165">
                  <a:extLst>
                    <a:ext uri="{FF2B5EF4-FFF2-40B4-BE49-F238E27FC236}">
                      <a16:creationId xmlns:a16="http://schemas.microsoft.com/office/drawing/2014/main" id="{2585CDE6-F0B1-4702-BD1F-AA9B3BF69F85}"/>
                    </a:ext>
                  </a:extLst>
                </p:cNvPr>
                <p:cNvPicPr/>
                <p:nvPr/>
              </p:nvPicPr>
              <p:blipFill>
                <a:blip r:embed="rId210"/>
                <a:stretch>
                  <a:fillRect/>
                </a:stretch>
              </p:blipFill>
              <p:spPr>
                <a:xfrm>
                  <a:off x="9428703" y="2931451"/>
                  <a:ext cx="145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7" name="Freihand 166">
                  <a:extLst>
                    <a:ext uri="{FF2B5EF4-FFF2-40B4-BE49-F238E27FC236}">
                      <a16:creationId xmlns:a16="http://schemas.microsoft.com/office/drawing/2014/main" id="{CC465000-3BA3-4E85-B9F7-DC25761E726F}"/>
                    </a:ext>
                  </a:extLst>
                </p14:cNvPr>
                <p14:cNvContentPartPr/>
                <p14:nvPr/>
              </p14:nvContentPartPr>
              <p14:xfrm>
                <a:off x="9556503" y="2942971"/>
                <a:ext cx="111960" cy="84600"/>
              </p14:xfrm>
            </p:contentPart>
          </mc:Choice>
          <mc:Fallback xmlns="">
            <p:pic>
              <p:nvPicPr>
                <p:cNvPr id="167" name="Freihand 166">
                  <a:extLst>
                    <a:ext uri="{FF2B5EF4-FFF2-40B4-BE49-F238E27FC236}">
                      <a16:creationId xmlns:a16="http://schemas.microsoft.com/office/drawing/2014/main" id="{CC465000-3BA3-4E85-B9F7-DC25761E726F}"/>
                    </a:ext>
                  </a:extLst>
                </p:cNvPr>
                <p:cNvPicPr/>
                <p:nvPr/>
              </p:nvPicPr>
              <p:blipFill>
                <a:blip r:embed="rId212"/>
                <a:stretch>
                  <a:fillRect/>
                </a:stretch>
              </p:blipFill>
              <p:spPr>
                <a:xfrm>
                  <a:off x="9552183" y="2938651"/>
                  <a:ext cx="12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 name="Freihand 168">
                  <a:extLst>
                    <a:ext uri="{FF2B5EF4-FFF2-40B4-BE49-F238E27FC236}">
                      <a16:creationId xmlns:a16="http://schemas.microsoft.com/office/drawing/2014/main" id="{73574ED7-AE90-44A7-B6FA-6C8D33DED76B}"/>
                    </a:ext>
                  </a:extLst>
                </p14:cNvPr>
                <p14:cNvContentPartPr/>
                <p14:nvPr/>
              </p14:nvContentPartPr>
              <p14:xfrm>
                <a:off x="9802023" y="2929651"/>
                <a:ext cx="14760" cy="94320"/>
              </p14:xfrm>
            </p:contentPart>
          </mc:Choice>
          <mc:Fallback xmlns="">
            <p:pic>
              <p:nvPicPr>
                <p:cNvPr id="169" name="Freihand 168">
                  <a:extLst>
                    <a:ext uri="{FF2B5EF4-FFF2-40B4-BE49-F238E27FC236}">
                      <a16:creationId xmlns:a16="http://schemas.microsoft.com/office/drawing/2014/main" id="{73574ED7-AE90-44A7-B6FA-6C8D33DED76B}"/>
                    </a:ext>
                  </a:extLst>
                </p:cNvPr>
                <p:cNvPicPr/>
                <p:nvPr/>
              </p:nvPicPr>
              <p:blipFill>
                <a:blip r:embed="rId214"/>
                <a:stretch>
                  <a:fillRect/>
                </a:stretch>
              </p:blipFill>
              <p:spPr>
                <a:xfrm>
                  <a:off x="9797703" y="2925331"/>
                  <a:ext cx="23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0" name="Freihand 169">
                  <a:extLst>
                    <a:ext uri="{FF2B5EF4-FFF2-40B4-BE49-F238E27FC236}">
                      <a16:creationId xmlns:a16="http://schemas.microsoft.com/office/drawing/2014/main" id="{F932046F-5819-4CD6-998A-8B2F1FB2984D}"/>
                    </a:ext>
                  </a:extLst>
                </p14:cNvPr>
                <p14:cNvContentPartPr/>
                <p14:nvPr/>
              </p14:nvContentPartPr>
              <p14:xfrm>
                <a:off x="9742263" y="2977531"/>
                <a:ext cx="151560" cy="19800"/>
              </p14:xfrm>
            </p:contentPart>
          </mc:Choice>
          <mc:Fallback xmlns="">
            <p:pic>
              <p:nvPicPr>
                <p:cNvPr id="170" name="Freihand 169">
                  <a:extLst>
                    <a:ext uri="{FF2B5EF4-FFF2-40B4-BE49-F238E27FC236}">
                      <a16:creationId xmlns:a16="http://schemas.microsoft.com/office/drawing/2014/main" id="{F932046F-5819-4CD6-998A-8B2F1FB2984D}"/>
                    </a:ext>
                  </a:extLst>
                </p:cNvPr>
                <p:cNvPicPr/>
                <p:nvPr/>
              </p:nvPicPr>
              <p:blipFill>
                <a:blip r:embed="rId216"/>
                <a:stretch>
                  <a:fillRect/>
                </a:stretch>
              </p:blipFill>
              <p:spPr>
                <a:xfrm>
                  <a:off x="9737943" y="2973211"/>
                  <a:ext cx="160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1" name="Freihand 170">
                  <a:extLst>
                    <a:ext uri="{FF2B5EF4-FFF2-40B4-BE49-F238E27FC236}">
                      <a16:creationId xmlns:a16="http://schemas.microsoft.com/office/drawing/2014/main" id="{86A7CECE-0F70-4E76-BD41-30EC962938DB}"/>
                    </a:ext>
                  </a:extLst>
                </p14:cNvPr>
                <p14:cNvContentPartPr/>
                <p14:nvPr/>
              </p14:nvContentPartPr>
              <p14:xfrm>
                <a:off x="9969063" y="2816251"/>
                <a:ext cx="114120" cy="135000"/>
              </p14:xfrm>
            </p:contentPart>
          </mc:Choice>
          <mc:Fallback xmlns="">
            <p:pic>
              <p:nvPicPr>
                <p:cNvPr id="171" name="Freihand 170">
                  <a:extLst>
                    <a:ext uri="{FF2B5EF4-FFF2-40B4-BE49-F238E27FC236}">
                      <a16:creationId xmlns:a16="http://schemas.microsoft.com/office/drawing/2014/main" id="{86A7CECE-0F70-4E76-BD41-30EC962938DB}"/>
                    </a:ext>
                  </a:extLst>
                </p:cNvPr>
                <p:cNvPicPr/>
                <p:nvPr/>
              </p:nvPicPr>
              <p:blipFill>
                <a:blip r:embed="rId218"/>
                <a:stretch>
                  <a:fillRect/>
                </a:stretch>
              </p:blipFill>
              <p:spPr>
                <a:xfrm>
                  <a:off x="9964743" y="2811931"/>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2" name="Freihand 171">
                  <a:extLst>
                    <a:ext uri="{FF2B5EF4-FFF2-40B4-BE49-F238E27FC236}">
                      <a16:creationId xmlns:a16="http://schemas.microsoft.com/office/drawing/2014/main" id="{76C38583-43BD-45A6-A737-8D72B38F1A14}"/>
                    </a:ext>
                  </a:extLst>
                </p14:cNvPr>
                <p14:cNvContentPartPr/>
                <p14:nvPr/>
              </p14:nvContentPartPr>
              <p14:xfrm>
                <a:off x="9999663" y="2819131"/>
                <a:ext cx="230040" cy="106920"/>
              </p14:xfrm>
            </p:contentPart>
          </mc:Choice>
          <mc:Fallback xmlns="">
            <p:pic>
              <p:nvPicPr>
                <p:cNvPr id="172" name="Freihand 171">
                  <a:extLst>
                    <a:ext uri="{FF2B5EF4-FFF2-40B4-BE49-F238E27FC236}">
                      <a16:creationId xmlns:a16="http://schemas.microsoft.com/office/drawing/2014/main" id="{76C38583-43BD-45A6-A737-8D72B38F1A14}"/>
                    </a:ext>
                  </a:extLst>
                </p:cNvPr>
                <p:cNvPicPr/>
                <p:nvPr/>
              </p:nvPicPr>
              <p:blipFill>
                <a:blip r:embed="rId220"/>
                <a:stretch>
                  <a:fillRect/>
                </a:stretch>
              </p:blipFill>
              <p:spPr>
                <a:xfrm>
                  <a:off x="9995343" y="2814811"/>
                  <a:ext cx="238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3" name="Freihand 172">
                  <a:extLst>
                    <a:ext uri="{FF2B5EF4-FFF2-40B4-BE49-F238E27FC236}">
                      <a16:creationId xmlns:a16="http://schemas.microsoft.com/office/drawing/2014/main" id="{C247D177-36C9-4A97-8B88-42490FCB62CC}"/>
                    </a:ext>
                  </a:extLst>
                </p14:cNvPr>
                <p14:cNvContentPartPr/>
                <p14:nvPr/>
              </p14:nvContentPartPr>
              <p14:xfrm>
                <a:off x="10274703" y="2916691"/>
                <a:ext cx="360" cy="360"/>
              </p14:xfrm>
            </p:contentPart>
          </mc:Choice>
          <mc:Fallback xmlns="">
            <p:pic>
              <p:nvPicPr>
                <p:cNvPr id="173" name="Freihand 172">
                  <a:extLst>
                    <a:ext uri="{FF2B5EF4-FFF2-40B4-BE49-F238E27FC236}">
                      <a16:creationId xmlns:a16="http://schemas.microsoft.com/office/drawing/2014/main" id="{C247D177-36C9-4A97-8B88-42490FCB62CC}"/>
                    </a:ext>
                  </a:extLst>
                </p:cNvPr>
                <p:cNvPicPr/>
                <p:nvPr/>
              </p:nvPicPr>
              <p:blipFill>
                <a:blip r:embed="rId132"/>
                <a:stretch>
                  <a:fillRect/>
                </a:stretch>
              </p:blipFill>
              <p:spPr>
                <a:xfrm>
                  <a:off x="10270383" y="2912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 name="Freihand 173">
                  <a:extLst>
                    <a:ext uri="{FF2B5EF4-FFF2-40B4-BE49-F238E27FC236}">
                      <a16:creationId xmlns:a16="http://schemas.microsoft.com/office/drawing/2014/main" id="{32145781-57D2-4E27-A813-1F6EA8DE1A88}"/>
                    </a:ext>
                  </a:extLst>
                </p14:cNvPr>
                <p14:cNvContentPartPr/>
                <p14:nvPr/>
              </p14:nvContentPartPr>
              <p14:xfrm>
                <a:off x="10296663" y="2824171"/>
                <a:ext cx="105480" cy="66240"/>
              </p14:xfrm>
            </p:contentPart>
          </mc:Choice>
          <mc:Fallback xmlns="">
            <p:pic>
              <p:nvPicPr>
                <p:cNvPr id="174" name="Freihand 173">
                  <a:extLst>
                    <a:ext uri="{FF2B5EF4-FFF2-40B4-BE49-F238E27FC236}">
                      <a16:creationId xmlns:a16="http://schemas.microsoft.com/office/drawing/2014/main" id="{32145781-57D2-4E27-A813-1F6EA8DE1A88}"/>
                    </a:ext>
                  </a:extLst>
                </p:cNvPr>
                <p:cNvPicPr/>
                <p:nvPr/>
              </p:nvPicPr>
              <p:blipFill>
                <a:blip r:embed="rId223"/>
                <a:stretch>
                  <a:fillRect/>
                </a:stretch>
              </p:blipFill>
              <p:spPr>
                <a:xfrm>
                  <a:off x="10292343" y="2819851"/>
                  <a:ext cx="114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5" name="Freihand 174">
                  <a:extLst>
                    <a:ext uri="{FF2B5EF4-FFF2-40B4-BE49-F238E27FC236}">
                      <a16:creationId xmlns:a16="http://schemas.microsoft.com/office/drawing/2014/main" id="{C40924AA-40C3-4AC6-8F94-1033303D8430}"/>
                    </a:ext>
                  </a:extLst>
                </p14:cNvPr>
                <p14:cNvContentPartPr/>
                <p14:nvPr/>
              </p14:nvContentPartPr>
              <p14:xfrm>
                <a:off x="10423743" y="2792491"/>
                <a:ext cx="177840" cy="125280"/>
              </p14:xfrm>
            </p:contentPart>
          </mc:Choice>
          <mc:Fallback xmlns="">
            <p:pic>
              <p:nvPicPr>
                <p:cNvPr id="175" name="Freihand 174">
                  <a:extLst>
                    <a:ext uri="{FF2B5EF4-FFF2-40B4-BE49-F238E27FC236}">
                      <a16:creationId xmlns:a16="http://schemas.microsoft.com/office/drawing/2014/main" id="{C40924AA-40C3-4AC6-8F94-1033303D8430}"/>
                    </a:ext>
                  </a:extLst>
                </p:cNvPr>
                <p:cNvPicPr/>
                <p:nvPr/>
              </p:nvPicPr>
              <p:blipFill>
                <a:blip r:embed="rId225"/>
                <a:stretch>
                  <a:fillRect/>
                </a:stretch>
              </p:blipFill>
              <p:spPr>
                <a:xfrm>
                  <a:off x="10419423" y="2788171"/>
                  <a:ext cx="186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6" name="Freihand 175">
                  <a:extLst>
                    <a:ext uri="{FF2B5EF4-FFF2-40B4-BE49-F238E27FC236}">
                      <a16:creationId xmlns:a16="http://schemas.microsoft.com/office/drawing/2014/main" id="{C26F577D-64AE-4A8A-AACD-E23F6E648C4A}"/>
                    </a:ext>
                  </a:extLst>
                </p14:cNvPr>
                <p14:cNvContentPartPr/>
                <p14:nvPr/>
              </p14:nvContentPartPr>
              <p14:xfrm>
                <a:off x="10587183" y="2809411"/>
                <a:ext cx="109080" cy="106200"/>
              </p14:xfrm>
            </p:contentPart>
          </mc:Choice>
          <mc:Fallback xmlns="">
            <p:pic>
              <p:nvPicPr>
                <p:cNvPr id="176" name="Freihand 175">
                  <a:extLst>
                    <a:ext uri="{FF2B5EF4-FFF2-40B4-BE49-F238E27FC236}">
                      <a16:creationId xmlns:a16="http://schemas.microsoft.com/office/drawing/2014/main" id="{C26F577D-64AE-4A8A-AACD-E23F6E648C4A}"/>
                    </a:ext>
                  </a:extLst>
                </p:cNvPr>
                <p:cNvPicPr/>
                <p:nvPr/>
              </p:nvPicPr>
              <p:blipFill>
                <a:blip r:embed="rId227"/>
                <a:stretch>
                  <a:fillRect/>
                </a:stretch>
              </p:blipFill>
              <p:spPr>
                <a:xfrm>
                  <a:off x="10582863" y="2805091"/>
                  <a:ext cx="117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7" name="Freihand 176">
                  <a:extLst>
                    <a:ext uri="{FF2B5EF4-FFF2-40B4-BE49-F238E27FC236}">
                      <a16:creationId xmlns:a16="http://schemas.microsoft.com/office/drawing/2014/main" id="{12225F8F-7A9A-449D-AADB-D6011D35ADAF}"/>
                    </a:ext>
                  </a:extLst>
                </p14:cNvPr>
                <p14:cNvContentPartPr/>
                <p14:nvPr/>
              </p14:nvContentPartPr>
              <p14:xfrm>
                <a:off x="9889863" y="2973571"/>
                <a:ext cx="903960" cy="69840"/>
              </p14:xfrm>
            </p:contentPart>
          </mc:Choice>
          <mc:Fallback xmlns="">
            <p:pic>
              <p:nvPicPr>
                <p:cNvPr id="177" name="Freihand 176">
                  <a:extLst>
                    <a:ext uri="{FF2B5EF4-FFF2-40B4-BE49-F238E27FC236}">
                      <a16:creationId xmlns:a16="http://schemas.microsoft.com/office/drawing/2014/main" id="{12225F8F-7A9A-449D-AADB-D6011D35ADAF}"/>
                    </a:ext>
                  </a:extLst>
                </p:cNvPr>
                <p:cNvPicPr/>
                <p:nvPr/>
              </p:nvPicPr>
              <p:blipFill>
                <a:blip r:embed="rId229"/>
                <a:stretch>
                  <a:fillRect/>
                </a:stretch>
              </p:blipFill>
              <p:spPr>
                <a:xfrm>
                  <a:off x="9885543" y="2969251"/>
                  <a:ext cx="912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8" name="Freihand 177">
                  <a:extLst>
                    <a:ext uri="{FF2B5EF4-FFF2-40B4-BE49-F238E27FC236}">
                      <a16:creationId xmlns:a16="http://schemas.microsoft.com/office/drawing/2014/main" id="{B0013504-8F90-4F59-9C47-B66D76460D33}"/>
                    </a:ext>
                  </a:extLst>
                </p14:cNvPr>
                <p14:cNvContentPartPr/>
                <p14:nvPr/>
              </p14:nvContentPartPr>
              <p14:xfrm>
                <a:off x="10054023" y="3102091"/>
                <a:ext cx="171000" cy="133200"/>
              </p14:xfrm>
            </p:contentPart>
          </mc:Choice>
          <mc:Fallback xmlns="">
            <p:pic>
              <p:nvPicPr>
                <p:cNvPr id="178" name="Freihand 177">
                  <a:extLst>
                    <a:ext uri="{FF2B5EF4-FFF2-40B4-BE49-F238E27FC236}">
                      <a16:creationId xmlns:a16="http://schemas.microsoft.com/office/drawing/2014/main" id="{B0013504-8F90-4F59-9C47-B66D76460D33}"/>
                    </a:ext>
                  </a:extLst>
                </p:cNvPr>
                <p:cNvPicPr/>
                <p:nvPr/>
              </p:nvPicPr>
              <p:blipFill>
                <a:blip r:embed="rId231"/>
                <a:stretch>
                  <a:fillRect/>
                </a:stretch>
              </p:blipFill>
              <p:spPr>
                <a:xfrm>
                  <a:off x="10049703" y="3097771"/>
                  <a:ext cx="17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9" name="Freihand 178">
                  <a:extLst>
                    <a:ext uri="{FF2B5EF4-FFF2-40B4-BE49-F238E27FC236}">
                      <a16:creationId xmlns:a16="http://schemas.microsoft.com/office/drawing/2014/main" id="{3332B543-FD06-475D-9BF6-596FA9D37EC4}"/>
                    </a:ext>
                  </a:extLst>
                </p14:cNvPr>
                <p14:cNvContentPartPr/>
                <p14:nvPr/>
              </p14:nvContentPartPr>
              <p14:xfrm>
                <a:off x="10236183" y="3103531"/>
                <a:ext cx="141120" cy="124200"/>
              </p14:xfrm>
            </p:contentPart>
          </mc:Choice>
          <mc:Fallback xmlns="">
            <p:pic>
              <p:nvPicPr>
                <p:cNvPr id="179" name="Freihand 178">
                  <a:extLst>
                    <a:ext uri="{FF2B5EF4-FFF2-40B4-BE49-F238E27FC236}">
                      <a16:creationId xmlns:a16="http://schemas.microsoft.com/office/drawing/2014/main" id="{3332B543-FD06-475D-9BF6-596FA9D37EC4}"/>
                    </a:ext>
                  </a:extLst>
                </p:cNvPr>
                <p:cNvPicPr/>
                <p:nvPr/>
              </p:nvPicPr>
              <p:blipFill>
                <a:blip r:embed="rId233"/>
                <a:stretch>
                  <a:fillRect/>
                </a:stretch>
              </p:blipFill>
              <p:spPr>
                <a:xfrm>
                  <a:off x="10231863" y="3099211"/>
                  <a:ext cx="149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Freihand 179">
                  <a:extLst>
                    <a:ext uri="{FF2B5EF4-FFF2-40B4-BE49-F238E27FC236}">
                      <a16:creationId xmlns:a16="http://schemas.microsoft.com/office/drawing/2014/main" id="{C361AC71-7D7A-4B93-99F1-0F2F593CDDFA}"/>
                    </a:ext>
                  </a:extLst>
                </p14:cNvPr>
                <p14:cNvContentPartPr/>
                <p14:nvPr/>
              </p14:nvContentPartPr>
              <p14:xfrm>
                <a:off x="10422663" y="3051331"/>
                <a:ext cx="72720" cy="173880"/>
              </p14:xfrm>
            </p:contentPart>
          </mc:Choice>
          <mc:Fallback xmlns="">
            <p:pic>
              <p:nvPicPr>
                <p:cNvPr id="180" name="Freihand 179">
                  <a:extLst>
                    <a:ext uri="{FF2B5EF4-FFF2-40B4-BE49-F238E27FC236}">
                      <a16:creationId xmlns:a16="http://schemas.microsoft.com/office/drawing/2014/main" id="{C361AC71-7D7A-4B93-99F1-0F2F593CDDFA}"/>
                    </a:ext>
                  </a:extLst>
                </p:cNvPr>
                <p:cNvPicPr/>
                <p:nvPr/>
              </p:nvPicPr>
              <p:blipFill>
                <a:blip r:embed="rId235"/>
                <a:stretch>
                  <a:fillRect/>
                </a:stretch>
              </p:blipFill>
              <p:spPr>
                <a:xfrm>
                  <a:off x="10418343" y="3047011"/>
                  <a:ext cx="81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Freihand 183">
                  <a:extLst>
                    <a:ext uri="{FF2B5EF4-FFF2-40B4-BE49-F238E27FC236}">
                      <a16:creationId xmlns:a16="http://schemas.microsoft.com/office/drawing/2014/main" id="{F29C00AB-D082-4793-B81C-6DFA76994183}"/>
                    </a:ext>
                  </a:extLst>
                </p14:cNvPr>
                <p14:cNvContentPartPr/>
                <p14:nvPr/>
              </p14:nvContentPartPr>
              <p14:xfrm>
                <a:off x="10960503" y="2890771"/>
                <a:ext cx="62640" cy="171000"/>
              </p14:xfrm>
            </p:contentPart>
          </mc:Choice>
          <mc:Fallback xmlns="">
            <p:pic>
              <p:nvPicPr>
                <p:cNvPr id="184" name="Freihand 183">
                  <a:extLst>
                    <a:ext uri="{FF2B5EF4-FFF2-40B4-BE49-F238E27FC236}">
                      <a16:creationId xmlns:a16="http://schemas.microsoft.com/office/drawing/2014/main" id="{F29C00AB-D082-4793-B81C-6DFA76994183}"/>
                    </a:ext>
                  </a:extLst>
                </p:cNvPr>
                <p:cNvPicPr/>
                <p:nvPr/>
              </p:nvPicPr>
              <p:blipFill>
                <a:blip r:embed="rId237"/>
                <a:stretch>
                  <a:fillRect/>
                </a:stretch>
              </p:blipFill>
              <p:spPr>
                <a:xfrm>
                  <a:off x="10956183" y="2886451"/>
                  <a:ext cx="71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Freihand 184">
                  <a:extLst>
                    <a:ext uri="{FF2B5EF4-FFF2-40B4-BE49-F238E27FC236}">
                      <a16:creationId xmlns:a16="http://schemas.microsoft.com/office/drawing/2014/main" id="{E5C2C420-3F6A-4E37-ABDB-9D28BF8E9141}"/>
                    </a:ext>
                  </a:extLst>
                </p14:cNvPr>
                <p14:cNvContentPartPr/>
                <p14:nvPr/>
              </p14:nvContentPartPr>
              <p14:xfrm>
                <a:off x="10927383" y="2968891"/>
                <a:ext cx="171000" cy="14040"/>
              </p14:xfrm>
            </p:contentPart>
          </mc:Choice>
          <mc:Fallback xmlns="">
            <p:pic>
              <p:nvPicPr>
                <p:cNvPr id="185" name="Freihand 184">
                  <a:extLst>
                    <a:ext uri="{FF2B5EF4-FFF2-40B4-BE49-F238E27FC236}">
                      <a16:creationId xmlns:a16="http://schemas.microsoft.com/office/drawing/2014/main" id="{E5C2C420-3F6A-4E37-ABDB-9D28BF8E9141}"/>
                    </a:ext>
                  </a:extLst>
                </p:cNvPr>
                <p:cNvPicPr/>
                <p:nvPr/>
              </p:nvPicPr>
              <p:blipFill>
                <a:blip r:embed="rId239"/>
                <a:stretch>
                  <a:fillRect/>
                </a:stretch>
              </p:blipFill>
              <p:spPr>
                <a:xfrm>
                  <a:off x="10923063" y="2964571"/>
                  <a:ext cx="179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7" name="Freihand 186">
                  <a:extLst>
                    <a:ext uri="{FF2B5EF4-FFF2-40B4-BE49-F238E27FC236}">
                      <a16:creationId xmlns:a16="http://schemas.microsoft.com/office/drawing/2014/main" id="{A105816D-080C-41D1-9F4C-A9EE9AB42EF9}"/>
                    </a:ext>
                  </a:extLst>
                </p14:cNvPr>
                <p14:cNvContentPartPr/>
                <p14:nvPr/>
              </p14:nvContentPartPr>
              <p14:xfrm>
                <a:off x="11134383" y="2748571"/>
                <a:ext cx="100800" cy="137520"/>
              </p14:xfrm>
            </p:contentPart>
          </mc:Choice>
          <mc:Fallback xmlns="">
            <p:pic>
              <p:nvPicPr>
                <p:cNvPr id="187" name="Freihand 186">
                  <a:extLst>
                    <a:ext uri="{FF2B5EF4-FFF2-40B4-BE49-F238E27FC236}">
                      <a16:creationId xmlns:a16="http://schemas.microsoft.com/office/drawing/2014/main" id="{A105816D-080C-41D1-9F4C-A9EE9AB42EF9}"/>
                    </a:ext>
                  </a:extLst>
                </p:cNvPr>
                <p:cNvPicPr/>
                <p:nvPr/>
              </p:nvPicPr>
              <p:blipFill>
                <a:blip r:embed="rId241"/>
                <a:stretch>
                  <a:fillRect/>
                </a:stretch>
              </p:blipFill>
              <p:spPr>
                <a:xfrm>
                  <a:off x="11130063" y="2744251"/>
                  <a:ext cx="109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8" name="Freihand 187">
                  <a:extLst>
                    <a:ext uri="{FF2B5EF4-FFF2-40B4-BE49-F238E27FC236}">
                      <a16:creationId xmlns:a16="http://schemas.microsoft.com/office/drawing/2014/main" id="{3FF6D0A1-893A-4431-8C0C-36EBA1DF3B5B}"/>
                    </a:ext>
                  </a:extLst>
                </p14:cNvPr>
                <p14:cNvContentPartPr/>
                <p14:nvPr/>
              </p14:nvContentPartPr>
              <p14:xfrm>
                <a:off x="11267223" y="2857291"/>
                <a:ext cx="23760" cy="10800"/>
              </p14:xfrm>
            </p:contentPart>
          </mc:Choice>
          <mc:Fallback xmlns="">
            <p:pic>
              <p:nvPicPr>
                <p:cNvPr id="188" name="Freihand 187">
                  <a:extLst>
                    <a:ext uri="{FF2B5EF4-FFF2-40B4-BE49-F238E27FC236}">
                      <a16:creationId xmlns:a16="http://schemas.microsoft.com/office/drawing/2014/main" id="{3FF6D0A1-893A-4431-8C0C-36EBA1DF3B5B}"/>
                    </a:ext>
                  </a:extLst>
                </p:cNvPr>
                <p:cNvPicPr/>
                <p:nvPr/>
              </p:nvPicPr>
              <p:blipFill>
                <a:blip r:embed="rId243"/>
                <a:stretch>
                  <a:fillRect/>
                </a:stretch>
              </p:blipFill>
              <p:spPr>
                <a:xfrm>
                  <a:off x="11262903" y="2852971"/>
                  <a:ext cx="32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9" name="Freihand 188">
                  <a:extLst>
                    <a:ext uri="{FF2B5EF4-FFF2-40B4-BE49-F238E27FC236}">
                      <a16:creationId xmlns:a16="http://schemas.microsoft.com/office/drawing/2014/main" id="{693B2420-56F8-4B53-BBFC-24B727CFB6F3}"/>
                    </a:ext>
                  </a:extLst>
                </p14:cNvPr>
                <p14:cNvContentPartPr/>
                <p14:nvPr/>
              </p14:nvContentPartPr>
              <p14:xfrm>
                <a:off x="11320863" y="2766931"/>
                <a:ext cx="74160" cy="94680"/>
              </p14:xfrm>
            </p:contentPart>
          </mc:Choice>
          <mc:Fallback xmlns="">
            <p:pic>
              <p:nvPicPr>
                <p:cNvPr id="189" name="Freihand 188">
                  <a:extLst>
                    <a:ext uri="{FF2B5EF4-FFF2-40B4-BE49-F238E27FC236}">
                      <a16:creationId xmlns:a16="http://schemas.microsoft.com/office/drawing/2014/main" id="{693B2420-56F8-4B53-BBFC-24B727CFB6F3}"/>
                    </a:ext>
                  </a:extLst>
                </p:cNvPr>
                <p:cNvPicPr/>
                <p:nvPr/>
              </p:nvPicPr>
              <p:blipFill>
                <a:blip r:embed="rId245"/>
                <a:stretch>
                  <a:fillRect/>
                </a:stretch>
              </p:blipFill>
              <p:spPr>
                <a:xfrm>
                  <a:off x="11316543" y="2762611"/>
                  <a:ext cx="82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0" name="Freihand 189">
                  <a:extLst>
                    <a:ext uri="{FF2B5EF4-FFF2-40B4-BE49-F238E27FC236}">
                      <a16:creationId xmlns:a16="http://schemas.microsoft.com/office/drawing/2014/main" id="{EC23B2F3-2A2B-49AF-9485-2D52654784BA}"/>
                    </a:ext>
                  </a:extLst>
                </p14:cNvPr>
                <p14:cNvContentPartPr/>
                <p14:nvPr/>
              </p14:nvContentPartPr>
              <p14:xfrm>
                <a:off x="11257863" y="2755411"/>
                <a:ext cx="132120" cy="115560"/>
              </p14:xfrm>
            </p:contentPart>
          </mc:Choice>
          <mc:Fallback xmlns="">
            <p:pic>
              <p:nvPicPr>
                <p:cNvPr id="190" name="Freihand 189">
                  <a:extLst>
                    <a:ext uri="{FF2B5EF4-FFF2-40B4-BE49-F238E27FC236}">
                      <a16:creationId xmlns:a16="http://schemas.microsoft.com/office/drawing/2014/main" id="{EC23B2F3-2A2B-49AF-9485-2D52654784BA}"/>
                    </a:ext>
                  </a:extLst>
                </p:cNvPr>
                <p:cNvPicPr/>
                <p:nvPr/>
              </p:nvPicPr>
              <p:blipFill>
                <a:blip r:embed="rId247"/>
                <a:stretch>
                  <a:fillRect/>
                </a:stretch>
              </p:blipFill>
              <p:spPr>
                <a:xfrm>
                  <a:off x="11253543" y="2751091"/>
                  <a:ext cx="140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1" name="Freihand 190">
                  <a:extLst>
                    <a:ext uri="{FF2B5EF4-FFF2-40B4-BE49-F238E27FC236}">
                      <a16:creationId xmlns:a16="http://schemas.microsoft.com/office/drawing/2014/main" id="{B23F7967-0E73-4AAB-B324-140526477853}"/>
                    </a:ext>
                  </a:extLst>
                </p14:cNvPr>
                <p14:cNvContentPartPr/>
                <p14:nvPr/>
              </p14:nvContentPartPr>
              <p14:xfrm>
                <a:off x="11401503" y="2819851"/>
                <a:ext cx="14760" cy="28440"/>
              </p14:xfrm>
            </p:contentPart>
          </mc:Choice>
          <mc:Fallback xmlns="">
            <p:pic>
              <p:nvPicPr>
                <p:cNvPr id="191" name="Freihand 190">
                  <a:extLst>
                    <a:ext uri="{FF2B5EF4-FFF2-40B4-BE49-F238E27FC236}">
                      <a16:creationId xmlns:a16="http://schemas.microsoft.com/office/drawing/2014/main" id="{B23F7967-0E73-4AAB-B324-140526477853}"/>
                    </a:ext>
                  </a:extLst>
                </p:cNvPr>
                <p:cNvPicPr/>
                <p:nvPr/>
              </p:nvPicPr>
              <p:blipFill>
                <a:blip r:embed="rId249"/>
                <a:stretch>
                  <a:fillRect/>
                </a:stretch>
              </p:blipFill>
              <p:spPr>
                <a:xfrm>
                  <a:off x="11397183" y="2815531"/>
                  <a:ext cx="2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2" name="Freihand 191">
                  <a:extLst>
                    <a:ext uri="{FF2B5EF4-FFF2-40B4-BE49-F238E27FC236}">
                      <a16:creationId xmlns:a16="http://schemas.microsoft.com/office/drawing/2014/main" id="{21D64292-16AE-44E5-A7D5-80154FDBFCD0}"/>
                    </a:ext>
                  </a:extLst>
                </p14:cNvPr>
                <p14:cNvContentPartPr/>
                <p14:nvPr/>
              </p14:nvContentPartPr>
              <p14:xfrm>
                <a:off x="11465943" y="2778451"/>
                <a:ext cx="77040" cy="71280"/>
              </p14:xfrm>
            </p:contentPart>
          </mc:Choice>
          <mc:Fallback xmlns="">
            <p:pic>
              <p:nvPicPr>
                <p:cNvPr id="192" name="Freihand 191">
                  <a:extLst>
                    <a:ext uri="{FF2B5EF4-FFF2-40B4-BE49-F238E27FC236}">
                      <a16:creationId xmlns:a16="http://schemas.microsoft.com/office/drawing/2014/main" id="{21D64292-16AE-44E5-A7D5-80154FDBFCD0}"/>
                    </a:ext>
                  </a:extLst>
                </p:cNvPr>
                <p:cNvPicPr/>
                <p:nvPr/>
              </p:nvPicPr>
              <p:blipFill>
                <a:blip r:embed="rId251"/>
                <a:stretch>
                  <a:fillRect/>
                </a:stretch>
              </p:blipFill>
              <p:spPr>
                <a:xfrm>
                  <a:off x="11461623" y="2774131"/>
                  <a:ext cx="85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3" name="Freihand 192">
                  <a:extLst>
                    <a:ext uri="{FF2B5EF4-FFF2-40B4-BE49-F238E27FC236}">
                      <a16:creationId xmlns:a16="http://schemas.microsoft.com/office/drawing/2014/main" id="{DA213E16-96C2-4BE9-BA79-74E751F079E8}"/>
                    </a:ext>
                  </a:extLst>
                </p14:cNvPr>
                <p14:cNvContentPartPr/>
                <p14:nvPr/>
              </p14:nvContentPartPr>
              <p14:xfrm>
                <a:off x="11545143" y="2758291"/>
                <a:ext cx="96480" cy="66960"/>
              </p14:xfrm>
            </p:contentPart>
          </mc:Choice>
          <mc:Fallback xmlns="">
            <p:pic>
              <p:nvPicPr>
                <p:cNvPr id="193" name="Freihand 192">
                  <a:extLst>
                    <a:ext uri="{FF2B5EF4-FFF2-40B4-BE49-F238E27FC236}">
                      <a16:creationId xmlns:a16="http://schemas.microsoft.com/office/drawing/2014/main" id="{DA213E16-96C2-4BE9-BA79-74E751F079E8}"/>
                    </a:ext>
                  </a:extLst>
                </p:cNvPr>
                <p:cNvPicPr/>
                <p:nvPr/>
              </p:nvPicPr>
              <p:blipFill>
                <a:blip r:embed="rId253"/>
                <a:stretch>
                  <a:fillRect/>
                </a:stretch>
              </p:blipFill>
              <p:spPr>
                <a:xfrm>
                  <a:off x="11540823" y="2753971"/>
                  <a:ext cx="10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4" name="Freihand 193">
                  <a:extLst>
                    <a:ext uri="{FF2B5EF4-FFF2-40B4-BE49-F238E27FC236}">
                      <a16:creationId xmlns:a16="http://schemas.microsoft.com/office/drawing/2014/main" id="{50F09C1E-9723-4804-944F-02D288648E53}"/>
                    </a:ext>
                  </a:extLst>
                </p14:cNvPr>
                <p14:cNvContentPartPr/>
                <p14:nvPr/>
              </p14:nvContentPartPr>
              <p14:xfrm>
                <a:off x="11643423" y="2768011"/>
                <a:ext cx="69480" cy="63000"/>
              </p14:xfrm>
            </p:contentPart>
          </mc:Choice>
          <mc:Fallback xmlns="">
            <p:pic>
              <p:nvPicPr>
                <p:cNvPr id="194" name="Freihand 193">
                  <a:extLst>
                    <a:ext uri="{FF2B5EF4-FFF2-40B4-BE49-F238E27FC236}">
                      <a16:creationId xmlns:a16="http://schemas.microsoft.com/office/drawing/2014/main" id="{50F09C1E-9723-4804-944F-02D288648E53}"/>
                    </a:ext>
                  </a:extLst>
                </p:cNvPr>
                <p:cNvPicPr/>
                <p:nvPr/>
              </p:nvPicPr>
              <p:blipFill>
                <a:blip r:embed="rId255"/>
                <a:stretch>
                  <a:fillRect/>
                </a:stretch>
              </p:blipFill>
              <p:spPr>
                <a:xfrm>
                  <a:off x="11639103" y="2763691"/>
                  <a:ext cx="78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5" name="Freihand 194">
                  <a:extLst>
                    <a:ext uri="{FF2B5EF4-FFF2-40B4-BE49-F238E27FC236}">
                      <a16:creationId xmlns:a16="http://schemas.microsoft.com/office/drawing/2014/main" id="{8B47FA05-CAF7-4C40-9CF8-19A91B575FC3}"/>
                    </a:ext>
                  </a:extLst>
                </p14:cNvPr>
                <p14:cNvContentPartPr/>
                <p14:nvPr/>
              </p14:nvContentPartPr>
              <p14:xfrm>
                <a:off x="11197383" y="2865571"/>
                <a:ext cx="565920" cy="69840"/>
              </p14:xfrm>
            </p:contentPart>
          </mc:Choice>
          <mc:Fallback xmlns="">
            <p:pic>
              <p:nvPicPr>
                <p:cNvPr id="195" name="Freihand 194">
                  <a:extLst>
                    <a:ext uri="{FF2B5EF4-FFF2-40B4-BE49-F238E27FC236}">
                      <a16:creationId xmlns:a16="http://schemas.microsoft.com/office/drawing/2014/main" id="{8B47FA05-CAF7-4C40-9CF8-19A91B575FC3}"/>
                    </a:ext>
                  </a:extLst>
                </p:cNvPr>
                <p:cNvPicPr/>
                <p:nvPr/>
              </p:nvPicPr>
              <p:blipFill>
                <a:blip r:embed="rId257"/>
                <a:stretch>
                  <a:fillRect/>
                </a:stretch>
              </p:blipFill>
              <p:spPr>
                <a:xfrm>
                  <a:off x="11193063" y="2861251"/>
                  <a:ext cx="574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6" name="Freihand 195">
                  <a:extLst>
                    <a:ext uri="{FF2B5EF4-FFF2-40B4-BE49-F238E27FC236}">
                      <a16:creationId xmlns:a16="http://schemas.microsoft.com/office/drawing/2014/main" id="{9E148B4B-0C74-4C16-AF6A-21E40588C611}"/>
                    </a:ext>
                  </a:extLst>
                </p14:cNvPr>
                <p14:cNvContentPartPr/>
                <p14:nvPr/>
              </p14:nvContentPartPr>
              <p14:xfrm>
                <a:off x="11243463" y="3043411"/>
                <a:ext cx="144360" cy="117000"/>
              </p14:xfrm>
            </p:contentPart>
          </mc:Choice>
          <mc:Fallback xmlns="">
            <p:pic>
              <p:nvPicPr>
                <p:cNvPr id="196" name="Freihand 195">
                  <a:extLst>
                    <a:ext uri="{FF2B5EF4-FFF2-40B4-BE49-F238E27FC236}">
                      <a16:creationId xmlns:a16="http://schemas.microsoft.com/office/drawing/2014/main" id="{9E148B4B-0C74-4C16-AF6A-21E40588C611}"/>
                    </a:ext>
                  </a:extLst>
                </p:cNvPr>
                <p:cNvPicPr/>
                <p:nvPr/>
              </p:nvPicPr>
              <p:blipFill>
                <a:blip r:embed="rId259"/>
                <a:stretch>
                  <a:fillRect/>
                </a:stretch>
              </p:blipFill>
              <p:spPr>
                <a:xfrm>
                  <a:off x="11239143" y="3039091"/>
                  <a:ext cx="153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7" name="Freihand 196">
                  <a:extLst>
                    <a:ext uri="{FF2B5EF4-FFF2-40B4-BE49-F238E27FC236}">
                      <a16:creationId xmlns:a16="http://schemas.microsoft.com/office/drawing/2014/main" id="{CA4ED914-5214-460A-B423-91289B6C8B54}"/>
                    </a:ext>
                  </a:extLst>
                </p14:cNvPr>
                <p14:cNvContentPartPr/>
                <p14:nvPr/>
              </p14:nvContentPartPr>
              <p14:xfrm>
                <a:off x="11384583" y="3048811"/>
                <a:ext cx="117720" cy="96840"/>
              </p14:xfrm>
            </p:contentPart>
          </mc:Choice>
          <mc:Fallback xmlns="">
            <p:pic>
              <p:nvPicPr>
                <p:cNvPr id="197" name="Freihand 196">
                  <a:extLst>
                    <a:ext uri="{FF2B5EF4-FFF2-40B4-BE49-F238E27FC236}">
                      <a16:creationId xmlns:a16="http://schemas.microsoft.com/office/drawing/2014/main" id="{CA4ED914-5214-460A-B423-91289B6C8B54}"/>
                    </a:ext>
                  </a:extLst>
                </p:cNvPr>
                <p:cNvPicPr/>
                <p:nvPr/>
              </p:nvPicPr>
              <p:blipFill>
                <a:blip r:embed="rId261"/>
                <a:stretch>
                  <a:fillRect/>
                </a:stretch>
              </p:blipFill>
              <p:spPr>
                <a:xfrm>
                  <a:off x="11380263" y="3044491"/>
                  <a:ext cx="12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8" name="Freihand 197">
                  <a:extLst>
                    <a:ext uri="{FF2B5EF4-FFF2-40B4-BE49-F238E27FC236}">
                      <a16:creationId xmlns:a16="http://schemas.microsoft.com/office/drawing/2014/main" id="{A4780172-4E97-412E-B90E-C2B0AB4D3A35}"/>
                    </a:ext>
                  </a:extLst>
                </p14:cNvPr>
                <p14:cNvContentPartPr/>
                <p14:nvPr/>
              </p14:nvContentPartPr>
              <p14:xfrm>
                <a:off x="11517783" y="3035491"/>
                <a:ext cx="84240" cy="102960"/>
              </p14:xfrm>
            </p:contentPart>
          </mc:Choice>
          <mc:Fallback xmlns="">
            <p:pic>
              <p:nvPicPr>
                <p:cNvPr id="198" name="Freihand 197">
                  <a:extLst>
                    <a:ext uri="{FF2B5EF4-FFF2-40B4-BE49-F238E27FC236}">
                      <a16:creationId xmlns:a16="http://schemas.microsoft.com/office/drawing/2014/main" id="{A4780172-4E97-412E-B90E-C2B0AB4D3A35}"/>
                    </a:ext>
                  </a:extLst>
                </p:cNvPr>
                <p:cNvPicPr/>
                <p:nvPr/>
              </p:nvPicPr>
              <p:blipFill>
                <a:blip r:embed="rId263"/>
                <a:stretch>
                  <a:fillRect/>
                </a:stretch>
              </p:blipFill>
              <p:spPr>
                <a:xfrm>
                  <a:off x="11513463" y="3031171"/>
                  <a:ext cx="92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9" name="Freihand 198">
                  <a:extLst>
                    <a:ext uri="{FF2B5EF4-FFF2-40B4-BE49-F238E27FC236}">
                      <a16:creationId xmlns:a16="http://schemas.microsoft.com/office/drawing/2014/main" id="{155B4017-9C26-4A96-BD01-9B506CFA3B07}"/>
                    </a:ext>
                  </a:extLst>
                </p14:cNvPr>
                <p14:cNvContentPartPr/>
                <p14:nvPr/>
              </p14:nvContentPartPr>
              <p14:xfrm>
                <a:off x="11575383" y="2987251"/>
                <a:ext cx="21240" cy="9000"/>
              </p14:xfrm>
            </p:contentPart>
          </mc:Choice>
          <mc:Fallback xmlns="">
            <p:pic>
              <p:nvPicPr>
                <p:cNvPr id="199" name="Freihand 198">
                  <a:extLst>
                    <a:ext uri="{FF2B5EF4-FFF2-40B4-BE49-F238E27FC236}">
                      <a16:creationId xmlns:a16="http://schemas.microsoft.com/office/drawing/2014/main" id="{155B4017-9C26-4A96-BD01-9B506CFA3B07}"/>
                    </a:ext>
                  </a:extLst>
                </p:cNvPr>
                <p:cNvPicPr/>
                <p:nvPr/>
              </p:nvPicPr>
              <p:blipFill>
                <a:blip r:embed="rId265"/>
                <a:stretch>
                  <a:fillRect/>
                </a:stretch>
              </p:blipFill>
              <p:spPr>
                <a:xfrm>
                  <a:off x="11571063" y="2982931"/>
                  <a:ext cx="29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0" name="Freihand 199">
                  <a:extLst>
                    <a:ext uri="{FF2B5EF4-FFF2-40B4-BE49-F238E27FC236}">
                      <a16:creationId xmlns:a16="http://schemas.microsoft.com/office/drawing/2014/main" id="{64998510-089A-4B11-B5F8-BE4EB6123D57}"/>
                    </a:ext>
                  </a:extLst>
                </p14:cNvPr>
                <p14:cNvContentPartPr/>
                <p14:nvPr/>
              </p14:nvContentPartPr>
              <p14:xfrm>
                <a:off x="11596263" y="3007051"/>
                <a:ext cx="82440" cy="63000"/>
              </p14:xfrm>
            </p:contentPart>
          </mc:Choice>
          <mc:Fallback xmlns="">
            <p:pic>
              <p:nvPicPr>
                <p:cNvPr id="200" name="Freihand 199">
                  <a:extLst>
                    <a:ext uri="{FF2B5EF4-FFF2-40B4-BE49-F238E27FC236}">
                      <a16:creationId xmlns:a16="http://schemas.microsoft.com/office/drawing/2014/main" id="{64998510-089A-4B11-B5F8-BE4EB6123D57}"/>
                    </a:ext>
                  </a:extLst>
                </p:cNvPr>
                <p:cNvPicPr/>
                <p:nvPr/>
              </p:nvPicPr>
              <p:blipFill>
                <a:blip r:embed="rId267"/>
                <a:stretch>
                  <a:fillRect/>
                </a:stretch>
              </p:blipFill>
              <p:spPr>
                <a:xfrm>
                  <a:off x="11591943" y="3002731"/>
                  <a:ext cx="91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1" name="Freihand 200">
                  <a:extLst>
                    <a:ext uri="{FF2B5EF4-FFF2-40B4-BE49-F238E27FC236}">
                      <a16:creationId xmlns:a16="http://schemas.microsoft.com/office/drawing/2014/main" id="{C7910798-3799-4DF8-B56D-94C6B6826855}"/>
                    </a:ext>
                  </a:extLst>
                </p14:cNvPr>
                <p14:cNvContentPartPr/>
                <p14:nvPr/>
              </p14:nvContentPartPr>
              <p14:xfrm>
                <a:off x="11460543" y="2967091"/>
                <a:ext cx="226800" cy="270000"/>
              </p14:xfrm>
            </p:contentPart>
          </mc:Choice>
          <mc:Fallback xmlns="">
            <p:pic>
              <p:nvPicPr>
                <p:cNvPr id="201" name="Freihand 200">
                  <a:extLst>
                    <a:ext uri="{FF2B5EF4-FFF2-40B4-BE49-F238E27FC236}">
                      <a16:creationId xmlns:a16="http://schemas.microsoft.com/office/drawing/2014/main" id="{C7910798-3799-4DF8-B56D-94C6B6826855}"/>
                    </a:ext>
                  </a:extLst>
                </p:cNvPr>
                <p:cNvPicPr/>
                <p:nvPr/>
              </p:nvPicPr>
              <p:blipFill>
                <a:blip r:embed="rId269"/>
                <a:stretch>
                  <a:fillRect/>
                </a:stretch>
              </p:blipFill>
              <p:spPr>
                <a:xfrm>
                  <a:off x="11456223" y="2962771"/>
                  <a:ext cx="235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2" name="Freihand 201">
                  <a:extLst>
                    <a:ext uri="{FF2B5EF4-FFF2-40B4-BE49-F238E27FC236}">
                      <a16:creationId xmlns:a16="http://schemas.microsoft.com/office/drawing/2014/main" id="{3285680C-95C1-48AD-B318-DEC057E057EB}"/>
                    </a:ext>
                  </a:extLst>
                </p14:cNvPr>
                <p14:cNvContentPartPr/>
                <p14:nvPr/>
              </p14:nvContentPartPr>
              <p14:xfrm>
                <a:off x="11228343" y="2988691"/>
                <a:ext cx="105480" cy="199080"/>
              </p14:xfrm>
            </p:contentPart>
          </mc:Choice>
          <mc:Fallback xmlns="">
            <p:pic>
              <p:nvPicPr>
                <p:cNvPr id="202" name="Freihand 201">
                  <a:extLst>
                    <a:ext uri="{FF2B5EF4-FFF2-40B4-BE49-F238E27FC236}">
                      <a16:creationId xmlns:a16="http://schemas.microsoft.com/office/drawing/2014/main" id="{3285680C-95C1-48AD-B318-DEC057E057EB}"/>
                    </a:ext>
                  </a:extLst>
                </p:cNvPr>
                <p:cNvPicPr/>
                <p:nvPr/>
              </p:nvPicPr>
              <p:blipFill>
                <a:blip r:embed="rId271"/>
                <a:stretch>
                  <a:fillRect/>
                </a:stretch>
              </p:blipFill>
              <p:spPr>
                <a:xfrm>
                  <a:off x="11224023" y="2984371"/>
                  <a:ext cx="114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3" name="Freihand 202">
                  <a:extLst>
                    <a:ext uri="{FF2B5EF4-FFF2-40B4-BE49-F238E27FC236}">
                      <a16:creationId xmlns:a16="http://schemas.microsoft.com/office/drawing/2014/main" id="{DA5D0469-3B1C-47E6-ACAA-9F52B266FDFC}"/>
                    </a:ext>
                  </a:extLst>
                </p14:cNvPr>
                <p14:cNvContentPartPr/>
                <p14:nvPr/>
              </p14:nvContentPartPr>
              <p14:xfrm>
                <a:off x="11695263" y="2905891"/>
                <a:ext cx="133920" cy="104760"/>
              </p14:xfrm>
            </p:contentPart>
          </mc:Choice>
          <mc:Fallback xmlns="">
            <p:pic>
              <p:nvPicPr>
                <p:cNvPr id="203" name="Freihand 202">
                  <a:extLst>
                    <a:ext uri="{FF2B5EF4-FFF2-40B4-BE49-F238E27FC236}">
                      <a16:creationId xmlns:a16="http://schemas.microsoft.com/office/drawing/2014/main" id="{DA5D0469-3B1C-47E6-ACAA-9F52B266FDFC}"/>
                    </a:ext>
                  </a:extLst>
                </p:cNvPr>
                <p:cNvPicPr/>
                <p:nvPr/>
              </p:nvPicPr>
              <p:blipFill>
                <a:blip r:embed="rId273"/>
                <a:stretch>
                  <a:fillRect/>
                </a:stretch>
              </p:blipFill>
              <p:spPr>
                <a:xfrm>
                  <a:off x="11690943" y="2901571"/>
                  <a:ext cx="142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7" name="Freihand 206">
                  <a:extLst>
                    <a:ext uri="{FF2B5EF4-FFF2-40B4-BE49-F238E27FC236}">
                      <a16:creationId xmlns:a16="http://schemas.microsoft.com/office/drawing/2014/main" id="{1A6378E1-1808-47F5-A693-5AA791AB30D6}"/>
                    </a:ext>
                  </a:extLst>
                </p14:cNvPr>
                <p14:cNvContentPartPr/>
                <p14:nvPr/>
              </p14:nvContentPartPr>
              <p14:xfrm>
                <a:off x="7645983" y="3521491"/>
                <a:ext cx="272160" cy="18000"/>
              </p14:xfrm>
            </p:contentPart>
          </mc:Choice>
          <mc:Fallback xmlns="">
            <p:pic>
              <p:nvPicPr>
                <p:cNvPr id="207" name="Freihand 206">
                  <a:extLst>
                    <a:ext uri="{FF2B5EF4-FFF2-40B4-BE49-F238E27FC236}">
                      <a16:creationId xmlns:a16="http://schemas.microsoft.com/office/drawing/2014/main" id="{1A6378E1-1808-47F5-A693-5AA791AB30D6}"/>
                    </a:ext>
                  </a:extLst>
                </p:cNvPr>
                <p:cNvPicPr/>
                <p:nvPr/>
              </p:nvPicPr>
              <p:blipFill>
                <a:blip r:embed="rId275"/>
                <a:stretch>
                  <a:fillRect/>
                </a:stretch>
              </p:blipFill>
              <p:spPr>
                <a:xfrm>
                  <a:off x="7641663" y="3517171"/>
                  <a:ext cx="280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8" name="Freihand 207">
                  <a:extLst>
                    <a:ext uri="{FF2B5EF4-FFF2-40B4-BE49-F238E27FC236}">
                      <a16:creationId xmlns:a16="http://schemas.microsoft.com/office/drawing/2014/main" id="{7BA4AAAF-D61C-4EEB-9A62-15094830CECE}"/>
                    </a:ext>
                  </a:extLst>
                </p14:cNvPr>
                <p14:cNvContentPartPr/>
                <p14:nvPr/>
              </p14:nvContentPartPr>
              <p14:xfrm>
                <a:off x="7672263" y="3562531"/>
                <a:ext cx="216360" cy="25200"/>
              </p14:xfrm>
            </p:contentPart>
          </mc:Choice>
          <mc:Fallback xmlns="">
            <p:pic>
              <p:nvPicPr>
                <p:cNvPr id="208" name="Freihand 207">
                  <a:extLst>
                    <a:ext uri="{FF2B5EF4-FFF2-40B4-BE49-F238E27FC236}">
                      <a16:creationId xmlns:a16="http://schemas.microsoft.com/office/drawing/2014/main" id="{7BA4AAAF-D61C-4EEB-9A62-15094830CECE}"/>
                    </a:ext>
                  </a:extLst>
                </p:cNvPr>
                <p:cNvPicPr/>
                <p:nvPr/>
              </p:nvPicPr>
              <p:blipFill>
                <a:blip r:embed="rId277"/>
                <a:stretch>
                  <a:fillRect/>
                </a:stretch>
              </p:blipFill>
              <p:spPr>
                <a:xfrm>
                  <a:off x="7667943" y="3558211"/>
                  <a:ext cx="22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9" name="Freihand 208">
                  <a:extLst>
                    <a:ext uri="{FF2B5EF4-FFF2-40B4-BE49-F238E27FC236}">
                      <a16:creationId xmlns:a16="http://schemas.microsoft.com/office/drawing/2014/main" id="{4B70D4A0-B35B-4946-9EDB-B4A5641C8159}"/>
                    </a:ext>
                  </a:extLst>
                </p14:cNvPr>
                <p14:cNvContentPartPr/>
                <p14:nvPr/>
              </p14:nvContentPartPr>
              <p14:xfrm>
                <a:off x="7840383" y="3452731"/>
                <a:ext cx="212400" cy="244440"/>
              </p14:xfrm>
            </p:contentPart>
          </mc:Choice>
          <mc:Fallback xmlns="">
            <p:pic>
              <p:nvPicPr>
                <p:cNvPr id="209" name="Freihand 208">
                  <a:extLst>
                    <a:ext uri="{FF2B5EF4-FFF2-40B4-BE49-F238E27FC236}">
                      <a16:creationId xmlns:a16="http://schemas.microsoft.com/office/drawing/2014/main" id="{4B70D4A0-B35B-4946-9EDB-B4A5641C8159}"/>
                    </a:ext>
                  </a:extLst>
                </p:cNvPr>
                <p:cNvPicPr/>
                <p:nvPr/>
              </p:nvPicPr>
              <p:blipFill>
                <a:blip r:embed="rId279"/>
                <a:stretch>
                  <a:fillRect/>
                </a:stretch>
              </p:blipFill>
              <p:spPr>
                <a:xfrm>
                  <a:off x="7836063" y="3448411"/>
                  <a:ext cx="221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F7340FA1-3F24-4D1A-B8D5-187EE59E915E}"/>
                    </a:ext>
                  </a:extLst>
                </p14:cNvPr>
                <p14:cNvContentPartPr/>
                <p14:nvPr/>
              </p14:nvContentPartPr>
              <p14:xfrm>
                <a:off x="8199303" y="3472531"/>
                <a:ext cx="119160" cy="110520"/>
              </p14:xfrm>
            </p:contentPart>
          </mc:Choice>
          <mc:Fallback xmlns="">
            <p:pic>
              <p:nvPicPr>
                <p:cNvPr id="211" name="Freihand 210">
                  <a:extLst>
                    <a:ext uri="{FF2B5EF4-FFF2-40B4-BE49-F238E27FC236}">
                      <a16:creationId xmlns:a16="http://schemas.microsoft.com/office/drawing/2014/main" id="{F7340FA1-3F24-4D1A-B8D5-187EE59E915E}"/>
                    </a:ext>
                  </a:extLst>
                </p:cNvPr>
                <p:cNvPicPr/>
                <p:nvPr/>
              </p:nvPicPr>
              <p:blipFill>
                <a:blip r:embed="rId281"/>
                <a:stretch>
                  <a:fillRect/>
                </a:stretch>
              </p:blipFill>
              <p:spPr>
                <a:xfrm>
                  <a:off x="8194983" y="3468211"/>
                  <a:ext cx="127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 name="Freihand 211">
                  <a:extLst>
                    <a:ext uri="{FF2B5EF4-FFF2-40B4-BE49-F238E27FC236}">
                      <a16:creationId xmlns:a16="http://schemas.microsoft.com/office/drawing/2014/main" id="{6D9602E7-7D20-4498-B050-454E6DAEFF67}"/>
                    </a:ext>
                  </a:extLst>
                </p14:cNvPr>
                <p14:cNvContentPartPr/>
                <p14:nvPr/>
              </p14:nvContentPartPr>
              <p14:xfrm>
                <a:off x="8317383" y="3500251"/>
                <a:ext cx="109080" cy="65880"/>
              </p14:xfrm>
            </p:contentPart>
          </mc:Choice>
          <mc:Fallback xmlns="">
            <p:pic>
              <p:nvPicPr>
                <p:cNvPr id="212" name="Freihand 211">
                  <a:extLst>
                    <a:ext uri="{FF2B5EF4-FFF2-40B4-BE49-F238E27FC236}">
                      <a16:creationId xmlns:a16="http://schemas.microsoft.com/office/drawing/2014/main" id="{6D9602E7-7D20-4498-B050-454E6DAEFF67}"/>
                    </a:ext>
                  </a:extLst>
                </p:cNvPr>
                <p:cNvPicPr/>
                <p:nvPr/>
              </p:nvPicPr>
              <p:blipFill>
                <a:blip r:embed="rId283"/>
                <a:stretch>
                  <a:fillRect/>
                </a:stretch>
              </p:blipFill>
              <p:spPr>
                <a:xfrm>
                  <a:off x="8313063" y="3495931"/>
                  <a:ext cx="117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3" name="Freihand 212">
                  <a:extLst>
                    <a:ext uri="{FF2B5EF4-FFF2-40B4-BE49-F238E27FC236}">
                      <a16:creationId xmlns:a16="http://schemas.microsoft.com/office/drawing/2014/main" id="{B993DFB7-F263-4CC9-8D6B-8AC0D2A702C7}"/>
                    </a:ext>
                  </a:extLst>
                </p14:cNvPr>
                <p14:cNvContentPartPr/>
                <p14:nvPr/>
              </p14:nvContentPartPr>
              <p14:xfrm>
                <a:off x="8466783" y="3382171"/>
                <a:ext cx="33480" cy="192960"/>
              </p14:xfrm>
            </p:contentPart>
          </mc:Choice>
          <mc:Fallback xmlns="">
            <p:pic>
              <p:nvPicPr>
                <p:cNvPr id="213" name="Freihand 212">
                  <a:extLst>
                    <a:ext uri="{FF2B5EF4-FFF2-40B4-BE49-F238E27FC236}">
                      <a16:creationId xmlns:a16="http://schemas.microsoft.com/office/drawing/2014/main" id="{B993DFB7-F263-4CC9-8D6B-8AC0D2A702C7}"/>
                    </a:ext>
                  </a:extLst>
                </p:cNvPr>
                <p:cNvPicPr/>
                <p:nvPr/>
              </p:nvPicPr>
              <p:blipFill>
                <a:blip r:embed="rId285"/>
                <a:stretch>
                  <a:fillRect/>
                </a:stretch>
              </p:blipFill>
              <p:spPr>
                <a:xfrm>
                  <a:off x="8462463" y="3377851"/>
                  <a:ext cx="4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4" name="Freihand 213">
                  <a:extLst>
                    <a:ext uri="{FF2B5EF4-FFF2-40B4-BE49-F238E27FC236}">
                      <a16:creationId xmlns:a16="http://schemas.microsoft.com/office/drawing/2014/main" id="{7F319FFF-C310-4B32-B780-F737EF78A84A}"/>
                    </a:ext>
                  </a:extLst>
                </p14:cNvPr>
                <p14:cNvContentPartPr/>
                <p14:nvPr/>
              </p14:nvContentPartPr>
              <p14:xfrm>
                <a:off x="8525463" y="3465331"/>
                <a:ext cx="226800" cy="91440"/>
              </p14:xfrm>
            </p:contentPart>
          </mc:Choice>
          <mc:Fallback xmlns="">
            <p:pic>
              <p:nvPicPr>
                <p:cNvPr id="214" name="Freihand 213">
                  <a:extLst>
                    <a:ext uri="{FF2B5EF4-FFF2-40B4-BE49-F238E27FC236}">
                      <a16:creationId xmlns:a16="http://schemas.microsoft.com/office/drawing/2014/main" id="{7F319FFF-C310-4B32-B780-F737EF78A84A}"/>
                    </a:ext>
                  </a:extLst>
                </p:cNvPr>
                <p:cNvPicPr/>
                <p:nvPr/>
              </p:nvPicPr>
              <p:blipFill>
                <a:blip r:embed="rId287"/>
                <a:stretch>
                  <a:fillRect/>
                </a:stretch>
              </p:blipFill>
              <p:spPr>
                <a:xfrm>
                  <a:off x="8521143" y="3461011"/>
                  <a:ext cx="235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6" name="Freihand 215">
                  <a:extLst>
                    <a:ext uri="{FF2B5EF4-FFF2-40B4-BE49-F238E27FC236}">
                      <a16:creationId xmlns:a16="http://schemas.microsoft.com/office/drawing/2014/main" id="{3EA0BAB2-7EA8-44AF-B6D5-44CC7AABA1FF}"/>
                    </a:ext>
                  </a:extLst>
                </p14:cNvPr>
                <p14:cNvContentPartPr/>
                <p14:nvPr/>
              </p14:nvContentPartPr>
              <p14:xfrm>
                <a:off x="8899503" y="3344731"/>
                <a:ext cx="138960" cy="266040"/>
              </p14:xfrm>
            </p:contentPart>
          </mc:Choice>
          <mc:Fallback xmlns="">
            <p:pic>
              <p:nvPicPr>
                <p:cNvPr id="216" name="Freihand 215">
                  <a:extLst>
                    <a:ext uri="{FF2B5EF4-FFF2-40B4-BE49-F238E27FC236}">
                      <a16:creationId xmlns:a16="http://schemas.microsoft.com/office/drawing/2014/main" id="{3EA0BAB2-7EA8-44AF-B6D5-44CC7AABA1FF}"/>
                    </a:ext>
                  </a:extLst>
                </p:cNvPr>
                <p:cNvPicPr/>
                <p:nvPr/>
              </p:nvPicPr>
              <p:blipFill>
                <a:blip r:embed="rId289"/>
                <a:stretch>
                  <a:fillRect/>
                </a:stretch>
              </p:blipFill>
              <p:spPr>
                <a:xfrm>
                  <a:off x="8895183" y="3340411"/>
                  <a:ext cx="1476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7" name="Freihand 216">
                  <a:extLst>
                    <a:ext uri="{FF2B5EF4-FFF2-40B4-BE49-F238E27FC236}">
                      <a16:creationId xmlns:a16="http://schemas.microsoft.com/office/drawing/2014/main" id="{18C5080E-CA5F-4C41-BF45-D88F9E6C180E}"/>
                    </a:ext>
                  </a:extLst>
                </p14:cNvPr>
                <p14:cNvContentPartPr/>
                <p14:nvPr/>
              </p14:nvContentPartPr>
              <p14:xfrm>
                <a:off x="9015063" y="3426091"/>
                <a:ext cx="210600" cy="76320"/>
              </p14:xfrm>
            </p:contentPart>
          </mc:Choice>
          <mc:Fallback xmlns="">
            <p:pic>
              <p:nvPicPr>
                <p:cNvPr id="217" name="Freihand 216">
                  <a:extLst>
                    <a:ext uri="{FF2B5EF4-FFF2-40B4-BE49-F238E27FC236}">
                      <a16:creationId xmlns:a16="http://schemas.microsoft.com/office/drawing/2014/main" id="{18C5080E-CA5F-4C41-BF45-D88F9E6C180E}"/>
                    </a:ext>
                  </a:extLst>
                </p:cNvPr>
                <p:cNvPicPr/>
                <p:nvPr/>
              </p:nvPicPr>
              <p:blipFill>
                <a:blip r:embed="rId291"/>
                <a:stretch>
                  <a:fillRect/>
                </a:stretch>
              </p:blipFill>
              <p:spPr>
                <a:xfrm>
                  <a:off x="9010743" y="3421771"/>
                  <a:ext cx="219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 name="Freihand 217">
                  <a:extLst>
                    <a:ext uri="{FF2B5EF4-FFF2-40B4-BE49-F238E27FC236}">
                      <a16:creationId xmlns:a16="http://schemas.microsoft.com/office/drawing/2014/main" id="{94FE92F2-7CFF-4EE3-8B9F-7D2601B10BEE}"/>
                    </a:ext>
                  </a:extLst>
                </p14:cNvPr>
                <p14:cNvContentPartPr/>
                <p14:nvPr/>
              </p14:nvContentPartPr>
              <p14:xfrm>
                <a:off x="9358863" y="3417811"/>
                <a:ext cx="90720" cy="77040"/>
              </p14:xfrm>
            </p:contentPart>
          </mc:Choice>
          <mc:Fallback xmlns="">
            <p:pic>
              <p:nvPicPr>
                <p:cNvPr id="218" name="Freihand 217">
                  <a:extLst>
                    <a:ext uri="{FF2B5EF4-FFF2-40B4-BE49-F238E27FC236}">
                      <a16:creationId xmlns:a16="http://schemas.microsoft.com/office/drawing/2014/main" id="{94FE92F2-7CFF-4EE3-8B9F-7D2601B10BEE}"/>
                    </a:ext>
                  </a:extLst>
                </p:cNvPr>
                <p:cNvPicPr/>
                <p:nvPr/>
              </p:nvPicPr>
              <p:blipFill>
                <a:blip r:embed="rId293"/>
                <a:stretch>
                  <a:fillRect/>
                </a:stretch>
              </p:blipFill>
              <p:spPr>
                <a:xfrm>
                  <a:off x="9354543" y="3413491"/>
                  <a:ext cx="99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9" name="Freihand 218">
                  <a:extLst>
                    <a:ext uri="{FF2B5EF4-FFF2-40B4-BE49-F238E27FC236}">
                      <a16:creationId xmlns:a16="http://schemas.microsoft.com/office/drawing/2014/main" id="{B72F5741-A7BA-4E9D-BB8B-13CAB0355BA1}"/>
                    </a:ext>
                  </a:extLst>
                </p14:cNvPr>
                <p14:cNvContentPartPr/>
                <p14:nvPr/>
              </p14:nvContentPartPr>
              <p14:xfrm>
                <a:off x="9368583" y="3342211"/>
                <a:ext cx="78840" cy="20160"/>
              </p14:xfrm>
            </p:contentPart>
          </mc:Choice>
          <mc:Fallback xmlns="">
            <p:pic>
              <p:nvPicPr>
                <p:cNvPr id="219" name="Freihand 218">
                  <a:extLst>
                    <a:ext uri="{FF2B5EF4-FFF2-40B4-BE49-F238E27FC236}">
                      <a16:creationId xmlns:a16="http://schemas.microsoft.com/office/drawing/2014/main" id="{B72F5741-A7BA-4E9D-BB8B-13CAB0355BA1}"/>
                    </a:ext>
                  </a:extLst>
                </p:cNvPr>
                <p:cNvPicPr/>
                <p:nvPr/>
              </p:nvPicPr>
              <p:blipFill>
                <a:blip r:embed="rId295"/>
                <a:stretch>
                  <a:fillRect/>
                </a:stretch>
              </p:blipFill>
              <p:spPr>
                <a:xfrm>
                  <a:off x="9364263" y="3337891"/>
                  <a:ext cx="87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0" name="Freihand 219">
                  <a:extLst>
                    <a:ext uri="{FF2B5EF4-FFF2-40B4-BE49-F238E27FC236}">
                      <a16:creationId xmlns:a16="http://schemas.microsoft.com/office/drawing/2014/main" id="{52220518-C91F-4ECE-97E0-D3CC74A52D3C}"/>
                    </a:ext>
                  </a:extLst>
                </p14:cNvPr>
                <p14:cNvContentPartPr/>
                <p14:nvPr/>
              </p14:nvContentPartPr>
              <p14:xfrm>
                <a:off x="9465783" y="3342211"/>
                <a:ext cx="174240" cy="109800"/>
              </p14:xfrm>
            </p:contentPart>
          </mc:Choice>
          <mc:Fallback xmlns="">
            <p:pic>
              <p:nvPicPr>
                <p:cNvPr id="220" name="Freihand 219">
                  <a:extLst>
                    <a:ext uri="{FF2B5EF4-FFF2-40B4-BE49-F238E27FC236}">
                      <a16:creationId xmlns:a16="http://schemas.microsoft.com/office/drawing/2014/main" id="{52220518-C91F-4ECE-97E0-D3CC74A52D3C}"/>
                    </a:ext>
                  </a:extLst>
                </p:cNvPr>
                <p:cNvPicPr/>
                <p:nvPr/>
              </p:nvPicPr>
              <p:blipFill>
                <a:blip r:embed="rId297"/>
                <a:stretch>
                  <a:fillRect/>
                </a:stretch>
              </p:blipFill>
              <p:spPr>
                <a:xfrm>
                  <a:off x="9461463" y="3337891"/>
                  <a:ext cx="18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2" name="Freihand 221">
                  <a:extLst>
                    <a:ext uri="{FF2B5EF4-FFF2-40B4-BE49-F238E27FC236}">
                      <a16:creationId xmlns:a16="http://schemas.microsoft.com/office/drawing/2014/main" id="{781E9E46-97A9-4645-A108-0A8A32F90B8B}"/>
                    </a:ext>
                  </a:extLst>
                </p14:cNvPr>
                <p14:cNvContentPartPr/>
                <p14:nvPr/>
              </p14:nvContentPartPr>
              <p14:xfrm>
                <a:off x="9750543" y="3483691"/>
                <a:ext cx="200880" cy="23400"/>
              </p14:xfrm>
            </p:contentPart>
          </mc:Choice>
          <mc:Fallback xmlns="">
            <p:pic>
              <p:nvPicPr>
                <p:cNvPr id="222" name="Freihand 221">
                  <a:extLst>
                    <a:ext uri="{FF2B5EF4-FFF2-40B4-BE49-F238E27FC236}">
                      <a16:creationId xmlns:a16="http://schemas.microsoft.com/office/drawing/2014/main" id="{781E9E46-97A9-4645-A108-0A8A32F90B8B}"/>
                    </a:ext>
                  </a:extLst>
                </p:cNvPr>
                <p:cNvPicPr/>
                <p:nvPr/>
              </p:nvPicPr>
              <p:blipFill>
                <a:blip r:embed="rId299"/>
                <a:stretch>
                  <a:fillRect/>
                </a:stretch>
              </p:blipFill>
              <p:spPr>
                <a:xfrm>
                  <a:off x="9746223" y="3479371"/>
                  <a:ext cx="209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3" name="Freihand 222">
                  <a:extLst>
                    <a:ext uri="{FF2B5EF4-FFF2-40B4-BE49-F238E27FC236}">
                      <a16:creationId xmlns:a16="http://schemas.microsoft.com/office/drawing/2014/main" id="{1CFEA9E0-88A1-42AB-A207-906E286E11CB}"/>
                    </a:ext>
                  </a:extLst>
                </p14:cNvPr>
                <p14:cNvContentPartPr/>
                <p14:nvPr/>
              </p14:nvContentPartPr>
              <p14:xfrm>
                <a:off x="9760983" y="3548851"/>
                <a:ext cx="175320" cy="7920"/>
              </p14:xfrm>
            </p:contentPart>
          </mc:Choice>
          <mc:Fallback xmlns="">
            <p:pic>
              <p:nvPicPr>
                <p:cNvPr id="223" name="Freihand 222">
                  <a:extLst>
                    <a:ext uri="{FF2B5EF4-FFF2-40B4-BE49-F238E27FC236}">
                      <a16:creationId xmlns:a16="http://schemas.microsoft.com/office/drawing/2014/main" id="{1CFEA9E0-88A1-42AB-A207-906E286E11CB}"/>
                    </a:ext>
                  </a:extLst>
                </p:cNvPr>
                <p:cNvPicPr/>
                <p:nvPr/>
              </p:nvPicPr>
              <p:blipFill>
                <a:blip r:embed="rId301"/>
                <a:stretch>
                  <a:fillRect/>
                </a:stretch>
              </p:blipFill>
              <p:spPr>
                <a:xfrm>
                  <a:off x="9756663" y="3544531"/>
                  <a:ext cx="18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4" name="Freihand 223">
                  <a:extLst>
                    <a:ext uri="{FF2B5EF4-FFF2-40B4-BE49-F238E27FC236}">
                      <a16:creationId xmlns:a16="http://schemas.microsoft.com/office/drawing/2014/main" id="{89EADCAE-D18D-404B-87C6-10F2F7FB531E}"/>
                    </a:ext>
                  </a:extLst>
                </p14:cNvPr>
                <p14:cNvContentPartPr/>
                <p14:nvPr/>
              </p14:nvContentPartPr>
              <p14:xfrm>
                <a:off x="9918663" y="3452371"/>
                <a:ext cx="128880" cy="145800"/>
              </p14:xfrm>
            </p:contentPart>
          </mc:Choice>
          <mc:Fallback xmlns="">
            <p:pic>
              <p:nvPicPr>
                <p:cNvPr id="224" name="Freihand 223">
                  <a:extLst>
                    <a:ext uri="{FF2B5EF4-FFF2-40B4-BE49-F238E27FC236}">
                      <a16:creationId xmlns:a16="http://schemas.microsoft.com/office/drawing/2014/main" id="{89EADCAE-D18D-404B-87C6-10F2F7FB531E}"/>
                    </a:ext>
                  </a:extLst>
                </p:cNvPr>
                <p:cNvPicPr/>
                <p:nvPr/>
              </p:nvPicPr>
              <p:blipFill>
                <a:blip r:embed="rId303"/>
                <a:stretch>
                  <a:fillRect/>
                </a:stretch>
              </p:blipFill>
              <p:spPr>
                <a:xfrm>
                  <a:off x="9914343" y="3448051"/>
                  <a:ext cx="137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5" name="Freihand 224">
                  <a:extLst>
                    <a:ext uri="{FF2B5EF4-FFF2-40B4-BE49-F238E27FC236}">
                      <a16:creationId xmlns:a16="http://schemas.microsoft.com/office/drawing/2014/main" id="{3840D3D4-1915-4668-9410-49245862BCBB}"/>
                    </a:ext>
                  </a:extLst>
                </p14:cNvPr>
                <p14:cNvContentPartPr/>
                <p14:nvPr/>
              </p14:nvContentPartPr>
              <p14:xfrm>
                <a:off x="10203063" y="3464611"/>
                <a:ext cx="148320" cy="99720"/>
              </p14:xfrm>
            </p:contentPart>
          </mc:Choice>
          <mc:Fallback xmlns="">
            <p:pic>
              <p:nvPicPr>
                <p:cNvPr id="225" name="Freihand 224">
                  <a:extLst>
                    <a:ext uri="{FF2B5EF4-FFF2-40B4-BE49-F238E27FC236}">
                      <a16:creationId xmlns:a16="http://schemas.microsoft.com/office/drawing/2014/main" id="{3840D3D4-1915-4668-9410-49245862BCBB}"/>
                    </a:ext>
                  </a:extLst>
                </p:cNvPr>
                <p:cNvPicPr/>
                <p:nvPr/>
              </p:nvPicPr>
              <p:blipFill>
                <a:blip r:embed="rId305"/>
                <a:stretch>
                  <a:fillRect/>
                </a:stretch>
              </p:blipFill>
              <p:spPr>
                <a:xfrm>
                  <a:off x="10198743" y="3460291"/>
                  <a:ext cx="156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6" name="Freihand 225">
                  <a:extLst>
                    <a:ext uri="{FF2B5EF4-FFF2-40B4-BE49-F238E27FC236}">
                      <a16:creationId xmlns:a16="http://schemas.microsoft.com/office/drawing/2014/main" id="{667A880E-1924-4A79-AE34-345F5C4BC364}"/>
                    </a:ext>
                  </a:extLst>
                </p14:cNvPr>
                <p14:cNvContentPartPr/>
                <p14:nvPr/>
              </p14:nvContentPartPr>
              <p14:xfrm>
                <a:off x="10297743" y="3357331"/>
                <a:ext cx="47160" cy="17640"/>
              </p14:xfrm>
            </p:contentPart>
          </mc:Choice>
          <mc:Fallback xmlns="">
            <p:pic>
              <p:nvPicPr>
                <p:cNvPr id="226" name="Freihand 225">
                  <a:extLst>
                    <a:ext uri="{FF2B5EF4-FFF2-40B4-BE49-F238E27FC236}">
                      <a16:creationId xmlns:a16="http://schemas.microsoft.com/office/drawing/2014/main" id="{667A880E-1924-4A79-AE34-345F5C4BC364}"/>
                    </a:ext>
                  </a:extLst>
                </p:cNvPr>
                <p:cNvPicPr/>
                <p:nvPr/>
              </p:nvPicPr>
              <p:blipFill>
                <a:blip r:embed="rId307"/>
                <a:stretch>
                  <a:fillRect/>
                </a:stretch>
              </p:blipFill>
              <p:spPr>
                <a:xfrm>
                  <a:off x="10293423" y="3353011"/>
                  <a:ext cx="55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7" name="Freihand 226">
                  <a:extLst>
                    <a:ext uri="{FF2B5EF4-FFF2-40B4-BE49-F238E27FC236}">
                      <a16:creationId xmlns:a16="http://schemas.microsoft.com/office/drawing/2014/main" id="{735717C4-B8C5-4349-B303-FD3D32D08649}"/>
                    </a:ext>
                  </a:extLst>
                </p14:cNvPr>
                <p14:cNvContentPartPr/>
                <p14:nvPr/>
              </p14:nvContentPartPr>
              <p14:xfrm>
                <a:off x="10395303" y="3358051"/>
                <a:ext cx="333720" cy="193320"/>
              </p14:xfrm>
            </p:contentPart>
          </mc:Choice>
          <mc:Fallback xmlns="">
            <p:pic>
              <p:nvPicPr>
                <p:cNvPr id="227" name="Freihand 226">
                  <a:extLst>
                    <a:ext uri="{FF2B5EF4-FFF2-40B4-BE49-F238E27FC236}">
                      <a16:creationId xmlns:a16="http://schemas.microsoft.com/office/drawing/2014/main" id="{735717C4-B8C5-4349-B303-FD3D32D08649}"/>
                    </a:ext>
                  </a:extLst>
                </p:cNvPr>
                <p:cNvPicPr/>
                <p:nvPr/>
              </p:nvPicPr>
              <p:blipFill>
                <a:blip r:embed="rId309"/>
                <a:stretch>
                  <a:fillRect/>
                </a:stretch>
              </p:blipFill>
              <p:spPr>
                <a:xfrm>
                  <a:off x="10390983" y="3353731"/>
                  <a:ext cx="342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8" name="Freihand 227">
                  <a:extLst>
                    <a:ext uri="{FF2B5EF4-FFF2-40B4-BE49-F238E27FC236}">
                      <a16:creationId xmlns:a16="http://schemas.microsoft.com/office/drawing/2014/main" id="{5DC3A7D3-1DC7-48B3-BC39-AE8DA1D6B229}"/>
                    </a:ext>
                  </a:extLst>
                </p14:cNvPr>
                <p14:cNvContentPartPr/>
                <p14:nvPr/>
              </p14:nvContentPartPr>
              <p14:xfrm>
                <a:off x="10727943" y="3390451"/>
                <a:ext cx="223920" cy="142920"/>
              </p14:xfrm>
            </p:contentPart>
          </mc:Choice>
          <mc:Fallback xmlns="">
            <p:pic>
              <p:nvPicPr>
                <p:cNvPr id="228" name="Freihand 227">
                  <a:extLst>
                    <a:ext uri="{FF2B5EF4-FFF2-40B4-BE49-F238E27FC236}">
                      <a16:creationId xmlns:a16="http://schemas.microsoft.com/office/drawing/2014/main" id="{5DC3A7D3-1DC7-48B3-BC39-AE8DA1D6B229}"/>
                    </a:ext>
                  </a:extLst>
                </p:cNvPr>
                <p:cNvPicPr/>
                <p:nvPr/>
              </p:nvPicPr>
              <p:blipFill>
                <a:blip r:embed="rId311"/>
                <a:stretch>
                  <a:fillRect/>
                </a:stretch>
              </p:blipFill>
              <p:spPr>
                <a:xfrm>
                  <a:off x="10723623" y="3386131"/>
                  <a:ext cx="23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9" name="Freihand 228">
                  <a:extLst>
                    <a:ext uri="{FF2B5EF4-FFF2-40B4-BE49-F238E27FC236}">
                      <a16:creationId xmlns:a16="http://schemas.microsoft.com/office/drawing/2014/main" id="{28EB172C-6208-4BAD-BEA4-7249F6CA6918}"/>
                    </a:ext>
                  </a:extLst>
                </p14:cNvPr>
                <p14:cNvContentPartPr/>
                <p14:nvPr/>
              </p14:nvContentPartPr>
              <p14:xfrm>
                <a:off x="11117463" y="3384331"/>
                <a:ext cx="469800" cy="169560"/>
              </p14:xfrm>
            </p:contentPart>
          </mc:Choice>
          <mc:Fallback xmlns="">
            <p:pic>
              <p:nvPicPr>
                <p:cNvPr id="229" name="Freihand 228">
                  <a:extLst>
                    <a:ext uri="{FF2B5EF4-FFF2-40B4-BE49-F238E27FC236}">
                      <a16:creationId xmlns:a16="http://schemas.microsoft.com/office/drawing/2014/main" id="{28EB172C-6208-4BAD-BEA4-7249F6CA6918}"/>
                    </a:ext>
                  </a:extLst>
                </p:cNvPr>
                <p:cNvPicPr/>
                <p:nvPr/>
              </p:nvPicPr>
              <p:blipFill>
                <a:blip r:embed="rId313"/>
                <a:stretch>
                  <a:fillRect/>
                </a:stretch>
              </p:blipFill>
              <p:spPr>
                <a:xfrm>
                  <a:off x="11113143" y="3380011"/>
                  <a:ext cx="47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0" name="Freihand 229">
                  <a:extLst>
                    <a:ext uri="{FF2B5EF4-FFF2-40B4-BE49-F238E27FC236}">
                      <a16:creationId xmlns:a16="http://schemas.microsoft.com/office/drawing/2014/main" id="{9945B29A-5F07-4A11-888E-E31E89FAFFE0}"/>
                    </a:ext>
                  </a:extLst>
                </p14:cNvPr>
                <p14:cNvContentPartPr/>
                <p14:nvPr/>
              </p14:nvContentPartPr>
              <p14:xfrm>
                <a:off x="10559463" y="3661531"/>
                <a:ext cx="199800" cy="241200"/>
              </p14:xfrm>
            </p:contentPart>
          </mc:Choice>
          <mc:Fallback xmlns="">
            <p:pic>
              <p:nvPicPr>
                <p:cNvPr id="230" name="Freihand 229">
                  <a:extLst>
                    <a:ext uri="{FF2B5EF4-FFF2-40B4-BE49-F238E27FC236}">
                      <a16:creationId xmlns:a16="http://schemas.microsoft.com/office/drawing/2014/main" id="{9945B29A-5F07-4A11-888E-E31E89FAFFE0}"/>
                    </a:ext>
                  </a:extLst>
                </p:cNvPr>
                <p:cNvPicPr/>
                <p:nvPr/>
              </p:nvPicPr>
              <p:blipFill>
                <a:blip r:embed="rId315"/>
                <a:stretch>
                  <a:fillRect/>
                </a:stretch>
              </p:blipFill>
              <p:spPr>
                <a:xfrm>
                  <a:off x="10555143" y="3657211"/>
                  <a:ext cx="208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1" name="Freihand 230">
                  <a:extLst>
                    <a:ext uri="{FF2B5EF4-FFF2-40B4-BE49-F238E27FC236}">
                      <a16:creationId xmlns:a16="http://schemas.microsoft.com/office/drawing/2014/main" id="{B21B3232-5EA4-4459-9A27-711781DBFF0E}"/>
                    </a:ext>
                  </a:extLst>
                </p14:cNvPr>
                <p14:cNvContentPartPr/>
                <p14:nvPr/>
              </p14:nvContentPartPr>
              <p14:xfrm>
                <a:off x="10901103" y="3735331"/>
                <a:ext cx="196920" cy="109440"/>
              </p14:xfrm>
            </p:contentPart>
          </mc:Choice>
          <mc:Fallback xmlns="">
            <p:pic>
              <p:nvPicPr>
                <p:cNvPr id="231" name="Freihand 230">
                  <a:extLst>
                    <a:ext uri="{FF2B5EF4-FFF2-40B4-BE49-F238E27FC236}">
                      <a16:creationId xmlns:a16="http://schemas.microsoft.com/office/drawing/2014/main" id="{B21B3232-5EA4-4459-9A27-711781DBFF0E}"/>
                    </a:ext>
                  </a:extLst>
                </p:cNvPr>
                <p:cNvPicPr/>
                <p:nvPr/>
              </p:nvPicPr>
              <p:blipFill>
                <a:blip r:embed="rId317"/>
                <a:stretch>
                  <a:fillRect/>
                </a:stretch>
              </p:blipFill>
              <p:spPr>
                <a:xfrm>
                  <a:off x="10896783" y="3731011"/>
                  <a:ext cx="205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2" name="Freihand 231">
                  <a:extLst>
                    <a:ext uri="{FF2B5EF4-FFF2-40B4-BE49-F238E27FC236}">
                      <a16:creationId xmlns:a16="http://schemas.microsoft.com/office/drawing/2014/main" id="{FE979B69-D021-49FB-A694-CBC79F7263D5}"/>
                    </a:ext>
                  </a:extLst>
                </p14:cNvPr>
                <p14:cNvContentPartPr/>
                <p14:nvPr/>
              </p14:nvContentPartPr>
              <p14:xfrm>
                <a:off x="11094063" y="3666211"/>
                <a:ext cx="419040" cy="194400"/>
              </p14:xfrm>
            </p:contentPart>
          </mc:Choice>
          <mc:Fallback xmlns="">
            <p:pic>
              <p:nvPicPr>
                <p:cNvPr id="232" name="Freihand 231">
                  <a:extLst>
                    <a:ext uri="{FF2B5EF4-FFF2-40B4-BE49-F238E27FC236}">
                      <a16:creationId xmlns:a16="http://schemas.microsoft.com/office/drawing/2014/main" id="{FE979B69-D021-49FB-A694-CBC79F7263D5}"/>
                    </a:ext>
                  </a:extLst>
                </p:cNvPr>
                <p:cNvPicPr/>
                <p:nvPr/>
              </p:nvPicPr>
              <p:blipFill>
                <a:blip r:embed="rId319"/>
                <a:stretch>
                  <a:fillRect/>
                </a:stretch>
              </p:blipFill>
              <p:spPr>
                <a:xfrm>
                  <a:off x="11089743" y="3661891"/>
                  <a:ext cx="427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3" name="Freihand 232">
                  <a:extLst>
                    <a:ext uri="{FF2B5EF4-FFF2-40B4-BE49-F238E27FC236}">
                      <a16:creationId xmlns:a16="http://schemas.microsoft.com/office/drawing/2014/main" id="{6A981E28-D163-4B12-A719-4BFBB80404DF}"/>
                    </a:ext>
                  </a:extLst>
                </p14:cNvPr>
                <p14:cNvContentPartPr/>
                <p14:nvPr/>
              </p14:nvContentPartPr>
              <p14:xfrm>
                <a:off x="10419063" y="3917491"/>
                <a:ext cx="1299600" cy="53280"/>
              </p14:xfrm>
            </p:contentPart>
          </mc:Choice>
          <mc:Fallback xmlns="">
            <p:pic>
              <p:nvPicPr>
                <p:cNvPr id="233" name="Freihand 232">
                  <a:extLst>
                    <a:ext uri="{FF2B5EF4-FFF2-40B4-BE49-F238E27FC236}">
                      <a16:creationId xmlns:a16="http://schemas.microsoft.com/office/drawing/2014/main" id="{6A981E28-D163-4B12-A719-4BFBB80404DF}"/>
                    </a:ext>
                  </a:extLst>
                </p:cNvPr>
                <p:cNvPicPr/>
                <p:nvPr/>
              </p:nvPicPr>
              <p:blipFill>
                <a:blip r:embed="rId321"/>
                <a:stretch>
                  <a:fillRect/>
                </a:stretch>
              </p:blipFill>
              <p:spPr>
                <a:xfrm>
                  <a:off x="10414743" y="3913171"/>
                  <a:ext cx="1308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0" name="Freihand 239">
                  <a:extLst>
                    <a:ext uri="{FF2B5EF4-FFF2-40B4-BE49-F238E27FC236}">
                      <a16:creationId xmlns:a16="http://schemas.microsoft.com/office/drawing/2014/main" id="{64AFBA82-1235-4762-8AFC-59B0B045A59E}"/>
                    </a:ext>
                  </a:extLst>
                </p14:cNvPr>
                <p14:cNvContentPartPr/>
                <p14:nvPr/>
              </p14:nvContentPartPr>
              <p14:xfrm>
                <a:off x="3738183" y="3380371"/>
                <a:ext cx="1595880" cy="457560"/>
              </p14:xfrm>
            </p:contentPart>
          </mc:Choice>
          <mc:Fallback xmlns="">
            <p:pic>
              <p:nvPicPr>
                <p:cNvPr id="240" name="Freihand 239">
                  <a:extLst>
                    <a:ext uri="{FF2B5EF4-FFF2-40B4-BE49-F238E27FC236}">
                      <a16:creationId xmlns:a16="http://schemas.microsoft.com/office/drawing/2014/main" id="{64AFBA82-1235-4762-8AFC-59B0B045A59E}"/>
                    </a:ext>
                  </a:extLst>
                </p:cNvPr>
                <p:cNvPicPr/>
                <p:nvPr/>
              </p:nvPicPr>
              <p:blipFill>
                <a:blip r:embed="rId323"/>
                <a:stretch>
                  <a:fillRect/>
                </a:stretch>
              </p:blipFill>
              <p:spPr>
                <a:xfrm>
                  <a:off x="3733863" y="3376051"/>
                  <a:ext cx="16045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D3C06FB6-FF85-475B-A2D0-82B0FBC7BC7C}"/>
                    </a:ext>
                  </a:extLst>
                </p14:cNvPr>
                <p14:cNvContentPartPr/>
                <p14:nvPr/>
              </p14:nvContentPartPr>
              <p14:xfrm>
                <a:off x="4942023" y="3305851"/>
                <a:ext cx="338040" cy="264960"/>
              </p14:xfrm>
            </p:contentPart>
          </mc:Choice>
          <mc:Fallback xmlns="">
            <p:pic>
              <p:nvPicPr>
                <p:cNvPr id="241" name="Freihand 240">
                  <a:extLst>
                    <a:ext uri="{FF2B5EF4-FFF2-40B4-BE49-F238E27FC236}">
                      <a16:creationId xmlns:a16="http://schemas.microsoft.com/office/drawing/2014/main" id="{D3C06FB6-FF85-475B-A2D0-82B0FBC7BC7C}"/>
                    </a:ext>
                  </a:extLst>
                </p:cNvPr>
                <p:cNvPicPr/>
                <p:nvPr/>
              </p:nvPicPr>
              <p:blipFill>
                <a:blip r:embed="rId325"/>
                <a:stretch>
                  <a:fillRect/>
                </a:stretch>
              </p:blipFill>
              <p:spPr>
                <a:xfrm>
                  <a:off x="4937703" y="3301531"/>
                  <a:ext cx="346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2" name="Freihand 241">
                  <a:extLst>
                    <a:ext uri="{FF2B5EF4-FFF2-40B4-BE49-F238E27FC236}">
                      <a16:creationId xmlns:a16="http://schemas.microsoft.com/office/drawing/2014/main" id="{8F5919C1-8456-495F-AB5F-463D49ECCB30}"/>
                    </a:ext>
                  </a:extLst>
                </p14:cNvPr>
                <p14:cNvContentPartPr/>
                <p14:nvPr/>
              </p14:nvContentPartPr>
              <p14:xfrm>
                <a:off x="4872543" y="3418531"/>
                <a:ext cx="332280" cy="189360"/>
              </p14:xfrm>
            </p:contentPart>
          </mc:Choice>
          <mc:Fallback xmlns="">
            <p:pic>
              <p:nvPicPr>
                <p:cNvPr id="242" name="Freihand 241">
                  <a:extLst>
                    <a:ext uri="{FF2B5EF4-FFF2-40B4-BE49-F238E27FC236}">
                      <a16:creationId xmlns:a16="http://schemas.microsoft.com/office/drawing/2014/main" id="{8F5919C1-8456-495F-AB5F-463D49ECCB30}"/>
                    </a:ext>
                  </a:extLst>
                </p:cNvPr>
                <p:cNvPicPr/>
                <p:nvPr/>
              </p:nvPicPr>
              <p:blipFill>
                <a:blip r:embed="rId327"/>
                <a:stretch>
                  <a:fillRect/>
                </a:stretch>
              </p:blipFill>
              <p:spPr>
                <a:xfrm>
                  <a:off x="4868223" y="3414211"/>
                  <a:ext cx="340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4" name="Freihand 243">
                  <a:extLst>
                    <a:ext uri="{FF2B5EF4-FFF2-40B4-BE49-F238E27FC236}">
                      <a16:creationId xmlns:a16="http://schemas.microsoft.com/office/drawing/2014/main" id="{358B281F-EBAF-471F-AEC5-362F3912E98D}"/>
                    </a:ext>
                  </a:extLst>
                </p14:cNvPr>
                <p14:cNvContentPartPr/>
                <p14:nvPr/>
              </p14:nvContentPartPr>
              <p14:xfrm>
                <a:off x="5370423" y="3255811"/>
                <a:ext cx="159480" cy="187200"/>
              </p14:xfrm>
            </p:contentPart>
          </mc:Choice>
          <mc:Fallback xmlns="">
            <p:pic>
              <p:nvPicPr>
                <p:cNvPr id="244" name="Freihand 243">
                  <a:extLst>
                    <a:ext uri="{FF2B5EF4-FFF2-40B4-BE49-F238E27FC236}">
                      <a16:creationId xmlns:a16="http://schemas.microsoft.com/office/drawing/2014/main" id="{358B281F-EBAF-471F-AEC5-362F3912E98D}"/>
                    </a:ext>
                  </a:extLst>
                </p:cNvPr>
                <p:cNvPicPr/>
                <p:nvPr/>
              </p:nvPicPr>
              <p:blipFill>
                <a:blip r:embed="rId329"/>
                <a:stretch>
                  <a:fillRect/>
                </a:stretch>
              </p:blipFill>
              <p:spPr>
                <a:xfrm>
                  <a:off x="5366103" y="3251491"/>
                  <a:ext cx="16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5" name="Freihand 244">
                  <a:extLst>
                    <a:ext uri="{FF2B5EF4-FFF2-40B4-BE49-F238E27FC236}">
                      <a16:creationId xmlns:a16="http://schemas.microsoft.com/office/drawing/2014/main" id="{4E73119A-AF67-4574-B2C5-46A0BB76F0A4}"/>
                    </a:ext>
                  </a:extLst>
                </p14:cNvPr>
                <p14:cNvContentPartPr/>
                <p14:nvPr/>
              </p14:nvContentPartPr>
              <p14:xfrm>
                <a:off x="5542143" y="3209011"/>
                <a:ext cx="217080" cy="79920"/>
              </p14:xfrm>
            </p:contentPart>
          </mc:Choice>
          <mc:Fallback xmlns="">
            <p:pic>
              <p:nvPicPr>
                <p:cNvPr id="245" name="Freihand 244">
                  <a:extLst>
                    <a:ext uri="{FF2B5EF4-FFF2-40B4-BE49-F238E27FC236}">
                      <a16:creationId xmlns:a16="http://schemas.microsoft.com/office/drawing/2014/main" id="{4E73119A-AF67-4574-B2C5-46A0BB76F0A4}"/>
                    </a:ext>
                  </a:extLst>
                </p:cNvPr>
                <p:cNvPicPr/>
                <p:nvPr/>
              </p:nvPicPr>
              <p:blipFill>
                <a:blip r:embed="rId331"/>
                <a:stretch>
                  <a:fillRect/>
                </a:stretch>
              </p:blipFill>
              <p:spPr>
                <a:xfrm>
                  <a:off x="5537823" y="3204691"/>
                  <a:ext cx="225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6" name="Freihand 245">
                  <a:extLst>
                    <a:ext uri="{FF2B5EF4-FFF2-40B4-BE49-F238E27FC236}">
                      <a16:creationId xmlns:a16="http://schemas.microsoft.com/office/drawing/2014/main" id="{55D30D71-4CD6-44BC-80E9-C41AE44F71F1}"/>
                    </a:ext>
                  </a:extLst>
                </p14:cNvPr>
                <p14:cNvContentPartPr/>
                <p14:nvPr/>
              </p14:nvContentPartPr>
              <p14:xfrm>
                <a:off x="5767863" y="3160771"/>
                <a:ext cx="150120" cy="60120"/>
              </p14:xfrm>
            </p:contentPart>
          </mc:Choice>
          <mc:Fallback xmlns="">
            <p:pic>
              <p:nvPicPr>
                <p:cNvPr id="246" name="Freihand 245">
                  <a:extLst>
                    <a:ext uri="{FF2B5EF4-FFF2-40B4-BE49-F238E27FC236}">
                      <a16:creationId xmlns:a16="http://schemas.microsoft.com/office/drawing/2014/main" id="{55D30D71-4CD6-44BC-80E9-C41AE44F71F1}"/>
                    </a:ext>
                  </a:extLst>
                </p:cNvPr>
                <p:cNvPicPr/>
                <p:nvPr/>
              </p:nvPicPr>
              <p:blipFill>
                <a:blip r:embed="rId333"/>
                <a:stretch>
                  <a:fillRect/>
                </a:stretch>
              </p:blipFill>
              <p:spPr>
                <a:xfrm>
                  <a:off x="5763543" y="3156451"/>
                  <a:ext cx="15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7" name="Freihand 246">
                  <a:extLst>
                    <a:ext uri="{FF2B5EF4-FFF2-40B4-BE49-F238E27FC236}">
                      <a16:creationId xmlns:a16="http://schemas.microsoft.com/office/drawing/2014/main" id="{81EF3113-25DA-4FEF-A9FA-F8018F9A31C6}"/>
                    </a:ext>
                  </a:extLst>
                </p14:cNvPr>
                <p14:cNvContentPartPr/>
                <p14:nvPr/>
              </p14:nvContentPartPr>
              <p14:xfrm>
                <a:off x="5946063" y="3009571"/>
                <a:ext cx="241920" cy="159120"/>
              </p14:xfrm>
            </p:contentPart>
          </mc:Choice>
          <mc:Fallback xmlns="">
            <p:pic>
              <p:nvPicPr>
                <p:cNvPr id="247" name="Freihand 246">
                  <a:extLst>
                    <a:ext uri="{FF2B5EF4-FFF2-40B4-BE49-F238E27FC236}">
                      <a16:creationId xmlns:a16="http://schemas.microsoft.com/office/drawing/2014/main" id="{81EF3113-25DA-4FEF-A9FA-F8018F9A31C6}"/>
                    </a:ext>
                  </a:extLst>
                </p:cNvPr>
                <p:cNvPicPr/>
                <p:nvPr/>
              </p:nvPicPr>
              <p:blipFill>
                <a:blip r:embed="rId335"/>
                <a:stretch>
                  <a:fillRect/>
                </a:stretch>
              </p:blipFill>
              <p:spPr>
                <a:xfrm>
                  <a:off x="5941743" y="3005251"/>
                  <a:ext cx="250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8" name="Freihand 247">
                  <a:extLst>
                    <a:ext uri="{FF2B5EF4-FFF2-40B4-BE49-F238E27FC236}">
                      <a16:creationId xmlns:a16="http://schemas.microsoft.com/office/drawing/2014/main" id="{F6066F49-E570-41CA-BACF-9994097D951A}"/>
                    </a:ext>
                  </a:extLst>
                </p14:cNvPr>
                <p14:cNvContentPartPr/>
                <p14:nvPr/>
              </p14:nvContentPartPr>
              <p14:xfrm>
                <a:off x="6249183" y="3020011"/>
                <a:ext cx="189720" cy="63000"/>
              </p14:xfrm>
            </p:contentPart>
          </mc:Choice>
          <mc:Fallback xmlns="">
            <p:pic>
              <p:nvPicPr>
                <p:cNvPr id="248" name="Freihand 247">
                  <a:extLst>
                    <a:ext uri="{FF2B5EF4-FFF2-40B4-BE49-F238E27FC236}">
                      <a16:creationId xmlns:a16="http://schemas.microsoft.com/office/drawing/2014/main" id="{F6066F49-E570-41CA-BACF-9994097D951A}"/>
                    </a:ext>
                  </a:extLst>
                </p:cNvPr>
                <p:cNvPicPr/>
                <p:nvPr/>
              </p:nvPicPr>
              <p:blipFill>
                <a:blip r:embed="rId337"/>
                <a:stretch>
                  <a:fillRect/>
                </a:stretch>
              </p:blipFill>
              <p:spPr>
                <a:xfrm>
                  <a:off x="6244863" y="3015691"/>
                  <a:ext cx="198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9" name="Freihand 248">
                  <a:extLst>
                    <a:ext uri="{FF2B5EF4-FFF2-40B4-BE49-F238E27FC236}">
                      <a16:creationId xmlns:a16="http://schemas.microsoft.com/office/drawing/2014/main" id="{5B63F2C9-C1BE-49EA-A23D-F397D2AAAD00}"/>
                    </a:ext>
                  </a:extLst>
                </p14:cNvPr>
                <p14:cNvContentPartPr/>
                <p14:nvPr/>
              </p14:nvContentPartPr>
              <p14:xfrm>
                <a:off x="6432783" y="2919211"/>
                <a:ext cx="229680" cy="138960"/>
              </p14:xfrm>
            </p:contentPart>
          </mc:Choice>
          <mc:Fallback xmlns="">
            <p:pic>
              <p:nvPicPr>
                <p:cNvPr id="249" name="Freihand 248">
                  <a:extLst>
                    <a:ext uri="{FF2B5EF4-FFF2-40B4-BE49-F238E27FC236}">
                      <a16:creationId xmlns:a16="http://schemas.microsoft.com/office/drawing/2014/main" id="{5B63F2C9-C1BE-49EA-A23D-F397D2AAAD00}"/>
                    </a:ext>
                  </a:extLst>
                </p:cNvPr>
                <p:cNvPicPr/>
                <p:nvPr/>
              </p:nvPicPr>
              <p:blipFill>
                <a:blip r:embed="rId339"/>
                <a:stretch>
                  <a:fillRect/>
                </a:stretch>
              </p:blipFill>
              <p:spPr>
                <a:xfrm>
                  <a:off x="6428463" y="2914891"/>
                  <a:ext cx="238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0" name="Freihand 249">
                  <a:extLst>
                    <a:ext uri="{FF2B5EF4-FFF2-40B4-BE49-F238E27FC236}">
                      <a16:creationId xmlns:a16="http://schemas.microsoft.com/office/drawing/2014/main" id="{9CE18D8C-3096-49FB-AC4B-2978D6118ED6}"/>
                    </a:ext>
                  </a:extLst>
                </p14:cNvPr>
                <p14:cNvContentPartPr/>
                <p14:nvPr/>
              </p14:nvContentPartPr>
              <p14:xfrm>
                <a:off x="6671823" y="2890411"/>
                <a:ext cx="100080" cy="84960"/>
              </p14:xfrm>
            </p:contentPart>
          </mc:Choice>
          <mc:Fallback xmlns="">
            <p:pic>
              <p:nvPicPr>
                <p:cNvPr id="250" name="Freihand 249">
                  <a:extLst>
                    <a:ext uri="{FF2B5EF4-FFF2-40B4-BE49-F238E27FC236}">
                      <a16:creationId xmlns:a16="http://schemas.microsoft.com/office/drawing/2014/main" id="{9CE18D8C-3096-49FB-AC4B-2978D6118ED6}"/>
                    </a:ext>
                  </a:extLst>
                </p:cNvPr>
                <p:cNvPicPr/>
                <p:nvPr/>
              </p:nvPicPr>
              <p:blipFill>
                <a:blip r:embed="rId341"/>
                <a:stretch>
                  <a:fillRect/>
                </a:stretch>
              </p:blipFill>
              <p:spPr>
                <a:xfrm>
                  <a:off x="6667503" y="2886091"/>
                  <a:ext cx="108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1" name="Freihand 250">
                  <a:extLst>
                    <a:ext uri="{FF2B5EF4-FFF2-40B4-BE49-F238E27FC236}">
                      <a16:creationId xmlns:a16="http://schemas.microsoft.com/office/drawing/2014/main" id="{1695EA4E-22D0-4527-B971-62CE4B3DB08F}"/>
                    </a:ext>
                  </a:extLst>
                </p14:cNvPr>
                <p14:cNvContentPartPr/>
                <p14:nvPr/>
              </p14:nvContentPartPr>
              <p14:xfrm>
                <a:off x="6753183" y="2784571"/>
                <a:ext cx="103320" cy="149040"/>
              </p14:xfrm>
            </p:contentPart>
          </mc:Choice>
          <mc:Fallback xmlns="">
            <p:pic>
              <p:nvPicPr>
                <p:cNvPr id="251" name="Freihand 250">
                  <a:extLst>
                    <a:ext uri="{FF2B5EF4-FFF2-40B4-BE49-F238E27FC236}">
                      <a16:creationId xmlns:a16="http://schemas.microsoft.com/office/drawing/2014/main" id="{1695EA4E-22D0-4527-B971-62CE4B3DB08F}"/>
                    </a:ext>
                  </a:extLst>
                </p:cNvPr>
                <p:cNvPicPr/>
                <p:nvPr/>
              </p:nvPicPr>
              <p:blipFill>
                <a:blip r:embed="rId343"/>
                <a:stretch>
                  <a:fillRect/>
                </a:stretch>
              </p:blipFill>
              <p:spPr>
                <a:xfrm>
                  <a:off x="6748863" y="2780251"/>
                  <a:ext cx="111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2" name="Freihand 251">
                  <a:extLst>
                    <a:ext uri="{FF2B5EF4-FFF2-40B4-BE49-F238E27FC236}">
                      <a16:creationId xmlns:a16="http://schemas.microsoft.com/office/drawing/2014/main" id="{ACE8B59B-D72C-41AB-A049-1FF560B8A9F2}"/>
                    </a:ext>
                  </a:extLst>
                </p14:cNvPr>
                <p14:cNvContentPartPr/>
                <p14:nvPr/>
              </p14:nvContentPartPr>
              <p14:xfrm>
                <a:off x="6210303" y="2921731"/>
                <a:ext cx="13320" cy="27000"/>
              </p14:xfrm>
            </p:contentPart>
          </mc:Choice>
          <mc:Fallback xmlns="">
            <p:pic>
              <p:nvPicPr>
                <p:cNvPr id="252" name="Freihand 251">
                  <a:extLst>
                    <a:ext uri="{FF2B5EF4-FFF2-40B4-BE49-F238E27FC236}">
                      <a16:creationId xmlns:a16="http://schemas.microsoft.com/office/drawing/2014/main" id="{ACE8B59B-D72C-41AB-A049-1FF560B8A9F2}"/>
                    </a:ext>
                  </a:extLst>
                </p:cNvPr>
                <p:cNvPicPr/>
                <p:nvPr/>
              </p:nvPicPr>
              <p:blipFill>
                <a:blip r:embed="rId345"/>
                <a:stretch>
                  <a:fillRect/>
                </a:stretch>
              </p:blipFill>
              <p:spPr>
                <a:xfrm>
                  <a:off x="6205983" y="2917411"/>
                  <a:ext cx="21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3" name="Freihand 252">
                  <a:extLst>
                    <a:ext uri="{FF2B5EF4-FFF2-40B4-BE49-F238E27FC236}">
                      <a16:creationId xmlns:a16="http://schemas.microsoft.com/office/drawing/2014/main" id="{D55F5A50-53D3-4F55-9C49-7030C6A646C1}"/>
                    </a:ext>
                  </a:extLst>
                </p14:cNvPr>
                <p14:cNvContentPartPr/>
                <p14:nvPr/>
              </p14:nvContentPartPr>
              <p14:xfrm>
                <a:off x="5962623" y="3236371"/>
                <a:ext cx="281880" cy="254520"/>
              </p14:xfrm>
            </p:contentPart>
          </mc:Choice>
          <mc:Fallback xmlns="">
            <p:pic>
              <p:nvPicPr>
                <p:cNvPr id="253" name="Freihand 252">
                  <a:extLst>
                    <a:ext uri="{FF2B5EF4-FFF2-40B4-BE49-F238E27FC236}">
                      <a16:creationId xmlns:a16="http://schemas.microsoft.com/office/drawing/2014/main" id="{D55F5A50-53D3-4F55-9C49-7030C6A646C1}"/>
                    </a:ext>
                  </a:extLst>
                </p:cNvPr>
                <p:cNvPicPr/>
                <p:nvPr/>
              </p:nvPicPr>
              <p:blipFill>
                <a:blip r:embed="rId347"/>
                <a:stretch>
                  <a:fillRect/>
                </a:stretch>
              </p:blipFill>
              <p:spPr>
                <a:xfrm>
                  <a:off x="5958303" y="3232051"/>
                  <a:ext cx="290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4" name="Freihand 253">
                  <a:extLst>
                    <a:ext uri="{FF2B5EF4-FFF2-40B4-BE49-F238E27FC236}">
                      <a16:creationId xmlns:a16="http://schemas.microsoft.com/office/drawing/2014/main" id="{F78B7E48-C81E-4AB8-A938-D865B34559CE}"/>
                    </a:ext>
                  </a:extLst>
                </p14:cNvPr>
                <p14:cNvContentPartPr/>
                <p14:nvPr/>
              </p14:nvContentPartPr>
              <p14:xfrm>
                <a:off x="6301023" y="3235651"/>
                <a:ext cx="124920" cy="93960"/>
              </p14:xfrm>
            </p:contentPart>
          </mc:Choice>
          <mc:Fallback xmlns="">
            <p:pic>
              <p:nvPicPr>
                <p:cNvPr id="254" name="Freihand 253">
                  <a:extLst>
                    <a:ext uri="{FF2B5EF4-FFF2-40B4-BE49-F238E27FC236}">
                      <a16:creationId xmlns:a16="http://schemas.microsoft.com/office/drawing/2014/main" id="{F78B7E48-C81E-4AB8-A938-D865B34559CE}"/>
                    </a:ext>
                  </a:extLst>
                </p:cNvPr>
                <p:cNvPicPr/>
                <p:nvPr/>
              </p:nvPicPr>
              <p:blipFill>
                <a:blip r:embed="rId349"/>
                <a:stretch>
                  <a:fillRect/>
                </a:stretch>
              </p:blipFill>
              <p:spPr>
                <a:xfrm>
                  <a:off x="6296703" y="3231331"/>
                  <a:ext cx="133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5" name="Freihand 254">
                  <a:extLst>
                    <a:ext uri="{FF2B5EF4-FFF2-40B4-BE49-F238E27FC236}">
                      <a16:creationId xmlns:a16="http://schemas.microsoft.com/office/drawing/2014/main" id="{7B959162-C850-46EC-B861-DAF4309CDC4E}"/>
                    </a:ext>
                  </a:extLst>
                </p14:cNvPr>
                <p14:cNvContentPartPr/>
                <p14:nvPr/>
              </p14:nvContentPartPr>
              <p14:xfrm>
                <a:off x="6506223" y="3059251"/>
                <a:ext cx="237600" cy="210960"/>
              </p14:xfrm>
            </p:contentPart>
          </mc:Choice>
          <mc:Fallback xmlns="">
            <p:pic>
              <p:nvPicPr>
                <p:cNvPr id="255" name="Freihand 254">
                  <a:extLst>
                    <a:ext uri="{FF2B5EF4-FFF2-40B4-BE49-F238E27FC236}">
                      <a16:creationId xmlns:a16="http://schemas.microsoft.com/office/drawing/2014/main" id="{7B959162-C850-46EC-B861-DAF4309CDC4E}"/>
                    </a:ext>
                  </a:extLst>
                </p:cNvPr>
                <p:cNvPicPr/>
                <p:nvPr/>
              </p:nvPicPr>
              <p:blipFill>
                <a:blip r:embed="rId351"/>
                <a:stretch>
                  <a:fillRect/>
                </a:stretch>
              </p:blipFill>
              <p:spPr>
                <a:xfrm>
                  <a:off x="6501903" y="3054931"/>
                  <a:ext cx="246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6" name="Freihand 255">
                  <a:extLst>
                    <a:ext uri="{FF2B5EF4-FFF2-40B4-BE49-F238E27FC236}">
                      <a16:creationId xmlns:a16="http://schemas.microsoft.com/office/drawing/2014/main" id="{596018E6-C91A-43A5-B09A-AE584EF6F2C4}"/>
                    </a:ext>
                  </a:extLst>
                </p14:cNvPr>
                <p14:cNvContentPartPr/>
                <p14:nvPr/>
              </p14:nvContentPartPr>
              <p14:xfrm>
                <a:off x="6177903" y="3479731"/>
                <a:ext cx="214200" cy="208440"/>
              </p14:xfrm>
            </p:contentPart>
          </mc:Choice>
          <mc:Fallback xmlns="">
            <p:pic>
              <p:nvPicPr>
                <p:cNvPr id="256" name="Freihand 255">
                  <a:extLst>
                    <a:ext uri="{FF2B5EF4-FFF2-40B4-BE49-F238E27FC236}">
                      <a16:creationId xmlns:a16="http://schemas.microsoft.com/office/drawing/2014/main" id="{596018E6-C91A-43A5-B09A-AE584EF6F2C4}"/>
                    </a:ext>
                  </a:extLst>
                </p:cNvPr>
                <p:cNvPicPr/>
                <p:nvPr/>
              </p:nvPicPr>
              <p:blipFill>
                <a:blip r:embed="rId353"/>
                <a:stretch>
                  <a:fillRect/>
                </a:stretch>
              </p:blipFill>
              <p:spPr>
                <a:xfrm>
                  <a:off x="6173583" y="3475411"/>
                  <a:ext cx="222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7" name="Freihand 256">
                  <a:extLst>
                    <a:ext uri="{FF2B5EF4-FFF2-40B4-BE49-F238E27FC236}">
                      <a16:creationId xmlns:a16="http://schemas.microsoft.com/office/drawing/2014/main" id="{60880BCC-2B81-4E7D-8D39-E7739F3C06D5}"/>
                    </a:ext>
                  </a:extLst>
                </p14:cNvPr>
                <p14:cNvContentPartPr/>
                <p14:nvPr/>
              </p14:nvContentPartPr>
              <p14:xfrm>
                <a:off x="6433863" y="3470731"/>
                <a:ext cx="105480" cy="90360"/>
              </p14:xfrm>
            </p:contentPart>
          </mc:Choice>
          <mc:Fallback xmlns="">
            <p:pic>
              <p:nvPicPr>
                <p:cNvPr id="257" name="Freihand 256">
                  <a:extLst>
                    <a:ext uri="{FF2B5EF4-FFF2-40B4-BE49-F238E27FC236}">
                      <a16:creationId xmlns:a16="http://schemas.microsoft.com/office/drawing/2014/main" id="{60880BCC-2B81-4E7D-8D39-E7739F3C06D5}"/>
                    </a:ext>
                  </a:extLst>
                </p:cNvPr>
                <p:cNvPicPr/>
                <p:nvPr/>
              </p:nvPicPr>
              <p:blipFill>
                <a:blip r:embed="rId355"/>
                <a:stretch>
                  <a:fillRect/>
                </a:stretch>
              </p:blipFill>
              <p:spPr>
                <a:xfrm>
                  <a:off x="6429543" y="3466411"/>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8" name="Freihand 257">
                  <a:extLst>
                    <a:ext uri="{FF2B5EF4-FFF2-40B4-BE49-F238E27FC236}">
                      <a16:creationId xmlns:a16="http://schemas.microsoft.com/office/drawing/2014/main" id="{FE67844C-1041-4213-BF1B-A516873F4605}"/>
                    </a:ext>
                  </a:extLst>
                </p14:cNvPr>
                <p14:cNvContentPartPr/>
                <p14:nvPr/>
              </p14:nvContentPartPr>
              <p14:xfrm>
                <a:off x="6662103" y="3401611"/>
                <a:ext cx="90000" cy="66240"/>
              </p14:xfrm>
            </p:contentPart>
          </mc:Choice>
          <mc:Fallback xmlns="">
            <p:pic>
              <p:nvPicPr>
                <p:cNvPr id="258" name="Freihand 257">
                  <a:extLst>
                    <a:ext uri="{FF2B5EF4-FFF2-40B4-BE49-F238E27FC236}">
                      <a16:creationId xmlns:a16="http://schemas.microsoft.com/office/drawing/2014/main" id="{FE67844C-1041-4213-BF1B-A516873F4605}"/>
                    </a:ext>
                  </a:extLst>
                </p:cNvPr>
                <p:cNvPicPr/>
                <p:nvPr/>
              </p:nvPicPr>
              <p:blipFill>
                <a:blip r:embed="rId357"/>
                <a:stretch>
                  <a:fillRect/>
                </a:stretch>
              </p:blipFill>
              <p:spPr>
                <a:xfrm>
                  <a:off x="6657783" y="3397291"/>
                  <a:ext cx="98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9" name="Freihand 258">
                  <a:extLst>
                    <a:ext uri="{FF2B5EF4-FFF2-40B4-BE49-F238E27FC236}">
                      <a16:creationId xmlns:a16="http://schemas.microsoft.com/office/drawing/2014/main" id="{95394A6B-B10F-4F2B-A8F5-2D6C9E62E014}"/>
                    </a:ext>
                  </a:extLst>
                </p14:cNvPr>
                <p14:cNvContentPartPr/>
                <p14:nvPr/>
              </p14:nvContentPartPr>
              <p14:xfrm>
                <a:off x="6768663" y="3316291"/>
                <a:ext cx="187560" cy="241560"/>
              </p14:xfrm>
            </p:contentPart>
          </mc:Choice>
          <mc:Fallback xmlns="">
            <p:pic>
              <p:nvPicPr>
                <p:cNvPr id="259" name="Freihand 258">
                  <a:extLst>
                    <a:ext uri="{FF2B5EF4-FFF2-40B4-BE49-F238E27FC236}">
                      <a16:creationId xmlns:a16="http://schemas.microsoft.com/office/drawing/2014/main" id="{95394A6B-B10F-4F2B-A8F5-2D6C9E62E014}"/>
                    </a:ext>
                  </a:extLst>
                </p:cNvPr>
                <p:cNvPicPr/>
                <p:nvPr/>
              </p:nvPicPr>
              <p:blipFill>
                <a:blip r:embed="rId359"/>
                <a:stretch>
                  <a:fillRect/>
                </a:stretch>
              </p:blipFill>
              <p:spPr>
                <a:xfrm>
                  <a:off x="6764343" y="3311971"/>
                  <a:ext cx="196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0" name="Freihand 259">
                  <a:extLst>
                    <a:ext uri="{FF2B5EF4-FFF2-40B4-BE49-F238E27FC236}">
                      <a16:creationId xmlns:a16="http://schemas.microsoft.com/office/drawing/2014/main" id="{1E765CE4-7EED-4208-9584-56C1894829BF}"/>
                    </a:ext>
                  </a:extLst>
                </p14:cNvPr>
                <p14:cNvContentPartPr/>
                <p14:nvPr/>
              </p14:nvContentPartPr>
              <p14:xfrm>
                <a:off x="6976023" y="3293611"/>
                <a:ext cx="30960" cy="60120"/>
              </p14:xfrm>
            </p:contentPart>
          </mc:Choice>
          <mc:Fallback xmlns="">
            <p:pic>
              <p:nvPicPr>
                <p:cNvPr id="260" name="Freihand 259">
                  <a:extLst>
                    <a:ext uri="{FF2B5EF4-FFF2-40B4-BE49-F238E27FC236}">
                      <a16:creationId xmlns:a16="http://schemas.microsoft.com/office/drawing/2014/main" id="{1E765CE4-7EED-4208-9584-56C1894829BF}"/>
                    </a:ext>
                  </a:extLst>
                </p:cNvPr>
                <p:cNvPicPr/>
                <p:nvPr/>
              </p:nvPicPr>
              <p:blipFill>
                <a:blip r:embed="rId361"/>
                <a:stretch>
                  <a:fillRect/>
                </a:stretch>
              </p:blipFill>
              <p:spPr>
                <a:xfrm>
                  <a:off x="6971703" y="3289291"/>
                  <a:ext cx="39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1" name="Freihand 260">
                  <a:extLst>
                    <a:ext uri="{FF2B5EF4-FFF2-40B4-BE49-F238E27FC236}">
                      <a16:creationId xmlns:a16="http://schemas.microsoft.com/office/drawing/2014/main" id="{672512C4-E76E-497D-8B14-950C37F09731}"/>
                    </a:ext>
                  </a:extLst>
                </p14:cNvPr>
                <p14:cNvContentPartPr/>
                <p14:nvPr/>
              </p14:nvContentPartPr>
              <p14:xfrm>
                <a:off x="7019943" y="3165091"/>
                <a:ext cx="95400" cy="178560"/>
              </p14:xfrm>
            </p:contentPart>
          </mc:Choice>
          <mc:Fallback xmlns="">
            <p:pic>
              <p:nvPicPr>
                <p:cNvPr id="261" name="Freihand 260">
                  <a:extLst>
                    <a:ext uri="{FF2B5EF4-FFF2-40B4-BE49-F238E27FC236}">
                      <a16:creationId xmlns:a16="http://schemas.microsoft.com/office/drawing/2014/main" id="{672512C4-E76E-497D-8B14-950C37F09731}"/>
                    </a:ext>
                  </a:extLst>
                </p:cNvPr>
                <p:cNvPicPr/>
                <p:nvPr/>
              </p:nvPicPr>
              <p:blipFill>
                <a:blip r:embed="rId363"/>
                <a:stretch>
                  <a:fillRect/>
                </a:stretch>
              </p:blipFill>
              <p:spPr>
                <a:xfrm>
                  <a:off x="7015623" y="3160771"/>
                  <a:ext cx="10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 name="Freihand 261">
                  <a:extLst>
                    <a:ext uri="{FF2B5EF4-FFF2-40B4-BE49-F238E27FC236}">
                      <a16:creationId xmlns:a16="http://schemas.microsoft.com/office/drawing/2014/main" id="{07410EBC-81CB-42DA-98C6-1B241D01092B}"/>
                    </a:ext>
                  </a:extLst>
                </p14:cNvPr>
                <p14:cNvContentPartPr/>
                <p14:nvPr/>
              </p14:nvContentPartPr>
              <p14:xfrm>
                <a:off x="7103103" y="3067891"/>
                <a:ext cx="212400" cy="195120"/>
              </p14:xfrm>
            </p:contentPart>
          </mc:Choice>
          <mc:Fallback xmlns="">
            <p:pic>
              <p:nvPicPr>
                <p:cNvPr id="262" name="Freihand 261">
                  <a:extLst>
                    <a:ext uri="{FF2B5EF4-FFF2-40B4-BE49-F238E27FC236}">
                      <a16:creationId xmlns:a16="http://schemas.microsoft.com/office/drawing/2014/main" id="{07410EBC-81CB-42DA-98C6-1B241D01092B}"/>
                    </a:ext>
                  </a:extLst>
                </p:cNvPr>
                <p:cNvPicPr/>
                <p:nvPr/>
              </p:nvPicPr>
              <p:blipFill>
                <a:blip r:embed="rId365"/>
                <a:stretch>
                  <a:fillRect/>
                </a:stretch>
              </p:blipFill>
              <p:spPr>
                <a:xfrm>
                  <a:off x="7098783" y="3063571"/>
                  <a:ext cx="221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3" name="Freihand 262">
                  <a:extLst>
                    <a:ext uri="{FF2B5EF4-FFF2-40B4-BE49-F238E27FC236}">
                      <a16:creationId xmlns:a16="http://schemas.microsoft.com/office/drawing/2014/main" id="{8BC7C05F-B704-41BD-9EE3-C8DEE7B2B2AB}"/>
                    </a:ext>
                  </a:extLst>
                </p14:cNvPr>
                <p14:cNvContentPartPr/>
                <p14:nvPr/>
              </p14:nvContentPartPr>
              <p14:xfrm>
                <a:off x="6945423" y="3059971"/>
                <a:ext cx="32760" cy="2160"/>
              </p14:xfrm>
            </p:contentPart>
          </mc:Choice>
          <mc:Fallback xmlns="">
            <p:pic>
              <p:nvPicPr>
                <p:cNvPr id="263" name="Freihand 262">
                  <a:extLst>
                    <a:ext uri="{FF2B5EF4-FFF2-40B4-BE49-F238E27FC236}">
                      <a16:creationId xmlns:a16="http://schemas.microsoft.com/office/drawing/2014/main" id="{8BC7C05F-B704-41BD-9EE3-C8DEE7B2B2AB}"/>
                    </a:ext>
                  </a:extLst>
                </p:cNvPr>
                <p:cNvPicPr/>
                <p:nvPr/>
              </p:nvPicPr>
              <p:blipFill>
                <a:blip r:embed="rId367"/>
                <a:stretch>
                  <a:fillRect/>
                </a:stretch>
              </p:blipFill>
              <p:spPr>
                <a:xfrm>
                  <a:off x="6941103" y="3055651"/>
                  <a:ext cx="41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 name="Freihand 263">
                  <a:extLst>
                    <a:ext uri="{FF2B5EF4-FFF2-40B4-BE49-F238E27FC236}">
                      <a16:creationId xmlns:a16="http://schemas.microsoft.com/office/drawing/2014/main" id="{38BA9DD4-9C87-4643-AB61-6490F5D0FCFF}"/>
                    </a:ext>
                  </a:extLst>
                </p14:cNvPr>
                <p14:cNvContentPartPr/>
                <p14:nvPr/>
              </p14:nvContentPartPr>
              <p14:xfrm>
                <a:off x="6696303" y="3627691"/>
                <a:ext cx="182880" cy="114120"/>
              </p14:xfrm>
            </p:contentPart>
          </mc:Choice>
          <mc:Fallback xmlns="">
            <p:pic>
              <p:nvPicPr>
                <p:cNvPr id="264" name="Freihand 263">
                  <a:extLst>
                    <a:ext uri="{FF2B5EF4-FFF2-40B4-BE49-F238E27FC236}">
                      <a16:creationId xmlns:a16="http://schemas.microsoft.com/office/drawing/2014/main" id="{38BA9DD4-9C87-4643-AB61-6490F5D0FCFF}"/>
                    </a:ext>
                  </a:extLst>
                </p:cNvPr>
                <p:cNvPicPr/>
                <p:nvPr/>
              </p:nvPicPr>
              <p:blipFill>
                <a:blip r:embed="rId369"/>
                <a:stretch>
                  <a:fillRect/>
                </a:stretch>
              </p:blipFill>
              <p:spPr>
                <a:xfrm>
                  <a:off x="6691983" y="3623371"/>
                  <a:ext cx="191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5" name="Freihand 264">
                  <a:extLst>
                    <a:ext uri="{FF2B5EF4-FFF2-40B4-BE49-F238E27FC236}">
                      <a16:creationId xmlns:a16="http://schemas.microsoft.com/office/drawing/2014/main" id="{F8657D61-65F4-45B4-8944-EEE2CDA26E9E}"/>
                    </a:ext>
                  </a:extLst>
                </p14:cNvPr>
                <p14:cNvContentPartPr/>
                <p14:nvPr/>
              </p14:nvContentPartPr>
              <p14:xfrm>
                <a:off x="6918423" y="3513931"/>
                <a:ext cx="135720" cy="116280"/>
              </p14:xfrm>
            </p:contentPart>
          </mc:Choice>
          <mc:Fallback xmlns="">
            <p:pic>
              <p:nvPicPr>
                <p:cNvPr id="265" name="Freihand 264">
                  <a:extLst>
                    <a:ext uri="{FF2B5EF4-FFF2-40B4-BE49-F238E27FC236}">
                      <a16:creationId xmlns:a16="http://schemas.microsoft.com/office/drawing/2014/main" id="{F8657D61-65F4-45B4-8944-EEE2CDA26E9E}"/>
                    </a:ext>
                  </a:extLst>
                </p:cNvPr>
                <p:cNvPicPr/>
                <p:nvPr/>
              </p:nvPicPr>
              <p:blipFill>
                <a:blip r:embed="rId371"/>
                <a:stretch>
                  <a:fillRect/>
                </a:stretch>
              </p:blipFill>
              <p:spPr>
                <a:xfrm>
                  <a:off x="6914103" y="3509611"/>
                  <a:ext cx="144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6" name="Freihand 265">
                  <a:extLst>
                    <a:ext uri="{FF2B5EF4-FFF2-40B4-BE49-F238E27FC236}">
                      <a16:creationId xmlns:a16="http://schemas.microsoft.com/office/drawing/2014/main" id="{57E556B7-19EF-4243-9459-22A460749BC3}"/>
                    </a:ext>
                  </a:extLst>
                </p14:cNvPr>
                <p14:cNvContentPartPr/>
                <p14:nvPr/>
              </p14:nvContentPartPr>
              <p14:xfrm>
                <a:off x="7049103" y="3391531"/>
                <a:ext cx="108720" cy="161280"/>
              </p14:xfrm>
            </p:contentPart>
          </mc:Choice>
          <mc:Fallback xmlns="">
            <p:pic>
              <p:nvPicPr>
                <p:cNvPr id="266" name="Freihand 265">
                  <a:extLst>
                    <a:ext uri="{FF2B5EF4-FFF2-40B4-BE49-F238E27FC236}">
                      <a16:creationId xmlns:a16="http://schemas.microsoft.com/office/drawing/2014/main" id="{57E556B7-19EF-4243-9459-22A460749BC3}"/>
                    </a:ext>
                  </a:extLst>
                </p:cNvPr>
                <p:cNvPicPr/>
                <p:nvPr/>
              </p:nvPicPr>
              <p:blipFill>
                <a:blip r:embed="rId373"/>
                <a:stretch>
                  <a:fillRect/>
                </a:stretch>
              </p:blipFill>
              <p:spPr>
                <a:xfrm>
                  <a:off x="7044783" y="3387211"/>
                  <a:ext cx="117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7" name="Freihand 266">
                  <a:extLst>
                    <a:ext uri="{FF2B5EF4-FFF2-40B4-BE49-F238E27FC236}">
                      <a16:creationId xmlns:a16="http://schemas.microsoft.com/office/drawing/2014/main" id="{EFFCEBD6-5143-440A-ADC4-DE87DC5D5FE6}"/>
                    </a:ext>
                  </a:extLst>
                </p14:cNvPr>
                <p14:cNvContentPartPr/>
                <p14:nvPr/>
              </p14:nvContentPartPr>
              <p14:xfrm>
                <a:off x="7134063" y="3489091"/>
                <a:ext cx="76320" cy="34920"/>
              </p14:xfrm>
            </p:contentPart>
          </mc:Choice>
          <mc:Fallback xmlns="">
            <p:pic>
              <p:nvPicPr>
                <p:cNvPr id="267" name="Freihand 266">
                  <a:extLst>
                    <a:ext uri="{FF2B5EF4-FFF2-40B4-BE49-F238E27FC236}">
                      <a16:creationId xmlns:a16="http://schemas.microsoft.com/office/drawing/2014/main" id="{EFFCEBD6-5143-440A-ADC4-DE87DC5D5FE6}"/>
                    </a:ext>
                  </a:extLst>
                </p:cNvPr>
                <p:cNvPicPr/>
                <p:nvPr/>
              </p:nvPicPr>
              <p:blipFill>
                <a:blip r:embed="rId375"/>
                <a:stretch>
                  <a:fillRect/>
                </a:stretch>
              </p:blipFill>
              <p:spPr>
                <a:xfrm>
                  <a:off x="7129743" y="3484771"/>
                  <a:ext cx="84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8" name="Freihand 267">
                  <a:extLst>
                    <a:ext uri="{FF2B5EF4-FFF2-40B4-BE49-F238E27FC236}">
                      <a16:creationId xmlns:a16="http://schemas.microsoft.com/office/drawing/2014/main" id="{789E7950-EE7B-4883-9BC2-5BACC25EFE50}"/>
                    </a:ext>
                  </a:extLst>
                </p14:cNvPr>
                <p14:cNvContentPartPr/>
                <p14:nvPr/>
              </p14:nvContentPartPr>
              <p14:xfrm>
                <a:off x="7201743" y="3256531"/>
                <a:ext cx="315360" cy="219240"/>
              </p14:xfrm>
            </p:contentPart>
          </mc:Choice>
          <mc:Fallback xmlns="">
            <p:pic>
              <p:nvPicPr>
                <p:cNvPr id="268" name="Freihand 267">
                  <a:extLst>
                    <a:ext uri="{FF2B5EF4-FFF2-40B4-BE49-F238E27FC236}">
                      <a16:creationId xmlns:a16="http://schemas.microsoft.com/office/drawing/2014/main" id="{789E7950-EE7B-4883-9BC2-5BACC25EFE50}"/>
                    </a:ext>
                  </a:extLst>
                </p:cNvPr>
                <p:cNvPicPr/>
                <p:nvPr/>
              </p:nvPicPr>
              <p:blipFill>
                <a:blip r:embed="rId377"/>
                <a:stretch>
                  <a:fillRect/>
                </a:stretch>
              </p:blipFill>
              <p:spPr>
                <a:xfrm>
                  <a:off x="7197423" y="3252211"/>
                  <a:ext cx="324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9" name="Freihand 268">
                  <a:extLst>
                    <a:ext uri="{FF2B5EF4-FFF2-40B4-BE49-F238E27FC236}">
                      <a16:creationId xmlns:a16="http://schemas.microsoft.com/office/drawing/2014/main" id="{D9803117-A90F-4D28-A3CE-0EDBEC52516A}"/>
                    </a:ext>
                  </a:extLst>
                </p14:cNvPr>
                <p14:cNvContentPartPr/>
                <p14:nvPr/>
              </p14:nvContentPartPr>
              <p14:xfrm>
                <a:off x="6621783" y="3351571"/>
                <a:ext cx="1102680" cy="529920"/>
              </p14:xfrm>
            </p:contentPart>
          </mc:Choice>
          <mc:Fallback xmlns="">
            <p:pic>
              <p:nvPicPr>
                <p:cNvPr id="269" name="Freihand 268">
                  <a:extLst>
                    <a:ext uri="{FF2B5EF4-FFF2-40B4-BE49-F238E27FC236}">
                      <a16:creationId xmlns:a16="http://schemas.microsoft.com/office/drawing/2014/main" id="{D9803117-A90F-4D28-A3CE-0EDBEC52516A}"/>
                    </a:ext>
                  </a:extLst>
                </p:cNvPr>
                <p:cNvPicPr/>
                <p:nvPr/>
              </p:nvPicPr>
              <p:blipFill>
                <a:blip r:embed="rId379"/>
                <a:stretch>
                  <a:fillRect/>
                </a:stretch>
              </p:blipFill>
              <p:spPr>
                <a:xfrm>
                  <a:off x="6617463" y="3347251"/>
                  <a:ext cx="1111320" cy="53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17C6896-BB75-49BF-BBEA-AE741232BD94}"/>
                  </a:ext>
                </a:extLst>
              </p14:cNvPr>
              <p14:cNvContentPartPr/>
              <p14:nvPr/>
            </p14:nvContentPartPr>
            <p14:xfrm>
              <a:off x="5592903" y="4308091"/>
              <a:ext cx="336240" cy="98280"/>
            </p14:xfrm>
          </p:contentPart>
        </mc:Choice>
        <mc:Fallback xmlns="">
          <p:pic>
            <p:nvPicPr>
              <p:cNvPr id="271" name="Freihand 270">
                <a:extLst>
                  <a:ext uri="{FF2B5EF4-FFF2-40B4-BE49-F238E27FC236}">
                    <a16:creationId xmlns:a16="http://schemas.microsoft.com/office/drawing/2014/main" id="{B17C6896-BB75-49BF-BBEA-AE741232BD94}"/>
                  </a:ext>
                </a:extLst>
              </p:cNvPr>
              <p:cNvPicPr/>
              <p:nvPr/>
            </p:nvPicPr>
            <p:blipFill>
              <a:blip r:embed="rId381"/>
              <a:stretch>
                <a:fillRect/>
              </a:stretch>
            </p:blipFill>
            <p:spPr>
              <a:xfrm>
                <a:off x="5588583" y="4303771"/>
                <a:ext cx="344880" cy="106920"/>
              </a:xfrm>
              <a:prstGeom prst="rect">
                <a:avLst/>
              </a:prstGeom>
            </p:spPr>
          </p:pic>
        </mc:Fallback>
      </mc:AlternateContent>
      <p:grpSp>
        <p:nvGrpSpPr>
          <p:cNvPr id="275" name="Gruppieren 274">
            <a:extLst>
              <a:ext uri="{FF2B5EF4-FFF2-40B4-BE49-F238E27FC236}">
                <a16:creationId xmlns:a16="http://schemas.microsoft.com/office/drawing/2014/main" id="{353F14F3-0E57-4519-8DAA-0E7DBEFE8265}"/>
              </a:ext>
            </a:extLst>
          </p:cNvPr>
          <p:cNvGrpSpPr/>
          <p:nvPr/>
        </p:nvGrpSpPr>
        <p:grpSpPr>
          <a:xfrm>
            <a:off x="4725303" y="-21989"/>
            <a:ext cx="7034040" cy="1233360"/>
            <a:chOff x="4725303" y="-21989"/>
            <a:chExt cx="7034040" cy="1233360"/>
          </a:xfrm>
        </p:grpSpPr>
        <mc:AlternateContent xmlns:mc="http://schemas.openxmlformats.org/markup-compatibility/2006" xmlns:p14="http://schemas.microsoft.com/office/powerpoint/2010/main">
          <mc:Choice Requires="p14">
            <p:contentPart p14:bwMode="auto" r:id="rId382">
              <p14:nvContentPartPr>
                <p14:cNvPr id="8" name="Freihand 7">
                  <a:extLst>
                    <a:ext uri="{FF2B5EF4-FFF2-40B4-BE49-F238E27FC236}">
                      <a16:creationId xmlns:a16="http://schemas.microsoft.com/office/drawing/2014/main" id="{99195A29-AB20-4E1E-81BE-DBAD88335D04}"/>
                    </a:ext>
                  </a:extLst>
                </p14:cNvPr>
                <p14:cNvContentPartPr/>
                <p14:nvPr/>
              </p14:nvContentPartPr>
              <p14:xfrm>
                <a:off x="4809903" y="956491"/>
                <a:ext cx="429840" cy="195120"/>
              </p14:xfrm>
            </p:contentPart>
          </mc:Choice>
          <mc:Fallback xmlns="">
            <p:pic>
              <p:nvPicPr>
                <p:cNvPr id="8" name="Freihand 7">
                  <a:extLst>
                    <a:ext uri="{FF2B5EF4-FFF2-40B4-BE49-F238E27FC236}">
                      <a16:creationId xmlns:a16="http://schemas.microsoft.com/office/drawing/2014/main" id="{99195A29-AB20-4E1E-81BE-DBAD88335D04}"/>
                    </a:ext>
                  </a:extLst>
                </p:cNvPr>
                <p:cNvPicPr/>
                <p:nvPr/>
              </p:nvPicPr>
              <p:blipFill>
                <a:blip r:embed="rId383"/>
                <a:stretch>
                  <a:fillRect/>
                </a:stretch>
              </p:blipFill>
              <p:spPr>
                <a:xfrm>
                  <a:off x="4805583" y="952171"/>
                  <a:ext cx="438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0" name="Freihand 9">
                  <a:extLst>
                    <a:ext uri="{FF2B5EF4-FFF2-40B4-BE49-F238E27FC236}">
                      <a16:creationId xmlns:a16="http://schemas.microsoft.com/office/drawing/2014/main" id="{16FC8D08-AA62-4115-9E5B-5A1589447BC8}"/>
                    </a:ext>
                  </a:extLst>
                </p14:cNvPr>
                <p14:cNvContentPartPr/>
                <p14:nvPr/>
              </p14:nvContentPartPr>
              <p14:xfrm>
                <a:off x="4725303" y="1025971"/>
                <a:ext cx="317520" cy="185400"/>
              </p14:xfrm>
            </p:contentPart>
          </mc:Choice>
          <mc:Fallback xmlns="">
            <p:pic>
              <p:nvPicPr>
                <p:cNvPr id="10" name="Freihand 9">
                  <a:extLst>
                    <a:ext uri="{FF2B5EF4-FFF2-40B4-BE49-F238E27FC236}">
                      <a16:creationId xmlns:a16="http://schemas.microsoft.com/office/drawing/2014/main" id="{16FC8D08-AA62-4115-9E5B-5A1589447BC8}"/>
                    </a:ext>
                  </a:extLst>
                </p:cNvPr>
                <p:cNvPicPr/>
                <p:nvPr/>
              </p:nvPicPr>
              <p:blipFill>
                <a:blip r:embed="rId385"/>
                <a:stretch>
                  <a:fillRect/>
                </a:stretch>
              </p:blipFill>
              <p:spPr>
                <a:xfrm>
                  <a:off x="4720983" y="1021651"/>
                  <a:ext cx="326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2" name="Freihand 11">
                  <a:extLst>
                    <a:ext uri="{FF2B5EF4-FFF2-40B4-BE49-F238E27FC236}">
                      <a16:creationId xmlns:a16="http://schemas.microsoft.com/office/drawing/2014/main" id="{6870FA61-9842-4163-83E1-02CA0E916A31}"/>
                    </a:ext>
                  </a:extLst>
                </p14:cNvPr>
                <p14:cNvContentPartPr/>
                <p14:nvPr/>
              </p14:nvContentPartPr>
              <p14:xfrm>
                <a:off x="5434143" y="784051"/>
                <a:ext cx="10800" cy="186120"/>
              </p14:xfrm>
            </p:contentPart>
          </mc:Choice>
          <mc:Fallback xmlns="">
            <p:pic>
              <p:nvPicPr>
                <p:cNvPr id="12" name="Freihand 11">
                  <a:extLst>
                    <a:ext uri="{FF2B5EF4-FFF2-40B4-BE49-F238E27FC236}">
                      <a16:creationId xmlns:a16="http://schemas.microsoft.com/office/drawing/2014/main" id="{6870FA61-9842-4163-83E1-02CA0E916A31}"/>
                    </a:ext>
                  </a:extLst>
                </p:cNvPr>
                <p:cNvPicPr/>
                <p:nvPr/>
              </p:nvPicPr>
              <p:blipFill>
                <a:blip r:embed="rId387"/>
                <a:stretch>
                  <a:fillRect/>
                </a:stretch>
              </p:blipFill>
              <p:spPr>
                <a:xfrm>
                  <a:off x="5429823" y="779731"/>
                  <a:ext cx="19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 name="Freihand 13">
                  <a:extLst>
                    <a:ext uri="{FF2B5EF4-FFF2-40B4-BE49-F238E27FC236}">
                      <a16:creationId xmlns:a16="http://schemas.microsoft.com/office/drawing/2014/main" id="{43BB959D-821B-40BC-971C-1F13B552DD62}"/>
                    </a:ext>
                  </a:extLst>
                </p14:cNvPr>
                <p14:cNvContentPartPr/>
                <p14:nvPr/>
              </p14:nvContentPartPr>
              <p14:xfrm>
                <a:off x="5367903" y="874771"/>
                <a:ext cx="151560" cy="86400"/>
              </p14:xfrm>
            </p:contentPart>
          </mc:Choice>
          <mc:Fallback xmlns="">
            <p:pic>
              <p:nvPicPr>
                <p:cNvPr id="14" name="Freihand 13">
                  <a:extLst>
                    <a:ext uri="{FF2B5EF4-FFF2-40B4-BE49-F238E27FC236}">
                      <a16:creationId xmlns:a16="http://schemas.microsoft.com/office/drawing/2014/main" id="{43BB959D-821B-40BC-971C-1F13B552DD62}"/>
                    </a:ext>
                  </a:extLst>
                </p:cNvPr>
                <p:cNvPicPr/>
                <p:nvPr/>
              </p:nvPicPr>
              <p:blipFill>
                <a:blip r:embed="rId389"/>
                <a:stretch>
                  <a:fillRect/>
                </a:stretch>
              </p:blipFill>
              <p:spPr>
                <a:xfrm>
                  <a:off x="5363583" y="870451"/>
                  <a:ext cx="16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 name="Freihand 14">
                  <a:extLst>
                    <a:ext uri="{FF2B5EF4-FFF2-40B4-BE49-F238E27FC236}">
                      <a16:creationId xmlns:a16="http://schemas.microsoft.com/office/drawing/2014/main" id="{6314B01B-4D0D-4CD4-8BCA-914BEFC9D125}"/>
                    </a:ext>
                  </a:extLst>
                </p14:cNvPr>
                <p14:cNvContentPartPr/>
                <p14:nvPr/>
              </p14:nvContentPartPr>
              <p14:xfrm>
                <a:off x="5349183" y="762451"/>
                <a:ext cx="267480" cy="165600"/>
              </p14:xfrm>
            </p:contentPart>
          </mc:Choice>
          <mc:Fallback xmlns="">
            <p:pic>
              <p:nvPicPr>
                <p:cNvPr id="15" name="Freihand 14">
                  <a:extLst>
                    <a:ext uri="{FF2B5EF4-FFF2-40B4-BE49-F238E27FC236}">
                      <a16:creationId xmlns:a16="http://schemas.microsoft.com/office/drawing/2014/main" id="{6314B01B-4D0D-4CD4-8BCA-914BEFC9D125}"/>
                    </a:ext>
                  </a:extLst>
                </p:cNvPr>
                <p:cNvPicPr/>
                <p:nvPr/>
              </p:nvPicPr>
              <p:blipFill>
                <a:blip r:embed="rId391"/>
                <a:stretch>
                  <a:fillRect/>
                </a:stretch>
              </p:blipFill>
              <p:spPr>
                <a:xfrm>
                  <a:off x="5344863" y="758131"/>
                  <a:ext cx="27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 name="Freihand 15">
                  <a:extLst>
                    <a:ext uri="{FF2B5EF4-FFF2-40B4-BE49-F238E27FC236}">
                      <a16:creationId xmlns:a16="http://schemas.microsoft.com/office/drawing/2014/main" id="{A2B6529F-E660-415A-AD1D-FC0253C2CC1D}"/>
                    </a:ext>
                  </a:extLst>
                </p14:cNvPr>
                <p14:cNvContentPartPr/>
                <p14:nvPr/>
              </p14:nvContentPartPr>
              <p14:xfrm>
                <a:off x="5647983" y="834811"/>
                <a:ext cx="237960" cy="84600"/>
              </p14:xfrm>
            </p:contentPart>
          </mc:Choice>
          <mc:Fallback xmlns="">
            <p:pic>
              <p:nvPicPr>
                <p:cNvPr id="16" name="Freihand 15">
                  <a:extLst>
                    <a:ext uri="{FF2B5EF4-FFF2-40B4-BE49-F238E27FC236}">
                      <a16:creationId xmlns:a16="http://schemas.microsoft.com/office/drawing/2014/main" id="{A2B6529F-E660-415A-AD1D-FC0253C2CC1D}"/>
                    </a:ext>
                  </a:extLst>
                </p:cNvPr>
                <p:cNvPicPr/>
                <p:nvPr/>
              </p:nvPicPr>
              <p:blipFill>
                <a:blip r:embed="rId393"/>
                <a:stretch>
                  <a:fillRect/>
                </a:stretch>
              </p:blipFill>
              <p:spPr>
                <a:xfrm>
                  <a:off x="5643663" y="830491"/>
                  <a:ext cx="246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 name="Freihand 16">
                  <a:extLst>
                    <a:ext uri="{FF2B5EF4-FFF2-40B4-BE49-F238E27FC236}">
                      <a16:creationId xmlns:a16="http://schemas.microsoft.com/office/drawing/2014/main" id="{3563F08D-DD20-41E9-9BDA-C02838CCBA36}"/>
                    </a:ext>
                  </a:extLst>
                </p14:cNvPr>
                <p14:cNvContentPartPr/>
                <p14:nvPr/>
              </p14:nvContentPartPr>
              <p14:xfrm>
                <a:off x="5862183" y="711691"/>
                <a:ext cx="117000" cy="186480"/>
              </p14:xfrm>
            </p:contentPart>
          </mc:Choice>
          <mc:Fallback xmlns="">
            <p:pic>
              <p:nvPicPr>
                <p:cNvPr id="17" name="Freihand 16">
                  <a:extLst>
                    <a:ext uri="{FF2B5EF4-FFF2-40B4-BE49-F238E27FC236}">
                      <a16:creationId xmlns:a16="http://schemas.microsoft.com/office/drawing/2014/main" id="{3563F08D-DD20-41E9-9BDA-C02838CCBA36}"/>
                    </a:ext>
                  </a:extLst>
                </p:cNvPr>
                <p:cNvPicPr/>
                <p:nvPr/>
              </p:nvPicPr>
              <p:blipFill>
                <a:blip r:embed="rId395"/>
                <a:stretch>
                  <a:fillRect/>
                </a:stretch>
              </p:blipFill>
              <p:spPr>
                <a:xfrm>
                  <a:off x="5857863" y="707371"/>
                  <a:ext cx="125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 name="Freihand 17">
                  <a:extLst>
                    <a:ext uri="{FF2B5EF4-FFF2-40B4-BE49-F238E27FC236}">
                      <a16:creationId xmlns:a16="http://schemas.microsoft.com/office/drawing/2014/main" id="{158AEE52-0323-4084-B0EB-79A476F679EC}"/>
                    </a:ext>
                  </a:extLst>
                </p14:cNvPr>
                <p14:cNvContentPartPr/>
                <p14:nvPr/>
              </p14:nvContentPartPr>
              <p14:xfrm>
                <a:off x="6000063" y="820771"/>
                <a:ext cx="219600" cy="51840"/>
              </p14:xfrm>
            </p:contentPart>
          </mc:Choice>
          <mc:Fallback xmlns="">
            <p:pic>
              <p:nvPicPr>
                <p:cNvPr id="18" name="Freihand 17">
                  <a:extLst>
                    <a:ext uri="{FF2B5EF4-FFF2-40B4-BE49-F238E27FC236}">
                      <a16:creationId xmlns:a16="http://schemas.microsoft.com/office/drawing/2014/main" id="{158AEE52-0323-4084-B0EB-79A476F679EC}"/>
                    </a:ext>
                  </a:extLst>
                </p:cNvPr>
                <p:cNvPicPr/>
                <p:nvPr/>
              </p:nvPicPr>
              <p:blipFill>
                <a:blip r:embed="rId397"/>
                <a:stretch>
                  <a:fillRect/>
                </a:stretch>
              </p:blipFill>
              <p:spPr>
                <a:xfrm>
                  <a:off x="5995743" y="816451"/>
                  <a:ext cx="228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 name="Freihand 18">
                  <a:extLst>
                    <a:ext uri="{FF2B5EF4-FFF2-40B4-BE49-F238E27FC236}">
                      <a16:creationId xmlns:a16="http://schemas.microsoft.com/office/drawing/2014/main" id="{C8F577B2-4B6D-4B07-BFE6-643AD82C0AB5}"/>
                    </a:ext>
                  </a:extLst>
                </p14:cNvPr>
                <p14:cNvContentPartPr/>
                <p14:nvPr/>
              </p14:nvContentPartPr>
              <p14:xfrm>
                <a:off x="6247743" y="710251"/>
                <a:ext cx="255960" cy="153000"/>
              </p14:xfrm>
            </p:contentPart>
          </mc:Choice>
          <mc:Fallback xmlns="">
            <p:pic>
              <p:nvPicPr>
                <p:cNvPr id="19" name="Freihand 18">
                  <a:extLst>
                    <a:ext uri="{FF2B5EF4-FFF2-40B4-BE49-F238E27FC236}">
                      <a16:creationId xmlns:a16="http://schemas.microsoft.com/office/drawing/2014/main" id="{C8F577B2-4B6D-4B07-BFE6-643AD82C0AB5}"/>
                    </a:ext>
                  </a:extLst>
                </p:cNvPr>
                <p:cNvPicPr/>
                <p:nvPr/>
              </p:nvPicPr>
              <p:blipFill>
                <a:blip r:embed="rId399"/>
                <a:stretch>
                  <a:fillRect/>
                </a:stretch>
              </p:blipFill>
              <p:spPr>
                <a:xfrm>
                  <a:off x="6243423" y="705931"/>
                  <a:ext cx="26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 name="Freihand 19">
                  <a:extLst>
                    <a:ext uri="{FF2B5EF4-FFF2-40B4-BE49-F238E27FC236}">
                      <a16:creationId xmlns:a16="http://schemas.microsoft.com/office/drawing/2014/main" id="{5FF8FF77-C85B-4481-9ADC-FD33689007D6}"/>
                    </a:ext>
                  </a:extLst>
                </p14:cNvPr>
                <p14:cNvContentPartPr/>
                <p14:nvPr/>
              </p14:nvContentPartPr>
              <p14:xfrm>
                <a:off x="6595863" y="784771"/>
                <a:ext cx="27000" cy="45000"/>
              </p14:xfrm>
            </p:contentPart>
          </mc:Choice>
          <mc:Fallback xmlns="">
            <p:pic>
              <p:nvPicPr>
                <p:cNvPr id="20" name="Freihand 19">
                  <a:extLst>
                    <a:ext uri="{FF2B5EF4-FFF2-40B4-BE49-F238E27FC236}">
                      <a16:creationId xmlns:a16="http://schemas.microsoft.com/office/drawing/2014/main" id="{5FF8FF77-C85B-4481-9ADC-FD33689007D6}"/>
                    </a:ext>
                  </a:extLst>
                </p:cNvPr>
                <p:cNvPicPr/>
                <p:nvPr/>
              </p:nvPicPr>
              <p:blipFill>
                <a:blip r:embed="rId401"/>
                <a:stretch>
                  <a:fillRect/>
                </a:stretch>
              </p:blipFill>
              <p:spPr>
                <a:xfrm>
                  <a:off x="6591543" y="780451"/>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 name="Freihand 20">
                  <a:extLst>
                    <a:ext uri="{FF2B5EF4-FFF2-40B4-BE49-F238E27FC236}">
                      <a16:creationId xmlns:a16="http://schemas.microsoft.com/office/drawing/2014/main" id="{70E818EA-EC6E-419D-AFB4-2236372CB184}"/>
                    </a:ext>
                  </a:extLst>
                </p14:cNvPr>
                <p14:cNvContentPartPr/>
                <p14:nvPr/>
              </p14:nvContentPartPr>
              <p14:xfrm>
                <a:off x="6633663" y="763531"/>
                <a:ext cx="106200" cy="72360"/>
              </p14:xfrm>
            </p:contentPart>
          </mc:Choice>
          <mc:Fallback xmlns="">
            <p:pic>
              <p:nvPicPr>
                <p:cNvPr id="21" name="Freihand 20">
                  <a:extLst>
                    <a:ext uri="{FF2B5EF4-FFF2-40B4-BE49-F238E27FC236}">
                      <a16:creationId xmlns:a16="http://schemas.microsoft.com/office/drawing/2014/main" id="{70E818EA-EC6E-419D-AFB4-2236372CB184}"/>
                    </a:ext>
                  </a:extLst>
                </p:cNvPr>
                <p:cNvPicPr/>
                <p:nvPr/>
              </p:nvPicPr>
              <p:blipFill>
                <a:blip r:embed="rId403"/>
                <a:stretch>
                  <a:fillRect/>
                </a:stretch>
              </p:blipFill>
              <p:spPr>
                <a:xfrm>
                  <a:off x="6629343" y="759211"/>
                  <a:ext cx="114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 name="Freihand 21">
                  <a:extLst>
                    <a:ext uri="{FF2B5EF4-FFF2-40B4-BE49-F238E27FC236}">
                      <a16:creationId xmlns:a16="http://schemas.microsoft.com/office/drawing/2014/main" id="{4F676E56-F5BC-43AC-AA86-7416F24AB84D}"/>
                    </a:ext>
                  </a:extLst>
                </p14:cNvPr>
                <p14:cNvContentPartPr/>
                <p14:nvPr/>
              </p14:nvContentPartPr>
              <p14:xfrm>
                <a:off x="6617463" y="648331"/>
                <a:ext cx="360" cy="360"/>
              </p14:xfrm>
            </p:contentPart>
          </mc:Choice>
          <mc:Fallback xmlns="">
            <p:pic>
              <p:nvPicPr>
                <p:cNvPr id="22" name="Freihand 21">
                  <a:extLst>
                    <a:ext uri="{FF2B5EF4-FFF2-40B4-BE49-F238E27FC236}">
                      <a16:creationId xmlns:a16="http://schemas.microsoft.com/office/drawing/2014/main" id="{4F676E56-F5BC-43AC-AA86-7416F24AB84D}"/>
                    </a:ext>
                  </a:extLst>
                </p:cNvPr>
                <p:cNvPicPr/>
                <p:nvPr/>
              </p:nvPicPr>
              <p:blipFill>
                <a:blip r:embed="rId132"/>
                <a:stretch>
                  <a:fillRect/>
                </a:stretch>
              </p:blipFill>
              <p:spPr>
                <a:xfrm>
                  <a:off x="6613143" y="644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 name="Freihand 22">
                  <a:extLst>
                    <a:ext uri="{FF2B5EF4-FFF2-40B4-BE49-F238E27FC236}">
                      <a16:creationId xmlns:a16="http://schemas.microsoft.com/office/drawing/2014/main" id="{436F757E-B058-42C1-9AA6-C5E3891783BB}"/>
                    </a:ext>
                  </a:extLst>
                </p14:cNvPr>
                <p14:cNvContentPartPr/>
                <p14:nvPr/>
              </p14:nvContentPartPr>
              <p14:xfrm>
                <a:off x="6893943" y="690091"/>
                <a:ext cx="129600" cy="134640"/>
              </p14:xfrm>
            </p:contentPart>
          </mc:Choice>
          <mc:Fallback xmlns="">
            <p:pic>
              <p:nvPicPr>
                <p:cNvPr id="23" name="Freihand 22">
                  <a:extLst>
                    <a:ext uri="{FF2B5EF4-FFF2-40B4-BE49-F238E27FC236}">
                      <a16:creationId xmlns:a16="http://schemas.microsoft.com/office/drawing/2014/main" id="{436F757E-B058-42C1-9AA6-C5E3891783BB}"/>
                    </a:ext>
                  </a:extLst>
                </p:cNvPr>
                <p:cNvPicPr/>
                <p:nvPr/>
              </p:nvPicPr>
              <p:blipFill>
                <a:blip r:embed="rId406"/>
                <a:stretch>
                  <a:fillRect/>
                </a:stretch>
              </p:blipFill>
              <p:spPr>
                <a:xfrm>
                  <a:off x="6889623" y="685771"/>
                  <a:ext cx="138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 name="Freihand 23">
                  <a:extLst>
                    <a:ext uri="{FF2B5EF4-FFF2-40B4-BE49-F238E27FC236}">
                      <a16:creationId xmlns:a16="http://schemas.microsoft.com/office/drawing/2014/main" id="{3D41793A-D073-478D-8667-2B363E99A496}"/>
                    </a:ext>
                  </a:extLst>
                </p14:cNvPr>
                <p14:cNvContentPartPr/>
                <p14:nvPr/>
              </p14:nvContentPartPr>
              <p14:xfrm>
                <a:off x="7066383" y="748051"/>
                <a:ext cx="59400" cy="82080"/>
              </p14:xfrm>
            </p:contentPart>
          </mc:Choice>
          <mc:Fallback xmlns="">
            <p:pic>
              <p:nvPicPr>
                <p:cNvPr id="24" name="Freihand 23">
                  <a:extLst>
                    <a:ext uri="{FF2B5EF4-FFF2-40B4-BE49-F238E27FC236}">
                      <a16:creationId xmlns:a16="http://schemas.microsoft.com/office/drawing/2014/main" id="{3D41793A-D073-478D-8667-2B363E99A496}"/>
                    </a:ext>
                  </a:extLst>
                </p:cNvPr>
                <p:cNvPicPr/>
                <p:nvPr/>
              </p:nvPicPr>
              <p:blipFill>
                <a:blip r:embed="rId408"/>
                <a:stretch>
                  <a:fillRect/>
                </a:stretch>
              </p:blipFill>
              <p:spPr>
                <a:xfrm>
                  <a:off x="7062063" y="743731"/>
                  <a:ext cx="68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 name="Freihand 24">
                  <a:extLst>
                    <a:ext uri="{FF2B5EF4-FFF2-40B4-BE49-F238E27FC236}">
                      <a16:creationId xmlns:a16="http://schemas.microsoft.com/office/drawing/2014/main" id="{F93DAA23-362E-4E60-82AC-6AD957336BA8}"/>
                    </a:ext>
                  </a:extLst>
                </p14:cNvPr>
                <p14:cNvContentPartPr/>
                <p14:nvPr/>
              </p14:nvContentPartPr>
              <p14:xfrm>
                <a:off x="7182303" y="743731"/>
                <a:ext cx="118080" cy="84600"/>
              </p14:xfrm>
            </p:contentPart>
          </mc:Choice>
          <mc:Fallback xmlns="">
            <p:pic>
              <p:nvPicPr>
                <p:cNvPr id="25" name="Freihand 24">
                  <a:extLst>
                    <a:ext uri="{FF2B5EF4-FFF2-40B4-BE49-F238E27FC236}">
                      <a16:creationId xmlns:a16="http://schemas.microsoft.com/office/drawing/2014/main" id="{F93DAA23-362E-4E60-82AC-6AD957336BA8}"/>
                    </a:ext>
                  </a:extLst>
                </p:cNvPr>
                <p:cNvPicPr/>
                <p:nvPr/>
              </p:nvPicPr>
              <p:blipFill>
                <a:blip r:embed="rId410"/>
                <a:stretch>
                  <a:fillRect/>
                </a:stretch>
              </p:blipFill>
              <p:spPr>
                <a:xfrm>
                  <a:off x="7177983" y="739411"/>
                  <a:ext cx="12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 name="Freihand 25">
                  <a:extLst>
                    <a:ext uri="{FF2B5EF4-FFF2-40B4-BE49-F238E27FC236}">
                      <a16:creationId xmlns:a16="http://schemas.microsoft.com/office/drawing/2014/main" id="{97C40F61-CF25-4800-ADDA-5F66A0835EAE}"/>
                    </a:ext>
                  </a:extLst>
                </p14:cNvPr>
                <p14:cNvContentPartPr/>
                <p14:nvPr/>
              </p14:nvContentPartPr>
              <p14:xfrm>
                <a:off x="7315863" y="731491"/>
                <a:ext cx="149040" cy="99000"/>
              </p14:xfrm>
            </p:contentPart>
          </mc:Choice>
          <mc:Fallback xmlns="">
            <p:pic>
              <p:nvPicPr>
                <p:cNvPr id="26" name="Freihand 25">
                  <a:extLst>
                    <a:ext uri="{FF2B5EF4-FFF2-40B4-BE49-F238E27FC236}">
                      <a16:creationId xmlns:a16="http://schemas.microsoft.com/office/drawing/2014/main" id="{97C40F61-CF25-4800-ADDA-5F66A0835EAE}"/>
                    </a:ext>
                  </a:extLst>
                </p:cNvPr>
                <p:cNvPicPr/>
                <p:nvPr/>
              </p:nvPicPr>
              <p:blipFill>
                <a:blip r:embed="rId412"/>
                <a:stretch>
                  <a:fillRect/>
                </a:stretch>
              </p:blipFill>
              <p:spPr>
                <a:xfrm>
                  <a:off x="7311543" y="727171"/>
                  <a:ext cx="157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 name="Freihand 26">
                  <a:extLst>
                    <a:ext uri="{FF2B5EF4-FFF2-40B4-BE49-F238E27FC236}">
                      <a16:creationId xmlns:a16="http://schemas.microsoft.com/office/drawing/2014/main" id="{E07B72F8-D93C-44DE-9633-BD87A5D0F433}"/>
                    </a:ext>
                  </a:extLst>
                </p14:cNvPr>
                <p14:cNvContentPartPr/>
                <p14:nvPr/>
              </p14:nvContentPartPr>
              <p14:xfrm>
                <a:off x="7487943" y="751651"/>
                <a:ext cx="91440" cy="56160"/>
              </p14:xfrm>
            </p:contentPart>
          </mc:Choice>
          <mc:Fallback xmlns="">
            <p:pic>
              <p:nvPicPr>
                <p:cNvPr id="27" name="Freihand 26">
                  <a:extLst>
                    <a:ext uri="{FF2B5EF4-FFF2-40B4-BE49-F238E27FC236}">
                      <a16:creationId xmlns:a16="http://schemas.microsoft.com/office/drawing/2014/main" id="{E07B72F8-D93C-44DE-9633-BD87A5D0F433}"/>
                    </a:ext>
                  </a:extLst>
                </p:cNvPr>
                <p:cNvPicPr/>
                <p:nvPr/>
              </p:nvPicPr>
              <p:blipFill>
                <a:blip r:embed="rId414"/>
                <a:stretch>
                  <a:fillRect/>
                </a:stretch>
              </p:blipFill>
              <p:spPr>
                <a:xfrm>
                  <a:off x="7483623" y="747331"/>
                  <a:ext cx="100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 name="Freihand 27">
                  <a:extLst>
                    <a:ext uri="{FF2B5EF4-FFF2-40B4-BE49-F238E27FC236}">
                      <a16:creationId xmlns:a16="http://schemas.microsoft.com/office/drawing/2014/main" id="{0FE46D3A-7C9F-4000-8EC8-39EE29152182}"/>
                    </a:ext>
                  </a:extLst>
                </p14:cNvPr>
                <p14:cNvContentPartPr/>
                <p14:nvPr/>
              </p14:nvContentPartPr>
              <p14:xfrm>
                <a:off x="7585863" y="714571"/>
                <a:ext cx="85680" cy="91800"/>
              </p14:xfrm>
            </p:contentPart>
          </mc:Choice>
          <mc:Fallback xmlns="">
            <p:pic>
              <p:nvPicPr>
                <p:cNvPr id="28" name="Freihand 27">
                  <a:extLst>
                    <a:ext uri="{FF2B5EF4-FFF2-40B4-BE49-F238E27FC236}">
                      <a16:creationId xmlns:a16="http://schemas.microsoft.com/office/drawing/2014/main" id="{0FE46D3A-7C9F-4000-8EC8-39EE29152182}"/>
                    </a:ext>
                  </a:extLst>
                </p:cNvPr>
                <p:cNvPicPr/>
                <p:nvPr/>
              </p:nvPicPr>
              <p:blipFill>
                <a:blip r:embed="rId416"/>
                <a:stretch>
                  <a:fillRect/>
                </a:stretch>
              </p:blipFill>
              <p:spPr>
                <a:xfrm>
                  <a:off x="7581543" y="710251"/>
                  <a:ext cx="9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 name="Freihand 28">
                  <a:extLst>
                    <a:ext uri="{FF2B5EF4-FFF2-40B4-BE49-F238E27FC236}">
                      <a16:creationId xmlns:a16="http://schemas.microsoft.com/office/drawing/2014/main" id="{9A74335F-2B6C-4807-9861-59A77D4EAD5C}"/>
                    </a:ext>
                  </a:extLst>
                </p14:cNvPr>
                <p14:cNvContentPartPr/>
                <p14:nvPr/>
              </p14:nvContentPartPr>
              <p14:xfrm>
                <a:off x="7703223" y="751651"/>
                <a:ext cx="188640" cy="40320"/>
              </p14:xfrm>
            </p:contentPart>
          </mc:Choice>
          <mc:Fallback xmlns="">
            <p:pic>
              <p:nvPicPr>
                <p:cNvPr id="29" name="Freihand 28">
                  <a:extLst>
                    <a:ext uri="{FF2B5EF4-FFF2-40B4-BE49-F238E27FC236}">
                      <a16:creationId xmlns:a16="http://schemas.microsoft.com/office/drawing/2014/main" id="{9A74335F-2B6C-4807-9861-59A77D4EAD5C}"/>
                    </a:ext>
                  </a:extLst>
                </p:cNvPr>
                <p:cNvPicPr/>
                <p:nvPr/>
              </p:nvPicPr>
              <p:blipFill>
                <a:blip r:embed="rId418"/>
                <a:stretch>
                  <a:fillRect/>
                </a:stretch>
              </p:blipFill>
              <p:spPr>
                <a:xfrm>
                  <a:off x="7698903" y="747331"/>
                  <a:ext cx="197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 name="Freihand 29">
                  <a:extLst>
                    <a:ext uri="{FF2B5EF4-FFF2-40B4-BE49-F238E27FC236}">
                      <a16:creationId xmlns:a16="http://schemas.microsoft.com/office/drawing/2014/main" id="{AEA4DF0F-7B02-468D-ADF4-AB4030C236F8}"/>
                    </a:ext>
                  </a:extLst>
                </p14:cNvPr>
                <p14:cNvContentPartPr/>
                <p14:nvPr/>
              </p14:nvContentPartPr>
              <p14:xfrm>
                <a:off x="7855863" y="695131"/>
                <a:ext cx="10080" cy="11520"/>
              </p14:xfrm>
            </p:contentPart>
          </mc:Choice>
          <mc:Fallback xmlns="">
            <p:pic>
              <p:nvPicPr>
                <p:cNvPr id="30" name="Freihand 29">
                  <a:extLst>
                    <a:ext uri="{FF2B5EF4-FFF2-40B4-BE49-F238E27FC236}">
                      <a16:creationId xmlns:a16="http://schemas.microsoft.com/office/drawing/2014/main" id="{AEA4DF0F-7B02-468D-ADF4-AB4030C236F8}"/>
                    </a:ext>
                  </a:extLst>
                </p:cNvPr>
                <p:cNvPicPr/>
                <p:nvPr/>
              </p:nvPicPr>
              <p:blipFill>
                <a:blip r:embed="rId420"/>
                <a:stretch>
                  <a:fillRect/>
                </a:stretch>
              </p:blipFill>
              <p:spPr>
                <a:xfrm>
                  <a:off x="7851543" y="690811"/>
                  <a:ext cx="1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 name="Freihand 30">
                  <a:extLst>
                    <a:ext uri="{FF2B5EF4-FFF2-40B4-BE49-F238E27FC236}">
                      <a16:creationId xmlns:a16="http://schemas.microsoft.com/office/drawing/2014/main" id="{78E53DE3-0BA4-4EEE-A39F-89449646E062}"/>
                    </a:ext>
                  </a:extLst>
                </p14:cNvPr>
                <p14:cNvContentPartPr/>
                <p14:nvPr/>
              </p14:nvContentPartPr>
              <p14:xfrm>
                <a:off x="7906983" y="712771"/>
                <a:ext cx="110520" cy="240120"/>
              </p14:xfrm>
            </p:contentPart>
          </mc:Choice>
          <mc:Fallback xmlns="">
            <p:pic>
              <p:nvPicPr>
                <p:cNvPr id="31" name="Freihand 30">
                  <a:extLst>
                    <a:ext uri="{FF2B5EF4-FFF2-40B4-BE49-F238E27FC236}">
                      <a16:creationId xmlns:a16="http://schemas.microsoft.com/office/drawing/2014/main" id="{78E53DE3-0BA4-4EEE-A39F-89449646E062}"/>
                    </a:ext>
                  </a:extLst>
                </p:cNvPr>
                <p:cNvPicPr/>
                <p:nvPr/>
              </p:nvPicPr>
              <p:blipFill>
                <a:blip r:embed="rId422"/>
                <a:stretch>
                  <a:fillRect/>
                </a:stretch>
              </p:blipFill>
              <p:spPr>
                <a:xfrm>
                  <a:off x="7902663" y="708451"/>
                  <a:ext cx="119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 name="Freihand 31">
                  <a:extLst>
                    <a:ext uri="{FF2B5EF4-FFF2-40B4-BE49-F238E27FC236}">
                      <a16:creationId xmlns:a16="http://schemas.microsoft.com/office/drawing/2014/main" id="{91301727-AC7E-4D9C-B0AD-4B9DA73CD6F7}"/>
                    </a:ext>
                  </a:extLst>
                </p14:cNvPr>
                <p14:cNvContentPartPr/>
                <p14:nvPr/>
              </p14:nvContentPartPr>
              <p14:xfrm>
                <a:off x="8211903" y="727891"/>
                <a:ext cx="32760" cy="60120"/>
              </p14:xfrm>
            </p:contentPart>
          </mc:Choice>
          <mc:Fallback xmlns="">
            <p:pic>
              <p:nvPicPr>
                <p:cNvPr id="32" name="Freihand 31">
                  <a:extLst>
                    <a:ext uri="{FF2B5EF4-FFF2-40B4-BE49-F238E27FC236}">
                      <a16:creationId xmlns:a16="http://schemas.microsoft.com/office/drawing/2014/main" id="{91301727-AC7E-4D9C-B0AD-4B9DA73CD6F7}"/>
                    </a:ext>
                  </a:extLst>
                </p:cNvPr>
                <p:cNvPicPr/>
                <p:nvPr/>
              </p:nvPicPr>
              <p:blipFill>
                <a:blip r:embed="rId424"/>
                <a:stretch>
                  <a:fillRect/>
                </a:stretch>
              </p:blipFill>
              <p:spPr>
                <a:xfrm>
                  <a:off x="8207583" y="723571"/>
                  <a:ext cx="41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 name="Freihand 32">
                  <a:extLst>
                    <a:ext uri="{FF2B5EF4-FFF2-40B4-BE49-F238E27FC236}">
                      <a16:creationId xmlns:a16="http://schemas.microsoft.com/office/drawing/2014/main" id="{5AB32C72-0901-4BD8-A44C-6018C437AA83}"/>
                    </a:ext>
                  </a:extLst>
                </p14:cNvPr>
                <p14:cNvContentPartPr/>
                <p14:nvPr/>
              </p14:nvContentPartPr>
              <p14:xfrm>
                <a:off x="8302983" y="628531"/>
                <a:ext cx="69480" cy="250560"/>
              </p14:xfrm>
            </p:contentPart>
          </mc:Choice>
          <mc:Fallback xmlns="">
            <p:pic>
              <p:nvPicPr>
                <p:cNvPr id="33" name="Freihand 32">
                  <a:extLst>
                    <a:ext uri="{FF2B5EF4-FFF2-40B4-BE49-F238E27FC236}">
                      <a16:creationId xmlns:a16="http://schemas.microsoft.com/office/drawing/2014/main" id="{5AB32C72-0901-4BD8-A44C-6018C437AA83}"/>
                    </a:ext>
                  </a:extLst>
                </p:cNvPr>
                <p:cNvPicPr/>
                <p:nvPr/>
              </p:nvPicPr>
              <p:blipFill>
                <a:blip r:embed="rId426"/>
                <a:stretch>
                  <a:fillRect/>
                </a:stretch>
              </p:blipFill>
              <p:spPr>
                <a:xfrm>
                  <a:off x="8298663" y="624211"/>
                  <a:ext cx="78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4" name="Freihand 33">
                  <a:extLst>
                    <a:ext uri="{FF2B5EF4-FFF2-40B4-BE49-F238E27FC236}">
                      <a16:creationId xmlns:a16="http://schemas.microsoft.com/office/drawing/2014/main" id="{8DD96A0D-DE14-4ECF-B982-4BDDD744B466}"/>
                    </a:ext>
                  </a:extLst>
                </p14:cNvPr>
                <p14:cNvContentPartPr/>
                <p14:nvPr/>
              </p14:nvContentPartPr>
              <p14:xfrm>
                <a:off x="8254743" y="616291"/>
                <a:ext cx="360" cy="360"/>
              </p14:xfrm>
            </p:contentPart>
          </mc:Choice>
          <mc:Fallback xmlns="">
            <p:pic>
              <p:nvPicPr>
                <p:cNvPr id="34" name="Freihand 33">
                  <a:extLst>
                    <a:ext uri="{FF2B5EF4-FFF2-40B4-BE49-F238E27FC236}">
                      <a16:creationId xmlns:a16="http://schemas.microsoft.com/office/drawing/2014/main" id="{8DD96A0D-DE14-4ECF-B982-4BDDD744B466}"/>
                    </a:ext>
                  </a:extLst>
                </p:cNvPr>
                <p:cNvPicPr/>
                <p:nvPr/>
              </p:nvPicPr>
              <p:blipFill>
                <a:blip r:embed="rId132"/>
                <a:stretch>
                  <a:fillRect/>
                </a:stretch>
              </p:blipFill>
              <p:spPr>
                <a:xfrm>
                  <a:off x="8250423" y="611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 name="Freihand 34">
                  <a:extLst>
                    <a:ext uri="{FF2B5EF4-FFF2-40B4-BE49-F238E27FC236}">
                      <a16:creationId xmlns:a16="http://schemas.microsoft.com/office/drawing/2014/main" id="{703388E4-9593-4E23-B0BF-ACBA40E960C6}"/>
                    </a:ext>
                  </a:extLst>
                </p14:cNvPr>
                <p14:cNvContentPartPr/>
                <p14:nvPr/>
              </p14:nvContentPartPr>
              <p14:xfrm>
                <a:off x="8533383" y="700891"/>
                <a:ext cx="196200" cy="83880"/>
              </p14:xfrm>
            </p:contentPart>
          </mc:Choice>
          <mc:Fallback xmlns="">
            <p:pic>
              <p:nvPicPr>
                <p:cNvPr id="35" name="Freihand 34">
                  <a:extLst>
                    <a:ext uri="{FF2B5EF4-FFF2-40B4-BE49-F238E27FC236}">
                      <a16:creationId xmlns:a16="http://schemas.microsoft.com/office/drawing/2014/main" id="{703388E4-9593-4E23-B0BF-ACBA40E960C6}"/>
                    </a:ext>
                  </a:extLst>
                </p:cNvPr>
                <p:cNvPicPr/>
                <p:nvPr/>
              </p:nvPicPr>
              <p:blipFill>
                <a:blip r:embed="rId429"/>
                <a:stretch>
                  <a:fillRect/>
                </a:stretch>
              </p:blipFill>
              <p:spPr>
                <a:xfrm>
                  <a:off x="8529063" y="696571"/>
                  <a:ext cx="20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 name="Freihand 35">
                  <a:extLst>
                    <a:ext uri="{FF2B5EF4-FFF2-40B4-BE49-F238E27FC236}">
                      <a16:creationId xmlns:a16="http://schemas.microsoft.com/office/drawing/2014/main" id="{808C6FB4-6D37-45E7-B42A-1A4E617C8561}"/>
                    </a:ext>
                  </a:extLst>
                </p14:cNvPr>
                <p14:cNvContentPartPr/>
                <p14:nvPr/>
              </p14:nvContentPartPr>
              <p14:xfrm>
                <a:off x="8731383" y="609451"/>
                <a:ext cx="164160" cy="160200"/>
              </p14:xfrm>
            </p:contentPart>
          </mc:Choice>
          <mc:Fallback xmlns="">
            <p:pic>
              <p:nvPicPr>
                <p:cNvPr id="36" name="Freihand 35">
                  <a:extLst>
                    <a:ext uri="{FF2B5EF4-FFF2-40B4-BE49-F238E27FC236}">
                      <a16:creationId xmlns:a16="http://schemas.microsoft.com/office/drawing/2014/main" id="{808C6FB4-6D37-45E7-B42A-1A4E617C8561}"/>
                    </a:ext>
                  </a:extLst>
                </p:cNvPr>
                <p:cNvPicPr/>
                <p:nvPr/>
              </p:nvPicPr>
              <p:blipFill>
                <a:blip r:embed="rId431"/>
                <a:stretch>
                  <a:fillRect/>
                </a:stretch>
              </p:blipFill>
              <p:spPr>
                <a:xfrm>
                  <a:off x="8727063" y="605131"/>
                  <a:ext cx="17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7" name="Freihand 36">
                  <a:extLst>
                    <a:ext uri="{FF2B5EF4-FFF2-40B4-BE49-F238E27FC236}">
                      <a16:creationId xmlns:a16="http://schemas.microsoft.com/office/drawing/2014/main" id="{286C9CCD-2DC2-4039-8C07-6A7ACB90EFD5}"/>
                    </a:ext>
                  </a:extLst>
                </p14:cNvPr>
                <p14:cNvContentPartPr/>
                <p14:nvPr/>
              </p14:nvContentPartPr>
              <p14:xfrm>
                <a:off x="8913183" y="668491"/>
                <a:ext cx="98280" cy="102960"/>
              </p14:xfrm>
            </p:contentPart>
          </mc:Choice>
          <mc:Fallback xmlns="">
            <p:pic>
              <p:nvPicPr>
                <p:cNvPr id="37" name="Freihand 36">
                  <a:extLst>
                    <a:ext uri="{FF2B5EF4-FFF2-40B4-BE49-F238E27FC236}">
                      <a16:creationId xmlns:a16="http://schemas.microsoft.com/office/drawing/2014/main" id="{286C9CCD-2DC2-4039-8C07-6A7ACB90EFD5}"/>
                    </a:ext>
                  </a:extLst>
                </p:cNvPr>
                <p:cNvPicPr/>
                <p:nvPr/>
              </p:nvPicPr>
              <p:blipFill>
                <a:blip r:embed="rId433"/>
                <a:stretch>
                  <a:fillRect/>
                </a:stretch>
              </p:blipFill>
              <p:spPr>
                <a:xfrm>
                  <a:off x="8908863" y="664171"/>
                  <a:ext cx="106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8" name="Freihand 37">
                  <a:extLst>
                    <a:ext uri="{FF2B5EF4-FFF2-40B4-BE49-F238E27FC236}">
                      <a16:creationId xmlns:a16="http://schemas.microsoft.com/office/drawing/2014/main" id="{98B44C89-9F24-45CB-B694-240F872FECD4}"/>
                    </a:ext>
                  </a:extLst>
                </p14:cNvPr>
                <p14:cNvContentPartPr/>
                <p14:nvPr/>
              </p14:nvContentPartPr>
              <p14:xfrm>
                <a:off x="9000663" y="588211"/>
                <a:ext cx="70920" cy="173520"/>
              </p14:xfrm>
            </p:contentPart>
          </mc:Choice>
          <mc:Fallback xmlns="">
            <p:pic>
              <p:nvPicPr>
                <p:cNvPr id="38" name="Freihand 37">
                  <a:extLst>
                    <a:ext uri="{FF2B5EF4-FFF2-40B4-BE49-F238E27FC236}">
                      <a16:creationId xmlns:a16="http://schemas.microsoft.com/office/drawing/2014/main" id="{98B44C89-9F24-45CB-B694-240F872FECD4}"/>
                    </a:ext>
                  </a:extLst>
                </p:cNvPr>
                <p:cNvPicPr/>
                <p:nvPr/>
              </p:nvPicPr>
              <p:blipFill>
                <a:blip r:embed="rId435"/>
                <a:stretch>
                  <a:fillRect/>
                </a:stretch>
              </p:blipFill>
              <p:spPr>
                <a:xfrm>
                  <a:off x="8996343" y="583891"/>
                  <a:ext cx="79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 name="Freihand 38">
                  <a:extLst>
                    <a:ext uri="{FF2B5EF4-FFF2-40B4-BE49-F238E27FC236}">
                      <a16:creationId xmlns:a16="http://schemas.microsoft.com/office/drawing/2014/main" id="{EA51D6BC-12F1-43E1-9A04-C2CBE38D0372}"/>
                    </a:ext>
                  </a:extLst>
                </p14:cNvPr>
                <p14:cNvContentPartPr/>
                <p14:nvPr/>
              </p14:nvContentPartPr>
              <p14:xfrm>
                <a:off x="8591343" y="541411"/>
                <a:ext cx="36000" cy="9720"/>
              </p14:xfrm>
            </p:contentPart>
          </mc:Choice>
          <mc:Fallback xmlns="">
            <p:pic>
              <p:nvPicPr>
                <p:cNvPr id="39" name="Freihand 38">
                  <a:extLst>
                    <a:ext uri="{FF2B5EF4-FFF2-40B4-BE49-F238E27FC236}">
                      <a16:creationId xmlns:a16="http://schemas.microsoft.com/office/drawing/2014/main" id="{EA51D6BC-12F1-43E1-9A04-C2CBE38D0372}"/>
                    </a:ext>
                  </a:extLst>
                </p:cNvPr>
                <p:cNvPicPr/>
                <p:nvPr/>
              </p:nvPicPr>
              <p:blipFill>
                <a:blip r:embed="rId437"/>
                <a:stretch>
                  <a:fillRect/>
                </a:stretch>
              </p:blipFill>
              <p:spPr>
                <a:xfrm>
                  <a:off x="8587023" y="537091"/>
                  <a:ext cx="44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0" name="Freihand 39">
                  <a:extLst>
                    <a:ext uri="{FF2B5EF4-FFF2-40B4-BE49-F238E27FC236}">
                      <a16:creationId xmlns:a16="http://schemas.microsoft.com/office/drawing/2014/main" id="{38D9EA97-7B63-42CB-9B54-677BDFFAA953}"/>
                    </a:ext>
                  </a:extLst>
                </p14:cNvPr>
                <p14:cNvContentPartPr/>
                <p14:nvPr/>
              </p14:nvContentPartPr>
              <p14:xfrm>
                <a:off x="9251583" y="669931"/>
                <a:ext cx="91800" cy="101520"/>
              </p14:xfrm>
            </p:contentPart>
          </mc:Choice>
          <mc:Fallback xmlns="">
            <p:pic>
              <p:nvPicPr>
                <p:cNvPr id="40" name="Freihand 39">
                  <a:extLst>
                    <a:ext uri="{FF2B5EF4-FFF2-40B4-BE49-F238E27FC236}">
                      <a16:creationId xmlns:a16="http://schemas.microsoft.com/office/drawing/2014/main" id="{38D9EA97-7B63-42CB-9B54-677BDFFAA953}"/>
                    </a:ext>
                  </a:extLst>
                </p:cNvPr>
                <p:cNvPicPr/>
                <p:nvPr/>
              </p:nvPicPr>
              <p:blipFill>
                <a:blip r:embed="rId439"/>
                <a:stretch>
                  <a:fillRect/>
                </a:stretch>
              </p:blipFill>
              <p:spPr>
                <a:xfrm>
                  <a:off x="9247263" y="665611"/>
                  <a:ext cx="100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1" name="Freihand 40">
                  <a:extLst>
                    <a:ext uri="{FF2B5EF4-FFF2-40B4-BE49-F238E27FC236}">
                      <a16:creationId xmlns:a16="http://schemas.microsoft.com/office/drawing/2014/main" id="{03191546-596B-4DD7-A184-6D458BD2C2F3}"/>
                    </a:ext>
                  </a:extLst>
                </p14:cNvPr>
                <p14:cNvContentPartPr/>
                <p14:nvPr/>
              </p14:nvContentPartPr>
              <p14:xfrm>
                <a:off x="9320343" y="583531"/>
                <a:ext cx="330120" cy="159480"/>
              </p14:xfrm>
            </p:contentPart>
          </mc:Choice>
          <mc:Fallback xmlns="">
            <p:pic>
              <p:nvPicPr>
                <p:cNvPr id="41" name="Freihand 40">
                  <a:extLst>
                    <a:ext uri="{FF2B5EF4-FFF2-40B4-BE49-F238E27FC236}">
                      <a16:creationId xmlns:a16="http://schemas.microsoft.com/office/drawing/2014/main" id="{03191546-596B-4DD7-A184-6D458BD2C2F3}"/>
                    </a:ext>
                  </a:extLst>
                </p:cNvPr>
                <p:cNvPicPr/>
                <p:nvPr/>
              </p:nvPicPr>
              <p:blipFill>
                <a:blip r:embed="rId441"/>
                <a:stretch>
                  <a:fillRect/>
                </a:stretch>
              </p:blipFill>
              <p:spPr>
                <a:xfrm>
                  <a:off x="9316023" y="579211"/>
                  <a:ext cx="338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2" name="Freihand 41">
                  <a:extLst>
                    <a:ext uri="{FF2B5EF4-FFF2-40B4-BE49-F238E27FC236}">
                      <a16:creationId xmlns:a16="http://schemas.microsoft.com/office/drawing/2014/main" id="{F4E7E590-54EE-403B-A385-39206F41771C}"/>
                    </a:ext>
                  </a:extLst>
                </p14:cNvPr>
                <p14:cNvContentPartPr/>
                <p14:nvPr/>
              </p14:nvContentPartPr>
              <p14:xfrm>
                <a:off x="9671343" y="642931"/>
                <a:ext cx="88920" cy="97200"/>
              </p14:xfrm>
            </p:contentPart>
          </mc:Choice>
          <mc:Fallback xmlns="">
            <p:pic>
              <p:nvPicPr>
                <p:cNvPr id="42" name="Freihand 41">
                  <a:extLst>
                    <a:ext uri="{FF2B5EF4-FFF2-40B4-BE49-F238E27FC236}">
                      <a16:creationId xmlns:a16="http://schemas.microsoft.com/office/drawing/2014/main" id="{F4E7E590-54EE-403B-A385-39206F41771C}"/>
                    </a:ext>
                  </a:extLst>
                </p:cNvPr>
                <p:cNvPicPr/>
                <p:nvPr/>
              </p:nvPicPr>
              <p:blipFill>
                <a:blip r:embed="rId443"/>
                <a:stretch>
                  <a:fillRect/>
                </a:stretch>
              </p:blipFill>
              <p:spPr>
                <a:xfrm>
                  <a:off x="9667023" y="638611"/>
                  <a:ext cx="97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3" name="Freihand 42">
                  <a:extLst>
                    <a:ext uri="{FF2B5EF4-FFF2-40B4-BE49-F238E27FC236}">
                      <a16:creationId xmlns:a16="http://schemas.microsoft.com/office/drawing/2014/main" id="{15BB9600-6D96-4B02-B972-E2C7BF16301F}"/>
                    </a:ext>
                  </a:extLst>
                </p14:cNvPr>
                <p14:cNvContentPartPr/>
                <p14:nvPr/>
              </p14:nvContentPartPr>
              <p14:xfrm>
                <a:off x="9944943" y="645811"/>
                <a:ext cx="262440" cy="101880"/>
              </p14:xfrm>
            </p:contentPart>
          </mc:Choice>
          <mc:Fallback xmlns="">
            <p:pic>
              <p:nvPicPr>
                <p:cNvPr id="43" name="Freihand 42">
                  <a:extLst>
                    <a:ext uri="{FF2B5EF4-FFF2-40B4-BE49-F238E27FC236}">
                      <a16:creationId xmlns:a16="http://schemas.microsoft.com/office/drawing/2014/main" id="{15BB9600-6D96-4B02-B972-E2C7BF16301F}"/>
                    </a:ext>
                  </a:extLst>
                </p:cNvPr>
                <p:cNvPicPr/>
                <p:nvPr/>
              </p:nvPicPr>
              <p:blipFill>
                <a:blip r:embed="rId445"/>
                <a:stretch>
                  <a:fillRect/>
                </a:stretch>
              </p:blipFill>
              <p:spPr>
                <a:xfrm>
                  <a:off x="9940623" y="641491"/>
                  <a:ext cx="27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4" name="Freihand 43">
                  <a:extLst>
                    <a:ext uri="{FF2B5EF4-FFF2-40B4-BE49-F238E27FC236}">
                      <a16:creationId xmlns:a16="http://schemas.microsoft.com/office/drawing/2014/main" id="{24F8CDF1-7D09-4348-8790-9D8878D31FE8}"/>
                    </a:ext>
                  </a:extLst>
                </p14:cNvPr>
                <p14:cNvContentPartPr/>
                <p14:nvPr/>
              </p14:nvContentPartPr>
              <p14:xfrm>
                <a:off x="10345263" y="658771"/>
                <a:ext cx="128880" cy="118800"/>
              </p14:xfrm>
            </p:contentPart>
          </mc:Choice>
          <mc:Fallback xmlns="">
            <p:pic>
              <p:nvPicPr>
                <p:cNvPr id="44" name="Freihand 43">
                  <a:extLst>
                    <a:ext uri="{FF2B5EF4-FFF2-40B4-BE49-F238E27FC236}">
                      <a16:creationId xmlns:a16="http://schemas.microsoft.com/office/drawing/2014/main" id="{24F8CDF1-7D09-4348-8790-9D8878D31FE8}"/>
                    </a:ext>
                  </a:extLst>
                </p:cNvPr>
                <p:cNvPicPr/>
                <p:nvPr/>
              </p:nvPicPr>
              <p:blipFill>
                <a:blip r:embed="rId447"/>
                <a:stretch>
                  <a:fillRect/>
                </a:stretch>
              </p:blipFill>
              <p:spPr>
                <a:xfrm>
                  <a:off x="10340943" y="654451"/>
                  <a:ext cx="13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5" name="Freihand 44">
                  <a:extLst>
                    <a:ext uri="{FF2B5EF4-FFF2-40B4-BE49-F238E27FC236}">
                      <a16:creationId xmlns:a16="http://schemas.microsoft.com/office/drawing/2014/main" id="{417252D6-A0D2-48E3-87F9-5E634A54DC3D}"/>
                    </a:ext>
                  </a:extLst>
                </p14:cNvPr>
                <p14:cNvContentPartPr/>
                <p14:nvPr/>
              </p14:nvContentPartPr>
              <p14:xfrm>
                <a:off x="10482783" y="612331"/>
                <a:ext cx="76320" cy="60480"/>
              </p14:xfrm>
            </p:contentPart>
          </mc:Choice>
          <mc:Fallback xmlns="">
            <p:pic>
              <p:nvPicPr>
                <p:cNvPr id="45" name="Freihand 44">
                  <a:extLst>
                    <a:ext uri="{FF2B5EF4-FFF2-40B4-BE49-F238E27FC236}">
                      <a16:creationId xmlns:a16="http://schemas.microsoft.com/office/drawing/2014/main" id="{417252D6-A0D2-48E3-87F9-5E634A54DC3D}"/>
                    </a:ext>
                  </a:extLst>
                </p:cNvPr>
                <p:cNvPicPr/>
                <p:nvPr/>
              </p:nvPicPr>
              <p:blipFill>
                <a:blip r:embed="rId449"/>
                <a:stretch>
                  <a:fillRect/>
                </a:stretch>
              </p:blipFill>
              <p:spPr>
                <a:xfrm>
                  <a:off x="10478463" y="608011"/>
                  <a:ext cx="84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6" name="Freihand 45">
                  <a:extLst>
                    <a:ext uri="{FF2B5EF4-FFF2-40B4-BE49-F238E27FC236}">
                      <a16:creationId xmlns:a16="http://schemas.microsoft.com/office/drawing/2014/main" id="{185CE391-C240-4027-97B5-FD1D88649C42}"/>
                    </a:ext>
                  </a:extLst>
                </p14:cNvPr>
                <p14:cNvContentPartPr/>
                <p14:nvPr/>
              </p14:nvContentPartPr>
              <p14:xfrm>
                <a:off x="10491783" y="669211"/>
                <a:ext cx="82800" cy="99360"/>
              </p14:xfrm>
            </p:contentPart>
          </mc:Choice>
          <mc:Fallback xmlns="">
            <p:pic>
              <p:nvPicPr>
                <p:cNvPr id="46" name="Freihand 45">
                  <a:extLst>
                    <a:ext uri="{FF2B5EF4-FFF2-40B4-BE49-F238E27FC236}">
                      <a16:creationId xmlns:a16="http://schemas.microsoft.com/office/drawing/2014/main" id="{185CE391-C240-4027-97B5-FD1D88649C42}"/>
                    </a:ext>
                  </a:extLst>
                </p:cNvPr>
                <p:cNvPicPr/>
                <p:nvPr/>
              </p:nvPicPr>
              <p:blipFill>
                <a:blip r:embed="rId451"/>
                <a:stretch>
                  <a:fillRect/>
                </a:stretch>
              </p:blipFill>
              <p:spPr>
                <a:xfrm>
                  <a:off x="10487463" y="664891"/>
                  <a:ext cx="91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7" name="Freihand 46">
                  <a:extLst>
                    <a:ext uri="{FF2B5EF4-FFF2-40B4-BE49-F238E27FC236}">
                      <a16:creationId xmlns:a16="http://schemas.microsoft.com/office/drawing/2014/main" id="{365D6905-25EB-4059-B27F-A980FE173EEF}"/>
                    </a:ext>
                  </a:extLst>
                </p14:cNvPr>
                <p14:cNvContentPartPr/>
                <p14:nvPr/>
              </p14:nvContentPartPr>
              <p14:xfrm>
                <a:off x="10602663" y="692251"/>
                <a:ext cx="210240" cy="64440"/>
              </p14:xfrm>
            </p:contentPart>
          </mc:Choice>
          <mc:Fallback xmlns="">
            <p:pic>
              <p:nvPicPr>
                <p:cNvPr id="47" name="Freihand 46">
                  <a:extLst>
                    <a:ext uri="{FF2B5EF4-FFF2-40B4-BE49-F238E27FC236}">
                      <a16:creationId xmlns:a16="http://schemas.microsoft.com/office/drawing/2014/main" id="{365D6905-25EB-4059-B27F-A980FE173EEF}"/>
                    </a:ext>
                  </a:extLst>
                </p:cNvPr>
                <p:cNvPicPr/>
                <p:nvPr/>
              </p:nvPicPr>
              <p:blipFill>
                <a:blip r:embed="rId453"/>
                <a:stretch>
                  <a:fillRect/>
                </a:stretch>
              </p:blipFill>
              <p:spPr>
                <a:xfrm>
                  <a:off x="10598343" y="687931"/>
                  <a:ext cx="21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8" name="Freihand 47">
                  <a:extLst>
                    <a:ext uri="{FF2B5EF4-FFF2-40B4-BE49-F238E27FC236}">
                      <a16:creationId xmlns:a16="http://schemas.microsoft.com/office/drawing/2014/main" id="{DDBFC9D5-A5E3-4F94-A41A-1B822A1521A0}"/>
                    </a:ext>
                  </a:extLst>
                </p14:cNvPr>
                <p14:cNvContentPartPr/>
                <p14:nvPr/>
              </p14:nvContentPartPr>
              <p14:xfrm>
                <a:off x="10750983" y="647611"/>
                <a:ext cx="65160" cy="10080"/>
              </p14:xfrm>
            </p:contentPart>
          </mc:Choice>
          <mc:Fallback xmlns="">
            <p:pic>
              <p:nvPicPr>
                <p:cNvPr id="48" name="Freihand 47">
                  <a:extLst>
                    <a:ext uri="{FF2B5EF4-FFF2-40B4-BE49-F238E27FC236}">
                      <a16:creationId xmlns:a16="http://schemas.microsoft.com/office/drawing/2014/main" id="{DDBFC9D5-A5E3-4F94-A41A-1B822A1521A0}"/>
                    </a:ext>
                  </a:extLst>
                </p:cNvPr>
                <p:cNvPicPr/>
                <p:nvPr/>
              </p:nvPicPr>
              <p:blipFill>
                <a:blip r:embed="rId455"/>
                <a:stretch>
                  <a:fillRect/>
                </a:stretch>
              </p:blipFill>
              <p:spPr>
                <a:xfrm>
                  <a:off x="10746663" y="643291"/>
                  <a:ext cx="73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9" name="Freihand 48">
                  <a:extLst>
                    <a:ext uri="{FF2B5EF4-FFF2-40B4-BE49-F238E27FC236}">
                      <a16:creationId xmlns:a16="http://schemas.microsoft.com/office/drawing/2014/main" id="{665ECEE6-B99F-45ED-B018-C6D926A41ADF}"/>
                    </a:ext>
                  </a:extLst>
                </p14:cNvPr>
                <p14:cNvContentPartPr/>
                <p14:nvPr/>
              </p14:nvContentPartPr>
              <p14:xfrm>
                <a:off x="10832703" y="676771"/>
                <a:ext cx="182880" cy="215280"/>
              </p14:xfrm>
            </p:contentPart>
          </mc:Choice>
          <mc:Fallback xmlns="">
            <p:pic>
              <p:nvPicPr>
                <p:cNvPr id="49" name="Freihand 48">
                  <a:extLst>
                    <a:ext uri="{FF2B5EF4-FFF2-40B4-BE49-F238E27FC236}">
                      <a16:creationId xmlns:a16="http://schemas.microsoft.com/office/drawing/2014/main" id="{665ECEE6-B99F-45ED-B018-C6D926A41ADF}"/>
                    </a:ext>
                  </a:extLst>
                </p:cNvPr>
                <p:cNvPicPr/>
                <p:nvPr/>
              </p:nvPicPr>
              <p:blipFill>
                <a:blip r:embed="rId457"/>
                <a:stretch>
                  <a:fillRect/>
                </a:stretch>
              </p:blipFill>
              <p:spPr>
                <a:xfrm>
                  <a:off x="10828383" y="672451"/>
                  <a:ext cx="191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50" name="Freihand 49">
                  <a:extLst>
                    <a:ext uri="{FF2B5EF4-FFF2-40B4-BE49-F238E27FC236}">
                      <a16:creationId xmlns:a16="http://schemas.microsoft.com/office/drawing/2014/main" id="{3C71AB53-D505-487E-9B1E-63CDFB2D74F5}"/>
                    </a:ext>
                  </a:extLst>
                </p14:cNvPr>
                <p14:cNvContentPartPr/>
                <p14:nvPr/>
              </p14:nvContentPartPr>
              <p14:xfrm>
                <a:off x="10117743" y="824011"/>
                <a:ext cx="1185840" cy="85680"/>
              </p14:xfrm>
            </p:contentPart>
          </mc:Choice>
          <mc:Fallback xmlns="">
            <p:pic>
              <p:nvPicPr>
                <p:cNvPr id="50" name="Freihand 49">
                  <a:extLst>
                    <a:ext uri="{FF2B5EF4-FFF2-40B4-BE49-F238E27FC236}">
                      <a16:creationId xmlns:a16="http://schemas.microsoft.com/office/drawing/2014/main" id="{3C71AB53-D505-487E-9B1E-63CDFB2D74F5}"/>
                    </a:ext>
                  </a:extLst>
                </p:cNvPr>
                <p:cNvPicPr/>
                <p:nvPr/>
              </p:nvPicPr>
              <p:blipFill>
                <a:blip r:embed="rId459"/>
                <a:stretch>
                  <a:fillRect/>
                </a:stretch>
              </p:blipFill>
              <p:spPr>
                <a:xfrm>
                  <a:off x="10113423" y="819691"/>
                  <a:ext cx="1194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2" name="Freihand 271">
                  <a:extLst>
                    <a:ext uri="{FF2B5EF4-FFF2-40B4-BE49-F238E27FC236}">
                      <a16:creationId xmlns:a16="http://schemas.microsoft.com/office/drawing/2014/main" id="{9C521B38-9363-4E9C-83DA-44ED8F412F09}"/>
                    </a:ext>
                  </a:extLst>
                </p14:cNvPr>
                <p14:cNvContentPartPr/>
                <p14:nvPr/>
              </p14:nvContentPartPr>
              <p14:xfrm>
                <a:off x="4995303" y="-21989"/>
                <a:ext cx="6411600" cy="840960"/>
              </p14:xfrm>
            </p:contentPart>
          </mc:Choice>
          <mc:Fallback xmlns="">
            <p:pic>
              <p:nvPicPr>
                <p:cNvPr id="272" name="Freihand 271">
                  <a:extLst>
                    <a:ext uri="{FF2B5EF4-FFF2-40B4-BE49-F238E27FC236}">
                      <a16:creationId xmlns:a16="http://schemas.microsoft.com/office/drawing/2014/main" id="{9C521B38-9363-4E9C-83DA-44ED8F412F09}"/>
                    </a:ext>
                  </a:extLst>
                </p:cNvPr>
                <p:cNvPicPr/>
                <p:nvPr/>
              </p:nvPicPr>
              <p:blipFill>
                <a:blip r:embed="rId461"/>
                <a:stretch>
                  <a:fillRect/>
                </a:stretch>
              </p:blipFill>
              <p:spPr>
                <a:xfrm>
                  <a:off x="4990983" y="-26309"/>
                  <a:ext cx="642024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4" name="Freihand 273">
                  <a:extLst>
                    <a:ext uri="{FF2B5EF4-FFF2-40B4-BE49-F238E27FC236}">
                      <a16:creationId xmlns:a16="http://schemas.microsoft.com/office/drawing/2014/main" id="{9FB6B429-80D7-42BC-8859-51A1CFFD3E59}"/>
                    </a:ext>
                  </a:extLst>
                </p14:cNvPr>
                <p14:cNvContentPartPr/>
                <p14:nvPr/>
              </p14:nvContentPartPr>
              <p14:xfrm>
                <a:off x="5869743" y="132107"/>
                <a:ext cx="5889600" cy="772200"/>
              </p14:xfrm>
            </p:contentPart>
          </mc:Choice>
          <mc:Fallback xmlns="">
            <p:pic>
              <p:nvPicPr>
                <p:cNvPr id="274" name="Freihand 273">
                  <a:extLst>
                    <a:ext uri="{FF2B5EF4-FFF2-40B4-BE49-F238E27FC236}">
                      <a16:creationId xmlns:a16="http://schemas.microsoft.com/office/drawing/2014/main" id="{9FB6B429-80D7-42BC-8859-51A1CFFD3E59}"/>
                    </a:ext>
                  </a:extLst>
                </p:cNvPr>
                <p:cNvPicPr/>
                <p:nvPr/>
              </p:nvPicPr>
              <p:blipFill>
                <a:blip r:embed="rId463"/>
                <a:stretch>
                  <a:fillRect/>
                </a:stretch>
              </p:blipFill>
              <p:spPr>
                <a:xfrm>
                  <a:off x="5865423" y="127787"/>
                  <a:ext cx="5898240" cy="78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4">
            <p14:nvContentPartPr>
              <p14:cNvPr id="11" name="Freihand 10">
                <a:extLst>
                  <a:ext uri="{FF2B5EF4-FFF2-40B4-BE49-F238E27FC236}">
                    <a16:creationId xmlns:a16="http://schemas.microsoft.com/office/drawing/2014/main" id="{F971EA46-A934-4449-937E-BD63E9C8CAFE}"/>
                  </a:ext>
                </a:extLst>
              </p14:cNvPr>
              <p14:cNvContentPartPr/>
              <p14:nvPr/>
            </p14:nvContentPartPr>
            <p14:xfrm>
              <a:off x="212343" y="732587"/>
              <a:ext cx="3462840" cy="106920"/>
            </p14:xfrm>
          </p:contentPart>
        </mc:Choice>
        <mc:Fallback xmlns="">
          <p:pic>
            <p:nvPicPr>
              <p:cNvPr id="11" name="Freihand 10">
                <a:extLst>
                  <a:ext uri="{FF2B5EF4-FFF2-40B4-BE49-F238E27FC236}">
                    <a16:creationId xmlns:a16="http://schemas.microsoft.com/office/drawing/2014/main" id="{F971EA46-A934-4449-937E-BD63E9C8CAFE}"/>
                  </a:ext>
                </a:extLst>
              </p:cNvPr>
              <p:cNvPicPr/>
              <p:nvPr/>
            </p:nvPicPr>
            <p:blipFill>
              <a:blip r:embed="rId465"/>
              <a:stretch>
                <a:fillRect/>
              </a:stretch>
            </p:blipFill>
            <p:spPr>
              <a:xfrm>
                <a:off x="208023" y="728267"/>
                <a:ext cx="3471480" cy="115560"/>
              </a:xfrm>
              <a:prstGeom prst="rect">
                <a:avLst/>
              </a:prstGeom>
            </p:spPr>
          </p:pic>
        </mc:Fallback>
      </mc:AlternateContent>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4AACAD32-EB01-4C83-A6DA-6A2CAB0452EE}"/>
              </a:ext>
            </a:extLst>
          </p:cNvPr>
          <p:cNvGrpSpPr/>
          <p:nvPr/>
        </p:nvGrpSpPr>
        <p:grpSpPr>
          <a:xfrm>
            <a:off x="897783" y="683251"/>
            <a:ext cx="3837240" cy="2588040"/>
            <a:chOff x="897783" y="683251"/>
            <a:chExt cx="3837240" cy="2588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EC14BC-0F35-4A4C-8FA5-2FD814808BB9}"/>
                    </a:ext>
                  </a:extLst>
                </p14:cNvPr>
                <p14:cNvContentPartPr/>
                <p14:nvPr/>
              </p14:nvContentPartPr>
              <p14:xfrm>
                <a:off x="897783" y="1043971"/>
                <a:ext cx="2903400" cy="2227320"/>
              </p14:xfrm>
            </p:contentPart>
          </mc:Choice>
          <mc:Fallback xmlns="">
            <p:pic>
              <p:nvPicPr>
                <p:cNvPr id="2" name="Freihand 1">
                  <a:extLst>
                    <a:ext uri="{FF2B5EF4-FFF2-40B4-BE49-F238E27FC236}">
                      <a16:creationId xmlns:a16="http://schemas.microsoft.com/office/drawing/2014/main" id="{0FEC14BC-0F35-4A4C-8FA5-2FD814808BB9}"/>
                    </a:ext>
                  </a:extLst>
                </p:cNvPr>
                <p:cNvPicPr/>
                <p:nvPr/>
              </p:nvPicPr>
              <p:blipFill>
                <a:blip r:embed="rId4"/>
                <a:stretch>
                  <a:fillRect/>
                </a:stretch>
              </p:blipFill>
              <p:spPr>
                <a:xfrm>
                  <a:off x="893463" y="1039651"/>
                  <a:ext cx="2912040" cy="223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3AA1785-40C5-483C-B628-F0EB06FDF7AF}"/>
                    </a:ext>
                  </a:extLst>
                </p14:cNvPr>
                <p14:cNvContentPartPr/>
                <p14:nvPr/>
              </p14:nvContentPartPr>
              <p14:xfrm>
                <a:off x="3940143" y="810331"/>
                <a:ext cx="91080" cy="86040"/>
              </p14:xfrm>
            </p:contentPart>
          </mc:Choice>
          <mc:Fallback xmlns="">
            <p:pic>
              <p:nvPicPr>
                <p:cNvPr id="3" name="Freihand 2">
                  <a:extLst>
                    <a:ext uri="{FF2B5EF4-FFF2-40B4-BE49-F238E27FC236}">
                      <a16:creationId xmlns:a16="http://schemas.microsoft.com/office/drawing/2014/main" id="{D3AA1785-40C5-483C-B628-F0EB06FDF7AF}"/>
                    </a:ext>
                  </a:extLst>
                </p:cNvPr>
                <p:cNvPicPr/>
                <p:nvPr/>
              </p:nvPicPr>
              <p:blipFill>
                <a:blip r:embed="rId6"/>
                <a:stretch>
                  <a:fillRect/>
                </a:stretch>
              </p:blipFill>
              <p:spPr>
                <a:xfrm>
                  <a:off x="3935823" y="806011"/>
                  <a:ext cx="99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F089B33-2D27-497C-8347-D86F640E09BA}"/>
                    </a:ext>
                  </a:extLst>
                </p14:cNvPr>
                <p14:cNvContentPartPr/>
                <p14:nvPr/>
              </p14:nvContentPartPr>
              <p14:xfrm>
                <a:off x="4015743" y="817171"/>
                <a:ext cx="42480" cy="202680"/>
              </p14:xfrm>
            </p:contentPart>
          </mc:Choice>
          <mc:Fallback xmlns="">
            <p:pic>
              <p:nvPicPr>
                <p:cNvPr id="4" name="Freihand 3">
                  <a:extLst>
                    <a:ext uri="{FF2B5EF4-FFF2-40B4-BE49-F238E27FC236}">
                      <a16:creationId xmlns:a16="http://schemas.microsoft.com/office/drawing/2014/main" id="{3F089B33-2D27-497C-8347-D86F640E09BA}"/>
                    </a:ext>
                  </a:extLst>
                </p:cNvPr>
                <p:cNvPicPr/>
                <p:nvPr/>
              </p:nvPicPr>
              <p:blipFill>
                <a:blip r:embed="rId8"/>
                <a:stretch>
                  <a:fillRect/>
                </a:stretch>
              </p:blipFill>
              <p:spPr>
                <a:xfrm>
                  <a:off x="4011423" y="812851"/>
                  <a:ext cx="51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45306A1-AB13-49FF-AB0D-D443FB2BA00B}"/>
                    </a:ext>
                  </a:extLst>
                </p14:cNvPr>
                <p14:cNvContentPartPr/>
                <p14:nvPr/>
              </p14:nvContentPartPr>
              <p14:xfrm>
                <a:off x="4143183" y="824011"/>
                <a:ext cx="157320" cy="18000"/>
              </p14:xfrm>
            </p:contentPart>
          </mc:Choice>
          <mc:Fallback xmlns="">
            <p:pic>
              <p:nvPicPr>
                <p:cNvPr id="5" name="Freihand 4">
                  <a:extLst>
                    <a:ext uri="{FF2B5EF4-FFF2-40B4-BE49-F238E27FC236}">
                      <a16:creationId xmlns:a16="http://schemas.microsoft.com/office/drawing/2014/main" id="{545306A1-AB13-49FF-AB0D-D443FB2BA00B}"/>
                    </a:ext>
                  </a:extLst>
                </p:cNvPr>
                <p:cNvPicPr/>
                <p:nvPr/>
              </p:nvPicPr>
              <p:blipFill>
                <a:blip r:embed="rId10"/>
                <a:stretch>
                  <a:fillRect/>
                </a:stretch>
              </p:blipFill>
              <p:spPr>
                <a:xfrm>
                  <a:off x="4138863" y="819691"/>
                  <a:ext cx="16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A5BE357-2B96-4234-85FB-B8F95FF8BC57}"/>
                    </a:ext>
                  </a:extLst>
                </p14:cNvPr>
                <p14:cNvContentPartPr/>
                <p14:nvPr/>
              </p14:nvContentPartPr>
              <p14:xfrm>
                <a:off x="4186383" y="851371"/>
                <a:ext cx="154080" cy="27000"/>
              </p14:xfrm>
            </p:contentPart>
          </mc:Choice>
          <mc:Fallback xmlns="">
            <p:pic>
              <p:nvPicPr>
                <p:cNvPr id="6" name="Freihand 5">
                  <a:extLst>
                    <a:ext uri="{FF2B5EF4-FFF2-40B4-BE49-F238E27FC236}">
                      <a16:creationId xmlns:a16="http://schemas.microsoft.com/office/drawing/2014/main" id="{6A5BE357-2B96-4234-85FB-B8F95FF8BC57}"/>
                    </a:ext>
                  </a:extLst>
                </p:cNvPr>
                <p:cNvPicPr/>
                <p:nvPr/>
              </p:nvPicPr>
              <p:blipFill>
                <a:blip r:embed="rId12"/>
                <a:stretch>
                  <a:fillRect/>
                </a:stretch>
              </p:blipFill>
              <p:spPr>
                <a:xfrm>
                  <a:off x="4182063" y="847051"/>
                  <a:ext cx="162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C2045C77-0346-45DB-8CBB-D485A97378F7}"/>
                    </a:ext>
                  </a:extLst>
                </p14:cNvPr>
                <p14:cNvContentPartPr/>
                <p14:nvPr/>
              </p14:nvContentPartPr>
              <p14:xfrm>
                <a:off x="4391943" y="770011"/>
                <a:ext cx="151920" cy="154800"/>
              </p14:xfrm>
            </p:contentPart>
          </mc:Choice>
          <mc:Fallback xmlns="">
            <p:pic>
              <p:nvPicPr>
                <p:cNvPr id="7" name="Freihand 6">
                  <a:extLst>
                    <a:ext uri="{FF2B5EF4-FFF2-40B4-BE49-F238E27FC236}">
                      <a16:creationId xmlns:a16="http://schemas.microsoft.com/office/drawing/2014/main" id="{C2045C77-0346-45DB-8CBB-D485A97378F7}"/>
                    </a:ext>
                  </a:extLst>
                </p:cNvPr>
                <p:cNvPicPr/>
                <p:nvPr/>
              </p:nvPicPr>
              <p:blipFill>
                <a:blip r:embed="rId14"/>
                <a:stretch>
                  <a:fillRect/>
                </a:stretch>
              </p:blipFill>
              <p:spPr>
                <a:xfrm>
                  <a:off x="4387623" y="765691"/>
                  <a:ext cx="160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98DF2DF-40DA-4010-9303-C7489A0A28B3}"/>
                    </a:ext>
                  </a:extLst>
                </p14:cNvPr>
                <p14:cNvContentPartPr/>
                <p14:nvPr/>
              </p14:nvContentPartPr>
              <p14:xfrm>
                <a:off x="4633863" y="683251"/>
                <a:ext cx="8640" cy="129600"/>
              </p14:xfrm>
            </p:contentPart>
          </mc:Choice>
          <mc:Fallback xmlns="">
            <p:pic>
              <p:nvPicPr>
                <p:cNvPr id="8" name="Freihand 7">
                  <a:extLst>
                    <a:ext uri="{FF2B5EF4-FFF2-40B4-BE49-F238E27FC236}">
                      <a16:creationId xmlns:a16="http://schemas.microsoft.com/office/drawing/2014/main" id="{B98DF2DF-40DA-4010-9303-C7489A0A28B3}"/>
                    </a:ext>
                  </a:extLst>
                </p:cNvPr>
                <p:cNvPicPr/>
                <p:nvPr/>
              </p:nvPicPr>
              <p:blipFill>
                <a:blip r:embed="rId16"/>
                <a:stretch>
                  <a:fillRect/>
                </a:stretch>
              </p:blipFill>
              <p:spPr>
                <a:xfrm>
                  <a:off x="4629543" y="678931"/>
                  <a:ext cx="17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E0022309-DDB5-49DC-BADB-F20172D32A6F}"/>
                    </a:ext>
                  </a:extLst>
                </p14:cNvPr>
                <p14:cNvContentPartPr/>
                <p14:nvPr/>
              </p14:nvContentPartPr>
              <p14:xfrm>
                <a:off x="4534503" y="691171"/>
                <a:ext cx="200520" cy="116640"/>
              </p14:xfrm>
            </p:contentPart>
          </mc:Choice>
          <mc:Fallback xmlns="">
            <p:pic>
              <p:nvPicPr>
                <p:cNvPr id="9" name="Freihand 8">
                  <a:extLst>
                    <a:ext uri="{FF2B5EF4-FFF2-40B4-BE49-F238E27FC236}">
                      <a16:creationId xmlns:a16="http://schemas.microsoft.com/office/drawing/2014/main" id="{E0022309-DDB5-49DC-BADB-F20172D32A6F}"/>
                    </a:ext>
                  </a:extLst>
                </p:cNvPr>
                <p:cNvPicPr/>
                <p:nvPr/>
              </p:nvPicPr>
              <p:blipFill>
                <a:blip r:embed="rId18"/>
                <a:stretch>
                  <a:fillRect/>
                </a:stretch>
              </p:blipFill>
              <p:spPr>
                <a:xfrm>
                  <a:off x="4530183" y="686851"/>
                  <a:ext cx="2091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C77C2F1D-FB73-4371-ACC3-57AD9DAD3AF6}"/>
                  </a:ext>
                </a:extLst>
              </p14:cNvPr>
              <p14:cNvContentPartPr/>
              <p14:nvPr/>
            </p14:nvContentPartPr>
            <p14:xfrm>
              <a:off x="922623" y="1530331"/>
              <a:ext cx="3240720" cy="1013040"/>
            </p14:xfrm>
          </p:contentPart>
        </mc:Choice>
        <mc:Fallback xmlns="">
          <p:pic>
            <p:nvPicPr>
              <p:cNvPr id="11" name="Freihand 10">
                <a:extLst>
                  <a:ext uri="{FF2B5EF4-FFF2-40B4-BE49-F238E27FC236}">
                    <a16:creationId xmlns:a16="http://schemas.microsoft.com/office/drawing/2014/main" id="{C77C2F1D-FB73-4371-ACC3-57AD9DAD3AF6}"/>
                  </a:ext>
                </a:extLst>
              </p:cNvPr>
              <p:cNvPicPr/>
              <p:nvPr/>
            </p:nvPicPr>
            <p:blipFill>
              <a:blip r:embed="rId20"/>
              <a:stretch>
                <a:fillRect/>
              </a:stretch>
            </p:blipFill>
            <p:spPr>
              <a:xfrm>
                <a:off x="918303" y="1526011"/>
                <a:ext cx="3249360" cy="1021680"/>
              </a:xfrm>
              <a:prstGeom prst="rect">
                <a:avLst/>
              </a:prstGeom>
            </p:spPr>
          </p:pic>
        </mc:Fallback>
      </mc:AlternateContent>
      <p:grpSp>
        <p:nvGrpSpPr>
          <p:cNvPr id="26" name="Gruppieren 25">
            <a:extLst>
              <a:ext uri="{FF2B5EF4-FFF2-40B4-BE49-F238E27FC236}">
                <a16:creationId xmlns:a16="http://schemas.microsoft.com/office/drawing/2014/main" id="{46E9E2A4-B06C-4E81-BC5A-94BB7BC489E7}"/>
              </a:ext>
            </a:extLst>
          </p:cNvPr>
          <p:cNvGrpSpPr/>
          <p:nvPr/>
        </p:nvGrpSpPr>
        <p:grpSpPr>
          <a:xfrm>
            <a:off x="28023" y="2393611"/>
            <a:ext cx="791640" cy="293040"/>
            <a:chOff x="28023" y="2393611"/>
            <a:chExt cx="791640" cy="29304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754C133-2CD1-4AEA-BC04-1BDDF41C2A6E}"/>
                    </a:ext>
                  </a:extLst>
                </p14:cNvPr>
                <p14:cNvContentPartPr/>
                <p14:nvPr/>
              </p14:nvContentPartPr>
              <p14:xfrm>
                <a:off x="28023" y="2507731"/>
                <a:ext cx="108360" cy="101160"/>
              </p14:xfrm>
            </p:contentPart>
          </mc:Choice>
          <mc:Fallback xmlns="">
            <p:pic>
              <p:nvPicPr>
                <p:cNvPr id="12" name="Freihand 11">
                  <a:extLst>
                    <a:ext uri="{FF2B5EF4-FFF2-40B4-BE49-F238E27FC236}">
                      <a16:creationId xmlns:a16="http://schemas.microsoft.com/office/drawing/2014/main" id="{8754C133-2CD1-4AEA-BC04-1BDDF41C2A6E}"/>
                    </a:ext>
                  </a:extLst>
                </p:cNvPr>
                <p:cNvPicPr/>
                <p:nvPr/>
              </p:nvPicPr>
              <p:blipFill>
                <a:blip r:embed="rId22"/>
                <a:stretch>
                  <a:fillRect/>
                </a:stretch>
              </p:blipFill>
              <p:spPr>
                <a:xfrm>
                  <a:off x="23703" y="2503411"/>
                  <a:ext cx="117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010ED0CE-59DC-4ED1-B6D8-1CD39A65EF0B}"/>
                    </a:ext>
                  </a:extLst>
                </p14:cNvPr>
                <p14:cNvContentPartPr/>
                <p14:nvPr/>
              </p14:nvContentPartPr>
              <p14:xfrm>
                <a:off x="93183" y="2595931"/>
                <a:ext cx="64800" cy="66240"/>
              </p14:xfrm>
            </p:contentPart>
          </mc:Choice>
          <mc:Fallback xmlns="">
            <p:pic>
              <p:nvPicPr>
                <p:cNvPr id="13" name="Freihand 12">
                  <a:extLst>
                    <a:ext uri="{FF2B5EF4-FFF2-40B4-BE49-F238E27FC236}">
                      <a16:creationId xmlns:a16="http://schemas.microsoft.com/office/drawing/2014/main" id="{010ED0CE-59DC-4ED1-B6D8-1CD39A65EF0B}"/>
                    </a:ext>
                  </a:extLst>
                </p:cNvPr>
                <p:cNvPicPr/>
                <p:nvPr/>
              </p:nvPicPr>
              <p:blipFill>
                <a:blip r:embed="rId24"/>
                <a:stretch>
                  <a:fillRect/>
                </a:stretch>
              </p:blipFill>
              <p:spPr>
                <a:xfrm>
                  <a:off x="88863" y="2591611"/>
                  <a:ext cx="73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3E5FA2B-E0E2-40BE-9EFD-CA4A1BDAAA4A}"/>
                    </a:ext>
                  </a:extLst>
                </p14:cNvPr>
                <p14:cNvContentPartPr/>
                <p14:nvPr/>
              </p14:nvContentPartPr>
              <p14:xfrm>
                <a:off x="222423" y="2507011"/>
                <a:ext cx="25560" cy="99000"/>
              </p14:xfrm>
            </p:contentPart>
          </mc:Choice>
          <mc:Fallback xmlns="">
            <p:pic>
              <p:nvPicPr>
                <p:cNvPr id="14" name="Freihand 13">
                  <a:extLst>
                    <a:ext uri="{FF2B5EF4-FFF2-40B4-BE49-F238E27FC236}">
                      <a16:creationId xmlns:a16="http://schemas.microsoft.com/office/drawing/2014/main" id="{53E5FA2B-E0E2-40BE-9EFD-CA4A1BDAAA4A}"/>
                    </a:ext>
                  </a:extLst>
                </p:cNvPr>
                <p:cNvPicPr/>
                <p:nvPr/>
              </p:nvPicPr>
              <p:blipFill>
                <a:blip r:embed="rId26"/>
                <a:stretch>
                  <a:fillRect/>
                </a:stretch>
              </p:blipFill>
              <p:spPr>
                <a:xfrm>
                  <a:off x="218103" y="2502691"/>
                  <a:ext cx="34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B1139CD8-BD2D-40D3-BC6C-3A7F0F2E4A14}"/>
                    </a:ext>
                  </a:extLst>
                </p14:cNvPr>
                <p14:cNvContentPartPr/>
                <p14:nvPr/>
              </p14:nvContentPartPr>
              <p14:xfrm>
                <a:off x="192903" y="2564251"/>
                <a:ext cx="86040" cy="1800"/>
              </p14:xfrm>
            </p:contentPart>
          </mc:Choice>
          <mc:Fallback xmlns="">
            <p:pic>
              <p:nvPicPr>
                <p:cNvPr id="15" name="Freihand 14">
                  <a:extLst>
                    <a:ext uri="{FF2B5EF4-FFF2-40B4-BE49-F238E27FC236}">
                      <a16:creationId xmlns:a16="http://schemas.microsoft.com/office/drawing/2014/main" id="{B1139CD8-BD2D-40D3-BC6C-3A7F0F2E4A14}"/>
                    </a:ext>
                  </a:extLst>
                </p:cNvPr>
                <p:cNvPicPr/>
                <p:nvPr/>
              </p:nvPicPr>
              <p:blipFill>
                <a:blip r:embed="rId28"/>
                <a:stretch>
                  <a:fillRect/>
                </a:stretch>
              </p:blipFill>
              <p:spPr>
                <a:xfrm>
                  <a:off x="188583" y="2559931"/>
                  <a:ext cx="94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FFF53B0-EAD1-4AB6-B9CF-13CD208516C1}"/>
                    </a:ext>
                  </a:extLst>
                </p14:cNvPr>
                <p14:cNvContentPartPr/>
                <p14:nvPr/>
              </p14:nvContentPartPr>
              <p14:xfrm>
                <a:off x="288663" y="2500891"/>
                <a:ext cx="87840" cy="138240"/>
              </p14:xfrm>
            </p:contentPart>
          </mc:Choice>
          <mc:Fallback xmlns="">
            <p:pic>
              <p:nvPicPr>
                <p:cNvPr id="16" name="Freihand 15">
                  <a:extLst>
                    <a:ext uri="{FF2B5EF4-FFF2-40B4-BE49-F238E27FC236}">
                      <a16:creationId xmlns:a16="http://schemas.microsoft.com/office/drawing/2014/main" id="{1FFF53B0-EAD1-4AB6-B9CF-13CD208516C1}"/>
                    </a:ext>
                  </a:extLst>
                </p:cNvPr>
                <p:cNvPicPr/>
                <p:nvPr/>
              </p:nvPicPr>
              <p:blipFill>
                <a:blip r:embed="rId30"/>
                <a:stretch>
                  <a:fillRect/>
                </a:stretch>
              </p:blipFill>
              <p:spPr>
                <a:xfrm>
                  <a:off x="284343" y="2496571"/>
                  <a:ext cx="96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DBFC49C-E393-49EB-9C5C-8B9F18EE054B}"/>
                    </a:ext>
                  </a:extLst>
                </p14:cNvPr>
                <p14:cNvContentPartPr/>
                <p14:nvPr/>
              </p14:nvContentPartPr>
              <p14:xfrm>
                <a:off x="430143" y="2515651"/>
                <a:ext cx="17280" cy="89640"/>
              </p14:xfrm>
            </p:contentPart>
          </mc:Choice>
          <mc:Fallback xmlns="">
            <p:pic>
              <p:nvPicPr>
                <p:cNvPr id="17" name="Freihand 16">
                  <a:extLst>
                    <a:ext uri="{FF2B5EF4-FFF2-40B4-BE49-F238E27FC236}">
                      <a16:creationId xmlns:a16="http://schemas.microsoft.com/office/drawing/2014/main" id="{6DBFC49C-E393-49EB-9C5C-8B9F18EE054B}"/>
                    </a:ext>
                  </a:extLst>
                </p:cNvPr>
                <p:cNvPicPr/>
                <p:nvPr/>
              </p:nvPicPr>
              <p:blipFill>
                <a:blip r:embed="rId32"/>
                <a:stretch>
                  <a:fillRect/>
                </a:stretch>
              </p:blipFill>
              <p:spPr>
                <a:xfrm>
                  <a:off x="425823" y="2511331"/>
                  <a:ext cx="2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91AAAE26-AA17-4863-871A-E99EB4EE4F99}"/>
                    </a:ext>
                  </a:extLst>
                </p14:cNvPr>
                <p14:cNvContentPartPr/>
                <p14:nvPr/>
              </p14:nvContentPartPr>
              <p14:xfrm>
                <a:off x="383343" y="2550211"/>
                <a:ext cx="102960" cy="9000"/>
              </p14:xfrm>
            </p:contentPart>
          </mc:Choice>
          <mc:Fallback xmlns="">
            <p:pic>
              <p:nvPicPr>
                <p:cNvPr id="18" name="Freihand 17">
                  <a:extLst>
                    <a:ext uri="{FF2B5EF4-FFF2-40B4-BE49-F238E27FC236}">
                      <a16:creationId xmlns:a16="http://schemas.microsoft.com/office/drawing/2014/main" id="{91AAAE26-AA17-4863-871A-E99EB4EE4F99}"/>
                    </a:ext>
                  </a:extLst>
                </p:cNvPr>
                <p:cNvPicPr/>
                <p:nvPr/>
              </p:nvPicPr>
              <p:blipFill>
                <a:blip r:embed="rId34"/>
                <a:stretch>
                  <a:fillRect/>
                </a:stretch>
              </p:blipFill>
              <p:spPr>
                <a:xfrm>
                  <a:off x="379023" y="2545891"/>
                  <a:ext cx="111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D5272756-7B9B-41DF-A677-5268CF85B5BA}"/>
                    </a:ext>
                  </a:extLst>
                </p14:cNvPr>
                <p14:cNvContentPartPr/>
                <p14:nvPr/>
              </p14:nvContentPartPr>
              <p14:xfrm>
                <a:off x="494943" y="2493691"/>
                <a:ext cx="100800" cy="102240"/>
              </p14:xfrm>
            </p:contentPart>
          </mc:Choice>
          <mc:Fallback xmlns="">
            <p:pic>
              <p:nvPicPr>
                <p:cNvPr id="19" name="Freihand 18">
                  <a:extLst>
                    <a:ext uri="{FF2B5EF4-FFF2-40B4-BE49-F238E27FC236}">
                      <a16:creationId xmlns:a16="http://schemas.microsoft.com/office/drawing/2014/main" id="{D5272756-7B9B-41DF-A677-5268CF85B5BA}"/>
                    </a:ext>
                  </a:extLst>
                </p:cNvPr>
                <p:cNvPicPr/>
                <p:nvPr/>
              </p:nvPicPr>
              <p:blipFill>
                <a:blip r:embed="rId36"/>
                <a:stretch>
                  <a:fillRect/>
                </a:stretch>
              </p:blipFill>
              <p:spPr>
                <a:xfrm>
                  <a:off x="490623" y="2489371"/>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7FCC66CF-8737-4C39-ACDB-299F74692A96}"/>
                    </a:ext>
                  </a:extLst>
                </p14:cNvPr>
                <p14:cNvContentPartPr/>
                <p14:nvPr/>
              </p14:nvContentPartPr>
              <p14:xfrm>
                <a:off x="460743" y="2464891"/>
                <a:ext cx="191520" cy="7560"/>
              </p14:xfrm>
            </p:contentPart>
          </mc:Choice>
          <mc:Fallback xmlns="">
            <p:pic>
              <p:nvPicPr>
                <p:cNvPr id="20" name="Freihand 19">
                  <a:extLst>
                    <a:ext uri="{FF2B5EF4-FFF2-40B4-BE49-F238E27FC236}">
                      <a16:creationId xmlns:a16="http://schemas.microsoft.com/office/drawing/2014/main" id="{7FCC66CF-8737-4C39-ACDB-299F74692A96}"/>
                    </a:ext>
                  </a:extLst>
                </p:cNvPr>
                <p:cNvPicPr/>
                <p:nvPr/>
              </p:nvPicPr>
              <p:blipFill>
                <a:blip r:embed="rId38"/>
                <a:stretch>
                  <a:fillRect/>
                </a:stretch>
              </p:blipFill>
              <p:spPr>
                <a:xfrm>
                  <a:off x="456423" y="2460571"/>
                  <a:ext cx="20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25B17515-3D85-4B7E-9F20-30EAD8A7B415}"/>
                    </a:ext>
                  </a:extLst>
                </p14:cNvPr>
                <p14:cNvContentPartPr/>
                <p14:nvPr/>
              </p14:nvContentPartPr>
              <p14:xfrm>
                <a:off x="637503" y="2432851"/>
                <a:ext cx="69120" cy="141480"/>
              </p14:xfrm>
            </p:contentPart>
          </mc:Choice>
          <mc:Fallback xmlns="">
            <p:pic>
              <p:nvPicPr>
                <p:cNvPr id="21" name="Freihand 20">
                  <a:extLst>
                    <a:ext uri="{FF2B5EF4-FFF2-40B4-BE49-F238E27FC236}">
                      <a16:creationId xmlns:a16="http://schemas.microsoft.com/office/drawing/2014/main" id="{25B17515-3D85-4B7E-9F20-30EAD8A7B415}"/>
                    </a:ext>
                  </a:extLst>
                </p:cNvPr>
                <p:cNvPicPr/>
                <p:nvPr/>
              </p:nvPicPr>
              <p:blipFill>
                <a:blip r:embed="rId40"/>
                <a:stretch>
                  <a:fillRect/>
                </a:stretch>
              </p:blipFill>
              <p:spPr>
                <a:xfrm>
                  <a:off x="633183" y="2428531"/>
                  <a:ext cx="77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64876828-7569-420E-A2A2-3ECFAE682D35}"/>
                    </a:ext>
                  </a:extLst>
                </p14:cNvPr>
                <p14:cNvContentPartPr/>
                <p14:nvPr/>
              </p14:nvContentPartPr>
              <p14:xfrm>
                <a:off x="727863" y="2488291"/>
                <a:ext cx="32760" cy="63720"/>
              </p14:xfrm>
            </p:contentPart>
          </mc:Choice>
          <mc:Fallback xmlns="">
            <p:pic>
              <p:nvPicPr>
                <p:cNvPr id="22" name="Freihand 21">
                  <a:extLst>
                    <a:ext uri="{FF2B5EF4-FFF2-40B4-BE49-F238E27FC236}">
                      <a16:creationId xmlns:a16="http://schemas.microsoft.com/office/drawing/2014/main" id="{64876828-7569-420E-A2A2-3ECFAE682D35}"/>
                    </a:ext>
                  </a:extLst>
                </p:cNvPr>
                <p:cNvPicPr/>
                <p:nvPr/>
              </p:nvPicPr>
              <p:blipFill>
                <a:blip r:embed="rId42"/>
                <a:stretch>
                  <a:fillRect/>
                </a:stretch>
              </p:blipFill>
              <p:spPr>
                <a:xfrm>
                  <a:off x="723543" y="2483971"/>
                  <a:ext cx="41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DC2DE00-7350-475F-8D79-3926DA44F2A5}"/>
                    </a:ext>
                  </a:extLst>
                </p14:cNvPr>
                <p14:cNvContentPartPr/>
                <p14:nvPr/>
              </p14:nvContentPartPr>
              <p14:xfrm>
                <a:off x="752343" y="2393611"/>
                <a:ext cx="67320" cy="293040"/>
              </p14:xfrm>
            </p:contentPart>
          </mc:Choice>
          <mc:Fallback xmlns="">
            <p:pic>
              <p:nvPicPr>
                <p:cNvPr id="23" name="Freihand 22">
                  <a:extLst>
                    <a:ext uri="{FF2B5EF4-FFF2-40B4-BE49-F238E27FC236}">
                      <a16:creationId xmlns:a16="http://schemas.microsoft.com/office/drawing/2014/main" id="{3DC2DE00-7350-475F-8D79-3926DA44F2A5}"/>
                    </a:ext>
                  </a:extLst>
                </p:cNvPr>
                <p:cNvPicPr/>
                <p:nvPr/>
              </p:nvPicPr>
              <p:blipFill>
                <a:blip r:embed="rId44"/>
                <a:stretch>
                  <a:fillRect/>
                </a:stretch>
              </p:blipFill>
              <p:spPr>
                <a:xfrm>
                  <a:off x="748023" y="2389291"/>
                  <a:ext cx="759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59657E89-31A2-40E6-8501-A7CE78D710CF}"/>
                    </a:ext>
                  </a:extLst>
                </p14:cNvPr>
                <p14:cNvContentPartPr/>
                <p14:nvPr/>
              </p14:nvContentPartPr>
              <p14:xfrm>
                <a:off x="743343" y="2539411"/>
                <a:ext cx="53280" cy="55800"/>
              </p14:xfrm>
            </p:contentPart>
          </mc:Choice>
          <mc:Fallback xmlns="">
            <p:pic>
              <p:nvPicPr>
                <p:cNvPr id="25" name="Freihand 24">
                  <a:extLst>
                    <a:ext uri="{FF2B5EF4-FFF2-40B4-BE49-F238E27FC236}">
                      <a16:creationId xmlns:a16="http://schemas.microsoft.com/office/drawing/2014/main" id="{59657E89-31A2-40E6-8501-A7CE78D710CF}"/>
                    </a:ext>
                  </a:extLst>
                </p:cNvPr>
                <p:cNvPicPr/>
                <p:nvPr/>
              </p:nvPicPr>
              <p:blipFill>
                <a:blip r:embed="rId46"/>
                <a:stretch>
                  <a:fillRect/>
                </a:stretch>
              </p:blipFill>
              <p:spPr>
                <a:xfrm>
                  <a:off x="739023" y="2535091"/>
                  <a:ext cx="61920" cy="64440"/>
                </a:xfrm>
                <a:prstGeom prst="rect">
                  <a:avLst/>
                </a:prstGeom>
              </p:spPr>
            </p:pic>
          </mc:Fallback>
        </mc:AlternateContent>
      </p:grpSp>
      <p:grpSp>
        <p:nvGrpSpPr>
          <p:cNvPr id="40" name="Gruppieren 39">
            <a:extLst>
              <a:ext uri="{FF2B5EF4-FFF2-40B4-BE49-F238E27FC236}">
                <a16:creationId xmlns:a16="http://schemas.microsoft.com/office/drawing/2014/main" id="{1664051B-10E2-4C80-A4AC-7F6ADE06DABF}"/>
              </a:ext>
            </a:extLst>
          </p:cNvPr>
          <p:cNvGrpSpPr/>
          <p:nvPr/>
        </p:nvGrpSpPr>
        <p:grpSpPr>
          <a:xfrm>
            <a:off x="4381503" y="1245571"/>
            <a:ext cx="1280520" cy="299880"/>
            <a:chOff x="4381503" y="1245571"/>
            <a:chExt cx="1280520" cy="299880"/>
          </a:xfrm>
        </p:grpSpPr>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D9FF16F5-B9F6-4F49-BDC3-DBB6E9A3CA65}"/>
                    </a:ext>
                  </a:extLst>
                </p14:cNvPr>
                <p14:cNvContentPartPr/>
                <p14:nvPr/>
              </p14:nvContentPartPr>
              <p14:xfrm>
                <a:off x="4381503" y="1410091"/>
                <a:ext cx="104760" cy="124920"/>
              </p14:xfrm>
            </p:contentPart>
          </mc:Choice>
          <mc:Fallback xmlns="">
            <p:pic>
              <p:nvPicPr>
                <p:cNvPr id="27" name="Freihand 26">
                  <a:extLst>
                    <a:ext uri="{FF2B5EF4-FFF2-40B4-BE49-F238E27FC236}">
                      <a16:creationId xmlns:a16="http://schemas.microsoft.com/office/drawing/2014/main" id="{D9FF16F5-B9F6-4F49-BDC3-DBB6E9A3CA65}"/>
                    </a:ext>
                  </a:extLst>
                </p:cNvPr>
                <p:cNvPicPr/>
                <p:nvPr/>
              </p:nvPicPr>
              <p:blipFill>
                <a:blip r:embed="rId48"/>
                <a:stretch>
                  <a:fillRect/>
                </a:stretch>
              </p:blipFill>
              <p:spPr>
                <a:xfrm>
                  <a:off x="4377183" y="1405771"/>
                  <a:ext cx="113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63E21B5-D4A1-4507-A154-0300EC0F14F7}"/>
                    </a:ext>
                  </a:extLst>
                </p14:cNvPr>
                <p14:cNvContentPartPr/>
                <p14:nvPr/>
              </p14:nvContentPartPr>
              <p14:xfrm>
                <a:off x="4483023" y="1491451"/>
                <a:ext cx="82440" cy="54000"/>
              </p14:xfrm>
            </p:contentPart>
          </mc:Choice>
          <mc:Fallback xmlns="">
            <p:pic>
              <p:nvPicPr>
                <p:cNvPr id="28" name="Freihand 27">
                  <a:extLst>
                    <a:ext uri="{FF2B5EF4-FFF2-40B4-BE49-F238E27FC236}">
                      <a16:creationId xmlns:a16="http://schemas.microsoft.com/office/drawing/2014/main" id="{463E21B5-D4A1-4507-A154-0300EC0F14F7}"/>
                    </a:ext>
                  </a:extLst>
                </p:cNvPr>
                <p:cNvPicPr/>
                <p:nvPr/>
              </p:nvPicPr>
              <p:blipFill>
                <a:blip r:embed="rId50"/>
                <a:stretch>
                  <a:fillRect/>
                </a:stretch>
              </p:blipFill>
              <p:spPr>
                <a:xfrm>
                  <a:off x="4478703" y="1487131"/>
                  <a:ext cx="91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DFC1F7B6-4119-4A6D-8150-D908377A24F8}"/>
                    </a:ext>
                  </a:extLst>
                </p14:cNvPr>
                <p14:cNvContentPartPr/>
                <p14:nvPr/>
              </p14:nvContentPartPr>
              <p14:xfrm>
                <a:off x="4578783" y="1402891"/>
                <a:ext cx="157320" cy="129240"/>
              </p14:xfrm>
            </p:contentPart>
          </mc:Choice>
          <mc:Fallback xmlns="">
            <p:pic>
              <p:nvPicPr>
                <p:cNvPr id="29" name="Freihand 28">
                  <a:extLst>
                    <a:ext uri="{FF2B5EF4-FFF2-40B4-BE49-F238E27FC236}">
                      <a16:creationId xmlns:a16="http://schemas.microsoft.com/office/drawing/2014/main" id="{DFC1F7B6-4119-4A6D-8150-D908377A24F8}"/>
                    </a:ext>
                  </a:extLst>
                </p:cNvPr>
                <p:cNvPicPr/>
                <p:nvPr/>
              </p:nvPicPr>
              <p:blipFill>
                <a:blip r:embed="rId52"/>
                <a:stretch>
                  <a:fillRect/>
                </a:stretch>
              </p:blipFill>
              <p:spPr>
                <a:xfrm>
                  <a:off x="4574463" y="1398571"/>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49988287-5C03-4A41-85ED-10B698988ECA}"/>
                    </a:ext>
                  </a:extLst>
                </p14:cNvPr>
                <p14:cNvContentPartPr/>
                <p14:nvPr/>
              </p14:nvContentPartPr>
              <p14:xfrm>
                <a:off x="4769583" y="1348891"/>
                <a:ext cx="137880" cy="163080"/>
              </p14:xfrm>
            </p:contentPart>
          </mc:Choice>
          <mc:Fallback xmlns="">
            <p:pic>
              <p:nvPicPr>
                <p:cNvPr id="30" name="Freihand 29">
                  <a:extLst>
                    <a:ext uri="{FF2B5EF4-FFF2-40B4-BE49-F238E27FC236}">
                      <a16:creationId xmlns:a16="http://schemas.microsoft.com/office/drawing/2014/main" id="{49988287-5C03-4A41-85ED-10B698988ECA}"/>
                    </a:ext>
                  </a:extLst>
                </p:cNvPr>
                <p:cNvPicPr/>
                <p:nvPr/>
              </p:nvPicPr>
              <p:blipFill>
                <a:blip r:embed="rId54"/>
                <a:stretch>
                  <a:fillRect/>
                </a:stretch>
              </p:blipFill>
              <p:spPr>
                <a:xfrm>
                  <a:off x="4765263" y="1344571"/>
                  <a:ext cx="146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B6622CC5-9722-4598-9E6C-8A89C94052DB}"/>
                    </a:ext>
                  </a:extLst>
                </p14:cNvPr>
                <p14:cNvContentPartPr/>
                <p14:nvPr/>
              </p14:nvContentPartPr>
              <p14:xfrm>
                <a:off x="5053983" y="1365811"/>
                <a:ext cx="12960" cy="101880"/>
              </p14:xfrm>
            </p:contentPart>
          </mc:Choice>
          <mc:Fallback xmlns="">
            <p:pic>
              <p:nvPicPr>
                <p:cNvPr id="32" name="Freihand 31">
                  <a:extLst>
                    <a:ext uri="{FF2B5EF4-FFF2-40B4-BE49-F238E27FC236}">
                      <a16:creationId xmlns:a16="http://schemas.microsoft.com/office/drawing/2014/main" id="{B6622CC5-9722-4598-9E6C-8A89C94052DB}"/>
                    </a:ext>
                  </a:extLst>
                </p:cNvPr>
                <p:cNvPicPr/>
                <p:nvPr/>
              </p:nvPicPr>
              <p:blipFill>
                <a:blip r:embed="rId56"/>
                <a:stretch>
                  <a:fillRect/>
                </a:stretch>
              </p:blipFill>
              <p:spPr>
                <a:xfrm>
                  <a:off x="5049663" y="1361491"/>
                  <a:ext cx="21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89EF637-BC19-43B1-A5E9-668D4586DD1D}"/>
                    </a:ext>
                  </a:extLst>
                </p14:cNvPr>
                <p14:cNvContentPartPr/>
                <p14:nvPr/>
              </p14:nvContentPartPr>
              <p14:xfrm>
                <a:off x="4998903" y="1392451"/>
                <a:ext cx="132120" cy="24840"/>
              </p14:xfrm>
            </p:contentPart>
          </mc:Choice>
          <mc:Fallback xmlns="">
            <p:pic>
              <p:nvPicPr>
                <p:cNvPr id="33" name="Freihand 32">
                  <a:extLst>
                    <a:ext uri="{FF2B5EF4-FFF2-40B4-BE49-F238E27FC236}">
                      <a16:creationId xmlns:a16="http://schemas.microsoft.com/office/drawing/2014/main" id="{C89EF637-BC19-43B1-A5E9-668D4586DD1D}"/>
                    </a:ext>
                  </a:extLst>
                </p:cNvPr>
                <p:cNvPicPr/>
                <p:nvPr/>
              </p:nvPicPr>
              <p:blipFill>
                <a:blip r:embed="rId58"/>
                <a:stretch>
                  <a:fillRect/>
                </a:stretch>
              </p:blipFill>
              <p:spPr>
                <a:xfrm>
                  <a:off x="4994583" y="1388131"/>
                  <a:ext cx="140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28ABF423-BD24-4BBC-B84B-575826D42602}"/>
                    </a:ext>
                  </a:extLst>
                </p14:cNvPr>
                <p14:cNvContentPartPr/>
                <p14:nvPr/>
              </p14:nvContentPartPr>
              <p14:xfrm>
                <a:off x="5211663" y="1343851"/>
                <a:ext cx="30240" cy="119520"/>
              </p14:xfrm>
            </p:contentPart>
          </mc:Choice>
          <mc:Fallback xmlns="">
            <p:pic>
              <p:nvPicPr>
                <p:cNvPr id="34" name="Freihand 33">
                  <a:extLst>
                    <a:ext uri="{FF2B5EF4-FFF2-40B4-BE49-F238E27FC236}">
                      <a16:creationId xmlns:a16="http://schemas.microsoft.com/office/drawing/2014/main" id="{28ABF423-BD24-4BBC-B84B-575826D42602}"/>
                    </a:ext>
                  </a:extLst>
                </p:cNvPr>
                <p:cNvPicPr/>
                <p:nvPr/>
              </p:nvPicPr>
              <p:blipFill>
                <a:blip r:embed="rId60"/>
                <a:stretch>
                  <a:fillRect/>
                </a:stretch>
              </p:blipFill>
              <p:spPr>
                <a:xfrm>
                  <a:off x="5207343" y="1339531"/>
                  <a:ext cx="38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E859F9A8-80BA-49BD-A28F-CC3071E3FF3B}"/>
                    </a:ext>
                  </a:extLst>
                </p14:cNvPr>
                <p14:cNvContentPartPr/>
                <p14:nvPr/>
              </p14:nvContentPartPr>
              <p14:xfrm>
                <a:off x="5146863" y="1299211"/>
                <a:ext cx="189000" cy="170280"/>
              </p14:xfrm>
            </p:contentPart>
          </mc:Choice>
          <mc:Fallback xmlns="">
            <p:pic>
              <p:nvPicPr>
                <p:cNvPr id="35" name="Freihand 34">
                  <a:extLst>
                    <a:ext uri="{FF2B5EF4-FFF2-40B4-BE49-F238E27FC236}">
                      <a16:creationId xmlns:a16="http://schemas.microsoft.com/office/drawing/2014/main" id="{E859F9A8-80BA-49BD-A28F-CC3071E3FF3B}"/>
                    </a:ext>
                  </a:extLst>
                </p:cNvPr>
                <p:cNvPicPr/>
                <p:nvPr/>
              </p:nvPicPr>
              <p:blipFill>
                <a:blip r:embed="rId62"/>
                <a:stretch>
                  <a:fillRect/>
                </a:stretch>
              </p:blipFill>
              <p:spPr>
                <a:xfrm>
                  <a:off x="5142543" y="1294891"/>
                  <a:ext cx="197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39F94AB-106A-4BB3-909E-3D7E76B670AD}"/>
                    </a:ext>
                  </a:extLst>
                </p14:cNvPr>
                <p14:cNvContentPartPr/>
                <p14:nvPr/>
              </p14:nvContentPartPr>
              <p14:xfrm>
                <a:off x="5328303" y="1272931"/>
                <a:ext cx="76320" cy="191520"/>
              </p14:xfrm>
            </p:contentPart>
          </mc:Choice>
          <mc:Fallback xmlns="">
            <p:pic>
              <p:nvPicPr>
                <p:cNvPr id="36" name="Freihand 35">
                  <a:extLst>
                    <a:ext uri="{FF2B5EF4-FFF2-40B4-BE49-F238E27FC236}">
                      <a16:creationId xmlns:a16="http://schemas.microsoft.com/office/drawing/2014/main" id="{139F94AB-106A-4BB3-909E-3D7E76B670AD}"/>
                    </a:ext>
                  </a:extLst>
                </p:cNvPr>
                <p:cNvPicPr/>
                <p:nvPr/>
              </p:nvPicPr>
              <p:blipFill>
                <a:blip r:embed="rId64"/>
                <a:stretch>
                  <a:fillRect/>
                </a:stretch>
              </p:blipFill>
              <p:spPr>
                <a:xfrm>
                  <a:off x="5323983" y="1268611"/>
                  <a:ext cx="84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05059B11-FE14-4536-875A-C89ABD7B3B21}"/>
                    </a:ext>
                  </a:extLst>
                </p14:cNvPr>
                <p14:cNvContentPartPr/>
                <p14:nvPr/>
              </p14:nvContentPartPr>
              <p14:xfrm>
                <a:off x="5453943" y="1330531"/>
                <a:ext cx="77400" cy="75240"/>
              </p14:xfrm>
            </p:contentPart>
          </mc:Choice>
          <mc:Fallback xmlns="">
            <p:pic>
              <p:nvPicPr>
                <p:cNvPr id="37" name="Freihand 36">
                  <a:extLst>
                    <a:ext uri="{FF2B5EF4-FFF2-40B4-BE49-F238E27FC236}">
                      <a16:creationId xmlns:a16="http://schemas.microsoft.com/office/drawing/2014/main" id="{05059B11-FE14-4536-875A-C89ABD7B3B21}"/>
                    </a:ext>
                  </a:extLst>
                </p:cNvPr>
                <p:cNvPicPr/>
                <p:nvPr/>
              </p:nvPicPr>
              <p:blipFill>
                <a:blip r:embed="rId66"/>
                <a:stretch>
                  <a:fillRect/>
                </a:stretch>
              </p:blipFill>
              <p:spPr>
                <a:xfrm>
                  <a:off x="5449623" y="1326211"/>
                  <a:ext cx="86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CC4B7365-B6BB-4354-946E-2DB5AF89470F}"/>
                    </a:ext>
                  </a:extLst>
                </p14:cNvPr>
                <p14:cNvContentPartPr/>
                <p14:nvPr/>
              </p14:nvContentPartPr>
              <p14:xfrm>
                <a:off x="5487063" y="1260331"/>
                <a:ext cx="20520" cy="6120"/>
              </p14:xfrm>
            </p:contentPart>
          </mc:Choice>
          <mc:Fallback xmlns="">
            <p:pic>
              <p:nvPicPr>
                <p:cNvPr id="38" name="Freihand 37">
                  <a:extLst>
                    <a:ext uri="{FF2B5EF4-FFF2-40B4-BE49-F238E27FC236}">
                      <a16:creationId xmlns:a16="http://schemas.microsoft.com/office/drawing/2014/main" id="{CC4B7365-B6BB-4354-946E-2DB5AF89470F}"/>
                    </a:ext>
                  </a:extLst>
                </p:cNvPr>
                <p:cNvPicPr/>
                <p:nvPr/>
              </p:nvPicPr>
              <p:blipFill>
                <a:blip r:embed="rId68"/>
                <a:stretch>
                  <a:fillRect/>
                </a:stretch>
              </p:blipFill>
              <p:spPr>
                <a:xfrm>
                  <a:off x="5482743" y="1256011"/>
                  <a:ext cx="29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43928912-803D-4E50-BBC1-A33757BEFDE7}"/>
                    </a:ext>
                  </a:extLst>
                </p14:cNvPr>
                <p14:cNvContentPartPr/>
                <p14:nvPr/>
              </p14:nvContentPartPr>
              <p14:xfrm>
                <a:off x="5504703" y="1245571"/>
                <a:ext cx="157320" cy="233640"/>
              </p14:xfrm>
            </p:contentPart>
          </mc:Choice>
          <mc:Fallback xmlns="">
            <p:pic>
              <p:nvPicPr>
                <p:cNvPr id="39" name="Freihand 38">
                  <a:extLst>
                    <a:ext uri="{FF2B5EF4-FFF2-40B4-BE49-F238E27FC236}">
                      <a16:creationId xmlns:a16="http://schemas.microsoft.com/office/drawing/2014/main" id="{43928912-803D-4E50-BBC1-A33757BEFDE7}"/>
                    </a:ext>
                  </a:extLst>
                </p:cNvPr>
                <p:cNvPicPr/>
                <p:nvPr/>
              </p:nvPicPr>
              <p:blipFill>
                <a:blip r:embed="rId70"/>
                <a:stretch>
                  <a:fillRect/>
                </a:stretch>
              </p:blipFill>
              <p:spPr>
                <a:xfrm>
                  <a:off x="5500383" y="1241251"/>
                  <a:ext cx="165960" cy="242280"/>
                </a:xfrm>
                <a:prstGeom prst="rect">
                  <a:avLst/>
                </a:prstGeom>
              </p:spPr>
            </p:pic>
          </mc:Fallback>
        </mc:AlternateContent>
      </p:grpSp>
      <p:grpSp>
        <p:nvGrpSpPr>
          <p:cNvPr id="50" name="Gruppieren 49">
            <a:extLst>
              <a:ext uri="{FF2B5EF4-FFF2-40B4-BE49-F238E27FC236}">
                <a16:creationId xmlns:a16="http://schemas.microsoft.com/office/drawing/2014/main" id="{5B0A0BDC-ADA4-45CD-B936-B730E3B22268}"/>
              </a:ext>
            </a:extLst>
          </p:cNvPr>
          <p:cNvGrpSpPr/>
          <p:nvPr/>
        </p:nvGrpSpPr>
        <p:grpSpPr>
          <a:xfrm>
            <a:off x="5811423" y="1219291"/>
            <a:ext cx="681120" cy="207000"/>
            <a:chOff x="5811423" y="1219291"/>
            <a:chExt cx="681120" cy="207000"/>
          </a:xfrm>
        </p:grpSpPr>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1A66B17C-1340-4C13-B3EA-B7619BEA7AD6}"/>
                    </a:ext>
                  </a:extLst>
                </p14:cNvPr>
                <p14:cNvContentPartPr/>
                <p14:nvPr/>
              </p14:nvContentPartPr>
              <p14:xfrm>
                <a:off x="5855343" y="1295971"/>
                <a:ext cx="16560" cy="105840"/>
              </p14:xfrm>
            </p:contentPart>
          </mc:Choice>
          <mc:Fallback xmlns="">
            <p:pic>
              <p:nvPicPr>
                <p:cNvPr id="41" name="Freihand 40">
                  <a:extLst>
                    <a:ext uri="{FF2B5EF4-FFF2-40B4-BE49-F238E27FC236}">
                      <a16:creationId xmlns:a16="http://schemas.microsoft.com/office/drawing/2014/main" id="{1A66B17C-1340-4C13-B3EA-B7619BEA7AD6}"/>
                    </a:ext>
                  </a:extLst>
                </p:cNvPr>
                <p:cNvPicPr/>
                <p:nvPr/>
              </p:nvPicPr>
              <p:blipFill>
                <a:blip r:embed="rId72"/>
                <a:stretch>
                  <a:fillRect/>
                </a:stretch>
              </p:blipFill>
              <p:spPr>
                <a:xfrm>
                  <a:off x="5851023" y="1291651"/>
                  <a:ext cx="2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C3CA6646-8E2D-47E7-B855-CC5B670A6FEA}"/>
                    </a:ext>
                  </a:extLst>
                </p14:cNvPr>
                <p14:cNvContentPartPr/>
                <p14:nvPr/>
              </p14:nvContentPartPr>
              <p14:xfrm>
                <a:off x="5811423" y="1335571"/>
                <a:ext cx="94320" cy="13680"/>
              </p14:xfrm>
            </p:contentPart>
          </mc:Choice>
          <mc:Fallback xmlns="">
            <p:pic>
              <p:nvPicPr>
                <p:cNvPr id="42" name="Freihand 41">
                  <a:extLst>
                    <a:ext uri="{FF2B5EF4-FFF2-40B4-BE49-F238E27FC236}">
                      <a16:creationId xmlns:a16="http://schemas.microsoft.com/office/drawing/2014/main" id="{C3CA6646-8E2D-47E7-B855-CC5B670A6FEA}"/>
                    </a:ext>
                  </a:extLst>
                </p:cNvPr>
                <p:cNvPicPr/>
                <p:nvPr/>
              </p:nvPicPr>
              <p:blipFill>
                <a:blip r:embed="rId74"/>
                <a:stretch>
                  <a:fillRect/>
                </a:stretch>
              </p:blipFill>
              <p:spPr>
                <a:xfrm>
                  <a:off x="5807103" y="1331251"/>
                  <a:ext cx="102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C9F537DB-2030-4587-9D5F-A624982D0A2E}"/>
                    </a:ext>
                  </a:extLst>
                </p14:cNvPr>
                <p14:cNvContentPartPr/>
                <p14:nvPr/>
              </p14:nvContentPartPr>
              <p14:xfrm>
                <a:off x="6012303" y="1254571"/>
                <a:ext cx="129240" cy="105480"/>
              </p14:xfrm>
            </p:contentPart>
          </mc:Choice>
          <mc:Fallback xmlns="">
            <p:pic>
              <p:nvPicPr>
                <p:cNvPr id="43" name="Freihand 42">
                  <a:extLst>
                    <a:ext uri="{FF2B5EF4-FFF2-40B4-BE49-F238E27FC236}">
                      <a16:creationId xmlns:a16="http://schemas.microsoft.com/office/drawing/2014/main" id="{C9F537DB-2030-4587-9D5F-A624982D0A2E}"/>
                    </a:ext>
                  </a:extLst>
                </p:cNvPr>
                <p:cNvPicPr/>
                <p:nvPr/>
              </p:nvPicPr>
              <p:blipFill>
                <a:blip r:embed="rId76"/>
                <a:stretch>
                  <a:fillRect/>
                </a:stretch>
              </p:blipFill>
              <p:spPr>
                <a:xfrm>
                  <a:off x="6007983" y="1250251"/>
                  <a:ext cx="137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A2E8DBE3-5D4D-45FB-A188-5EBF69076FB5}"/>
                    </a:ext>
                  </a:extLst>
                </p14:cNvPr>
                <p14:cNvContentPartPr/>
                <p14:nvPr/>
              </p14:nvContentPartPr>
              <p14:xfrm>
                <a:off x="6130743" y="1305691"/>
                <a:ext cx="73800" cy="120600"/>
              </p14:xfrm>
            </p:contentPart>
          </mc:Choice>
          <mc:Fallback xmlns="">
            <p:pic>
              <p:nvPicPr>
                <p:cNvPr id="44" name="Freihand 43">
                  <a:extLst>
                    <a:ext uri="{FF2B5EF4-FFF2-40B4-BE49-F238E27FC236}">
                      <a16:creationId xmlns:a16="http://schemas.microsoft.com/office/drawing/2014/main" id="{A2E8DBE3-5D4D-45FB-A188-5EBF69076FB5}"/>
                    </a:ext>
                  </a:extLst>
                </p:cNvPr>
                <p:cNvPicPr/>
                <p:nvPr/>
              </p:nvPicPr>
              <p:blipFill>
                <a:blip r:embed="rId78"/>
                <a:stretch>
                  <a:fillRect/>
                </a:stretch>
              </p:blipFill>
              <p:spPr>
                <a:xfrm>
                  <a:off x="6126423" y="1301371"/>
                  <a:ext cx="82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7916120-B238-41B5-B2FC-673CB935D351}"/>
                    </a:ext>
                  </a:extLst>
                </p14:cNvPr>
                <p14:cNvContentPartPr/>
                <p14:nvPr/>
              </p14:nvContentPartPr>
              <p14:xfrm>
                <a:off x="6291303" y="1266451"/>
                <a:ext cx="46440" cy="27000"/>
              </p14:xfrm>
            </p:contentPart>
          </mc:Choice>
          <mc:Fallback xmlns="">
            <p:pic>
              <p:nvPicPr>
                <p:cNvPr id="46" name="Freihand 45">
                  <a:extLst>
                    <a:ext uri="{FF2B5EF4-FFF2-40B4-BE49-F238E27FC236}">
                      <a16:creationId xmlns:a16="http://schemas.microsoft.com/office/drawing/2014/main" id="{C7916120-B238-41B5-B2FC-673CB935D351}"/>
                    </a:ext>
                  </a:extLst>
                </p:cNvPr>
                <p:cNvPicPr/>
                <p:nvPr/>
              </p:nvPicPr>
              <p:blipFill>
                <a:blip r:embed="rId80"/>
                <a:stretch>
                  <a:fillRect/>
                </a:stretch>
              </p:blipFill>
              <p:spPr>
                <a:xfrm>
                  <a:off x="6286983" y="1262131"/>
                  <a:ext cx="55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F4186669-9491-4A12-B01F-C8646F50607C}"/>
                    </a:ext>
                  </a:extLst>
                </p14:cNvPr>
                <p14:cNvContentPartPr/>
                <p14:nvPr/>
              </p14:nvContentPartPr>
              <p14:xfrm>
                <a:off x="6367623" y="1225411"/>
                <a:ext cx="121680" cy="52560"/>
              </p14:xfrm>
            </p:contentPart>
          </mc:Choice>
          <mc:Fallback xmlns="">
            <p:pic>
              <p:nvPicPr>
                <p:cNvPr id="47" name="Freihand 46">
                  <a:extLst>
                    <a:ext uri="{FF2B5EF4-FFF2-40B4-BE49-F238E27FC236}">
                      <a16:creationId xmlns:a16="http://schemas.microsoft.com/office/drawing/2014/main" id="{F4186669-9491-4A12-B01F-C8646F50607C}"/>
                    </a:ext>
                  </a:extLst>
                </p:cNvPr>
                <p:cNvPicPr/>
                <p:nvPr/>
              </p:nvPicPr>
              <p:blipFill>
                <a:blip r:embed="rId82"/>
                <a:stretch>
                  <a:fillRect/>
                </a:stretch>
              </p:blipFill>
              <p:spPr>
                <a:xfrm>
                  <a:off x="6363303" y="1221091"/>
                  <a:ext cx="130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BD1FF17-ECE1-4686-8082-3CFD8477D70F}"/>
                    </a:ext>
                  </a:extLst>
                </p14:cNvPr>
                <p14:cNvContentPartPr/>
                <p14:nvPr/>
              </p14:nvContentPartPr>
              <p14:xfrm>
                <a:off x="6429903" y="1219291"/>
                <a:ext cx="62640" cy="176400"/>
              </p14:xfrm>
            </p:contentPart>
          </mc:Choice>
          <mc:Fallback xmlns="">
            <p:pic>
              <p:nvPicPr>
                <p:cNvPr id="48" name="Freihand 47">
                  <a:extLst>
                    <a:ext uri="{FF2B5EF4-FFF2-40B4-BE49-F238E27FC236}">
                      <a16:creationId xmlns:a16="http://schemas.microsoft.com/office/drawing/2014/main" id="{7BD1FF17-ECE1-4686-8082-3CFD8477D70F}"/>
                    </a:ext>
                  </a:extLst>
                </p:cNvPr>
                <p:cNvPicPr/>
                <p:nvPr/>
              </p:nvPicPr>
              <p:blipFill>
                <a:blip r:embed="rId84"/>
                <a:stretch>
                  <a:fillRect/>
                </a:stretch>
              </p:blipFill>
              <p:spPr>
                <a:xfrm>
                  <a:off x="6425583" y="1214971"/>
                  <a:ext cx="7128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451FC27B-A40C-4400-8FD1-5A8171AEAE8A}"/>
                  </a:ext>
                </a:extLst>
              </p14:cNvPr>
              <p14:cNvContentPartPr/>
              <p14:nvPr/>
            </p14:nvContentPartPr>
            <p14:xfrm>
              <a:off x="2443983" y="2051971"/>
              <a:ext cx="5400" cy="216000"/>
            </p14:xfrm>
          </p:contentPart>
        </mc:Choice>
        <mc:Fallback xmlns="">
          <p:pic>
            <p:nvPicPr>
              <p:cNvPr id="51" name="Freihand 50">
                <a:extLst>
                  <a:ext uri="{FF2B5EF4-FFF2-40B4-BE49-F238E27FC236}">
                    <a16:creationId xmlns:a16="http://schemas.microsoft.com/office/drawing/2014/main" id="{451FC27B-A40C-4400-8FD1-5A8171AEAE8A}"/>
                  </a:ext>
                </a:extLst>
              </p:cNvPr>
              <p:cNvPicPr/>
              <p:nvPr/>
            </p:nvPicPr>
            <p:blipFill>
              <a:blip r:embed="rId86"/>
              <a:stretch>
                <a:fillRect/>
              </a:stretch>
            </p:blipFill>
            <p:spPr>
              <a:xfrm>
                <a:off x="2439663" y="2047651"/>
                <a:ext cx="14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7746BE6B-1035-4573-8C79-E14CA9384E7D}"/>
                  </a:ext>
                </a:extLst>
              </p14:cNvPr>
              <p14:cNvContentPartPr/>
              <p14:nvPr/>
            </p14:nvContentPartPr>
            <p14:xfrm>
              <a:off x="2422743" y="2503771"/>
              <a:ext cx="16560" cy="197280"/>
            </p14:xfrm>
          </p:contentPart>
        </mc:Choice>
        <mc:Fallback xmlns="">
          <p:pic>
            <p:nvPicPr>
              <p:cNvPr id="52" name="Freihand 51">
                <a:extLst>
                  <a:ext uri="{FF2B5EF4-FFF2-40B4-BE49-F238E27FC236}">
                    <a16:creationId xmlns:a16="http://schemas.microsoft.com/office/drawing/2014/main" id="{7746BE6B-1035-4573-8C79-E14CA9384E7D}"/>
                  </a:ext>
                </a:extLst>
              </p:cNvPr>
              <p:cNvPicPr/>
              <p:nvPr/>
            </p:nvPicPr>
            <p:blipFill>
              <a:blip r:embed="rId88"/>
              <a:stretch>
                <a:fillRect/>
              </a:stretch>
            </p:blipFill>
            <p:spPr>
              <a:xfrm>
                <a:off x="2418423" y="2499451"/>
                <a:ext cx="25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025A2114-C784-4676-8BE1-37B7A166981F}"/>
                  </a:ext>
                </a:extLst>
              </p14:cNvPr>
              <p14:cNvContentPartPr/>
              <p14:nvPr/>
            </p14:nvContentPartPr>
            <p14:xfrm>
              <a:off x="2381703" y="2940451"/>
              <a:ext cx="29520" cy="298800"/>
            </p14:xfrm>
          </p:contentPart>
        </mc:Choice>
        <mc:Fallback xmlns="">
          <p:pic>
            <p:nvPicPr>
              <p:cNvPr id="53" name="Freihand 52">
                <a:extLst>
                  <a:ext uri="{FF2B5EF4-FFF2-40B4-BE49-F238E27FC236}">
                    <a16:creationId xmlns:a16="http://schemas.microsoft.com/office/drawing/2014/main" id="{025A2114-C784-4676-8BE1-37B7A166981F}"/>
                  </a:ext>
                </a:extLst>
              </p:cNvPr>
              <p:cNvPicPr/>
              <p:nvPr/>
            </p:nvPicPr>
            <p:blipFill>
              <a:blip r:embed="rId90"/>
              <a:stretch>
                <a:fillRect/>
              </a:stretch>
            </p:blipFill>
            <p:spPr>
              <a:xfrm>
                <a:off x="2377383" y="2936131"/>
                <a:ext cx="38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1E92F88-1092-4038-8EDE-6E63DBFCC6C9}"/>
                  </a:ext>
                </a:extLst>
              </p14:cNvPr>
              <p14:cNvContentPartPr/>
              <p14:nvPr/>
            </p14:nvContentPartPr>
            <p14:xfrm>
              <a:off x="5278983" y="1547611"/>
              <a:ext cx="496440" cy="105840"/>
            </p14:xfrm>
          </p:contentPart>
        </mc:Choice>
        <mc:Fallback xmlns="">
          <p:pic>
            <p:nvPicPr>
              <p:cNvPr id="57" name="Freihand 56">
                <a:extLst>
                  <a:ext uri="{FF2B5EF4-FFF2-40B4-BE49-F238E27FC236}">
                    <a16:creationId xmlns:a16="http://schemas.microsoft.com/office/drawing/2014/main" id="{B1E92F88-1092-4038-8EDE-6E63DBFCC6C9}"/>
                  </a:ext>
                </a:extLst>
              </p:cNvPr>
              <p:cNvPicPr/>
              <p:nvPr/>
            </p:nvPicPr>
            <p:blipFill>
              <a:blip r:embed="rId92"/>
              <a:stretch>
                <a:fillRect/>
              </a:stretch>
            </p:blipFill>
            <p:spPr>
              <a:xfrm>
                <a:off x="5274663" y="1543291"/>
                <a:ext cx="50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2D2CA2CB-4333-41A6-AD65-DBB4005858AF}"/>
                  </a:ext>
                </a:extLst>
              </p14:cNvPr>
              <p14:cNvContentPartPr/>
              <p14:nvPr/>
            </p14:nvContentPartPr>
            <p14:xfrm>
              <a:off x="2331303" y="4082011"/>
              <a:ext cx="37440" cy="633600"/>
            </p14:xfrm>
          </p:contentPart>
        </mc:Choice>
        <mc:Fallback xmlns="">
          <p:pic>
            <p:nvPicPr>
              <p:cNvPr id="72" name="Freihand 71">
                <a:extLst>
                  <a:ext uri="{FF2B5EF4-FFF2-40B4-BE49-F238E27FC236}">
                    <a16:creationId xmlns:a16="http://schemas.microsoft.com/office/drawing/2014/main" id="{2D2CA2CB-4333-41A6-AD65-DBB4005858AF}"/>
                  </a:ext>
                </a:extLst>
              </p:cNvPr>
              <p:cNvPicPr/>
              <p:nvPr/>
            </p:nvPicPr>
            <p:blipFill>
              <a:blip r:embed="rId94"/>
              <a:stretch>
                <a:fillRect/>
              </a:stretch>
            </p:blipFill>
            <p:spPr>
              <a:xfrm>
                <a:off x="2326983" y="4077691"/>
                <a:ext cx="460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4127D576-FC41-431A-A908-C3269C2F0E1B}"/>
                  </a:ext>
                </a:extLst>
              </p14:cNvPr>
              <p14:cNvContentPartPr/>
              <p14:nvPr/>
            </p14:nvContentPartPr>
            <p14:xfrm>
              <a:off x="2288463" y="5204491"/>
              <a:ext cx="26280" cy="365400"/>
            </p14:xfrm>
          </p:contentPart>
        </mc:Choice>
        <mc:Fallback xmlns="">
          <p:pic>
            <p:nvPicPr>
              <p:cNvPr id="79" name="Freihand 78">
                <a:extLst>
                  <a:ext uri="{FF2B5EF4-FFF2-40B4-BE49-F238E27FC236}">
                    <a16:creationId xmlns:a16="http://schemas.microsoft.com/office/drawing/2014/main" id="{4127D576-FC41-431A-A908-C3269C2F0E1B}"/>
                  </a:ext>
                </a:extLst>
              </p:cNvPr>
              <p:cNvPicPr/>
              <p:nvPr/>
            </p:nvPicPr>
            <p:blipFill>
              <a:blip r:embed="rId96"/>
              <a:stretch>
                <a:fillRect/>
              </a:stretch>
            </p:blipFill>
            <p:spPr>
              <a:xfrm>
                <a:off x="2284143" y="5200171"/>
                <a:ext cx="34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649D6ED-8C17-4263-A238-C9A63860D2FC}"/>
                  </a:ext>
                </a:extLst>
              </p14:cNvPr>
              <p14:cNvContentPartPr/>
              <p14:nvPr/>
            </p14:nvContentPartPr>
            <p14:xfrm>
              <a:off x="2243103" y="5901451"/>
              <a:ext cx="27000" cy="344880"/>
            </p14:xfrm>
          </p:contentPart>
        </mc:Choice>
        <mc:Fallback xmlns="">
          <p:pic>
            <p:nvPicPr>
              <p:cNvPr id="80" name="Freihand 79">
                <a:extLst>
                  <a:ext uri="{FF2B5EF4-FFF2-40B4-BE49-F238E27FC236}">
                    <a16:creationId xmlns:a16="http://schemas.microsoft.com/office/drawing/2014/main" id="{8649D6ED-8C17-4263-A238-C9A63860D2FC}"/>
                  </a:ext>
                </a:extLst>
              </p:cNvPr>
              <p:cNvPicPr/>
              <p:nvPr/>
            </p:nvPicPr>
            <p:blipFill>
              <a:blip r:embed="rId98"/>
              <a:stretch>
                <a:fillRect/>
              </a:stretch>
            </p:blipFill>
            <p:spPr>
              <a:xfrm>
                <a:off x="2238783" y="5897131"/>
                <a:ext cx="356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718A07C7-0568-4A73-8268-1AAC98324240}"/>
                  </a:ext>
                </a:extLst>
              </p14:cNvPr>
              <p14:cNvContentPartPr/>
              <p14:nvPr/>
            </p14:nvContentPartPr>
            <p14:xfrm>
              <a:off x="616983" y="3694291"/>
              <a:ext cx="261720" cy="497880"/>
            </p14:xfrm>
          </p:contentPart>
        </mc:Choice>
        <mc:Fallback xmlns="">
          <p:pic>
            <p:nvPicPr>
              <p:cNvPr id="81" name="Freihand 80">
                <a:extLst>
                  <a:ext uri="{FF2B5EF4-FFF2-40B4-BE49-F238E27FC236}">
                    <a16:creationId xmlns:a16="http://schemas.microsoft.com/office/drawing/2014/main" id="{718A07C7-0568-4A73-8268-1AAC98324240}"/>
                  </a:ext>
                </a:extLst>
              </p:cNvPr>
              <p:cNvPicPr/>
              <p:nvPr/>
            </p:nvPicPr>
            <p:blipFill>
              <a:blip r:embed="rId100"/>
              <a:stretch>
                <a:fillRect/>
              </a:stretch>
            </p:blipFill>
            <p:spPr>
              <a:xfrm>
                <a:off x="612663" y="3689971"/>
                <a:ext cx="2703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2846D26F-22C2-49AD-B05F-5A394E60D925}"/>
                  </a:ext>
                </a:extLst>
              </p14:cNvPr>
              <p14:cNvContentPartPr/>
              <p14:nvPr/>
            </p14:nvContentPartPr>
            <p14:xfrm>
              <a:off x="4292943" y="6312211"/>
              <a:ext cx="511200" cy="378720"/>
            </p14:xfrm>
          </p:contentPart>
        </mc:Choice>
        <mc:Fallback xmlns="">
          <p:pic>
            <p:nvPicPr>
              <p:cNvPr id="82" name="Freihand 81">
                <a:extLst>
                  <a:ext uri="{FF2B5EF4-FFF2-40B4-BE49-F238E27FC236}">
                    <a16:creationId xmlns:a16="http://schemas.microsoft.com/office/drawing/2014/main" id="{2846D26F-22C2-49AD-B05F-5A394E60D925}"/>
                  </a:ext>
                </a:extLst>
              </p:cNvPr>
              <p:cNvPicPr/>
              <p:nvPr/>
            </p:nvPicPr>
            <p:blipFill>
              <a:blip r:embed="rId102"/>
              <a:stretch>
                <a:fillRect/>
              </a:stretch>
            </p:blipFill>
            <p:spPr>
              <a:xfrm>
                <a:off x="4288623" y="6307891"/>
                <a:ext cx="519840" cy="387360"/>
              </a:xfrm>
              <a:prstGeom prst="rect">
                <a:avLst/>
              </a:prstGeom>
            </p:spPr>
          </p:pic>
        </mc:Fallback>
      </mc:AlternateContent>
      <p:grpSp>
        <p:nvGrpSpPr>
          <p:cNvPr id="89" name="Gruppieren 88">
            <a:extLst>
              <a:ext uri="{FF2B5EF4-FFF2-40B4-BE49-F238E27FC236}">
                <a16:creationId xmlns:a16="http://schemas.microsoft.com/office/drawing/2014/main" id="{606031D3-56B5-4410-97E8-D0E187323D10}"/>
              </a:ext>
            </a:extLst>
          </p:cNvPr>
          <p:cNvGrpSpPr/>
          <p:nvPr/>
        </p:nvGrpSpPr>
        <p:grpSpPr>
          <a:xfrm>
            <a:off x="2085423" y="6334891"/>
            <a:ext cx="604080" cy="370800"/>
            <a:chOff x="2085423" y="6334891"/>
            <a:chExt cx="604080" cy="370800"/>
          </a:xfrm>
        </p:grpSpPr>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FF49BC30-B7FC-4EC9-A8CB-4B08C0DCF009}"/>
                    </a:ext>
                  </a:extLst>
                </p14:cNvPr>
                <p14:cNvContentPartPr/>
                <p14:nvPr/>
              </p14:nvContentPartPr>
              <p14:xfrm>
                <a:off x="2085423" y="6441091"/>
                <a:ext cx="123840" cy="164160"/>
              </p14:xfrm>
            </p:contentPart>
          </mc:Choice>
          <mc:Fallback xmlns="">
            <p:pic>
              <p:nvPicPr>
                <p:cNvPr id="83" name="Freihand 82">
                  <a:extLst>
                    <a:ext uri="{FF2B5EF4-FFF2-40B4-BE49-F238E27FC236}">
                      <a16:creationId xmlns:a16="http://schemas.microsoft.com/office/drawing/2014/main" id="{FF49BC30-B7FC-4EC9-A8CB-4B08C0DCF009}"/>
                    </a:ext>
                  </a:extLst>
                </p:cNvPr>
                <p:cNvPicPr/>
                <p:nvPr/>
              </p:nvPicPr>
              <p:blipFill>
                <a:blip r:embed="rId104"/>
                <a:stretch>
                  <a:fillRect/>
                </a:stretch>
              </p:blipFill>
              <p:spPr>
                <a:xfrm>
                  <a:off x="2081103" y="6436771"/>
                  <a:ext cx="132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1FA971D1-81AF-4CBB-8B58-F408BE355C04}"/>
                    </a:ext>
                  </a:extLst>
                </p14:cNvPr>
                <p14:cNvContentPartPr/>
                <p14:nvPr/>
              </p14:nvContentPartPr>
              <p14:xfrm>
                <a:off x="2270823" y="6334891"/>
                <a:ext cx="102960" cy="113040"/>
              </p14:xfrm>
            </p:contentPart>
          </mc:Choice>
          <mc:Fallback xmlns="">
            <p:pic>
              <p:nvPicPr>
                <p:cNvPr id="84" name="Freihand 83">
                  <a:extLst>
                    <a:ext uri="{FF2B5EF4-FFF2-40B4-BE49-F238E27FC236}">
                      <a16:creationId xmlns:a16="http://schemas.microsoft.com/office/drawing/2014/main" id="{1FA971D1-81AF-4CBB-8B58-F408BE355C04}"/>
                    </a:ext>
                  </a:extLst>
                </p:cNvPr>
                <p:cNvPicPr/>
                <p:nvPr/>
              </p:nvPicPr>
              <p:blipFill>
                <a:blip r:embed="rId106"/>
                <a:stretch>
                  <a:fillRect/>
                </a:stretch>
              </p:blipFill>
              <p:spPr>
                <a:xfrm>
                  <a:off x="2266503" y="6330571"/>
                  <a:ext cx="111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CFCDE22E-FD8D-4F14-B53A-D0B331C3C464}"/>
                    </a:ext>
                  </a:extLst>
                </p14:cNvPr>
                <p14:cNvContentPartPr/>
                <p14:nvPr/>
              </p14:nvContentPartPr>
              <p14:xfrm>
                <a:off x="2345703" y="6433531"/>
                <a:ext cx="83880" cy="139680"/>
              </p14:xfrm>
            </p:contentPart>
          </mc:Choice>
          <mc:Fallback xmlns="">
            <p:pic>
              <p:nvPicPr>
                <p:cNvPr id="85" name="Freihand 84">
                  <a:extLst>
                    <a:ext uri="{FF2B5EF4-FFF2-40B4-BE49-F238E27FC236}">
                      <a16:creationId xmlns:a16="http://schemas.microsoft.com/office/drawing/2014/main" id="{CFCDE22E-FD8D-4F14-B53A-D0B331C3C464}"/>
                    </a:ext>
                  </a:extLst>
                </p:cNvPr>
                <p:cNvPicPr/>
                <p:nvPr/>
              </p:nvPicPr>
              <p:blipFill>
                <a:blip r:embed="rId108"/>
                <a:stretch>
                  <a:fillRect/>
                </a:stretch>
              </p:blipFill>
              <p:spPr>
                <a:xfrm>
                  <a:off x="2341383" y="6429211"/>
                  <a:ext cx="9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0A7A6E97-6475-416B-92CE-830D55943C0F}"/>
                    </a:ext>
                  </a:extLst>
                </p14:cNvPr>
                <p14:cNvContentPartPr/>
                <p14:nvPr/>
              </p14:nvContentPartPr>
              <p14:xfrm>
                <a:off x="2464863" y="6393211"/>
                <a:ext cx="53640" cy="153360"/>
              </p14:xfrm>
            </p:contentPart>
          </mc:Choice>
          <mc:Fallback xmlns="">
            <p:pic>
              <p:nvPicPr>
                <p:cNvPr id="86" name="Freihand 85">
                  <a:extLst>
                    <a:ext uri="{FF2B5EF4-FFF2-40B4-BE49-F238E27FC236}">
                      <a16:creationId xmlns:a16="http://schemas.microsoft.com/office/drawing/2014/main" id="{0A7A6E97-6475-416B-92CE-830D55943C0F}"/>
                    </a:ext>
                  </a:extLst>
                </p:cNvPr>
                <p:cNvPicPr/>
                <p:nvPr/>
              </p:nvPicPr>
              <p:blipFill>
                <a:blip r:embed="rId110"/>
                <a:stretch>
                  <a:fillRect/>
                </a:stretch>
              </p:blipFill>
              <p:spPr>
                <a:xfrm>
                  <a:off x="2460543" y="6388891"/>
                  <a:ext cx="6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Freihand 86">
                  <a:extLst>
                    <a:ext uri="{FF2B5EF4-FFF2-40B4-BE49-F238E27FC236}">
                      <a16:creationId xmlns:a16="http://schemas.microsoft.com/office/drawing/2014/main" id="{1622262F-0382-40B8-B964-EB74C75079A0}"/>
                    </a:ext>
                  </a:extLst>
                </p14:cNvPr>
                <p14:cNvContentPartPr/>
                <p14:nvPr/>
              </p14:nvContentPartPr>
              <p14:xfrm>
                <a:off x="2509863" y="6530011"/>
                <a:ext cx="87840" cy="72720"/>
              </p14:xfrm>
            </p:contentPart>
          </mc:Choice>
          <mc:Fallback xmlns="">
            <p:pic>
              <p:nvPicPr>
                <p:cNvPr id="87" name="Freihand 86">
                  <a:extLst>
                    <a:ext uri="{FF2B5EF4-FFF2-40B4-BE49-F238E27FC236}">
                      <a16:creationId xmlns:a16="http://schemas.microsoft.com/office/drawing/2014/main" id="{1622262F-0382-40B8-B964-EB74C75079A0}"/>
                    </a:ext>
                  </a:extLst>
                </p:cNvPr>
                <p:cNvPicPr/>
                <p:nvPr/>
              </p:nvPicPr>
              <p:blipFill>
                <a:blip r:embed="rId112"/>
                <a:stretch>
                  <a:fillRect/>
                </a:stretch>
              </p:blipFill>
              <p:spPr>
                <a:xfrm>
                  <a:off x="2505543" y="6525691"/>
                  <a:ext cx="96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85D77566-B27C-476B-939E-35D6A2E41E8B}"/>
                    </a:ext>
                  </a:extLst>
                </p14:cNvPr>
                <p14:cNvContentPartPr/>
                <p14:nvPr/>
              </p14:nvContentPartPr>
              <p14:xfrm>
                <a:off x="2588703" y="6405451"/>
                <a:ext cx="100800" cy="300240"/>
              </p14:xfrm>
            </p:contentPart>
          </mc:Choice>
          <mc:Fallback xmlns="">
            <p:pic>
              <p:nvPicPr>
                <p:cNvPr id="88" name="Freihand 87">
                  <a:extLst>
                    <a:ext uri="{FF2B5EF4-FFF2-40B4-BE49-F238E27FC236}">
                      <a16:creationId xmlns:a16="http://schemas.microsoft.com/office/drawing/2014/main" id="{85D77566-B27C-476B-939E-35D6A2E41E8B}"/>
                    </a:ext>
                  </a:extLst>
                </p:cNvPr>
                <p:cNvPicPr/>
                <p:nvPr/>
              </p:nvPicPr>
              <p:blipFill>
                <a:blip r:embed="rId114"/>
                <a:stretch>
                  <a:fillRect/>
                </a:stretch>
              </p:blipFill>
              <p:spPr>
                <a:xfrm>
                  <a:off x="2584383" y="6401131"/>
                  <a:ext cx="109440" cy="308880"/>
                </a:xfrm>
                <a:prstGeom prst="rect">
                  <a:avLst/>
                </a:prstGeom>
              </p:spPr>
            </p:pic>
          </mc:Fallback>
        </mc:AlternateContent>
      </p:grpSp>
      <p:grpSp>
        <p:nvGrpSpPr>
          <p:cNvPr id="91" name="Gruppieren 90">
            <a:extLst>
              <a:ext uri="{FF2B5EF4-FFF2-40B4-BE49-F238E27FC236}">
                <a16:creationId xmlns:a16="http://schemas.microsoft.com/office/drawing/2014/main" id="{5EB53200-4125-407B-AEDA-16D5679830CD}"/>
              </a:ext>
            </a:extLst>
          </p:cNvPr>
          <p:cNvGrpSpPr/>
          <p:nvPr/>
        </p:nvGrpSpPr>
        <p:grpSpPr>
          <a:xfrm>
            <a:off x="2209263" y="3372091"/>
            <a:ext cx="501480" cy="457920"/>
            <a:chOff x="2209263" y="3372091"/>
            <a:chExt cx="501480" cy="457920"/>
          </a:xfrm>
        </p:grpSpPr>
        <mc:AlternateContent xmlns:mc="http://schemas.openxmlformats.org/markup-compatibility/2006" xmlns:p14="http://schemas.microsoft.com/office/powerpoint/2010/main">
          <mc:Choice Requires="p14">
            <p:contentPart p14:bwMode="auto" r:id="rId115">
              <p14:nvContentPartPr>
                <p14:cNvPr id="54" name="Freihand 53">
                  <a:extLst>
                    <a:ext uri="{FF2B5EF4-FFF2-40B4-BE49-F238E27FC236}">
                      <a16:creationId xmlns:a16="http://schemas.microsoft.com/office/drawing/2014/main" id="{D087482A-4C7E-4AEF-BD43-C38FC0CD4E6A}"/>
                    </a:ext>
                  </a:extLst>
                </p14:cNvPr>
                <p14:cNvContentPartPr/>
                <p14:nvPr/>
              </p14:nvContentPartPr>
              <p14:xfrm>
                <a:off x="2209263" y="3429331"/>
                <a:ext cx="125640" cy="69840"/>
              </p14:xfrm>
            </p:contentPart>
          </mc:Choice>
          <mc:Fallback xmlns="">
            <p:pic>
              <p:nvPicPr>
                <p:cNvPr id="54" name="Freihand 53">
                  <a:extLst>
                    <a:ext uri="{FF2B5EF4-FFF2-40B4-BE49-F238E27FC236}">
                      <a16:creationId xmlns:a16="http://schemas.microsoft.com/office/drawing/2014/main" id="{D087482A-4C7E-4AEF-BD43-C38FC0CD4E6A}"/>
                    </a:ext>
                  </a:extLst>
                </p:cNvPr>
                <p:cNvPicPr/>
                <p:nvPr/>
              </p:nvPicPr>
              <p:blipFill>
                <a:blip r:embed="rId116"/>
                <a:stretch>
                  <a:fillRect/>
                </a:stretch>
              </p:blipFill>
              <p:spPr>
                <a:xfrm>
                  <a:off x="2204943" y="3425011"/>
                  <a:ext cx="134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 name="Freihand 54">
                  <a:extLst>
                    <a:ext uri="{FF2B5EF4-FFF2-40B4-BE49-F238E27FC236}">
                      <a16:creationId xmlns:a16="http://schemas.microsoft.com/office/drawing/2014/main" id="{3ACAEE52-B008-4BE5-9BBD-F4A6092E6FD3}"/>
                    </a:ext>
                  </a:extLst>
                </p14:cNvPr>
                <p14:cNvContentPartPr/>
                <p14:nvPr/>
              </p14:nvContentPartPr>
              <p14:xfrm>
                <a:off x="2214663" y="3416011"/>
                <a:ext cx="159120" cy="242640"/>
              </p14:xfrm>
            </p:contentPart>
          </mc:Choice>
          <mc:Fallback xmlns="">
            <p:pic>
              <p:nvPicPr>
                <p:cNvPr id="55" name="Freihand 54">
                  <a:extLst>
                    <a:ext uri="{FF2B5EF4-FFF2-40B4-BE49-F238E27FC236}">
                      <a16:creationId xmlns:a16="http://schemas.microsoft.com/office/drawing/2014/main" id="{3ACAEE52-B008-4BE5-9BBD-F4A6092E6FD3}"/>
                    </a:ext>
                  </a:extLst>
                </p:cNvPr>
                <p:cNvPicPr/>
                <p:nvPr/>
              </p:nvPicPr>
              <p:blipFill>
                <a:blip r:embed="rId118"/>
                <a:stretch>
                  <a:fillRect/>
                </a:stretch>
              </p:blipFill>
              <p:spPr>
                <a:xfrm>
                  <a:off x="2210343" y="3411691"/>
                  <a:ext cx="167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B3E1610D-A14E-4044-93C9-2D0F8F9E4BAB}"/>
                    </a:ext>
                  </a:extLst>
                </p14:cNvPr>
                <p14:cNvContentPartPr/>
                <p14:nvPr/>
              </p14:nvContentPartPr>
              <p14:xfrm>
                <a:off x="2341023" y="3372091"/>
                <a:ext cx="133200" cy="82800"/>
              </p14:xfrm>
            </p:contentPart>
          </mc:Choice>
          <mc:Fallback xmlns="">
            <p:pic>
              <p:nvPicPr>
                <p:cNvPr id="58" name="Freihand 57">
                  <a:extLst>
                    <a:ext uri="{FF2B5EF4-FFF2-40B4-BE49-F238E27FC236}">
                      <a16:creationId xmlns:a16="http://schemas.microsoft.com/office/drawing/2014/main" id="{B3E1610D-A14E-4044-93C9-2D0F8F9E4BAB}"/>
                    </a:ext>
                  </a:extLst>
                </p:cNvPr>
                <p:cNvPicPr/>
                <p:nvPr/>
              </p:nvPicPr>
              <p:blipFill>
                <a:blip r:embed="rId120"/>
                <a:stretch>
                  <a:fillRect/>
                </a:stretch>
              </p:blipFill>
              <p:spPr>
                <a:xfrm>
                  <a:off x="2336703" y="3367771"/>
                  <a:ext cx="14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Freihand 59">
                  <a:extLst>
                    <a:ext uri="{FF2B5EF4-FFF2-40B4-BE49-F238E27FC236}">
                      <a16:creationId xmlns:a16="http://schemas.microsoft.com/office/drawing/2014/main" id="{49D6C693-3C56-48F5-B429-F0D0FF2EF003}"/>
                    </a:ext>
                  </a:extLst>
                </p14:cNvPr>
                <p14:cNvContentPartPr/>
                <p14:nvPr/>
              </p14:nvContentPartPr>
              <p14:xfrm>
                <a:off x="2392863" y="3386491"/>
                <a:ext cx="106200" cy="182520"/>
              </p14:xfrm>
            </p:contentPart>
          </mc:Choice>
          <mc:Fallback xmlns="">
            <p:pic>
              <p:nvPicPr>
                <p:cNvPr id="60" name="Freihand 59">
                  <a:extLst>
                    <a:ext uri="{FF2B5EF4-FFF2-40B4-BE49-F238E27FC236}">
                      <a16:creationId xmlns:a16="http://schemas.microsoft.com/office/drawing/2014/main" id="{49D6C693-3C56-48F5-B429-F0D0FF2EF003}"/>
                    </a:ext>
                  </a:extLst>
                </p:cNvPr>
                <p:cNvPicPr/>
                <p:nvPr/>
              </p:nvPicPr>
              <p:blipFill>
                <a:blip r:embed="rId122"/>
                <a:stretch>
                  <a:fillRect/>
                </a:stretch>
              </p:blipFill>
              <p:spPr>
                <a:xfrm>
                  <a:off x="2388543" y="3382171"/>
                  <a:ext cx="114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1" name="Freihand 60">
                  <a:extLst>
                    <a:ext uri="{FF2B5EF4-FFF2-40B4-BE49-F238E27FC236}">
                      <a16:creationId xmlns:a16="http://schemas.microsoft.com/office/drawing/2014/main" id="{4E0FDB20-93C9-4F89-9BFD-1698B12A8D30}"/>
                    </a:ext>
                  </a:extLst>
                </p14:cNvPr>
                <p14:cNvContentPartPr/>
                <p14:nvPr/>
              </p14:nvContentPartPr>
              <p14:xfrm>
                <a:off x="2514903" y="3453451"/>
                <a:ext cx="40680" cy="71640"/>
              </p14:xfrm>
            </p:contentPart>
          </mc:Choice>
          <mc:Fallback xmlns="">
            <p:pic>
              <p:nvPicPr>
                <p:cNvPr id="61" name="Freihand 60">
                  <a:extLst>
                    <a:ext uri="{FF2B5EF4-FFF2-40B4-BE49-F238E27FC236}">
                      <a16:creationId xmlns:a16="http://schemas.microsoft.com/office/drawing/2014/main" id="{4E0FDB20-93C9-4F89-9BFD-1698B12A8D30}"/>
                    </a:ext>
                  </a:extLst>
                </p:cNvPr>
                <p:cNvPicPr/>
                <p:nvPr/>
              </p:nvPicPr>
              <p:blipFill>
                <a:blip r:embed="rId124"/>
                <a:stretch>
                  <a:fillRect/>
                </a:stretch>
              </p:blipFill>
              <p:spPr>
                <a:xfrm>
                  <a:off x="2510583" y="3449131"/>
                  <a:ext cx="49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5" name="Freihand 64">
                  <a:extLst>
                    <a:ext uri="{FF2B5EF4-FFF2-40B4-BE49-F238E27FC236}">
                      <a16:creationId xmlns:a16="http://schemas.microsoft.com/office/drawing/2014/main" id="{F1D4018B-764D-497F-A05B-A14C8F01C9D5}"/>
                    </a:ext>
                  </a:extLst>
                </p14:cNvPr>
                <p14:cNvContentPartPr/>
                <p14:nvPr/>
              </p14:nvContentPartPr>
              <p14:xfrm>
                <a:off x="2549823" y="3396211"/>
                <a:ext cx="7560" cy="2520"/>
              </p14:xfrm>
            </p:contentPart>
          </mc:Choice>
          <mc:Fallback xmlns="">
            <p:pic>
              <p:nvPicPr>
                <p:cNvPr id="65" name="Freihand 64">
                  <a:extLst>
                    <a:ext uri="{FF2B5EF4-FFF2-40B4-BE49-F238E27FC236}">
                      <a16:creationId xmlns:a16="http://schemas.microsoft.com/office/drawing/2014/main" id="{F1D4018B-764D-497F-A05B-A14C8F01C9D5}"/>
                    </a:ext>
                  </a:extLst>
                </p:cNvPr>
                <p:cNvPicPr/>
                <p:nvPr/>
              </p:nvPicPr>
              <p:blipFill>
                <a:blip r:embed="rId126"/>
                <a:stretch>
                  <a:fillRect/>
                </a:stretch>
              </p:blipFill>
              <p:spPr>
                <a:xfrm>
                  <a:off x="2545503" y="3391891"/>
                  <a:ext cx="16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04A4E5FD-71CD-48DA-8960-500273D15320}"/>
                    </a:ext>
                  </a:extLst>
                </p14:cNvPr>
                <p14:cNvContentPartPr/>
                <p14:nvPr/>
              </p14:nvContentPartPr>
              <p14:xfrm>
                <a:off x="2554503" y="3493771"/>
                <a:ext cx="76680" cy="88200"/>
              </p14:xfrm>
            </p:contentPart>
          </mc:Choice>
          <mc:Fallback xmlns="">
            <p:pic>
              <p:nvPicPr>
                <p:cNvPr id="66" name="Freihand 65">
                  <a:extLst>
                    <a:ext uri="{FF2B5EF4-FFF2-40B4-BE49-F238E27FC236}">
                      <a16:creationId xmlns:a16="http://schemas.microsoft.com/office/drawing/2014/main" id="{04A4E5FD-71CD-48DA-8960-500273D15320}"/>
                    </a:ext>
                  </a:extLst>
                </p:cNvPr>
                <p:cNvPicPr/>
                <p:nvPr/>
              </p:nvPicPr>
              <p:blipFill>
                <a:blip r:embed="rId128"/>
                <a:stretch>
                  <a:fillRect/>
                </a:stretch>
              </p:blipFill>
              <p:spPr>
                <a:xfrm>
                  <a:off x="2550183" y="3489451"/>
                  <a:ext cx="85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Freihand 68">
                  <a:extLst>
                    <a:ext uri="{FF2B5EF4-FFF2-40B4-BE49-F238E27FC236}">
                      <a16:creationId xmlns:a16="http://schemas.microsoft.com/office/drawing/2014/main" id="{C8C287BA-4907-455A-8A4E-884CF7EF4D78}"/>
                    </a:ext>
                  </a:extLst>
                </p14:cNvPr>
                <p14:cNvContentPartPr/>
                <p14:nvPr/>
              </p14:nvContentPartPr>
              <p14:xfrm>
                <a:off x="2613903" y="3389011"/>
                <a:ext cx="96840" cy="260280"/>
              </p14:xfrm>
            </p:contentPart>
          </mc:Choice>
          <mc:Fallback xmlns="">
            <p:pic>
              <p:nvPicPr>
                <p:cNvPr id="69" name="Freihand 68">
                  <a:extLst>
                    <a:ext uri="{FF2B5EF4-FFF2-40B4-BE49-F238E27FC236}">
                      <a16:creationId xmlns:a16="http://schemas.microsoft.com/office/drawing/2014/main" id="{C8C287BA-4907-455A-8A4E-884CF7EF4D78}"/>
                    </a:ext>
                  </a:extLst>
                </p:cNvPr>
                <p:cNvPicPr/>
                <p:nvPr/>
              </p:nvPicPr>
              <p:blipFill>
                <a:blip r:embed="rId130"/>
                <a:stretch>
                  <a:fillRect/>
                </a:stretch>
              </p:blipFill>
              <p:spPr>
                <a:xfrm>
                  <a:off x="2609583" y="3384691"/>
                  <a:ext cx="105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E49D43C2-75B1-4E29-BA71-B67510601B8C}"/>
                    </a:ext>
                  </a:extLst>
                </p14:cNvPr>
                <p14:cNvContentPartPr/>
                <p14:nvPr/>
              </p14:nvContentPartPr>
              <p14:xfrm>
                <a:off x="2344983" y="3685291"/>
                <a:ext cx="23040" cy="144720"/>
              </p14:xfrm>
            </p:contentPart>
          </mc:Choice>
          <mc:Fallback xmlns="">
            <p:pic>
              <p:nvPicPr>
                <p:cNvPr id="71" name="Freihand 70">
                  <a:extLst>
                    <a:ext uri="{FF2B5EF4-FFF2-40B4-BE49-F238E27FC236}">
                      <a16:creationId xmlns:a16="http://schemas.microsoft.com/office/drawing/2014/main" id="{E49D43C2-75B1-4E29-BA71-B67510601B8C}"/>
                    </a:ext>
                  </a:extLst>
                </p:cNvPr>
                <p:cNvPicPr/>
                <p:nvPr/>
              </p:nvPicPr>
              <p:blipFill>
                <a:blip r:embed="rId132"/>
                <a:stretch>
                  <a:fillRect/>
                </a:stretch>
              </p:blipFill>
              <p:spPr>
                <a:xfrm>
                  <a:off x="2340663" y="3680971"/>
                  <a:ext cx="3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DDF7AD99-BA61-4596-832E-B858F093ED4A}"/>
                    </a:ext>
                  </a:extLst>
                </p14:cNvPr>
                <p14:cNvContentPartPr/>
                <p14:nvPr/>
              </p14:nvContentPartPr>
              <p14:xfrm>
                <a:off x="2450103" y="3602851"/>
                <a:ext cx="146880" cy="25920"/>
              </p14:xfrm>
            </p:contentPart>
          </mc:Choice>
          <mc:Fallback xmlns="">
            <p:pic>
              <p:nvPicPr>
                <p:cNvPr id="90" name="Freihand 89">
                  <a:extLst>
                    <a:ext uri="{FF2B5EF4-FFF2-40B4-BE49-F238E27FC236}">
                      <a16:creationId xmlns:a16="http://schemas.microsoft.com/office/drawing/2014/main" id="{DDF7AD99-BA61-4596-832E-B858F093ED4A}"/>
                    </a:ext>
                  </a:extLst>
                </p:cNvPr>
                <p:cNvPicPr/>
                <p:nvPr/>
              </p:nvPicPr>
              <p:blipFill>
                <a:blip r:embed="rId134"/>
                <a:stretch>
                  <a:fillRect/>
                </a:stretch>
              </p:blipFill>
              <p:spPr>
                <a:xfrm>
                  <a:off x="2445783" y="3598531"/>
                  <a:ext cx="1555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AD53B2FB-B532-427B-BE69-88181F2303E3}"/>
                  </a:ext>
                </a:extLst>
              </p14:cNvPr>
              <p14:cNvContentPartPr/>
              <p14:nvPr/>
            </p14:nvContentPartPr>
            <p14:xfrm>
              <a:off x="820383" y="5032051"/>
              <a:ext cx="173880" cy="42120"/>
            </p14:xfrm>
          </p:contentPart>
        </mc:Choice>
        <mc:Fallback xmlns="">
          <p:pic>
            <p:nvPicPr>
              <p:cNvPr id="92" name="Freihand 91">
                <a:extLst>
                  <a:ext uri="{FF2B5EF4-FFF2-40B4-BE49-F238E27FC236}">
                    <a16:creationId xmlns:a16="http://schemas.microsoft.com/office/drawing/2014/main" id="{AD53B2FB-B532-427B-BE69-88181F2303E3}"/>
                  </a:ext>
                </a:extLst>
              </p:cNvPr>
              <p:cNvPicPr/>
              <p:nvPr/>
            </p:nvPicPr>
            <p:blipFill>
              <a:blip r:embed="rId136"/>
              <a:stretch>
                <a:fillRect/>
              </a:stretch>
            </p:blipFill>
            <p:spPr>
              <a:xfrm>
                <a:off x="816063" y="5027731"/>
                <a:ext cx="182520" cy="50760"/>
              </a:xfrm>
              <a:prstGeom prst="rect">
                <a:avLst/>
              </a:prstGeom>
            </p:spPr>
          </p:pic>
        </mc:Fallback>
      </mc:AlternateContent>
      <p:grpSp>
        <p:nvGrpSpPr>
          <p:cNvPr id="95" name="Gruppieren 94">
            <a:extLst>
              <a:ext uri="{FF2B5EF4-FFF2-40B4-BE49-F238E27FC236}">
                <a16:creationId xmlns:a16="http://schemas.microsoft.com/office/drawing/2014/main" id="{11F3E522-7694-418E-B6D9-FA6FA742F48A}"/>
              </a:ext>
            </a:extLst>
          </p:cNvPr>
          <p:cNvGrpSpPr/>
          <p:nvPr/>
        </p:nvGrpSpPr>
        <p:grpSpPr>
          <a:xfrm>
            <a:off x="424023" y="5024491"/>
            <a:ext cx="218160" cy="204480"/>
            <a:chOff x="424023" y="5024491"/>
            <a:chExt cx="218160" cy="204480"/>
          </a:xfrm>
        </p:grpSpPr>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BC9DAEB1-24BA-4423-8ACD-0E9F8901AA45}"/>
                    </a:ext>
                  </a:extLst>
                </p14:cNvPr>
                <p14:cNvContentPartPr/>
                <p14:nvPr/>
              </p14:nvContentPartPr>
              <p14:xfrm>
                <a:off x="424023" y="5024491"/>
                <a:ext cx="104400" cy="123120"/>
              </p14:xfrm>
            </p:contentPart>
          </mc:Choice>
          <mc:Fallback xmlns="">
            <p:pic>
              <p:nvPicPr>
                <p:cNvPr id="93" name="Freihand 92">
                  <a:extLst>
                    <a:ext uri="{FF2B5EF4-FFF2-40B4-BE49-F238E27FC236}">
                      <a16:creationId xmlns:a16="http://schemas.microsoft.com/office/drawing/2014/main" id="{BC9DAEB1-24BA-4423-8ACD-0E9F8901AA45}"/>
                    </a:ext>
                  </a:extLst>
                </p:cNvPr>
                <p:cNvPicPr/>
                <p:nvPr/>
              </p:nvPicPr>
              <p:blipFill>
                <a:blip r:embed="rId138"/>
                <a:stretch>
                  <a:fillRect/>
                </a:stretch>
              </p:blipFill>
              <p:spPr>
                <a:xfrm>
                  <a:off x="419703" y="5020171"/>
                  <a:ext cx="113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83E635C7-9B3E-4CFC-8FEF-F9C9A0F7409A}"/>
                    </a:ext>
                  </a:extLst>
                </p14:cNvPr>
                <p14:cNvContentPartPr/>
                <p14:nvPr/>
              </p14:nvContentPartPr>
              <p14:xfrm>
                <a:off x="535263" y="5095051"/>
                <a:ext cx="106920" cy="133920"/>
              </p14:xfrm>
            </p:contentPart>
          </mc:Choice>
          <mc:Fallback xmlns="">
            <p:pic>
              <p:nvPicPr>
                <p:cNvPr id="94" name="Freihand 93">
                  <a:extLst>
                    <a:ext uri="{FF2B5EF4-FFF2-40B4-BE49-F238E27FC236}">
                      <a16:creationId xmlns:a16="http://schemas.microsoft.com/office/drawing/2014/main" id="{83E635C7-9B3E-4CFC-8FEF-F9C9A0F7409A}"/>
                    </a:ext>
                  </a:extLst>
                </p:cNvPr>
                <p:cNvPicPr/>
                <p:nvPr/>
              </p:nvPicPr>
              <p:blipFill>
                <a:blip r:embed="rId140"/>
                <a:stretch>
                  <a:fillRect/>
                </a:stretch>
              </p:blipFill>
              <p:spPr>
                <a:xfrm>
                  <a:off x="530943" y="5090731"/>
                  <a:ext cx="115560" cy="142560"/>
                </a:xfrm>
                <a:prstGeom prst="rect">
                  <a:avLst/>
                </a:prstGeom>
              </p:spPr>
            </p:pic>
          </mc:Fallback>
        </mc:AlternateContent>
      </p:grpSp>
      <p:grpSp>
        <p:nvGrpSpPr>
          <p:cNvPr id="107" name="Gruppieren 106">
            <a:extLst>
              <a:ext uri="{FF2B5EF4-FFF2-40B4-BE49-F238E27FC236}">
                <a16:creationId xmlns:a16="http://schemas.microsoft.com/office/drawing/2014/main" id="{2AC23B77-5A03-46B4-B97F-35A12041DD8F}"/>
              </a:ext>
            </a:extLst>
          </p:cNvPr>
          <p:cNvGrpSpPr/>
          <p:nvPr/>
        </p:nvGrpSpPr>
        <p:grpSpPr>
          <a:xfrm>
            <a:off x="7680183" y="682171"/>
            <a:ext cx="596160" cy="215280"/>
            <a:chOff x="7680183" y="682171"/>
            <a:chExt cx="596160" cy="215280"/>
          </a:xfrm>
        </p:grpSpPr>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9D339BAA-858F-440B-BC5B-3DD4ED5DC66F}"/>
                    </a:ext>
                  </a:extLst>
                </p14:cNvPr>
                <p14:cNvContentPartPr/>
                <p14:nvPr/>
              </p14:nvContentPartPr>
              <p14:xfrm>
                <a:off x="7680183" y="777211"/>
                <a:ext cx="231120" cy="120240"/>
              </p14:xfrm>
            </p:contentPart>
          </mc:Choice>
          <mc:Fallback xmlns="">
            <p:pic>
              <p:nvPicPr>
                <p:cNvPr id="96" name="Freihand 95">
                  <a:extLst>
                    <a:ext uri="{FF2B5EF4-FFF2-40B4-BE49-F238E27FC236}">
                      <a16:creationId xmlns:a16="http://schemas.microsoft.com/office/drawing/2014/main" id="{9D339BAA-858F-440B-BC5B-3DD4ED5DC66F}"/>
                    </a:ext>
                  </a:extLst>
                </p:cNvPr>
                <p:cNvPicPr/>
                <p:nvPr/>
              </p:nvPicPr>
              <p:blipFill>
                <a:blip r:embed="rId142"/>
                <a:stretch>
                  <a:fillRect/>
                </a:stretch>
              </p:blipFill>
              <p:spPr>
                <a:xfrm>
                  <a:off x="7675863" y="772891"/>
                  <a:ext cx="239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22508842-CB58-40C4-8E4C-0D7F40E2D059}"/>
                    </a:ext>
                  </a:extLst>
                </p14:cNvPr>
                <p14:cNvContentPartPr/>
                <p14:nvPr/>
              </p14:nvContentPartPr>
              <p14:xfrm>
                <a:off x="7951263" y="800251"/>
                <a:ext cx="93240" cy="67680"/>
              </p14:xfrm>
            </p:contentPart>
          </mc:Choice>
          <mc:Fallback xmlns="">
            <p:pic>
              <p:nvPicPr>
                <p:cNvPr id="97" name="Freihand 96">
                  <a:extLst>
                    <a:ext uri="{FF2B5EF4-FFF2-40B4-BE49-F238E27FC236}">
                      <a16:creationId xmlns:a16="http://schemas.microsoft.com/office/drawing/2014/main" id="{22508842-CB58-40C4-8E4C-0D7F40E2D059}"/>
                    </a:ext>
                  </a:extLst>
                </p:cNvPr>
                <p:cNvPicPr/>
                <p:nvPr/>
              </p:nvPicPr>
              <p:blipFill>
                <a:blip r:embed="rId144"/>
                <a:stretch>
                  <a:fillRect/>
                </a:stretch>
              </p:blipFill>
              <p:spPr>
                <a:xfrm>
                  <a:off x="7946943" y="795931"/>
                  <a:ext cx="101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F2E01DD9-C45C-4F95-8D70-AA0D4390049C}"/>
                    </a:ext>
                  </a:extLst>
                </p14:cNvPr>
                <p14:cNvContentPartPr/>
                <p14:nvPr/>
              </p14:nvContentPartPr>
              <p14:xfrm>
                <a:off x="7934703" y="682171"/>
                <a:ext cx="134280" cy="212040"/>
              </p14:xfrm>
            </p:contentPart>
          </mc:Choice>
          <mc:Fallback xmlns="">
            <p:pic>
              <p:nvPicPr>
                <p:cNvPr id="98" name="Freihand 97">
                  <a:extLst>
                    <a:ext uri="{FF2B5EF4-FFF2-40B4-BE49-F238E27FC236}">
                      <a16:creationId xmlns:a16="http://schemas.microsoft.com/office/drawing/2014/main" id="{F2E01DD9-C45C-4F95-8D70-AA0D4390049C}"/>
                    </a:ext>
                  </a:extLst>
                </p:cNvPr>
                <p:cNvPicPr/>
                <p:nvPr/>
              </p:nvPicPr>
              <p:blipFill>
                <a:blip r:embed="rId146"/>
                <a:stretch>
                  <a:fillRect/>
                </a:stretch>
              </p:blipFill>
              <p:spPr>
                <a:xfrm>
                  <a:off x="7930383" y="677851"/>
                  <a:ext cx="142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Freihand 98">
                  <a:extLst>
                    <a:ext uri="{FF2B5EF4-FFF2-40B4-BE49-F238E27FC236}">
                      <a16:creationId xmlns:a16="http://schemas.microsoft.com/office/drawing/2014/main" id="{6C389598-ACD8-4D52-A4E9-A579178E5BE0}"/>
                    </a:ext>
                  </a:extLst>
                </p14:cNvPr>
                <p14:cNvContentPartPr/>
                <p14:nvPr/>
              </p14:nvContentPartPr>
              <p14:xfrm>
                <a:off x="8064303" y="693331"/>
                <a:ext cx="212040" cy="187920"/>
              </p14:xfrm>
            </p:contentPart>
          </mc:Choice>
          <mc:Fallback xmlns="">
            <p:pic>
              <p:nvPicPr>
                <p:cNvPr id="99" name="Freihand 98">
                  <a:extLst>
                    <a:ext uri="{FF2B5EF4-FFF2-40B4-BE49-F238E27FC236}">
                      <a16:creationId xmlns:a16="http://schemas.microsoft.com/office/drawing/2014/main" id="{6C389598-ACD8-4D52-A4E9-A579178E5BE0}"/>
                    </a:ext>
                  </a:extLst>
                </p:cNvPr>
                <p:cNvPicPr/>
                <p:nvPr/>
              </p:nvPicPr>
              <p:blipFill>
                <a:blip r:embed="rId148"/>
                <a:stretch>
                  <a:fillRect/>
                </a:stretch>
              </p:blipFill>
              <p:spPr>
                <a:xfrm>
                  <a:off x="8059983" y="689011"/>
                  <a:ext cx="220680" cy="196560"/>
                </a:xfrm>
                <a:prstGeom prst="rect">
                  <a:avLst/>
                </a:prstGeom>
              </p:spPr>
            </p:pic>
          </mc:Fallback>
        </mc:AlternateContent>
      </p:grpSp>
      <p:grpSp>
        <p:nvGrpSpPr>
          <p:cNvPr id="106" name="Gruppieren 105">
            <a:extLst>
              <a:ext uri="{FF2B5EF4-FFF2-40B4-BE49-F238E27FC236}">
                <a16:creationId xmlns:a16="http://schemas.microsoft.com/office/drawing/2014/main" id="{711AD68A-1E86-491F-92B2-6F32CA78ADEC}"/>
              </a:ext>
            </a:extLst>
          </p:cNvPr>
          <p:cNvGrpSpPr/>
          <p:nvPr/>
        </p:nvGrpSpPr>
        <p:grpSpPr>
          <a:xfrm>
            <a:off x="8432583" y="666331"/>
            <a:ext cx="821520" cy="323280"/>
            <a:chOff x="8432583" y="666331"/>
            <a:chExt cx="821520" cy="323280"/>
          </a:xfrm>
        </p:grpSpPr>
        <mc:AlternateContent xmlns:mc="http://schemas.openxmlformats.org/markup-compatibility/2006" xmlns:p14="http://schemas.microsoft.com/office/powerpoint/2010/main">
          <mc:Choice Requires="p14">
            <p:contentPart p14:bwMode="auto" r:id="rId149">
              <p14:nvContentPartPr>
                <p14:cNvPr id="100" name="Freihand 99">
                  <a:extLst>
                    <a:ext uri="{FF2B5EF4-FFF2-40B4-BE49-F238E27FC236}">
                      <a16:creationId xmlns:a16="http://schemas.microsoft.com/office/drawing/2014/main" id="{22AA6844-3DAF-4169-8423-E6DC8CBDC100}"/>
                    </a:ext>
                  </a:extLst>
                </p14:cNvPr>
                <p14:cNvContentPartPr/>
                <p14:nvPr/>
              </p14:nvContentPartPr>
              <p14:xfrm>
                <a:off x="8432583" y="666331"/>
                <a:ext cx="126000" cy="187200"/>
              </p14:xfrm>
            </p:contentPart>
          </mc:Choice>
          <mc:Fallback xmlns="">
            <p:pic>
              <p:nvPicPr>
                <p:cNvPr id="100" name="Freihand 99">
                  <a:extLst>
                    <a:ext uri="{FF2B5EF4-FFF2-40B4-BE49-F238E27FC236}">
                      <a16:creationId xmlns:a16="http://schemas.microsoft.com/office/drawing/2014/main" id="{22AA6844-3DAF-4169-8423-E6DC8CBDC100}"/>
                    </a:ext>
                  </a:extLst>
                </p:cNvPr>
                <p:cNvPicPr/>
                <p:nvPr/>
              </p:nvPicPr>
              <p:blipFill>
                <a:blip r:embed="rId150"/>
                <a:stretch>
                  <a:fillRect/>
                </a:stretch>
              </p:blipFill>
              <p:spPr>
                <a:xfrm>
                  <a:off x="8428263" y="662011"/>
                  <a:ext cx="134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Freihand 100">
                  <a:extLst>
                    <a:ext uri="{FF2B5EF4-FFF2-40B4-BE49-F238E27FC236}">
                      <a16:creationId xmlns:a16="http://schemas.microsoft.com/office/drawing/2014/main" id="{15CF7BE5-2498-4C4D-958D-58AA3EF03642}"/>
                    </a:ext>
                  </a:extLst>
                </p14:cNvPr>
                <p14:cNvContentPartPr/>
                <p14:nvPr/>
              </p14:nvContentPartPr>
              <p14:xfrm>
                <a:off x="8552823" y="743371"/>
                <a:ext cx="88560" cy="89640"/>
              </p14:xfrm>
            </p:contentPart>
          </mc:Choice>
          <mc:Fallback xmlns="">
            <p:pic>
              <p:nvPicPr>
                <p:cNvPr id="101" name="Freihand 100">
                  <a:extLst>
                    <a:ext uri="{FF2B5EF4-FFF2-40B4-BE49-F238E27FC236}">
                      <a16:creationId xmlns:a16="http://schemas.microsoft.com/office/drawing/2014/main" id="{15CF7BE5-2498-4C4D-958D-58AA3EF03642}"/>
                    </a:ext>
                  </a:extLst>
                </p:cNvPr>
                <p:cNvPicPr/>
                <p:nvPr/>
              </p:nvPicPr>
              <p:blipFill>
                <a:blip r:embed="rId152"/>
                <a:stretch>
                  <a:fillRect/>
                </a:stretch>
              </p:blipFill>
              <p:spPr>
                <a:xfrm>
                  <a:off x="8548503" y="739051"/>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Freihand 101">
                  <a:extLst>
                    <a:ext uri="{FF2B5EF4-FFF2-40B4-BE49-F238E27FC236}">
                      <a16:creationId xmlns:a16="http://schemas.microsoft.com/office/drawing/2014/main" id="{15BA2F1C-0E2D-4C6F-AF07-A5304EF8958D}"/>
                    </a:ext>
                  </a:extLst>
                </p14:cNvPr>
                <p14:cNvContentPartPr/>
                <p14:nvPr/>
              </p14:nvContentPartPr>
              <p14:xfrm>
                <a:off x="8634903" y="746251"/>
                <a:ext cx="122040" cy="243360"/>
              </p14:xfrm>
            </p:contentPart>
          </mc:Choice>
          <mc:Fallback xmlns="">
            <p:pic>
              <p:nvPicPr>
                <p:cNvPr id="102" name="Freihand 101">
                  <a:extLst>
                    <a:ext uri="{FF2B5EF4-FFF2-40B4-BE49-F238E27FC236}">
                      <a16:creationId xmlns:a16="http://schemas.microsoft.com/office/drawing/2014/main" id="{15BA2F1C-0E2D-4C6F-AF07-A5304EF8958D}"/>
                    </a:ext>
                  </a:extLst>
                </p:cNvPr>
                <p:cNvPicPr/>
                <p:nvPr/>
              </p:nvPicPr>
              <p:blipFill>
                <a:blip r:embed="rId154"/>
                <a:stretch>
                  <a:fillRect/>
                </a:stretch>
              </p:blipFill>
              <p:spPr>
                <a:xfrm>
                  <a:off x="8630583" y="741931"/>
                  <a:ext cx="130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 name="Freihand 102">
                  <a:extLst>
                    <a:ext uri="{FF2B5EF4-FFF2-40B4-BE49-F238E27FC236}">
                      <a16:creationId xmlns:a16="http://schemas.microsoft.com/office/drawing/2014/main" id="{F2545EB4-64A3-4BED-AA9D-3A0EE6A1C9E7}"/>
                    </a:ext>
                  </a:extLst>
                </p14:cNvPr>
                <p14:cNvContentPartPr/>
                <p14:nvPr/>
              </p14:nvContentPartPr>
              <p14:xfrm>
                <a:off x="8785743" y="746611"/>
                <a:ext cx="95760" cy="216720"/>
              </p14:xfrm>
            </p:contentPart>
          </mc:Choice>
          <mc:Fallback xmlns="">
            <p:pic>
              <p:nvPicPr>
                <p:cNvPr id="103" name="Freihand 102">
                  <a:extLst>
                    <a:ext uri="{FF2B5EF4-FFF2-40B4-BE49-F238E27FC236}">
                      <a16:creationId xmlns:a16="http://schemas.microsoft.com/office/drawing/2014/main" id="{F2545EB4-64A3-4BED-AA9D-3A0EE6A1C9E7}"/>
                    </a:ext>
                  </a:extLst>
                </p:cNvPr>
                <p:cNvPicPr/>
                <p:nvPr/>
              </p:nvPicPr>
              <p:blipFill>
                <a:blip r:embed="rId156"/>
                <a:stretch>
                  <a:fillRect/>
                </a:stretch>
              </p:blipFill>
              <p:spPr>
                <a:xfrm>
                  <a:off x="8781423" y="742291"/>
                  <a:ext cx="104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Freihand 103">
                  <a:extLst>
                    <a:ext uri="{FF2B5EF4-FFF2-40B4-BE49-F238E27FC236}">
                      <a16:creationId xmlns:a16="http://schemas.microsoft.com/office/drawing/2014/main" id="{DF6B5B79-0833-4386-80F9-C723D5A9034E}"/>
                    </a:ext>
                  </a:extLst>
                </p14:cNvPr>
                <p14:cNvContentPartPr/>
                <p14:nvPr/>
              </p14:nvContentPartPr>
              <p14:xfrm>
                <a:off x="8920023" y="754171"/>
                <a:ext cx="209880" cy="77040"/>
              </p14:xfrm>
            </p:contentPart>
          </mc:Choice>
          <mc:Fallback xmlns="">
            <p:pic>
              <p:nvPicPr>
                <p:cNvPr id="104" name="Freihand 103">
                  <a:extLst>
                    <a:ext uri="{FF2B5EF4-FFF2-40B4-BE49-F238E27FC236}">
                      <a16:creationId xmlns:a16="http://schemas.microsoft.com/office/drawing/2014/main" id="{DF6B5B79-0833-4386-80F9-C723D5A9034E}"/>
                    </a:ext>
                  </a:extLst>
                </p:cNvPr>
                <p:cNvPicPr/>
                <p:nvPr/>
              </p:nvPicPr>
              <p:blipFill>
                <a:blip r:embed="rId158"/>
                <a:stretch>
                  <a:fillRect/>
                </a:stretch>
              </p:blipFill>
              <p:spPr>
                <a:xfrm>
                  <a:off x="8915703" y="749851"/>
                  <a:ext cx="218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Freihand 104">
                  <a:extLst>
                    <a:ext uri="{FF2B5EF4-FFF2-40B4-BE49-F238E27FC236}">
                      <a16:creationId xmlns:a16="http://schemas.microsoft.com/office/drawing/2014/main" id="{952928EE-B760-4193-B109-495B132955B3}"/>
                    </a:ext>
                  </a:extLst>
                </p14:cNvPr>
                <p14:cNvContentPartPr/>
                <p14:nvPr/>
              </p14:nvContentPartPr>
              <p14:xfrm>
                <a:off x="9161223" y="729691"/>
                <a:ext cx="92880" cy="85680"/>
              </p14:xfrm>
            </p:contentPart>
          </mc:Choice>
          <mc:Fallback xmlns="">
            <p:pic>
              <p:nvPicPr>
                <p:cNvPr id="105" name="Freihand 104">
                  <a:extLst>
                    <a:ext uri="{FF2B5EF4-FFF2-40B4-BE49-F238E27FC236}">
                      <a16:creationId xmlns:a16="http://schemas.microsoft.com/office/drawing/2014/main" id="{952928EE-B760-4193-B109-495B132955B3}"/>
                    </a:ext>
                  </a:extLst>
                </p:cNvPr>
                <p:cNvPicPr/>
                <p:nvPr/>
              </p:nvPicPr>
              <p:blipFill>
                <a:blip r:embed="rId160"/>
                <a:stretch>
                  <a:fillRect/>
                </a:stretch>
              </p:blipFill>
              <p:spPr>
                <a:xfrm>
                  <a:off x="9156903" y="725371"/>
                  <a:ext cx="101520" cy="94320"/>
                </a:xfrm>
                <a:prstGeom prst="rect">
                  <a:avLst/>
                </a:prstGeom>
              </p:spPr>
            </p:pic>
          </mc:Fallback>
        </mc:AlternateContent>
      </p:grpSp>
      <p:grpSp>
        <p:nvGrpSpPr>
          <p:cNvPr id="122" name="Gruppieren 121">
            <a:extLst>
              <a:ext uri="{FF2B5EF4-FFF2-40B4-BE49-F238E27FC236}">
                <a16:creationId xmlns:a16="http://schemas.microsoft.com/office/drawing/2014/main" id="{7AE30866-74F5-45A4-9883-B92318055B79}"/>
              </a:ext>
            </a:extLst>
          </p:cNvPr>
          <p:cNvGrpSpPr/>
          <p:nvPr/>
        </p:nvGrpSpPr>
        <p:grpSpPr>
          <a:xfrm>
            <a:off x="9489183" y="577051"/>
            <a:ext cx="514800" cy="313560"/>
            <a:chOff x="9489183" y="577051"/>
            <a:chExt cx="514800" cy="313560"/>
          </a:xfrm>
        </p:grpSpPr>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A7EE8CC7-A0CA-4525-82C8-DA51D5F20099}"/>
                    </a:ext>
                  </a:extLst>
                </p14:cNvPr>
                <p14:cNvContentPartPr/>
                <p14:nvPr/>
              </p14:nvContentPartPr>
              <p14:xfrm>
                <a:off x="9489183" y="618091"/>
                <a:ext cx="126360" cy="272520"/>
              </p14:xfrm>
            </p:contentPart>
          </mc:Choice>
          <mc:Fallback xmlns="">
            <p:pic>
              <p:nvPicPr>
                <p:cNvPr id="108" name="Freihand 107">
                  <a:extLst>
                    <a:ext uri="{FF2B5EF4-FFF2-40B4-BE49-F238E27FC236}">
                      <a16:creationId xmlns:a16="http://schemas.microsoft.com/office/drawing/2014/main" id="{A7EE8CC7-A0CA-4525-82C8-DA51D5F20099}"/>
                    </a:ext>
                  </a:extLst>
                </p:cNvPr>
                <p:cNvPicPr/>
                <p:nvPr/>
              </p:nvPicPr>
              <p:blipFill>
                <a:blip r:embed="rId162"/>
                <a:stretch>
                  <a:fillRect/>
                </a:stretch>
              </p:blipFill>
              <p:spPr>
                <a:xfrm>
                  <a:off x="9484863" y="613771"/>
                  <a:ext cx="135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58F9120B-3560-494A-B15F-3F8C019C24E1}"/>
                    </a:ext>
                  </a:extLst>
                </p14:cNvPr>
                <p14:cNvContentPartPr/>
                <p14:nvPr/>
              </p14:nvContentPartPr>
              <p14:xfrm>
                <a:off x="9521223" y="577051"/>
                <a:ext cx="18360" cy="10440"/>
              </p14:xfrm>
            </p:contentPart>
          </mc:Choice>
          <mc:Fallback xmlns="">
            <p:pic>
              <p:nvPicPr>
                <p:cNvPr id="109" name="Freihand 108">
                  <a:extLst>
                    <a:ext uri="{FF2B5EF4-FFF2-40B4-BE49-F238E27FC236}">
                      <a16:creationId xmlns:a16="http://schemas.microsoft.com/office/drawing/2014/main" id="{58F9120B-3560-494A-B15F-3F8C019C24E1}"/>
                    </a:ext>
                  </a:extLst>
                </p:cNvPr>
                <p:cNvPicPr/>
                <p:nvPr/>
              </p:nvPicPr>
              <p:blipFill>
                <a:blip r:embed="rId164"/>
                <a:stretch>
                  <a:fillRect/>
                </a:stretch>
              </p:blipFill>
              <p:spPr>
                <a:xfrm>
                  <a:off x="9516903" y="572731"/>
                  <a:ext cx="27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D0BA8867-7CAE-4DC8-94B4-7AC400F042BE}"/>
                    </a:ext>
                  </a:extLst>
                </p14:cNvPr>
                <p14:cNvContentPartPr/>
                <p14:nvPr/>
              </p14:nvContentPartPr>
              <p14:xfrm>
                <a:off x="9709503" y="699451"/>
                <a:ext cx="294480" cy="126000"/>
              </p14:xfrm>
            </p:contentPart>
          </mc:Choice>
          <mc:Fallback xmlns="">
            <p:pic>
              <p:nvPicPr>
                <p:cNvPr id="110" name="Freihand 109">
                  <a:extLst>
                    <a:ext uri="{FF2B5EF4-FFF2-40B4-BE49-F238E27FC236}">
                      <a16:creationId xmlns:a16="http://schemas.microsoft.com/office/drawing/2014/main" id="{D0BA8867-7CAE-4DC8-94B4-7AC400F042BE}"/>
                    </a:ext>
                  </a:extLst>
                </p:cNvPr>
                <p:cNvPicPr/>
                <p:nvPr/>
              </p:nvPicPr>
              <p:blipFill>
                <a:blip r:embed="rId166"/>
                <a:stretch>
                  <a:fillRect/>
                </a:stretch>
              </p:blipFill>
              <p:spPr>
                <a:xfrm>
                  <a:off x="9705183" y="695131"/>
                  <a:ext cx="303120" cy="134640"/>
                </a:xfrm>
                <a:prstGeom prst="rect">
                  <a:avLst/>
                </a:prstGeom>
              </p:spPr>
            </p:pic>
          </mc:Fallback>
        </mc:AlternateContent>
      </p:grpSp>
      <p:grpSp>
        <p:nvGrpSpPr>
          <p:cNvPr id="133" name="Gruppieren 132">
            <a:extLst>
              <a:ext uri="{FF2B5EF4-FFF2-40B4-BE49-F238E27FC236}">
                <a16:creationId xmlns:a16="http://schemas.microsoft.com/office/drawing/2014/main" id="{FA6F57A7-4410-447C-9D9C-409CE78C1C26}"/>
              </a:ext>
            </a:extLst>
          </p:cNvPr>
          <p:cNvGrpSpPr/>
          <p:nvPr/>
        </p:nvGrpSpPr>
        <p:grpSpPr>
          <a:xfrm>
            <a:off x="10195863" y="568771"/>
            <a:ext cx="1707120" cy="779760"/>
            <a:chOff x="10195863" y="568771"/>
            <a:chExt cx="1707120" cy="779760"/>
          </a:xfrm>
        </p:grpSpPr>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5846D97-CF27-452E-BE8E-7C3A1315486E}"/>
                    </a:ext>
                  </a:extLst>
                </p14:cNvPr>
                <p14:cNvContentPartPr/>
                <p14:nvPr/>
              </p14:nvContentPartPr>
              <p14:xfrm>
                <a:off x="10195863" y="677131"/>
                <a:ext cx="151920" cy="141840"/>
              </p14:xfrm>
            </p:contentPart>
          </mc:Choice>
          <mc:Fallback xmlns="">
            <p:pic>
              <p:nvPicPr>
                <p:cNvPr id="111" name="Freihand 110">
                  <a:extLst>
                    <a:ext uri="{FF2B5EF4-FFF2-40B4-BE49-F238E27FC236}">
                      <a16:creationId xmlns:a16="http://schemas.microsoft.com/office/drawing/2014/main" id="{35846D97-CF27-452E-BE8E-7C3A1315486E}"/>
                    </a:ext>
                  </a:extLst>
                </p:cNvPr>
                <p:cNvPicPr/>
                <p:nvPr/>
              </p:nvPicPr>
              <p:blipFill>
                <a:blip r:embed="rId168"/>
                <a:stretch>
                  <a:fillRect/>
                </a:stretch>
              </p:blipFill>
              <p:spPr>
                <a:xfrm>
                  <a:off x="10191543" y="672811"/>
                  <a:ext cx="16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6A73A7C7-9158-4C37-A956-C1A6817BDD27}"/>
                    </a:ext>
                  </a:extLst>
                </p14:cNvPr>
                <p14:cNvContentPartPr/>
                <p14:nvPr/>
              </p14:nvContentPartPr>
              <p14:xfrm>
                <a:off x="10381623" y="718171"/>
                <a:ext cx="88920" cy="104040"/>
              </p14:xfrm>
            </p:contentPart>
          </mc:Choice>
          <mc:Fallback xmlns="">
            <p:pic>
              <p:nvPicPr>
                <p:cNvPr id="112" name="Freihand 111">
                  <a:extLst>
                    <a:ext uri="{FF2B5EF4-FFF2-40B4-BE49-F238E27FC236}">
                      <a16:creationId xmlns:a16="http://schemas.microsoft.com/office/drawing/2014/main" id="{6A73A7C7-9158-4C37-A956-C1A6817BDD27}"/>
                    </a:ext>
                  </a:extLst>
                </p:cNvPr>
                <p:cNvPicPr/>
                <p:nvPr/>
              </p:nvPicPr>
              <p:blipFill>
                <a:blip r:embed="rId170"/>
                <a:stretch>
                  <a:fillRect/>
                </a:stretch>
              </p:blipFill>
              <p:spPr>
                <a:xfrm>
                  <a:off x="10377303" y="713851"/>
                  <a:ext cx="97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8B9F0F8B-836C-4245-AB5D-976382F2CD56}"/>
                    </a:ext>
                  </a:extLst>
                </p14:cNvPr>
                <p14:cNvContentPartPr/>
                <p14:nvPr/>
              </p14:nvContentPartPr>
              <p14:xfrm>
                <a:off x="10483863" y="721771"/>
                <a:ext cx="91080" cy="69120"/>
              </p14:xfrm>
            </p:contentPart>
          </mc:Choice>
          <mc:Fallback xmlns="">
            <p:pic>
              <p:nvPicPr>
                <p:cNvPr id="113" name="Freihand 112">
                  <a:extLst>
                    <a:ext uri="{FF2B5EF4-FFF2-40B4-BE49-F238E27FC236}">
                      <a16:creationId xmlns:a16="http://schemas.microsoft.com/office/drawing/2014/main" id="{8B9F0F8B-836C-4245-AB5D-976382F2CD56}"/>
                    </a:ext>
                  </a:extLst>
                </p:cNvPr>
                <p:cNvPicPr/>
                <p:nvPr/>
              </p:nvPicPr>
              <p:blipFill>
                <a:blip r:embed="rId172"/>
                <a:stretch>
                  <a:fillRect/>
                </a:stretch>
              </p:blipFill>
              <p:spPr>
                <a:xfrm>
                  <a:off x="10479543" y="717451"/>
                  <a:ext cx="99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9047E98B-5549-438B-B9FE-55A2553EA6F6}"/>
                    </a:ext>
                  </a:extLst>
                </p14:cNvPr>
                <p14:cNvContentPartPr/>
                <p14:nvPr/>
              </p14:nvContentPartPr>
              <p14:xfrm>
                <a:off x="10587543" y="715651"/>
                <a:ext cx="150480" cy="93240"/>
              </p14:xfrm>
            </p:contentPart>
          </mc:Choice>
          <mc:Fallback xmlns="">
            <p:pic>
              <p:nvPicPr>
                <p:cNvPr id="114" name="Freihand 113">
                  <a:extLst>
                    <a:ext uri="{FF2B5EF4-FFF2-40B4-BE49-F238E27FC236}">
                      <a16:creationId xmlns:a16="http://schemas.microsoft.com/office/drawing/2014/main" id="{9047E98B-5549-438B-B9FE-55A2553EA6F6}"/>
                    </a:ext>
                  </a:extLst>
                </p:cNvPr>
                <p:cNvPicPr/>
                <p:nvPr/>
              </p:nvPicPr>
              <p:blipFill>
                <a:blip r:embed="rId174"/>
                <a:stretch>
                  <a:fillRect/>
                </a:stretch>
              </p:blipFill>
              <p:spPr>
                <a:xfrm>
                  <a:off x="10583223" y="711331"/>
                  <a:ext cx="159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94178952-E1EB-4B04-9BB8-543C4899D0D6}"/>
                    </a:ext>
                  </a:extLst>
                </p14:cNvPr>
                <p14:cNvContentPartPr/>
                <p14:nvPr/>
              </p14:nvContentPartPr>
              <p14:xfrm>
                <a:off x="10768623" y="733291"/>
                <a:ext cx="106560" cy="73800"/>
              </p14:xfrm>
            </p:contentPart>
          </mc:Choice>
          <mc:Fallback xmlns="">
            <p:pic>
              <p:nvPicPr>
                <p:cNvPr id="115" name="Freihand 114">
                  <a:extLst>
                    <a:ext uri="{FF2B5EF4-FFF2-40B4-BE49-F238E27FC236}">
                      <a16:creationId xmlns:a16="http://schemas.microsoft.com/office/drawing/2014/main" id="{94178952-E1EB-4B04-9BB8-543C4899D0D6}"/>
                    </a:ext>
                  </a:extLst>
                </p:cNvPr>
                <p:cNvPicPr/>
                <p:nvPr/>
              </p:nvPicPr>
              <p:blipFill>
                <a:blip r:embed="rId176"/>
                <a:stretch>
                  <a:fillRect/>
                </a:stretch>
              </p:blipFill>
              <p:spPr>
                <a:xfrm>
                  <a:off x="10764303" y="728971"/>
                  <a:ext cx="115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AB6E190B-BD1D-435E-A775-791D96471F61}"/>
                    </a:ext>
                  </a:extLst>
                </p14:cNvPr>
                <p14:cNvContentPartPr/>
                <p14:nvPr/>
              </p14:nvContentPartPr>
              <p14:xfrm>
                <a:off x="10892103" y="710971"/>
                <a:ext cx="91080" cy="90360"/>
              </p14:xfrm>
            </p:contentPart>
          </mc:Choice>
          <mc:Fallback xmlns="">
            <p:pic>
              <p:nvPicPr>
                <p:cNvPr id="116" name="Freihand 115">
                  <a:extLst>
                    <a:ext uri="{FF2B5EF4-FFF2-40B4-BE49-F238E27FC236}">
                      <a16:creationId xmlns:a16="http://schemas.microsoft.com/office/drawing/2014/main" id="{AB6E190B-BD1D-435E-A775-791D96471F61}"/>
                    </a:ext>
                  </a:extLst>
                </p:cNvPr>
                <p:cNvPicPr/>
                <p:nvPr/>
              </p:nvPicPr>
              <p:blipFill>
                <a:blip r:embed="rId178"/>
                <a:stretch>
                  <a:fillRect/>
                </a:stretch>
              </p:blipFill>
              <p:spPr>
                <a:xfrm>
                  <a:off x="10887783" y="706651"/>
                  <a:ext cx="99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1F9EEDDF-4AEC-4130-8ABB-A2F7618BE76E}"/>
                    </a:ext>
                  </a:extLst>
                </p14:cNvPr>
                <p14:cNvContentPartPr/>
                <p14:nvPr/>
              </p14:nvContentPartPr>
              <p14:xfrm>
                <a:off x="10997943" y="714931"/>
                <a:ext cx="155880" cy="90000"/>
              </p14:xfrm>
            </p:contentPart>
          </mc:Choice>
          <mc:Fallback xmlns="">
            <p:pic>
              <p:nvPicPr>
                <p:cNvPr id="117" name="Freihand 116">
                  <a:extLst>
                    <a:ext uri="{FF2B5EF4-FFF2-40B4-BE49-F238E27FC236}">
                      <a16:creationId xmlns:a16="http://schemas.microsoft.com/office/drawing/2014/main" id="{1F9EEDDF-4AEC-4130-8ABB-A2F7618BE76E}"/>
                    </a:ext>
                  </a:extLst>
                </p:cNvPr>
                <p:cNvPicPr/>
                <p:nvPr/>
              </p:nvPicPr>
              <p:blipFill>
                <a:blip r:embed="rId180"/>
                <a:stretch>
                  <a:fillRect/>
                </a:stretch>
              </p:blipFill>
              <p:spPr>
                <a:xfrm>
                  <a:off x="10993623" y="710611"/>
                  <a:ext cx="16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A1A9887F-AF82-4016-8705-820D3D658FEF}"/>
                    </a:ext>
                  </a:extLst>
                </p14:cNvPr>
                <p14:cNvContentPartPr/>
                <p14:nvPr/>
              </p14:nvContentPartPr>
              <p14:xfrm>
                <a:off x="11302143" y="664891"/>
                <a:ext cx="99000" cy="132840"/>
              </p14:xfrm>
            </p:contentPart>
          </mc:Choice>
          <mc:Fallback xmlns="">
            <p:pic>
              <p:nvPicPr>
                <p:cNvPr id="118" name="Freihand 117">
                  <a:extLst>
                    <a:ext uri="{FF2B5EF4-FFF2-40B4-BE49-F238E27FC236}">
                      <a16:creationId xmlns:a16="http://schemas.microsoft.com/office/drawing/2014/main" id="{A1A9887F-AF82-4016-8705-820D3D658FEF}"/>
                    </a:ext>
                  </a:extLst>
                </p:cNvPr>
                <p:cNvPicPr/>
                <p:nvPr/>
              </p:nvPicPr>
              <p:blipFill>
                <a:blip r:embed="rId182"/>
                <a:stretch>
                  <a:fillRect/>
                </a:stretch>
              </p:blipFill>
              <p:spPr>
                <a:xfrm>
                  <a:off x="11297823" y="660571"/>
                  <a:ext cx="107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16770E54-AFC1-4B9D-B87C-D9CF4180DB51}"/>
                    </a:ext>
                  </a:extLst>
                </p14:cNvPr>
                <p14:cNvContentPartPr/>
                <p14:nvPr/>
              </p14:nvContentPartPr>
              <p14:xfrm>
                <a:off x="11322303" y="568771"/>
                <a:ext cx="52920" cy="33840"/>
              </p14:xfrm>
            </p:contentPart>
          </mc:Choice>
          <mc:Fallback xmlns="">
            <p:pic>
              <p:nvPicPr>
                <p:cNvPr id="119" name="Freihand 118">
                  <a:extLst>
                    <a:ext uri="{FF2B5EF4-FFF2-40B4-BE49-F238E27FC236}">
                      <a16:creationId xmlns:a16="http://schemas.microsoft.com/office/drawing/2014/main" id="{16770E54-AFC1-4B9D-B87C-D9CF4180DB51}"/>
                    </a:ext>
                  </a:extLst>
                </p:cNvPr>
                <p:cNvPicPr/>
                <p:nvPr/>
              </p:nvPicPr>
              <p:blipFill>
                <a:blip r:embed="rId184"/>
                <a:stretch>
                  <a:fillRect/>
                </a:stretch>
              </p:blipFill>
              <p:spPr>
                <a:xfrm>
                  <a:off x="11317983" y="564451"/>
                  <a:ext cx="61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770E1A16-973A-44C1-AC4D-DB7CCF345832}"/>
                    </a:ext>
                  </a:extLst>
                </p14:cNvPr>
                <p14:cNvContentPartPr/>
                <p14:nvPr/>
              </p14:nvContentPartPr>
              <p14:xfrm>
                <a:off x="11424903" y="769651"/>
                <a:ext cx="124920" cy="141840"/>
              </p14:xfrm>
            </p:contentPart>
          </mc:Choice>
          <mc:Fallback xmlns="">
            <p:pic>
              <p:nvPicPr>
                <p:cNvPr id="120" name="Freihand 119">
                  <a:extLst>
                    <a:ext uri="{FF2B5EF4-FFF2-40B4-BE49-F238E27FC236}">
                      <a16:creationId xmlns:a16="http://schemas.microsoft.com/office/drawing/2014/main" id="{770E1A16-973A-44C1-AC4D-DB7CCF345832}"/>
                    </a:ext>
                  </a:extLst>
                </p:cNvPr>
                <p:cNvPicPr/>
                <p:nvPr/>
              </p:nvPicPr>
              <p:blipFill>
                <a:blip r:embed="rId186"/>
                <a:stretch>
                  <a:fillRect/>
                </a:stretch>
              </p:blipFill>
              <p:spPr>
                <a:xfrm>
                  <a:off x="11420583" y="765331"/>
                  <a:ext cx="133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3A1B4AF4-C054-45BC-AADC-CC495BDBE1A8}"/>
                    </a:ext>
                  </a:extLst>
                </p14:cNvPr>
                <p14:cNvContentPartPr/>
                <p14:nvPr/>
              </p14:nvContentPartPr>
              <p14:xfrm>
                <a:off x="10969863" y="1113091"/>
                <a:ext cx="33840" cy="176040"/>
              </p14:xfrm>
            </p:contentPart>
          </mc:Choice>
          <mc:Fallback xmlns="">
            <p:pic>
              <p:nvPicPr>
                <p:cNvPr id="123" name="Freihand 122">
                  <a:extLst>
                    <a:ext uri="{FF2B5EF4-FFF2-40B4-BE49-F238E27FC236}">
                      <a16:creationId xmlns:a16="http://schemas.microsoft.com/office/drawing/2014/main" id="{3A1B4AF4-C054-45BC-AADC-CC495BDBE1A8}"/>
                    </a:ext>
                  </a:extLst>
                </p:cNvPr>
                <p:cNvPicPr/>
                <p:nvPr/>
              </p:nvPicPr>
              <p:blipFill>
                <a:blip r:embed="rId188"/>
                <a:stretch>
                  <a:fillRect/>
                </a:stretch>
              </p:blipFill>
              <p:spPr>
                <a:xfrm>
                  <a:off x="10965543" y="1108771"/>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E166F17C-0BEF-4EF0-8CEC-A50E203FF63A}"/>
                    </a:ext>
                  </a:extLst>
                </p14:cNvPr>
                <p14:cNvContentPartPr/>
                <p14:nvPr/>
              </p14:nvContentPartPr>
              <p14:xfrm>
                <a:off x="10936023" y="1159531"/>
                <a:ext cx="108000" cy="22320"/>
              </p14:xfrm>
            </p:contentPart>
          </mc:Choice>
          <mc:Fallback xmlns="">
            <p:pic>
              <p:nvPicPr>
                <p:cNvPr id="124" name="Freihand 123">
                  <a:extLst>
                    <a:ext uri="{FF2B5EF4-FFF2-40B4-BE49-F238E27FC236}">
                      <a16:creationId xmlns:a16="http://schemas.microsoft.com/office/drawing/2014/main" id="{E166F17C-0BEF-4EF0-8CEC-A50E203FF63A}"/>
                    </a:ext>
                  </a:extLst>
                </p:cNvPr>
                <p:cNvPicPr/>
                <p:nvPr/>
              </p:nvPicPr>
              <p:blipFill>
                <a:blip r:embed="rId190"/>
                <a:stretch>
                  <a:fillRect/>
                </a:stretch>
              </p:blipFill>
              <p:spPr>
                <a:xfrm>
                  <a:off x="10931703" y="1155211"/>
                  <a:ext cx="116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B45FF28D-A3C4-47C2-BA12-25AEA30F0BE1}"/>
                    </a:ext>
                  </a:extLst>
                </p14:cNvPr>
                <p14:cNvContentPartPr/>
                <p14:nvPr/>
              </p14:nvContentPartPr>
              <p14:xfrm>
                <a:off x="11054823" y="1173571"/>
                <a:ext cx="115200" cy="72360"/>
              </p14:xfrm>
            </p:contentPart>
          </mc:Choice>
          <mc:Fallback xmlns="">
            <p:pic>
              <p:nvPicPr>
                <p:cNvPr id="125" name="Freihand 124">
                  <a:extLst>
                    <a:ext uri="{FF2B5EF4-FFF2-40B4-BE49-F238E27FC236}">
                      <a16:creationId xmlns:a16="http://schemas.microsoft.com/office/drawing/2014/main" id="{B45FF28D-A3C4-47C2-BA12-25AEA30F0BE1}"/>
                    </a:ext>
                  </a:extLst>
                </p:cNvPr>
                <p:cNvPicPr/>
                <p:nvPr/>
              </p:nvPicPr>
              <p:blipFill>
                <a:blip r:embed="rId192"/>
                <a:stretch>
                  <a:fillRect/>
                </a:stretch>
              </p:blipFill>
              <p:spPr>
                <a:xfrm>
                  <a:off x="11050503" y="1169251"/>
                  <a:ext cx="123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FD80B283-A610-46EC-8AA4-B2CA55A8E2BE}"/>
                    </a:ext>
                  </a:extLst>
                </p14:cNvPr>
                <p14:cNvContentPartPr/>
                <p14:nvPr/>
              </p14:nvContentPartPr>
              <p14:xfrm>
                <a:off x="11348943" y="1025611"/>
                <a:ext cx="48240" cy="38880"/>
              </p14:xfrm>
            </p:contentPart>
          </mc:Choice>
          <mc:Fallback xmlns="">
            <p:pic>
              <p:nvPicPr>
                <p:cNvPr id="127" name="Freihand 126">
                  <a:extLst>
                    <a:ext uri="{FF2B5EF4-FFF2-40B4-BE49-F238E27FC236}">
                      <a16:creationId xmlns:a16="http://schemas.microsoft.com/office/drawing/2014/main" id="{FD80B283-A610-46EC-8AA4-B2CA55A8E2BE}"/>
                    </a:ext>
                  </a:extLst>
                </p:cNvPr>
                <p:cNvPicPr/>
                <p:nvPr/>
              </p:nvPicPr>
              <p:blipFill>
                <a:blip r:embed="rId194"/>
                <a:stretch>
                  <a:fillRect/>
                </a:stretch>
              </p:blipFill>
              <p:spPr>
                <a:xfrm>
                  <a:off x="11344623" y="1021291"/>
                  <a:ext cx="56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1180BCC7-E012-4CCC-B8E2-5A77E43C3D53}"/>
                    </a:ext>
                  </a:extLst>
                </p14:cNvPr>
                <p14:cNvContentPartPr/>
                <p14:nvPr/>
              </p14:nvContentPartPr>
              <p14:xfrm>
                <a:off x="11346423" y="1148731"/>
                <a:ext cx="69840" cy="101880"/>
              </p14:xfrm>
            </p:contentPart>
          </mc:Choice>
          <mc:Fallback xmlns="">
            <p:pic>
              <p:nvPicPr>
                <p:cNvPr id="126" name="Freihand 125">
                  <a:extLst>
                    <a:ext uri="{FF2B5EF4-FFF2-40B4-BE49-F238E27FC236}">
                      <a16:creationId xmlns:a16="http://schemas.microsoft.com/office/drawing/2014/main" id="{1180BCC7-E012-4CCC-B8E2-5A77E43C3D53}"/>
                    </a:ext>
                  </a:extLst>
                </p:cNvPr>
                <p:cNvPicPr/>
                <p:nvPr/>
              </p:nvPicPr>
              <p:blipFill>
                <a:blip r:embed="rId196"/>
                <a:stretch>
                  <a:fillRect/>
                </a:stretch>
              </p:blipFill>
              <p:spPr>
                <a:xfrm>
                  <a:off x="11342103" y="1144411"/>
                  <a:ext cx="7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6985F5BD-CD0F-44E2-BA59-8FF5FAFA38F0}"/>
                    </a:ext>
                  </a:extLst>
                </p14:cNvPr>
                <p14:cNvContentPartPr/>
                <p14:nvPr/>
              </p14:nvContentPartPr>
              <p14:xfrm>
                <a:off x="11424903" y="1218931"/>
                <a:ext cx="204480" cy="129600"/>
              </p14:xfrm>
            </p:contentPart>
          </mc:Choice>
          <mc:Fallback xmlns="">
            <p:pic>
              <p:nvPicPr>
                <p:cNvPr id="128" name="Freihand 127">
                  <a:extLst>
                    <a:ext uri="{FF2B5EF4-FFF2-40B4-BE49-F238E27FC236}">
                      <a16:creationId xmlns:a16="http://schemas.microsoft.com/office/drawing/2014/main" id="{6985F5BD-CD0F-44E2-BA59-8FF5FAFA38F0}"/>
                    </a:ext>
                  </a:extLst>
                </p:cNvPr>
                <p:cNvPicPr/>
                <p:nvPr/>
              </p:nvPicPr>
              <p:blipFill>
                <a:blip r:embed="rId198"/>
                <a:stretch>
                  <a:fillRect/>
                </a:stretch>
              </p:blipFill>
              <p:spPr>
                <a:xfrm>
                  <a:off x="11420583" y="1214611"/>
                  <a:ext cx="213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1B712391-B9E6-40E7-A2CF-53B87B4BA654}"/>
                    </a:ext>
                  </a:extLst>
                </p14:cNvPr>
                <p14:cNvContentPartPr/>
                <p14:nvPr/>
              </p14:nvContentPartPr>
              <p14:xfrm>
                <a:off x="11692743" y="829411"/>
                <a:ext cx="68760" cy="291240"/>
              </p14:xfrm>
            </p:contentPart>
          </mc:Choice>
          <mc:Fallback xmlns="">
            <p:pic>
              <p:nvPicPr>
                <p:cNvPr id="131" name="Freihand 130">
                  <a:extLst>
                    <a:ext uri="{FF2B5EF4-FFF2-40B4-BE49-F238E27FC236}">
                      <a16:creationId xmlns:a16="http://schemas.microsoft.com/office/drawing/2014/main" id="{1B712391-B9E6-40E7-A2CF-53B87B4BA654}"/>
                    </a:ext>
                  </a:extLst>
                </p:cNvPr>
                <p:cNvPicPr/>
                <p:nvPr/>
              </p:nvPicPr>
              <p:blipFill>
                <a:blip r:embed="rId200"/>
                <a:stretch>
                  <a:fillRect/>
                </a:stretch>
              </p:blipFill>
              <p:spPr>
                <a:xfrm>
                  <a:off x="11688423" y="825091"/>
                  <a:ext cx="77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10DA8A91-18FC-4FC9-8CEA-B6B8ED630E86}"/>
                    </a:ext>
                  </a:extLst>
                </p14:cNvPr>
                <p14:cNvContentPartPr/>
                <p14:nvPr/>
              </p14:nvContentPartPr>
              <p14:xfrm>
                <a:off x="11653503" y="917971"/>
                <a:ext cx="249480" cy="269280"/>
              </p14:xfrm>
            </p:contentPart>
          </mc:Choice>
          <mc:Fallback xmlns="">
            <p:pic>
              <p:nvPicPr>
                <p:cNvPr id="132" name="Freihand 131">
                  <a:extLst>
                    <a:ext uri="{FF2B5EF4-FFF2-40B4-BE49-F238E27FC236}">
                      <a16:creationId xmlns:a16="http://schemas.microsoft.com/office/drawing/2014/main" id="{10DA8A91-18FC-4FC9-8CEA-B6B8ED630E86}"/>
                    </a:ext>
                  </a:extLst>
                </p:cNvPr>
                <p:cNvPicPr/>
                <p:nvPr/>
              </p:nvPicPr>
              <p:blipFill>
                <a:blip r:embed="rId202"/>
                <a:stretch>
                  <a:fillRect/>
                </a:stretch>
              </p:blipFill>
              <p:spPr>
                <a:xfrm>
                  <a:off x="11649183" y="913651"/>
                  <a:ext cx="25812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3E6388A3-1330-4530-AE0F-BDF0FAE8FE20}"/>
                  </a:ext>
                </a:extLst>
              </p14:cNvPr>
              <p14:cNvContentPartPr/>
              <p14:nvPr/>
            </p14:nvContentPartPr>
            <p14:xfrm>
              <a:off x="11220783" y="986011"/>
              <a:ext cx="521280" cy="505800"/>
            </p14:xfrm>
          </p:contentPart>
        </mc:Choice>
        <mc:Fallback xmlns="">
          <p:pic>
            <p:nvPicPr>
              <p:cNvPr id="134" name="Freihand 133">
                <a:extLst>
                  <a:ext uri="{FF2B5EF4-FFF2-40B4-BE49-F238E27FC236}">
                    <a16:creationId xmlns:a16="http://schemas.microsoft.com/office/drawing/2014/main" id="{3E6388A3-1330-4530-AE0F-BDF0FAE8FE20}"/>
                  </a:ext>
                </a:extLst>
              </p:cNvPr>
              <p:cNvPicPr/>
              <p:nvPr/>
            </p:nvPicPr>
            <p:blipFill>
              <a:blip r:embed="rId204"/>
              <a:stretch>
                <a:fillRect/>
              </a:stretch>
            </p:blipFill>
            <p:spPr>
              <a:xfrm>
                <a:off x="11216463" y="981691"/>
                <a:ext cx="5299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FC51CB8E-5A79-49A3-BF25-61A6D1D1AB4E}"/>
                  </a:ext>
                </a:extLst>
              </p14:cNvPr>
              <p14:cNvContentPartPr/>
              <p14:nvPr/>
            </p14:nvContentPartPr>
            <p14:xfrm>
              <a:off x="5019063" y="855331"/>
              <a:ext cx="680040" cy="981000"/>
            </p14:xfrm>
          </p:contentPart>
        </mc:Choice>
        <mc:Fallback xmlns="">
          <p:pic>
            <p:nvPicPr>
              <p:cNvPr id="135" name="Freihand 134">
                <a:extLst>
                  <a:ext uri="{FF2B5EF4-FFF2-40B4-BE49-F238E27FC236}">
                    <a16:creationId xmlns:a16="http://schemas.microsoft.com/office/drawing/2014/main" id="{FC51CB8E-5A79-49A3-BF25-61A6D1D1AB4E}"/>
                  </a:ext>
                </a:extLst>
              </p:cNvPr>
              <p:cNvPicPr/>
              <p:nvPr/>
            </p:nvPicPr>
            <p:blipFill>
              <a:blip r:embed="rId206"/>
              <a:stretch>
                <a:fillRect/>
              </a:stretch>
            </p:blipFill>
            <p:spPr>
              <a:xfrm>
                <a:off x="5014743" y="851011"/>
                <a:ext cx="688680" cy="989640"/>
              </a:xfrm>
              <a:prstGeom prst="rect">
                <a:avLst/>
              </a:prstGeom>
            </p:spPr>
          </p:pic>
        </mc:Fallback>
      </mc:AlternateContent>
      <p:grpSp>
        <p:nvGrpSpPr>
          <p:cNvPr id="139" name="Gruppieren 138">
            <a:extLst>
              <a:ext uri="{FF2B5EF4-FFF2-40B4-BE49-F238E27FC236}">
                <a16:creationId xmlns:a16="http://schemas.microsoft.com/office/drawing/2014/main" id="{B7310D44-7F2A-4656-8ABB-EEAC63482495}"/>
              </a:ext>
            </a:extLst>
          </p:cNvPr>
          <p:cNvGrpSpPr/>
          <p:nvPr/>
        </p:nvGrpSpPr>
        <p:grpSpPr>
          <a:xfrm>
            <a:off x="7937583" y="1493251"/>
            <a:ext cx="544320" cy="316080"/>
            <a:chOff x="7937583" y="1493251"/>
            <a:chExt cx="544320" cy="316080"/>
          </a:xfrm>
        </p:grpSpPr>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169D1CD6-6A03-49ED-A41C-8A3DEBB48B72}"/>
                    </a:ext>
                  </a:extLst>
                </p14:cNvPr>
                <p14:cNvContentPartPr/>
                <p14:nvPr/>
              </p14:nvContentPartPr>
              <p14:xfrm>
                <a:off x="7950903" y="1584691"/>
                <a:ext cx="260640" cy="5040"/>
              </p14:xfrm>
            </p:contentPart>
          </mc:Choice>
          <mc:Fallback xmlns="">
            <p:pic>
              <p:nvPicPr>
                <p:cNvPr id="136" name="Freihand 135">
                  <a:extLst>
                    <a:ext uri="{FF2B5EF4-FFF2-40B4-BE49-F238E27FC236}">
                      <a16:creationId xmlns:a16="http://schemas.microsoft.com/office/drawing/2014/main" id="{169D1CD6-6A03-49ED-A41C-8A3DEBB48B72}"/>
                    </a:ext>
                  </a:extLst>
                </p:cNvPr>
                <p:cNvPicPr/>
                <p:nvPr/>
              </p:nvPicPr>
              <p:blipFill>
                <a:blip r:embed="rId208"/>
                <a:stretch>
                  <a:fillRect/>
                </a:stretch>
              </p:blipFill>
              <p:spPr>
                <a:xfrm>
                  <a:off x="7946583" y="1580371"/>
                  <a:ext cx="269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3A2183C9-6101-4BF5-A2A9-DDB84D174643}"/>
                    </a:ext>
                  </a:extLst>
                </p14:cNvPr>
                <p14:cNvContentPartPr/>
                <p14:nvPr/>
              </p14:nvContentPartPr>
              <p14:xfrm>
                <a:off x="7937583" y="1619971"/>
                <a:ext cx="303120" cy="35640"/>
              </p14:xfrm>
            </p:contentPart>
          </mc:Choice>
          <mc:Fallback xmlns="">
            <p:pic>
              <p:nvPicPr>
                <p:cNvPr id="137" name="Freihand 136">
                  <a:extLst>
                    <a:ext uri="{FF2B5EF4-FFF2-40B4-BE49-F238E27FC236}">
                      <a16:creationId xmlns:a16="http://schemas.microsoft.com/office/drawing/2014/main" id="{3A2183C9-6101-4BF5-A2A9-DDB84D174643}"/>
                    </a:ext>
                  </a:extLst>
                </p:cNvPr>
                <p:cNvPicPr/>
                <p:nvPr/>
              </p:nvPicPr>
              <p:blipFill>
                <a:blip r:embed="rId210"/>
                <a:stretch>
                  <a:fillRect/>
                </a:stretch>
              </p:blipFill>
              <p:spPr>
                <a:xfrm>
                  <a:off x="7933263" y="1615651"/>
                  <a:ext cx="311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87E33B67-EF4B-408A-894F-3B3E71A2A28F}"/>
                    </a:ext>
                  </a:extLst>
                </p14:cNvPr>
                <p14:cNvContentPartPr/>
                <p14:nvPr/>
              </p14:nvContentPartPr>
              <p14:xfrm>
                <a:off x="8173383" y="1493251"/>
                <a:ext cx="308520" cy="316080"/>
              </p14:xfrm>
            </p:contentPart>
          </mc:Choice>
          <mc:Fallback xmlns="">
            <p:pic>
              <p:nvPicPr>
                <p:cNvPr id="138" name="Freihand 137">
                  <a:extLst>
                    <a:ext uri="{FF2B5EF4-FFF2-40B4-BE49-F238E27FC236}">
                      <a16:creationId xmlns:a16="http://schemas.microsoft.com/office/drawing/2014/main" id="{87E33B67-EF4B-408A-894F-3B3E71A2A28F}"/>
                    </a:ext>
                  </a:extLst>
                </p:cNvPr>
                <p:cNvPicPr/>
                <p:nvPr/>
              </p:nvPicPr>
              <p:blipFill>
                <a:blip r:embed="rId212"/>
                <a:stretch>
                  <a:fillRect/>
                </a:stretch>
              </p:blipFill>
              <p:spPr>
                <a:xfrm>
                  <a:off x="8169063" y="1488931"/>
                  <a:ext cx="317160" cy="324720"/>
                </a:xfrm>
                <a:prstGeom prst="rect">
                  <a:avLst/>
                </a:prstGeom>
              </p:spPr>
            </p:pic>
          </mc:Fallback>
        </mc:AlternateContent>
      </p:grpSp>
      <p:grpSp>
        <p:nvGrpSpPr>
          <p:cNvPr id="146" name="Gruppieren 145">
            <a:extLst>
              <a:ext uri="{FF2B5EF4-FFF2-40B4-BE49-F238E27FC236}">
                <a16:creationId xmlns:a16="http://schemas.microsoft.com/office/drawing/2014/main" id="{6237B330-999E-49F7-8386-9A679EF51B47}"/>
              </a:ext>
            </a:extLst>
          </p:cNvPr>
          <p:cNvGrpSpPr/>
          <p:nvPr/>
        </p:nvGrpSpPr>
        <p:grpSpPr>
          <a:xfrm>
            <a:off x="8567223" y="1347091"/>
            <a:ext cx="672840" cy="471600"/>
            <a:chOff x="8567223" y="1347091"/>
            <a:chExt cx="672840" cy="471600"/>
          </a:xfrm>
        </p:grpSpPr>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B50CEEB5-D890-43EE-8B8A-0E93DB9C07CC}"/>
                    </a:ext>
                  </a:extLst>
                </p14:cNvPr>
                <p14:cNvContentPartPr/>
                <p14:nvPr/>
              </p14:nvContentPartPr>
              <p14:xfrm>
                <a:off x="8759823" y="1491451"/>
                <a:ext cx="35640" cy="327240"/>
              </p14:xfrm>
            </p:contentPart>
          </mc:Choice>
          <mc:Fallback xmlns="">
            <p:pic>
              <p:nvPicPr>
                <p:cNvPr id="140" name="Freihand 139">
                  <a:extLst>
                    <a:ext uri="{FF2B5EF4-FFF2-40B4-BE49-F238E27FC236}">
                      <a16:creationId xmlns:a16="http://schemas.microsoft.com/office/drawing/2014/main" id="{B50CEEB5-D890-43EE-8B8A-0E93DB9C07CC}"/>
                    </a:ext>
                  </a:extLst>
                </p:cNvPr>
                <p:cNvPicPr/>
                <p:nvPr/>
              </p:nvPicPr>
              <p:blipFill>
                <a:blip r:embed="rId214"/>
                <a:stretch>
                  <a:fillRect/>
                </a:stretch>
              </p:blipFill>
              <p:spPr>
                <a:xfrm>
                  <a:off x="8755503" y="1487131"/>
                  <a:ext cx="44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ABC42AD0-3B0A-40C0-ACC9-DEAC460C6D60}"/>
                    </a:ext>
                  </a:extLst>
                </p14:cNvPr>
                <p14:cNvContentPartPr/>
                <p14:nvPr/>
              </p14:nvContentPartPr>
              <p14:xfrm>
                <a:off x="8567223" y="1704931"/>
                <a:ext cx="383040" cy="110160"/>
              </p14:xfrm>
            </p:contentPart>
          </mc:Choice>
          <mc:Fallback xmlns="">
            <p:pic>
              <p:nvPicPr>
                <p:cNvPr id="141" name="Freihand 140">
                  <a:extLst>
                    <a:ext uri="{FF2B5EF4-FFF2-40B4-BE49-F238E27FC236}">
                      <a16:creationId xmlns:a16="http://schemas.microsoft.com/office/drawing/2014/main" id="{ABC42AD0-3B0A-40C0-ACC9-DEAC460C6D60}"/>
                    </a:ext>
                  </a:extLst>
                </p:cNvPr>
                <p:cNvPicPr/>
                <p:nvPr/>
              </p:nvPicPr>
              <p:blipFill>
                <a:blip r:embed="rId216"/>
                <a:stretch>
                  <a:fillRect/>
                </a:stretch>
              </p:blipFill>
              <p:spPr>
                <a:xfrm>
                  <a:off x="8562903" y="1700611"/>
                  <a:ext cx="391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2" name="Freihand 141">
                  <a:extLst>
                    <a:ext uri="{FF2B5EF4-FFF2-40B4-BE49-F238E27FC236}">
                      <a16:creationId xmlns:a16="http://schemas.microsoft.com/office/drawing/2014/main" id="{8F4CF5BA-A94D-4417-8246-42FB6CA04C6B}"/>
                    </a:ext>
                  </a:extLst>
                </p14:cNvPr>
                <p14:cNvContentPartPr/>
                <p14:nvPr/>
              </p14:nvContentPartPr>
              <p14:xfrm>
                <a:off x="8628783" y="1421611"/>
                <a:ext cx="365400" cy="23400"/>
              </p14:xfrm>
            </p:contentPart>
          </mc:Choice>
          <mc:Fallback xmlns="">
            <p:pic>
              <p:nvPicPr>
                <p:cNvPr id="142" name="Freihand 141">
                  <a:extLst>
                    <a:ext uri="{FF2B5EF4-FFF2-40B4-BE49-F238E27FC236}">
                      <a16:creationId xmlns:a16="http://schemas.microsoft.com/office/drawing/2014/main" id="{8F4CF5BA-A94D-4417-8246-42FB6CA04C6B}"/>
                    </a:ext>
                  </a:extLst>
                </p:cNvPr>
                <p:cNvPicPr/>
                <p:nvPr/>
              </p:nvPicPr>
              <p:blipFill>
                <a:blip r:embed="rId218"/>
                <a:stretch>
                  <a:fillRect/>
                </a:stretch>
              </p:blipFill>
              <p:spPr>
                <a:xfrm>
                  <a:off x="8624463" y="1417291"/>
                  <a:ext cx="374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30B4AEAD-4635-4A66-B652-4B8EB6985E79}"/>
                    </a:ext>
                  </a:extLst>
                </p14:cNvPr>
                <p14:cNvContentPartPr/>
                <p14:nvPr/>
              </p14:nvContentPartPr>
              <p14:xfrm>
                <a:off x="9132783" y="1497211"/>
                <a:ext cx="34560" cy="213840"/>
              </p14:xfrm>
            </p:contentPart>
          </mc:Choice>
          <mc:Fallback xmlns="">
            <p:pic>
              <p:nvPicPr>
                <p:cNvPr id="144" name="Freihand 143">
                  <a:extLst>
                    <a:ext uri="{FF2B5EF4-FFF2-40B4-BE49-F238E27FC236}">
                      <a16:creationId xmlns:a16="http://schemas.microsoft.com/office/drawing/2014/main" id="{30B4AEAD-4635-4A66-B652-4B8EB6985E79}"/>
                    </a:ext>
                  </a:extLst>
                </p:cNvPr>
                <p:cNvPicPr/>
                <p:nvPr/>
              </p:nvPicPr>
              <p:blipFill>
                <a:blip r:embed="rId220"/>
                <a:stretch>
                  <a:fillRect/>
                </a:stretch>
              </p:blipFill>
              <p:spPr>
                <a:xfrm>
                  <a:off x="9128463" y="1492891"/>
                  <a:ext cx="43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8249B1C4-0846-4EDE-8096-5A5784E2E77E}"/>
                    </a:ext>
                  </a:extLst>
                </p14:cNvPr>
                <p14:cNvContentPartPr/>
                <p14:nvPr/>
              </p14:nvContentPartPr>
              <p14:xfrm>
                <a:off x="9038463" y="1347091"/>
                <a:ext cx="201600" cy="210960"/>
              </p14:xfrm>
            </p:contentPart>
          </mc:Choice>
          <mc:Fallback xmlns="">
            <p:pic>
              <p:nvPicPr>
                <p:cNvPr id="145" name="Freihand 144">
                  <a:extLst>
                    <a:ext uri="{FF2B5EF4-FFF2-40B4-BE49-F238E27FC236}">
                      <a16:creationId xmlns:a16="http://schemas.microsoft.com/office/drawing/2014/main" id="{8249B1C4-0846-4EDE-8096-5A5784E2E77E}"/>
                    </a:ext>
                  </a:extLst>
                </p:cNvPr>
                <p:cNvPicPr/>
                <p:nvPr/>
              </p:nvPicPr>
              <p:blipFill>
                <a:blip r:embed="rId222"/>
                <a:stretch>
                  <a:fillRect/>
                </a:stretch>
              </p:blipFill>
              <p:spPr>
                <a:xfrm>
                  <a:off x="9034143" y="1342771"/>
                  <a:ext cx="210240" cy="219600"/>
                </a:xfrm>
                <a:prstGeom prst="rect">
                  <a:avLst/>
                </a:prstGeom>
              </p:spPr>
            </p:pic>
          </mc:Fallback>
        </mc:AlternateContent>
      </p:grpSp>
      <p:grpSp>
        <p:nvGrpSpPr>
          <p:cNvPr id="167" name="Gruppieren 166">
            <a:extLst>
              <a:ext uri="{FF2B5EF4-FFF2-40B4-BE49-F238E27FC236}">
                <a16:creationId xmlns:a16="http://schemas.microsoft.com/office/drawing/2014/main" id="{6E174994-4E73-4E6A-95DA-6529AADD53A2}"/>
              </a:ext>
            </a:extLst>
          </p:cNvPr>
          <p:cNvGrpSpPr/>
          <p:nvPr/>
        </p:nvGrpSpPr>
        <p:grpSpPr>
          <a:xfrm>
            <a:off x="9502143" y="1432411"/>
            <a:ext cx="1856160" cy="355680"/>
            <a:chOff x="9502143" y="1432411"/>
            <a:chExt cx="1856160" cy="355680"/>
          </a:xfrm>
        </p:grpSpPr>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982BA10A-4B1D-426C-9775-67575BCAFE58}"/>
                    </a:ext>
                  </a:extLst>
                </p14:cNvPr>
                <p14:cNvContentPartPr/>
                <p14:nvPr/>
              </p14:nvContentPartPr>
              <p14:xfrm>
                <a:off x="9633903" y="1573171"/>
                <a:ext cx="9360" cy="214920"/>
              </p14:xfrm>
            </p:contentPart>
          </mc:Choice>
          <mc:Fallback xmlns="">
            <p:pic>
              <p:nvPicPr>
                <p:cNvPr id="147" name="Freihand 146">
                  <a:extLst>
                    <a:ext uri="{FF2B5EF4-FFF2-40B4-BE49-F238E27FC236}">
                      <a16:creationId xmlns:a16="http://schemas.microsoft.com/office/drawing/2014/main" id="{982BA10A-4B1D-426C-9775-67575BCAFE58}"/>
                    </a:ext>
                  </a:extLst>
                </p:cNvPr>
                <p:cNvPicPr/>
                <p:nvPr/>
              </p:nvPicPr>
              <p:blipFill>
                <a:blip r:embed="rId224"/>
                <a:stretch>
                  <a:fillRect/>
                </a:stretch>
              </p:blipFill>
              <p:spPr>
                <a:xfrm>
                  <a:off x="9629583" y="1568851"/>
                  <a:ext cx="18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DB43D350-C87F-4A60-BA47-AA553598C4B8}"/>
                    </a:ext>
                  </a:extLst>
                </p14:cNvPr>
                <p14:cNvContentPartPr/>
                <p14:nvPr/>
              </p14:nvContentPartPr>
              <p14:xfrm>
                <a:off x="9502143" y="1657411"/>
                <a:ext cx="252720" cy="97920"/>
              </p14:xfrm>
            </p:contentPart>
          </mc:Choice>
          <mc:Fallback xmlns="">
            <p:pic>
              <p:nvPicPr>
                <p:cNvPr id="148" name="Freihand 147">
                  <a:extLst>
                    <a:ext uri="{FF2B5EF4-FFF2-40B4-BE49-F238E27FC236}">
                      <a16:creationId xmlns:a16="http://schemas.microsoft.com/office/drawing/2014/main" id="{DB43D350-C87F-4A60-BA47-AA553598C4B8}"/>
                    </a:ext>
                  </a:extLst>
                </p:cNvPr>
                <p:cNvPicPr/>
                <p:nvPr/>
              </p:nvPicPr>
              <p:blipFill>
                <a:blip r:embed="rId226"/>
                <a:stretch>
                  <a:fillRect/>
                </a:stretch>
              </p:blipFill>
              <p:spPr>
                <a:xfrm>
                  <a:off x="9497823" y="1653091"/>
                  <a:ext cx="261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FC2CB7AB-62B9-42DD-B94A-3139271AA07D}"/>
                    </a:ext>
                  </a:extLst>
                </p14:cNvPr>
                <p14:cNvContentPartPr/>
                <p14:nvPr/>
              </p14:nvContentPartPr>
              <p14:xfrm>
                <a:off x="9537423" y="1491451"/>
                <a:ext cx="372600" cy="234360"/>
              </p14:xfrm>
            </p:contentPart>
          </mc:Choice>
          <mc:Fallback xmlns="">
            <p:pic>
              <p:nvPicPr>
                <p:cNvPr id="149" name="Freihand 148">
                  <a:extLst>
                    <a:ext uri="{FF2B5EF4-FFF2-40B4-BE49-F238E27FC236}">
                      <a16:creationId xmlns:a16="http://schemas.microsoft.com/office/drawing/2014/main" id="{FC2CB7AB-62B9-42DD-B94A-3139271AA07D}"/>
                    </a:ext>
                  </a:extLst>
                </p:cNvPr>
                <p:cNvPicPr/>
                <p:nvPr/>
              </p:nvPicPr>
              <p:blipFill>
                <a:blip r:embed="rId228"/>
                <a:stretch>
                  <a:fillRect/>
                </a:stretch>
              </p:blipFill>
              <p:spPr>
                <a:xfrm>
                  <a:off x="9533103" y="1487131"/>
                  <a:ext cx="381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8FFA7720-C380-4854-8285-F5A40228BE33}"/>
                    </a:ext>
                  </a:extLst>
                </p14:cNvPr>
                <p14:cNvContentPartPr/>
                <p14:nvPr/>
              </p14:nvContentPartPr>
              <p14:xfrm>
                <a:off x="9992823" y="1570291"/>
                <a:ext cx="31680" cy="96840"/>
              </p14:xfrm>
            </p:contentPart>
          </mc:Choice>
          <mc:Fallback xmlns="">
            <p:pic>
              <p:nvPicPr>
                <p:cNvPr id="150" name="Freihand 149">
                  <a:extLst>
                    <a:ext uri="{FF2B5EF4-FFF2-40B4-BE49-F238E27FC236}">
                      <a16:creationId xmlns:a16="http://schemas.microsoft.com/office/drawing/2014/main" id="{8FFA7720-C380-4854-8285-F5A40228BE33}"/>
                    </a:ext>
                  </a:extLst>
                </p:cNvPr>
                <p:cNvPicPr/>
                <p:nvPr/>
              </p:nvPicPr>
              <p:blipFill>
                <a:blip r:embed="rId230"/>
                <a:stretch>
                  <a:fillRect/>
                </a:stretch>
              </p:blipFill>
              <p:spPr>
                <a:xfrm>
                  <a:off x="9988503" y="1565971"/>
                  <a:ext cx="40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517A7E34-AAD0-4F3A-8266-3DE150D9DC36}"/>
                    </a:ext>
                  </a:extLst>
                </p14:cNvPr>
                <p14:cNvContentPartPr/>
                <p14:nvPr/>
              </p14:nvContentPartPr>
              <p14:xfrm>
                <a:off x="9971223" y="1504771"/>
                <a:ext cx="64080" cy="19440"/>
              </p14:xfrm>
            </p:contentPart>
          </mc:Choice>
          <mc:Fallback xmlns="">
            <p:pic>
              <p:nvPicPr>
                <p:cNvPr id="151" name="Freihand 150">
                  <a:extLst>
                    <a:ext uri="{FF2B5EF4-FFF2-40B4-BE49-F238E27FC236}">
                      <a16:creationId xmlns:a16="http://schemas.microsoft.com/office/drawing/2014/main" id="{517A7E34-AAD0-4F3A-8266-3DE150D9DC36}"/>
                    </a:ext>
                  </a:extLst>
                </p:cNvPr>
                <p:cNvPicPr/>
                <p:nvPr/>
              </p:nvPicPr>
              <p:blipFill>
                <a:blip r:embed="rId232"/>
                <a:stretch>
                  <a:fillRect/>
                </a:stretch>
              </p:blipFill>
              <p:spPr>
                <a:xfrm>
                  <a:off x="9966903" y="1500451"/>
                  <a:ext cx="72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4DFD3554-0EE4-43EE-9863-4C4F189855A3}"/>
                    </a:ext>
                  </a:extLst>
                </p14:cNvPr>
                <p14:cNvContentPartPr/>
                <p14:nvPr/>
              </p14:nvContentPartPr>
              <p14:xfrm>
                <a:off x="10059423" y="1609171"/>
                <a:ext cx="115200" cy="124920"/>
              </p14:xfrm>
            </p:contentPart>
          </mc:Choice>
          <mc:Fallback xmlns="">
            <p:pic>
              <p:nvPicPr>
                <p:cNvPr id="152" name="Freihand 151">
                  <a:extLst>
                    <a:ext uri="{FF2B5EF4-FFF2-40B4-BE49-F238E27FC236}">
                      <a16:creationId xmlns:a16="http://schemas.microsoft.com/office/drawing/2014/main" id="{4DFD3554-0EE4-43EE-9863-4C4F189855A3}"/>
                    </a:ext>
                  </a:extLst>
                </p:cNvPr>
                <p:cNvPicPr/>
                <p:nvPr/>
              </p:nvPicPr>
              <p:blipFill>
                <a:blip r:embed="rId234"/>
                <a:stretch>
                  <a:fillRect/>
                </a:stretch>
              </p:blipFill>
              <p:spPr>
                <a:xfrm>
                  <a:off x="10055103" y="1604851"/>
                  <a:ext cx="123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A1DA2502-EAB9-4351-A992-7163BBF3AA3C}"/>
                    </a:ext>
                  </a:extLst>
                </p14:cNvPr>
                <p14:cNvContentPartPr/>
                <p14:nvPr/>
              </p14:nvContentPartPr>
              <p14:xfrm>
                <a:off x="10170663" y="1488211"/>
                <a:ext cx="130680" cy="266760"/>
              </p14:xfrm>
            </p:contentPart>
          </mc:Choice>
          <mc:Fallback xmlns="">
            <p:pic>
              <p:nvPicPr>
                <p:cNvPr id="153" name="Freihand 152">
                  <a:extLst>
                    <a:ext uri="{FF2B5EF4-FFF2-40B4-BE49-F238E27FC236}">
                      <a16:creationId xmlns:a16="http://schemas.microsoft.com/office/drawing/2014/main" id="{A1DA2502-EAB9-4351-A992-7163BBF3AA3C}"/>
                    </a:ext>
                  </a:extLst>
                </p:cNvPr>
                <p:cNvPicPr/>
                <p:nvPr/>
              </p:nvPicPr>
              <p:blipFill>
                <a:blip r:embed="rId236"/>
                <a:stretch>
                  <a:fillRect/>
                </a:stretch>
              </p:blipFill>
              <p:spPr>
                <a:xfrm>
                  <a:off x="10166343" y="1483891"/>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81BD6CA6-C204-4A4D-95C1-DA5B646E6DA5}"/>
                    </a:ext>
                  </a:extLst>
                </p14:cNvPr>
                <p14:cNvContentPartPr/>
                <p14:nvPr/>
              </p14:nvContentPartPr>
              <p14:xfrm>
                <a:off x="10386663" y="1517731"/>
                <a:ext cx="214200" cy="157320"/>
              </p14:xfrm>
            </p:contentPart>
          </mc:Choice>
          <mc:Fallback xmlns="">
            <p:pic>
              <p:nvPicPr>
                <p:cNvPr id="154" name="Freihand 153">
                  <a:extLst>
                    <a:ext uri="{FF2B5EF4-FFF2-40B4-BE49-F238E27FC236}">
                      <a16:creationId xmlns:a16="http://schemas.microsoft.com/office/drawing/2014/main" id="{81BD6CA6-C204-4A4D-95C1-DA5B646E6DA5}"/>
                    </a:ext>
                  </a:extLst>
                </p:cNvPr>
                <p:cNvPicPr/>
                <p:nvPr/>
              </p:nvPicPr>
              <p:blipFill>
                <a:blip r:embed="rId238"/>
                <a:stretch>
                  <a:fillRect/>
                </a:stretch>
              </p:blipFill>
              <p:spPr>
                <a:xfrm>
                  <a:off x="10382343" y="1513411"/>
                  <a:ext cx="222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14621F63-B341-47EB-AE96-BE9AD9517397}"/>
                    </a:ext>
                  </a:extLst>
                </p14:cNvPr>
                <p14:cNvContentPartPr/>
                <p14:nvPr/>
              </p14:nvContentPartPr>
              <p14:xfrm>
                <a:off x="10786263" y="1525651"/>
                <a:ext cx="38520" cy="185040"/>
              </p14:xfrm>
            </p:contentPart>
          </mc:Choice>
          <mc:Fallback xmlns="">
            <p:pic>
              <p:nvPicPr>
                <p:cNvPr id="155" name="Freihand 154">
                  <a:extLst>
                    <a:ext uri="{FF2B5EF4-FFF2-40B4-BE49-F238E27FC236}">
                      <a16:creationId xmlns:a16="http://schemas.microsoft.com/office/drawing/2014/main" id="{14621F63-B341-47EB-AE96-BE9AD9517397}"/>
                    </a:ext>
                  </a:extLst>
                </p:cNvPr>
                <p:cNvPicPr/>
                <p:nvPr/>
              </p:nvPicPr>
              <p:blipFill>
                <a:blip r:embed="rId240"/>
                <a:stretch>
                  <a:fillRect/>
                </a:stretch>
              </p:blipFill>
              <p:spPr>
                <a:xfrm>
                  <a:off x="10781943" y="1521331"/>
                  <a:ext cx="47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CAAABEC2-5AE3-488B-831C-41C936DAB765}"/>
                    </a:ext>
                  </a:extLst>
                </p14:cNvPr>
                <p14:cNvContentPartPr/>
                <p14:nvPr/>
              </p14:nvContentPartPr>
              <p14:xfrm>
                <a:off x="10682943" y="1664611"/>
                <a:ext cx="276120" cy="29880"/>
              </p14:xfrm>
            </p:contentPart>
          </mc:Choice>
          <mc:Fallback xmlns="">
            <p:pic>
              <p:nvPicPr>
                <p:cNvPr id="156" name="Freihand 155">
                  <a:extLst>
                    <a:ext uri="{FF2B5EF4-FFF2-40B4-BE49-F238E27FC236}">
                      <a16:creationId xmlns:a16="http://schemas.microsoft.com/office/drawing/2014/main" id="{CAAABEC2-5AE3-488B-831C-41C936DAB765}"/>
                    </a:ext>
                  </a:extLst>
                </p:cNvPr>
                <p:cNvPicPr/>
                <p:nvPr/>
              </p:nvPicPr>
              <p:blipFill>
                <a:blip r:embed="rId242"/>
                <a:stretch>
                  <a:fillRect/>
                </a:stretch>
              </p:blipFill>
              <p:spPr>
                <a:xfrm>
                  <a:off x="10678623" y="1660291"/>
                  <a:ext cx="284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0605516D-58B0-4951-8318-2DA5A4CE6AAB}"/>
                    </a:ext>
                  </a:extLst>
                </p14:cNvPr>
                <p14:cNvContentPartPr/>
                <p14:nvPr/>
              </p14:nvContentPartPr>
              <p14:xfrm>
                <a:off x="10669623" y="1490011"/>
                <a:ext cx="244080" cy="20160"/>
              </p14:xfrm>
            </p:contentPart>
          </mc:Choice>
          <mc:Fallback xmlns="">
            <p:pic>
              <p:nvPicPr>
                <p:cNvPr id="157" name="Freihand 156">
                  <a:extLst>
                    <a:ext uri="{FF2B5EF4-FFF2-40B4-BE49-F238E27FC236}">
                      <a16:creationId xmlns:a16="http://schemas.microsoft.com/office/drawing/2014/main" id="{0605516D-58B0-4951-8318-2DA5A4CE6AAB}"/>
                    </a:ext>
                  </a:extLst>
                </p:cNvPr>
                <p:cNvPicPr/>
                <p:nvPr/>
              </p:nvPicPr>
              <p:blipFill>
                <a:blip r:embed="rId244"/>
                <a:stretch>
                  <a:fillRect/>
                </a:stretch>
              </p:blipFill>
              <p:spPr>
                <a:xfrm>
                  <a:off x="10665303" y="1485691"/>
                  <a:ext cx="252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8516436E-FD97-4B95-9C49-1F82AF740531}"/>
                    </a:ext>
                  </a:extLst>
                </p14:cNvPr>
                <p14:cNvContentPartPr/>
                <p14:nvPr/>
              </p14:nvContentPartPr>
              <p14:xfrm>
                <a:off x="10950423" y="1459051"/>
                <a:ext cx="109800" cy="204120"/>
              </p14:xfrm>
            </p:contentPart>
          </mc:Choice>
          <mc:Fallback xmlns="">
            <p:pic>
              <p:nvPicPr>
                <p:cNvPr id="158" name="Freihand 157">
                  <a:extLst>
                    <a:ext uri="{FF2B5EF4-FFF2-40B4-BE49-F238E27FC236}">
                      <a16:creationId xmlns:a16="http://schemas.microsoft.com/office/drawing/2014/main" id="{8516436E-FD97-4B95-9C49-1F82AF740531}"/>
                    </a:ext>
                  </a:extLst>
                </p:cNvPr>
                <p:cNvPicPr/>
                <p:nvPr/>
              </p:nvPicPr>
              <p:blipFill>
                <a:blip r:embed="rId246"/>
                <a:stretch>
                  <a:fillRect/>
                </a:stretch>
              </p:blipFill>
              <p:spPr>
                <a:xfrm>
                  <a:off x="10946103" y="1454731"/>
                  <a:ext cx="118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6A2D7199-93D9-4988-97C9-35D26A80FEFA}"/>
                    </a:ext>
                  </a:extLst>
                </p14:cNvPr>
                <p14:cNvContentPartPr/>
                <p14:nvPr/>
              </p14:nvContentPartPr>
              <p14:xfrm>
                <a:off x="11110263" y="1514131"/>
                <a:ext cx="53640" cy="105120"/>
              </p14:xfrm>
            </p:contentPart>
          </mc:Choice>
          <mc:Fallback xmlns="">
            <p:pic>
              <p:nvPicPr>
                <p:cNvPr id="159" name="Freihand 158">
                  <a:extLst>
                    <a:ext uri="{FF2B5EF4-FFF2-40B4-BE49-F238E27FC236}">
                      <a16:creationId xmlns:a16="http://schemas.microsoft.com/office/drawing/2014/main" id="{6A2D7199-93D9-4988-97C9-35D26A80FEFA}"/>
                    </a:ext>
                  </a:extLst>
                </p:cNvPr>
                <p:cNvPicPr/>
                <p:nvPr/>
              </p:nvPicPr>
              <p:blipFill>
                <a:blip r:embed="rId248"/>
                <a:stretch>
                  <a:fillRect/>
                </a:stretch>
              </p:blipFill>
              <p:spPr>
                <a:xfrm>
                  <a:off x="11105943" y="1509811"/>
                  <a:ext cx="6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Freihand 159">
                  <a:extLst>
                    <a:ext uri="{FF2B5EF4-FFF2-40B4-BE49-F238E27FC236}">
                      <a16:creationId xmlns:a16="http://schemas.microsoft.com/office/drawing/2014/main" id="{7927C4B0-D089-40F8-9049-5CC68762A0FF}"/>
                    </a:ext>
                  </a:extLst>
                </p14:cNvPr>
                <p14:cNvContentPartPr/>
                <p14:nvPr/>
              </p14:nvContentPartPr>
              <p14:xfrm>
                <a:off x="11116383" y="1432411"/>
                <a:ext cx="33480" cy="12960"/>
              </p14:xfrm>
            </p:contentPart>
          </mc:Choice>
          <mc:Fallback xmlns="">
            <p:pic>
              <p:nvPicPr>
                <p:cNvPr id="160" name="Freihand 159">
                  <a:extLst>
                    <a:ext uri="{FF2B5EF4-FFF2-40B4-BE49-F238E27FC236}">
                      <a16:creationId xmlns:a16="http://schemas.microsoft.com/office/drawing/2014/main" id="{7927C4B0-D089-40F8-9049-5CC68762A0FF}"/>
                    </a:ext>
                  </a:extLst>
                </p:cNvPr>
                <p:cNvPicPr/>
                <p:nvPr/>
              </p:nvPicPr>
              <p:blipFill>
                <a:blip r:embed="rId250"/>
                <a:stretch>
                  <a:fillRect/>
                </a:stretch>
              </p:blipFill>
              <p:spPr>
                <a:xfrm>
                  <a:off x="11112063" y="1428091"/>
                  <a:ext cx="42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E9A4A4D9-84B6-481A-821D-EA238C4703EF}"/>
                    </a:ext>
                  </a:extLst>
                </p14:cNvPr>
                <p14:cNvContentPartPr/>
                <p14:nvPr/>
              </p14:nvContentPartPr>
              <p14:xfrm>
                <a:off x="11172543" y="1477771"/>
                <a:ext cx="185760" cy="287640"/>
              </p14:xfrm>
            </p:contentPart>
          </mc:Choice>
          <mc:Fallback xmlns="">
            <p:pic>
              <p:nvPicPr>
                <p:cNvPr id="161" name="Freihand 160">
                  <a:extLst>
                    <a:ext uri="{FF2B5EF4-FFF2-40B4-BE49-F238E27FC236}">
                      <a16:creationId xmlns:a16="http://schemas.microsoft.com/office/drawing/2014/main" id="{E9A4A4D9-84B6-481A-821D-EA238C4703EF}"/>
                    </a:ext>
                  </a:extLst>
                </p:cNvPr>
                <p:cNvPicPr/>
                <p:nvPr/>
              </p:nvPicPr>
              <p:blipFill>
                <a:blip r:embed="rId252"/>
                <a:stretch>
                  <a:fillRect/>
                </a:stretch>
              </p:blipFill>
              <p:spPr>
                <a:xfrm>
                  <a:off x="11168223" y="1473451"/>
                  <a:ext cx="194400" cy="296280"/>
                </a:xfrm>
                <a:prstGeom prst="rect">
                  <a:avLst/>
                </a:prstGeom>
              </p:spPr>
            </p:pic>
          </mc:Fallback>
        </mc:AlternateContent>
      </p:grpSp>
      <p:grpSp>
        <p:nvGrpSpPr>
          <p:cNvPr id="172" name="Gruppieren 171">
            <a:extLst>
              <a:ext uri="{FF2B5EF4-FFF2-40B4-BE49-F238E27FC236}">
                <a16:creationId xmlns:a16="http://schemas.microsoft.com/office/drawing/2014/main" id="{3ADED091-EFE5-4B4D-99FC-21593F70FD5C}"/>
              </a:ext>
            </a:extLst>
          </p:cNvPr>
          <p:cNvGrpSpPr/>
          <p:nvPr/>
        </p:nvGrpSpPr>
        <p:grpSpPr>
          <a:xfrm>
            <a:off x="9622743" y="898531"/>
            <a:ext cx="880200" cy="330120"/>
            <a:chOff x="9622743" y="898531"/>
            <a:chExt cx="880200" cy="330120"/>
          </a:xfrm>
        </p:grpSpPr>
        <mc:AlternateContent xmlns:mc="http://schemas.openxmlformats.org/markup-compatibility/2006" xmlns:p14="http://schemas.microsoft.com/office/powerpoint/2010/main">
          <mc:Choice Requires="p14">
            <p:contentPart p14:bwMode="auto" r:id="rId253">
              <p14:nvContentPartPr>
                <p14:cNvPr id="162" name="Freihand 161">
                  <a:extLst>
                    <a:ext uri="{FF2B5EF4-FFF2-40B4-BE49-F238E27FC236}">
                      <a16:creationId xmlns:a16="http://schemas.microsoft.com/office/drawing/2014/main" id="{FF5E9CA3-FCD2-4DC5-BCF2-D5537085D650}"/>
                    </a:ext>
                  </a:extLst>
                </p14:cNvPr>
                <p14:cNvContentPartPr/>
                <p14:nvPr/>
              </p14:nvContentPartPr>
              <p14:xfrm>
                <a:off x="9622743" y="1046491"/>
                <a:ext cx="108720" cy="132480"/>
              </p14:xfrm>
            </p:contentPart>
          </mc:Choice>
          <mc:Fallback xmlns="">
            <p:pic>
              <p:nvPicPr>
                <p:cNvPr id="162" name="Freihand 161">
                  <a:extLst>
                    <a:ext uri="{FF2B5EF4-FFF2-40B4-BE49-F238E27FC236}">
                      <a16:creationId xmlns:a16="http://schemas.microsoft.com/office/drawing/2014/main" id="{FF5E9CA3-FCD2-4DC5-BCF2-D5537085D650}"/>
                    </a:ext>
                  </a:extLst>
                </p:cNvPr>
                <p:cNvPicPr/>
                <p:nvPr/>
              </p:nvPicPr>
              <p:blipFill>
                <a:blip r:embed="rId254"/>
                <a:stretch>
                  <a:fillRect/>
                </a:stretch>
              </p:blipFill>
              <p:spPr>
                <a:xfrm>
                  <a:off x="9618423" y="1042171"/>
                  <a:ext cx="117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3" name="Freihand 162">
                  <a:extLst>
                    <a:ext uri="{FF2B5EF4-FFF2-40B4-BE49-F238E27FC236}">
                      <a16:creationId xmlns:a16="http://schemas.microsoft.com/office/drawing/2014/main" id="{BFAC4FFA-90CB-4067-8438-904CD4A5DFF2}"/>
                    </a:ext>
                  </a:extLst>
                </p14:cNvPr>
                <p14:cNvContentPartPr/>
                <p14:nvPr/>
              </p14:nvContentPartPr>
              <p14:xfrm>
                <a:off x="9633903" y="951451"/>
                <a:ext cx="14040" cy="5400"/>
              </p14:xfrm>
            </p:contentPart>
          </mc:Choice>
          <mc:Fallback xmlns="">
            <p:pic>
              <p:nvPicPr>
                <p:cNvPr id="163" name="Freihand 162">
                  <a:extLst>
                    <a:ext uri="{FF2B5EF4-FFF2-40B4-BE49-F238E27FC236}">
                      <a16:creationId xmlns:a16="http://schemas.microsoft.com/office/drawing/2014/main" id="{BFAC4FFA-90CB-4067-8438-904CD4A5DFF2}"/>
                    </a:ext>
                  </a:extLst>
                </p:cNvPr>
                <p:cNvPicPr/>
                <p:nvPr/>
              </p:nvPicPr>
              <p:blipFill>
                <a:blip r:embed="rId256"/>
                <a:stretch>
                  <a:fillRect/>
                </a:stretch>
              </p:blipFill>
              <p:spPr>
                <a:xfrm>
                  <a:off x="9629583" y="947131"/>
                  <a:ext cx="22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Freihand 163">
                  <a:extLst>
                    <a:ext uri="{FF2B5EF4-FFF2-40B4-BE49-F238E27FC236}">
                      <a16:creationId xmlns:a16="http://schemas.microsoft.com/office/drawing/2014/main" id="{1F87BBD8-B419-4EA1-9789-4C5FA077F99B}"/>
                    </a:ext>
                  </a:extLst>
                </p14:cNvPr>
                <p14:cNvContentPartPr/>
                <p14:nvPr/>
              </p14:nvContentPartPr>
              <p14:xfrm>
                <a:off x="9749823" y="1137571"/>
                <a:ext cx="136800" cy="91080"/>
              </p14:xfrm>
            </p:contentPart>
          </mc:Choice>
          <mc:Fallback xmlns="">
            <p:pic>
              <p:nvPicPr>
                <p:cNvPr id="164" name="Freihand 163">
                  <a:extLst>
                    <a:ext uri="{FF2B5EF4-FFF2-40B4-BE49-F238E27FC236}">
                      <a16:creationId xmlns:a16="http://schemas.microsoft.com/office/drawing/2014/main" id="{1F87BBD8-B419-4EA1-9789-4C5FA077F99B}"/>
                    </a:ext>
                  </a:extLst>
                </p:cNvPr>
                <p:cNvPicPr/>
                <p:nvPr/>
              </p:nvPicPr>
              <p:blipFill>
                <a:blip r:embed="rId258"/>
                <a:stretch>
                  <a:fillRect/>
                </a:stretch>
              </p:blipFill>
              <p:spPr>
                <a:xfrm>
                  <a:off x="9745503" y="1133251"/>
                  <a:ext cx="145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Freihand 164">
                  <a:extLst>
                    <a:ext uri="{FF2B5EF4-FFF2-40B4-BE49-F238E27FC236}">
                      <a16:creationId xmlns:a16="http://schemas.microsoft.com/office/drawing/2014/main" id="{093C9DA6-0ADB-45CF-860F-0BF37EF884C0}"/>
                    </a:ext>
                  </a:extLst>
                </p14:cNvPr>
                <p14:cNvContentPartPr/>
                <p14:nvPr/>
              </p14:nvContentPartPr>
              <p14:xfrm>
                <a:off x="9967983" y="1027411"/>
                <a:ext cx="182520" cy="118440"/>
              </p14:xfrm>
            </p:contentPart>
          </mc:Choice>
          <mc:Fallback xmlns="">
            <p:pic>
              <p:nvPicPr>
                <p:cNvPr id="165" name="Freihand 164">
                  <a:extLst>
                    <a:ext uri="{FF2B5EF4-FFF2-40B4-BE49-F238E27FC236}">
                      <a16:creationId xmlns:a16="http://schemas.microsoft.com/office/drawing/2014/main" id="{093C9DA6-0ADB-45CF-860F-0BF37EF884C0}"/>
                    </a:ext>
                  </a:extLst>
                </p:cNvPr>
                <p:cNvPicPr/>
                <p:nvPr/>
              </p:nvPicPr>
              <p:blipFill>
                <a:blip r:embed="rId260"/>
                <a:stretch>
                  <a:fillRect/>
                </a:stretch>
              </p:blipFill>
              <p:spPr>
                <a:xfrm>
                  <a:off x="9963663" y="1023091"/>
                  <a:ext cx="191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 name="Freihand 167">
                  <a:extLst>
                    <a:ext uri="{FF2B5EF4-FFF2-40B4-BE49-F238E27FC236}">
                      <a16:creationId xmlns:a16="http://schemas.microsoft.com/office/drawing/2014/main" id="{8398AAF6-E05A-459E-989F-37E656EF0013}"/>
                    </a:ext>
                  </a:extLst>
                </p14:cNvPr>
                <p14:cNvContentPartPr/>
                <p14:nvPr/>
              </p14:nvContentPartPr>
              <p14:xfrm>
                <a:off x="10287303" y="1000051"/>
                <a:ext cx="107640" cy="137880"/>
              </p14:xfrm>
            </p:contentPart>
          </mc:Choice>
          <mc:Fallback xmlns="">
            <p:pic>
              <p:nvPicPr>
                <p:cNvPr id="168" name="Freihand 167">
                  <a:extLst>
                    <a:ext uri="{FF2B5EF4-FFF2-40B4-BE49-F238E27FC236}">
                      <a16:creationId xmlns:a16="http://schemas.microsoft.com/office/drawing/2014/main" id="{8398AAF6-E05A-459E-989F-37E656EF0013}"/>
                    </a:ext>
                  </a:extLst>
                </p:cNvPr>
                <p:cNvPicPr/>
                <p:nvPr/>
              </p:nvPicPr>
              <p:blipFill>
                <a:blip r:embed="rId262"/>
                <a:stretch>
                  <a:fillRect/>
                </a:stretch>
              </p:blipFill>
              <p:spPr>
                <a:xfrm>
                  <a:off x="10282983" y="995731"/>
                  <a:ext cx="116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 name="Freihand 168">
                  <a:extLst>
                    <a:ext uri="{FF2B5EF4-FFF2-40B4-BE49-F238E27FC236}">
                      <a16:creationId xmlns:a16="http://schemas.microsoft.com/office/drawing/2014/main" id="{56C0D388-7D00-46F3-9A37-7883D66AA1E4}"/>
                    </a:ext>
                  </a:extLst>
                </p14:cNvPr>
                <p14:cNvContentPartPr/>
                <p14:nvPr/>
              </p14:nvContentPartPr>
              <p14:xfrm>
                <a:off x="10322583" y="898531"/>
                <a:ext cx="23040" cy="4320"/>
              </p14:xfrm>
            </p:contentPart>
          </mc:Choice>
          <mc:Fallback xmlns="">
            <p:pic>
              <p:nvPicPr>
                <p:cNvPr id="169" name="Freihand 168">
                  <a:extLst>
                    <a:ext uri="{FF2B5EF4-FFF2-40B4-BE49-F238E27FC236}">
                      <a16:creationId xmlns:a16="http://schemas.microsoft.com/office/drawing/2014/main" id="{56C0D388-7D00-46F3-9A37-7883D66AA1E4}"/>
                    </a:ext>
                  </a:extLst>
                </p:cNvPr>
                <p:cNvPicPr/>
                <p:nvPr/>
              </p:nvPicPr>
              <p:blipFill>
                <a:blip r:embed="rId264"/>
                <a:stretch>
                  <a:fillRect/>
                </a:stretch>
              </p:blipFill>
              <p:spPr>
                <a:xfrm>
                  <a:off x="10318263" y="894211"/>
                  <a:ext cx="31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1" name="Freihand 170">
                  <a:extLst>
                    <a:ext uri="{FF2B5EF4-FFF2-40B4-BE49-F238E27FC236}">
                      <a16:creationId xmlns:a16="http://schemas.microsoft.com/office/drawing/2014/main" id="{BBEF7647-7F73-4D8F-8A0E-0347A972C80D}"/>
                    </a:ext>
                  </a:extLst>
                </p14:cNvPr>
                <p14:cNvContentPartPr/>
                <p14:nvPr/>
              </p14:nvContentPartPr>
              <p14:xfrm>
                <a:off x="10367223" y="1075651"/>
                <a:ext cx="135720" cy="138240"/>
              </p14:xfrm>
            </p:contentPart>
          </mc:Choice>
          <mc:Fallback xmlns="">
            <p:pic>
              <p:nvPicPr>
                <p:cNvPr id="171" name="Freihand 170">
                  <a:extLst>
                    <a:ext uri="{FF2B5EF4-FFF2-40B4-BE49-F238E27FC236}">
                      <a16:creationId xmlns:a16="http://schemas.microsoft.com/office/drawing/2014/main" id="{BBEF7647-7F73-4D8F-8A0E-0347A972C80D}"/>
                    </a:ext>
                  </a:extLst>
                </p:cNvPr>
                <p:cNvPicPr/>
                <p:nvPr/>
              </p:nvPicPr>
              <p:blipFill>
                <a:blip r:embed="rId266"/>
                <a:stretch>
                  <a:fillRect/>
                </a:stretch>
              </p:blipFill>
              <p:spPr>
                <a:xfrm>
                  <a:off x="10362903" y="1071331"/>
                  <a:ext cx="144360" cy="146880"/>
                </a:xfrm>
                <a:prstGeom prst="rect">
                  <a:avLst/>
                </a:prstGeom>
              </p:spPr>
            </p:pic>
          </mc:Fallback>
        </mc:AlternateContent>
      </p:grpSp>
      <p:grpSp>
        <p:nvGrpSpPr>
          <p:cNvPr id="176" name="Gruppieren 175">
            <a:extLst>
              <a:ext uri="{FF2B5EF4-FFF2-40B4-BE49-F238E27FC236}">
                <a16:creationId xmlns:a16="http://schemas.microsoft.com/office/drawing/2014/main" id="{C0E3C3C6-A18A-4FF2-A8A9-571D006329FC}"/>
              </a:ext>
            </a:extLst>
          </p:cNvPr>
          <p:cNvGrpSpPr/>
          <p:nvPr/>
        </p:nvGrpSpPr>
        <p:grpSpPr>
          <a:xfrm>
            <a:off x="427983" y="2282371"/>
            <a:ext cx="397080" cy="459720"/>
            <a:chOff x="427983" y="2282371"/>
            <a:chExt cx="397080" cy="459720"/>
          </a:xfrm>
        </p:grpSpPr>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E7401337-2558-48E3-B65F-06072B8ACE6E}"/>
                    </a:ext>
                  </a:extLst>
                </p14:cNvPr>
                <p14:cNvContentPartPr/>
                <p14:nvPr/>
              </p14:nvContentPartPr>
              <p14:xfrm>
                <a:off x="520863" y="2282371"/>
                <a:ext cx="304200" cy="459720"/>
              </p14:xfrm>
            </p:contentPart>
          </mc:Choice>
          <mc:Fallback xmlns="">
            <p:pic>
              <p:nvPicPr>
                <p:cNvPr id="173" name="Freihand 172">
                  <a:extLst>
                    <a:ext uri="{FF2B5EF4-FFF2-40B4-BE49-F238E27FC236}">
                      <a16:creationId xmlns:a16="http://schemas.microsoft.com/office/drawing/2014/main" id="{E7401337-2558-48E3-B65F-06072B8ACE6E}"/>
                    </a:ext>
                  </a:extLst>
                </p:cNvPr>
                <p:cNvPicPr/>
                <p:nvPr/>
              </p:nvPicPr>
              <p:blipFill>
                <a:blip r:embed="rId268"/>
                <a:stretch>
                  <a:fillRect/>
                </a:stretch>
              </p:blipFill>
              <p:spPr>
                <a:xfrm>
                  <a:off x="516543" y="2278051"/>
                  <a:ext cx="3128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501F640E-7E63-45FD-A013-D66638741135}"/>
                    </a:ext>
                  </a:extLst>
                </p14:cNvPr>
                <p14:cNvContentPartPr/>
                <p14:nvPr/>
              </p14:nvContentPartPr>
              <p14:xfrm>
                <a:off x="503223" y="2375611"/>
                <a:ext cx="29160" cy="292680"/>
              </p14:xfrm>
            </p:contentPart>
          </mc:Choice>
          <mc:Fallback xmlns="">
            <p:pic>
              <p:nvPicPr>
                <p:cNvPr id="174" name="Freihand 173">
                  <a:extLst>
                    <a:ext uri="{FF2B5EF4-FFF2-40B4-BE49-F238E27FC236}">
                      <a16:creationId xmlns:a16="http://schemas.microsoft.com/office/drawing/2014/main" id="{501F640E-7E63-45FD-A013-D66638741135}"/>
                    </a:ext>
                  </a:extLst>
                </p:cNvPr>
                <p:cNvPicPr/>
                <p:nvPr/>
              </p:nvPicPr>
              <p:blipFill>
                <a:blip r:embed="rId270"/>
                <a:stretch>
                  <a:fillRect/>
                </a:stretch>
              </p:blipFill>
              <p:spPr>
                <a:xfrm>
                  <a:off x="498903" y="2371291"/>
                  <a:ext cx="37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05146925-F832-4C09-8C99-E5FBEF8A2E05}"/>
                    </a:ext>
                  </a:extLst>
                </p14:cNvPr>
                <p14:cNvContentPartPr/>
                <p14:nvPr/>
              </p14:nvContentPartPr>
              <p14:xfrm>
                <a:off x="427983" y="2285971"/>
                <a:ext cx="145440" cy="159840"/>
              </p14:xfrm>
            </p:contentPart>
          </mc:Choice>
          <mc:Fallback xmlns="">
            <p:pic>
              <p:nvPicPr>
                <p:cNvPr id="175" name="Freihand 174">
                  <a:extLst>
                    <a:ext uri="{FF2B5EF4-FFF2-40B4-BE49-F238E27FC236}">
                      <a16:creationId xmlns:a16="http://schemas.microsoft.com/office/drawing/2014/main" id="{05146925-F832-4C09-8C99-E5FBEF8A2E05}"/>
                    </a:ext>
                  </a:extLst>
                </p:cNvPr>
                <p:cNvPicPr/>
                <p:nvPr/>
              </p:nvPicPr>
              <p:blipFill>
                <a:blip r:embed="rId272"/>
                <a:stretch>
                  <a:fillRect/>
                </a:stretch>
              </p:blipFill>
              <p:spPr>
                <a:xfrm>
                  <a:off x="423663" y="2281651"/>
                  <a:ext cx="154080" cy="168480"/>
                </a:xfrm>
                <a:prstGeom prst="rect">
                  <a:avLst/>
                </a:prstGeom>
              </p:spPr>
            </p:pic>
          </mc:Fallback>
        </mc:AlternateContent>
      </p:grpSp>
      <p:grpSp>
        <p:nvGrpSpPr>
          <p:cNvPr id="191" name="Gruppieren 190">
            <a:extLst>
              <a:ext uri="{FF2B5EF4-FFF2-40B4-BE49-F238E27FC236}">
                <a16:creationId xmlns:a16="http://schemas.microsoft.com/office/drawing/2014/main" id="{A00B9963-25D1-4E6C-AF8B-E49A61FC4797}"/>
              </a:ext>
            </a:extLst>
          </p:cNvPr>
          <p:cNvGrpSpPr/>
          <p:nvPr/>
        </p:nvGrpSpPr>
        <p:grpSpPr>
          <a:xfrm>
            <a:off x="81303" y="1184011"/>
            <a:ext cx="4169520" cy="902520"/>
            <a:chOff x="81303" y="1184011"/>
            <a:chExt cx="4169520" cy="902520"/>
          </a:xfrm>
        </p:grpSpPr>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EB675E11-0DA0-4CB8-B1D4-76813D4D3A2A}"/>
                    </a:ext>
                  </a:extLst>
                </p14:cNvPr>
                <p14:cNvContentPartPr/>
                <p14:nvPr/>
              </p14:nvContentPartPr>
              <p14:xfrm>
                <a:off x="948903" y="2019931"/>
                <a:ext cx="18360" cy="3600"/>
              </p14:xfrm>
            </p:contentPart>
          </mc:Choice>
          <mc:Fallback xmlns="">
            <p:pic>
              <p:nvPicPr>
                <p:cNvPr id="177" name="Freihand 176">
                  <a:extLst>
                    <a:ext uri="{FF2B5EF4-FFF2-40B4-BE49-F238E27FC236}">
                      <a16:creationId xmlns:a16="http://schemas.microsoft.com/office/drawing/2014/main" id="{EB675E11-0DA0-4CB8-B1D4-76813D4D3A2A}"/>
                    </a:ext>
                  </a:extLst>
                </p:cNvPr>
                <p:cNvPicPr/>
                <p:nvPr/>
              </p:nvPicPr>
              <p:blipFill>
                <a:blip r:embed="rId274"/>
                <a:stretch>
                  <a:fillRect/>
                </a:stretch>
              </p:blipFill>
              <p:spPr>
                <a:xfrm>
                  <a:off x="944583" y="2015611"/>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E7246FB7-2C1A-4285-9914-5BF94EFB1B9C}"/>
                    </a:ext>
                  </a:extLst>
                </p14:cNvPr>
                <p14:cNvContentPartPr/>
                <p14:nvPr/>
              </p14:nvContentPartPr>
              <p14:xfrm>
                <a:off x="918663" y="1184011"/>
                <a:ext cx="3332160" cy="845280"/>
              </p14:xfrm>
            </p:contentPart>
          </mc:Choice>
          <mc:Fallback xmlns="">
            <p:pic>
              <p:nvPicPr>
                <p:cNvPr id="178" name="Freihand 177">
                  <a:extLst>
                    <a:ext uri="{FF2B5EF4-FFF2-40B4-BE49-F238E27FC236}">
                      <a16:creationId xmlns:a16="http://schemas.microsoft.com/office/drawing/2014/main" id="{E7246FB7-2C1A-4285-9914-5BF94EFB1B9C}"/>
                    </a:ext>
                  </a:extLst>
                </p:cNvPr>
                <p:cNvPicPr/>
                <p:nvPr/>
              </p:nvPicPr>
              <p:blipFill>
                <a:blip r:embed="rId276"/>
                <a:stretch>
                  <a:fillRect/>
                </a:stretch>
              </p:blipFill>
              <p:spPr>
                <a:xfrm>
                  <a:off x="914343" y="1179691"/>
                  <a:ext cx="334080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F749FF90-ABF1-420F-AD97-6E21F395C03D}"/>
                    </a:ext>
                  </a:extLst>
                </p14:cNvPr>
                <p14:cNvContentPartPr/>
                <p14:nvPr/>
              </p14:nvContentPartPr>
              <p14:xfrm>
                <a:off x="81303" y="1924531"/>
                <a:ext cx="82080" cy="102240"/>
              </p14:xfrm>
            </p:contentPart>
          </mc:Choice>
          <mc:Fallback xmlns="">
            <p:pic>
              <p:nvPicPr>
                <p:cNvPr id="180" name="Freihand 179">
                  <a:extLst>
                    <a:ext uri="{FF2B5EF4-FFF2-40B4-BE49-F238E27FC236}">
                      <a16:creationId xmlns:a16="http://schemas.microsoft.com/office/drawing/2014/main" id="{F749FF90-ABF1-420F-AD97-6E21F395C03D}"/>
                    </a:ext>
                  </a:extLst>
                </p:cNvPr>
                <p:cNvPicPr/>
                <p:nvPr/>
              </p:nvPicPr>
              <p:blipFill>
                <a:blip r:embed="rId278"/>
                <a:stretch>
                  <a:fillRect/>
                </a:stretch>
              </p:blipFill>
              <p:spPr>
                <a:xfrm>
                  <a:off x="76983" y="1920211"/>
                  <a:ext cx="90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A1EAE00C-9FF6-4EFD-9E9E-A0E59E767966}"/>
                    </a:ext>
                  </a:extLst>
                </p14:cNvPr>
                <p14:cNvContentPartPr/>
                <p14:nvPr/>
              </p14:nvContentPartPr>
              <p14:xfrm>
                <a:off x="187503" y="2022811"/>
                <a:ext cx="78120" cy="63720"/>
              </p14:xfrm>
            </p:contentPart>
          </mc:Choice>
          <mc:Fallback xmlns="">
            <p:pic>
              <p:nvPicPr>
                <p:cNvPr id="181" name="Freihand 180">
                  <a:extLst>
                    <a:ext uri="{FF2B5EF4-FFF2-40B4-BE49-F238E27FC236}">
                      <a16:creationId xmlns:a16="http://schemas.microsoft.com/office/drawing/2014/main" id="{A1EAE00C-9FF6-4EFD-9E9E-A0E59E767966}"/>
                    </a:ext>
                  </a:extLst>
                </p:cNvPr>
                <p:cNvPicPr/>
                <p:nvPr/>
              </p:nvPicPr>
              <p:blipFill>
                <a:blip r:embed="rId280"/>
                <a:stretch>
                  <a:fillRect/>
                </a:stretch>
              </p:blipFill>
              <p:spPr>
                <a:xfrm>
                  <a:off x="183183" y="2018491"/>
                  <a:ext cx="86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444355DB-8BE8-44AA-8CAA-04797F1023D2}"/>
                    </a:ext>
                  </a:extLst>
                </p14:cNvPr>
                <p14:cNvContentPartPr/>
                <p14:nvPr/>
              </p14:nvContentPartPr>
              <p14:xfrm>
                <a:off x="281103" y="1911931"/>
                <a:ext cx="23760" cy="109080"/>
              </p14:xfrm>
            </p:contentPart>
          </mc:Choice>
          <mc:Fallback xmlns="">
            <p:pic>
              <p:nvPicPr>
                <p:cNvPr id="182" name="Freihand 181">
                  <a:extLst>
                    <a:ext uri="{FF2B5EF4-FFF2-40B4-BE49-F238E27FC236}">
                      <a16:creationId xmlns:a16="http://schemas.microsoft.com/office/drawing/2014/main" id="{444355DB-8BE8-44AA-8CAA-04797F1023D2}"/>
                    </a:ext>
                  </a:extLst>
                </p:cNvPr>
                <p:cNvPicPr/>
                <p:nvPr/>
              </p:nvPicPr>
              <p:blipFill>
                <a:blip r:embed="rId282"/>
                <a:stretch>
                  <a:fillRect/>
                </a:stretch>
              </p:blipFill>
              <p:spPr>
                <a:xfrm>
                  <a:off x="276783" y="1907611"/>
                  <a:ext cx="32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Freihand 182">
                  <a:extLst>
                    <a:ext uri="{FF2B5EF4-FFF2-40B4-BE49-F238E27FC236}">
                      <a16:creationId xmlns:a16="http://schemas.microsoft.com/office/drawing/2014/main" id="{41CFC854-98E1-4DA0-8EEF-2C99310748FD}"/>
                    </a:ext>
                  </a:extLst>
                </p14:cNvPr>
                <p14:cNvContentPartPr/>
                <p14:nvPr/>
              </p14:nvContentPartPr>
              <p14:xfrm>
                <a:off x="253743" y="1939651"/>
                <a:ext cx="111240" cy="37440"/>
              </p14:xfrm>
            </p:contentPart>
          </mc:Choice>
          <mc:Fallback xmlns="">
            <p:pic>
              <p:nvPicPr>
                <p:cNvPr id="183" name="Freihand 182">
                  <a:extLst>
                    <a:ext uri="{FF2B5EF4-FFF2-40B4-BE49-F238E27FC236}">
                      <a16:creationId xmlns:a16="http://schemas.microsoft.com/office/drawing/2014/main" id="{41CFC854-98E1-4DA0-8EEF-2C99310748FD}"/>
                    </a:ext>
                  </a:extLst>
                </p:cNvPr>
                <p:cNvPicPr/>
                <p:nvPr/>
              </p:nvPicPr>
              <p:blipFill>
                <a:blip r:embed="rId284"/>
                <a:stretch>
                  <a:fillRect/>
                </a:stretch>
              </p:blipFill>
              <p:spPr>
                <a:xfrm>
                  <a:off x="249423" y="1935331"/>
                  <a:ext cx="119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Freihand 183">
                  <a:extLst>
                    <a:ext uri="{FF2B5EF4-FFF2-40B4-BE49-F238E27FC236}">
                      <a16:creationId xmlns:a16="http://schemas.microsoft.com/office/drawing/2014/main" id="{B36A9DAD-5A94-433C-8380-3525162159A1}"/>
                    </a:ext>
                  </a:extLst>
                </p14:cNvPr>
                <p14:cNvContentPartPr/>
                <p14:nvPr/>
              </p14:nvContentPartPr>
              <p14:xfrm>
                <a:off x="337623" y="1879171"/>
                <a:ext cx="80640" cy="170280"/>
              </p14:xfrm>
            </p:contentPart>
          </mc:Choice>
          <mc:Fallback xmlns="">
            <p:pic>
              <p:nvPicPr>
                <p:cNvPr id="184" name="Freihand 183">
                  <a:extLst>
                    <a:ext uri="{FF2B5EF4-FFF2-40B4-BE49-F238E27FC236}">
                      <a16:creationId xmlns:a16="http://schemas.microsoft.com/office/drawing/2014/main" id="{B36A9DAD-5A94-433C-8380-3525162159A1}"/>
                    </a:ext>
                  </a:extLst>
                </p:cNvPr>
                <p:cNvPicPr/>
                <p:nvPr/>
              </p:nvPicPr>
              <p:blipFill>
                <a:blip r:embed="rId286"/>
                <a:stretch>
                  <a:fillRect/>
                </a:stretch>
              </p:blipFill>
              <p:spPr>
                <a:xfrm>
                  <a:off x="333303" y="1874851"/>
                  <a:ext cx="8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5" name="Freihand 184">
                  <a:extLst>
                    <a:ext uri="{FF2B5EF4-FFF2-40B4-BE49-F238E27FC236}">
                      <a16:creationId xmlns:a16="http://schemas.microsoft.com/office/drawing/2014/main" id="{5C697F7A-1E42-4D78-8A45-B39671FD519C}"/>
                    </a:ext>
                  </a:extLst>
                </p14:cNvPr>
                <p14:cNvContentPartPr/>
                <p14:nvPr/>
              </p14:nvContentPartPr>
              <p14:xfrm>
                <a:off x="452823" y="1919131"/>
                <a:ext cx="76320" cy="92520"/>
              </p14:xfrm>
            </p:contentPart>
          </mc:Choice>
          <mc:Fallback xmlns="">
            <p:pic>
              <p:nvPicPr>
                <p:cNvPr id="185" name="Freihand 184">
                  <a:extLst>
                    <a:ext uri="{FF2B5EF4-FFF2-40B4-BE49-F238E27FC236}">
                      <a16:creationId xmlns:a16="http://schemas.microsoft.com/office/drawing/2014/main" id="{5C697F7A-1E42-4D78-8A45-B39671FD519C}"/>
                    </a:ext>
                  </a:extLst>
                </p:cNvPr>
                <p:cNvPicPr/>
                <p:nvPr/>
              </p:nvPicPr>
              <p:blipFill>
                <a:blip r:embed="rId288"/>
                <a:stretch>
                  <a:fillRect/>
                </a:stretch>
              </p:blipFill>
              <p:spPr>
                <a:xfrm>
                  <a:off x="448503" y="1914811"/>
                  <a:ext cx="8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6" name="Freihand 185">
                  <a:extLst>
                    <a:ext uri="{FF2B5EF4-FFF2-40B4-BE49-F238E27FC236}">
                      <a16:creationId xmlns:a16="http://schemas.microsoft.com/office/drawing/2014/main" id="{FA9F57A4-5CCA-4199-8186-D583640290D1}"/>
                    </a:ext>
                  </a:extLst>
                </p14:cNvPr>
                <p14:cNvContentPartPr/>
                <p14:nvPr/>
              </p14:nvContentPartPr>
              <p14:xfrm>
                <a:off x="519423" y="1892851"/>
                <a:ext cx="102960" cy="122040"/>
              </p14:xfrm>
            </p:contentPart>
          </mc:Choice>
          <mc:Fallback xmlns="">
            <p:pic>
              <p:nvPicPr>
                <p:cNvPr id="186" name="Freihand 185">
                  <a:extLst>
                    <a:ext uri="{FF2B5EF4-FFF2-40B4-BE49-F238E27FC236}">
                      <a16:creationId xmlns:a16="http://schemas.microsoft.com/office/drawing/2014/main" id="{FA9F57A4-5CCA-4199-8186-D583640290D1}"/>
                    </a:ext>
                  </a:extLst>
                </p:cNvPr>
                <p:cNvPicPr/>
                <p:nvPr/>
              </p:nvPicPr>
              <p:blipFill>
                <a:blip r:embed="rId290"/>
                <a:stretch>
                  <a:fillRect/>
                </a:stretch>
              </p:blipFill>
              <p:spPr>
                <a:xfrm>
                  <a:off x="515103" y="1888531"/>
                  <a:ext cx="111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7" name="Freihand 186">
                  <a:extLst>
                    <a:ext uri="{FF2B5EF4-FFF2-40B4-BE49-F238E27FC236}">
                      <a16:creationId xmlns:a16="http://schemas.microsoft.com/office/drawing/2014/main" id="{90530D9A-4FB0-4C4C-ABD2-7C5F5144E38C}"/>
                    </a:ext>
                  </a:extLst>
                </p14:cNvPr>
                <p14:cNvContentPartPr/>
                <p14:nvPr/>
              </p14:nvContentPartPr>
              <p14:xfrm>
                <a:off x="515823" y="1870891"/>
                <a:ext cx="134640" cy="2880"/>
              </p14:xfrm>
            </p:contentPart>
          </mc:Choice>
          <mc:Fallback xmlns="">
            <p:pic>
              <p:nvPicPr>
                <p:cNvPr id="187" name="Freihand 186">
                  <a:extLst>
                    <a:ext uri="{FF2B5EF4-FFF2-40B4-BE49-F238E27FC236}">
                      <a16:creationId xmlns:a16="http://schemas.microsoft.com/office/drawing/2014/main" id="{90530D9A-4FB0-4C4C-ABD2-7C5F5144E38C}"/>
                    </a:ext>
                  </a:extLst>
                </p:cNvPr>
                <p:cNvPicPr/>
                <p:nvPr/>
              </p:nvPicPr>
              <p:blipFill>
                <a:blip r:embed="rId292"/>
                <a:stretch>
                  <a:fillRect/>
                </a:stretch>
              </p:blipFill>
              <p:spPr>
                <a:xfrm>
                  <a:off x="511503" y="1866571"/>
                  <a:ext cx="143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8" name="Freihand 187">
                  <a:extLst>
                    <a:ext uri="{FF2B5EF4-FFF2-40B4-BE49-F238E27FC236}">
                      <a16:creationId xmlns:a16="http://schemas.microsoft.com/office/drawing/2014/main" id="{48FE1F36-E165-4908-8982-BC1328FFFC02}"/>
                    </a:ext>
                  </a:extLst>
                </p14:cNvPr>
                <p14:cNvContentPartPr/>
                <p14:nvPr/>
              </p14:nvContentPartPr>
              <p14:xfrm>
                <a:off x="651903" y="1833451"/>
                <a:ext cx="134640" cy="158760"/>
              </p14:xfrm>
            </p:contentPart>
          </mc:Choice>
          <mc:Fallback xmlns="">
            <p:pic>
              <p:nvPicPr>
                <p:cNvPr id="188" name="Freihand 187">
                  <a:extLst>
                    <a:ext uri="{FF2B5EF4-FFF2-40B4-BE49-F238E27FC236}">
                      <a16:creationId xmlns:a16="http://schemas.microsoft.com/office/drawing/2014/main" id="{48FE1F36-E165-4908-8982-BC1328FFFC02}"/>
                    </a:ext>
                  </a:extLst>
                </p:cNvPr>
                <p:cNvPicPr/>
                <p:nvPr/>
              </p:nvPicPr>
              <p:blipFill>
                <a:blip r:embed="rId294"/>
                <a:stretch>
                  <a:fillRect/>
                </a:stretch>
              </p:blipFill>
              <p:spPr>
                <a:xfrm>
                  <a:off x="647583" y="1829131"/>
                  <a:ext cx="143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9" name="Freihand 188">
                  <a:extLst>
                    <a:ext uri="{FF2B5EF4-FFF2-40B4-BE49-F238E27FC236}">
                      <a16:creationId xmlns:a16="http://schemas.microsoft.com/office/drawing/2014/main" id="{38C537C5-F965-458A-904A-D74EBC846D2C}"/>
                    </a:ext>
                  </a:extLst>
                </p14:cNvPr>
                <p14:cNvContentPartPr/>
                <p14:nvPr/>
              </p14:nvContentPartPr>
              <p14:xfrm>
                <a:off x="750543" y="1810771"/>
                <a:ext cx="24840" cy="22320"/>
              </p14:xfrm>
            </p:contentPart>
          </mc:Choice>
          <mc:Fallback xmlns="">
            <p:pic>
              <p:nvPicPr>
                <p:cNvPr id="189" name="Freihand 188">
                  <a:extLst>
                    <a:ext uri="{FF2B5EF4-FFF2-40B4-BE49-F238E27FC236}">
                      <a16:creationId xmlns:a16="http://schemas.microsoft.com/office/drawing/2014/main" id="{38C537C5-F965-458A-904A-D74EBC846D2C}"/>
                    </a:ext>
                  </a:extLst>
                </p:cNvPr>
                <p:cNvPicPr/>
                <p:nvPr/>
              </p:nvPicPr>
              <p:blipFill>
                <a:blip r:embed="rId296"/>
                <a:stretch>
                  <a:fillRect/>
                </a:stretch>
              </p:blipFill>
              <p:spPr>
                <a:xfrm>
                  <a:off x="746223" y="1806451"/>
                  <a:ext cx="33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0" name="Freihand 189">
                  <a:extLst>
                    <a:ext uri="{FF2B5EF4-FFF2-40B4-BE49-F238E27FC236}">
                      <a16:creationId xmlns:a16="http://schemas.microsoft.com/office/drawing/2014/main" id="{5218A1E5-F842-4557-9750-F79968BCC855}"/>
                    </a:ext>
                  </a:extLst>
                </p14:cNvPr>
                <p14:cNvContentPartPr/>
                <p14:nvPr/>
              </p14:nvContentPartPr>
              <p14:xfrm>
                <a:off x="760263" y="1819411"/>
                <a:ext cx="84600" cy="264240"/>
              </p14:xfrm>
            </p:contentPart>
          </mc:Choice>
          <mc:Fallback xmlns="">
            <p:pic>
              <p:nvPicPr>
                <p:cNvPr id="190" name="Freihand 189">
                  <a:extLst>
                    <a:ext uri="{FF2B5EF4-FFF2-40B4-BE49-F238E27FC236}">
                      <a16:creationId xmlns:a16="http://schemas.microsoft.com/office/drawing/2014/main" id="{5218A1E5-F842-4557-9750-F79968BCC855}"/>
                    </a:ext>
                  </a:extLst>
                </p:cNvPr>
                <p:cNvPicPr/>
                <p:nvPr/>
              </p:nvPicPr>
              <p:blipFill>
                <a:blip r:embed="rId298"/>
                <a:stretch>
                  <a:fillRect/>
                </a:stretch>
              </p:blipFill>
              <p:spPr>
                <a:xfrm>
                  <a:off x="755943" y="1815091"/>
                  <a:ext cx="93240" cy="272880"/>
                </a:xfrm>
                <a:prstGeom prst="rect">
                  <a:avLst/>
                </a:prstGeom>
              </p:spPr>
            </p:pic>
          </mc:Fallback>
        </mc:AlternateContent>
      </p:grpSp>
      <p:grpSp>
        <p:nvGrpSpPr>
          <p:cNvPr id="211" name="Gruppieren 210">
            <a:extLst>
              <a:ext uri="{FF2B5EF4-FFF2-40B4-BE49-F238E27FC236}">
                <a16:creationId xmlns:a16="http://schemas.microsoft.com/office/drawing/2014/main" id="{9204EE5D-2812-4EE6-8C68-1E820F59919F}"/>
              </a:ext>
            </a:extLst>
          </p:cNvPr>
          <p:cNvGrpSpPr/>
          <p:nvPr/>
        </p:nvGrpSpPr>
        <p:grpSpPr>
          <a:xfrm>
            <a:off x="4344423" y="458971"/>
            <a:ext cx="2104560" cy="709560"/>
            <a:chOff x="4344423" y="458971"/>
            <a:chExt cx="2104560" cy="709560"/>
          </a:xfrm>
        </p:grpSpPr>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DB5DC022-7C16-43C0-9C5F-651550D7070B}"/>
                    </a:ext>
                  </a:extLst>
                </p14:cNvPr>
                <p14:cNvContentPartPr/>
                <p14:nvPr/>
              </p14:nvContentPartPr>
              <p14:xfrm>
                <a:off x="4344423" y="1050451"/>
                <a:ext cx="145800" cy="105120"/>
              </p14:xfrm>
            </p:contentPart>
          </mc:Choice>
          <mc:Fallback xmlns="">
            <p:pic>
              <p:nvPicPr>
                <p:cNvPr id="192" name="Freihand 191">
                  <a:extLst>
                    <a:ext uri="{FF2B5EF4-FFF2-40B4-BE49-F238E27FC236}">
                      <a16:creationId xmlns:a16="http://schemas.microsoft.com/office/drawing/2014/main" id="{DB5DC022-7C16-43C0-9C5F-651550D7070B}"/>
                    </a:ext>
                  </a:extLst>
                </p:cNvPr>
                <p:cNvPicPr/>
                <p:nvPr/>
              </p:nvPicPr>
              <p:blipFill>
                <a:blip r:embed="rId300"/>
                <a:stretch>
                  <a:fillRect/>
                </a:stretch>
              </p:blipFill>
              <p:spPr>
                <a:xfrm>
                  <a:off x="4340103" y="1046131"/>
                  <a:ext cx="154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B0D35A22-F515-4156-92D2-4C85180B848C}"/>
                    </a:ext>
                  </a:extLst>
                </p14:cNvPr>
                <p14:cNvContentPartPr/>
                <p14:nvPr/>
              </p14:nvContentPartPr>
              <p14:xfrm>
                <a:off x="4466823" y="1111291"/>
                <a:ext cx="85680" cy="57240"/>
              </p14:xfrm>
            </p:contentPart>
          </mc:Choice>
          <mc:Fallback xmlns="">
            <p:pic>
              <p:nvPicPr>
                <p:cNvPr id="193" name="Freihand 192">
                  <a:extLst>
                    <a:ext uri="{FF2B5EF4-FFF2-40B4-BE49-F238E27FC236}">
                      <a16:creationId xmlns:a16="http://schemas.microsoft.com/office/drawing/2014/main" id="{B0D35A22-F515-4156-92D2-4C85180B848C}"/>
                    </a:ext>
                  </a:extLst>
                </p:cNvPr>
                <p:cNvPicPr/>
                <p:nvPr/>
              </p:nvPicPr>
              <p:blipFill>
                <a:blip r:embed="rId302"/>
                <a:stretch>
                  <a:fillRect/>
                </a:stretch>
              </p:blipFill>
              <p:spPr>
                <a:xfrm>
                  <a:off x="4462503" y="1106971"/>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68784588-0CED-436A-8850-1478725D9A37}"/>
                    </a:ext>
                  </a:extLst>
                </p14:cNvPr>
                <p14:cNvContentPartPr/>
                <p14:nvPr/>
              </p14:nvContentPartPr>
              <p14:xfrm>
                <a:off x="4635303" y="1004731"/>
                <a:ext cx="26280" cy="111960"/>
              </p14:xfrm>
            </p:contentPart>
          </mc:Choice>
          <mc:Fallback xmlns="">
            <p:pic>
              <p:nvPicPr>
                <p:cNvPr id="194" name="Freihand 193">
                  <a:extLst>
                    <a:ext uri="{FF2B5EF4-FFF2-40B4-BE49-F238E27FC236}">
                      <a16:creationId xmlns:a16="http://schemas.microsoft.com/office/drawing/2014/main" id="{68784588-0CED-436A-8850-1478725D9A37}"/>
                    </a:ext>
                  </a:extLst>
                </p:cNvPr>
                <p:cNvPicPr/>
                <p:nvPr/>
              </p:nvPicPr>
              <p:blipFill>
                <a:blip r:embed="rId304"/>
                <a:stretch>
                  <a:fillRect/>
                </a:stretch>
              </p:blipFill>
              <p:spPr>
                <a:xfrm>
                  <a:off x="4630983" y="1000411"/>
                  <a:ext cx="34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CF27B14F-BAAD-4AFC-8A0D-F56D1C276473}"/>
                    </a:ext>
                  </a:extLst>
                </p14:cNvPr>
                <p14:cNvContentPartPr/>
                <p14:nvPr/>
              </p14:nvContentPartPr>
              <p14:xfrm>
                <a:off x="4594263" y="1023091"/>
                <a:ext cx="111240" cy="32760"/>
              </p14:xfrm>
            </p:contentPart>
          </mc:Choice>
          <mc:Fallback xmlns="">
            <p:pic>
              <p:nvPicPr>
                <p:cNvPr id="195" name="Freihand 194">
                  <a:extLst>
                    <a:ext uri="{FF2B5EF4-FFF2-40B4-BE49-F238E27FC236}">
                      <a16:creationId xmlns:a16="http://schemas.microsoft.com/office/drawing/2014/main" id="{CF27B14F-BAAD-4AFC-8A0D-F56D1C276473}"/>
                    </a:ext>
                  </a:extLst>
                </p:cNvPr>
                <p:cNvPicPr/>
                <p:nvPr/>
              </p:nvPicPr>
              <p:blipFill>
                <a:blip r:embed="rId306"/>
                <a:stretch>
                  <a:fillRect/>
                </a:stretch>
              </p:blipFill>
              <p:spPr>
                <a:xfrm>
                  <a:off x="4589943" y="1018771"/>
                  <a:ext cx="119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113C158A-23F6-4653-914E-77D8A68B64E3}"/>
                    </a:ext>
                  </a:extLst>
                </p14:cNvPr>
                <p14:cNvContentPartPr/>
                <p14:nvPr/>
              </p14:nvContentPartPr>
              <p14:xfrm>
                <a:off x="4755183" y="906451"/>
                <a:ext cx="111240" cy="163080"/>
              </p14:xfrm>
            </p:contentPart>
          </mc:Choice>
          <mc:Fallback xmlns="">
            <p:pic>
              <p:nvPicPr>
                <p:cNvPr id="196" name="Freihand 195">
                  <a:extLst>
                    <a:ext uri="{FF2B5EF4-FFF2-40B4-BE49-F238E27FC236}">
                      <a16:creationId xmlns:a16="http://schemas.microsoft.com/office/drawing/2014/main" id="{113C158A-23F6-4653-914E-77D8A68B64E3}"/>
                    </a:ext>
                  </a:extLst>
                </p:cNvPr>
                <p:cNvPicPr/>
                <p:nvPr/>
              </p:nvPicPr>
              <p:blipFill>
                <a:blip r:embed="rId308"/>
                <a:stretch>
                  <a:fillRect/>
                </a:stretch>
              </p:blipFill>
              <p:spPr>
                <a:xfrm>
                  <a:off x="4750863" y="902131"/>
                  <a:ext cx="119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82465855-8C55-42B4-BC3A-483F03EDF261}"/>
                    </a:ext>
                  </a:extLst>
                </p14:cNvPr>
                <p14:cNvContentPartPr/>
                <p14:nvPr/>
              </p14:nvContentPartPr>
              <p14:xfrm>
                <a:off x="4943823" y="924811"/>
                <a:ext cx="18000" cy="70560"/>
              </p14:xfrm>
            </p:contentPart>
          </mc:Choice>
          <mc:Fallback xmlns="">
            <p:pic>
              <p:nvPicPr>
                <p:cNvPr id="197" name="Freihand 196">
                  <a:extLst>
                    <a:ext uri="{FF2B5EF4-FFF2-40B4-BE49-F238E27FC236}">
                      <a16:creationId xmlns:a16="http://schemas.microsoft.com/office/drawing/2014/main" id="{82465855-8C55-42B4-BC3A-483F03EDF261}"/>
                    </a:ext>
                  </a:extLst>
                </p:cNvPr>
                <p:cNvPicPr/>
                <p:nvPr/>
              </p:nvPicPr>
              <p:blipFill>
                <a:blip r:embed="rId310"/>
                <a:stretch>
                  <a:fillRect/>
                </a:stretch>
              </p:blipFill>
              <p:spPr>
                <a:xfrm>
                  <a:off x="4939503" y="920491"/>
                  <a:ext cx="2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802491C6-E97E-48A5-A19F-1B3318B465FB}"/>
                    </a:ext>
                  </a:extLst>
                </p14:cNvPr>
                <p14:cNvContentPartPr/>
                <p14:nvPr/>
              </p14:nvContentPartPr>
              <p14:xfrm>
                <a:off x="4915383" y="908611"/>
                <a:ext cx="122400" cy="80280"/>
              </p14:xfrm>
            </p:contentPart>
          </mc:Choice>
          <mc:Fallback xmlns="">
            <p:pic>
              <p:nvPicPr>
                <p:cNvPr id="198" name="Freihand 197">
                  <a:extLst>
                    <a:ext uri="{FF2B5EF4-FFF2-40B4-BE49-F238E27FC236}">
                      <a16:creationId xmlns:a16="http://schemas.microsoft.com/office/drawing/2014/main" id="{802491C6-E97E-48A5-A19F-1B3318B465FB}"/>
                    </a:ext>
                  </a:extLst>
                </p:cNvPr>
                <p:cNvPicPr/>
                <p:nvPr/>
              </p:nvPicPr>
              <p:blipFill>
                <a:blip r:embed="rId312"/>
                <a:stretch>
                  <a:fillRect/>
                </a:stretch>
              </p:blipFill>
              <p:spPr>
                <a:xfrm>
                  <a:off x="4911063" y="904291"/>
                  <a:ext cx="131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DEEB08E2-6C3C-4569-9B56-3044976BA36D}"/>
                    </a:ext>
                  </a:extLst>
                </p14:cNvPr>
                <p14:cNvContentPartPr/>
                <p14:nvPr/>
              </p14:nvContentPartPr>
              <p14:xfrm>
                <a:off x="5148663" y="762451"/>
                <a:ext cx="29520" cy="124200"/>
              </p14:xfrm>
            </p:contentPart>
          </mc:Choice>
          <mc:Fallback xmlns="">
            <p:pic>
              <p:nvPicPr>
                <p:cNvPr id="199" name="Freihand 198">
                  <a:extLst>
                    <a:ext uri="{FF2B5EF4-FFF2-40B4-BE49-F238E27FC236}">
                      <a16:creationId xmlns:a16="http://schemas.microsoft.com/office/drawing/2014/main" id="{DEEB08E2-6C3C-4569-9B56-3044976BA36D}"/>
                    </a:ext>
                  </a:extLst>
                </p:cNvPr>
                <p:cNvPicPr/>
                <p:nvPr/>
              </p:nvPicPr>
              <p:blipFill>
                <a:blip r:embed="rId314"/>
                <a:stretch>
                  <a:fillRect/>
                </a:stretch>
              </p:blipFill>
              <p:spPr>
                <a:xfrm>
                  <a:off x="5144343" y="758131"/>
                  <a:ext cx="38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Freihand 199">
                  <a:extLst>
                    <a:ext uri="{FF2B5EF4-FFF2-40B4-BE49-F238E27FC236}">
                      <a16:creationId xmlns:a16="http://schemas.microsoft.com/office/drawing/2014/main" id="{612F342A-9B69-41FB-852F-93499F945868}"/>
                    </a:ext>
                  </a:extLst>
                </p14:cNvPr>
                <p14:cNvContentPartPr/>
                <p14:nvPr/>
              </p14:nvContentPartPr>
              <p14:xfrm>
                <a:off x="5069103" y="720331"/>
                <a:ext cx="186480" cy="212040"/>
              </p14:xfrm>
            </p:contentPart>
          </mc:Choice>
          <mc:Fallback xmlns="">
            <p:pic>
              <p:nvPicPr>
                <p:cNvPr id="200" name="Freihand 199">
                  <a:extLst>
                    <a:ext uri="{FF2B5EF4-FFF2-40B4-BE49-F238E27FC236}">
                      <a16:creationId xmlns:a16="http://schemas.microsoft.com/office/drawing/2014/main" id="{612F342A-9B69-41FB-852F-93499F945868}"/>
                    </a:ext>
                  </a:extLst>
                </p:cNvPr>
                <p:cNvPicPr/>
                <p:nvPr/>
              </p:nvPicPr>
              <p:blipFill>
                <a:blip r:embed="rId316"/>
                <a:stretch>
                  <a:fillRect/>
                </a:stretch>
              </p:blipFill>
              <p:spPr>
                <a:xfrm>
                  <a:off x="5064783" y="716011"/>
                  <a:ext cx="195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D55C19BB-F61E-4F38-8763-3927B84D32C9}"/>
                    </a:ext>
                  </a:extLst>
                </p14:cNvPr>
                <p14:cNvContentPartPr/>
                <p14:nvPr/>
              </p14:nvContentPartPr>
              <p14:xfrm>
                <a:off x="5252343" y="670651"/>
                <a:ext cx="115920" cy="174240"/>
              </p14:xfrm>
            </p:contentPart>
          </mc:Choice>
          <mc:Fallback xmlns="">
            <p:pic>
              <p:nvPicPr>
                <p:cNvPr id="201" name="Freihand 200">
                  <a:extLst>
                    <a:ext uri="{FF2B5EF4-FFF2-40B4-BE49-F238E27FC236}">
                      <a16:creationId xmlns:a16="http://schemas.microsoft.com/office/drawing/2014/main" id="{D55C19BB-F61E-4F38-8763-3927B84D32C9}"/>
                    </a:ext>
                  </a:extLst>
                </p:cNvPr>
                <p:cNvPicPr/>
                <p:nvPr/>
              </p:nvPicPr>
              <p:blipFill>
                <a:blip r:embed="rId318"/>
                <a:stretch>
                  <a:fillRect/>
                </a:stretch>
              </p:blipFill>
              <p:spPr>
                <a:xfrm>
                  <a:off x="5248023" y="666331"/>
                  <a:ext cx="124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0BA1E932-6F08-4E19-8A8E-A7E6AF3333D9}"/>
                    </a:ext>
                  </a:extLst>
                </p14:cNvPr>
                <p14:cNvContentPartPr/>
                <p14:nvPr/>
              </p14:nvContentPartPr>
              <p14:xfrm>
                <a:off x="5377623" y="647611"/>
                <a:ext cx="99000" cy="151560"/>
              </p14:xfrm>
            </p:contentPart>
          </mc:Choice>
          <mc:Fallback xmlns="">
            <p:pic>
              <p:nvPicPr>
                <p:cNvPr id="202" name="Freihand 201">
                  <a:extLst>
                    <a:ext uri="{FF2B5EF4-FFF2-40B4-BE49-F238E27FC236}">
                      <a16:creationId xmlns:a16="http://schemas.microsoft.com/office/drawing/2014/main" id="{0BA1E932-6F08-4E19-8A8E-A7E6AF3333D9}"/>
                    </a:ext>
                  </a:extLst>
                </p:cNvPr>
                <p:cNvPicPr/>
                <p:nvPr/>
              </p:nvPicPr>
              <p:blipFill>
                <a:blip r:embed="rId320"/>
                <a:stretch>
                  <a:fillRect/>
                </a:stretch>
              </p:blipFill>
              <p:spPr>
                <a:xfrm>
                  <a:off x="5373303" y="643291"/>
                  <a:ext cx="107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25DF78D0-EA22-40C7-BAB7-B6201F59B235}"/>
                    </a:ext>
                  </a:extLst>
                </p14:cNvPr>
                <p14:cNvContentPartPr/>
                <p14:nvPr/>
              </p14:nvContentPartPr>
              <p14:xfrm>
                <a:off x="5481303" y="774691"/>
                <a:ext cx="118440" cy="65880"/>
              </p14:xfrm>
            </p:contentPart>
          </mc:Choice>
          <mc:Fallback xmlns="">
            <p:pic>
              <p:nvPicPr>
                <p:cNvPr id="203" name="Freihand 202">
                  <a:extLst>
                    <a:ext uri="{FF2B5EF4-FFF2-40B4-BE49-F238E27FC236}">
                      <a16:creationId xmlns:a16="http://schemas.microsoft.com/office/drawing/2014/main" id="{25DF78D0-EA22-40C7-BAB7-B6201F59B235}"/>
                    </a:ext>
                  </a:extLst>
                </p:cNvPr>
                <p:cNvPicPr/>
                <p:nvPr/>
              </p:nvPicPr>
              <p:blipFill>
                <a:blip r:embed="rId322"/>
                <a:stretch>
                  <a:fillRect/>
                </a:stretch>
              </p:blipFill>
              <p:spPr>
                <a:xfrm>
                  <a:off x="5476983" y="770371"/>
                  <a:ext cx="127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6EB7CE25-7450-45E6-A6D5-5555B73EE3E5}"/>
                    </a:ext>
                  </a:extLst>
                </p14:cNvPr>
                <p14:cNvContentPartPr/>
                <p14:nvPr/>
              </p14:nvContentPartPr>
              <p14:xfrm>
                <a:off x="5575263" y="656611"/>
                <a:ext cx="83880" cy="192960"/>
              </p14:xfrm>
            </p:contentPart>
          </mc:Choice>
          <mc:Fallback xmlns="">
            <p:pic>
              <p:nvPicPr>
                <p:cNvPr id="204" name="Freihand 203">
                  <a:extLst>
                    <a:ext uri="{FF2B5EF4-FFF2-40B4-BE49-F238E27FC236}">
                      <a16:creationId xmlns:a16="http://schemas.microsoft.com/office/drawing/2014/main" id="{6EB7CE25-7450-45E6-A6D5-5555B73EE3E5}"/>
                    </a:ext>
                  </a:extLst>
                </p:cNvPr>
                <p:cNvPicPr/>
                <p:nvPr/>
              </p:nvPicPr>
              <p:blipFill>
                <a:blip r:embed="rId324"/>
                <a:stretch>
                  <a:fillRect/>
                </a:stretch>
              </p:blipFill>
              <p:spPr>
                <a:xfrm>
                  <a:off x="5570943" y="652291"/>
                  <a:ext cx="9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96F02955-FEA5-4509-83D6-11775C531FD9}"/>
                    </a:ext>
                  </a:extLst>
                </p14:cNvPr>
                <p14:cNvContentPartPr/>
                <p14:nvPr/>
              </p14:nvContentPartPr>
              <p14:xfrm>
                <a:off x="5793783" y="609451"/>
                <a:ext cx="51480" cy="110160"/>
              </p14:xfrm>
            </p:contentPart>
          </mc:Choice>
          <mc:Fallback xmlns="">
            <p:pic>
              <p:nvPicPr>
                <p:cNvPr id="205" name="Freihand 204">
                  <a:extLst>
                    <a:ext uri="{FF2B5EF4-FFF2-40B4-BE49-F238E27FC236}">
                      <a16:creationId xmlns:a16="http://schemas.microsoft.com/office/drawing/2014/main" id="{96F02955-FEA5-4509-83D6-11775C531FD9}"/>
                    </a:ext>
                  </a:extLst>
                </p:cNvPr>
                <p:cNvPicPr/>
                <p:nvPr/>
              </p:nvPicPr>
              <p:blipFill>
                <a:blip r:embed="rId326"/>
                <a:stretch>
                  <a:fillRect/>
                </a:stretch>
              </p:blipFill>
              <p:spPr>
                <a:xfrm>
                  <a:off x="5789463" y="605131"/>
                  <a:ext cx="60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8E8E8981-9553-4FEE-AD88-6AB462D2DF5C}"/>
                    </a:ext>
                  </a:extLst>
                </p14:cNvPr>
                <p14:cNvContentPartPr/>
                <p14:nvPr/>
              </p14:nvContentPartPr>
              <p14:xfrm>
                <a:off x="5735463" y="631771"/>
                <a:ext cx="169560" cy="30240"/>
              </p14:xfrm>
            </p:contentPart>
          </mc:Choice>
          <mc:Fallback xmlns="">
            <p:pic>
              <p:nvPicPr>
                <p:cNvPr id="206" name="Freihand 205">
                  <a:extLst>
                    <a:ext uri="{FF2B5EF4-FFF2-40B4-BE49-F238E27FC236}">
                      <a16:creationId xmlns:a16="http://schemas.microsoft.com/office/drawing/2014/main" id="{8E8E8981-9553-4FEE-AD88-6AB462D2DF5C}"/>
                    </a:ext>
                  </a:extLst>
                </p:cNvPr>
                <p:cNvPicPr/>
                <p:nvPr/>
              </p:nvPicPr>
              <p:blipFill>
                <a:blip r:embed="rId328"/>
                <a:stretch>
                  <a:fillRect/>
                </a:stretch>
              </p:blipFill>
              <p:spPr>
                <a:xfrm>
                  <a:off x="5731143" y="627451"/>
                  <a:ext cx="178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C890F12B-7916-4DA6-8570-1407D176372A}"/>
                    </a:ext>
                  </a:extLst>
                </p14:cNvPr>
                <p14:cNvContentPartPr/>
                <p14:nvPr/>
              </p14:nvContentPartPr>
              <p14:xfrm>
                <a:off x="5901783" y="551851"/>
                <a:ext cx="200520" cy="201240"/>
              </p14:xfrm>
            </p:contentPart>
          </mc:Choice>
          <mc:Fallback xmlns="">
            <p:pic>
              <p:nvPicPr>
                <p:cNvPr id="207" name="Freihand 206">
                  <a:extLst>
                    <a:ext uri="{FF2B5EF4-FFF2-40B4-BE49-F238E27FC236}">
                      <a16:creationId xmlns:a16="http://schemas.microsoft.com/office/drawing/2014/main" id="{C890F12B-7916-4DA6-8570-1407D176372A}"/>
                    </a:ext>
                  </a:extLst>
                </p:cNvPr>
                <p:cNvPicPr/>
                <p:nvPr/>
              </p:nvPicPr>
              <p:blipFill>
                <a:blip r:embed="rId330"/>
                <a:stretch>
                  <a:fillRect/>
                </a:stretch>
              </p:blipFill>
              <p:spPr>
                <a:xfrm>
                  <a:off x="5897463" y="547531"/>
                  <a:ext cx="209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5D05E047-043B-430A-9D00-7A7024D19723}"/>
                    </a:ext>
                  </a:extLst>
                </p14:cNvPr>
                <p14:cNvContentPartPr/>
                <p14:nvPr/>
              </p14:nvContentPartPr>
              <p14:xfrm>
                <a:off x="6192663" y="545731"/>
                <a:ext cx="47520" cy="29520"/>
              </p14:xfrm>
            </p:contentPart>
          </mc:Choice>
          <mc:Fallback xmlns="">
            <p:pic>
              <p:nvPicPr>
                <p:cNvPr id="209" name="Freihand 208">
                  <a:extLst>
                    <a:ext uri="{FF2B5EF4-FFF2-40B4-BE49-F238E27FC236}">
                      <a16:creationId xmlns:a16="http://schemas.microsoft.com/office/drawing/2014/main" id="{5D05E047-043B-430A-9D00-7A7024D19723}"/>
                    </a:ext>
                  </a:extLst>
                </p:cNvPr>
                <p:cNvPicPr/>
                <p:nvPr/>
              </p:nvPicPr>
              <p:blipFill>
                <a:blip r:embed="rId332"/>
                <a:stretch>
                  <a:fillRect/>
                </a:stretch>
              </p:blipFill>
              <p:spPr>
                <a:xfrm>
                  <a:off x="6188343" y="541411"/>
                  <a:ext cx="56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Freihand 209">
                  <a:extLst>
                    <a:ext uri="{FF2B5EF4-FFF2-40B4-BE49-F238E27FC236}">
                      <a16:creationId xmlns:a16="http://schemas.microsoft.com/office/drawing/2014/main" id="{6F982039-F9FA-463A-B945-E803F98C76D0}"/>
                    </a:ext>
                  </a:extLst>
                </p14:cNvPr>
                <p14:cNvContentPartPr/>
                <p14:nvPr/>
              </p14:nvContentPartPr>
              <p14:xfrm>
                <a:off x="6286263" y="458971"/>
                <a:ext cx="162720" cy="219960"/>
              </p14:xfrm>
            </p:contentPart>
          </mc:Choice>
          <mc:Fallback xmlns="">
            <p:pic>
              <p:nvPicPr>
                <p:cNvPr id="210" name="Freihand 209">
                  <a:extLst>
                    <a:ext uri="{FF2B5EF4-FFF2-40B4-BE49-F238E27FC236}">
                      <a16:creationId xmlns:a16="http://schemas.microsoft.com/office/drawing/2014/main" id="{6F982039-F9FA-463A-B945-E803F98C76D0}"/>
                    </a:ext>
                  </a:extLst>
                </p:cNvPr>
                <p:cNvPicPr/>
                <p:nvPr/>
              </p:nvPicPr>
              <p:blipFill>
                <a:blip r:embed="rId334"/>
                <a:stretch>
                  <a:fillRect/>
                </a:stretch>
              </p:blipFill>
              <p:spPr>
                <a:xfrm>
                  <a:off x="6281943" y="454651"/>
                  <a:ext cx="1713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A3BC8E33-2289-4E96-A29F-550FABBC7C06}"/>
                  </a:ext>
                </a:extLst>
              </p14:cNvPr>
              <p14:cNvContentPartPr/>
              <p14:nvPr/>
            </p14:nvContentPartPr>
            <p14:xfrm>
              <a:off x="3406983" y="1455811"/>
              <a:ext cx="10800" cy="117000"/>
            </p14:xfrm>
          </p:contentPart>
        </mc:Choice>
        <mc:Fallback xmlns="">
          <p:pic>
            <p:nvPicPr>
              <p:cNvPr id="212" name="Freihand 211">
                <a:extLst>
                  <a:ext uri="{FF2B5EF4-FFF2-40B4-BE49-F238E27FC236}">
                    <a16:creationId xmlns:a16="http://schemas.microsoft.com/office/drawing/2014/main" id="{A3BC8E33-2289-4E96-A29F-550FABBC7C06}"/>
                  </a:ext>
                </a:extLst>
              </p:cNvPr>
              <p:cNvPicPr/>
              <p:nvPr/>
            </p:nvPicPr>
            <p:blipFill>
              <a:blip r:embed="rId336"/>
              <a:stretch>
                <a:fillRect/>
              </a:stretch>
            </p:blipFill>
            <p:spPr>
              <a:xfrm>
                <a:off x="3402663" y="1451491"/>
                <a:ext cx="19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3" name="Freihand 212">
                <a:extLst>
                  <a:ext uri="{FF2B5EF4-FFF2-40B4-BE49-F238E27FC236}">
                    <a16:creationId xmlns:a16="http://schemas.microsoft.com/office/drawing/2014/main" id="{446B52EF-0644-41E0-9223-5D12C0523D64}"/>
                  </a:ext>
                </a:extLst>
              </p14:cNvPr>
              <p14:cNvContentPartPr/>
              <p14:nvPr/>
            </p14:nvContentPartPr>
            <p14:xfrm>
              <a:off x="3419223" y="1890691"/>
              <a:ext cx="21600" cy="873720"/>
            </p14:xfrm>
          </p:contentPart>
        </mc:Choice>
        <mc:Fallback xmlns="">
          <p:pic>
            <p:nvPicPr>
              <p:cNvPr id="213" name="Freihand 212">
                <a:extLst>
                  <a:ext uri="{FF2B5EF4-FFF2-40B4-BE49-F238E27FC236}">
                    <a16:creationId xmlns:a16="http://schemas.microsoft.com/office/drawing/2014/main" id="{446B52EF-0644-41E0-9223-5D12C0523D64}"/>
                  </a:ext>
                </a:extLst>
              </p:cNvPr>
              <p:cNvPicPr/>
              <p:nvPr/>
            </p:nvPicPr>
            <p:blipFill>
              <a:blip r:embed="rId338"/>
              <a:stretch>
                <a:fillRect/>
              </a:stretch>
            </p:blipFill>
            <p:spPr>
              <a:xfrm>
                <a:off x="3414903" y="1886371"/>
                <a:ext cx="30240" cy="882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4" name="Freihand 213">
                <a:extLst>
                  <a:ext uri="{FF2B5EF4-FFF2-40B4-BE49-F238E27FC236}">
                    <a16:creationId xmlns:a16="http://schemas.microsoft.com/office/drawing/2014/main" id="{9AFFAFE5-422D-48D4-8972-922EAD7BE38B}"/>
                  </a:ext>
                </a:extLst>
              </p14:cNvPr>
              <p14:cNvContentPartPr/>
              <p14:nvPr/>
            </p14:nvContentPartPr>
            <p14:xfrm>
              <a:off x="3392943" y="2976451"/>
              <a:ext cx="14760" cy="196920"/>
            </p14:xfrm>
          </p:contentPart>
        </mc:Choice>
        <mc:Fallback xmlns="">
          <p:pic>
            <p:nvPicPr>
              <p:cNvPr id="214" name="Freihand 213">
                <a:extLst>
                  <a:ext uri="{FF2B5EF4-FFF2-40B4-BE49-F238E27FC236}">
                    <a16:creationId xmlns:a16="http://schemas.microsoft.com/office/drawing/2014/main" id="{9AFFAFE5-422D-48D4-8972-922EAD7BE38B}"/>
                  </a:ext>
                </a:extLst>
              </p:cNvPr>
              <p:cNvPicPr/>
              <p:nvPr/>
            </p:nvPicPr>
            <p:blipFill>
              <a:blip r:embed="rId340"/>
              <a:stretch>
                <a:fillRect/>
              </a:stretch>
            </p:blipFill>
            <p:spPr>
              <a:xfrm>
                <a:off x="3388623" y="2972131"/>
                <a:ext cx="23400" cy="205560"/>
              </a:xfrm>
              <a:prstGeom prst="rect">
                <a:avLst/>
              </a:prstGeom>
            </p:spPr>
          </p:pic>
        </mc:Fallback>
      </mc:AlternateContent>
      <p:grpSp>
        <p:nvGrpSpPr>
          <p:cNvPr id="223" name="Gruppieren 222">
            <a:extLst>
              <a:ext uri="{FF2B5EF4-FFF2-40B4-BE49-F238E27FC236}">
                <a16:creationId xmlns:a16="http://schemas.microsoft.com/office/drawing/2014/main" id="{696C0A8A-F9C5-4BC1-B6C4-FCEF26966D1B}"/>
              </a:ext>
            </a:extLst>
          </p:cNvPr>
          <p:cNvGrpSpPr/>
          <p:nvPr/>
        </p:nvGrpSpPr>
        <p:grpSpPr>
          <a:xfrm>
            <a:off x="3203943" y="3367051"/>
            <a:ext cx="593640" cy="348120"/>
            <a:chOff x="3203943" y="3367051"/>
            <a:chExt cx="593640" cy="348120"/>
          </a:xfrm>
        </p:grpSpPr>
        <mc:AlternateContent xmlns:mc="http://schemas.openxmlformats.org/markup-compatibility/2006" xmlns:p14="http://schemas.microsoft.com/office/powerpoint/2010/main">
          <mc:Choice Requires="p14">
            <p:contentPart p14:bwMode="auto" r:id="rId341">
              <p14:nvContentPartPr>
                <p14:cNvPr id="215" name="Freihand 214">
                  <a:extLst>
                    <a:ext uri="{FF2B5EF4-FFF2-40B4-BE49-F238E27FC236}">
                      <a16:creationId xmlns:a16="http://schemas.microsoft.com/office/drawing/2014/main" id="{6E431DF3-1534-4FD8-9718-0B573F3E0E43}"/>
                    </a:ext>
                  </a:extLst>
                </p14:cNvPr>
                <p14:cNvContentPartPr/>
                <p14:nvPr/>
              </p14:nvContentPartPr>
              <p14:xfrm>
                <a:off x="3203943" y="3408451"/>
                <a:ext cx="122400" cy="155520"/>
              </p14:xfrm>
            </p:contentPart>
          </mc:Choice>
          <mc:Fallback xmlns="">
            <p:pic>
              <p:nvPicPr>
                <p:cNvPr id="215" name="Freihand 214">
                  <a:extLst>
                    <a:ext uri="{FF2B5EF4-FFF2-40B4-BE49-F238E27FC236}">
                      <a16:creationId xmlns:a16="http://schemas.microsoft.com/office/drawing/2014/main" id="{6E431DF3-1534-4FD8-9718-0B573F3E0E43}"/>
                    </a:ext>
                  </a:extLst>
                </p:cNvPr>
                <p:cNvPicPr/>
                <p:nvPr/>
              </p:nvPicPr>
              <p:blipFill>
                <a:blip r:embed="rId342"/>
                <a:stretch>
                  <a:fillRect/>
                </a:stretch>
              </p:blipFill>
              <p:spPr>
                <a:xfrm>
                  <a:off x="3199623" y="3404131"/>
                  <a:ext cx="131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0B992EB3-1BEA-4BBA-A6F8-A39925CB0C82}"/>
                    </a:ext>
                  </a:extLst>
                </p14:cNvPr>
                <p14:cNvContentPartPr/>
                <p14:nvPr/>
              </p14:nvContentPartPr>
              <p14:xfrm>
                <a:off x="3219063" y="3429331"/>
                <a:ext cx="125640" cy="285840"/>
              </p14:xfrm>
            </p:contentPart>
          </mc:Choice>
          <mc:Fallback xmlns="">
            <p:pic>
              <p:nvPicPr>
                <p:cNvPr id="216" name="Freihand 215">
                  <a:extLst>
                    <a:ext uri="{FF2B5EF4-FFF2-40B4-BE49-F238E27FC236}">
                      <a16:creationId xmlns:a16="http://schemas.microsoft.com/office/drawing/2014/main" id="{0B992EB3-1BEA-4BBA-A6F8-A39925CB0C82}"/>
                    </a:ext>
                  </a:extLst>
                </p:cNvPr>
                <p:cNvPicPr/>
                <p:nvPr/>
              </p:nvPicPr>
              <p:blipFill>
                <a:blip r:embed="rId344"/>
                <a:stretch>
                  <a:fillRect/>
                </a:stretch>
              </p:blipFill>
              <p:spPr>
                <a:xfrm>
                  <a:off x="3214743" y="3425011"/>
                  <a:ext cx="134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6CA442DD-20AD-4176-ACBA-1C7DF6E8938C}"/>
                    </a:ext>
                  </a:extLst>
                </p14:cNvPr>
                <p14:cNvContentPartPr/>
                <p14:nvPr/>
              </p14:nvContentPartPr>
              <p14:xfrm>
                <a:off x="3358023" y="3369931"/>
                <a:ext cx="124200" cy="113040"/>
              </p14:xfrm>
            </p:contentPart>
          </mc:Choice>
          <mc:Fallback xmlns="">
            <p:pic>
              <p:nvPicPr>
                <p:cNvPr id="218" name="Freihand 217">
                  <a:extLst>
                    <a:ext uri="{FF2B5EF4-FFF2-40B4-BE49-F238E27FC236}">
                      <a16:creationId xmlns:a16="http://schemas.microsoft.com/office/drawing/2014/main" id="{6CA442DD-20AD-4176-ACBA-1C7DF6E8938C}"/>
                    </a:ext>
                  </a:extLst>
                </p:cNvPr>
                <p:cNvPicPr/>
                <p:nvPr/>
              </p:nvPicPr>
              <p:blipFill>
                <a:blip r:embed="rId346"/>
                <a:stretch>
                  <a:fillRect/>
                </a:stretch>
              </p:blipFill>
              <p:spPr>
                <a:xfrm>
                  <a:off x="3353703" y="3365611"/>
                  <a:ext cx="13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DC483D03-DAFD-46C7-B027-7838C8345903}"/>
                    </a:ext>
                  </a:extLst>
                </p14:cNvPr>
                <p14:cNvContentPartPr/>
                <p14:nvPr/>
              </p14:nvContentPartPr>
              <p14:xfrm>
                <a:off x="3423183" y="3367051"/>
                <a:ext cx="102960" cy="223200"/>
              </p14:xfrm>
            </p:contentPart>
          </mc:Choice>
          <mc:Fallback xmlns="">
            <p:pic>
              <p:nvPicPr>
                <p:cNvPr id="219" name="Freihand 218">
                  <a:extLst>
                    <a:ext uri="{FF2B5EF4-FFF2-40B4-BE49-F238E27FC236}">
                      <a16:creationId xmlns:a16="http://schemas.microsoft.com/office/drawing/2014/main" id="{DC483D03-DAFD-46C7-B027-7838C8345903}"/>
                    </a:ext>
                  </a:extLst>
                </p:cNvPr>
                <p:cNvPicPr/>
                <p:nvPr/>
              </p:nvPicPr>
              <p:blipFill>
                <a:blip r:embed="rId348"/>
                <a:stretch>
                  <a:fillRect/>
                </a:stretch>
              </p:blipFill>
              <p:spPr>
                <a:xfrm>
                  <a:off x="3418863" y="3362731"/>
                  <a:ext cx="111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46CAB619-78BB-4CE4-B87C-6739A3C69020}"/>
                    </a:ext>
                  </a:extLst>
                </p14:cNvPr>
                <p14:cNvContentPartPr/>
                <p14:nvPr/>
              </p14:nvContentPartPr>
              <p14:xfrm>
                <a:off x="3559623" y="3430771"/>
                <a:ext cx="79920" cy="105120"/>
              </p14:xfrm>
            </p:contentPart>
          </mc:Choice>
          <mc:Fallback xmlns="">
            <p:pic>
              <p:nvPicPr>
                <p:cNvPr id="220" name="Freihand 219">
                  <a:extLst>
                    <a:ext uri="{FF2B5EF4-FFF2-40B4-BE49-F238E27FC236}">
                      <a16:creationId xmlns:a16="http://schemas.microsoft.com/office/drawing/2014/main" id="{46CAB619-78BB-4CE4-B87C-6739A3C69020}"/>
                    </a:ext>
                  </a:extLst>
                </p:cNvPr>
                <p:cNvPicPr/>
                <p:nvPr/>
              </p:nvPicPr>
              <p:blipFill>
                <a:blip r:embed="rId350"/>
                <a:stretch>
                  <a:fillRect/>
                </a:stretch>
              </p:blipFill>
              <p:spPr>
                <a:xfrm>
                  <a:off x="3555303" y="3426451"/>
                  <a:ext cx="88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995C582F-B3F1-4793-AA77-B2BBC514D96D}"/>
                    </a:ext>
                  </a:extLst>
                </p14:cNvPr>
                <p14:cNvContentPartPr/>
                <p14:nvPr/>
              </p14:nvContentPartPr>
              <p14:xfrm>
                <a:off x="3600303" y="3369211"/>
                <a:ext cx="132120" cy="207360"/>
              </p14:xfrm>
            </p:contentPart>
          </mc:Choice>
          <mc:Fallback xmlns="">
            <p:pic>
              <p:nvPicPr>
                <p:cNvPr id="221" name="Freihand 220">
                  <a:extLst>
                    <a:ext uri="{FF2B5EF4-FFF2-40B4-BE49-F238E27FC236}">
                      <a16:creationId xmlns:a16="http://schemas.microsoft.com/office/drawing/2014/main" id="{995C582F-B3F1-4793-AA77-B2BBC514D96D}"/>
                    </a:ext>
                  </a:extLst>
                </p:cNvPr>
                <p:cNvPicPr/>
                <p:nvPr/>
              </p:nvPicPr>
              <p:blipFill>
                <a:blip r:embed="rId352"/>
                <a:stretch>
                  <a:fillRect/>
                </a:stretch>
              </p:blipFill>
              <p:spPr>
                <a:xfrm>
                  <a:off x="3595983" y="3364891"/>
                  <a:ext cx="140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20D7D0ED-C00B-44F2-ABBE-040EC8594601}"/>
                    </a:ext>
                  </a:extLst>
                </p14:cNvPr>
                <p14:cNvContentPartPr/>
                <p14:nvPr/>
              </p14:nvContentPartPr>
              <p14:xfrm>
                <a:off x="3696063" y="3378211"/>
                <a:ext cx="101520" cy="307440"/>
              </p14:xfrm>
            </p:contentPart>
          </mc:Choice>
          <mc:Fallback xmlns="">
            <p:pic>
              <p:nvPicPr>
                <p:cNvPr id="222" name="Freihand 221">
                  <a:extLst>
                    <a:ext uri="{FF2B5EF4-FFF2-40B4-BE49-F238E27FC236}">
                      <a16:creationId xmlns:a16="http://schemas.microsoft.com/office/drawing/2014/main" id="{20D7D0ED-C00B-44F2-ABBE-040EC8594601}"/>
                    </a:ext>
                  </a:extLst>
                </p:cNvPr>
                <p:cNvPicPr/>
                <p:nvPr/>
              </p:nvPicPr>
              <p:blipFill>
                <a:blip r:embed="rId354"/>
                <a:stretch>
                  <a:fillRect/>
                </a:stretch>
              </p:blipFill>
              <p:spPr>
                <a:xfrm>
                  <a:off x="3691743" y="3373891"/>
                  <a:ext cx="110160" cy="31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5">
            <p14:nvContentPartPr>
              <p14:cNvPr id="224" name="Freihand 223">
                <a:extLst>
                  <a:ext uri="{FF2B5EF4-FFF2-40B4-BE49-F238E27FC236}">
                    <a16:creationId xmlns:a16="http://schemas.microsoft.com/office/drawing/2014/main" id="{61083519-83ED-416A-9BCA-50AA79B3EF51}"/>
                  </a:ext>
                </a:extLst>
              </p14:cNvPr>
              <p14:cNvContentPartPr/>
              <p14:nvPr/>
            </p14:nvContentPartPr>
            <p14:xfrm>
              <a:off x="3419223" y="3906691"/>
              <a:ext cx="24840" cy="293040"/>
            </p14:xfrm>
          </p:contentPart>
        </mc:Choice>
        <mc:Fallback xmlns="">
          <p:pic>
            <p:nvPicPr>
              <p:cNvPr id="224" name="Freihand 223">
                <a:extLst>
                  <a:ext uri="{FF2B5EF4-FFF2-40B4-BE49-F238E27FC236}">
                    <a16:creationId xmlns:a16="http://schemas.microsoft.com/office/drawing/2014/main" id="{61083519-83ED-416A-9BCA-50AA79B3EF51}"/>
                  </a:ext>
                </a:extLst>
              </p:cNvPr>
              <p:cNvPicPr/>
              <p:nvPr/>
            </p:nvPicPr>
            <p:blipFill>
              <a:blip r:embed="rId356"/>
              <a:stretch>
                <a:fillRect/>
              </a:stretch>
            </p:blipFill>
            <p:spPr>
              <a:xfrm>
                <a:off x="3414903" y="3902371"/>
                <a:ext cx="33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6" name="Freihand 225">
                <a:extLst>
                  <a:ext uri="{FF2B5EF4-FFF2-40B4-BE49-F238E27FC236}">
                    <a16:creationId xmlns:a16="http://schemas.microsoft.com/office/drawing/2014/main" id="{C85B1B2C-836D-49C7-88F3-70348FD406EE}"/>
                  </a:ext>
                </a:extLst>
              </p14:cNvPr>
              <p14:cNvContentPartPr/>
              <p14:nvPr/>
            </p14:nvContentPartPr>
            <p14:xfrm>
              <a:off x="3333183" y="5859691"/>
              <a:ext cx="15840" cy="75240"/>
            </p14:xfrm>
          </p:contentPart>
        </mc:Choice>
        <mc:Fallback xmlns="">
          <p:pic>
            <p:nvPicPr>
              <p:cNvPr id="226" name="Freihand 225">
                <a:extLst>
                  <a:ext uri="{FF2B5EF4-FFF2-40B4-BE49-F238E27FC236}">
                    <a16:creationId xmlns:a16="http://schemas.microsoft.com/office/drawing/2014/main" id="{C85B1B2C-836D-49C7-88F3-70348FD406EE}"/>
                  </a:ext>
                </a:extLst>
              </p:cNvPr>
              <p:cNvPicPr/>
              <p:nvPr/>
            </p:nvPicPr>
            <p:blipFill>
              <a:blip r:embed="rId358"/>
              <a:stretch>
                <a:fillRect/>
              </a:stretch>
            </p:blipFill>
            <p:spPr>
              <a:xfrm>
                <a:off x="3328863" y="5855371"/>
                <a:ext cx="24480" cy="83880"/>
              </a:xfrm>
              <a:prstGeom prst="rect">
                <a:avLst/>
              </a:prstGeom>
            </p:spPr>
          </p:pic>
        </mc:Fallback>
      </mc:AlternateContent>
      <p:grpSp>
        <p:nvGrpSpPr>
          <p:cNvPr id="238" name="Gruppieren 237">
            <a:extLst>
              <a:ext uri="{FF2B5EF4-FFF2-40B4-BE49-F238E27FC236}">
                <a16:creationId xmlns:a16="http://schemas.microsoft.com/office/drawing/2014/main" id="{74B96E64-D1B0-42BC-917D-8B53DD30AFBD}"/>
              </a:ext>
            </a:extLst>
          </p:cNvPr>
          <p:cNvGrpSpPr/>
          <p:nvPr/>
        </p:nvGrpSpPr>
        <p:grpSpPr>
          <a:xfrm>
            <a:off x="3009183" y="6296371"/>
            <a:ext cx="840600" cy="505800"/>
            <a:chOff x="3009183" y="6296371"/>
            <a:chExt cx="840600" cy="505800"/>
          </a:xfrm>
        </p:grpSpPr>
        <mc:AlternateContent xmlns:mc="http://schemas.openxmlformats.org/markup-compatibility/2006" xmlns:p14="http://schemas.microsoft.com/office/powerpoint/2010/main">
          <mc:Choice Requires="p14">
            <p:contentPart p14:bwMode="auto" r:id="rId359">
              <p14:nvContentPartPr>
                <p14:cNvPr id="227" name="Freihand 226">
                  <a:extLst>
                    <a:ext uri="{FF2B5EF4-FFF2-40B4-BE49-F238E27FC236}">
                      <a16:creationId xmlns:a16="http://schemas.microsoft.com/office/drawing/2014/main" id="{768C8657-C85C-485E-A0A2-22EF33D9399F}"/>
                    </a:ext>
                  </a:extLst>
                </p14:cNvPr>
                <p14:cNvContentPartPr/>
                <p14:nvPr/>
              </p14:nvContentPartPr>
              <p14:xfrm>
                <a:off x="3306543" y="6297451"/>
                <a:ext cx="12600" cy="96120"/>
              </p14:xfrm>
            </p:contentPart>
          </mc:Choice>
          <mc:Fallback xmlns="">
            <p:pic>
              <p:nvPicPr>
                <p:cNvPr id="227" name="Freihand 226">
                  <a:extLst>
                    <a:ext uri="{FF2B5EF4-FFF2-40B4-BE49-F238E27FC236}">
                      <a16:creationId xmlns:a16="http://schemas.microsoft.com/office/drawing/2014/main" id="{768C8657-C85C-485E-A0A2-22EF33D9399F}"/>
                    </a:ext>
                  </a:extLst>
                </p:cNvPr>
                <p:cNvPicPr/>
                <p:nvPr/>
              </p:nvPicPr>
              <p:blipFill>
                <a:blip r:embed="rId360"/>
                <a:stretch>
                  <a:fillRect/>
                </a:stretch>
              </p:blipFill>
              <p:spPr>
                <a:xfrm>
                  <a:off x="3302223" y="6293131"/>
                  <a:ext cx="21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Freihand 227">
                  <a:extLst>
                    <a:ext uri="{FF2B5EF4-FFF2-40B4-BE49-F238E27FC236}">
                      <a16:creationId xmlns:a16="http://schemas.microsoft.com/office/drawing/2014/main" id="{EC0E770E-3852-459C-8D4C-96A4EFBE5687}"/>
                    </a:ext>
                  </a:extLst>
                </p14:cNvPr>
                <p14:cNvContentPartPr/>
                <p14:nvPr/>
              </p14:nvContentPartPr>
              <p14:xfrm>
                <a:off x="3122223" y="6447571"/>
                <a:ext cx="115920" cy="62640"/>
              </p14:xfrm>
            </p:contentPart>
          </mc:Choice>
          <mc:Fallback xmlns="">
            <p:pic>
              <p:nvPicPr>
                <p:cNvPr id="228" name="Freihand 227">
                  <a:extLst>
                    <a:ext uri="{FF2B5EF4-FFF2-40B4-BE49-F238E27FC236}">
                      <a16:creationId xmlns:a16="http://schemas.microsoft.com/office/drawing/2014/main" id="{EC0E770E-3852-459C-8D4C-96A4EFBE5687}"/>
                    </a:ext>
                  </a:extLst>
                </p:cNvPr>
                <p:cNvPicPr/>
                <p:nvPr/>
              </p:nvPicPr>
              <p:blipFill>
                <a:blip r:embed="rId362"/>
                <a:stretch>
                  <a:fillRect/>
                </a:stretch>
              </p:blipFill>
              <p:spPr>
                <a:xfrm>
                  <a:off x="3117903" y="6443251"/>
                  <a:ext cx="124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9" name="Freihand 228">
                  <a:extLst>
                    <a:ext uri="{FF2B5EF4-FFF2-40B4-BE49-F238E27FC236}">
                      <a16:creationId xmlns:a16="http://schemas.microsoft.com/office/drawing/2014/main" id="{B6822043-14FE-4B2A-9644-DBCDBAEA5A81}"/>
                    </a:ext>
                  </a:extLst>
                </p14:cNvPr>
                <p14:cNvContentPartPr/>
                <p14:nvPr/>
              </p14:nvContentPartPr>
              <p14:xfrm>
                <a:off x="3163983" y="6455491"/>
                <a:ext cx="90360" cy="190800"/>
              </p14:xfrm>
            </p:contentPart>
          </mc:Choice>
          <mc:Fallback xmlns="">
            <p:pic>
              <p:nvPicPr>
                <p:cNvPr id="229" name="Freihand 228">
                  <a:extLst>
                    <a:ext uri="{FF2B5EF4-FFF2-40B4-BE49-F238E27FC236}">
                      <a16:creationId xmlns:a16="http://schemas.microsoft.com/office/drawing/2014/main" id="{B6822043-14FE-4B2A-9644-DBCDBAEA5A81}"/>
                    </a:ext>
                  </a:extLst>
                </p:cNvPr>
                <p:cNvPicPr/>
                <p:nvPr/>
              </p:nvPicPr>
              <p:blipFill>
                <a:blip r:embed="rId364"/>
                <a:stretch>
                  <a:fillRect/>
                </a:stretch>
              </p:blipFill>
              <p:spPr>
                <a:xfrm>
                  <a:off x="3159663" y="6451171"/>
                  <a:ext cx="9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DE4A5166-A46E-4558-AD68-8755AC437952}"/>
                    </a:ext>
                  </a:extLst>
                </p14:cNvPr>
                <p14:cNvContentPartPr/>
                <p14:nvPr/>
              </p14:nvContentPartPr>
              <p14:xfrm>
                <a:off x="3297543" y="6411571"/>
                <a:ext cx="99360" cy="187560"/>
              </p14:xfrm>
            </p:contentPart>
          </mc:Choice>
          <mc:Fallback xmlns="">
            <p:pic>
              <p:nvPicPr>
                <p:cNvPr id="230" name="Freihand 229">
                  <a:extLst>
                    <a:ext uri="{FF2B5EF4-FFF2-40B4-BE49-F238E27FC236}">
                      <a16:creationId xmlns:a16="http://schemas.microsoft.com/office/drawing/2014/main" id="{DE4A5166-A46E-4558-AD68-8755AC437952}"/>
                    </a:ext>
                  </a:extLst>
                </p:cNvPr>
                <p:cNvPicPr/>
                <p:nvPr/>
              </p:nvPicPr>
              <p:blipFill>
                <a:blip r:embed="rId366"/>
                <a:stretch>
                  <a:fillRect/>
                </a:stretch>
              </p:blipFill>
              <p:spPr>
                <a:xfrm>
                  <a:off x="3293223" y="6407251"/>
                  <a:ext cx="108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AA44E45D-6657-45E2-BBAF-8EFA21BD7BD3}"/>
                    </a:ext>
                  </a:extLst>
                </p14:cNvPr>
                <p14:cNvContentPartPr/>
                <p14:nvPr/>
              </p14:nvContentPartPr>
              <p14:xfrm>
                <a:off x="3457023" y="6454051"/>
                <a:ext cx="63360" cy="78840"/>
              </p14:xfrm>
            </p:contentPart>
          </mc:Choice>
          <mc:Fallback xmlns="">
            <p:pic>
              <p:nvPicPr>
                <p:cNvPr id="231" name="Freihand 230">
                  <a:extLst>
                    <a:ext uri="{FF2B5EF4-FFF2-40B4-BE49-F238E27FC236}">
                      <a16:creationId xmlns:a16="http://schemas.microsoft.com/office/drawing/2014/main" id="{AA44E45D-6657-45E2-BBAF-8EFA21BD7BD3}"/>
                    </a:ext>
                  </a:extLst>
                </p:cNvPr>
                <p:cNvPicPr/>
                <p:nvPr/>
              </p:nvPicPr>
              <p:blipFill>
                <a:blip r:embed="rId368"/>
                <a:stretch>
                  <a:fillRect/>
                </a:stretch>
              </p:blipFill>
              <p:spPr>
                <a:xfrm>
                  <a:off x="3452703" y="6449731"/>
                  <a:ext cx="72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CD6F571C-D337-4730-BED2-AFED60E55173}"/>
                    </a:ext>
                  </a:extLst>
                </p14:cNvPr>
                <p14:cNvContentPartPr/>
                <p14:nvPr/>
              </p14:nvContentPartPr>
              <p14:xfrm>
                <a:off x="3495903" y="6397531"/>
                <a:ext cx="8640" cy="10440"/>
              </p14:xfrm>
            </p:contentPart>
          </mc:Choice>
          <mc:Fallback xmlns="">
            <p:pic>
              <p:nvPicPr>
                <p:cNvPr id="232" name="Freihand 231">
                  <a:extLst>
                    <a:ext uri="{FF2B5EF4-FFF2-40B4-BE49-F238E27FC236}">
                      <a16:creationId xmlns:a16="http://schemas.microsoft.com/office/drawing/2014/main" id="{CD6F571C-D337-4730-BED2-AFED60E55173}"/>
                    </a:ext>
                  </a:extLst>
                </p:cNvPr>
                <p:cNvPicPr/>
                <p:nvPr/>
              </p:nvPicPr>
              <p:blipFill>
                <a:blip r:embed="rId370"/>
                <a:stretch>
                  <a:fillRect/>
                </a:stretch>
              </p:blipFill>
              <p:spPr>
                <a:xfrm>
                  <a:off x="3491583" y="6393211"/>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B6CCF3E1-33F0-4B7A-8C29-917EE9B0C9A5}"/>
                    </a:ext>
                  </a:extLst>
                </p14:cNvPr>
                <p14:cNvContentPartPr/>
                <p14:nvPr/>
              </p14:nvContentPartPr>
              <p14:xfrm>
                <a:off x="3513543" y="6517411"/>
                <a:ext cx="90000" cy="90360"/>
              </p14:xfrm>
            </p:contentPart>
          </mc:Choice>
          <mc:Fallback xmlns="">
            <p:pic>
              <p:nvPicPr>
                <p:cNvPr id="233" name="Freihand 232">
                  <a:extLst>
                    <a:ext uri="{FF2B5EF4-FFF2-40B4-BE49-F238E27FC236}">
                      <a16:creationId xmlns:a16="http://schemas.microsoft.com/office/drawing/2014/main" id="{B6CCF3E1-33F0-4B7A-8C29-917EE9B0C9A5}"/>
                    </a:ext>
                  </a:extLst>
                </p:cNvPr>
                <p:cNvPicPr/>
                <p:nvPr/>
              </p:nvPicPr>
              <p:blipFill>
                <a:blip r:embed="rId372"/>
                <a:stretch>
                  <a:fillRect/>
                </a:stretch>
              </p:blipFill>
              <p:spPr>
                <a:xfrm>
                  <a:off x="3509223" y="6513091"/>
                  <a:ext cx="98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4" name="Freihand 233">
                  <a:extLst>
                    <a:ext uri="{FF2B5EF4-FFF2-40B4-BE49-F238E27FC236}">
                      <a16:creationId xmlns:a16="http://schemas.microsoft.com/office/drawing/2014/main" id="{1B9F7019-800D-4B67-93D6-1B901DFBAF62}"/>
                    </a:ext>
                  </a:extLst>
                </p14:cNvPr>
                <p14:cNvContentPartPr/>
                <p14:nvPr/>
              </p14:nvContentPartPr>
              <p14:xfrm>
                <a:off x="3257223" y="6343891"/>
                <a:ext cx="171000" cy="97920"/>
              </p14:xfrm>
            </p:contentPart>
          </mc:Choice>
          <mc:Fallback xmlns="">
            <p:pic>
              <p:nvPicPr>
                <p:cNvPr id="234" name="Freihand 233">
                  <a:extLst>
                    <a:ext uri="{FF2B5EF4-FFF2-40B4-BE49-F238E27FC236}">
                      <a16:creationId xmlns:a16="http://schemas.microsoft.com/office/drawing/2014/main" id="{1B9F7019-800D-4B67-93D6-1B901DFBAF62}"/>
                    </a:ext>
                  </a:extLst>
                </p:cNvPr>
                <p:cNvPicPr/>
                <p:nvPr/>
              </p:nvPicPr>
              <p:blipFill>
                <a:blip r:embed="rId374"/>
                <a:stretch>
                  <a:fillRect/>
                </a:stretch>
              </p:blipFill>
              <p:spPr>
                <a:xfrm>
                  <a:off x="3252903" y="6339571"/>
                  <a:ext cx="17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5" name="Freihand 234">
                  <a:extLst>
                    <a:ext uri="{FF2B5EF4-FFF2-40B4-BE49-F238E27FC236}">
                      <a16:creationId xmlns:a16="http://schemas.microsoft.com/office/drawing/2014/main" id="{583A02EA-DBBA-4794-86E3-6BE59449EC0F}"/>
                    </a:ext>
                  </a:extLst>
                </p14:cNvPr>
                <p14:cNvContentPartPr/>
                <p14:nvPr/>
              </p14:nvContentPartPr>
              <p14:xfrm>
                <a:off x="3589863" y="6382051"/>
                <a:ext cx="92520" cy="311040"/>
              </p14:xfrm>
            </p:contentPart>
          </mc:Choice>
          <mc:Fallback xmlns="">
            <p:pic>
              <p:nvPicPr>
                <p:cNvPr id="235" name="Freihand 234">
                  <a:extLst>
                    <a:ext uri="{FF2B5EF4-FFF2-40B4-BE49-F238E27FC236}">
                      <a16:creationId xmlns:a16="http://schemas.microsoft.com/office/drawing/2014/main" id="{583A02EA-DBBA-4794-86E3-6BE59449EC0F}"/>
                    </a:ext>
                  </a:extLst>
                </p:cNvPr>
                <p:cNvPicPr/>
                <p:nvPr/>
              </p:nvPicPr>
              <p:blipFill>
                <a:blip r:embed="rId376"/>
                <a:stretch>
                  <a:fillRect/>
                </a:stretch>
              </p:blipFill>
              <p:spPr>
                <a:xfrm>
                  <a:off x="3585543" y="6377731"/>
                  <a:ext cx="1011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7" name="Freihand 236">
                  <a:extLst>
                    <a:ext uri="{FF2B5EF4-FFF2-40B4-BE49-F238E27FC236}">
                      <a16:creationId xmlns:a16="http://schemas.microsoft.com/office/drawing/2014/main" id="{08300F01-4AC8-468B-8525-A024E04A04A2}"/>
                    </a:ext>
                  </a:extLst>
                </p14:cNvPr>
                <p14:cNvContentPartPr/>
                <p14:nvPr/>
              </p14:nvContentPartPr>
              <p14:xfrm>
                <a:off x="3009183" y="6296371"/>
                <a:ext cx="840600" cy="505800"/>
              </p14:xfrm>
            </p:contentPart>
          </mc:Choice>
          <mc:Fallback xmlns="">
            <p:pic>
              <p:nvPicPr>
                <p:cNvPr id="237" name="Freihand 236">
                  <a:extLst>
                    <a:ext uri="{FF2B5EF4-FFF2-40B4-BE49-F238E27FC236}">
                      <a16:creationId xmlns:a16="http://schemas.microsoft.com/office/drawing/2014/main" id="{08300F01-4AC8-468B-8525-A024E04A04A2}"/>
                    </a:ext>
                  </a:extLst>
                </p:cNvPr>
                <p:cNvPicPr/>
                <p:nvPr/>
              </p:nvPicPr>
              <p:blipFill>
                <a:blip r:embed="rId378"/>
                <a:stretch>
                  <a:fillRect/>
                </a:stretch>
              </p:blipFill>
              <p:spPr>
                <a:xfrm>
                  <a:off x="3004863" y="6292051"/>
                  <a:ext cx="849240" cy="514440"/>
                </a:xfrm>
                <a:prstGeom prst="rect">
                  <a:avLst/>
                </a:prstGeom>
              </p:spPr>
            </p:pic>
          </mc:Fallback>
        </mc:AlternateContent>
      </p:grpSp>
      <p:grpSp>
        <p:nvGrpSpPr>
          <p:cNvPr id="243" name="Gruppieren 242">
            <a:extLst>
              <a:ext uri="{FF2B5EF4-FFF2-40B4-BE49-F238E27FC236}">
                <a16:creationId xmlns:a16="http://schemas.microsoft.com/office/drawing/2014/main" id="{DFB8397C-0DD3-4A95-B28E-66F9B9EA8ECC}"/>
              </a:ext>
            </a:extLst>
          </p:cNvPr>
          <p:cNvGrpSpPr/>
          <p:nvPr/>
        </p:nvGrpSpPr>
        <p:grpSpPr>
          <a:xfrm>
            <a:off x="439863" y="5501851"/>
            <a:ext cx="578520" cy="301680"/>
            <a:chOff x="439863" y="5501851"/>
            <a:chExt cx="578520" cy="301680"/>
          </a:xfrm>
        </p:grpSpPr>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68E27376-D2C5-4BC4-B637-0D7974ADEE39}"/>
                    </a:ext>
                  </a:extLst>
                </p14:cNvPr>
                <p14:cNvContentPartPr/>
                <p14:nvPr/>
              </p14:nvContentPartPr>
              <p14:xfrm>
                <a:off x="792663" y="5602651"/>
                <a:ext cx="225720" cy="35280"/>
              </p14:xfrm>
            </p:contentPart>
          </mc:Choice>
          <mc:Fallback xmlns="">
            <p:pic>
              <p:nvPicPr>
                <p:cNvPr id="239" name="Freihand 238">
                  <a:extLst>
                    <a:ext uri="{FF2B5EF4-FFF2-40B4-BE49-F238E27FC236}">
                      <a16:creationId xmlns:a16="http://schemas.microsoft.com/office/drawing/2014/main" id="{68E27376-D2C5-4BC4-B637-0D7974ADEE39}"/>
                    </a:ext>
                  </a:extLst>
                </p:cNvPr>
                <p:cNvPicPr/>
                <p:nvPr/>
              </p:nvPicPr>
              <p:blipFill>
                <a:blip r:embed="rId380"/>
                <a:stretch>
                  <a:fillRect/>
                </a:stretch>
              </p:blipFill>
              <p:spPr>
                <a:xfrm>
                  <a:off x="788343" y="5598331"/>
                  <a:ext cx="234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A6251A5C-501D-47FD-946D-74E330B51BEA}"/>
                    </a:ext>
                  </a:extLst>
                </p14:cNvPr>
                <p14:cNvContentPartPr/>
                <p14:nvPr/>
              </p14:nvContentPartPr>
              <p14:xfrm>
                <a:off x="439863" y="5605891"/>
                <a:ext cx="85320" cy="137520"/>
              </p14:xfrm>
            </p:contentPart>
          </mc:Choice>
          <mc:Fallback xmlns="">
            <p:pic>
              <p:nvPicPr>
                <p:cNvPr id="240" name="Freihand 239">
                  <a:extLst>
                    <a:ext uri="{FF2B5EF4-FFF2-40B4-BE49-F238E27FC236}">
                      <a16:creationId xmlns:a16="http://schemas.microsoft.com/office/drawing/2014/main" id="{A6251A5C-501D-47FD-946D-74E330B51BEA}"/>
                    </a:ext>
                  </a:extLst>
                </p:cNvPr>
                <p:cNvPicPr/>
                <p:nvPr/>
              </p:nvPicPr>
              <p:blipFill>
                <a:blip r:embed="rId382"/>
                <a:stretch>
                  <a:fillRect/>
                </a:stretch>
              </p:blipFill>
              <p:spPr>
                <a:xfrm>
                  <a:off x="435543" y="5601571"/>
                  <a:ext cx="93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E780F065-082B-446F-B40D-FB7E0792E7DC}"/>
                    </a:ext>
                  </a:extLst>
                </p14:cNvPr>
                <p14:cNvContentPartPr/>
                <p14:nvPr/>
              </p14:nvContentPartPr>
              <p14:xfrm>
                <a:off x="447063" y="5501851"/>
                <a:ext cx="28800" cy="17640"/>
              </p14:xfrm>
            </p:contentPart>
          </mc:Choice>
          <mc:Fallback xmlns="">
            <p:pic>
              <p:nvPicPr>
                <p:cNvPr id="241" name="Freihand 240">
                  <a:extLst>
                    <a:ext uri="{FF2B5EF4-FFF2-40B4-BE49-F238E27FC236}">
                      <a16:creationId xmlns:a16="http://schemas.microsoft.com/office/drawing/2014/main" id="{E780F065-082B-446F-B40D-FB7E0792E7DC}"/>
                    </a:ext>
                  </a:extLst>
                </p:cNvPr>
                <p:cNvPicPr/>
                <p:nvPr/>
              </p:nvPicPr>
              <p:blipFill>
                <a:blip r:embed="rId384"/>
                <a:stretch>
                  <a:fillRect/>
                </a:stretch>
              </p:blipFill>
              <p:spPr>
                <a:xfrm>
                  <a:off x="442743" y="5497531"/>
                  <a:ext cx="3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2" name="Freihand 241">
                  <a:extLst>
                    <a:ext uri="{FF2B5EF4-FFF2-40B4-BE49-F238E27FC236}">
                      <a16:creationId xmlns:a16="http://schemas.microsoft.com/office/drawing/2014/main" id="{62F9CDCC-7585-4B7B-9E0E-79A2DAF8215D}"/>
                    </a:ext>
                  </a:extLst>
                </p14:cNvPr>
                <p14:cNvContentPartPr/>
                <p14:nvPr/>
              </p14:nvContentPartPr>
              <p14:xfrm>
                <a:off x="579183" y="5671411"/>
                <a:ext cx="164520" cy="132120"/>
              </p14:xfrm>
            </p:contentPart>
          </mc:Choice>
          <mc:Fallback xmlns="">
            <p:pic>
              <p:nvPicPr>
                <p:cNvPr id="242" name="Freihand 241">
                  <a:extLst>
                    <a:ext uri="{FF2B5EF4-FFF2-40B4-BE49-F238E27FC236}">
                      <a16:creationId xmlns:a16="http://schemas.microsoft.com/office/drawing/2014/main" id="{62F9CDCC-7585-4B7B-9E0E-79A2DAF8215D}"/>
                    </a:ext>
                  </a:extLst>
                </p:cNvPr>
                <p:cNvPicPr/>
                <p:nvPr/>
              </p:nvPicPr>
              <p:blipFill>
                <a:blip r:embed="rId386"/>
                <a:stretch>
                  <a:fillRect/>
                </a:stretch>
              </p:blipFill>
              <p:spPr>
                <a:xfrm>
                  <a:off x="574863" y="5667091"/>
                  <a:ext cx="173160" cy="140760"/>
                </a:xfrm>
                <a:prstGeom prst="rect">
                  <a:avLst/>
                </a:prstGeom>
              </p:spPr>
            </p:pic>
          </mc:Fallback>
        </mc:AlternateContent>
      </p:grpSp>
      <p:grpSp>
        <p:nvGrpSpPr>
          <p:cNvPr id="245" name="Gruppieren 244">
            <a:extLst>
              <a:ext uri="{FF2B5EF4-FFF2-40B4-BE49-F238E27FC236}">
                <a16:creationId xmlns:a16="http://schemas.microsoft.com/office/drawing/2014/main" id="{50A9A25D-8E5B-4EC2-BC0D-F02794ADE78D}"/>
              </a:ext>
            </a:extLst>
          </p:cNvPr>
          <p:cNvGrpSpPr/>
          <p:nvPr/>
        </p:nvGrpSpPr>
        <p:grpSpPr>
          <a:xfrm>
            <a:off x="3333183" y="4590331"/>
            <a:ext cx="91440" cy="1039680"/>
            <a:chOff x="3333183" y="4590331"/>
            <a:chExt cx="91440" cy="1039680"/>
          </a:xfrm>
        </p:grpSpPr>
        <mc:AlternateContent xmlns:mc="http://schemas.openxmlformats.org/markup-compatibility/2006" xmlns:p14="http://schemas.microsoft.com/office/powerpoint/2010/main">
          <mc:Choice Requires="p14">
            <p:contentPart p14:bwMode="auto" r:id="rId387">
              <p14:nvContentPartPr>
                <p14:cNvPr id="225" name="Freihand 224">
                  <a:extLst>
                    <a:ext uri="{FF2B5EF4-FFF2-40B4-BE49-F238E27FC236}">
                      <a16:creationId xmlns:a16="http://schemas.microsoft.com/office/drawing/2014/main" id="{EF024B30-DA9B-4A3E-93C7-65A491130F2C}"/>
                    </a:ext>
                  </a:extLst>
                </p14:cNvPr>
                <p14:cNvContentPartPr/>
                <p14:nvPr/>
              </p14:nvContentPartPr>
              <p14:xfrm>
                <a:off x="3357663" y="4590331"/>
                <a:ext cx="54360" cy="848880"/>
              </p14:xfrm>
            </p:contentPart>
          </mc:Choice>
          <mc:Fallback xmlns="">
            <p:pic>
              <p:nvPicPr>
                <p:cNvPr id="225" name="Freihand 224">
                  <a:extLst>
                    <a:ext uri="{FF2B5EF4-FFF2-40B4-BE49-F238E27FC236}">
                      <a16:creationId xmlns:a16="http://schemas.microsoft.com/office/drawing/2014/main" id="{EF024B30-DA9B-4A3E-93C7-65A491130F2C}"/>
                    </a:ext>
                  </a:extLst>
                </p:cNvPr>
                <p:cNvPicPr/>
                <p:nvPr/>
              </p:nvPicPr>
              <p:blipFill>
                <a:blip r:embed="rId388"/>
                <a:stretch>
                  <a:fillRect/>
                </a:stretch>
              </p:blipFill>
              <p:spPr>
                <a:xfrm>
                  <a:off x="3353343" y="4586011"/>
                  <a:ext cx="6300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4" name="Freihand 243">
                  <a:extLst>
                    <a:ext uri="{FF2B5EF4-FFF2-40B4-BE49-F238E27FC236}">
                      <a16:creationId xmlns:a16="http://schemas.microsoft.com/office/drawing/2014/main" id="{D13816C8-79CA-4769-A9D7-0CDBFBA655B6}"/>
                    </a:ext>
                  </a:extLst>
                </p14:cNvPr>
                <p14:cNvContentPartPr/>
                <p14:nvPr/>
              </p14:nvContentPartPr>
              <p14:xfrm>
                <a:off x="3333183" y="5525251"/>
                <a:ext cx="91440" cy="104760"/>
              </p14:xfrm>
            </p:contentPart>
          </mc:Choice>
          <mc:Fallback xmlns="">
            <p:pic>
              <p:nvPicPr>
                <p:cNvPr id="244" name="Freihand 243">
                  <a:extLst>
                    <a:ext uri="{FF2B5EF4-FFF2-40B4-BE49-F238E27FC236}">
                      <a16:creationId xmlns:a16="http://schemas.microsoft.com/office/drawing/2014/main" id="{D13816C8-79CA-4769-A9D7-0CDBFBA655B6}"/>
                    </a:ext>
                  </a:extLst>
                </p:cNvPr>
                <p:cNvPicPr/>
                <p:nvPr/>
              </p:nvPicPr>
              <p:blipFill>
                <a:blip r:embed="rId390"/>
                <a:stretch>
                  <a:fillRect/>
                </a:stretch>
              </p:blipFill>
              <p:spPr>
                <a:xfrm>
                  <a:off x="3328863" y="5520931"/>
                  <a:ext cx="10008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5FC02B7B-9E3B-4529-BE55-4274D249DEEF}"/>
                  </a:ext>
                </a:extLst>
              </p14:cNvPr>
              <p14:cNvContentPartPr/>
              <p14:nvPr/>
            </p14:nvContentPartPr>
            <p14:xfrm>
              <a:off x="2315103" y="4999291"/>
              <a:ext cx="70560" cy="82800"/>
            </p14:xfrm>
          </p:contentPart>
        </mc:Choice>
        <mc:Fallback xmlns="">
          <p:pic>
            <p:nvPicPr>
              <p:cNvPr id="246" name="Freihand 245">
                <a:extLst>
                  <a:ext uri="{FF2B5EF4-FFF2-40B4-BE49-F238E27FC236}">
                    <a16:creationId xmlns:a16="http://schemas.microsoft.com/office/drawing/2014/main" id="{5FC02B7B-9E3B-4529-BE55-4274D249DEEF}"/>
                  </a:ext>
                </a:extLst>
              </p:cNvPr>
              <p:cNvPicPr/>
              <p:nvPr/>
            </p:nvPicPr>
            <p:blipFill>
              <a:blip r:embed="rId392"/>
              <a:stretch>
                <a:fillRect/>
              </a:stretch>
            </p:blipFill>
            <p:spPr>
              <a:xfrm>
                <a:off x="2310783" y="4994971"/>
                <a:ext cx="79200" cy="91440"/>
              </a:xfrm>
              <a:prstGeom prst="rect">
                <a:avLst/>
              </a:prstGeom>
            </p:spPr>
          </p:pic>
        </mc:Fallback>
      </mc:AlternateContent>
      <p:grpSp>
        <p:nvGrpSpPr>
          <p:cNvPr id="251" name="Gruppieren 250">
            <a:extLst>
              <a:ext uri="{FF2B5EF4-FFF2-40B4-BE49-F238E27FC236}">
                <a16:creationId xmlns:a16="http://schemas.microsoft.com/office/drawing/2014/main" id="{859A5EA5-B383-478A-90A1-4B55C0012CC7}"/>
              </a:ext>
            </a:extLst>
          </p:cNvPr>
          <p:cNvGrpSpPr/>
          <p:nvPr/>
        </p:nvGrpSpPr>
        <p:grpSpPr>
          <a:xfrm>
            <a:off x="524823" y="4361371"/>
            <a:ext cx="508320" cy="335880"/>
            <a:chOff x="524823" y="4361371"/>
            <a:chExt cx="508320" cy="335880"/>
          </a:xfrm>
        </p:grpSpPr>
        <mc:AlternateContent xmlns:mc="http://schemas.openxmlformats.org/markup-compatibility/2006" xmlns:p14="http://schemas.microsoft.com/office/powerpoint/2010/main">
          <mc:Choice Requires="p14">
            <p:contentPart p14:bwMode="auto" r:id="rId393">
              <p14:nvContentPartPr>
                <p14:cNvPr id="247" name="Freihand 246">
                  <a:extLst>
                    <a:ext uri="{FF2B5EF4-FFF2-40B4-BE49-F238E27FC236}">
                      <a16:creationId xmlns:a16="http://schemas.microsoft.com/office/drawing/2014/main" id="{18F0260D-B736-4B35-A6D0-1D203995A071}"/>
                    </a:ext>
                  </a:extLst>
                </p14:cNvPr>
                <p14:cNvContentPartPr/>
                <p14:nvPr/>
              </p14:nvContentPartPr>
              <p14:xfrm>
                <a:off x="796623" y="4502491"/>
                <a:ext cx="236520" cy="22320"/>
              </p14:xfrm>
            </p:contentPart>
          </mc:Choice>
          <mc:Fallback xmlns="">
            <p:pic>
              <p:nvPicPr>
                <p:cNvPr id="247" name="Freihand 246">
                  <a:extLst>
                    <a:ext uri="{FF2B5EF4-FFF2-40B4-BE49-F238E27FC236}">
                      <a16:creationId xmlns:a16="http://schemas.microsoft.com/office/drawing/2014/main" id="{18F0260D-B736-4B35-A6D0-1D203995A071}"/>
                    </a:ext>
                  </a:extLst>
                </p:cNvPr>
                <p:cNvPicPr/>
                <p:nvPr/>
              </p:nvPicPr>
              <p:blipFill>
                <a:blip r:embed="rId394"/>
                <a:stretch>
                  <a:fillRect/>
                </a:stretch>
              </p:blipFill>
              <p:spPr>
                <a:xfrm>
                  <a:off x="792303" y="4498171"/>
                  <a:ext cx="24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8" name="Freihand 247">
                  <a:extLst>
                    <a:ext uri="{FF2B5EF4-FFF2-40B4-BE49-F238E27FC236}">
                      <a16:creationId xmlns:a16="http://schemas.microsoft.com/office/drawing/2014/main" id="{7772ED07-7CDD-403F-92D0-4FDA08C34CC9}"/>
                    </a:ext>
                  </a:extLst>
                </p14:cNvPr>
                <p14:cNvContentPartPr/>
                <p14:nvPr/>
              </p14:nvContentPartPr>
              <p14:xfrm>
                <a:off x="532383" y="4416811"/>
                <a:ext cx="62280" cy="153000"/>
              </p14:xfrm>
            </p:contentPart>
          </mc:Choice>
          <mc:Fallback xmlns="">
            <p:pic>
              <p:nvPicPr>
                <p:cNvPr id="248" name="Freihand 247">
                  <a:extLst>
                    <a:ext uri="{FF2B5EF4-FFF2-40B4-BE49-F238E27FC236}">
                      <a16:creationId xmlns:a16="http://schemas.microsoft.com/office/drawing/2014/main" id="{7772ED07-7CDD-403F-92D0-4FDA08C34CC9}"/>
                    </a:ext>
                  </a:extLst>
                </p:cNvPr>
                <p:cNvPicPr/>
                <p:nvPr/>
              </p:nvPicPr>
              <p:blipFill>
                <a:blip r:embed="rId396"/>
                <a:stretch>
                  <a:fillRect/>
                </a:stretch>
              </p:blipFill>
              <p:spPr>
                <a:xfrm>
                  <a:off x="528063" y="4412491"/>
                  <a:ext cx="70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9" name="Freihand 248">
                  <a:extLst>
                    <a:ext uri="{FF2B5EF4-FFF2-40B4-BE49-F238E27FC236}">
                      <a16:creationId xmlns:a16="http://schemas.microsoft.com/office/drawing/2014/main" id="{3BA2073B-1927-4499-AC90-01E439F7BE87}"/>
                    </a:ext>
                  </a:extLst>
                </p14:cNvPr>
                <p14:cNvContentPartPr/>
                <p14:nvPr/>
              </p14:nvContentPartPr>
              <p14:xfrm>
                <a:off x="524823" y="4361371"/>
                <a:ext cx="42480" cy="4680"/>
              </p14:xfrm>
            </p:contentPart>
          </mc:Choice>
          <mc:Fallback xmlns="">
            <p:pic>
              <p:nvPicPr>
                <p:cNvPr id="249" name="Freihand 248">
                  <a:extLst>
                    <a:ext uri="{FF2B5EF4-FFF2-40B4-BE49-F238E27FC236}">
                      <a16:creationId xmlns:a16="http://schemas.microsoft.com/office/drawing/2014/main" id="{3BA2073B-1927-4499-AC90-01E439F7BE87}"/>
                    </a:ext>
                  </a:extLst>
                </p:cNvPr>
                <p:cNvPicPr/>
                <p:nvPr/>
              </p:nvPicPr>
              <p:blipFill>
                <a:blip r:embed="rId398"/>
                <a:stretch>
                  <a:fillRect/>
                </a:stretch>
              </p:blipFill>
              <p:spPr>
                <a:xfrm>
                  <a:off x="520503" y="4357051"/>
                  <a:ext cx="51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0" name="Freihand 249">
                  <a:extLst>
                    <a:ext uri="{FF2B5EF4-FFF2-40B4-BE49-F238E27FC236}">
                      <a16:creationId xmlns:a16="http://schemas.microsoft.com/office/drawing/2014/main" id="{056CA68A-5E8E-4035-8D5F-AE14BB9E222B}"/>
                    </a:ext>
                  </a:extLst>
                </p14:cNvPr>
                <p14:cNvContentPartPr/>
                <p14:nvPr/>
              </p14:nvContentPartPr>
              <p14:xfrm>
                <a:off x="634983" y="4470811"/>
                <a:ext cx="92160" cy="226440"/>
              </p14:xfrm>
            </p:contentPart>
          </mc:Choice>
          <mc:Fallback xmlns="">
            <p:pic>
              <p:nvPicPr>
                <p:cNvPr id="250" name="Freihand 249">
                  <a:extLst>
                    <a:ext uri="{FF2B5EF4-FFF2-40B4-BE49-F238E27FC236}">
                      <a16:creationId xmlns:a16="http://schemas.microsoft.com/office/drawing/2014/main" id="{056CA68A-5E8E-4035-8D5F-AE14BB9E222B}"/>
                    </a:ext>
                  </a:extLst>
                </p:cNvPr>
                <p:cNvPicPr/>
                <p:nvPr/>
              </p:nvPicPr>
              <p:blipFill>
                <a:blip r:embed="rId400"/>
                <a:stretch>
                  <a:fillRect/>
                </a:stretch>
              </p:blipFill>
              <p:spPr>
                <a:xfrm>
                  <a:off x="630663" y="4466491"/>
                  <a:ext cx="100800" cy="235080"/>
                </a:xfrm>
                <a:prstGeom prst="rect">
                  <a:avLst/>
                </a:prstGeom>
              </p:spPr>
            </p:pic>
          </mc:Fallback>
        </mc:AlternateContent>
      </p:grpSp>
      <p:grpSp>
        <p:nvGrpSpPr>
          <p:cNvPr id="267" name="Gruppieren 266">
            <a:extLst>
              <a:ext uri="{FF2B5EF4-FFF2-40B4-BE49-F238E27FC236}">
                <a16:creationId xmlns:a16="http://schemas.microsoft.com/office/drawing/2014/main" id="{1785A080-4C82-470B-80B3-78A0AF9CECD0}"/>
              </a:ext>
            </a:extLst>
          </p:cNvPr>
          <p:cNvGrpSpPr/>
          <p:nvPr/>
        </p:nvGrpSpPr>
        <p:grpSpPr>
          <a:xfrm>
            <a:off x="8307303" y="2093731"/>
            <a:ext cx="648000" cy="231840"/>
            <a:chOff x="8307303" y="2093731"/>
            <a:chExt cx="648000" cy="231840"/>
          </a:xfrm>
        </p:grpSpPr>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1B2CE4FD-608F-4AC3-A4DF-1367C65D7D83}"/>
                    </a:ext>
                  </a:extLst>
                </p14:cNvPr>
                <p14:cNvContentPartPr/>
                <p14:nvPr/>
              </p14:nvContentPartPr>
              <p14:xfrm>
                <a:off x="8307303" y="2209291"/>
                <a:ext cx="240480" cy="116280"/>
              </p14:xfrm>
            </p:contentPart>
          </mc:Choice>
          <mc:Fallback xmlns="">
            <p:pic>
              <p:nvPicPr>
                <p:cNvPr id="252" name="Freihand 251">
                  <a:extLst>
                    <a:ext uri="{FF2B5EF4-FFF2-40B4-BE49-F238E27FC236}">
                      <a16:creationId xmlns:a16="http://schemas.microsoft.com/office/drawing/2014/main" id="{1B2CE4FD-608F-4AC3-A4DF-1367C65D7D83}"/>
                    </a:ext>
                  </a:extLst>
                </p:cNvPr>
                <p:cNvPicPr/>
                <p:nvPr/>
              </p:nvPicPr>
              <p:blipFill>
                <a:blip r:embed="rId402"/>
                <a:stretch>
                  <a:fillRect/>
                </a:stretch>
              </p:blipFill>
              <p:spPr>
                <a:xfrm>
                  <a:off x="8302983" y="2204971"/>
                  <a:ext cx="249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AFEE22C9-89C1-42AA-B9E3-5AA22FD9C76D}"/>
                    </a:ext>
                  </a:extLst>
                </p14:cNvPr>
                <p14:cNvContentPartPr/>
                <p14:nvPr/>
              </p14:nvContentPartPr>
              <p14:xfrm>
                <a:off x="8574783" y="2093731"/>
                <a:ext cx="172440" cy="206280"/>
              </p14:xfrm>
            </p:contentPart>
          </mc:Choice>
          <mc:Fallback xmlns="">
            <p:pic>
              <p:nvPicPr>
                <p:cNvPr id="253" name="Freihand 252">
                  <a:extLst>
                    <a:ext uri="{FF2B5EF4-FFF2-40B4-BE49-F238E27FC236}">
                      <a16:creationId xmlns:a16="http://schemas.microsoft.com/office/drawing/2014/main" id="{AFEE22C9-89C1-42AA-B9E3-5AA22FD9C76D}"/>
                    </a:ext>
                  </a:extLst>
                </p:cNvPr>
                <p:cNvPicPr/>
                <p:nvPr/>
              </p:nvPicPr>
              <p:blipFill>
                <a:blip r:embed="rId404"/>
                <a:stretch>
                  <a:fillRect/>
                </a:stretch>
              </p:blipFill>
              <p:spPr>
                <a:xfrm>
                  <a:off x="8570463" y="2089411"/>
                  <a:ext cx="181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9490C6E4-902D-405E-ADE1-F0B3DBF0B215}"/>
                    </a:ext>
                  </a:extLst>
                </p14:cNvPr>
                <p14:cNvContentPartPr/>
                <p14:nvPr/>
              </p14:nvContentPartPr>
              <p14:xfrm>
                <a:off x="8744343" y="2105611"/>
                <a:ext cx="210960" cy="195840"/>
              </p14:xfrm>
            </p:contentPart>
          </mc:Choice>
          <mc:Fallback xmlns="">
            <p:pic>
              <p:nvPicPr>
                <p:cNvPr id="254" name="Freihand 253">
                  <a:extLst>
                    <a:ext uri="{FF2B5EF4-FFF2-40B4-BE49-F238E27FC236}">
                      <a16:creationId xmlns:a16="http://schemas.microsoft.com/office/drawing/2014/main" id="{9490C6E4-902D-405E-ADE1-F0B3DBF0B215}"/>
                    </a:ext>
                  </a:extLst>
                </p:cNvPr>
                <p:cNvPicPr/>
                <p:nvPr/>
              </p:nvPicPr>
              <p:blipFill>
                <a:blip r:embed="rId406"/>
                <a:stretch>
                  <a:fillRect/>
                </a:stretch>
              </p:blipFill>
              <p:spPr>
                <a:xfrm>
                  <a:off x="8740023" y="2101291"/>
                  <a:ext cx="219600" cy="204480"/>
                </a:xfrm>
                <a:prstGeom prst="rect">
                  <a:avLst/>
                </a:prstGeom>
              </p:spPr>
            </p:pic>
          </mc:Fallback>
        </mc:AlternateContent>
      </p:grpSp>
      <p:grpSp>
        <p:nvGrpSpPr>
          <p:cNvPr id="266" name="Gruppieren 265">
            <a:extLst>
              <a:ext uri="{FF2B5EF4-FFF2-40B4-BE49-F238E27FC236}">
                <a16:creationId xmlns:a16="http://schemas.microsoft.com/office/drawing/2014/main" id="{771F5803-C22D-46EF-8823-44C956E744BE}"/>
              </a:ext>
            </a:extLst>
          </p:cNvPr>
          <p:cNvGrpSpPr/>
          <p:nvPr/>
        </p:nvGrpSpPr>
        <p:grpSpPr>
          <a:xfrm>
            <a:off x="9131343" y="2072491"/>
            <a:ext cx="902160" cy="346320"/>
            <a:chOff x="9131343" y="2072491"/>
            <a:chExt cx="902160" cy="346320"/>
          </a:xfrm>
        </p:grpSpPr>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1CB9133C-1171-4EB2-BF2C-5D12BBB03608}"/>
                    </a:ext>
                  </a:extLst>
                </p14:cNvPr>
                <p14:cNvContentPartPr/>
                <p14:nvPr/>
              </p14:nvContentPartPr>
              <p14:xfrm>
                <a:off x="9131343" y="2072491"/>
                <a:ext cx="96480" cy="191160"/>
              </p14:xfrm>
            </p:contentPart>
          </mc:Choice>
          <mc:Fallback xmlns="">
            <p:pic>
              <p:nvPicPr>
                <p:cNvPr id="255" name="Freihand 254">
                  <a:extLst>
                    <a:ext uri="{FF2B5EF4-FFF2-40B4-BE49-F238E27FC236}">
                      <a16:creationId xmlns:a16="http://schemas.microsoft.com/office/drawing/2014/main" id="{1CB9133C-1171-4EB2-BF2C-5D12BBB03608}"/>
                    </a:ext>
                  </a:extLst>
                </p:cNvPr>
                <p:cNvPicPr/>
                <p:nvPr/>
              </p:nvPicPr>
              <p:blipFill>
                <a:blip r:embed="rId408"/>
                <a:stretch>
                  <a:fillRect/>
                </a:stretch>
              </p:blipFill>
              <p:spPr>
                <a:xfrm>
                  <a:off x="9127023" y="2068171"/>
                  <a:ext cx="105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6" name="Freihand 255">
                  <a:extLst>
                    <a:ext uri="{FF2B5EF4-FFF2-40B4-BE49-F238E27FC236}">
                      <a16:creationId xmlns:a16="http://schemas.microsoft.com/office/drawing/2014/main" id="{F868E541-75C4-4E11-855D-FD51660F5106}"/>
                    </a:ext>
                  </a:extLst>
                </p14:cNvPr>
                <p14:cNvContentPartPr/>
                <p14:nvPr/>
              </p14:nvContentPartPr>
              <p14:xfrm>
                <a:off x="9214863" y="2176171"/>
                <a:ext cx="99000" cy="96120"/>
              </p14:xfrm>
            </p:contentPart>
          </mc:Choice>
          <mc:Fallback xmlns="">
            <p:pic>
              <p:nvPicPr>
                <p:cNvPr id="256" name="Freihand 255">
                  <a:extLst>
                    <a:ext uri="{FF2B5EF4-FFF2-40B4-BE49-F238E27FC236}">
                      <a16:creationId xmlns:a16="http://schemas.microsoft.com/office/drawing/2014/main" id="{F868E541-75C4-4E11-855D-FD51660F5106}"/>
                    </a:ext>
                  </a:extLst>
                </p:cNvPr>
                <p:cNvPicPr/>
                <p:nvPr/>
              </p:nvPicPr>
              <p:blipFill>
                <a:blip r:embed="rId410"/>
                <a:stretch>
                  <a:fillRect/>
                </a:stretch>
              </p:blipFill>
              <p:spPr>
                <a:xfrm>
                  <a:off x="9210543" y="2171851"/>
                  <a:ext cx="10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7" name="Freihand 256">
                  <a:extLst>
                    <a:ext uri="{FF2B5EF4-FFF2-40B4-BE49-F238E27FC236}">
                      <a16:creationId xmlns:a16="http://schemas.microsoft.com/office/drawing/2014/main" id="{4A0DE015-28E4-44E7-A260-708D3FE1555A}"/>
                    </a:ext>
                  </a:extLst>
                </p14:cNvPr>
                <p14:cNvContentPartPr/>
                <p14:nvPr/>
              </p14:nvContentPartPr>
              <p14:xfrm>
                <a:off x="9305583" y="2184451"/>
                <a:ext cx="127440" cy="232200"/>
              </p14:xfrm>
            </p:contentPart>
          </mc:Choice>
          <mc:Fallback xmlns="">
            <p:pic>
              <p:nvPicPr>
                <p:cNvPr id="257" name="Freihand 256">
                  <a:extLst>
                    <a:ext uri="{FF2B5EF4-FFF2-40B4-BE49-F238E27FC236}">
                      <a16:creationId xmlns:a16="http://schemas.microsoft.com/office/drawing/2014/main" id="{4A0DE015-28E4-44E7-A260-708D3FE1555A}"/>
                    </a:ext>
                  </a:extLst>
                </p:cNvPr>
                <p:cNvPicPr/>
                <p:nvPr/>
              </p:nvPicPr>
              <p:blipFill>
                <a:blip r:embed="rId412"/>
                <a:stretch>
                  <a:fillRect/>
                </a:stretch>
              </p:blipFill>
              <p:spPr>
                <a:xfrm>
                  <a:off x="9301263" y="2180131"/>
                  <a:ext cx="136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8" name="Freihand 257">
                  <a:extLst>
                    <a:ext uri="{FF2B5EF4-FFF2-40B4-BE49-F238E27FC236}">
                      <a16:creationId xmlns:a16="http://schemas.microsoft.com/office/drawing/2014/main" id="{604D5D44-62F0-489C-B8A5-F7D72FBA52E9}"/>
                    </a:ext>
                  </a:extLst>
                </p14:cNvPr>
                <p14:cNvContentPartPr/>
                <p14:nvPr/>
              </p14:nvContentPartPr>
              <p14:xfrm>
                <a:off x="9403863" y="2187331"/>
                <a:ext cx="123120" cy="231480"/>
              </p14:xfrm>
            </p:contentPart>
          </mc:Choice>
          <mc:Fallback xmlns="">
            <p:pic>
              <p:nvPicPr>
                <p:cNvPr id="258" name="Freihand 257">
                  <a:extLst>
                    <a:ext uri="{FF2B5EF4-FFF2-40B4-BE49-F238E27FC236}">
                      <a16:creationId xmlns:a16="http://schemas.microsoft.com/office/drawing/2014/main" id="{604D5D44-62F0-489C-B8A5-F7D72FBA52E9}"/>
                    </a:ext>
                  </a:extLst>
                </p:cNvPr>
                <p:cNvPicPr/>
                <p:nvPr/>
              </p:nvPicPr>
              <p:blipFill>
                <a:blip r:embed="rId414"/>
                <a:stretch>
                  <a:fillRect/>
                </a:stretch>
              </p:blipFill>
              <p:spPr>
                <a:xfrm>
                  <a:off x="9399543" y="2183011"/>
                  <a:ext cx="131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9" name="Freihand 258">
                  <a:extLst>
                    <a:ext uri="{FF2B5EF4-FFF2-40B4-BE49-F238E27FC236}">
                      <a16:creationId xmlns:a16="http://schemas.microsoft.com/office/drawing/2014/main" id="{B457805B-E10D-4ED3-9307-A0DF52ECA1D8}"/>
                    </a:ext>
                  </a:extLst>
                </p14:cNvPr>
                <p14:cNvContentPartPr/>
                <p14:nvPr/>
              </p14:nvContentPartPr>
              <p14:xfrm>
                <a:off x="9569463" y="2179051"/>
                <a:ext cx="122040" cy="70560"/>
              </p14:xfrm>
            </p:contentPart>
          </mc:Choice>
          <mc:Fallback xmlns="">
            <p:pic>
              <p:nvPicPr>
                <p:cNvPr id="259" name="Freihand 258">
                  <a:extLst>
                    <a:ext uri="{FF2B5EF4-FFF2-40B4-BE49-F238E27FC236}">
                      <a16:creationId xmlns:a16="http://schemas.microsoft.com/office/drawing/2014/main" id="{B457805B-E10D-4ED3-9307-A0DF52ECA1D8}"/>
                    </a:ext>
                  </a:extLst>
                </p:cNvPr>
                <p:cNvPicPr/>
                <p:nvPr/>
              </p:nvPicPr>
              <p:blipFill>
                <a:blip r:embed="rId416"/>
                <a:stretch>
                  <a:fillRect/>
                </a:stretch>
              </p:blipFill>
              <p:spPr>
                <a:xfrm>
                  <a:off x="9565143" y="2174731"/>
                  <a:ext cx="130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0" name="Freihand 259">
                  <a:extLst>
                    <a:ext uri="{FF2B5EF4-FFF2-40B4-BE49-F238E27FC236}">
                      <a16:creationId xmlns:a16="http://schemas.microsoft.com/office/drawing/2014/main" id="{92B405B8-2AAA-42B5-85D8-6D0622092D1C}"/>
                    </a:ext>
                  </a:extLst>
                </p14:cNvPr>
                <p14:cNvContentPartPr/>
                <p14:nvPr/>
              </p14:nvContentPartPr>
              <p14:xfrm>
                <a:off x="9699423" y="2171491"/>
                <a:ext cx="164520" cy="76680"/>
              </p14:xfrm>
            </p:contentPart>
          </mc:Choice>
          <mc:Fallback xmlns="">
            <p:pic>
              <p:nvPicPr>
                <p:cNvPr id="260" name="Freihand 259">
                  <a:extLst>
                    <a:ext uri="{FF2B5EF4-FFF2-40B4-BE49-F238E27FC236}">
                      <a16:creationId xmlns:a16="http://schemas.microsoft.com/office/drawing/2014/main" id="{92B405B8-2AAA-42B5-85D8-6D0622092D1C}"/>
                    </a:ext>
                  </a:extLst>
                </p:cNvPr>
                <p:cNvPicPr/>
                <p:nvPr/>
              </p:nvPicPr>
              <p:blipFill>
                <a:blip r:embed="rId418"/>
                <a:stretch>
                  <a:fillRect/>
                </a:stretch>
              </p:blipFill>
              <p:spPr>
                <a:xfrm>
                  <a:off x="9695103" y="2167171"/>
                  <a:ext cx="17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1" name="Freihand 260">
                  <a:extLst>
                    <a:ext uri="{FF2B5EF4-FFF2-40B4-BE49-F238E27FC236}">
                      <a16:creationId xmlns:a16="http://schemas.microsoft.com/office/drawing/2014/main" id="{76F06B03-5F4E-470D-B179-0882AC374EBB}"/>
                    </a:ext>
                  </a:extLst>
                </p14:cNvPr>
                <p14:cNvContentPartPr/>
                <p14:nvPr/>
              </p14:nvContentPartPr>
              <p14:xfrm>
                <a:off x="9925143" y="2153851"/>
                <a:ext cx="108360" cy="119520"/>
              </p14:xfrm>
            </p:contentPart>
          </mc:Choice>
          <mc:Fallback xmlns="">
            <p:pic>
              <p:nvPicPr>
                <p:cNvPr id="261" name="Freihand 260">
                  <a:extLst>
                    <a:ext uri="{FF2B5EF4-FFF2-40B4-BE49-F238E27FC236}">
                      <a16:creationId xmlns:a16="http://schemas.microsoft.com/office/drawing/2014/main" id="{76F06B03-5F4E-470D-B179-0882AC374EBB}"/>
                    </a:ext>
                  </a:extLst>
                </p:cNvPr>
                <p:cNvPicPr/>
                <p:nvPr/>
              </p:nvPicPr>
              <p:blipFill>
                <a:blip r:embed="rId420"/>
                <a:stretch>
                  <a:fillRect/>
                </a:stretch>
              </p:blipFill>
              <p:spPr>
                <a:xfrm>
                  <a:off x="9920823" y="2149531"/>
                  <a:ext cx="117000" cy="128160"/>
                </a:xfrm>
                <a:prstGeom prst="rect">
                  <a:avLst/>
                </a:prstGeom>
              </p:spPr>
            </p:pic>
          </mc:Fallback>
        </mc:AlternateContent>
      </p:grpSp>
      <p:grpSp>
        <p:nvGrpSpPr>
          <p:cNvPr id="292" name="Gruppieren 291">
            <a:extLst>
              <a:ext uri="{FF2B5EF4-FFF2-40B4-BE49-F238E27FC236}">
                <a16:creationId xmlns:a16="http://schemas.microsoft.com/office/drawing/2014/main" id="{4942312E-71DC-4629-8262-4BA3CBCAC4E7}"/>
              </a:ext>
            </a:extLst>
          </p:cNvPr>
          <p:cNvGrpSpPr/>
          <p:nvPr/>
        </p:nvGrpSpPr>
        <p:grpSpPr>
          <a:xfrm>
            <a:off x="10252023" y="2021731"/>
            <a:ext cx="1430640" cy="333000"/>
            <a:chOff x="10252023" y="2021731"/>
            <a:chExt cx="1430640" cy="333000"/>
          </a:xfrm>
        </p:grpSpPr>
        <mc:AlternateContent xmlns:mc="http://schemas.openxmlformats.org/markup-compatibility/2006" xmlns:p14="http://schemas.microsoft.com/office/powerpoint/2010/main">
          <mc:Choice Requires="p14">
            <p:contentPart p14:bwMode="auto" r:id="rId421">
              <p14:nvContentPartPr>
                <p14:cNvPr id="262" name="Freihand 261">
                  <a:extLst>
                    <a:ext uri="{FF2B5EF4-FFF2-40B4-BE49-F238E27FC236}">
                      <a16:creationId xmlns:a16="http://schemas.microsoft.com/office/drawing/2014/main" id="{4C06AC6F-4386-49C9-A37F-30B43786D9C4}"/>
                    </a:ext>
                  </a:extLst>
                </p14:cNvPr>
                <p14:cNvContentPartPr/>
                <p14:nvPr/>
              </p14:nvContentPartPr>
              <p14:xfrm>
                <a:off x="10267503" y="2192011"/>
                <a:ext cx="24840" cy="92880"/>
              </p14:xfrm>
            </p:contentPart>
          </mc:Choice>
          <mc:Fallback xmlns="">
            <p:pic>
              <p:nvPicPr>
                <p:cNvPr id="262" name="Freihand 261">
                  <a:extLst>
                    <a:ext uri="{FF2B5EF4-FFF2-40B4-BE49-F238E27FC236}">
                      <a16:creationId xmlns:a16="http://schemas.microsoft.com/office/drawing/2014/main" id="{4C06AC6F-4386-49C9-A37F-30B43786D9C4}"/>
                    </a:ext>
                  </a:extLst>
                </p:cNvPr>
                <p:cNvPicPr/>
                <p:nvPr/>
              </p:nvPicPr>
              <p:blipFill>
                <a:blip r:embed="rId422"/>
                <a:stretch>
                  <a:fillRect/>
                </a:stretch>
              </p:blipFill>
              <p:spPr>
                <a:xfrm>
                  <a:off x="10263183" y="2187691"/>
                  <a:ext cx="3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3" name="Freihand 262">
                  <a:extLst>
                    <a:ext uri="{FF2B5EF4-FFF2-40B4-BE49-F238E27FC236}">
                      <a16:creationId xmlns:a16="http://schemas.microsoft.com/office/drawing/2014/main" id="{B57BC23F-189C-46C4-B297-9CF61AB2573F}"/>
                    </a:ext>
                  </a:extLst>
                </p14:cNvPr>
                <p14:cNvContentPartPr/>
                <p14:nvPr/>
              </p14:nvContentPartPr>
              <p14:xfrm>
                <a:off x="10252023" y="2082931"/>
                <a:ext cx="49680" cy="30600"/>
              </p14:xfrm>
            </p:contentPart>
          </mc:Choice>
          <mc:Fallback xmlns="">
            <p:pic>
              <p:nvPicPr>
                <p:cNvPr id="263" name="Freihand 262">
                  <a:extLst>
                    <a:ext uri="{FF2B5EF4-FFF2-40B4-BE49-F238E27FC236}">
                      <a16:creationId xmlns:a16="http://schemas.microsoft.com/office/drawing/2014/main" id="{B57BC23F-189C-46C4-B297-9CF61AB2573F}"/>
                    </a:ext>
                  </a:extLst>
                </p:cNvPr>
                <p:cNvPicPr/>
                <p:nvPr/>
              </p:nvPicPr>
              <p:blipFill>
                <a:blip r:embed="rId424"/>
                <a:stretch>
                  <a:fillRect/>
                </a:stretch>
              </p:blipFill>
              <p:spPr>
                <a:xfrm>
                  <a:off x="10247703" y="2078611"/>
                  <a:ext cx="58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4" name="Freihand 263">
                  <a:extLst>
                    <a:ext uri="{FF2B5EF4-FFF2-40B4-BE49-F238E27FC236}">
                      <a16:creationId xmlns:a16="http://schemas.microsoft.com/office/drawing/2014/main" id="{02AB0AA2-DBFA-405C-B665-5AEC4548DBEB}"/>
                    </a:ext>
                  </a:extLst>
                </p14:cNvPr>
                <p14:cNvContentPartPr/>
                <p14:nvPr/>
              </p14:nvContentPartPr>
              <p14:xfrm>
                <a:off x="10308183" y="2054131"/>
                <a:ext cx="141840" cy="300600"/>
              </p14:xfrm>
            </p:contentPart>
          </mc:Choice>
          <mc:Fallback xmlns="">
            <p:pic>
              <p:nvPicPr>
                <p:cNvPr id="264" name="Freihand 263">
                  <a:extLst>
                    <a:ext uri="{FF2B5EF4-FFF2-40B4-BE49-F238E27FC236}">
                      <a16:creationId xmlns:a16="http://schemas.microsoft.com/office/drawing/2014/main" id="{02AB0AA2-DBFA-405C-B665-5AEC4548DBEB}"/>
                    </a:ext>
                  </a:extLst>
                </p:cNvPr>
                <p:cNvPicPr/>
                <p:nvPr/>
              </p:nvPicPr>
              <p:blipFill>
                <a:blip r:embed="rId426"/>
                <a:stretch>
                  <a:fillRect/>
                </a:stretch>
              </p:blipFill>
              <p:spPr>
                <a:xfrm>
                  <a:off x="10303863" y="2049811"/>
                  <a:ext cx="1504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8" name="Freihand 267">
                  <a:extLst>
                    <a:ext uri="{FF2B5EF4-FFF2-40B4-BE49-F238E27FC236}">
                      <a16:creationId xmlns:a16="http://schemas.microsoft.com/office/drawing/2014/main" id="{DB7FF6E1-1FB3-42AC-AEC4-46AC90ADCD7C}"/>
                    </a:ext>
                  </a:extLst>
                </p14:cNvPr>
                <p14:cNvContentPartPr/>
                <p14:nvPr/>
              </p14:nvContentPartPr>
              <p14:xfrm>
                <a:off x="10705263" y="2104891"/>
                <a:ext cx="360" cy="360"/>
              </p14:xfrm>
            </p:contentPart>
          </mc:Choice>
          <mc:Fallback xmlns="">
            <p:pic>
              <p:nvPicPr>
                <p:cNvPr id="268" name="Freihand 267">
                  <a:extLst>
                    <a:ext uri="{FF2B5EF4-FFF2-40B4-BE49-F238E27FC236}">
                      <a16:creationId xmlns:a16="http://schemas.microsoft.com/office/drawing/2014/main" id="{DB7FF6E1-1FB3-42AC-AEC4-46AC90ADCD7C}"/>
                    </a:ext>
                  </a:extLst>
                </p:cNvPr>
                <p:cNvPicPr/>
                <p:nvPr/>
              </p:nvPicPr>
              <p:blipFill>
                <a:blip r:embed="rId428"/>
                <a:stretch>
                  <a:fillRect/>
                </a:stretch>
              </p:blipFill>
              <p:spPr>
                <a:xfrm>
                  <a:off x="10700943" y="2100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9" name="Freihand 268">
                  <a:extLst>
                    <a:ext uri="{FF2B5EF4-FFF2-40B4-BE49-F238E27FC236}">
                      <a16:creationId xmlns:a16="http://schemas.microsoft.com/office/drawing/2014/main" id="{C35C5C5D-EF34-427F-816F-020E469D6BBE}"/>
                    </a:ext>
                  </a:extLst>
                </p14:cNvPr>
                <p14:cNvContentPartPr/>
                <p14:nvPr/>
              </p14:nvContentPartPr>
              <p14:xfrm>
                <a:off x="10592223" y="2108851"/>
                <a:ext cx="186840" cy="133920"/>
              </p14:xfrm>
            </p:contentPart>
          </mc:Choice>
          <mc:Fallback xmlns="">
            <p:pic>
              <p:nvPicPr>
                <p:cNvPr id="269" name="Freihand 268">
                  <a:extLst>
                    <a:ext uri="{FF2B5EF4-FFF2-40B4-BE49-F238E27FC236}">
                      <a16:creationId xmlns:a16="http://schemas.microsoft.com/office/drawing/2014/main" id="{C35C5C5D-EF34-427F-816F-020E469D6BBE}"/>
                    </a:ext>
                  </a:extLst>
                </p:cNvPr>
                <p:cNvPicPr/>
                <p:nvPr/>
              </p:nvPicPr>
              <p:blipFill>
                <a:blip r:embed="rId430"/>
                <a:stretch>
                  <a:fillRect/>
                </a:stretch>
              </p:blipFill>
              <p:spPr>
                <a:xfrm>
                  <a:off x="10587903" y="2104531"/>
                  <a:ext cx="195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0" name="Freihand 269">
                  <a:extLst>
                    <a:ext uri="{FF2B5EF4-FFF2-40B4-BE49-F238E27FC236}">
                      <a16:creationId xmlns:a16="http://schemas.microsoft.com/office/drawing/2014/main" id="{75243B19-5472-4033-9AD9-FC8BB67F8594}"/>
                    </a:ext>
                  </a:extLst>
                </p14:cNvPr>
                <p14:cNvContentPartPr/>
                <p14:nvPr/>
              </p14:nvContentPartPr>
              <p14:xfrm>
                <a:off x="10762863" y="2063131"/>
                <a:ext cx="34200" cy="5040"/>
              </p14:xfrm>
            </p:contentPart>
          </mc:Choice>
          <mc:Fallback xmlns="">
            <p:pic>
              <p:nvPicPr>
                <p:cNvPr id="270" name="Freihand 269">
                  <a:extLst>
                    <a:ext uri="{FF2B5EF4-FFF2-40B4-BE49-F238E27FC236}">
                      <a16:creationId xmlns:a16="http://schemas.microsoft.com/office/drawing/2014/main" id="{75243B19-5472-4033-9AD9-FC8BB67F8594}"/>
                    </a:ext>
                  </a:extLst>
                </p:cNvPr>
                <p:cNvPicPr/>
                <p:nvPr/>
              </p:nvPicPr>
              <p:blipFill>
                <a:blip r:embed="rId432"/>
                <a:stretch>
                  <a:fillRect/>
                </a:stretch>
              </p:blipFill>
              <p:spPr>
                <a:xfrm>
                  <a:off x="10758543" y="2058811"/>
                  <a:ext cx="42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1" name="Freihand 270">
                  <a:extLst>
                    <a:ext uri="{FF2B5EF4-FFF2-40B4-BE49-F238E27FC236}">
                      <a16:creationId xmlns:a16="http://schemas.microsoft.com/office/drawing/2014/main" id="{DF79147D-3998-4C61-A0C5-45D017D19B97}"/>
                    </a:ext>
                  </a:extLst>
                </p14:cNvPr>
                <p14:cNvContentPartPr/>
                <p14:nvPr/>
              </p14:nvContentPartPr>
              <p14:xfrm>
                <a:off x="10828383" y="2021731"/>
                <a:ext cx="196560" cy="208440"/>
              </p14:xfrm>
            </p:contentPart>
          </mc:Choice>
          <mc:Fallback xmlns="">
            <p:pic>
              <p:nvPicPr>
                <p:cNvPr id="271" name="Freihand 270">
                  <a:extLst>
                    <a:ext uri="{FF2B5EF4-FFF2-40B4-BE49-F238E27FC236}">
                      <a16:creationId xmlns:a16="http://schemas.microsoft.com/office/drawing/2014/main" id="{DF79147D-3998-4C61-A0C5-45D017D19B97}"/>
                    </a:ext>
                  </a:extLst>
                </p:cNvPr>
                <p:cNvPicPr/>
                <p:nvPr/>
              </p:nvPicPr>
              <p:blipFill>
                <a:blip r:embed="rId434"/>
                <a:stretch>
                  <a:fillRect/>
                </a:stretch>
              </p:blipFill>
              <p:spPr>
                <a:xfrm>
                  <a:off x="10824063" y="2017411"/>
                  <a:ext cx="205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2" name="Freihand 271">
                  <a:extLst>
                    <a:ext uri="{FF2B5EF4-FFF2-40B4-BE49-F238E27FC236}">
                      <a16:creationId xmlns:a16="http://schemas.microsoft.com/office/drawing/2014/main" id="{F3887A89-48D6-4B57-A758-5563A3F1E8CF}"/>
                    </a:ext>
                  </a:extLst>
                </p14:cNvPr>
                <p14:cNvContentPartPr/>
                <p14:nvPr/>
              </p14:nvContentPartPr>
              <p14:xfrm>
                <a:off x="11077143" y="2103811"/>
                <a:ext cx="85680" cy="98280"/>
              </p14:xfrm>
            </p:contentPart>
          </mc:Choice>
          <mc:Fallback xmlns="">
            <p:pic>
              <p:nvPicPr>
                <p:cNvPr id="272" name="Freihand 271">
                  <a:extLst>
                    <a:ext uri="{FF2B5EF4-FFF2-40B4-BE49-F238E27FC236}">
                      <a16:creationId xmlns:a16="http://schemas.microsoft.com/office/drawing/2014/main" id="{F3887A89-48D6-4B57-A758-5563A3F1E8CF}"/>
                    </a:ext>
                  </a:extLst>
                </p:cNvPr>
                <p:cNvPicPr/>
                <p:nvPr/>
              </p:nvPicPr>
              <p:blipFill>
                <a:blip r:embed="rId436"/>
                <a:stretch>
                  <a:fillRect/>
                </a:stretch>
              </p:blipFill>
              <p:spPr>
                <a:xfrm>
                  <a:off x="11072823" y="2099491"/>
                  <a:ext cx="94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3" name="Freihand 272">
                  <a:extLst>
                    <a:ext uri="{FF2B5EF4-FFF2-40B4-BE49-F238E27FC236}">
                      <a16:creationId xmlns:a16="http://schemas.microsoft.com/office/drawing/2014/main" id="{3D6FA7D9-BC44-42C5-83FE-723B8AC72946}"/>
                    </a:ext>
                  </a:extLst>
                </p14:cNvPr>
                <p14:cNvContentPartPr/>
                <p14:nvPr/>
              </p14:nvContentPartPr>
              <p14:xfrm>
                <a:off x="11141223" y="2024971"/>
                <a:ext cx="117000" cy="179280"/>
              </p14:xfrm>
            </p:contentPart>
          </mc:Choice>
          <mc:Fallback xmlns="">
            <p:pic>
              <p:nvPicPr>
                <p:cNvPr id="273" name="Freihand 272">
                  <a:extLst>
                    <a:ext uri="{FF2B5EF4-FFF2-40B4-BE49-F238E27FC236}">
                      <a16:creationId xmlns:a16="http://schemas.microsoft.com/office/drawing/2014/main" id="{3D6FA7D9-BC44-42C5-83FE-723B8AC72946}"/>
                    </a:ext>
                  </a:extLst>
                </p:cNvPr>
                <p:cNvPicPr/>
                <p:nvPr/>
              </p:nvPicPr>
              <p:blipFill>
                <a:blip r:embed="rId438"/>
                <a:stretch>
                  <a:fillRect/>
                </a:stretch>
              </p:blipFill>
              <p:spPr>
                <a:xfrm>
                  <a:off x="11136903" y="2020651"/>
                  <a:ext cx="125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4" name="Freihand 273">
                  <a:extLst>
                    <a:ext uri="{FF2B5EF4-FFF2-40B4-BE49-F238E27FC236}">
                      <a16:creationId xmlns:a16="http://schemas.microsoft.com/office/drawing/2014/main" id="{D6CA0E60-B03E-4AF2-9D2B-3C2B222769E0}"/>
                    </a:ext>
                  </a:extLst>
                </p14:cNvPr>
                <p14:cNvContentPartPr/>
                <p14:nvPr/>
              </p14:nvContentPartPr>
              <p14:xfrm>
                <a:off x="11390343" y="2069611"/>
                <a:ext cx="292320" cy="82800"/>
              </p14:xfrm>
            </p:contentPart>
          </mc:Choice>
          <mc:Fallback xmlns="">
            <p:pic>
              <p:nvPicPr>
                <p:cNvPr id="274" name="Freihand 273">
                  <a:extLst>
                    <a:ext uri="{FF2B5EF4-FFF2-40B4-BE49-F238E27FC236}">
                      <a16:creationId xmlns:a16="http://schemas.microsoft.com/office/drawing/2014/main" id="{D6CA0E60-B03E-4AF2-9D2B-3C2B222769E0}"/>
                    </a:ext>
                  </a:extLst>
                </p:cNvPr>
                <p:cNvPicPr/>
                <p:nvPr/>
              </p:nvPicPr>
              <p:blipFill>
                <a:blip r:embed="rId440"/>
                <a:stretch>
                  <a:fillRect/>
                </a:stretch>
              </p:blipFill>
              <p:spPr>
                <a:xfrm>
                  <a:off x="11386023" y="2065291"/>
                  <a:ext cx="300960" cy="91440"/>
                </a:xfrm>
                <a:prstGeom prst="rect">
                  <a:avLst/>
                </a:prstGeom>
              </p:spPr>
            </p:pic>
          </mc:Fallback>
        </mc:AlternateContent>
      </p:grpSp>
      <p:grpSp>
        <p:nvGrpSpPr>
          <p:cNvPr id="291" name="Gruppieren 290">
            <a:extLst>
              <a:ext uri="{FF2B5EF4-FFF2-40B4-BE49-F238E27FC236}">
                <a16:creationId xmlns:a16="http://schemas.microsoft.com/office/drawing/2014/main" id="{E599ABBF-D555-4E8E-A28E-403ADE311F34}"/>
              </a:ext>
            </a:extLst>
          </p:cNvPr>
          <p:cNvGrpSpPr/>
          <p:nvPr/>
        </p:nvGrpSpPr>
        <p:grpSpPr>
          <a:xfrm>
            <a:off x="8410983" y="2539411"/>
            <a:ext cx="1288080" cy="308520"/>
            <a:chOff x="8410983" y="2539411"/>
            <a:chExt cx="1288080" cy="308520"/>
          </a:xfrm>
        </p:grpSpPr>
        <mc:AlternateContent xmlns:mc="http://schemas.openxmlformats.org/markup-compatibility/2006" xmlns:p14="http://schemas.microsoft.com/office/powerpoint/2010/main">
          <mc:Choice Requires="p14">
            <p:contentPart p14:bwMode="auto" r:id="rId441">
              <p14:nvContentPartPr>
                <p14:cNvPr id="275" name="Freihand 274">
                  <a:extLst>
                    <a:ext uri="{FF2B5EF4-FFF2-40B4-BE49-F238E27FC236}">
                      <a16:creationId xmlns:a16="http://schemas.microsoft.com/office/drawing/2014/main" id="{71A84AAE-45C6-42D0-B6B5-8C5F5972553B}"/>
                    </a:ext>
                  </a:extLst>
                </p14:cNvPr>
                <p14:cNvContentPartPr/>
                <p14:nvPr/>
              </p14:nvContentPartPr>
              <p14:xfrm>
                <a:off x="8410983" y="2561371"/>
                <a:ext cx="247680" cy="154440"/>
              </p14:xfrm>
            </p:contentPart>
          </mc:Choice>
          <mc:Fallback xmlns="">
            <p:pic>
              <p:nvPicPr>
                <p:cNvPr id="275" name="Freihand 274">
                  <a:extLst>
                    <a:ext uri="{FF2B5EF4-FFF2-40B4-BE49-F238E27FC236}">
                      <a16:creationId xmlns:a16="http://schemas.microsoft.com/office/drawing/2014/main" id="{71A84AAE-45C6-42D0-B6B5-8C5F5972553B}"/>
                    </a:ext>
                  </a:extLst>
                </p:cNvPr>
                <p:cNvPicPr/>
                <p:nvPr/>
              </p:nvPicPr>
              <p:blipFill>
                <a:blip r:embed="rId442"/>
                <a:stretch>
                  <a:fillRect/>
                </a:stretch>
              </p:blipFill>
              <p:spPr>
                <a:xfrm>
                  <a:off x="8406663" y="2557051"/>
                  <a:ext cx="256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6" name="Freihand 275">
                  <a:extLst>
                    <a:ext uri="{FF2B5EF4-FFF2-40B4-BE49-F238E27FC236}">
                      <a16:creationId xmlns:a16="http://schemas.microsoft.com/office/drawing/2014/main" id="{DF25BD60-3EF9-4BEA-A816-7D867F9E9492}"/>
                    </a:ext>
                  </a:extLst>
                </p14:cNvPr>
                <p14:cNvContentPartPr/>
                <p14:nvPr/>
              </p14:nvContentPartPr>
              <p14:xfrm>
                <a:off x="8608263" y="2544091"/>
                <a:ext cx="236520" cy="156600"/>
              </p14:xfrm>
            </p:contentPart>
          </mc:Choice>
          <mc:Fallback xmlns="">
            <p:pic>
              <p:nvPicPr>
                <p:cNvPr id="276" name="Freihand 275">
                  <a:extLst>
                    <a:ext uri="{FF2B5EF4-FFF2-40B4-BE49-F238E27FC236}">
                      <a16:creationId xmlns:a16="http://schemas.microsoft.com/office/drawing/2014/main" id="{DF25BD60-3EF9-4BEA-A816-7D867F9E9492}"/>
                    </a:ext>
                  </a:extLst>
                </p:cNvPr>
                <p:cNvPicPr/>
                <p:nvPr/>
              </p:nvPicPr>
              <p:blipFill>
                <a:blip r:embed="rId444"/>
                <a:stretch>
                  <a:fillRect/>
                </a:stretch>
              </p:blipFill>
              <p:spPr>
                <a:xfrm>
                  <a:off x="8603943" y="2539771"/>
                  <a:ext cx="245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7" name="Freihand 276">
                  <a:extLst>
                    <a:ext uri="{FF2B5EF4-FFF2-40B4-BE49-F238E27FC236}">
                      <a16:creationId xmlns:a16="http://schemas.microsoft.com/office/drawing/2014/main" id="{7F3F6626-A3CE-473A-B296-0F9C0DD51966}"/>
                    </a:ext>
                  </a:extLst>
                </p14:cNvPr>
                <p14:cNvContentPartPr/>
                <p14:nvPr/>
              </p14:nvContentPartPr>
              <p14:xfrm>
                <a:off x="8850183" y="2594491"/>
                <a:ext cx="159480" cy="96480"/>
              </p14:xfrm>
            </p:contentPart>
          </mc:Choice>
          <mc:Fallback xmlns="">
            <p:pic>
              <p:nvPicPr>
                <p:cNvPr id="277" name="Freihand 276">
                  <a:extLst>
                    <a:ext uri="{FF2B5EF4-FFF2-40B4-BE49-F238E27FC236}">
                      <a16:creationId xmlns:a16="http://schemas.microsoft.com/office/drawing/2014/main" id="{7F3F6626-A3CE-473A-B296-0F9C0DD51966}"/>
                    </a:ext>
                  </a:extLst>
                </p:cNvPr>
                <p:cNvPicPr/>
                <p:nvPr/>
              </p:nvPicPr>
              <p:blipFill>
                <a:blip r:embed="rId446"/>
                <a:stretch>
                  <a:fillRect/>
                </a:stretch>
              </p:blipFill>
              <p:spPr>
                <a:xfrm>
                  <a:off x="8845863" y="2590171"/>
                  <a:ext cx="168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8" name="Freihand 277">
                  <a:extLst>
                    <a:ext uri="{FF2B5EF4-FFF2-40B4-BE49-F238E27FC236}">
                      <a16:creationId xmlns:a16="http://schemas.microsoft.com/office/drawing/2014/main" id="{0388C8CE-5AFD-4300-997E-AF6132743ED2}"/>
                    </a:ext>
                  </a:extLst>
                </p14:cNvPr>
                <p14:cNvContentPartPr/>
                <p14:nvPr/>
              </p14:nvContentPartPr>
              <p14:xfrm>
                <a:off x="9013983" y="2595211"/>
                <a:ext cx="211680" cy="116280"/>
              </p14:xfrm>
            </p:contentPart>
          </mc:Choice>
          <mc:Fallback xmlns="">
            <p:pic>
              <p:nvPicPr>
                <p:cNvPr id="278" name="Freihand 277">
                  <a:extLst>
                    <a:ext uri="{FF2B5EF4-FFF2-40B4-BE49-F238E27FC236}">
                      <a16:creationId xmlns:a16="http://schemas.microsoft.com/office/drawing/2014/main" id="{0388C8CE-5AFD-4300-997E-AF6132743ED2}"/>
                    </a:ext>
                  </a:extLst>
                </p:cNvPr>
                <p:cNvPicPr/>
                <p:nvPr/>
              </p:nvPicPr>
              <p:blipFill>
                <a:blip r:embed="rId448"/>
                <a:stretch>
                  <a:fillRect/>
                </a:stretch>
              </p:blipFill>
              <p:spPr>
                <a:xfrm>
                  <a:off x="9009663" y="2590891"/>
                  <a:ext cx="220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9" name="Freihand 278">
                  <a:extLst>
                    <a:ext uri="{FF2B5EF4-FFF2-40B4-BE49-F238E27FC236}">
                      <a16:creationId xmlns:a16="http://schemas.microsoft.com/office/drawing/2014/main" id="{FF2D786C-E2F1-4F2C-A174-8DA36F138A62}"/>
                    </a:ext>
                  </a:extLst>
                </p14:cNvPr>
                <p14:cNvContentPartPr/>
                <p14:nvPr/>
              </p14:nvContentPartPr>
              <p14:xfrm>
                <a:off x="9273183" y="2615371"/>
                <a:ext cx="225000" cy="66600"/>
              </p14:xfrm>
            </p:contentPart>
          </mc:Choice>
          <mc:Fallback xmlns="">
            <p:pic>
              <p:nvPicPr>
                <p:cNvPr id="279" name="Freihand 278">
                  <a:extLst>
                    <a:ext uri="{FF2B5EF4-FFF2-40B4-BE49-F238E27FC236}">
                      <a16:creationId xmlns:a16="http://schemas.microsoft.com/office/drawing/2014/main" id="{FF2D786C-E2F1-4F2C-A174-8DA36F138A62}"/>
                    </a:ext>
                  </a:extLst>
                </p:cNvPr>
                <p:cNvPicPr/>
                <p:nvPr/>
              </p:nvPicPr>
              <p:blipFill>
                <a:blip r:embed="rId450"/>
                <a:stretch>
                  <a:fillRect/>
                </a:stretch>
              </p:blipFill>
              <p:spPr>
                <a:xfrm>
                  <a:off x="9268863" y="2611051"/>
                  <a:ext cx="233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0" name="Freihand 279">
                  <a:extLst>
                    <a:ext uri="{FF2B5EF4-FFF2-40B4-BE49-F238E27FC236}">
                      <a16:creationId xmlns:a16="http://schemas.microsoft.com/office/drawing/2014/main" id="{E4F0F608-C9A1-4033-BD31-928241B903DB}"/>
                    </a:ext>
                  </a:extLst>
                </p14:cNvPr>
                <p14:cNvContentPartPr/>
                <p14:nvPr/>
              </p14:nvContentPartPr>
              <p14:xfrm>
                <a:off x="9434103" y="2539411"/>
                <a:ext cx="21240" cy="39960"/>
              </p14:xfrm>
            </p:contentPart>
          </mc:Choice>
          <mc:Fallback xmlns="">
            <p:pic>
              <p:nvPicPr>
                <p:cNvPr id="280" name="Freihand 279">
                  <a:extLst>
                    <a:ext uri="{FF2B5EF4-FFF2-40B4-BE49-F238E27FC236}">
                      <a16:creationId xmlns:a16="http://schemas.microsoft.com/office/drawing/2014/main" id="{E4F0F608-C9A1-4033-BD31-928241B903DB}"/>
                    </a:ext>
                  </a:extLst>
                </p:cNvPr>
                <p:cNvPicPr/>
                <p:nvPr/>
              </p:nvPicPr>
              <p:blipFill>
                <a:blip r:embed="rId452"/>
                <a:stretch>
                  <a:fillRect/>
                </a:stretch>
              </p:blipFill>
              <p:spPr>
                <a:xfrm>
                  <a:off x="9429783" y="2535091"/>
                  <a:ext cx="2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1" name="Freihand 280">
                  <a:extLst>
                    <a:ext uri="{FF2B5EF4-FFF2-40B4-BE49-F238E27FC236}">
                      <a16:creationId xmlns:a16="http://schemas.microsoft.com/office/drawing/2014/main" id="{6863224D-C5CC-4C5E-BF3D-38A25447275F}"/>
                    </a:ext>
                  </a:extLst>
                </p14:cNvPr>
                <p14:cNvContentPartPr/>
                <p14:nvPr/>
              </p14:nvContentPartPr>
              <p14:xfrm>
                <a:off x="9568023" y="2616811"/>
                <a:ext cx="131040" cy="231120"/>
              </p14:xfrm>
            </p:contentPart>
          </mc:Choice>
          <mc:Fallback xmlns="">
            <p:pic>
              <p:nvPicPr>
                <p:cNvPr id="281" name="Freihand 280">
                  <a:extLst>
                    <a:ext uri="{FF2B5EF4-FFF2-40B4-BE49-F238E27FC236}">
                      <a16:creationId xmlns:a16="http://schemas.microsoft.com/office/drawing/2014/main" id="{6863224D-C5CC-4C5E-BF3D-38A25447275F}"/>
                    </a:ext>
                  </a:extLst>
                </p:cNvPr>
                <p:cNvPicPr/>
                <p:nvPr/>
              </p:nvPicPr>
              <p:blipFill>
                <a:blip r:embed="rId454"/>
                <a:stretch>
                  <a:fillRect/>
                </a:stretch>
              </p:blipFill>
              <p:spPr>
                <a:xfrm>
                  <a:off x="9563703" y="2612491"/>
                  <a:ext cx="139680" cy="239760"/>
                </a:xfrm>
                <a:prstGeom prst="rect">
                  <a:avLst/>
                </a:prstGeom>
              </p:spPr>
            </p:pic>
          </mc:Fallback>
        </mc:AlternateContent>
      </p:grpSp>
      <p:grpSp>
        <p:nvGrpSpPr>
          <p:cNvPr id="290" name="Gruppieren 289">
            <a:extLst>
              <a:ext uri="{FF2B5EF4-FFF2-40B4-BE49-F238E27FC236}">
                <a16:creationId xmlns:a16="http://schemas.microsoft.com/office/drawing/2014/main" id="{CC591A2C-4A00-41E4-9789-3C828F0EA481}"/>
              </a:ext>
            </a:extLst>
          </p:cNvPr>
          <p:cNvGrpSpPr/>
          <p:nvPr/>
        </p:nvGrpSpPr>
        <p:grpSpPr>
          <a:xfrm>
            <a:off x="10057263" y="2504851"/>
            <a:ext cx="636480" cy="318600"/>
            <a:chOff x="10057263" y="2504851"/>
            <a:chExt cx="636480" cy="318600"/>
          </a:xfrm>
        </p:grpSpPr>
        <mc:AlternateContent xmlns:mc="http://schemas.openxmlformats.org/markup-compatibility/2006" xmlns:p14="http://schemas.microsoft.com/office/powerpoint/2010/main">
          <mc:Choice Requires="p14">
            <p:contentPart p14:bwMode="auto" r:id="rId455">
              <p14:nvContentPartPr>
                <p14:cNvPr id="282" name="Freihand 281">
                  <a:extLst>
                    <a:ext uri="{FF2B5EF4-FFF2-40B4-BE49-F238E27FC236}">
                      <a16:creationId xmlns:a16="http://schemas.microsoft.com/office/drawing/2014/main" id="{5851F3D3-E86D-4FB1-BA2F-A2FDB0FCEDC0}"/>
                    </a:ext>
                  </a:extLst>
                </p14:cNvPr>
                <p14:cNvContentPartPr/>
                <p14:nvPr/>
              </p14:nvContentPartPr>
              <p14:xfrm>
                <a:off x="10057263" y="2601331"/>
                <a:ext cx="95760" cy="91080"/>
              </p14:xfrm>
            </p:contentPart>
          </mc:Choice>
          <mc:Fallback xmlns="">
            <p:pic>
              <p:nvPicPr>
                <p:cNvPr id="282" name="Freihand 281">
                  <a:extLst>
                    <a:ext uri="{FF2B5EF4-FFF2-40B4-BE49-F238E27FC236}">
                      <a16:creationId xmlns:a16="http://schemas.microsoft.com/office/drawing/2014/main" id="{5851F3D3-E86D-4FB1-BA2F-A2FDB0FCEDC0}"/>
                    </a:ext>
                  </a:extLst>
                </p:cNvPr>
                <p:cNvPicPr/>
                <p:nvPr/>
              </p:nvPicPr>
              <p:blipFill>
                <a:blip r:embed="rId456"/>
                <a:stretch>
                  <a:fillRect/>
                </a:stretch>
              </p:blipFill>
              <p:spPr>
                <a:xfrm>
                  <a:off x="10052943" y="2597011"/>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3" name="Freihand 282">
                  <a:extLst>
                    <a:ext uri="{FF2B5EF4-FFF2-40B4-BE49-F238E27FC236}">
                      <a16:creationId xmlns:a16="http://schemas.microsoft.com/office/drawing/2014/main" id="{7BAFF639-6007-4F10-AD05-7AE43FBB529D}"/>
                    </a:ext>
                  </a:extLst>
                </p14:cNvPr>
                <p14:cNvContentPartPr/>
                <p14:nvPr/>
              </p14:nvContentPartPr>
              <p14:xfrm>
                <a:off x="10078863" y="2504851"/>
                <a:ext cx="39240" cy="17640"/>
              </p14:xfrm>
            </p:contentPart>
          </mc:Choice>
          <mc:Fallback xmlns="">
            <p:pic>
              <p:nvPicPr>
                <p:cNvPr id="283" name="Freihand 282">
                  <a:extLst>
                    <a:ext uri="{FF2B5EF4-FFF2-40B4-BE49-F238E27FC236}">
                      <a16:creationId xmlns:a16="http://schemas.microsoft.com/office/drawing/2014/main" id="{7BAFF639-6007-4F10-AD05-7AE43FBB529D}"/>
                    </a:ext>
                  </a:extLst>
                </p:cNvPr>
                <p:cNvPicPr/>
                <p:nvPr/>
              </p:nvPicPr>
              <p:blipFill>
                <a:blip r:embed="rId458"/>
                <a:stretch>
                  <a:fillRect/>
                </a:stretch>
              </p:blipFill>
              <p:spPr>
                <a:xfrm>
                  <a:off x="10074543" y="2500531"/>
                  <a:ext cx="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4" name="Freihand 283">
                  <a:extLst>
                    <a:ext uri="{FF2B5EF4-FFF2-40B4-BE49-F238E27FC236}">
                      <a16:creationId xmlns:a16="http://schemas.microsoft.com/office/drawing/2014/main" id="{6CB837F3-BD52-42B9-BB1A-4C5E65A73040}"/>
                    </a:ext>
                  </a:extLst>
                </p14:cNvPr>
                <p14:cNvContentPartPr/>
                <p14:nvPr/>
              </p14:nvContentPartPr>
              <p14:xfrm>
                <a:off x="10131423" y="2647051"/>
                <a:ext cx="179280" cy="176400"/>
              </p14:xfrm>
            </p:contentPart>
          </mc:Choice>
          <mc:Fallback xmlns="">
            <p:pic>
              <p:nvPicPr>
                <p:cNvPr id="284" name="Freihand 283">
                  <a:extLst>
                    <a:ext uri="{FF2B5EF4-FFF2-40B4-BE49-F238E27FC236}">
                      <a16:creationId xmlns:a16="http://schemas.microsoft.com/office/drawing/2014/main" id="{6CB837F3-BD52-42B9-BB1A-4C5E65A73040}"/>
                    </a:ext>
                  </a:extLst>
                </p:cNvPr>
                <p:cNvPicPr/>
                <p:nvPr/>
              </p:nvPicPr>
              <p:blipFill>
                <a:blip r:embed="rId460"/>
                <a:stretch>
                  <a:fillRect/>
                </a:stretch>
              </p:blipFill>
              <p:spPr>
                <a:xfrm>
                  <a:off x="10127103" y="2642731"/>
                  <a:ext cx="187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5" name="Freihand 284">
                  <a:extLst>
                    <a:ext uri="{FF2B5EF4-FFF2-40B4-BE49-F238E27FC236}">
                      <a16:creationId xmlns:a16="http://schemas.microsoft.com/office/drawing/2014/main" id="{69941DD3-0FFF-4678-BD90-36F45106340B}"/>
                    </a:ext>
                  </a:extLst>
                </p14:cNvPr>
                <p14:cNvContentPartPr/>
                <p14:nvPr/>
              </p14:nvContentPartPr>
              <p14:xfrm>
                <a:off x="10480263" y="2600611"/>
                <a:ext cx="213480" cy="123120"/>
              </p14:xfrm>
            </p:contentPart>
          </mc:Choice>
          <mc:Fallback xmlns="">
            <p:pic>
              <p:nvPicPr>
                <p:cNvPr id="285" name="Freihand 284">
                  <a:extLst>
                    <a:ext uri="{FF2B5EF4-FFF2-40B4-BE49-F238E27FC236}">
                      <a16:creationId xmlns:a16="http://schemas.microsoft.com/office/drawing/2014/main" id="{69941DD3-0FFF-4678-BD90-36F45106340B}"/>
                    </a:ext>
                  </a:extLst>
                </p:cNvPr>
                <p:cNvPicPr/>
                <p:nvPr/>
              </p:nvPicPr>
              <p:blipFill>
                <a:blip r:embed="rId462"/>
                <a:stretch>
                  <a:fillRect/>
                </a:stretch>
              </p:blipFill>
              <p:spPr>
                <a:xfrm>
                  <a:off x="10475943" y="2596291"/>
                  <a:ext cx="22212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EF980DCA-2EC3-41DF-BBA2-E063EB126B97}"/>
                  </a:ext>
                </a:extLst>
              </p14:cNvPr>
              <p14:cNvContentPartPr/>
              <p14:nvPr/>
            </p14:nvContentPartPr>
            <p14:xfrm>
              <a:off x="10913343" y="2471371"/>
              <a:ext cx="71640" cy="7920"/>
            </p14:xfrm>
          </p:contentPart>
        </mc:Choice>
        <mc:Fallback xmlns="">
          <p:pic>
            <p:nvPicPr>
              <p:cNvPr id="287" name="Freihand 286">
                <a:extLst>
                  <a:ext uri="{FF2B5EF4-FFF2-40B4-BE49-F238E27FC236}">
                    <a16:creationId xmlns:a16="http://schemas.microsoft.com/office/drawing/2014/main" id="{EF980DCA-2EC3-41DF-BBA2-E063EB126B97}"/>
                  </a:ext>
                </a:extLst>
              </p:cNvPr>
              <p:cNvPicPr/>
              <p:nvPr/>
            </p:nvPicPr>
            <p:blipFill>
              <a:blip r:embed="rId464"/>
              <a:stretch>
                <a:fillRect/>
              </a:stretch>
            </p:blipFill>
            <p:spPr>
              <a:xfrm>
                <a:off x="10909023" y="2467051"/>
                <a:ext cx="80280" cy="16560"/>
              </a:xfrm>
              <a:prstGeom prst="rect">
                <a:avLst/>
              </a:prstGeom>
            </p:spPr>
          </p:pic>
        </mc:Fallback>
      </mc:AlternateContent>
      <p:grpSp>
        <p:nvGrpSpPr>
          <p:cNvPr id="289" name="Gruppieren 288">
            <a:extLst>
              <a:ext uri="{FF2B5EF4-FFF2-40B4-BE49-F238E27FC236}">
                <a16:creationId xmlns:a16="http://schemas.microsoft.com/office/drawing/2014/main" id="{1F5E9A33-8E4A-4013-BE29-CF2788D8C64D}"/>
              </a:ext>
            </a:extLst>
          </p:cNvPr>
          <p:cNvGrpSpPr/>
          <p:nvPr/>
        </p:nvGrpSpPr>
        <p:grpSpPr>
          <a:xfrm>
            <a:off x="10907943" y="2569651"/>
            <a:ext cx="275760" cy="277920"/>
            <a:chOff x="10907943" y="2569651"/>
            <a:chExt cx="275760" cy="277920"/>
          </a:xfrm>
        </p:grpSpPr>
        <mc:AlternateContent xmlns:mc="http://schemas.openxmlformats.org/markup-compatibility/2006" xmlns:p14="http://schemas.microsoft.com/office/powerpoint/2010/main">
          <mc:Choice Requires="p14">
            <p:contentPart p14:bwMode="auto" r:id="rId465">
              <p14:nvContentPartPr>
                <p14:cNvPr id="286" name="Freihand 285">
                  <a:extLst>
                    <a:ext uri="{FF2B5EF4-FFF2-40B4-BE49-F238E27FC236}">
                      <a16:creationId xmlns:a16="http://schemas.microsoft.com/office/drawing/2014/main" id="{E84FF7E8-90F9-4C41-82B6-4342B3A8442C}"/>
                    </a:ext>
                  </a:extLst>
                </p14:cNvPr>
                <p14:cNvContentPartPr/>
                <p14:nvPr/>
              </p14:nvContentPartPr>
              <p14:xfrm>
                <a:off x="10907943" y="2569651"/>
                <a:ext cx="93600" cy="129240"/>
              </p14:xfrm>
            </p:contentPart>
          </mc:Choice>
          <mc:Fallback xmlns="">
            <p:pic>
              <p:nvPicPr>
                <p:cNvPr id="286" name="Freihand 285">
                  <a:extLst>
                    <a:ext uri="{FF2B5EF4-FFF2-40B4-BE49-F238E27FC236}">
                      <a16:creationId xmlns:a16="http://schemas.microsoft.com/office/drawing/2014/main" id="{E84FF7E8-90F9-4C41-82B6-4342B3A8442C}"/>
                    </a:ext>
                  </a:extLst>
                </p:cNvPr>
                <p:cNvPicPr/>
                <p:nvPr/>
              </p:nvPicPr>
              <p:blipFill>
                <a:blip r:embed="rId466"/>
                <a:stretch>
                  <a:fillRect/>
                </a:stretch>
              </p:blipFill>
              <p:spPr>
                <a:xfrm>
                  <a:off x="10903623" y="2565331"/>
                  <a:ext cx="10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8" name="Freihand 287">
                  <a:extLst>
                    <a:ext uri="{FF2B5EF4-FFF2-40B4-BE49-F238E27FC236}">
                      <a16:creationId xmlns:a16="http://schemas.microsoft.com/office/drawing/2014/main" id="{6B07B38B-856A-4293-9D83-4965C5420CB8}"/>
                    </a:ext>
                  </a:extLst>
                </p14:cNvPr>
                <p14:cNvContentPartPr/>
                <p14:nvPr/>
              </p14:nvContentPartPr>
              <p14:xfrm>
                <a:off x="11015583" y="2646691"/>
                <a:ext cx="168120" cy="200880"/>
              </p14:xfrm>
            </p:contentPart>
          </mc:Choice>
          <mc:Fallback xmlns="">
            <p:pic>
              <p:nvPicPr>
                <p:cNvPr id="288" name="Freihand 287">
                  <a:extLst>
                    <a:ext uri="{FF2B5EF4-FFF2-40B4-BE49-F238E27FC236}">
                      <a16:creationId xmlns:a16="http://schemas.microsoft.com/office/drawing/2014/main" id="{6B07B38B-856A-4293-9D83-4965C5420CB8}"/>
                    </a:ext>
                  </a:extLst>
                </p:cNvPr>
                <p:cNvPicPr/>
                <p:nvPr/>
              </p:nvPicPr>
              <p:blipFill>
                <a:blip r:embed="rId468"/>
                <a:stretch>
                  <a:fillRect/>
                </a:stretch>
              </p:blipFill>
              <p:spPr>
                <a:xfrm>
                  <a:off x="11011263" y="2642371"/>
                  <a:ext cx="17676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C36D1804-9776-41DA-ADCC-FD9309CD02FF}"/>
                  </a:ext>
                </a:extLst>
              </p14:cNvPr>
              <p14:cNvContentPartPr/>
              <p14:nvPr/>
            </p14:nvContentPartPr>
            <p14:xfrm>
              <a:off x="899583" y="1958011"/>
              <a:ext cx="3197520" cy="1015920"/>
            </p14:xfrm>
          </p:contentPart>
        </mc:Choice>
        <mc:Fallback xmlns="">
          <p:pic>
            <p:nvPicPr>
              <p:cNvPr id="293" name="Freihand 292">
                <a:extLst>
                  <a:ext uri="{FF2B5EF4-FFF2-40B4-BE49-F238E27FC236}">
                    <a16:creationId xmlns:a16="http://schemas.microsoft.com/office/drawing/2014/main" id="{C36D1804-9776-41DA-ADCC-FD9309CD02FF}"/>
                  </a:ext>
                </a:extLst>
              </p:cNvPr>
              <p:cNvPicPr/>
              <p:nvPr/>
            </p:nvPicPr>
            <p:blipFill>
              <a:blip r:embed="rId470"/>
              <a:stretch>
                <a:fillRect/>
              </a:stretch>
            </p:blipFill>
            <p:spPr>
              <a:xfrm>
                <a:off x="895263" y="1953691"/>
                <a:ext cx="3206160" cy="1024560"/>
              </a:xfrm>
              <a:prstGeom prst="rect">
                <a:avLst/>
              </a:prstGeom>
            </p:spPr>
          </p:pic>
        </mc:Fallback>
      </mc:AlternateContent>
      <p:grpSp>
        <p:nvGrpSpPr>
          <p:cNvPr id="302" name="Gruppieren 301">
            <a:extLst>
              <a:ext uri="{FF2B5EF4-FFF2-40B4-BE49-F238E27FC236}">
                <a16:creationId xmlns:a16="http://schemas.microsoft.com/office/drawing/2014/main" id="{D32D4D36-5CC5-400D-B643-77E3E53126D5}"/>
              </a:ext>
            </a:extLst>
          </p:cNvPr>
          <p:cNvGrpSpPr/>
          <p:nvPr/>
        </p:nvGrpSpPr>
        <p:grpSpPr>
          <a:xfrm>
            <a:off x="4297983" y="1758931"/>
            <a:ext cx="633240" cy="329400"/>
            <a:chOff x="4297983" y="1758931"/>
            <a:chExt cx="633240" cy="329400"/>
          </a:xfrm>
        </p:grpSpPr>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0A1725E9-5FB3-4AB4-B277-A076CC491DDF}"/>
                    </a:ext>
                  </a:extLst>
                </p14:cNvPr>
                <p14:cNvContentPartPr/>
                <p14:nvPr/>
              </p14:nvContentPartPr>
              <p14:xfrm>
                <a:off x="4297983" y="1868011"/>
                <a:ext cx="102960" cy="214200"/>
              </p14:xfrm>
            </p:contentPart>
          </mc:Choice>
          <mc:Fallback xmlns="">
            <p:pic>
              <p:nvPicPr>
                <p:cNvPr id="294" name="Freihand 293">
                  <a:extLst>
                    <a:ext uri="{FF2B5EF4-FFF2-40B4-BE49-F238E27FC236}">
                      <a16:creationId xmlns:a16="http://schemas.microsoft.com/office/drawing/2014/main" id="{0A1725E9-5FB3-4AB4-B277-A076CC491DDF}"/>
                    </a:ext>
                  </a:extLst>
                </p:cNvPr>
                <p:cNvPicPr/>
                <p:nvPr/>
              </p:nvPicPr>
              <p:blipFill>
                <a:blip r:embed="rId472"/>
                <a:stretch>
                  <a:fillRect/>
                </a:stretch>
              </p:blipFill>
              <p:spPr>
                <a:xfrm>
                  <a:off x="4293663" y="1863691"/>
                  <a:ext cx="111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6A625255-AC07-46C0-BA89-96EF055D57B2}"/>
                    </a:ext>
                  </a:extLst>
                </p14:cNvPr>
                <p14:cNvContentPartPr/>
                <p14:nvPr/>
              </p14:nvContentPartPr>
              <p14:xfrm>
                <a:off x="4462143" y="1832011"/>
                <a:ext cx="5400" cy="59760"/>
              </p14:xfrm>
            </p:contentPart>
          </mc:Choice>
          <mc:Fallback xmlns="">
            <p:pic>
              <p:nvPicPr>
                <p:cNvPr id="295" name="Freihand 294">
                  <a:extLst>
                    <a:ext uri="{FF2B5EF4-FFF2-40B4-BE49-F238E27FC236}">
                      <a16:creationId xmlns:a16="http://schemas.microsoft.com/office/drawing/2014/main" id="{6A625255-AC07-46C0-BA89-96EF055D57B2}"/>
                    </a:ext>
                  </a:extLst>
                </p:cNvPr>
                <p:cNvPicPr/>
                <p:nvPr/>
              </p:nvPicPr>
              <p:blipFill>
                <a:blip r:embed="rId474"/>
                <a:stretch>
                  <a:fillRect/>
                </a:stretch>
              </p:blipFill>
              <p:spPr>
                <a:xfrm>
                  <a:off x="4457823" y="1827691"/>
                  <a:ext cx="1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A1AD91B3-4D15-4CC8-8B3F-209AB339AC50}"/>
                    </a:ext>
                  </a:extLst>
                </p14:cNvPr>
                <p14:cNvContentPartPr/>
                <p14:nvPr/>
              </p14:nvContentPartPr>
              <p14:xfrm>
                <a:off x="4397703" y="1811131"/>
                <a:ext cx="129240" cy="95760"/>
              </p14:xfrm>
            </p:contentPart>
          </mc:Choice>
          <mc:Fallback xmlns="">
            <p:pic>
              <p:nvPicPr>
                <p:cNvPr id="296" name="Freihand 295">
                  <a:extLst>
                    <a:ext uri="{FF2B5EF4-FFF2-40B4-BE49-F238E27FC236}">
                      <a16:creationId xmlns:a16="http://schemas.microsoft.com/office/drawing/2014/main" id="{A1AD91B3-4D15-4CC8-8B3F-209AB339AC50}"/>
                    </a:ext>
                  </a:extLst>
                </p:cNvPr>
                <p:cNvPicPr/>
                <p:nvPr/>
              </p:nvPicPr>
              <p:blipFill>
                <a:blip r:embed="rId476"/>
                <a:stretch>
                  <a:fillRect/>
                </a:stretch>
              </p:blipFill>
              <p:spPr>
                <a:xfrm>
                  <a:off x="4393383" y="1806811"/>
                  <a:ext cx="137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F5981661-7128-4B35-BFF6-870BE7F30B84}"/>
                    </a:ext>
                  </a:extLst>
                </p14:cNvPr>
                <p14:cNvContentPartPr/>
                <p14:nvPr/>
              </p14:nvContentPartPr>
              <p14:xfrm>
                <a:off x="4518303" y="1811851"/>
                <a:ext cx="97560" cy="176400"/>
              </p14:xfrm>
            </p:contentPart>
          </mc:Choice>
          <mc:Fallback xmlns="">
            <p:pic>
              <p:nvPicPr>
                <p:cNvPr id="297" name="Freihand 296">
                  <a:extLst>
                    <a:ext uri="{FF2B5EF4-FFF2-40B4-BE49-F238E27FC236}">
                      <a16:creationId xmlns:a16="http://schemas.microsoft.com/office/drawing/2014/main" id="{F5981661-7128-4B35-BFF6-870BE7F30B84}"/>
                    </a:ext>
                  </a:extLst>
                </p:cNvPr>
                <p:cNvPicPr/>
                <p:nvPr/>
              </p:nvPicPr>
              <p:blipFill>
                <a:blip r:embed="rId478"/>
                <a:stretch>
                  <a:fillRect/>
                </a:stretch>
              </p:blipFill>
              <p:spPr>
                <a:xfrm>
                  <a:off x="4513983" y="1807531"/>
                  <a:ext cx="106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DB98C2EB-DDF9-49B6-8BB4-F395A965EF86}"/>
                    </a:ext>
                  </a:extLst>
                </p14:cNvPr>
                <p14:cNvContentPartPr/>
                <p14:nvPr/>
              </p14:nvContentPartPr>
              <p14:xfrm>
                <a:off x="4672023" y="1868371"/>
                <a:ext cx="88560" cy="71640"/>
              </p14:xfrm>
            </p:contentPart>
          </mc:Choice>
          <mc:Fallback xmlns="">
            <p:pic>
              <p:nvPicPr>
                <p:cNvPr id="298" name="Freihand 297">
                  <a:extLst>
                    <a:ext uri="{FF2B5EF4-FFF2-40B4-BE49-F238E27FC236}">
                      <a16:creationId xmlns:a16="http://schemas.microsoft.com/office/drawing/2014/main" id="{DB98C2EB-DDF9-49B6-8BB4-F395A965EF86}"/>
                    </a:ext>
                  </a:extLst>
                </p:cNvPr>
                <p:cNvPicPr/>
                <p:nvPr/>
              </p:nvPicPr>
              <p:blipFill>
                <a:blip r:embed="rId480"/>
                <a:stretch>
                  <a:fillRect/>
                </a:stretch>
              </p:blipFill>
              <p:spPr>
                <a:xfrm>
                  <a:off x="4667703" y="1864051"/>
                  <a:ext cx="97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75FAC86C-5EAC-4916-8EED-0BC94E02F79D}"/>
                    </a:ext>
                  </a:extLst>
                </p14:cNvPr>
                <p14:cNvContentPartPr/>
                <p14:nvPr/>
              </p14:nvContentPartPr>
              <p14:xfrm>
                <a:off x="4710903" y="1758931"/>
                <a:ext cx="18000" cy="12960"/>
              </p14:xfrm>
            </p:contentPart>
          </mc:Choice>
          <mc:Fallback xmlns="">
            <p:pic>
              <p:nvPicPr>
                <p:cNvPr id="299" name="Freihand 298">
                  <a:extLst>
                    <a:ext uri="{FF2B5EF4-FFF2-40B4-BE49-F238E27FC236}">
                      <a16:creationId xmlns:a16="http://schemas.microsoft.com/office/drawing/2014/main" id="{75FAC86C-5EAC-4916-8EED-0BC94E02F79D}"/>
                    </a:ext>
                  </a:extLst>
                </p:cNvPr>
                <p:cNvPicPr/>
                <p:nvPr/>
              </p:nvPicPr>
              <p:blipFill>
                <a:blip r:embed="rId482"/>
                <a:stretch>
                  <a:fillRect/>
                </a:stretch>
              </p:blipFill>
              <p:spPr>
                <a:xfrm>
                  <a:off x="4706583" y="1754611"/>
                  <a:ext cx="26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DB5C2625-8877-40F4-A2E0-B363DF9A6B95}"/>
                    </a:ext>
                  </a:extLst>
                </p14:cNvPr>
                <p14:cNvContentPartPr/>
                <p14:nvPr/>
              </p14:nvContentPartPr>
              <p14:xfrm>
                <a:off x="4709823" y="1927051"/>
                <a:ext cx="112680" cy="105480"/>
              </p14:xfrm>
            </p:contentPart>
          </mc:Choice>
          <mc:Fallback xmlns="">
            <p:pic>
              <p:nvPicPr>
                <p:cNvPr id="300" name="Freihand 299">
                  <a:extLst>
                    <a:ext uri="{FF2B5EF4-FFF2-40B4-BE49-F238E27FC236}">
                      <a16:creationId xmlns:a16="http://schemas.microsoft.com/office/drawing/2014/main" id="{DB5C2625-8877-40F4-A2E0-B363DF9A6B95}"/>
                    </a:ext>
                  </a:extLst>
                </p:cNvPr>
                <p:cNvPicPr/>
                <p:nvPr/>
              </p:nvPicPr>
              <p:blipFill>
                <a:blip r:embed="rId484"/>
                <a:stretch>
                  <a:fillRect/>
                </a:stretch>
              </p:blipFill>
              <p:spPr>
                <a:xfrm>
                  <a:off x="4705503" y="1922731"/>
                  <a:ext cx="121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F90C533C-4295-404E-82A5-B924C2733720}"/>
                    </a:ext>
                  </a:extLst>
                </p14:cNvPr>
                <p14:cNvContentPartPr/>
                <p14:nvPr/>
              </p14:nvContentPartPr>
              <p14:xfrm>
                <a:off x="4805583" y="1799971"/>
                <a:ext cx="125640" cy="288360"/>
              </p14:xfrm>
            </p:contentPart>
          </mc:Choice>
          <mc:Fallback xmlns="">
            <p:pic>
              <p:nvPicPr>
                <p:cNvPr id="301" name="Freihand 300">
                  <a:extLst>
                    <a:ext uri="{FF2B5EF4-FFF2-40B4-BE49-F238E27FC236}">
                      <a16:creationId xmlns:a16="http://schemas.microsoft.com/office/drawing/2014/main" id="{F90C533C-4295-404E-82A5-B924C2733720}"/>
                    </a:ext>
                  </a:extLst>
                </p:cNvPr>
                <p:cNvPicPr/>
                <p:nvPr/>
              </p:nvPicPr>
              <p:blipFill>
                <a:blip r:embed="rId486"/>
                <a:stretch>
                  <a:fillRect/>
                </a:stretch>
              </p:blipFill>
              <p:spPr>
                <a:xfrm>
                  <a:off x="4801263" y="1795651"/>
                  <a:ext cx="134280" cy="29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7">
            <p14:nvContentPartPr>
              <p14:cNvPr id="303" name="Freihand 302">
                <a:extLst>
                  <a:ext uri="{FF2B5EF4-FFF2-40B4-BE49-F238E27FC236}">
                    <a16:creationId xmlns:a16="http://schemas.microsoft.com/office/drawing/2014/main" id="{56086792-22FC-4001-985A-363B4336CE9C}"/>
                  </a:ext>
                </a:extLst>
              </p14:cNvPr>
              <p14:cNvContentPartPr/>
              <p14:nvPr/>
            </p14:nvContentPartPr>
            <p14:xfrm>
              <a:off x="1592223" y="2767291"/>
              <a:ext cx="15840" cy="285480"/>
            </p14:xfrm>
          </p:contentPart>
        </mc:Choice>
        <mc:Fallback xmlns="">
          <p:pic>
            <p:nvPicPr>
              <p:cNvPr id="303" name="Freihand 302">
                <a:extLst>
                  <a:ext uri="{FF2B5EF4-FFF2-40B4-BE49-F238E27FC236}">
                    <a16:creationId xmlns:a16="http://schemas.microsoft.com/office/drawing/2014/main" id="{56086792-22FC-4001-985A-363B4336CE9C}"/>
                  </a:ext>
                </a:extLst>
              </p:cNvPr>
              <p:cNvPicPr/>
              <p:nvPr/>
            </p:nvPicPr>
            <p:blipFill>
              <a:blip r:embed="rId488"/>
              <a:stretch>
                <a:fillRect/>
              </a:stretch>
            </p:blipFill>
            <p:spPr>
              <a:xfrm>
                <a:off x="1587903" y="2762971"/>
                <a:ext cx="244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4" name="Freihand 303">
                <a:extLst>
                  <a:ext uri="{FF2B5EF4-FFF2-40B4-BE49-F238E27FC236}">
                    <a16:creationId xmlns:a16="http://schemas.microsoft.com/office/drawing/2014/main" id="{C2811222-D223-44AD-B745-156E77B15504}"/>
                  </a:ext>
                </a:extLst>
              </p14:cNvPr>
              <p14:cNvContentPartPr/>
              <p14:nvPr/>
            </p14:nvContentPartPr>
            <p14:xfrm>
              <a:off x="1531743" y="3373531"/>
              <a:ext cx="83520" cy="937440"/>
            </p14:xfrm>
          </p:contentPart>
        </mc:Choice>
        <mc:Fallback xmlns="">
          <p:pic>
            <p:nvPicPr>
              <p:cNvPr id="304" name="Freihand 303">
                <a:extLst>
                  <a:ext uri="{FF2B5EF4-FFF2-40B4-BE49-F238E27FC236}">
                    <a16:creationId xmlns:a16="http://schemas.microsoft.com/office/drawing/2014/main" id="{C2811222-D223-44AD-B745-156E77B15504}"/>
                  </a:ext>
                </a:extLst>
              </p:cNvPr>
              <p:cNvPicPr/>
              <p:nvPr/>
            </p:nvPicPr>
            <p:blipFill>
              <a:blip r:embed="rId490"/>
              <a:stretch>
                <a:fillRect/>
              </a:stretch>
            </p:blipFill>
            <p:spPr>
              <a:xfrm>
                <a:off x="1527423" y="3369211"/>
                <a:ext cx="9216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9BA49DB6-ECEE-4E96-83C0-3271763162FB}"/>
                  </a:ext>
                </a:extLst>
              </p14:cNvPr>
              <p14:cNvContentPartPr/>
              <p14:nvPr/>
            </p14:nvContentPartPr>
            <p14:xfrm>
              <a:off x="1487823" y="4914331"/>
              <a:ext cx="13320" cy="356760"/>
            </p14:xfrm>
          </p:contentPart>
        </mc:Choice>
        <mc:Fallback xmlns="">
          <p:pic>
            <p:nvPicPr>
              <p:cNvPr id="305" name="Freihand 304">
                <a:extLst>
                  <a:ext uri="{FF2B5EF4-FFF2-40B4-BE49-F238E27FC236}">
                    <a16:creationId xmlns:a16="http://schemas.microsoft.com/office/drawing/2014/main" id="{9BA49DB6-ECEE-4E96-83C0-3271763162FB}"/>
                  </a:ext>
                </a:extLst>
              </p:cNvPr>
              <p:cNvPicPr/>
              <p:nvPr/>
            </p:nvPicPr>
            <p:blipFill>
              <a:blip r:embed="rId492"/>
              <a:stretch>
                <a:fillRect/>
              </a:stretch>
            </p:blipFill>
            <p:spPr>
              <a:xfrm>
                <a:off x="1483503" y="4910011"/>
                <a:ext cx="219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E30D3D45-4F0F-4D7C-9631-54E604C1C97B}"/>
                  </a:ext>
                </a:extLst>
              </p14:cNvPr>
              <p14:cNvContentPartPr/>
              <p14:nvPr/>
            </p14:nvContentPartPr>
            <p14:xfrm>
              <a:off x="1531743" y="5698771"/>
              <a:ext cx="29160" cy="500040"/>
            </p14:xfrm>
          </p:contentPart>
        </mc:Choice>
        <mc:Fallback xmlns="">
          <p:pic>
            <p:nvPicPr>
              <p:cNvPr id="306" name="Freihand 305">
                <a:extLst>
                  <a:ext uri="{FF2B5EF4-FFF2-40B4-BE49-F238E27FC236}">
                    <a16:creationId xmlns:a16="http://schemas.microsoft.com/office/drawing/2014/main" id="{E30D3D45-4F0F-4D7C-9631-54E604C1C97B}"/>
                  </a:ext>
                </a:extLst>
              </p:cNvPr>
              <p:cNvPicPr/>
              <p:nvPr/>
            </p:nvPicPr>
            <p:blipFill>
              <a:blip r:embed="rId494"/>
              <a:stretch>
                <a:fillRect/>
              </a:stretch>
            </p:blipFill>
            <p:spPr>
              <a:xfrm>
                <a:off x="1527423" y="5694451"/>
                <a:ext cx="37800" cy="508680"/>
              </a:xfrm>
              <a:prstGeom prst="rect">
                <a:avLst/>
              </a:prstGeom>
            </p:spPr>
          </p:pic>
        </mc:Fallback>
      </mc:AlternateContent>
      <p:grpSp>
        <p:nvGrpSpPr>
          <p:cNvPr id="327" name="Gruppieren 326">
            <a:extLst>
              <a:ext uri="{FF2B5EF4-FFF2-40B4-BE49-F238E27FC236}">
                <a16:creationId xmlns:a16="http://schemas.microsoft.com/office/drawing/2014/main" id="{BCBC4BBA-DFB5-43BD-9685-BED466F8A4EB}"/>
              </a:ext>
            </a:extLst>
          </p:cNvPr>
          <p:cNvGrpSpPr/>
          <p:nvPr/>
        </p:nvGrpSpPr>
        <p:grpSpPr>
          <a:xfrm>
            <a:off x="1325463" y="6362611"/>
            <a:ext cx="520920" cy="374040"/>
            <a:chOff x="1325463" y="6362611"/>
            <a:chExt cx="520920" cy="374040"/>
          </a:xfrm>
        </p:grpSpPr>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5DF526D3-0337-4CD6-9887-B28052F86DCC}"/>
                    </a:ext>
                  </a:extLst>
                </p14:cNvPr>
                <p14:cNvContentPartPr/>
                <p14:nvPr/>
              </p14:nvContentPartPr>
              <p14:xfrm>
                <a:off x="1325463" y="6503371"/>
                <a:ext cx="87120" cy="84600"/>
              </p14:xfrm>
            </p:contentPart>
          </mc:Choice>
          <mc:Fallback xmlns="">
            <p:pic>
              <p:nvPicPr>
                <p:cNvPr id="307" name="Freihand 306">
                  <a:extLst>
                    <a:ext uri="{FF2B5EF4-FFF2-40B4-BE49-F238E27FC236}">
                      <a16:creationId xmlns:a16="http://schemas.microsoft.com/office/drawing/2014/main" id="{5DF526D3-0337-4CD6-9887-B28052F86DCC}"/>
                    </a:ext>
                  </a:extLst>
                </p:cNvPr>
                <p:cNvPicPr/>
                <p:nvPr/>
              </p:nvPicPr>
              <p:blipFill>
                <a:blip r:embed="rId496"/>
                <a:stretch>
                  <a:fillRect/>
                </a:stretch>
              </p:blipFill>
              <p:spPr>
                <a:xfrm>
                  <a:off x="1321143" y="6499051"/>
                  <a:ext cx="95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905939B4-E6D4-45FB-9499-B5D259E6E090}"/>
                    </a:ext>
                  </a:extLst>
                </p14:cNvPr>
                <p14:cNvContentPartPr/>
                <p14:nvPr/>
              </p14:nvContentPartPr>
              <p14:xfrm>
                <a:off x="1355343" y="6507691"/>
                <a:ext cx="102960" cy="207000"/>
              </p14:xfrm>
            </p:contentPart>
          </mc:Choice>
          <mc:Fallback xmlns="">
            <p:pic>
              <p:nvPicPr>
                <p:cNvPr id="308" name="Freihand 307">
                  <a:extLst>
                    <a:ext uri="{FF2B5EF4-FFF2-40B4-BE49-F238E27FC236}">
                      <a16:creationId xmlns:a16="http://schemas.microsoft.com/office/drawing/2014/main" id="{905939B4-E6D4-45FB-9499-B5D259E6E090}"/>
                    </a:ext>
                  </a:extLst>
                </p:cNvPr>
                <p:cNvPicPr/>
                <p:nvPr/>
              </p:nvPicPr>
              <p:blipFill>
                <a:blip r:embed="rId498"/>
                <a:stretch>
                  <a:fillRect/>
                </a:stretch>
              </p:blipFill>
              <p:spPr>
                <a:xfrm>
                  <a:off x="1351023" y="6503371"/>
                  <a:ext cx="111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114E486F-E416-401B-B537-F5B44C785004}"/>
                    </a:ext>
                  </a:extLst>
                </p14:cNvPr>
                <p14:cNvContentPartPr/>
                <p14:nvPr/>
              </p14:nvContentPartPr>
              <p14:xfrm>
                <a:off x="1468023" y="6572851"/>
                <a:ext cx="46440" cy="86040"/>
              </p14:xfrm>
            </p:contentPart>
          </mc:Choice>
          <mc:Fallback xmlns="">
            <p:pic>
              <p:nvPicPr>
                <p:cNvPr id="310" name="Freihand 309">
                  <a:extLst>
                    <a:ext uri="{FF2B5EF4-FFF2-40B4-BE49-F238E27FC236}">
                      <a16:creationId xmlns:a16="http://schemas.microsoft.com/office/drawing/2014/main" id="{114E486F-E416-401B-B537-F5B44C785004}"/>
                    </a:ext>
                  </a:extLst>
                </p:cNvPr>
                <p:cNvPicPr/>
                <p:nvPr/>
              </p:nvPicPr>
              <p:blipFill>
                <a:blip r:embed="rId500"/>
                <a:stretch>
                  <a:fillRect/>
                </a:stretch>
              </p:blipFill>
              <p:spPr>
                <a:xfrm>
                  <a:off x="1463703" y="6568531"/>
                  <a:ext cx="55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F7E5211C-006B-44D7-86CC-AC536DFD6332}"/>
                    </a:ext>
                  </a:extLst>
                </p14:cNvPr>
                <p14:cNvContentPartPr/>
                <p14:nvPr/>
              </p14:nvContentPartPr>
              <p14:xfrm>
                <a:off x="1459743" y="6418771"/>
                <a:ext cx="99000" cy="248040"/>
              </p14:xfrm>
            </p:contentPart>
          </mc:Choice>
          <mc:Fallback xmlns="">
            <p:pic>
              <p:nvPicPr>
                <p:cNvPr id="311" name="Freihand 310">
                  <a:extLst>
                    <a:ext uri="{FF2B5EF4-FFF2-40B4-BE49-F238E27FC236}">
                      <a16:creationId xmlns:a16="http://schemas.microsoft.com/office/drawing/2014/main" id="{F7E5211C-006B-44D7-86CC-AC536DFD6332}"/>
                    </a:ext>
                  </a:extLst>
                </p:cNvPr>
                <p:cNvPicPr/>
                <p:nvPr/>
              </p:nvPicPr>
              <p:blipFill>
                <a:blip r:embed="rId502"/>
                <a:stretch>
                  <a:fillRect/>
                </a:stretch>
              </p:blipFill>
              <p:spPr>
                <a:xfrm>
                  <a:off x="1455423" y="6414451"/>
                  <a:ext cx="107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8FCD2F0F-F14C-4EE7-90E1-B247D512524D}"/>
                    </a:ext>
                  </a:extLst>
                </p14:cNvPr>
                <p14:cNvContentPartPr/>
                <p14:nvPr/>
              </p14:nvContentPartPr>
              <p14:xfrm>
                <a:off x="1594743" y="6481411"/>
                <a:ext cx="49680" cy="92160"/>
              </p14:xfrm>
            </p:contentPart>
          </mc:Choice>
          <mc:Fallback xmlns="">
            <p:pic>
              <p:nvPicPr>
                <p:cNvPr id="312" name="Freihand 311">
                  <a:extLst>
                    <a:ext uri="{FF2B5EF4-FFF2-40B4-BE49-F238E27FC236}">
                      <a16:creationId xmlns:a16="http://schemas.microsoft.com/office/drawing/2014/main" id="{8FCD2F0F-F14C-4EE7-90E1-B247D512524D}"/>
                    </a:ext>
                  </a:extLst>
                </p:cNvPr>
                <p:cNvPicPr/>
                <p:nvPr/>
              </p:nvPicPr>
              <p:blipFill>
                <a:blip r:embed="rId504"/>
                <a:stretch>
                  <a:fillRect/>
                </a:stretch>
              </p:blipFill>
              <p:spPr>
                <a:xfrm>
                  <a:off x="1590423" y="6477091"/>
                  <a:ext cx="5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529AE887-CC48-47CE-ABF9-00EDB888DB4B}"/>
                    </a:ext>
                  </a:extLst>
                </p14:cNvPr>
                <p14:cNvContentPartPr/>
                <p14:nvPr/>
              </p14:nvContentPartPr>
              <p14:xfrm>
                <a:off x="1635423" y="6397531"/>
                <a:ext cx="6120" cy="9720"/>
              </p14:xfrm>
            </p:contentPart>
          </mc:Choice>
          <mc:Fallback xmlns="">
            <p:pic>
              <p:nvPicPr>
                <p:cNvPr id="313" name="Freihand 312">
                  <a:extLst>
                    <a:ext uri="{FF2B5EF4-FFF2-40B4-BE49-F238E27FC236}">
                      <a16:creationId xmlns:a16="http://schemas.microsoft.com/office/drawing/2014/main" id="{529AE887-CC48-47CE-ABF9-00EDB888DB4B}"/>
                    </a:ext>
                  </a:extLst>
                </p:cNvPr>
                <p:cNvPicPr/>
                <p:nvPr/>
              </p:nvPicPr>
              <p:blipFill>
                <a:blip r:embed="rId506"/>
                <a:stretch>
                  <a:fillRect/>
                </a:stretch>
              </p:blipFill>
              <p:spPr>
                <a:xfrm>
                  <a:off x="1631103" y="6393211"/>
                  <a:ext cx="14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B0C20339-9694-439A-99B2-3B7BE752E526}"/>
                    </a:ext>
                  </a:extLst>
                </p14:cNvPr>
                <p14:cNvContentPartPr/>
                <p14:nvPr/>
              </p14:nvContentPartPr>
              <p14:xfrm>
                <a:off x="1416183" y="6362611"/>
                <a:ext cx="106560" cy="113400"/>
              </p14:xfrm>
            </p:contentPart>
          </mc:Choice>
          <mc:Fallback xmlns="">
            <p:pic>
              <p:nvPicPr>
                <p:cNvPr id="314" name="Freihand 313">
                  <a:extLst>
                    <a:ext uri="{FF2B5EF4-FFF2-40B4-BE49-F238E27FC236}">
                      <a16:creationId xmlns:a16="http://schemas.microsoft.com/office/drawing/2014/main" id="{B0C20339-9694-439A-99B2-3B7BE752E526}"/>
                    </a:ext>
                  </a:extLst>
                </p:cNvPr>
                <p:cNvPicPr/>
                <p:nvPr/>
              </p:nvPicPr>
              <p:blipFill>
                <a:blip r:embed="rId508"/>
                <a:stretch>
                  <a:fillRect/>
                </a:stretch>
              </p:blipFill>
              <p:spPr>
                <a:xfrm>
                  <a:off x="1411863" y="6358291"/>
                  <a:ext cx="115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6" name="Freihand 315">
                  <a:extLst>
                    <a:ext uri="{FF2B5EF4-FFF2-40B4-BE49-F238E27FC236}">
                      <a16:creationId xmlns:a16="http://schemas.microsoft.com/office/drawing/2014/main" id="{6DBD3F93-5081-43AC-9732-491CCFFC2A04}"/>
                    </a:ext>
                  </a:extLst>
                </p14:cNvPr>
                <p14:cNvContentPartPr/>
                <p14:nvPr/>
              </p14:nvContentPartPr>
              <p14:xfrm>
                <a:off x="1614903" y="6533611"/>
                <a:ext cx="82440" cy="127080"/>
              </p14:xfrm>
            </p:contentPart>
          </mc:Choice>
          <mc:Fallback xmlns="">
            <p:pic>
              <p:nvPicPr>
                <p:cNvPr id="316" name="Freihand 315">
                  <a:extLst>
                    <a:ext uri="{FF2B5EF4-FFF2-40B4-BE49-F238E27FC236}">
                      <a16:creationId xmlns:a16="http://schemas.microsoft.com/office/drawing/2014/main" id="{6DBD3F93-5081-43AC-9732-491CCFFC2A04}"/>
                    </a:ext>
                  </a:extLst>
                </p:cNvPr>
                <p:cNvPicPr/>
                <p:nvPr/>
              </p:nvPicPr>
              <p:blipFill>
                <a:blip r:embed="rId510"/>
                <a:stretch>
                  <a:fillRect/>
                </a:stretch>
              </p:blipFill>
              <p:spPr>
                <a:xfrm>
                  <a:off x="1610583" y="6529291"/>
                  <a:ext cx="91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3627BAAF-AD16-4411-96A3-0C1A974537D7}"/>
                    </a:ext>
                  </a:extLst>
                </p14:cNvPr>
                <p14:cNvContentPartPr/>
                <p14:nvPr/>
              </p14:nvContentPartPr>
              <p14:xfrm>
                <a:off x="1732263" y="6435331"/>
                <a:ext cx="114120" cy="301320"/>
              </p14:xfrm>
            </p:contentPart>
          </mc:Choice>
          <mc:Fallback xmlns="">
            <p:pic>
              <p:nvPicPr>
                <p:cNvPr id="317" name="Freihand 316">
                  <a:extLst>
                    <a:ext uri="{FF2B5EF4-FFF2-40B4-BE49-F238E27FC236}">
                      <a16:creationId xmlns:a16="http://schemas.microsoft.com/office/drawing/2014/main" id="{3627BAAF-AD16-4411-96A3-0C1A974537D7}"/>
                    </a:ext>
                  </a:extLst>
                </p:cNvPr>
                <p:cNvPicPr/>
                <p:nvPr/>
              </p:nvPicPr>
              <p:blipFill>
                <a:blip r:embed="rId512"/>
                <a:stretch>
                  <a:fillRect/>
                </a:stretch>
              </p:blipFill>
              <p:spPr>
                <a:xfrm>
                  <a:off x="1727943" y="6431011"/>
                  <a:ext cx="122760" cy="309960"/>
                </a:xfrm>
                <a:prstGeom prst="rect">
                  <a:avLst/>
                </a:prstGeom>
              </p:spPr>
            </p:pic>
          </mc:Fallback>
        </mc:AlternateContent>
      </p:grpSp>
      <p:grpSp>
        <p:nvGrpSpPr>
          <p:cNvPr id="326" name="Gruppieren 325">
            <a:extLst>
              <a:ext uri="{FF2B5EF4-FFF2-40B4-BE49-F238E27FC236}">
                <a16:creationId xmlns:a16="http://schemas.microsoft.com/office/drawing/2014/main" id="{BBB38571-3E38-4740-9C34-FF07EA47FC27}"/>
              </a:ext>
            </a:extLst>
          </p:cNvPr>
          <p:cNvGrpSpPr/>
          <p:nvPr/>
        </p:nvGrpSpPr>
        <p:grpSpPr>
          <a:xfrm>
            <a:off x="1459023" y="3310171"/>
            <a:ext cx="530280" cy="297360"/>
            <a:chOff x="1459023" y="3310171"/>
            <a:chExt cx="530280" cy="297360"/>
          </a:xfrm>
        </p:grpSpPr>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4F3DAF2D-540F-4454-A107-9E174A10DB24}"/>
                    </a:ext>
                  </a:extLst>
                </p14:cNvPr>
                <p14:cNvContentPartPr/>
                <p14:nvPr/>
              </p14:nvContentPartPr>
              <p14:xfrm>
                <a:off x="1459023" y="3407371"/>
                <a:ext cx="133920" cy="88200"/>
              </p14:xfrm>
            </p:contentPart>
          </mc:Choice>
          <mc:Fallback xmlns="">
            <p:pic>
              <p:nvPicPr>
                <p:cNvPr id="318" name="Freihand 317">
                  <a:extLst>
                    <a:ext uri="{FF2B5EF4-FFF2-40B4-BE49-F238E27FC236}">
                      <a16:creationId xmlns:a16="http://schemas.microsoft.com/office/drawing/2014/main" id="{4F3DAF2D-540F-4454-A107-9E174A10DB24}"/>
                    </a:ext>
                  </a:extLst>
                </p:cNvPr>
                <p:cNvPicPr/>
                <p:nvPr/>
              </p:nvPicPr>
              <p:blipFill>
                <a:blip r:embed="rId514"/>
                <a:stretch>
                  <a:fillRect/>
                </a:stretch>
              </p:blipFill>
              <p:spPr>
                <a:xfrm>
                  <a:off x="1454703" y="3403051"/>
                  <a:ext cx="142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2B317700-7287-4E5B-9CB1-DFE40A1350BF}"/>
                    </a:ext>
                  </a:extLst>
                </p14:cNvPr>
                <p14:cNvContentPartPr/>
                <p14:nvPr/>
              </p14:nvContentPartPr>
              <p14:xfrm>
                <a:off x="1525263" y="3467851"/>
                <a:ext cx="61920" cy="116640"/>
              </p14:xfrm>
            </p:contentPart>
          </mc:Choice>
          <mc:Fallback xmlns="">
            <p:pic>
              <p:nvPicPr>
                <p:cNvPr id="319" name="Freihand 318">
                  <a:extLst>
                    <a:ext uri="{FF2B5EF4-FFF2-40B4-BE49-F238E27FC236}">
                      <a16:creationId xmlns:a16="http://schemas.microsoft.com/office/drawing/2014/main" id="{2B317700-7287-4E5B-9CB1-DFE40A1350BF}"/>
                    </a:ext>
                  </a:extLst>
                </p:cNvPr>
                <p:cNvPicPr/>
                <p:nvPr/>
              </p:nvPicPr>
              <p:blipFill>
                <a:blip r:embed="rId516"/>
                <a:stretch>
                  <a:fillRect/>
                </a:stretch>
              </p:blipFill>
              <p:spPr>
                <a:xfrm>
                  <a:off x="1520943" y="3463531"/>
                  <a:ext cx="70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ED0F6782-B5F9-4142-970E-C55A0E4C0557}"/>
                    </a:ext>
                  </a:extLst>
                </p14:cNvPr>
                <p14:cNvContentPartPr/>
                <p14:nvPr/>
              </p14:nvContentPartPr>
              <p14:xfrm>
                <a:off x="1609863" y="3341131"/>
                <a:ext cx="75960" cy="109440"/>
              </p14:xfrm>
            </p:contentPart>
          </mc:Choice>
          <mc:Fallback xmlns="">
            <p:pic>
              <p:nvPicPr>
                <p:cNvPr id="320" name="Freihand 319">
                  <a:extLst>
                    <a:ext uri="{FF2B5EF4-FFF2-40B4-BE49-F238E27FC236}">
                      <a16:creationId xmlns:a16="http://schemas.microsoft.com/office/drawing/2014/main" id="{ED0F6782-B5F9-4142-970E-C55A0E4C0557}"/>
                    </a:ext>
                  </a:extLst>
                </p:cNvPr>
                <p:cNvPicPr/>
                <p:nvPr/>
              </p:nvPicPr>
              <p:blipFill>
                <a:blip r:embed="rId518"/>
                <a:stretch>
                  <a:fillRect/>
                </a:stretch>
              </p:blipFill>
              <p:spPr>
                <a:xfrm>
                  <a:off x="1605543" y="3336811"/>
                  <a:ext cx="84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58BF0A87-512B-4514-B8D5-A54AD4455993}"/>
                    </a:ext>
                  </a:extLst>
                </p14:cNvPr>
                <p14:cNvContentPartPr/>
                <p14:nvPr/>
              </p14:nvContentPartPr>
              <p14:xfrm>
                <a:off x="1680423" y="3369211"/>
                <a:ext cx="65160" cy="160200"/>
              </p14:xfrm>
            </p:contentPart>
          </mc:Choice>
          <mc:Fallback xmlns="">
            <p:pic>
              <p:nvPicPr>
                <p:cNvPr id="321" name="Freihand 320">
                  <a:extLst>
                    <a:ext uri="{FF2B5EF4-FFF2-40B4-BE49-F238E27FC236}">
                      <a16:creationId xmlns:a16="http://schemas.microsoft.com/office/drawing/2014/main" id="{58BF0A87-512B-4514-B8D5-A54AD4455993}"/>
                    </a:ext>
                  </a:extLst>
                </p:cNvPr>
                <p:cNvPicPr/>
                <p:nvPr/>
              </p:nvPicPr>
              <p:blipFill>
                <a:blip r:embed="rId520"/>
                <a:stretch>
                  <a:fillRect/>
                </a:stretch>
              </p:blipFill>
              <p:spPr>
                <a:xfrm>
                  <a:off x="1676103" y="3364891"/>
                  <a:ext cx="73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2" name="Freihand 321">
                  <a:extLst>
                    <a:ext uri="{FF2B5EF4-FFF2-40B4-BE49-F238E27FC236}">
                      <a16:creationId xmlns:a16="http://schemas.microsoft.com/office/drawing/2014/main" id="{5B95FCCE-6721-4916-AF5B-C69C8192B6A6}"/>
                    </a:ext>
                  </a:extLst>
                </p14:cNvPr>
                <p14:cNvContentPartPr/>
                <p14:nvPr/>
              </p14:nvContentPartPr>
              <p14:xfrm>
                <a:off x="1780863" y="3410251"/>
                <a:ext cx="52920" cy="73080"/>
              </p14:xfrm>
            </p:contentPart>
          </mc:Choice>
          <mc:Fallback xmlns="">
            <p:pic>
              <p:nvPicPr>
                <p:cNvPr id="322" name="Freihand 321">
                  <a:extLst>
                    <a:ext uri="{FF2B5EF4-FFF2-40B4-BE49-F238E27FC236}">
                      <a16:creationId xmlns:a16="http://schemas.microsoft.com/office/drawing/2014/main" id="{5B95FCCE-6721-4916-AF5B-C69C8192B6A6}"/>
                    </a:ext>
                  </a:extLst>
                </p:cNvPr>
                <p:cNvPicPr/>
                <p:nvPr/>
              </p:nvPicPr>
              <p:blipFill>
                <a:blip r:embed="rId522"/>
                <a:stretch>
                  <a:fillRect/>
                </a:stretch>
              </p:blipFill>
              <p:spPr>
                <a:xfrm>
                  <a:off x="1776543" y="3405931"/>
                  <a:ext cx="61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3" name="Freihand 322">
                  <a:extLst>
                    <a:ext uri="{FF2B5EF4-FFF2-40B4-BE49-F238E27FC236}">
                      <a16:creationId xmlns:a16="http://schemas.microsoft.com/office/drawing/2014/main" id="{A0B70B61-10BC-4652-983A-8EFB942286AD}"/>
                    </a:ext>
                  </a:extLst>
                </p14:cNvPr>
                <p14:cNvContentPartPr/>
                <p14:nvPr/>
              </p14:nvContentPartPr>
              <p14:xfrm>
                <a:off x="1808583" y="3356251"/>
                <a:ext cx="23760" cy="15480"/>
              </p14:xfrm>
            </p:contentPart>
          </mc:Choice>
          <mc:Fallback xmlns="">
            <p:pic>
              <p:nvPicPr>
                <p:cNvPr id="323" name="Freihand 322">
                  <a:extLst>
                    <a:ext uri="{FF2B5EF4-FFF2-40B4-BE49-F238E27FC236}">
                      <a16:creationId xmlns:a16="http://schemas.microsoft.com/office/drawing/2014/main" id="{A0B70B61-10BC-4652-983A-8EFB942286AD}"/>
                    </a:ext>
                  </a:extLst>
                </p:cNvPr>
                <p:cNvPicPr/>
                <p:nvPr/>
              </p:nvPicPr>
              <p:blipFill>
                <a:blip r:embed="rId524"/>
                <a:stretch>
                  <a:fillRect/>
                </a:stretch>
              </p:blipFill>
              <p:spPr>
                <a:xfrm>
                  <a:off x="1804263" y="3351931"/>
                  <a:ext cx="32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35D5AF19-E180-4BDE-88FE-511FFB21196B}"/>
                    </a:ext>
                  </a:extLst>
                </p14:cNvPr>
                <p14:cNvContentPartPr/>
                <p14:nvPr/>
              </p14:nvContentPartPr>
              <p14:xfrm>
                <a:off x="1813623" y="3458851"/>
                <a:ext cx="91800" cy="136440"/>
              </p14:xfrm>
            </p:contentPart>
          </mc:Choice>
          <mc:Fallback xmlns="">
            <p:pic>
              <p:nvPicPr>
                <p:cNvPr id="324" name="Freihand 323">
                  <a:extLst>
                    <a:ext uri="{FF2B5EF4-FFF2-40B4-BE49-F238E27FC236}">
                      <a16:creationId xmlns:a16="http://schemas.microsoft.com/office/drawing/2014/main" id="{35D5AF19-E180-4BDE-88FE-511FFB21196B}"/>
                    </a:ext>
                  </a:extLst>
                </p:cNvPr>
                <p:cNvPicPr/>
                <p:nvPr/>
              </p:nvPicPr>
              <p:blipFill>
                <a:blip r:embed="rId526"/>
                <a:stretch>
                  <a:fillRect/>
                </a:stretch>
              </p:blipFill>
              <p:spPr>
                <a:xfrm>
                  <a:off x="1809303" y="3454531"/>
                  <a:ext cx="10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5" name="Freihand 324">
                  <a:extLst>
                    <a:ext uri="{FF2B5EF4-FFF2-40B4-BE49-F238E27FC236}">
                      <a16:creationId xmlns:a16="http://schemas.microsoft.com/office/drawing/2014/main" id="{A7D436E6-EF5E-4AB9-AFED-264EB26D88B3}"/>
                    </a:ext>
                  </a:extLst>
                </p14:cNvPr>
                <p14:cNvContentPartPr/>
                <p14:nvPr/>
              </p14:nvContentPartPr>
              <p14:xfrm>
                <a:off x="1916223" y="3310171"/>
                <a:ext cx="73080" cy="297360"/>
              </p14:xfrm>
            </p:contentPart>
          </mc:Choice>
          <mc:Fallback xmlns="">
            <p:pic>
              <p:nvPicPr>
                <p:cNvPr id="325" name="Freihand 324">
                  <a:extLst>
                    <a:ext uri="{FF2B5EF4-FFF2-40B4-BE49-F238E27FC236}">
                      <a16:creationId xmlns:a16="http://schemas.microsoft.com/office/drawing/2014/main" id="{A7D436E6-EF5E-4AB9-AFED-264EB26D88B3}"/>
                    </a:ext>
                  </a:extLst>
                </p:cNvPr>
                <p:cNvPicPr/>
                <p:nvPr/>
              </p:nvPicPr>
              <p:blipFill>
                <a:blip r:embed="rId528"/>
                <a:stretch>
                  <a:fillRect/>
                </a:stretch>
              </p:blipFill>
              <p:spPr>
                <a:xfrm>
                  <a:off x="1911903" y="3305851"/>
                  <a:ext cx="81720" cy="30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553FF2B2-1DE1-468F-AB47-526AF496D835}"/>
                  </a:ext>
                </a:extLst>
              </p14:cNvPr>
              <p14:cNvContentPartPr/>
              <p14:nvPr/>
            </p14:nvContentPartPr>
            <p14:xfrm>
              <a:off x="1506543" y="4460371"/>
              <a:ext cx="37800" cy="60480"/>
            </p14:xfrm>
          </p:contentPart>
        </mc:Choice>
        <mc:Fallback xmlns="">
          <p:pic>
            <p:nvPicPr>
              <p:cNvPr id="328" name="Freihand 327">
                <a:extLst>
                  <a:ext uri="{FF2B5EF4-FFF2-40B4-BE49-F238E27FC236}">
                    <a16:creationId xmlns:a16="http://schemas.microsoft.com/office/drawing/2014/main" id="{553FF2B2-1DE1-468F-AB47-526AF496D835}"/>
                  </a:ext>
                </a:extLst>
              </p:cNvPr>
              <p:cNvPicPr/>
              <p:nvPr/>
            </p:nvPicPr>
            <p:blipFill>
              <a:blip r:embed="rId530"/>
              <a:stretch>
                <a:fillRect/>
              </a:stretch>
            </p:blipFill>
            <p:spPr>
              <a:xfrm>
                <a:off x="1502223" y="4456051"/>
                <a:ext cx="46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AACE4356-6C57-4383-BDE2-B7D896065640}"/>
                  </a:ext>
                </a:extLst>
              </p14:cNvPr>
              <p14:cNvContentPartPr/>
              <p14:nvPr/>
            </p14:nvContentPartPr>
            <p14:xfrm>
              <a:off x="1155543" y="4159771"/>
              <a:ext cx="2761200" cy="1834560"/>
            </p14:xfrm>
          </p:contentPart>
        </mc:Choice>
        <mc:Fallback xmlns="">
          <p:pic>
            <p:nvPicPr>
              <p:cNvPr id="329" name="Freihand 328">
                <a:extLst>
                  <a:ext uri="{FF2B5EF4-FFF2-40B4-BE49-F238E27FC236}">
                    <a16:creationId xmlns:a16="http://schemas.microsoft.com/office/drawing/2014/main" id="{AACE4356-6C57-4383-BDE2-B7D896065640}"/>
                  </a:ext>
                </a:extLst>
              </p:cNvPr>
              <p:cNvPicPr/>
              <p:nvPr/>
            </p:nvPicPr>
            <p:blipFill>
              <a:blip r:embed="rId532"/>
              <a:stretch>
                <a:fillRect/>
              </a:stretch>
            </p:blipFill>
            <p:spPr>
              <a:xfrm>
                <a:off x="1151223" y="4155451"/>
                <a:ext cx="2769840" cy="1843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0" name="Freihand 329">
                <a:extLst>
                  <a:ext uri="{FF2B5EF4-FFF2-40B4-BE49-F238E27FC236}">
                    <a16:creationId xmlns:a16="http://schemas.microsoft.com/office/drawing/2014/main" id="{48FD54A4-0C07-4742-B0E6-5355D43731B8}"/>
                  </a:ext>
                </a:extLst>
              </p14:cNvPr>
              <p14:cNvContentPartPr/>
              <p14:nvPr/>
            </p14:nvContentPartPr>
            <p14:xfrm>
              <a:off x="3216183" y="3192091"/>
              <a:ext cx="2608200" cy="2067120"/>
            </p14:xfrm>
          </p:contentPart>
        </mc:Choice>
        <mc:Fallback xmlns="">
          <p:pic>
            <p:nvPicPr>
              <p:cNvPr id="330" name="Freihand 329">
                <a:extLst>
                  <a:ext uri="{FF2B5EF4-FFF2-40B4-BE49-F238E27FC236}">
                    <a16:creationId xmlns:a16="http://schemas.microsoft.com/office/drawing/2014/main" id="{48FD54A4-0C07-4742-B0E6-5355D43731B8}"/>
                  </a:ext>
                </a:extLst>
              </p:cNvPr>
              <p:cNvPicPr/>
              <p:nvPr/>
            </p:nvPicPr>
            <p:blipFill>
              <a:blip r:embed="rId534"/>
              <a:stretch>
                <a:fillRect/>
              </a:stretch>
            </p:blipFill>
            <p:spPr>
              <a:xfrm>
                <a:off x="3211863" y="3187771"/>
                <a:ext cx="2616840" cy="2075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1" name="Freihand 330">
                <a:extLst>
                  <a:ext uri="{FF2B5EF4-FFF2-40B4-BE49-F238E27FC236}">
                    <a16:creationId xmlns:a16="http://schemas.microsoft.com/office/drawing/2014/main" id="{AA6337B2-B597-43B4-9686-A8A88A2DC637}"/>
                  </a:ext>
                </a:extLst>
              </p14:cNvPr>
              <p14:cNvContentPartPr/>
              <p14:nvPr/>
            </p14:nvContentPartPr>
            <p14:xfrm>
              <a:off x="3084063" y="4984531"/>
              <a:ext cx="439920" cy="324360"/>
            </p14:xfrm>
          </p:contentPart>
        </mc:Choice>
        <mc:Fallback xmlns="">
          <p:pic>
            <p:nvPicPr>
              <p:cNvPr id="331" name="Freihand 330">
                <a:extLst>
                  <a:ext uri="{FF2B5EF4-FFF2-40B4-BE49-F238E27FC236}">
                    <a16:creationId xmlns:a16="http://schemas.microsoft.com/office/drawing/2014/main" id="{AA6337B2-B597-43B4-9686-A8A88A2DC637}"/>
                  </a:ext>
                </a:extLst>
              </p:cNvPr>
              <p:cNvPicPr/>
              <p:nvPr/>
            </p:nvPicPr>
            <p:blipFill>
              <a:blip r:embed="rId536"/>
              <a:stretch>
                <a:fillRect/>
              </a:stretch>
            </p:blipFill>
            <p:spPr>
              <a:xfrm>
                <a:off x="3079743" y="4980211"/>
                <a:ext cx="448560" cy="333000"/>
              </a:xfrm>
              <a:prstGeom prst="rect">
                <a:avLst/>
              </a:prstGeom>
            </p:spPr>
          </p:pic>
        </mc:Fallback>
      </mc:AlternateContent>
      <p:grpSp>
        <p:nvGrpSpPr>
          <p:cNvPr id="350" name="Gruppieren 349">
            <a:extLst>
              <a:ext uri="{FF2B5EF4-FFF2-40B4-BE49-F238E27FC236}">
                <a16:creationId xmlns:a16="http://schemas.microsoft.com/office/drawing/2014/main" id="{6582FEE8-EC46-497F-A9E9-3D84291278BC}"/>
              </a:ext>
            </a:extLst>
          </p:cNvPr>
          <p:cNvGrpSpPr/>
          <p:nvPr/>
        </p:nvGrpSpPr>
        <p:grpSpPr>
          <a:xfrm>
            <a:off x="6002943" y="2707171"/>
            <a:ext cx="1675080" cy="893880"/>
            <a:chOff x="6002943" y="2707171"/>
            <a:chExt cx="1675080" cy="893880"/>
          </a:xfrm>
        </p:grpSpPr>
        <mc:AlternateContent xmlns:mc="http://schemas.openxmlformats.org/markup-compatibility/2006" xmlns:p14="http://schemas.microsoft.com/office/powerpoint/2010/main">
          <mc:Choice Requires="p14">
            <p:contentPart p14:bwMode="auto" r:id="rId537">
              <p14:nvContentPartPr>
                <p14:cNvPr id="332" name="Freihand 331">
                  <a:extLst>
                    <a:ext uri="{FF2B5EF4-FFF2-40B4-BE49-F238E27FC236}">
                      <a16:creationId xmlns:a16="http://schemas.microsoft.com/office/drawing/2014/main" id="{E9BBC7B6-1B44-46CC-A33A-49D02603363A}"/>
                    </a:ext>
                  </a:extLst>
                </p14:cNvPr>
                <p14:cNvContentPartPr/>
                <p14:nvPr/>
              </p14:nvContentPartPr>
              <p14:xfrm>
                <a:off x="6002943" y="3001291"/>
                <a:ext cx="163800" cy="133920"/>
              </p14:xfrm>
            </p:contentPart>
          </mc:Choice>
          <mc:Fallback xmlns="">
            <p:pic>
              <p:nvPicPr>
                <p:cNvPr id="332" name="Freihand 331">
                  <a:extLst>
                    <a:ext uri="{FF2B5EF4-FFF2-40B4-BE49-F238E27FC236}">
                      <a16:creationId xmlns:a16="http://schemas.microsoft.com/office/drawing/2014/main" id="{E9BBC7B6-1B44-46CC-A33A-49D02603363A}"/>
                    </a:ext>
                  </a:extLst>
                </p:cNvPr>
                <p:cNvPicPr/>
                <p:nvPr/>
              </p:nvPicPr>
              <p:blipFill>
                <a:blip r:embed="rId538"/>
                <a:stretch>
                  <a:fillRect/>
                </a:stretch>
              </p:blipFill>
              <p:spPr>
                <a:xfrm>
                  <a:off x="5998623" y="2996971"/>
                  <a:ext cx="172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3" name="Freihand 332">
                  <a:extLst>
                    <a:ext uri="{FF2B5EF4-FFF2-40B4-BE49-F238E27FC236}">
                      <a16:creationId xmlns:a16="http://schemas.microsoft.com/office/drawing/2014/main" id="{5AD60F0F-3FCC-4DBD-AB42-624CFEFFBEB1}"/>
                    </a:ext>
                  </a:extLst>
                </p14:cNvPr>
                <p14:cNvContentPartPr/>
                <p14:nvPr/>
              </p14:nvContentPartPr>
              <p14:xfrm>
                <a:off x="6190863" y="2931811"/>
                <a:ext cx="328680" cy="144360"/>
              </p14:xfrm>
            </p:contentPart>
          </mc:Choice>
          <mc:Fallback xmlns="">
            <p:pic>
              <p:nvPicPr>
                <p:cNvPr id="333" name="Freihand 332">
                  <a:extLst>
                    <a:ext uri="{FF2B5EF4-FFF2-40B4-BE49-F238E27FC236}">
                      <a16:creationId xmlns:a16="http://schemas.microsoft.com/office/drawing/2014/main" id="{5AD60F0F-3FCC-4DBD-AB42-624CFEFFBEB1}"/>
                    </a:ext>
                  </a:extLst>
                </p:cNvPr>
                <p:cNvPicPr/>
                <p:nvPr/>
              </p:nvPicPr>
              <p:blipFill>
                <a:blip r:embed="rId540"/>
                <a:stretch>
                  <a:fillRect/>
                </a:stretch>
              </p:blipFill>
              <p:spPr>
                <a:xfrm>
                  <a:off x="6186543" y="2927491"/>
                  <a:ext cx="337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5" name="Freihand 334">
                  <a:extLst>
                    <a:ext uri="{FF2B5EF4-FFF2-40B4-BE49-F238E27FC236}">
                      <a16:creationId xmlns:a16="http://schemas.microsoft.com/office/drawing/2014/main" id="{D7471A8C-0096-43A2-8135-1147F722C988}"/>
                    </a:ext>
                  </a:extLst>
                </p14:cNvPr>
                <p14:cNvContentPartPr/>
                <p14:nvPr/>
              </p14:nvContentPartPr>
              <p14:xfrm>
                <a:off x="6808983" y="2735251"/>
                <a:ext cx="275040" cy="355320"/>
              </p14:xfrm>
            </p:contentPart>
          </mc:Choice>
          <mc:Fallback xmlns="">
            <p:pic>
              <p:nvPicPr>
                <p:cNvPr id="335" name="Freihand 334">
                  <a:extLst>
                    <a:ext uri="{FF2B5EF4-FFF2-40B4-BE49-F238E27FC236}">
                      <a16:creationId xmlns:a16="http://schemas.microsoft.com/office/drawing/2014/main" id="{D7471A8C-0096-43A2-8135-1147F722C988}"/>
                    </a:ext>
                  </a:extLst>
                </p:cNvPr>
                <p:cNvPicPr/>
                <p:nvPr/>
              </p:nvPicPr>
              <p:blipFill>
                <a:blip r:embed="rId542"/>
                <a:stretch>
                  <a:fillRect/>
                </a:stretch>
              </p:blipFill>
              <p:spPr>
                <a:xfrm>
                  <a:off x="6804663" y="2730931"/>
                  <a:ext cx="283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6" name="Freihand 335">
                  <a:extLst>
                    <a:ext uri="{FF2B5EF4-FFF2-40B4-BE49-F238E27FC236}">
                      <a16:creationId xmlns:a16="http://schemas.microsoft.com/office/drawing/2014/main" id="{466D4254-1B9D-4019-8C78-B17E68B40E2E}"/>
                    </a:ext>
                  </a:extLst>
                </p14:cNvPr>
                <p14:cNvContentPartPr/>
                <p14:nvPr/>
              </p14:nvContentPartPr>
              <p14:xfrm>
                <a:off x="7107423" y="2856211"/>
                <a:ext cx="140760" cy="75600"/>
              </p14:xfrm>
            </p:contentPart>
          </mc:Choice>
          <mc:Fallback xmlns="">
            <p:pic>
              <p:nvPicPr>
                <p:cNvPr id="336" name="Freihand 335">
                  <a:extLst>
                    <a:ext uri="{FF2B5EF4-FFF2-40B4-BE49-F238E27FC236}">
                      <a16:creationId xmlns:a16="http://schemas.microsoft.com/office/drawing/2014/main" id="{466D4254-1B9D-4019-8C78-B17E68B40E2E}"/>
                    </a:ext>
                  </a:extLst>
                </p:cNvPr>
                <p:cNvPicPr/>
                <p:nvPr/>
              </p:nvPicPr>
              <p:blipFill>
                <a:blip r:embed="rId544"/>
                <a:stretch>
                  <a:fillRect/>
                </a:stretch>
              </p:blipFill>
              <p:spPr>
                <a:xfrm>
                  <a:off x="7103103" y="2851891"/>
                  <a:ext cx="149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7" name="Freihand 336">
                  <a:extLst>
                    <a:ext uri="{FF2B5EF4-FFF2-40B4-BE49-F238E27FC236}">
                      <a16:creationId xmlns:a16="http://schemas.microsoft.com/office/drawing/2014/main" id="{64F7E5A1-68B8-4A5A-8A63-BDA18D1B597F}"/>
                    </a:ext>
                  </a:extLst>
                </p14:cNvPr>
                <p14:cNvContentPartPr/>
                <p14:nvPr/>
              </p14:nvContentPartPr>
              <p14:xfrm>
                <a:off x="7257903" y="2707171"/>
                <a:ext cx="151920" cy="235440"/>
              </p14:xfrm>
            </p:contentPart>
          </mc:Choice>
          <mc:Fallback xmlns="">
            <p:pic>
              <p:nvPicPr>
                <p:cNvPr id="337" name="Freihand 336">
                  <a:extLst>
                    <a:ext uri="{FF2B5EF4-FFF2-40B4-BE49-F238E27FC236}">
                      <a16:creationId xmlns:a16="http://schemas.microsoft.com/office/drawing/2014/main" id="{64F7E5A1-68B8-4A5A-8A63-BDA18D1B597F}"/>
                    </a:ext>
                  </a:extLst>
                </p:cNvPr>
                <p:cNvPicPr/>
                <p:nvPr/>
              </p:nvPicPr>
              <p:blipFill>
                <a:blip r:embed="rId546"/>
                <a:stretch>
                  <a:fillRect/>
                </a:stretch>
              </p:blipFill>
              <p:spPr>
                <a:xfrm>
                  <a:off x="7253583" y="2702851"/>
                  <a:ext cx="160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8" name="Freihand 337">
                  <a:extLst>
                    <a:ext uri="{FF2B5EF4-FFF2-40B4-BE49-F238E27FC236}">
                      <a16:creationId xmlns:a16="http://schemas.microsoft.com/office/drawing/2014/main" id="{3F5F2520-097C-4966-B71A-9E34DFFF53A2}"/>
                    </a:ext>
                  </a:extLst>
                </p14:cNvPr>
                <p14:cNvContentPartPr/>
                <p14:nvPr/>
              </p14:nvContentPartPr>
              <p14:xfrm>
                <a:off x="7381743" y="2732731"/>
                <a:ext cx="49680" cy="61560"/>
              </p14:xfrm>
            </p:contentPart>
          </mc:Choice>
          <mc:Fallback xmlns="">
            <p:pic>
              <p:nvPicPr>
                <p:cNvPr id="338" name="Freihand 337">
                  <a:extLst>
                    <a:ext uri="{FF2B5EF4-FFF2-40B4-BE49-F238E27FC236}">
                      <a16:creationId xmlns:a16="http://schemas.microsoft.com/office/drawing/2014/main" id="{3F5F2520-097C-4966-B71A-9E34DFFF53A2}"/>
                    </a:ext>
                  </a:extLst>
                </p:cNvPr>
                <p:cNvPicPr/>
                <p:nvPr/>
              </p:nvPicPr>
              <p:blipFill>
                <a:blip r:embed="rId548"/>
                <a:stretch>
                  <a:fillRect/>
                </a:stretch>
              </p:blipFill>
              <p:spPr>
                <a:xfrm>
                  <a:off x="7377423" y="2728411"/>
                  <a:ext cx="58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9" name="Freihand 338">
                  <a:extLst>
                    <a:ext uri="{FF2B5EF4-FFF2-40B4-BE49-F238E27FC236}">
                      <a16:creationId xmlns:a16="http://schemas.microsoft.com/office/drawing/2014/main" id="{977A13FE-2CA5-471C-B95E-68D3B21AB599}"/>
                    </a:ext>
                  </a:extLst>
                </p14:cNvPr>
                <p14:cNvContentPartPr/>
                <p14:nvPr/>
              </p14:nvContentPartPr>
              <p14:xfrm>
                <a:off x="7443663" y="2798251"/>
                <a:ext cx="234360" cy="76320"/>
              </p14:xfrm>
            </p:contentPart>
          </mc:Choice>
          <mc:Fallback xmlns="">
            <p:pic>
              <p:nvPicPr>
                <p:cNvPr id="339" name="Freihand 338">
                  <a:extLst>
                    <a:ext uri="{FF2B5EF4-FFF2-40B4-BE49-F238E27FC236}">
                      <a16:creationId xmlns:a16="http://schemas.microsoft.com/office/drawing/2014/main" id="{977A13FE-2CA5-471C-B95E-68D3B21AB599}"/>
                    </a:ext>
                  </a:extLst>
                </p:cNvPr>
                <p:cNvPicPr/>
                <p:nvPr/>
              </p:nvPicPr>
              <p:blipFill>
                <a:blip r:embed="rId550"/>
                <a:stretch>
                  <a:fillRect/>
                </a:stretch>
              </p:blipFill>
              <p:spPr>
                <a:xfrm>
                  <a:off x="7439343" y="2793931"/>
                  <a:ext cx="243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1" name="Freihand 340">
                  <a:extLst>
                    <a:ext uri="{FF2B5EF4-FFF2-40B4-BE49-F238E27FC236}">
                      <a16:creationId xmlns:a16="http://schemas.microsoft.com/office/drawing/2014/main" id="{B5A3A7F2-47C4-4D8F-B122-E3548B0A7F99}"/>
                    </a:ext>
                  </a:extLst>
                </p14:cNvPr>
                <p14:cNvContentPartPr/>
                <p14:nvPr/>
              </p14:nvContentPartPr>
              <p14:xfrm>
                <a:off x="6423423" y="3321331"/>
                <a:ext cx="156600" cy="134640"/>
              </p14:xfrm>
            </p:contentPart>
          </mc:Choice>
          <mc:Fallback xmlns="">
            <p:pic>
              <p:nvPicPr>
                <p:cNvPr id="341" name="Freihand 340">
                  <a:extLst>
                    <a:ext uri="{FF2B5EF4-FFF2-40B4-BE49-F238E27FC236}">
                      <a16:creationId xmlns:a16="http://schemas.microsoft.com/office/drawing/2014/main" id="{B5A3A7F2-47C4-4D8F-B122-E3548B0A7F99}"/>
                    </a:ext>
                  </a:extLst>
                </p:cNvPr>
                <p:cNvPicPr/>
                <p:nvPr/>
              </p:nvPicPr>
              <p:blipFill>
                <a:blip r:embed="rId552"/>
                <a:stretch>
                  <a:fillRect/>
                </a:stretch>
              </p:blipFill>
              <p:spPr>
                <a:xfrm>
                  <a:off x="6419103" y="3317011"/>
                  <a:ext cx="165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2" name="Freihand 341">
                  <a:extLst>
                    <a:ext uri="{FF2B5EF4-FFF2-40B4-BE49-F238E27FC236}">
                      <a16:creationId xmlns:a16="http://schemas.microsoft.com/office/drawing/2014/main" id="{B15BDD5E-848B-4A3E-B317-68EF3CCB70E3}"/>
                    </a:ext>
                  </a:extLst>
                </p14:cNvPr>
                <p14:cNvContentPartPr/>
                <p14:nvPr/>
              </p14:nvContentPartPr>
              <p14:xfrm>
                <a:off x="6549423" y="3306211"/>
                <a:ext cx="43920" cy="294840"/>
              </p14:xfrm>
            </p:contentPart>
          </mc:Choice>
          <mc:Fallback xmlns="">
            <p:pic>
              <p:nvPicPr>
                <p:cNvPr id="342" name="Freihand 341">
                  <a:extLst>
                    <a:ext uri="{FF2B5EF4-FFF2-40B4-BE49-F238E27FC236}">
                      <a16:creationId xmlns:a16="http://schemas.microsoft.com/office/drawing/2014/main" id="{B15BDD5E-848B-4A3E-B317-68EF3CCB70E3}"/>
                    </a:ext>
                  </a:extLst>
                </p:cNvPr>
                <p:cNvPicPr/>
                <p:nvPr/>
              </p:nvPicPr>
              <p:blipFill>
                <a:blip r:embed="rId554"/>
                <a:stretch>
                  <a:fillRect/>
                </a:stretch>
              </p:blipFill>
              <p:spPr>
                <a:xfrm>
                  <a:off x="6545103" y="3301891"/>
                  <a:ext cx="525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3" name="Freihand 342">
                  <a:extLst>
                    <a:ext uri="{FF2B5EF4-FFF2-40B4-BE49-F238E27FC236}">
                      <a16:creationId xmlns:a16="http://schemas.microsoft.com/office/drawing/2014/main" id="{C54B4ECD-15F4-4F39-B017-F3AACA1287A1}"/>
                    </a:ext>
                  </a:extLst>
                </p14:cNvPr>
                <p14:cNvContentPartPr/>
                <p14:nvPr/>
              </p14:nvContentPartPr>
              <p14:xfrm>
                <a:off x="6704583" y="3216571"/>
                <a:ext cx="150120" cy="216360"/>
              </p14:xfrm>
            </p:contentPart>
          </mc:Choice>
          <mc:Fallback xmlns="">
            <p:pic>
              <p:nvPicPr>
                <p:cNvPr id="343" name="Freihand 342">
                  <a:extLst>
                    <a:ext uri="{FF2B5EF4-FFF2-40B4-BE49-F238E27FC236}">
                      <a16:creationId xmlns:a16="http://schemas.microsoft.com/office/drawing/2014/main" id="{C54B4ECD-15F4-4F39-B017-F3AACA1287A1}"/>
                    </a:ext>
                  </a:extLst>
                </p:cNvPr>
                <p:cNvPicPr/>
                <p:nvPr/>
              </p:nvPicPr>
              <p:blipFill>
                <a:blip r:embed="rId556"/>
                <a:stretch>
                  <a:fillRect/>
                </a:stretch>
              </p:blipFill>
              <p:spPr>
                <a:xfrm>
                  <a:off x="6700263" y="3212251"/>
                  <a:ext cx="158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4" name="Freihand 343">
                  <a:extLst>
                    <a:ext uri="{FF2B5EF4-FFF2-40B4-BE49-F238E27FC236}">
                      <a16:creationId xmlns:a16="http://schemas.microsoft.com/office/drawing/2014/main" id="{E3D86678-E43F-45C7-8BC5-BFE656F5BCBC}"/>
                    </a:ext>
                  </a:extLst>
                </p14:cNvPr>
                <p14:cNvContentPartPr/>
                <p14:nvPr/>
              </p14:nvContentPartPr>
              <p14:xfrm>
                <a:off x="6894303" y="3176611"/>
                <a:ext cx="50400" cy="170280"/>
              </p14:xfrm>
            </p:contentPart>
          </mc:Choice>
          <mc:Fallback xmlns="">
            <p:pic>
              <p:nvPicPr>
                <p:cNvPr id="344" name="Freihand 343">
                  <a:extLst>
                    <a:ext uri="{FF2B5EF4-FFF2-40B4-BE49-F238E27FC236}">
                      <a16:creationId xmlns:a16="http://schemas.microsoft.com/office/drawing/2014/main" id="{E3D86678-E43F-45C7-8BC5-BFE656F5BCBC}"/>
                    </a:ext>
                  </a:extLst>
                </p:cNvPr>
                <p:cNvPicPr/>
                <p:nvPr/>
              </p:nvPicPr>
              <p:blipFill>
                <a:blip r:embed="rId558"/>
                <a:stretch>
                  <a:fillRect/>
                </a:stretch>
              </p:blipFill>
              <p:spPr>
                <a:xfrm>
                  <a:off x="6889983" y="3172291"/>
                  <a:ext cx="59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D3F972DF-F0F9-4372-B506-6A3725FFDD82}"/>
                    </a:ext>
                  </a:extLst>
                </p14:cNvPr>
                <p14:cNvContentPartPr/>
                <p14:nvPr/>
              </p14:nvContentPartPr>
              <p14:xfrm>
                <a:off x="6937143" y="3165451"/>
                <a:ext cx="115200" cy="340920"/>
              </p14:xfrm>
            </p:contentPart>
          </mc:Choice>
          <mc:Fallback xmlns="">
            <p:pic>
              <p:nvPicPr>
                <p:cNvPr id="345" name="Freihand 344">
                  <a:extLst>
                    <a:ext uri="{FF2B5EF4-FFF2-40B4-BE49-F238E27FC236}">
                      <a16:creationId xmlns:a16="http://schemas.microsoft.com/office/drawing/2014/main" id="{D3F972DF-F0F9-4372-B506-6A3725FFDD82}"/>
                    </a:ext>
                  </a:extLst>
                </p:cNvPr>
                <p:cNvPicPr/>
                <p:nvPr/>
              </p:nvPicPr>
              <p:blipFill>
                <a:blip r:embed="rId560"/>
                <a:stretch>
                  <a:fillRect/>
                </a:stretch>
              </p:blipFill>
              <p:spPr>
                <a:xfrm>
                  <a:off x="6932823" y="3161131"/>
                  <a:ext cx="1238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7" name="Freihand 346">
                  <a:extLst>
                    <a:ext uri="{FF2B5EF4-FFF2-40B4-BE49-F238E27FC236}">
                      <a16:creationId xmlns:a16="http://schemas.microsoft.com/office/drawing/2014/main" id="{23EFCD11-7150-4AC2-A83D-C56F4C30752C}"/>
                    </a:ext>
                  </a:extLst>
                </p14:cNvPr>
                <p14:cNvContentPartPr/>
                <p14:nvPr/>
              </p14:nvContentPartPr>
              <p14:xfrm>
                <a:off x="7237383" y="3227371"/>
                <a:ext cx="278640" cy="37080"/>
              </p14:xfrm>
            </p:contentPart>
          </mc:Choice>
          <mc:Fallback xmlns="">
            <p:pic>
              <p:nvPicPr>
                <p:cNvPr id="347" name="Freihand 346">
                  <a:extLst>
                    <a:ext uri="{FF2B5EF4-FFF2-40B4-BE49-F238E27FC236}">
                      <a16:creationId xmlns:a16="http://schemas.microsoft.com/office/drawing/2014/main" id="{23EFCD11-7150-4AC2-A83D-C56F4C30752C}"/>
                    </a:ext>
                  </a:extLst>
                </p:cNvPr>
                <p:cNvPicPr/>
                <p:nvPr/>
              </p:nvPicPr>
              <p:blipFill>
                <a:blip r:embed="rId562"/>
                <a:stretch>
                  <a:fillRect/>
                </a:stretch>
              </p:blipFill>
              <p:spPr>
                <a:xfrm>
                  <a:off x="7232703" y="3223051"/>
                  <a:ext cx="287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8" name="Freihand 347">
                  <a:extLst>
                    <a:ext uri="{FF2B5EF4-FFF2-40B4-BE49-F238E27FC236}">
                      <a16:creationId xmlns:a16="http://schemas.microsoft.com/office/drawing/2014/main" id="{9DD1ED0E-B250-445B-B9BD-77F8101203AB}"/>
                    </a:ext>
                  </a:extLst>
                </p14:cNvPr>
                <p14:cNvContentPartPr/>
                <p14:nvPr/>
              </p14:nvContentPartPr>
              <p14:xfrm>
                <a:off x="7274823" y="3280291"/>
                <a:ext cx="249840" cy="56520"/>
              </p14:xfrm>
            </p:contentPart>
          </mc:Choice>
          <mc:Fallback xmlns="">
            <p:pic>
              <p:nvPicPr>
                <p:cNvPr id="348" name="Freihand 347">
                  <a:extLst>
                    <a:ext uri="{FF2B5EF4-FFF2-40B4-BE49-F238E27FC236}">
                      <a16:creationId xmlns:a16="http://schemas.microsoft.com/office/drawing/2014/main" id="{9DD1ED0E-B250-445B-B9BD-77F8101203AB}"/>
                    </a:ext>
                  </a:extLst>
                </p:cNvPr>
                <p:cNvPicPr/>
                <p:nvPr/>
              </p:nvPicPr>
              <p:blipFill>
                <a:blip r:embed="rId564"/>
                <a:stretch>
                  <a:fillRect/>
                </a:stretch>
              </p:blipFill>
              <p:spPr>
                <a:xfrm>
                  <a:off x="7270503" y="3275971"/>
                  <a:ext cx="258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5857554A-F845-4995-B446-7A5983ACEBCD}"/>
                    </a:ext>
                  </a:extLst>
                </p14:cNvPr>
                <p14:cNvContentPartPr/>
                <p14:nvPr/>
              </p14:nvContentPartPr>
              <p14:xfrm>
                <a:off x="7254303" y="2991571"/>
                <a:ext cx="233640" cy="166680"/>
              </p14:xfrm>
            </p:contentPart>
          </mc:Choice>
          <mc:Fallback xmlns="">
            <p:pic>
              <p:nvPicPr>
                <p:cNvPr id="349" name="Freihand 348">
                  <a:extLst>
                    <a:ext uri="{FF2B5EF4-FFF2-40B4-BE49-F238E27FC236}">
                      <a16:creationId xmlns:a16="http://schemas.microsoft.com/office/drawing/2014/main" id="{5857554A-F845-4995-B446-7A5983ACEBCD}"/>
                    </a:ext>
                  </a:extLst>
                </p:cNvPr>
                <p:cNvPicPr/>
                <p:nvPr/>
              </p:nvPicPr>
              <p:blipFill>
                <a:blip r:embed="rId566"/>
                <a:stretch>
                  <a:fillRect/>
                </a:stretch>
              </p:blipFill>
              <p:spPr>
                <a:xfrm>
                  <a:off x="7249983" y="2987251"/>
                  <a:ext cx="242280" cy="175320"/>
                </a:xfrm>
                <a:prstGeom prst="rect">
                  <a:avLst/>
                </a:prstGeom>
              </p:spPr>
            </p:pic>
          </mc:Fallback>
        </mc:AlternateContent>
      </p:grpSp>
      <p:grpSp>
        <p:nvGrpSpPr>
          <p:cNvPr id="423" name="Gruppieren 422">
            <a:extLst>
              <a:ext uri="{FF2B5EF4-FFF2-40B4-BE49-F238E27FC236}">
                <a16:creationId xmlns:a16="http://schemas.microsoft.com/office/drawing/2014/main" id="{BF434379-531B-4981-8417-1628C06BE300}"/>
              </a:ext>
            </a:extLst>
          </p:cNvPr>
          <p:cNvGrpSpPr/>
          <p:nvPr/>
        </p:nvGrpSpPr>
        <p:grpSpPr>
          <a:xfrm>
            <a:off x="7750023" y="2750371"/>
            <a:ext cx="4194360" cy="1377720"/>
            <a:chOff x="7750023" y="2750371"/>
            <a:chExt cx="4194360" cy="1377720"/>
          </a:xfrm>
        </p:grpSpPr>
        <mc:AlternateContent xmlns:mc="http://schemas.openxmlformats.org/markup-compatibility/2006" xmlns:p14="http://schemas.microsoft.com/office/powerpoint/2010/main">
          <mc:Choice Requires="p14">
            <p:contentPart p14:bwMode="auto" r:id="rId567">
              <p14:nvContentPartPr>
                <p14:cNvPr id="351" name="Freihand 350">
                  <a:extLst>
                    <a:ext uri="{FF2B5EF4-FFF2-40B4-BE49-F238E27FC236}">
                      <a16:creationId xmlns:a16="http://schemas.microsoft.com/office/drawing/2014/main" id="{BA1A5519-298C-4A54-9EAE-EE38AC63B94D}"/>
                    </a:ext>
                  </a:extLst>
                </p14:cNvPr>
                <p14:cNvContentPartPr/>
                <p14:nvPr/>
              </p14:nvContentPartPr>
              <p14:xfrm>
                <a:off x="7750023" y="3139171"/>
                <a:ext cx="124560" cy="96480"/>
              </p14:xfrm>
            </p:contentPart>
          </mc:Choice>
          <mc:Fallback xmlns="">
            <p:pic>
              <p:nvPicPr>
                <p:cNvPr id="351" name="Freihand 350">
                  <a:extLst>
                    <a:ext uri="{FF2B5EF4-FFF2-40B4-BE49-F238E27FC236}">
                      <a16:creationId xmlns:a16="http://schemas.microsoft.com/office/drawing/2014/main" id="{BA1A5519-298C-4A54-9EAE-EE38AC63B94D}"/>
                    </a:ext>
                  </a:extLst>
                </p:cNvPr>
                <p:cNvPicPr/>
                <p:nvPr/>
              </p:nvPicPr>
              <p:blipFill>
                <a:blip r:embed="rId568"/>
                <a:stretch>
                  <a:fillRect/>
                </a:stretch>
              </p:blipFill>
              <p:spPr>
                <a:xfrm>
                  <a:off x="7745703" y="3134851"/>
                  <a:ext cx="13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2" name="Freihand 351">
                  <a:extLst>
                    <a:ext uri="{FF2B5EF4-FFF2-40B4-BE49-F238E27FC236}">
                      <a16:creationId xmlns:a16="http://schemas.microsoft.com/office/drawing/2014/main" id="{882CA2F9-E59A-4E9F-B09E-461C7BCCC950}"/>
                    </a:ext>
                  </a:extLst>
                </p14:cNvPr>
                <p14:cNvContentPartPr/>
                <p14:nvPr/>
              </p14:nvContentPartPr>
              <p14:xfrm>
                <a:off x="7889703" y="3033691"/>
                <a:ext cx="129960" cy="155520"/>
              </p14:xfrm>
            </p:contentPart>
          </mc:Choice>
          <mc:Fallback xmlns="">
            <p:pic>
              <p:nvPicPr>
                <p:cNvPr id="352" name="Freihand 351">
                  <a:extLst>
                    <a:ext uri="{FF2B5EF4-FFF2-40B4-BE49-F238E27FC236}">
                      <a16:creationId xmlns:a16="http://schemas.microsoft.com/office/drawing/2014/main" id="{882CA2F9-E59A-4E9F-B09E-461C7BCCC950}"/>
                    </a:ext>
                  </a:extLst>
                </p:cNvPr>
                <p:cNvPicPr/>
                <p:nvPr/>
              </p:nvPicPr>
              <p:blipFill>
                <a:blip r:embed="rId570"/>
                <a:stretch>
                  <a:fillRect/>
                </a:stretch>
              </p:blipFill>
              <p:spPr>
                <a:xfrm>
                  <a:off x="7885383" y="3029371"/>
                  <a:ext cx="138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4" name="Freihand 353">
                  <a:extLst>
                    <a:ext uri="{FF2B5EF4-FFF2-40B4-BE49-F238E27FC236}">
                      <a16:creationId xmlns:a16="http://schemas.microsoft.com/office/drawing/2014/main" id="{57E568F1-BB8C-4D6C-91FD-47E1E391DC65}"/>
                    </a:ext>
                  </a:extLst>
                </p14:cNvPr>
                <p14:cNvContentPartPr/>
                <p14:nvPr/>
              </p14:nvContentPartPr>
              <p14:xfrm>
                <a:off x="8171223" y="3059611"/>
                <a:ext cx="94680" cy="239400"/>
              </p14:xfrm>
            </p:contentPart>
          </mc:Choice>
          <mc:Fallback xmlns="">
            <p:pic>
              <p:nvPicPr>
                <p:cNvPr id="354" name="Freihand 353">
                  <a:extLst>
                    <a:ext uri="{FF2B5EF4-FFF2-40B4-BE49-F238E27FC236}">
                      <a16:creationId xmlns:a16="http://schemas.microsoft.com/office/drawing/2014/main" id="{57E568F1-BB8C-4D6C-91FD-47E1E391DC65}"/>
                    </a:ext>
                  </a:extLst>
                </p:cNvPr>
                <p:cNvPicPr/>
                <p:nvPr/>
              </p:nvPicPr>
              <p:blipFill>
                <a:blip r:embed="rId572"/>
                <a:stretch>
                  <a:fillRect/>
                </a:stretch>
              </p:blipFill>
              <p:spPr>
                <a:xfrm>
                  <a:off x="8166903" y="3055291"/>
                  <a:ext cx="103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5" name="Freihand 354">
                  <a:extLst>
                    <a:ext uri="{FF2B5EF4-FFF2-40B4-BE49-F238E27FC236}">
                      <a16:creationId xmlns:a16="http://schemas.microsoft.com/office/drawing/2014/main" id="{43C6F22D-84FD-46D4-A17F-F20AEF6F25F4}"/>
                    </a:ext>
                  </a:extLst>
                </p14:cNvPr>
                <p14:cNvContentPartPr/>
                <p14:nvPr/>
              </p14:nvContentPartPr>
              <p14:xfrm>
                <a:off x="8289663" y="3053851"/>
                <a:ext cx="77040" cy="92520"/>
              </p14:xfrm>
            </p:contentPart>
          </mc:Choice>
          <mc:Fallback xmlns="">
            <p:pic>
              <p:nvPicPr>
                <p:cNvPr id="355" name="Freihand 354">
                  <a:extLst>
                    <a:ext uri="{FF2B5EF4-FFF2-40B4-BE49-F238E27FC236}">
                      <a16:creationId xmlns:a16="http://schemas.microsoft.com/office/drawing/2014/main" id="{43C6F22D-84FD-46D4-A17F-F20AEF6F25F4}"/>
                    </a:ext>
                  </a:extLst>
                </p:cNvPr>
                <p:cNvPicPr/>
                <p:nvPr/>
              </p:nvPicPr>
              <p:blipFill>
                <a:blip r:embed="rId574"/>
                <a:stretch>
                  <a:fillRect/>
                </a:stretch>
              </p:blipFill>
              <p:spPr>
                <a:xfrm>
                  <a:off x="8285343" y="3049531"/>
                  <a:ext cx="85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6" name="Freihand 355">
                  <a:extLst>
                    <a:ext uri="{FF2B5EF4-FFF2-40B4-BE49-F238E27FC236}">
                      <a16:creationId xmlns:a16="http://schemas.microsoft.com/office/drawing/2014/main" id="{4E4929A4-0A7C-4135-BADD-0269ED1D8E19}"/>
                    </a:ext>
                  </a:extLst>
                </p14:cNvPr>
                <p14:cNvContentPartPr/>
                <p14:nvPr/>
              </p14:nvContentPartPr>
              <p14:xfrm>
                <a:off x="8386863" y="3021451"/>
                <a:ext cx="97200" cy="99720"/>
              </p14:xfrm>
            </p:contentPart>
          </mc:Choice>
          <mc:Fallback xmlns="">
            <p:pic>
              <p:nvPicPr>
                <p:cNvPr id="356" name="Freihand 355">
                  <a:extLst>
                    <a:ext uri="{FF2B5EF4-FFF2-40B4-BE49-F238E27FC236}">
                      <a16:creationId xmlns:a16="http://schemas.microsoft.com/office/drawing/2014/main" id="{4E4929A4-0A7C-4135-BADD-0269ED1D8E19}"/>
                    </a:ext>
                  </a:extLst>
                </p:cNvPr>
                <p:cNvPicPr/>
                <p:nvPr/>
              </p:nvPicPr>
              <p:blipFill>
                <a:blip r:embed="rId576"/>
                <a:stretch>
                  <a:fillRect/>
                </a:stretch>
              </p:blipFill>
              <p:spPr>
                <a:xfrm>
                  <a:off x="8382543" y="3017131"/>
                  <a:ext cx="105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7" name="Freihand 356">
                  <a:extLst>
                    <a:ext uri="{FF2B5EF4-FFF2-40B4-BE49-F238E27FC236}">
                      <a16:creationId xmlns:a16="http://schemas.microsoft.com/office/drawing/2014/main" id="{3BE1A7A2-7384-477C-AA25-3EEB2BA8FA7E}"/>
                    </a:ext>
                  </a:extLst>
                </p14:cNvPr>
                <p14:cNvContentPartPr/>
                <p14:nvPr/>
              </p14:nvContentPartPr>
              <p14:xfrm>
                <a:off x="8506023" y="2999491"/>
                <a:ext cx="96840" cy="95040"/>
              </p14:xfrm>
            </p:contentPart>
          </mc:Choice>
          <mc:Fallback xmlns="">
            <p:pic>
              <p:nvPicPr>
                <p:cNvPr id="357" name="Freihand 356">
                  <a:extLst>
                    <a:ext uri="{FF2B5EF4-FFF2-40B4-BE49-F238E27FC236}">
                      <a16:creationId xmlns:a16="http://schemas.microsoft.com/office/drawing/2014/main" id="{3BE1A7A2-7384-477C-AA25-3EEB2BA8FA7E}"/>
                    </a:ext>
                  </a:extLst>
                </p:cNvPr>
                <p:cNvPicPr/>
                <p:nvPr/>
              </p:nvPicPr>
              <p:blipFill>
                <a:blip r:embed="rId578"/>
                <a:stretch>
                  <a:fillRect/>
                </a:stretch>
              </p:blipFill>
              <p:spPr>
                <a:xfrm>
                  <a:off x="8501703" y="2995171"/>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8" name="Freihand 357">
                  <a:extLst>
                    <a:ext uri="{FF2B5EF4-FFF2-40B4-BE49-F238E27FC236}">
                      <a16:creationId xmlns:a16="http://schemas.microsoft.com/office/drawing/2014/main" id="{87D9BB34-D16A-40C1-8876-2AEF86083B4F}"/>
                    </a:ext>
                  </a:extLst>
                </p14:cNvPr>
                <p14:cNvContentPartPr/>
                <p14:nvPr/>
              </p14:nvContentPartPr>
              <p14:xfrm>
                <a:off x="8623743" y="3024691"/>
                <a:ext cx="28080" cy="33480"/>
              </p14:xfrm>
            </p:contentPart>
          </mc:Choice>
          <mc:Fallback xmlns="">
            <p:pic>
              <p:nvPicPr>
                <p:cNvPr id="358" name="Freihand 357">
                  <a:extLst>
                    <a:ext uri="{FF2B5EF4-FFF2-40B4-BE49-F238E27FC236}">
                      <a16:creationId xmlns:a16="http://schemas.microsoft.com/office/drawing/2014/main" id="{87D9BB34-D16A-40C1-8876-2AEF86083B4F}"/>
                    </a:ext>
                  </a:extLst>
                </p:cNvPr>
                <p:cNvPicPr/>
                <p:nvPr/>
              </p:nvPicPr>
              <p:blipFill>
                <a:blip r:embed="rId580"/>
                <a:stretch>
                  <a:fillRect/>
                </a:stretch>
              </p:blipFill>
              <p:spPr>
                <a:xfrm>
                  <a:off x="8619423" y="3020371"/>
                  <a:ext cx="36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9" name="Freihand 358">
                  <a:extLst>
                    <a:ext uri="{FF2B5EF4-FFF2-40B4-BE49-F238E27FC236}">
                      <a16:creationId xmlns:a16="http://schemas.microsoft.com/office/drawing/2014/main" id="{A88CFF41-836E-4E00-BB9C-B79754E687CC}"/>
                    </a:ext>
                  </a:extLst>
                </p14:cNvPr>
                <p14:cNvContentPartPr/>
                <p14:nvPr/>
              </p14:nvContentPartPr>
              <p14:xfrm>
                <a:off x="8619783" y="2867731"/>
                <a:ext cx="5040" cy="30960"/>
              </p14:xfrm>
            </p:contentPart>
          </mc:Choice>
          <mc:Fallback xmlns="">
            <p:pic>
              <p:nvPicPr>
                <p:cNvPr id="359" name="Freihand 358">
                  <a:extLst>
                    <a:ext uri="{FF2B5EF4-FFF2-40B4-BE49-F238E27FC236}">
                      <a16:creationId xmlns:a16="http://schemas.microsoft.com/office/drawing/2014/main" id="{A88CFF41-836E-4E00-BB9C-B79754E687CC}"/>
                    </a:ext>
                  </a:extLst>
                </p:cNvPr>
                <p:cNvPicPr/>
                <p:nvPr/>
              </p:nvPicPr>
              <p:blipFill>
                <a:blip r:embed="rId582"/>
                <a:stretch>
                  <a:fillRect/>
                </a:stretch>
              </p:blipFill>
              <p:spPr>
                <a:xfrm>
                  <a:off x="8615463" y="2863411"/>
                  <a:ext cx="13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60" name="Freihand 359">
                  <a:extLst>
                    <a:ext uri="{FF2B5EF4-FFF2-40B4-BE49-F238E27FC236}">
                      <a16:creationId xmlns:a16="http://schemas.microsoft.com/office/drawing/2014/main" id="{FDC8426A-7430-4486-B44D-BCE5F39AA6D3}"/>
                    </a:ext>
                  </a:extLst>
                </p14:cNvPr>
                <p14:cNvContentPartPr/>
                <p14:nvPr/>
              </p14:nvContentPartPr>
              <p14:xfrm>
                <a:off x="8647503" y="2883211"/>
                <a:ext cx="120960" cy="180360"/>
              </p14:xfrm>
            </p:contentPart>
          </mc:Choice>
          <mc:Fallback xmlns="">
            <p:pic>
              <p:nvPicPr>
                <p:cNvPr id="360" name="Freihand 359">
                  <a:extLst>
                    <a:ext uri="{FF2B5EF4-FFF2-40B4-BE49-F238E27FC236}">
                      <a16:creationId xmlns:a16="http://schemas.microsoft.com/office/drawing/2014/main" id="{FDC8426A-7430-4486-B44D-BCE5F39AA6D3}"/>
                    </a:ext>
                  </a:extLst>
                </p:cNvPr>
                <p:cNvPicPr/>
                <p:nvPr/>
              </p:nvPicPr>
              <p:blipFill>
                <a:blip r:embed="rId584"/>
                <a:stretch>
                  <a:fillRect/>
                </a:stretch>
              </p:blipFill>
              <p:spPr>
                <a:xfrm>
                  <a:off x="8643183" y="2878891"/>
                  <a:ext cx="129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1" name="Freihand 360">
                  <a:extLst>
                    <a:ext uri="{FF2B5EF4-FFF2-40B4-BE49-F238E27FC236}">
                      <a16:creationId xmlns:a16="http://schemas.microsoft.com/office/drawing/2014/main" id="{E8EA24AB-10C1-4925-94E9-CE03DAE6E7BA}"/>
                    </a:ext>
                  </a:extLst>
                </p14:cNvPr>
                <p14:cNvContentPartPr/>
                <p14:nvPr/>
              </p14:nvContentPartPr>
              <p14:xfrm>
                <a:off x="8777823" y="2956291"/>
                <a:ext cx="135360" cy="110160"/>
              </p14:xfrm>
            </p:contentPart>
          </mc:Choice>
          <mc:Fallback xmlns="">
            <p:pic>
              <p:nvPicPr>
                <p:cNvPr id="361" name="Freihand 360">
                  <a:extLst>
                    <a:ext uri="{FF2B5EF4-FFF2-40B4-BE49-F238E27FC236}">
                      <a16:creationId xmlns:a16="http://schemas.microsoft.com/office/drawing/2014/main" id="{E8EA24AB-10C1-4925-94E9-CE03DAE6E7BA}"/>
                    </a:ext>
                  </a:extLst>
                </p:cNvPr>
                <p:cNvPicPr/>
                <p:nvPr/>
              </p:nvPicPr>
              <p:blipFill>
                <a:blip r:embed="rId586"/>
                <a:stretch>
                  <a:fillRect/>
                </a:stretch>
              </p:blipFill>
              <p:spPr>
                <a:xfrm>
                  <a:off x="8773503" y="2951971"/>
                  <a:ext cx="144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3" name="Freihand 362">
                  <a:extLst>
                    <a:ext uri="{FF2B5EF4-FFF2-40B4-BE49-F238E27FC236}">
                      <a16:creationId xmlns:a16="http://schemas.microsoft.com/office/drawing/2014/main" id="{E22D723D-C592-4506-AB15-7DA35C071A21}"/>
                    </a:ext>
                  </a:extLst>
                </p14:cNvPr>
                <p14:cNvContentPartPr/>
                <p14:nvPr/>
              </p14:nvContentPartPr>
              <p14:xfrm>
                <a:off x="9071583" y="2976091"/>
                <a:ext cx="138600" cy="189000"/>
              </p14:xfrm>
            </p:contentPart>
          </mc:Choice>
          <mc:Fallback xmlns="">
            <p:pic>
              <p:nvPicPr>
                <p:cNvPr id="363" name="Freihand 362">
                  <a:extLst>
                    <a:ext uri="{FF2B5EF4-FFF2-40B4-BE49-F238E27FC236}">
                      <a16:creationId xmlns:a16="http://schemas.microsoft.com/office/drawing/2014/main" id="{E22D723D-C592-4506-AB15-7DA35C071A21}"/>
                    </a:ext>
                  </a:extLst>
                </p:cNvPr>
                <p:cNvPicPr/>
                <p:nvPr/>
              </p:nvPicPr>
              <p:blipFill>
                <a:blip r:embed="rId588"/>
                <a:stretch>
                  <a:fillRect/>
                </a:stretch>
              </p:blipFill>
              <p:spPr>
                <a:xfrm>
                  <a:off x="9067263" y="2971771"/>
                  <a:ext cx="147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4" name="Freihand 363">
                  <a:extLst>
                    <a:ext uri="{FF2B5EF4-FFF2-40B4-BE49-F238E27FC236}">
                      <a16:creationId xmlns:a16="http://schemas.microsoft.com/office/drawing/2014/main" id="{681E10BA-767B-41AA-9B13-6BF659A589BF}"/>
                    </a:ext>
                  </a:extLst>
                </p14:cNvPr>
                <p14:cNvContentPartPr/>
                <p14:nvPr/>
              </p14:nvContentPartPr>
              <p14:xfrm>
                <a:off x="9224223" y="2981131"/>
                <a:ext cx="196200" cy="69480"/>
              </p14:xfrm>
            </p:contentPart>
          </mc:Choice>
          <mc:Fallback xmlns="">
            <p:pic>
              <p:nvPicPr>
                <p:cNvPr id="364" name="Freihand 363">
                  <a:extLst>
                    <a:ext uri="{FF2B5EF4-FFF2-40B4-BE49-F238E27FC236}">
                      <a16:creationId xmlns:a16="http://schemas.microsoft.com/office/drawing/2014/main" id="{681E10BA-767B-41AA-9B13-6BF659A589BF}"/>
                    </a:ext>
                  </a:extLst>
                </p:cNvPr>
                <p:cNvPicPr/>
                <p:nvPr/>
              </p:nvPicPr>
              <p:blipFill>
                <a:blip r:embed="rId590"/>
                <a:stretch>
                  <a:fillRect/>
                </a:stretch>
              </p:blipFill>
              <p:spPr>
                <a:xfrm>
                  <a:off x="9219903" y="2976811"/>
                  <a:ext cx="20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5" name="Freihand 364">
                  <a:extLst>
                    <a:ext uri="{FF2B5EF4-FFF2-40B4-BE49-F238E27FC236}">
                      <a16:creationId xmlns:a16="http://schemas.microsoft.com/office/drawing/2014/main" id="{348BF43E-3DB3-4EF6-A1B3-AC5966BF3F7A}"/>
                    </a:ext>
                  </a:extLst>
                </p14:cNvPr>
                <p14:cNvContentPartPr/>
                <p14:nvPr/>
              </p14:nvContentPartPr>
              <p14:xfrm>
                <a:off x="9413943" y="2930011"/>
                <a:ext cx="42480" cy="24480"/>
              </p14:xfrm>
            </p:contentPart>
          </mc:Choice>
          <mc:Fallback xmlns="">
            <p:pic>
              <p:nvPicPr>
                <p:cNvPr id="365" name="Freihand 364">
                  <a:extLst>
                    <a:ext uri="{FF2B5EF4-FFF2-40B4-BE49-F238E27FC236}">
                      <a16:creationId xmlns:a16="http://schemas.microsoft.com/office/drawing/2014/main" id="{348BF43E-3DB3-4EF6-A1B3-AC5966BF3F7A}"/>
                    </a:ext>
                  </a:extLst>
                </p:cNvPr>
                <p:cNvPicPr/>
                <p:nvPr/>
              </p:nvPicPr>
              <p:blipFill>
                <a:blip r:embed="rId592"/>
                <a:stretch>
                  <a:fillRect/>
                </a:stretch>
              </p:blipFill>
              <p:spPr>
                <a:xfrm>
                  <a:off x="9409623" y="2925691"/>
                  <a:ext cx="5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6" name="Freihand 365">
                  <a:extLst>
                    <a:ext uri="{FF2B5EF4-FFF2-40B4-BE49-F238E27FC236}">
                      <a16:creationId xmlns:a16="http://schemas.microsoft.com/office/drawing/2014/main" id="{BEC73DF6-D6FB-43A1-B758-8962A5761FBD}"/>
                    </a:ext>
                  </a:extLst>
                </p14:cNvPr>
                <p14:cNvContentPartPr/>
                <p14:nvPr/>
              </p14:nvContentPartPr>
              <p14:xfrm>
                <a:off x="9457503" y="2959531"/>
                <a:ext cx="65880" cy="78840"/>
              </p14:xfrm>
            </p:contentPart>
          </mc:Choice>
          <mc:Fallback xmlns="">
            <p:pic>
              <p:nvPicPr>
                <p:cNvPr id="366" name="Freihand 365">
                  <a:extLst>
                    <a:ext uri="{FF2B5EF4-FFF2-40B4-BE49-F238E27FC236}">
                      <a16:creationId xmlns:a16="http://schemas.microsoft.com/office/drawing/2014/main" id="{BEC73DF6-D6FB-43A1-B758-8962A5761FBD}"/>
                    </a:ext>
                  </a:extLst>
                </p:cNvPr>
                <p:cNvPicPr/>
                <p:nvPr/>
              </p:nvPicPr>
              <p:blipFill>
                <a:blip r:embed="rId594"/>
                <a:stretch>
                  <a:fillRect/>
                </a:stretch>
              </p:blipFill>
              <p:spPr>
                <a:xfrm>
                  <a:off x="9453183" y="2955211"/>
                  <a:ext cx="74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7" name="Freihand 366">
                  <a:extLst>
                    <a:ext uri="{FF2B5EF4-FFF2-40B4-BE49-F238E27FC236}">
                      <a16:creationId xmlns:a16="http://schemas.microsoft.com/office/drawing/2014/main" id="{BEAC1839-7D4C-4905-A2BB-B996126EC2EE}"/>
                    </a:ext>
                  </a:extLst>
                </p14:cNvPr>
                <p14:cNvContentPartPr/>
                <p14:nvPr/>
              </p14:nvContentPartPr>
              <p14:xfrm>
                <a:off x="9661623" y="2912371"/>
                <a:ext cx="245160" cy="253800"/>
              </p14:xfrm>
            </p:contentPart>
          </mc:Choice>
          <mc:Fallback xmlns="">
            <p:pic>
              <p:nvPicPr>
                <p:cNvPr id="367" name="Freihand 366">
                  <a:extLst>
                    <a:ext uri="{FF2B5EF4-FFF2-40B4-BE49-F238E27FC236}">
                      <a16:creationId xmlns:a16="http://schemas.microsoft.com/office/drawing/2014/main" id="{BEAC1839-7D4C-4905-A2BB-B996126EC2EE}"/>
                    </a:ext>
                  </a:extLst>
                </p:cNvPr>
                <p:cNvPicPr/>
                <p:nvPr/>
              </p:nvPicPr>
              <p:blipFill>
                <a:blip r:embed="rId596"/>
                <a:stretch>
                  <a:fillRect/>
                </a:stretch>
              </p:blipFill>
              <p:spPr>
                <a:xfrm>
                  <a:off x="9657303" y="2908051"/>
                  <a:ext cx="25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8" name="Freihand 367">
                  <a:extLst>
                    <a:ext uri="{FF2B5EF4-FFF2-40B4-BE49-F238E27FC236}">
                      <a16:creationId xmlns:a16="http://schemas.microsoft.com/office/drawing/2014/main" id="{1DD4F76E-373B-49A4-A315-A5BF9060F63F}"/>
                    </a:ext>
                  </a:extLst>
                </p14:cNvPr>
                <p14:cNvContentPartPr/>
                <p14:nvPr/>
              </p14:nvContentPartPr>
              <p14:xfrm>
                <a:off x="10095063" y="2954851"/>
                <a:ext cx="222120" cy="91080"/>
              </p14:xfrm>
            </p:contentPart>
          </mc:Choice>
          <mc:Fallback xmlns="">
            <p:pic>
              <p:nvPicPr>
                <p:cNvPr id="368" name="Freihand 367">
                  <a:extLst>
                    <a:ext uri="{FF2B5EF4-FFF2-40B4-BE49-F238E27FC236}">
                      <a16:creationId xmlns:a16="http://schemas.microsoft.com/office/drawing/2014/main" id="{1DD4F76E-373B-49A4-A315-A5BF9060F63F}"/>
                    </a:ext>
                  </a:extLst>
                </p:cNvPr>
                <p:cNvPicPr/>
                <p:nvPr/>
              </p:nvPicPr>
              <p:blipFill>
                <a:blip r:embed="rId598"/>
                <a:stretch>
                  <a:fillRect/>
                </a:stretch>
              </p:blipFill>
              <p:spPr>
                <a:xfrm>
                  <a:off x="10090743" y="2950531"/>
                  <a:ext cx="23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9" name="Freihand 368">
                  <a:extLst>
                    <a:ext uri="{FF2B5EF4-FFF2-40B4-BE49-F238E27FC236}">
                      <a16:creationId xmlns:a16="http://schemas.microsoft.com/office/drawing/2014/main" id="{88E9A26A-CAF7-4284-978B-1CD528FE9E64}"/>
                    </a:ext>
                  </a:extLst>
                </p14:cNvPr>
                <p14:cNvContentPartPr/>
                <p14:nvPr/>
              </p14:nvContentPartPr>
              <p14:xfrm>
                <a:off x="10336263" y="2888251"/>
                <a:ext cx="28800" cy="24840"/>
              </p14:xfrm>
            </p:contentPart>
          </mc:Choice>
          <mc:Fallback xmlns="">
            <p:pic>
              <p:nvPicPr>
                <p:cNvPr id="369" name="Freihand 368">
                  <a:extLst>
                    <a:ext uri="{FF2B5EF4-FFF2-40B4-BE49-F238E27FC236}">
                      <a16:creationId xmlns:a16="http://schemas.microsoft.com/office/drawing/2014/main" id="{88E9A26A-CAF7-4284-978B-1CD528FE9E64}"/>
                    </a:ext>
                  </a:extLst>
                </p:cNvPr>
                <p:cNvPicPr/>
                <p:nvPr/>
              </p:nvPicPr>
              <p:blipFill>
                <a:blip r:embed="rId600"/>
                <a:stretch>
                  <a:fillRect/>
                </a:stretch>
              </p:blipFill>
              <p:spPr>
                <a:xfrm>
                  <a:off x="10331943" y="2883931"/>
                  <a:ext cx="37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0" name="Freihand 369">
                  <a:extLst>
                    <a:ext uri="{FF2B5EF4-FFF2-40B4-BE49-F238E27FC236}">
                      <a16:creationId xmlns:a16="http://schemas.microsoft.com/office/drawing/2014/main" id="{8993B199-8517-4A35-B360-EE5F9C86848B}"/>
                    </a:ext>
                  </a:extLst>
                </p14:cNvPr>
                <p14:cNvContentPartPr/>
                <p14:nvPr/>
              </p14:nvContentPartPr>
              <p14:xfrm>
                <a:off x="10376943" y="2872771"/>
                <a:ext cx="270000" cy="173520"/>
              </p14:xfrm>
            </p:contentPart>
          </mc:Choice>
          <mc:Fallback xmlns="">
            <p:pic>
              <p:nvPicPr>
                <p:cNvPr id="370" name="Freihand 369">
                  <a:extLst>
                    <a:ext uri="{FF2B5EF4-FFF2-40B4-BE49-F238E27FC236}">
                      <a16:creationId xmlns:a16="http://schemas.microsoft.com/office/drawing/2014/main" id="{8993B199-8517-4A35-B360-EE5F9C86848B}"/>
                    </a:ext>
                  </a:extLst>
                </p:cNvPr>
                <p:cNvPicPr/>
                <p:nvPr/>
              </p:nvPicPr>
              <p:blipFill>
                <a:blip r:embed="rId602"/>
                <a:stretch>
                  <a:fillRect/>
                </a:stretch>
              </p:blipFill>
              <p:spPr>
                <a:xfrm>
                  <a:off x="10372623" y="2868451"/>
                  <a:ext cx="278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1" name="Freihand 370">
                  <a:extLst>
                    <a:ext uri="{FF2B5EF4-FFF2-40B4-BE49-F238E27FC236}">
                      <a16:creationId xmlns:a16="http://schemas.microsoft.com/office/drawing/2014/main" id="{E04654AB-3DAD-448E-9E05-A438E5412120}"/>
                    </a:ext>
                  </a:extLst>
                </p14:cNvPr>
                <p14:cNvContentPartPr/>
                <p14:nvPr/>
              </p14:nvContentPartPr>
              <p14:xfrm>
                <a:off x="10650183" y="2945491"/>
                <a:ext cx="102960" cy="79920"/>
              </p14:xfrm>
            </p:contentPart>
          </mc:Choice>
          <mc:Fallback xmlns="">
            <p:pic>
              <p:nvPicPr>
                <p:cNvPr id="371" name="Freihand 370">
                  <a:extLst>
                    <a:ext uri="{FF2B5EF4-FFF2-40B4-BE49-F238E27FC236}">
                      <a16:creationId xmlns:a16="http://schemas.microsoft.com/office/drawing/2014/main" id="{E04654AB-3DAD-448E-9E05-A438E5412120}"/>
                    </a:ext>
                  </a:extLst>
                </p:cNvPr>
                <p:cNvPicPr/>
                <p:nvPr/>
              </p:nvPicPr>
              <p:blipFill>
                <a:blip r:embed="rId604"/>
                <a:stretch>
                  <a:fillRect/>
                </a:stretch>
              </p:blipFill>
              <p:spPr>
                <a:xfrm>
                  <a:off x="10645863" y="2941171"/>
                  <a:ext cx="111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2" name="Freihand 371">
                  <a:extLst>
                    <a:ext uri="{FF2B5EF4-FFF2-40B4-BE49-F238E27FC236}">
                      <a16:creationId xmlns:a16="http://schemas.microsoft.com/office/drawing/2014/main" id="{6B126F0C-C8B8-46C6-9784-D1705821E0B1}"/>
                    </a:ext>
                  </a:extLst>
                </p14:cNvPr>
                <p14:cNvContentPartPr/>
                <p14:nvPr/>
              </p14:nvContentPartPr>
              <p14:xfrm>
                <a:off x="10734783" y="2889691"/>
                <a:ext cx="74160" cy="169200"/>
              </p14:xfrm>
            </p:contentPart>
          </mc:Choice>
          <mc:Fallback xmlns="">
            <p:pic>
              <p:nvPicPr>
                <p:cNvPr id="372" name="Freihand 371">
                  <a:extLst>
                    <a:ext uri="{FF2B5EF4-FFF2-40B4-BE49-F238E27FC236}">
                      <a16:creationId xmlns:a16="http://schemas.microsoft.com/office/drawing/2014/main" id="{6B126F0C-C8B8-46C6-9784-D1705821E0B1}"/>
                    </a:ext>
                  </a:extLst>
                </p:cNvPr>
                <p:cNvPicPr/>
                <p:nvPr/>
              </p:nvPicPr>
              <p:blipFill>
                <a:blip r:embed="rId606"/>
                <a:stretch>
                  <a:fillRect/>
                </a:stretch>
              </p:blipFill>
              <p:spPr>
                <a:xfrm>
                  <a:off x="10730463" y="2885371"/>
                  <a:ext cx="82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3" name="Freihand 372">
                  <a:extLst>
                    <a:ext uri="{FF2B5EF4-FFF2-40B4-BE49-F238E27FC236}">
                      <a16:creationId xmlns:a16="http://schemas.microsoft.com/office/drawing/2014/main" id="{DE94FB1E-139E-40F7-AC7C-58222124CF89}"/>
                    </a:ext>
                  </a:extLst>
                </p14:cNvPr>
                <p14:cNvContentPartPr/>
                <p14:nvPr/>
              </p14:nvContentPartPr>
              <p14:xfrm>
                <a:off x="10825143" y="2935771"/>
                <a:ext cx="122400" cy="106560"/>
              </p14:xfrm>
            </p:contentPart>
          </mc:Choice>
          <mc:Fallback xmlns="">
            <p:pic>
              <p:nvPicPr>
                <p:cNvPr id="373" name="Freihand 372">
                  <a:extLst>
                    <a:ext uri="{FF2B5EF4-FFF2-40B4-BE49-F238E27FC236}">
                      <a16:creationId xmlns:a16="http://schemas.microsoft.com/office/drawing/2014/main" id="{DE94FB1E-139E-40F7-AC7C-58222124CF89}"/>
                    </a:ext>
                  </a:extLst>
                </p:cNvPr>
                <p:cNvPicPr/>
                <p:nvPr/>
              </p:nvPicPr>
              <p:blipFill>
                <a:blip r:embed="rId608"/>
                <a:stretch>
                  <a:fillRect/>
                </a:stretch>
              </p:blipFill>
              <p:spPr>
                <a:xfrm>
                  <a:off x="10820823" y="2931451"/>
                  <a:ext cx="13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4" name="Freihand 373">
                  <a:extLst>
                    <a:ext uri="{FF2B5EF4-FFF2-40B4-BE49-F238E27FC236}">
                      <a16:creationId xmlns:a16="http://schemas.microsoft.com/office/drawing/2014/main" id="{C1A3776E-B310-4FCB-8433-1041AC7AACEC}"/>
                    </a:ext>
                  </a:extLst>
                </p14:cNvPr>
                <p14:cNvContentPartPr/>
                <p14:nvPr/>
              </p14:nvContentPartPr>
              <p14:xfrm>
                <a:off x="11039703" y="2942611"/>
                <a:ext cx="84600" cy="99360"/>
              </p14:xfrm>
            </p:contentPart>
          </mc:Choice>
          <mc:Fallback xmlns="">
            <p:pic>
              <p:nvPicPr>
                <p:cNvPr id="374" name="Freihand 373">
                  <a:extLst>
                    <a:ext uri="{FF2B5EF4-FFF2-40B4-BE49-F238E27FC236}">
                      <a16:creationId xmlns:a16="http://schemas.microsoft.com/office/drawing/2014/main" id="{C1A3776E-B310-4FCB-8433-1041AC7AACEC}"/>
                    </a:ext>
                  </a:extLst>
                </p:cNvPr>
                <p:cNvPicPr/>
                <p:nvPr/>
              </p:nvPicPr>
              <p:blipFill>
                <a:blip r:embed="rId610"/>
                <a:stretch>
                  <a:fillRect/>
                </a:stretch>
              </p:blipFill>
              <p:spPr>
                <a:xfrm>
                  <a:off x="11035383" y="2938291"/>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5" name="Freihand 374">
                  <a:extLst>
                    <a:ext uri="{FF2B5EF4-FFF2-40B4-BE49-F238E27FC236}">
                      <a16:creationId xmlns:a16="http://schemas.microsoft.com/office/drawing/2014/main" id="{9DEEAA00-46C1-4C14-9277-7071A0F3BF2A}"/>
                    </a:ext>
                  </a:extLst>
                </p14:cNvPr>
                <p14:cNvContentPartPr/>
                <p14:nvPr/>
              </p14:nvContentPartPr>
              <p14:xfrm>
                <a:off x="11134383" y="2872771"/>
                <a:ext cx="316080" cy="155520"/>
              </p14:xfrm>
            </p:contentPart>
          </mc:Choice>
          <mc:Fallback xmlns="">
            <p:pic>
              <p:nvPicPr>
                <p:cNvPr id="375" name="Freihand 374">
                  <a:extLst>
                    <a:ext uri="{FF2B5EF4-FFF2-40B4-BE49-F238E27FC236}">
                      <a16:creationId xmlns:a16="http://schemas.microsoft.com/office/drawing/2014/main" id="{9DEEAA00-46C1-4C14-9277-7071A0F3BF2A}"/>
                    </a:ext>
                  </a:extLst>
                </p:cNvPr>
                <p:cNvPicPr/>
                <p:nvPr/>
              </p:nvPicPr>
              <p:blipFill>
                <a:blip r:embed="rId612"/>
                <a:stretch>
                  <a:fillRect/>
                </a:stretch>
              </p:blipFill>
              <p:spPr>
                <a:xfrm>
                  <a:off x="11130063" y="2868451"/>
                  <a:ext cx="324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6" name="Freihand 375">
                  <a:extLst>
                    <a:ext uri="{FF2B5EF4-FFF2-40B4-BE49-F238E27FC236}">
                      <a16:creationId xmlns:a16="http://schemas.microsoft.com/office/drawing/2014/main" id="{057F5D24-3C3C-4557-BFEC-51745647006A}"/>
                    </a:ext>
                  </a:extLst>
                </p14:cNvPr>
                <p14:cNvContentPartPr/>
                <p14:nvPr/>
              </p14:nvContentPartPr>
              <p14:xfrm>
                <a:off x="11532543" y="2885371"/>
                <a:ext cx="133920" cy="120240"/>
              </p14:xfrm>
            </p:contentPart>
          </mc:Choice>
          <mc:Fallback xmlns="">
            <p:pic>
              <p:nvPicPr>
                <p:cNvPr id="376" name="Freihand 375">
                  <a:extLst>
                    <a:ext uri="{FF2B5EF4-FFF2-40B4-BE49-F238E27FC236}">
                      <a16:creationId xmlns:a16="http://schemas.microsoft.com/office/drawing/2014/main" id="{057F5D24-3C3C-4557-BFEC-51745647006A}"/>
                    </a:ext>
                  </a:extLst>
                </p:cNvPr>
                <p:cNvPicPr/>
                <p:nvPr/>
              </p:nvPicPr>
              <p:blipFill>
                <a:blip r:embed="rId614"/>
                <a:stretch>
                  <a:fillRect/>
                </a:stretch>
              </p:blipFill>
              <p:spPr>
                <a:xfrm>
                  <a:off x="11528223" y="2881051"/>
                  <a:ext cx="142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7" name="Freihand 376">
                  <a:extLst>
                    <a:ext uri="{FF2B5EF4-FFF2-40B4-BE49-F238E27FC236}">
                      <a16:creationId xmlns:a16="http://schemas.microsoft.com/office/drawing/2014/main" id="{91A61EB5-06B5-42DE-B041-D72A3C870A5E}"/>
                    </a:ext>
                  </a:extLst>
                </p14:cNvPr>
                <p14:cNvContentPartPr/>
                <p14:nvPr/>
              </p14:nvContentPartPr>
              <p14:xfrm>
                <a:off x="11556663" y="2750371"/>
                <a:ext cx="27000" cy="41760"/>
              </p14:xfrm>
            </p:contentPart>
          </mc:Choice>
          <mc:Fallback xmlns="">
            <p:pic>
              <p:nvPicPr>
                <p:cNvPr id="377" name="Freihand 376">
                  <a:extLst>
                    <a:ext uri="{FF2B5EF4-FFF2-40B4-BE49-F238E27FC236}">
                      <a16:creationId xmlns:a16="http://schemas.microsoft.com/office/drawing/2014/main" id="{91A61EB5-06B5-42DE-B041-D72A3C870A5E}"/>
                    </a:ext>
                  </a:extLst>
                </p:cNvPr>
                <p:cNvPicPr/>
                <p:nvPr/>
              </p:nvPicPr>
              <p:blipFill>
                <a:blip r:embed="rId616"/>
                <a:stretch>
                  <a:fillRect/>
                </a:stretch>
              </p:blipFill>
              <p:spPr>
                <a:xfrm>
                  <a:off x="11552343" y="2746051"/>
                  <a:ext cx="35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8" name="Freihand 377">
                  <a:extLst>
                    <a:ext uri="{FF2B5EF4-FFF2-40B4-BE49-F238E27FC236}">
                      <a16:creationId xmlns:a16="http://schemas.microsoft.com/office/drawing/2014/main" id="{DDE4E98B-82A8-4E57-92CE-00EB01437BBE}"/>
                    </a:ext>
                  </a:extLst>
                </p14:cNvPr>
                <p14:cNvContentPartPr/>
                <p14:nvPr/>
              </p14:nvContentPartPr>
              <p14:xfrm>
                <a:off x="9634623" y="3302251"/>
                <a:ext cx="218880" cy="74880"/>
              </p14:xfrm>
            </p:contentPart>
          </mc:Choice>
          <mc:Fallback xmlns="">
            <p:pic>
              <p:nvPicPr>
                <p:cNvPr id="378" name="Freihand 377">
                  <a:extLst>
                    <a:ext uri="{FF2B5EF4-FFF2-40B4-BE49-F238E27FC236}">
                      <a16:creationId xmlns:a16="http://schemas.microsoft.com/office/drawing/2014/main" id="{DDE4E98B-82A8-4E57-92CE-00EB01437BBE}"/>
                    </a:ext>
                  </a:extLst>
                </p:cNvPr>
                <p:cNvPicPr/>
                <p:nvPr/>
              </p:nvPicPr>
              <p:blipFill>
                <a:blip r:embed="rId618"/>
                <a:stretch>
                  <a:fillRect/>
                </a:stretch>
              </p:blipFill>
              <p:spPr>
                <a:xfrm>
                  <a:off x="9630303" y="3297931"/>
                  <a:ext cx="227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9" name="Freihand 378">
                  <a:extLst>
                    <a:ext uri="{FF2B5EF4-FFF2-40B4-BE49-F238E27FC236}">
                      <a16:creationId xmlns:a16="http://schemas.microsoft.com/office/drawing/2014/main" id="{54834615-DF32-4ADE-A266-D0E883CEAB7D}"/>
                    </a:ext>
                  </a:extLst>
                </p14:cNvPr>
                <p14:cNvContentPartPr/>
                <p14:nvPr/>
              </p14:nvContentPartPr>
              <p14:xfrm>
                <a:off x="9860343" y="3252211"/>
                <a:ext cx="183600" cy="124560"/>
              </p14:xfrm>
            </p:contentPart>
          </mc:Choice>
          <mc:Fallback xmlns="">
            <p:pic>
              <p:nvPicPr>
                <p:cNvPr id="379" name="Freihand 378">
                  <a:extLst>
                    <a:ext uri="{FF2B5EF4-FFF2-40B4-BE49-F238E27FC236}">
                      <a16:creationId xmlns:a16="http://schemas.microsoft.com/office/drawing/2014/main" id="{54834615-DF32-4ADE-A266-D0E883CEAB7D}"/>
                    </a:ext>
                  </a:extLst>
                </p:cNvPr>
                <p:cNvPicPr/>
                <p:nvPr/>
              </p:nvPicPr>
              <p:blipFill>
                <a:blip r:embed="rId620"/>
                <a:stretch>
                  <a:fillRect/>
                </a:stretch>
              </p:blipFill>
              <p:spPr>
                <a:xfrm>
                  <a:off x="9856023" y="3247891"/>
                  <a:ext cx="192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0" name="Freihand 379">
                  <a:extLst>
                    <a:ext uri="{FF2B5EF4-FFF2-40B4-BE49-F238E27FC236}">
                      <a16:creationId xmlns:a16="http://schemas.microsoft.com/office/drawing/2014/main" id="{F6FEEAD5-06E9-447A-91C4-6A2345723F36}"/>
                    </a:ext>
                  </a:extLst>
                </p14:cNvPr>
                <p14:cNvContentPartPr/>
                <p14:nvPr/>
              </p14:nvContentPartPr>
              <p14:xfrm>
                <a:off x="10138623" y="3255451"/>
                <a:ext cx="190080" cy="100800"/>
              </p14:xfrm>
            </p:contentPart>
          </mc:Choice>
          <mc:Fallback xmlns="">
            <p:pic>
              <p:nvPicPr>
                <p:cNvPr id="380" name="Freihand 379">
                  <a:extLst>
                    <a:ext uri="{FF2B5EF4-FFF2-40B4-BE49-F238E27FC236}">
                      <a16:creationId xmlns:a16="http://schemas.microsoft.com/office/drawing/2014/main" id="{F6FEEAD5-06E9-447A-91C4-6A2345723F36}"/>
                    </a:ext>
                  </a:extLst>
                </p:cNvPr>
                <p:cNvPicPr/>
                <p:nvPr/>
              </p:nvPicPr>
              <p:blipFill>
                <a:blip r:embed="rId622"/>
                <a:stretch>
                  <a:fillRect/>
                </a:stretch>
              </p:blipFill>
              <p:spPr>
                <a:xfrm>
                  <a:off x="10134303" y="3251131"/>
                  <a:ext cx="19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1" name="Freihand 380">
                  <a:extLst>
                    <a:ext uri="{FF2B5EF4-FFF2-40B4-BE49-F238E27FC236}">
                      <a16:creationId xmlns:a16="http://schemas.microsoft.com/office/drawing/2014/main" id="{11DDD372-313E-4D62-A271-7302F69B5B97}"/>
                    </a:ext>
                  </a:extLst>
                </p14:cNvPr>
                <p14:cNvContentPartPr/>
                <p14:nvPr/>
              </p14:nvContentPartPr>
              <p14:xfrm>
                <a:off x="10302423" y="3192811"/>
                <a:ext cx="14760" cy="33120"/>
              </p14:xfrm>
            </p:contentPart>
          </mc:Choice>
          <mc:Fallback xmlns="">
            <p:pic>
              <p:nvPicPr>
                <p:cNvPr id="381" name="Freihand 380">
                  <a:extLst>
                    <a:ext uri="{FF2B5EF4-FFF2-40B4-BE49-F238E27FC236}">
                      <a16:creationId xmlns:a16="http://schemas.microsoft.com/office/drawing/2014/main" id="{11DDD372-313E-4D62-A271-7302F69B5B97}"/>
                    </a:ext>
                  </a:extLst>
                </p:cNvPr>
                <p:cNvPicPr/>
                <p:nvPr/>
              </p:nvPicPr>
              <p:blipFill>
                <a:blip r:embed="rId624"/>
                <a:stretch>
                  <a:fillRect/>
                </a:stretch>
              </p:blipFill>
              <p:spPr>
                <a:xfrm>
                  <a:off x="10298103" y="3188491"/>
                  <a:ext cx="2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2" name="Freihand 381">
                  <a:extLst>
                    <a:ext uri="{FF2B5EF4-FFF2-40B4-BE49-F238E27FC236}">
                      <a16:creationId xmlns:a16="http://schemas.microsoft.com/office/drawing/2014/main" id="{48F1662F-722E-44EC-92B0-E724E698C926}"/>
                    </a:ext>
                  </a:extLst>
                </p14:cNvPr>
                <p14:cNvContentPartPr/>
                <p14:nvPr/>
              </p14:nvContentPartPr>
              <p14:xfrm>
                <a:off x="10376943" y="3274891"/>
                <a:ext cx="126000" cy="87480"/>
              </p14:xfrm>
            </p:contentPart>
          </mc:Choice>
          <mc:Fallback xmlns="">
            <p:pic>
              <p:nvPicPr>
                <p:cNvPr id="382" name="Freihand 381">
                  <a:extLst>
                    <a:ext uri="{FF2B5EF4-FFF2-40B4-BE49-F238E27FC236}">
                      <a16:creationId xmlns:a16="http://schemas.microsoft.com/office/drawing/2014/main" id="{48F1662F-722E-44EC-92B0-E724E698C926}"/>
                    </a:ext>
                  </a:extLst>
                </p:cNvPr>
                <p:cNvPicPr/>
                <p:nvPr/>
              </p:nvPicPr>
              <p:blipFill>
                <a:blip r:embed="rId626"/>
                <a:stretch>
                  <a:fillRect/>
                </a:stretch>
              </p:blipFill>
              <p:spPr>
                <a:xfrm>
                  <a:off x="10372623" y="3270571"/>
                  <a:ext cx="13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3" name="Freihand 382">
                  <a:extLst>
                    <a:ext uri="{FF2B5EF4-FFF2-40B4-BE49-F238E27FC236}">
                      <a16:creationId xmlns:a16="http://schemas.microsoft.com/office/drawing/2014/main" id="{258050C1-E634-46D1-850A-DA24E6687BF1}"/>
                    </a:ext>
                  </a:extLst>
                </p14:cNvPr>
                <p14:cNvContentPartPr/>
                <p14:nvPr/>
              </p14:nvContentPartPr>
              <p14:xfrm>
                <a:off x="10492143" y="3291091"/>
                <a:ext cx="312840" cy="52560"/>
              </p14:xfrm>
            </p:contentPart>
          </mc:Choice>
          <mc:Fallback xmlns="">
            <p:pic>
              <p:nvPicPr>
                <p:cNvPr id="383" name="Freihand 382">
                  <a:extLst>
                    <a:ext uri="{FF2B5EF4-FFF2-40B4-BE49-F238E27FC236}">
                      <a16:creationId xmlns:a16="http://schemas.microsoft.com/office/drawing/2014/main" id="{258050C1-E634-46D1-850A-DA24E6687BF1}"/>
                    </a:ext>
                  </a:extLst>
                </p:cNvPr>
                <p:cNvPicPr/>
                <p:nvPr/>
              </p:nvPicPr>
              <p:blipFill>
                <a:blip r:embed="rId628"/>
                <a:stretch>
                  <a:fillRect/>
                </a:stretch>
              </p:blipFill>
              <p:spPr>
                <a:xfrm>
                  <a:off x="10487823" y="3286771"/>
                  <a:ext cx="321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4" name="Freihand 383">
                  <a:extLst>
                    <a:ext uri="{FF2B5EF4-FFF2-40B4-BE49-F238E27FC236}">
                      <a16:creationId xmlns:a16="http://schemas.microsoft.com/office/drawing/2014/main" id="{396A37AA-A85E-41A0-8DFC-8ABC5E0DE90E}"/>
                    </a:ext>
                  </a:extLst>
                </p14:cNvPr>
                <p14:cNvContentPartPr/>
                <p14:nvPr/>
              </p14:nvContentPartPr>
              <p14:xfrm>
                <a:off x="10841343" y="3266611"/>
                <a:ext cx="90000" cy="73440"/>
              </p14:xfrm>
            </p:contentPart>
          </mc:Choice>
          <mc:Fallback xmlns="">
            <p:pic>
              <p:nvPicPr>
                <p:cNvPr id="384" name="Freihand 383">
                  <a:extLst>
                    <a:ext uri="{FF2B5EF4-FFF2-40B4-BE49-F238E27FC236}">
                      <a16:creationId xmlns:a16="http://schemas.microsoft.com/office/drawing/2014/main" id="{396A37AA-A85E-41A0-8DFC-8ABC5E0DE90E}"/>
                    </a:ext>
                  </a:extLst>
                </p:cNvPr>
                <p:cNvPicPr/>
                <p:nvPr/>
              </p:nvPicPr>
              <p:blipFill>
                <a:blip r:embed="rId630"/>
                <a:stretch>
                  <a:fillRect/>
                </a:stretch>
              </p:blipFill>
              <p:spPr>
                <a:xfrm>
                  <a:off x="10837023" y="3262291"/>
                  <a:ext cx="98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5" name="Freihand 384">
                  <a:extLst>
                    <a:ext uri="{FF2B5EF4-FFF2-40B4-BE49-F238E27FC236}">
                      <a16:creationId xmlns:a16="http://schemas.microsoft.com/office/drawing/2014/main" id="{81E25671-AD1B-4D5E-A5DC-DF753AEF756A}"/>
                    </a:ext>
                  </a:extLst>
                </p14:cNvPr>
                <p14:cNvContentPartPr/>
                <p14:nvPr/>
              </p14:nvContentPartPr>
              <p14:xfrm>
                <a:off x="11119623" y="3245371"/>
                <a:ext cx="160200" cy="172440"/>
              </p14:xfrm>
            </p:contentPart>
          </mc:Choice>
          <mc:Fallback xmlns="">
            <p:pic>
              <p:nvPicPr>
                <p:cNvPr id="385" name="Freihand 384">
                  <a:extLst>
                    <a:ext uri="{FF2B5EF4-FFF2-40B4-BE49-F238E27FC236}">
                      <a16:creationId xmlns:a16="http://schemas.microsoft.com/office/drawing/2014/main" id="{81E25671-AD1B-4D5E-A5DC-DF753AEF756A}"/>
                    </a:ext>
                  </a:extLst>
                </p:cNvPr>
                <p:cNvPicPr/>
                <p:nvPr/>
              </p:nvPicPr>
              <p:blipFill>
                <a:blip r:embed="rId632"/>
                <a:stretch>
                  <a:fillRect/>
                </a:stretch>
              </p:blipFill>
              <p:spPr>
                <a:xfrm>
                  <a:off x="11115303" y="3241051"/>
                  <a:ext cx="168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4B77DD60-F1E5-415C-9521-BB6BB4AAAD8C}"/>
                    </a:ext>
                  </a:extLst>
                </p14:cNvPr>
                <p14:cNvContentPartPr/>
                <p14:nvPr/>
              </p14:nvContentPartPr>
              <p14:xfrm>
                <a:off x="11377023" y="3313051"/>
                <a:ext cx="37440" cy="11160"/>
              </p14:xfrm>
            </p:contentPart>
          </mc:Choice>
          <mc:Fallback xmlns="">
            <p:pic>
              <p:nvPicPr>
                <p:cNvPr id="389" name="Freihand 388">
                  <a:extLst>
                    <a:ext uri="{FF2B5EF4-FFF2-40B4-BE49-F238E27FC236}">
                      <a16:creationId xmlns:a16="http://schemas.microsoft.com/office/drawing/2014/main" id="{4B77DD60-F1E5-415C-9521-BB6BB4AAAD8C}"/>
                    </a:ext>
                  </a:extLst>
                </p:cNvPr>
                <p:cNvPicPr/>
                <p:nvPr/>
              </p:nvPicPr>
              <p:blipFill>
                <a:blip r:embed="rId634"/>
                <a:stretch>
                  <a:fillRect/>
                </a:stretch>
              </p:blipFill>
              <p:spPr>
                <a:xfrm>
                  <a:off x="11372703" y="3308731"/>
                  <a:ext cx="4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0" name="Freihand 389">
                  <a:extLst>
                    <a:ext uri="{FF2B5EF4-FFF2-40B4-BE49-F238E27FC236}">
                      <a16:creationId xmlns:a16="http://schemas.microsoft.com/office/drawing/2014/main" id="{FD7AA798-1889-4BCA-9E3B-1B1AA09636CA}"/>
                    </a:ext>
                  </a:extLst>
                </p14:cNvPr>
                <p14:cNvContentPartPr/>
                <p14:nvPr/>
              </p14:nvContentPartPr>
              <p14:xfrm>
                <a:off x="11398263" y="3300451"/>
                <a:ext cx="14760" cy="78120"/>
              </p14:xfrm>
            </p:contentPart>
          </mc:Choice>
          <mc:Fallback xmlns="">
            <p:pic>
              <p:nvPicPr>
                <p:cNvPr id="390" name="Freihand 389">
                  <a:extLst>
                    <a:ext uri="{FF2B5EF4-FFF2-40B4-BE49-F238E27FC236}">
                      <a16:creationId xmlns:a16="http://schemas.microsoft.com/office/drawing/2014/main" id="{FD7AA798-1889-4BCA-9E3B-1B1AA09636CA}"/>
                    </a:ext>
                  </a:extLst>
                </p:cNvPr>
                <p:cNvPicPr/>
                <p:nvPr/>
              </p:nvPicPr>
              <p:blipFill>
                <a:blip r:embed="rId636"/>
                <a:stretch>
                  <a:fillRect/>
                </a:stretch>
              </p:blipFill>
              <p:spPr>
                <a:xfrm>
                  <a:off x="11393943" y="3296131"/>
                  <a:ext cx="23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103414B4-3B83-4AED-A6A7-82BD02472E84}"/>
                    </a:ext>
                  </a:extLst>
                </p14:cNvPr>
                <p14:cNvContentPartPr/>
                <p14:nvPr/>
              </p14:nvContentPartPr>
              <p14:xfrm>
                <a:off x="11532543" y="3099211"/>
                <a:ext cx="155880" cy="307440"/>
              </p14:xfrm>
            </p:contentPart>
          </mc:Choice>
          <mc:Fallback xmlns="">
            <p:pic>
              <p:nvPicPr>
                <p:cNvPr id="392" name="Freihand 391">
                  <a:extLst>
                    <a:ext uri="{FF2B5EF4-FFF2-40B4-BE49-F238E27FC236}">
                      <a16:creationId xmlns:a16="http://schemas.microsoft.com/office/drawing/2014/main" id="{103414B4-3B83-4AED-A6A7-82BD02472E84}"/>
                    </a:ext>
                  </a:extLst>
                </p:cNvPr>
                <p:cNvPicPr/>
                <p:nvPr/>
              </p:nvPicPr>
              <p:blipFill>
                <a:blip r:embed="rId638"/>
                <a:stretch>
                  <a:fillRect/>
                </a:stretch>
              </p:blipFill>
              <p:spPr>
                <a:xfrm>
                  <a:off x="11528223" y="3094891"/>
                  <a:ext cx="1645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3" name="Freihand 392">
                  <a:extLst>
                    <a:ext uri="{FF2B5EF4-FFF2-40B4-BE49-F238E27FC236}">
                      <a16:creationId xmlns:a16="http://schemas.microsoft.com/office/drawing/2014/main" id="{527172AF-4A0D-44A3-BA5F-70F0E828BDE2}"/>
                    </a:ext>
                  </a:extLst>
                </p14:cNvPr>
                <p14:cNvContentPartPr/>
                <p14:nvPr/>
              </p14:nvContentPartPr>
              <p14:xfrm>
                <a:off x="11581863" y="3103531"/>
                <a:ext cx="360" cy="360"/>
              </p14:xfrm>
            </p:contentPart>
          </mc:Choice>
          <mc:Fallback xmlns="">
            <p:pic>
              <p:nvPicPr>
                <p:cNvPr id="393" name="Freihand 392">
                  <a:extLst>
                    <a:ext uri="{FF2B5EF4-FFF2-40B4-BE49-F238E27FC236}">
                      <a16:creationId xmlns:a16="http://schemas.microsoft.com/office/drawing/2014/main" id="{527172AF-4A0D-44A3-BA5F-70F0E828BDE2}"/>
                    </a:ext>
                  </a:extLst>
                </p:cNvPr>
                <p:cNvPicPr/>
                <p:nvPr/>
              </p:nvPicPr>
              <p:blipFill>
                <a:blip r:embed="rId640"/>
                <a:stretch>
                  <a:fillRect/>
                </a:stretch>
              </p:blipFill>
              <p:spPr>
                <a:xfrm>
                  <a:off x="11577543" y="3099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5" name="Freihand 394">
                  <a:extLst>
                    <a:ext uri="{FF2B5EF4-FFF2-40B4-BE49-F238E27FC236}">
                      <a16:creationId xmlns:a16="http://schemas.microsoft.com/office/drawing/2014/main" id="{9D1A383C-9E5C-407C-A9FE-BD581DED7138}"/>
                    </a:ext>
                  </a:extLst>
                </p14:cNvPr>
                <p14:cNvContentPartPr/>
                <p14:nvPr/>
              </p14:nvContentPartPr>
              <p14:xfrm>
                <a:off x="9560103" y="3540931"/>
                <a:ext cx="360" cy="360"/>
              </p14:xfrm>
            </p:contentPart>
          </mc:Choice>
          <mc:Fallback xmlns="">
            <p:pic>
              <p:nvPicPr>
                <p:cNvPr id="395" name="Freihand 394">
                  <a:extLst>
                    <a:ext uri="{FF2B5EF4-FFF2-40B4-BE49-F238E27FC236}">
                      <a16:creationId xmlns:a16="http://schemas.microsoft.com/office/drawing/2014/main" id="{9D1A383C-9E5C-407C-A9FE-BD581DED7138}"/>
                    </a:ext>
                  </a:extLst>
                </p:cNvPr>
                <p:cNvPicPr/>
                <p:nvPr/>
              </p:nvPicPr>
              <p:blipFill>
                <a:blip r:embed="rId640"/>
                <a:stretch>
                  <a:fillRect/>
                </a:stretch>
              </p:blipFill>
              <p:spPr>
                <a:xfrm>
                  <a:off x="9555783" y="353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C2E8354A-A69B-4E29-A150-5E676E145112}"/>
                    </a:ext>
                  </a:extLst>
                </p14:cNvPr>
                <p14:cNvContentPartPr/>
                <p14:nvPr/>
              </p14:nvContentPartPr>
              <p14:xfrm>
                <a:off x="9582783" y="3495211"/>
                <a:ext cx="220680" cy="153360"/>
              </p14:xfrm>
            </p:contentPart>
          </mc:Choice>
          <mc:Fallback xmlns="">
            <p:pic>
              <p:nvPicPr>
                <p:cNvPr id="396" name="Freihand 395">
                  <a:extLst>
                    <a:ext uri="{FF2B5EF4-FFF2-40B4-BE49-F238E27FC236}">
                      <a16:creationId xmlns:a16="http://schemas.microsoft.com/office/drawing/2014/main" id="{C2E8354A-A69B-4E29-A150-5E676E145112}"/>
                    </a:ext>
                  </a:extLst>
                </p:cNvPr>
                <p:cNvPicPr/>
                <p:nvPr/>
              </p:nvPicPr>
              <p:blipFill>
                <a:blip r:embed="rId643"/>
                <a:stretch>
                  <a:fillRect/>
                </a:stretch>
              </p:blipFill>
              <p:spPr>
                <a:xfrm>
                  <a:off x="9578463" y="3490891"/>
                  <a:ext cx="229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7BEF0D4A-E109-44C0-BAE6-A00BE9FC253C}"/>
                    </a:ext>
                  </a:extLst>
                </p14:cNvPr>
                <p14:cNvContentPartPr/>
                <p14:nvPr/>
              </p14:nvContentPartPr>
              <p14:xfrm>
                <a:off x="9932703" y="3578011"/>
                <a:ext cx="100800" cy="88200"/>
              </p14:xfrm>
            </p:contentPart>
          </mc:Choice>
          <mc:Fallback xmlns="">
            <p:pic>
              <p:nvPicPr>
                <p:cNvPr id="397" name="Freihand 396">
                  <a:extLst>
                    <a:ext uri="{FF2B5EF4-FFF2-40B4-BE49-F238E27FC236}">
                      <a16:creationId xmlns:a16="http://schemas.microsoft.com/office/drawing/2014/main" id="{7BEF0D4A-E109-44C0-BAE6-A00BE9FC253C}"/>
                    </a:ext>
                  </a:extLst>
                </p:cNvPr>
                <p:cNvPicPr/>
                <p:nvPr/>
              </p:nvPicPr>
              <p:blipFill>
                <a:blip r:embed="rId645"/>
                <a:stretch>
                  <a:fillRect/>
                </a:stretch>
              </p:blipFill>
              <p:spPr>
                <a:xfrm>
                  <a:off x="9928383" y="3573691"/>
                  <a:ext cx="109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5CCB3571-2130-4A1C-83E1-D7DDDEEE9818}"/>
                    </a:ext>
                  </a:extLst>
                </p14:cNvPr>
                <p14:cNvContentPartPr/>
                <p14:nvPr/>
              </p14:nvContentPartPr>
              <p14:xfrm>
                <a:off x="10047903" y="3604651"/>
                <a:ext cx="309960" cy="63360"/>
              </p14:xfrm>
            </p:contentPart>
          </mc:Choice>
          <mc:Fallback xmlns="">
            <p:pic>
              <p:nvPicPr>
                <p:cNvPr id="398" name="Freihand 397">
                  <a:extLst>
                    <a:ext uri="{FF2B5EF4-FFF2-40B4-BE49-F238E27FC236}">
                      <a16:creationId xmlns:a16="http://schemas.microsoft.com/office/drawing/2014/main" id="{5CCB3571-2130-4A1C-83E1-D7DDDEEE9818}"/>
                    </a:ext>
                  </a:extLst>
                </p:cNvPr>
                <p:cNvPicPr/>
                <p:nvPr/>
              </p:nvPicPr>
              <p:blipFill>
                <a:blip r:embed="rId647"/>
                <a:stretch>
                  <a:fillRect/>
                </a:stretch>
              </p:blipFill>
              <p:spPr>
                <a:xfrm>
                  <a:off x="10043583" y="3600331"/>
                  <a:ext cx="318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A7218648-9B78-4576-80AE-A87D6B9BC9DD}"/>
                    </a:ext>
                  </a:extLst>
                </p14:cNvPr>
                <p14:cNvContentPartPr/>
                <p14:nvPr/>
              </p14:nvContentPartPr>
              <p14:xfrm>
                <a:off x="10382343" y="3599611"/>
                <a:ext cx="185040" cy="56520"/>
              </p14:xfrm>
            </p:contentPart>
          </mc:Choice>
          <mc:Fallback xmlns="">
            <p:pic>
              <p:nvPicPr>
                <p:cNvPr id="399" name="Freihand 398">
                  <a:extLst>
                    <a:ext uri="{FF2B5EF4-FFF2-40B4-BE49-F238E27FC236}">
                      <a16:creationId xmlns:a16="http://schemas.microsoft.com/office/drawing/2014/main" id="{A7218648-9B78-4576-80AE-A87D6B9BC9DD}"/>
                    </a:ext>
                  </a:extLst>
                </p:cNvPr>
                <p:cNvPicPr/>
                <p:nvPr/>
              </p:nvPicPr>
              <p:blipFill>
                <a:blip r:embed="rId649"/>
                <a:stretch>
                  <a:fillRect/>
                </a:stretch>
              </p:blipFill>
              <p:spPr>
                <a:xfrm>
                  <a:off x="10378023" y="3595291"/>
                  <a:ext cx="19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1062B4CB-48F7-4EA0-8F75-3413279BEDE9}"/>
                    </a:ext>
                  </a:extLst>
                </p14:cNvPr>
                <p14:cNvContentPartPr/>
                <p14:nvPr/>
              </p14:nvContentPartPr>
              <p14:xfrm>
                <a:off x="10617783" y="3594931"/>
                <a:ext cx="152280" cy="79920"/>
              </p14:xfrm>
            </p:contentPart>
          </mc:Choice>
          <mc:Fallback xmlns="">
            <p:pic>
              <p:nvPicPr>
                <p:cNvPr id="400" name="Freihand 399">
                  <a:extLst>
                    <a:ext uri="{FF2B5EF4-FFF2-40B4-BE49-F238E27FC236}">
                      <a16:creationId xmlns:a16="http://schemas.microsoft.com/office/drawing/2014/main" id="{1062B4CB-48F7-4EA0-8F75-3413279BEDE9}"/>
                    </a:ext>
                  </a:extLst>
                </p:cNvPr>
                <p:cNvPicPr/>
                <p:nvPr/>
              </p:nvPicPr>
              <p:blipFill>
                <a:blip r:embed="rId651"/>
                <a:stretch>
                  <a:fillRect/>
                </a:stretch>
              </p:blipFill>
              <p:spPr>
                <a:xfrm>
                  <a:off x="10613463" y="3590611"/>
                  <a:ext cx="160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76DE224B-D103-4772-B422-80DE1DC72043}"/>
                    </a:ext>
                  </a:extLst>
                </p14:cNvPr>
                <p14:cNvContentPartPr/>
                <p14:nvPr/>
              </p14:nvContentPartPr>
              <p14:xfrm>
                <a:off x="10749543" y="3556771"/>
                <a:ext cx="237960" cy="122040"/>
              </p14:xfrm>
            </p:contentPart>
          </mc:Choice>
          <mc:Fallback xmlns="">
            <p:pic>
              <p:nvPicPr>
                <p:cNvPr id="401" name="Freihand 400">
                  <a:extLst>
                    <a:ext uri="{FF2B5EF4-FFF2-40B4-BE49-F238E27FC236}">
                      <a16:creationId xmlns:a16="http://schemas.microsoft.com/office/drawing/2014/main" id="{76DE224B-D103-4772-B422-80DE1DC72043}"/>
                    </a:ext>
                  </a:extLst>
                </p:cNvPr>
                <p:cNvPicPr/>
                <p:nvPr/>
              </p:nvPicPr>
              <p:blipFill>
                <a:blip r:embed="rId653"/>
                <a:stretch>
                  <a:fillRect/>
                </a:stretch>
              </p:blipFill>
              <p:spPr>
                <a:xfrm>
                  <a:off x="10745223" y="3552451"/>
                  <a:ext cx="24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2" name="Freihand 401">
                  <a:extLst>
                    <a:ext uri="{FF2B5EF4-FFF2-40B4-BE49-F238E27FC236}">
                      <a16:creationId xmlns:a16="http://schemas.microsoft.com/office/drawing/2014/main" id="{5D16DA95-0A0E-4DAE-8773-7222220CFD3F}"/>
                    </a:ext>
                  </a:extLst>
                </p14:cNvPr>
                <p14:cNvContentPartPr/>
                <p14:nvPr/>
              </p14:nvContentPartPr>
              <p14:xfrm>
                <a:off x="10977063" y="3491251"/>
                <a:ext cx="126720" cy="282240"/>
              </p14:xfrm>
            </p:contentPart>
          </mc:Choice>
          <mc:Fallback xmlns="">
            <p:pic>
              <p:nvPicPr>
                <p:cNvPr id="402" name="Freihand 401">
                  <a:extLst>
                    <a:ext uri="{FF2B5EF4-FFF2-40B4-BE49-F238E27FC236}">
                      <a16:creationId xmlns:a16="http://schemas.microsoft.com/office/drawing/2014/main" id="{5D16DA95-0A0E-4DAE-8773-7222220CFD3F}"/>
                    </a:ext>
                  </a:extLst>
                </p:cNvPr>
                <p:cNvPicPr/>
                <p:nvPr/>
              </p:nvPicPr>
              <p:blipFill>
                <a:blip r:embed="rId655"/>
                <a:stretch>
                  <a:fillRect/>
                </a:stretch>
              </p:blipFill>
              <p:spPr>
                <a:xfrm>
                  <a:off x="10972743" y="3486931"/>
                  <a:ext cx="1353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3" name="Freihand 402">
                  <a:extLst>
                    <a:ext uri="{FF2B5EF4-FFF2-40B4-BE49-F238E27FC236}">
                      <a16:creationId xmlns:a16="http://schemas.microsoft.com/office/drawing/2014/main" id="{01BC0E8A-C8F8-4FBA-AC9A-77F671FBAF9E}"/>
                    </a:ext>
                  </a:extLst>
                </p14:cNvPr>
                <p14:cNvContentPartPr/>
                <p14:nvPr/>
              </p14:nvContentPartPr>
              <p14:xfrm>
                <a:off x="10952223" y="3425731"/>
                <a:ext cx="360" cy="360"/>
              </p14:xfrm>
            </p:contentPart>
          </mc:Choice>
          <mc:Fallback xmlns="">
            <p:pic>
              <p:nvPicPr>
                <p:cNvPr id="403" name="Freihand 402">
                  <a:extLst>
                    <a:ext uri="{FF2B5EF4-FFF2-40B4-BE49-F238E27FC236}">
                      <a16:creationId xmlns:a16="http://schemas.microsoft.com/office/drawing/2014/main" id="{01BC0E8A-C8F8-4FBA-AC9A-77F671FBAF9E}"/>
                    </a:ext>
                  </a:extLst>
                </p:cNvPr>
                <p:cNvPicPr/>
                <p:nvPr/>
              </p:nvPicPr>
              <p:blipFill>
                <a:blip r:embed="rId640"/>
                <a:stretch>
                  <a:fillRect/>
                </a:stretch>
              </p:blipFill>
              <p:spPr>
                <a:xfrm>
                  <a:off x="10947903" y="3421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4" name="Freihand 403">
                  <a:extLst>
                    <a:ext uri="{FF2B5EF4-FFF2-40B4-BE49-F238E27FC236}">
                      <a16:creationId xmlns:a16="http://schemas.microsoft.com/office/drawing/2014/main" id="{28585A04-7D4E-4E17-A0AA-26C2417CA81F}"/>
                    </a:ext>
                  </a:extLst>
                </p14:cNvPr>
                <p14:cNvContentPartPr/>
                <p14:nvPr/>
              </p14:nvContentPartPr>
              <p14:xfrm>
                <a:off x="11253903" y="3551731"/>
                <a:ext cx="160200" cy="82440"/>
              </p14:xfrm>
            </p:contentPart>
          </mc:Choice>
          <mc:Fallback xmlns="">
            <p:pic>
              <p:nvPicPr>
                <p:cNvPr id="404" name="Freihand 403">
                  <a:extLst>
                    <a:ext uri="{FF2B5EF4-FFF2-40B4-BE49-F238E27FC236}">
                      <a16:creationId xmlns:a16="http://schemas.microsoft.com/office/drawing/2014/main" id="{28585A04-7D4E-4E17-A0AA-26C2417CA81F}"/>
                    </a:ext>
                  </a:extLst>
                </p:cNvPr>
                <p:cNvPicPr/>
                <p:nvPr/>
              </p:nvPicPr>
              <p:blipFill>
                <a:blip r:embed="rId658"/>
                <a:stretch>
                  <a:fillRect/>
                </a:stretch>
              </p:blipFill>
              <p:spPr>
                <a:xfrm>
                  <a:off x="11249583" y="3547411"/>
                  <a:ext cx="16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5" name="Freihand 404">
                  <a:extLst>
                    <a:ext uri="{FF2B5EF4-FFF2-40B4-BE49-F238E27FC236}">
                      <a16:creationId xmlns:a16="http://schemas.microsoft.com/office/drawing/2014/main" id="{A25EBAB8-1BA7-4D56-A990-BD762D31CD6F}"/>
                    </a:ext>
                  </a:extLst>
                </p14:cNvPr>
                <p14:cNvContentPartPr/>
                <p14:nvPr/>
              </p14:nvContentPartPr>
              <p14:xfrm>
                <a:off x="11433183" y="3548851"/>
                <a:ext cx="168840" cy="64080"/>
              </p14:xfrm>
            </p:contentPart>
          </mc:Choice>
          <mc:Fallback xmlns="">
            <p:pic>
              <p:nvPicPr>
                <p:cNvPr id="405" name="Freihand 404">
                  <a:extLst>
                    <a:ext uri="{FF2B5EF4-FFF2-40B4-BE49-F238E27FC236}">
                      <a16:creationId xmlns:a16="http://schemas.microsoft.com/office/drawing/2014/main" id="{A25EBAB8-1BA7-4D56-A990-BD762D31CD6F}"/>
                    </a:ext>
                  </a:extLst>
                </p:cNvPr>
                <p:cNvPicPr/>
                <p:nvPr/>
              </p:nvPicPr>
              <p:blipFill>
                <a:blip r:embed="rId660"/>
                <a:stretch>
                  <a:fillRect/>
                </a:stretch>
              </p:blipFill>
              <p:spPr>
                <a:xfrm>
                  <a:off x="11428863" y="3544531"/>
                  <a:ext cx="177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6" name="Freihand 405">
                  <a:extLst>
                    <a:ext uri="{FF2B5EF4-FFF2-40B4-BE49-F238E27FC236}">
                      <a16:creationId xmlns:a16="http://schemas.microsoft.com/office/drawing/2014/main" id="{BC87754F-EC82-4D3A-AD04-2FF3A10D3F37}"/>
                    </a:ext>
                  </a:extLst>
                </p14:cNvPr>
                <p14:cNvContentPartPr/>
                <p14:nvPr/>
              </p14:nvContentPartPr>
              <p14:xfrm>
                <a:off x="11597343" y="3470371"/>
                <a:ext cx="100440" cy="120960"/>
              </p14:xfrm>
            </p:contentPart>
          </mc:Choice>
          <mc:Fallback xmlns="">
            <p:pic>
              <p:nvPicPr>
                <p:cNvPr id="406" name="Freihand 405">
                  <a:extLst>
                    <a:ext uri="{FF2B5EF4-FFF2-40B4-BE49-F238E27FC236}">
                      <a16:creationId xmlns:a16="http://schemas.microsoft.com/office/drawing/2014/main" id="{BC87754F-EC82-4D3A-AD04-2FF3A10D3F37}"/>
                    </a:ext>
                  </a:extLst>
                </p:cNvPr>
                <p:cNvPicPr/>
                <p:nvPr/>
              </p:nvPicPr>
              <p:blipFill>
                <a:blip r:embed="rId662"/>
                <a:stretch>
                  <a:fillRect/>
                </a:stretch>
              </p:blipFill>
              <p:spPr>
                <a:xfrm>
                  <a:off x="11593023" y="3466051"/>
                  <a:ext cx="10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7" name="Freihand 406">
                  <a:extLst>
                    <a:ext uri="{FF2B5EF4-FFF2-40B4-BE49-F238E27FC236}">
                      <a16:creationId xmlns:a16="http://schemas.microsoft.com/office/drawing/2014/main" id="{42CE542D-5CD8-4A4C-AA3F-29A447CC779B}"/>
                    </a:ext>
                  </a:extLst>
                </p14:cNvPr>
                <p14:cNvContentPartPr/>
                <p14:nvPr/>
              </p14:nvContentPartPr>
              <p14:xfrm>
                <a:off x="11651343" y="3559291"/>
                <a:ext cx="47160" cy="47880"/>
              </p14:xfrm>
            </p:contentPart>
          </mc:Choice>
          <mc:Fallback xmlns="">
            <p:pic>
              <p:nvPicPr>
                <p:cNvPr id="407" name="Freihand 406">
                  <a:extLst>
                    <a:ext uri="{FF2B5EF4-FFF2-40B4-BE49-F238E27FC236}">
                      <a16:creationId xmlns:a16="http://schemas.microsoft.com/office/drawing/2014/main" id="{42CE542D-5CD8-4A4C-AA3F-29A447CC779B}"/>
                    </a:ext>
                  </a:extLst>
                </p:cNvPr>
                <p:cNvPicPr/>
                <p:nvPr/>
              </p:nvPicPr>
              <p:blipFill>
                <a:blip r:embed="rId664"/>
                <a:stretch>
                  <a:fillRect/>
                </a:stretch>
              </p:blipFill>
              <p:spPr>
                <a:xfrm>
                  <a:off x="11647023" y="3554971"/>
                  <a:ext cx="55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8" name="Freihand 407">
                  <a:extLst>
                    <a:ext uri="{FF2B5EF4-FFF2-40B4-BE49-F238E27FC236}">
                      <a16:creationId xmlns:a16="http://schemas.microsoft.com/office/drawing/2014/main" id="{18F0C5E2-7F22-43AC-BD94-DEB2283AFEB9}"/>
                    </a:ext>
                  </a:extLst>
                </p14:cNvPr>
                <p14:cNvContentPartPr/>
                <p14:nvPr/>
              </p14:nvContentPartPr>
              <p14:xfrm>
                <a:off x="11725143" y="3435451"/>
                <a:ext cx="219240" cy="170640"/>
              </p14:xfrm>
            </p:contentPart>
          </mc:Choice>
          <mc:Fallback xmlns="">
            <p:pic>
              <p:nvPicPr>
                <p:cNvPr id="408" name="Freihand 407">
                  <a:extLst>
                    <a:ext uri="{FF2B5EF4-FFF2-40B4-BE49-F238E27FC236}">
                      <a16:creationId xmlns:a16="http://schemas.microsoft.com/office/drawing/2014/main" id="{18F0C5E2-7F22-43AC-BD94-DEB2283AFEB9}"/>
                    </a:ext>
                  </a:extLst>
                </p:cNvPr>
                <p:cNvPicPr/>
                <p:nvPr/>
              </p:nvPicPr>
              <p:blipFill>
                <a:blip r:embed="rId666"/>
                <a:stretch>
                  <a:fillRect/>
                </a:stretch>
              </p:blipFill>
              <p:spPr>
                <a:xfrm>
                  <a:off x="11720823" y="3431131"/>
                  <a:ext cx="227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9" name="Freihand 408">
                  <a:extLst>
                    <a:ext uri="{FF2B5EF4-FFF2-40B4-BE49-F238E27FC236}">
                      <a16:creationId xmlns:a16="http://schemas.microsoft.com/office/drawing/2014/main" id="{CD0FF1F8-7ED2-4881-8370-BDED3D66BE83}"/>
                    </a:ext>
                  </a:extLst>
                </p14:cNvPr>
                <p14:cNvContentPartPr/>
                <p14:nvPr/>
              </p14:nvContentPartPr>
              <p14:xfrm>
                <a:off x="9462543" y="3836491"/>
                <a:ext cx="10800" cy="109440"/>
              </p14:xfrm>
            </p:contentPart>
          </mc:Choice>
          <mc:Fallback xmlns="">
            <p:pic>
              <p:nvPicPr>
                <p:cNvPr id="409" name="Freihand 408">
                  <a:extLst>
                    <a:ext uri="{FF2B5EF4-FFF2-40B4-BE49-F238E27FC236}">
                      <a16:creationId xmlns:a16="http://schemas.microsoft.com/office/drawing/2014/main" id="{CD0FF1F8-7ED2-4881-8370-BDED3D66BE83}"/>
                    </a:ext>
                  </a:extLst>
                </p:cNvPr>
                <p:cNvPicPr/>
                <p:nvPr/>
              </p:nvPicPr>
              <p:blipFill>
                <a:blip r:embed="rId668"/>
                <a:stretch>
                  <a:fillRect/>
                </a:stretch>
              </p:blipFill>
              <p:spPr>
                <a:xfrm>
                  <a:off x="9458223" y="3832171"/>
                  <a:ext cx="19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0" name="Freihand 409">
                  <a:extLst>
                    <a:ext uri="{FF2B5EF4-FFF2-40B4-BE49-F238E27FC236}">
                      <a16:creationId xmlns:a16="http://schemas.microsoft.com/office/drawing/2014/main" id="{FAFEFD93-6E8D-417F-A9EF-BFDAD48FB054}"/>
                    </a:ext>
                  </a:extLst>
                </p14:cNvPr>
                <p14:cNvContentPartPr/>
                <p14:nvPr/>
              </p14:nvContentPartPr>
              <p14:xfrm>
                <a:off x="9466503" y="3782851"/>
                <a:ext cx="33480" cy="20520"/>
              </p14:xfrm>
            </p:contentPart>
          </mc:Choice>
          <mc:Fallback xmlns="">
            <p:pic>
              <p:nvPicPr>
                <p:cNvPr id="410" name="Freihand 409">
                  <a:extLst>
                    <a:ext uri="{FF2B5EF4-FFF2-40B4-BE49-F238E27FC236}">
                      <a16:creationId xmlns:a16="http://schemas.microsoft.com/office/drawing/2014/main" id="{FAFEFD93-6E8D-417F-A9EF-BFDAD48FB054}"/>
                    </a:ext>
                  </a:extLst>
                </p:cNvPr>
                <p:cNvPicPr/>
                <p:nvPr/>
              </p:nvPicPr>
              <p:blipFill>
                <a:blip r:embed="rId670"/>
                <a:stretch>
                  <a:fillRect/>
                </a:stretch>
              </p:blipFill>
              <p:spPr>
                <a:xfrm>
                  <a:off x="9462183" y="3778531"/>
                  <a:ext cx="42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1" name="Freihand 410">
                  <a:extLst>
                    <a:ext uri="{FF2B5EF4-FFF2-40B4-BE49-F238E27FC236}">
                      <a16:creationId xmlns:a16="http://schemas.microsoft.com/office/drawing/2014/main" id="{02E8FB6B-0B2A-43E5-B08D-6F19DCB95211}"/>
                    </a:ext>
                  </a:extLst>
                </p14:cNvPr>
                <p14:cNvContentPartPr/>
                <p14:nvPr/>
              </p14:nvContentPartPr>
              <p14:xfrm>
                <a:off x="9518703" y="3806251"/>
                <a:ext cx="106200" cy="135360"/>
              </p14:xfrm>
            </p:contentPart>
          </mc:Choice>
          <mc:Fallback xmlns="">
            <p:pic>
              <p:nvPicPr>
                <p:cNvPr id="411" name="Freihand 410">
                  <a:extLst>
                    <a:ext uri="{FF2B5EF4-FFF2-40B4-BE49-F238E27FC236}">
                      <a16:creationId xmlns:a16="http://schemas.microsoft.com/office/drawing/2014/main" id="{02E8FB6B-0B2A-43E5-B08D-6F19DCB95211}"/>
                    </a:ext>
                  </a:extLst>
                </p:cNvPr>
                <p:cNvPicPr/>
                <p:nvPr/>
              </p:nvPicPr>
              <p:blipFill>
                <a:blip r:embed="rId672"/>
                <a:stretch>
                  <a:fillRect/>
                </a:stretch>
              </p:blipFill>
              <p:spPr>
                <a:xfrm>
                  <a:off x="9514383" y="3801931"/>
                  <a:ext cx="114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2" name="Freihand 411">
                  <a:extLst>
                    <a:ext uri="{FF2B5EF4-FFF2-40B4-BE49-F238E27FC236}">
                      <a16:creationId xmlns:a16="http://schemas.microsoft.com/office/drawing/2014/main" id="{D30739C1-4F26-4784-AED0-9B5A07DD059B}"/>
                    </a:ext>
                  </a:extLst>
                </p14:cNvPr>
                <p14:cNvContentPartPr/>
                <p14:nvPr/>
              </p14:nvContentPartPr>
              <p14:xfrm>
                <a:off x="9684303" y="3776371"/>
                <a:ext cx="236160" cy="163440"/>
              </p14:xfrm>
            </p:contentPart>
          </mc:Choice>
          <mc:Fallback xmlns="">
            <p:pic>
              <p:nvPicPr>
                <p:cNvPr id="412" name="Freihand 411">
                  <a:extLst>
                    <a:ext uri="{FF2B5EF4-FFF2-40B4-BE49-F238E27FC236}">
                      <a16:creationId xmlns:a16="http://schemas.microsoft.com/office/drawing/2014/main" id="{D30739C1-4F26-4784-AED0-9B5A07DD059B}"/>
                    </a:ext>
                  </a:extLst>
                </p:cNvPr>
                <p:cNvPicPr/>
                <p:nvPr/>
              </p:nvPicPr>
              <p:blipFill>
                <a:blip r:embed="rId674"/>
                <a:stretch>
                  <a:fillRect/>
                </a:stretch>
              </p:blipFill>
              <p:spPr>
                <a:xfrm>
                  <a:off x="9679983" y="3772051"/>
                  <a:ext cx="244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3" name="Freihand 412">
                  <a:extLst>
                    <a:ext uri="{FF2B5EF4-FFF2-40B4-BE49-F238E27FC236}">
                      <a16:creationId xmlns:a16="http://schemas.microsoft.com/office/drawing/2014/main" id="{D3AFB95F-D776-4F3C-BF32-5A350E1E5FE4}"/>
                    </a:ext>
                  </a:extLst>
                </p14:cNvPr>
                <p14:cNvContentPartPr/>
                <p14:nvPr/>
              </p14:nvContentPartPr>
              <p14:xfrm>
                <a:off x="10087863" y="3822091"/>
                <a:ext cx="144720" cy="116280"/>
              </p14:xfrm>
            </p:contentPart>
          </mc:Choice>
          <mc:Fallback xmlns="">
            <p:pic>
              <p:nvPicPr>
                <p:cNvPr id="413" name="Freihand 412">
                  <a:extLst>
                    <a:ext uri="{FF2B5EF4-FFF2-40B4-BE49-F238E27FC236}">
                      <a16:creationId xmlns:a16="http://schemas.microsoft.com/office/drawing/2014/main" id="{D3AFB95F-D776-4F3C-BF32-5A350E1E5FE4}"/>
                    </a:ext>
                  </a:extLst>
                </p:cNvPr>
                <p:cNvPicPr/>
                <p:nvPr/>
              </p:nvPicPr>
              <p:blipFill>
                <a:blip r:embed="rId676"/>
                <a:stretch>
                  <a:fillRect/>
                </a:stretch>
              </p:blipFill>
              <p:spPr>
                <a:xfrm>
                  <a:off x="10083543" y="3817771"/>
                  <a:ext cx="153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4" name="Freihand 413">
                  <a:extLst>
                    <a:ext uri="{FF2B5EF4-FFF2-40B4-BE49-F238E27FC236}">
                      <a16:creationId xmlns:a16="http://schemas.microsoft.com/office/drawing/2014/main" id="{E5E72194-9FE3-43A5-AF49-5F8CBC97BE11}"/>
                    </a:ext>
                  </a:extLst>
                </p14:cNvPr>
                <p14:cNvContentPartPr/>
                <p14:nvPr/>
              </p14:nvContentPartPr>
              <p14:xfrm>
                <a:off x="10189743" y="3839011"/>
                <a:ext cx="295560" cy="221400"/>
              </p14:xfrm>
            </p:contentPart>
          </mc:Choice>
          <mc:Fallback xmlns="">
            <p:pic>
              <p:nvPicPr>
                <p:cNvPr id="414" name="Freihand 413">
                  <a:extLst>
                    <a:ext uri="{FF2B5EF4-FFF2-40B4-BE49-F238E27FC236}">
                      <a16:creationId xmlns:a16="http://schemas.microsoft.com/office/drawing/2014/main" id="{E5E72194-9FE3-43A5-AF49-5F8CBC97BE11}"/>
                    </a:ext>
                  </a:extLst>
                </p:cNvPr>
                <p:cNvPicPr/>
                <p:nvPr/>
              </p:nvPicPr>
              <p:blipFill>
                <a:blip r:embed="rId678"/>
                <a:stretch>
                  <a:fillRect/>
                </a:stretch>
              </p:blipFill>
              <p:spPr>
                <a:xfrm>
                  <a:off x="10185423" y="3834691"/>
                  <a:ext cx="304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5" name="Freihand 414">
                  <a:extLst>
                    <a:ext uri="{FF2B5EF4-FFF2-40B4-BE49-F238E27FC236}">
                      <a16:creationId xmlns:a16="http://schemas.microsoft.com/office/drawing/2014/main" id="{28668D79-AD6D-4611-ADE8-ECE92551B129}"/>
                    </a:ext>
                  </a:extLst>
                </p14:cNvPr>
                <p14:cNvContentPartPr/>
                <p14:nvPr/>
              </p14:nvContentPartPr>
              <p14:xfrm>
                <a:off x="10496823" y="3767371"/>
                <a:ext cx="10800" cy="20160"/>
              </p14:xfrm>
            </p:contentPart>
          </mc:Choice>
          <mc:Fallback xmlns="">
            <p:pic>
              <p:nvPicPr>
                <p:cNvPr id="415" name="Freihand 414">
                  <a:extLst>
                    <a:ext uri="{FF2B5EF4-FFF2-40B4-BE49-F238E27FC236}">
                      <a16:creationId xmlns:a16="http://schemas.microsoft.com/office/drawing/2014/main" id="{28668D79-AD6D-4611-ADE8-ECE92551B129}"/>
                    </a:ext>
                  </a:extLst>
                </p:cNvPr>
                <p:cNvPicPr/>
                <p:nvPr/>
              </p:nvPicPr>
              <p:blipFill>
                <a:blip r:embed="rId680"/>
                <a:stretch>
                  <a:fillRect/>
                </a:stretch>
              </p:blipFill>
              <p:spPr>
                <a:xfrm>
                  <a:off x="10492503" y="3763051"/>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6" name="Freihand 415">
                  <a:extLst>
                    <a:ext uri="{FF2B5EF4-FFF2-40B4-BE49-F238E27FC236}">
                      <a16:creationId xmlns:a16="http://schemas.microsoft.com/office/drawing/2014/main" id="{873830EC-04CD-49AB-B373-531064EAFB31}"/>
                    </a:ext>
                  </a:extLst>
                </p14:cNvPr>
                <p14:cNvContentPartPr/>
                <p14:nvPr/>
              </p14:nvContentPartPr>
              <p14:xfrm>
                <a:off x="10504023" y="3757651"/>
                <a:ext cx="132480" cy="164520"/>
              </p14:xfrm>
            </p:contentPart>
          </mc:Choice>
          <mc:Fallback xmlns="">
            <p:pic>
              <p:nvPicPr>
                <p:cNvPr id="416" name="Freihand 415">
                  <a:extLst>
                    <a:ext uri="{FF2B5EF4-FFF2-40B4-BE49-F238E27FC236}">
                      <a16:creationId xmlns:a16="http://schemas.microsoft.com/office/drawing/2014/main" id="{873830EC-04CD-49AB-B373-531064EAFB31}"/>
                    </a:ext>
                  </a:extLst>
                </p:cNvPr>
                <p:cNvPicPr/>
                <p:nvPr/>
              </p:nvPicPr>
              <p:blipFill>
                <a:blip r:embed="rId682"/>
                <a:stretch>
                  <a:fillRect/>
                </a:stretch>
              </p:blipFill>
              <p:spPr>
                <a:xfrm>
                  <a:off x="10499703" y="3753331"/>
                  <a:ext cx="141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7" name="Freihand 416">
                  <a:extLst>
                    <a:ext uri="{FF2B5EF4-FFF2-40B4-BE49-F238E27FC236}">
                      <a16:creationId xmlns:a16="http://schemas.microsoft.com/office/drawing/2014/main" id="{D606739E-2F7A-4423-92C3-AC2F0FE5E759}"/>
                    </a:ext>
                  </a:extLst>
                </p14:cNvPr>
                <p14:cNvContentPartPr/>
                <p14:nvPr/>
              </p14:nvContentPartPr>
              <p14:xfrm>
                <a:off x="10653783" y="3778171"/>
                <a:ext cx="9360" cy="7920"/>
              </p14:xfrm>
            </p:contentPart>
          </mc:Choice>
          <mc:Fallback xmlns="">
            <p:pic>
              <p:nvPicPr>
                <p:cNvPr id="417" name="Freihand 416">
                  <a:extLst>
                    <a:ext uri="{FF2B5EF4-FFF2-40B4-BE49-F238E27FC236}">
                      <a16:creationId xmlns:a16="http://schemas.microsoft.com/office/drawing/2014/main" id="{D606739E-2F7A-4423-92C3-AC2F0FE5E759}"/>
                    </a:ext>
                  </a:extLst>
                </p:cNvPr>
                <p:cNvPicPr/>
                <p:nvPr/>
              </p:nvPicPr>
              <p:blipFill>
                <a:blip r:embed="rId684"/>
                <a:stretch>
                  <a:fillRect/>
                </a:stretch>
              </p:blipFill>
              <p:spPr>
                <a:xfrm>
                  <a:off x="10649463" y="3773851"/>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8" name="Freihand 417">
                  <a:extLst>
                    <a:ext uri="{FF2B5EF4-FFF2-40B4-BE49-F238E27FC236}">
                      <a16:creationId xmlns:a16="http://schemas.microsoft.com/office/drawing/2014/main" id="{47FD8C34-BB5E-4EDD-9522-E7A7BD562DFC}"/>
                    </a:ext>
                  </a:extLst>
                </p14:cNvPr>
                <p14:cNvContentPartPr/>
                <p14:nvPr/>
              </p14:nvContentPartPr>
              <p14:xfrm>
                <a:off x="10634343" y="3762691"/>
                <a:ext cx="117360" cy="144360"/>
              </p14:xfrm>
            </p:contentPart>
          </mc:Choice>
          <mc:Fallback xmlns="">
            <p:pic>
              <p:nvPicPr>
                <p:cNvPr id="418" name="Freihand 417">
                  <a:extLst>
                    <a:ext uri="{FF2B5EF4-FFF2-40B4-BE49-F238E27FC236}">
                      <a16:creationId xmlns:a16="http://schemas.microsoft.com/office/drawing/2014/main" id="{47FD8C34-BB5E-4EDD-9522-E7A7BD562DFC}"/>
                    </a:ext>
                  </a:extLst>
                </p:cNvPr>
                <p:cNvPicPr/>
                <p:nvPr/>
              </p:nvPicPr>
              <p:blipFill>
                <a:blip r:embed="rId686"/>
                <a:stretch>
                  <a:fillRect/>
                </a:stretch>
              </p:blipFill>
              <p:spPr>
                <a:xfrm>
                  <a:off x="10630023" y="3758371"/>
                  <a:ext cx="126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9" name="Freihand 418">
                  <a:extLst>
                    <a:ext uri="{FF2B5EF4-FFF2-40B4-BE49-F238E27FC236}">
                      <a16:creationId xmlns:a16="http://schemas.microsoft.com/office/drawing/2014/main" id="{8FD951EE-849B-482D-A183-4BF577328C8C}"/>
                    </a:ext>
                  </a:extLst>
                </p14:cNvPr>
                <p14:cNvContentPartPr/>
                <p14:nvPr/>
              </p14:nvContentPartPr>
              <p14:xfrm>
                <a:off x="10745583" y="3833611"/>
                <a:ext cx="439920" cy="101160"/>
              </p14:xfrm>
            </p:contentPart>
          </mc:Choice>
          <mc:Fallback xmlns="">
            <p:pic>
              <p:nvPicPr>
                <p:cNvPr id="419" name="Freihand 418">
                  <a:extLst>
                    <a:ext uri="{FF2B5EF4-FFF2-40B4-BE49-F238E27FC236}">
                      <a16:creationId xmlns:a16="http://schemas.microsoft.com/office/drawing/2014/main" id="{8FD951EE-849B-482D-A183-4BF577328C8C}"/>
                    </a:ext>
                  </a:extLst>
                </p:cNvPr>
                <p:cNvPicPr/>
                <p:nvPr/>
              </p:nvPicPr>
              <p:blipFill>
                <a:blip r:embed="rId688"/>
                <a:stretch>
                  <a:fillRect/>
                </a:stretch>
              </p:blipFill>
              <p:spPr>
                <a:xfrm>
                  <a:off x="10741263" y="3829291"/>
                  <a:ext cx="448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0" name="Freihand 419">
                  <a:extLst>
                    <a:ext uri="{FF2B5EF4-FFF2-40B4-BE49-F238E27FC236}">
                      <a16:creationId xmlns:a16="http://schemas.microsoft.com/office/drawing/2014/main" id="{021ED69D-518F-4F4D-B52A-ABD94ED6845A}"/>
                    </a:ext>
                  </a:extLst>
                </p14:cNvPr>
                <p14:cNvContentPartPr/>
                <p14:nvPr/>
              </p14:nvContentPartPr>
              <p14:xfrm>
                <a:off x="11269743" y="3742171"/>
                <a:ext cx="12600" cy="90360"/>
              </p14:xfrm>
            </p:contentPart>
          </mc:Choice>
          <mc:Fallback xmlns="">
            <p:pic>
              <p:nvPicPr>
                <p:cNvPr id="420" name="Freihand 419">
                  <a:extLst>
                    <a:ext uri="{FF2B5EF4-FFF2-40B4-BE49-F238E27FC236}">
                      <a16:creationId xmlns:a16="http://schemas.microsoft.com/office/drawing/2014/main" id="{021ED69D-518F-4F4D-B52A-ABD94ED6845A}"/>
                    </a:ext>
                  </a:extLst>
                </p:cNvPr>
                <p:cNvPicPr/>
                <p:nvPr/>
              </p:nvPicPr>
              <p:blipFill>
                <a:blip r:embed="rId690"/>
                <a:stretch>
                  <a:fillRect/>
                </a:stretch>
              </p:blipFill>
              <p:spPr>
                <a:xfrm>
                  <a:off x="11265423" y="3737851"/>
                  <a:ext cx="2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1" name="Freihand 420">
                  <a:extLst>
                    <a:ext uri="{FF2B5EF4-FFF2-40B4-BE49-F238E27FC236}">
                      <a16:creationId xmlns:a16="http://schemas.microsoft.com/office/drawing/2014/main" id="{DB415D4E-2439-436C-BFB1-301FC80BB1BD}"/>
                    </a:ext>
                  </a:extLst>
                </p14:cNvPr>
                <p14:cNvContentPartPr/>
                <p14:nvPr/>
              </p14:nvContentPartPr>
              <p14:xfrm>
                <a:off x="11232303" y="3930091"/>
                <a:ext cx="25560" cy="12240"/>
              </p14:xfrm>
            </p:contentPart>
          </mc:Choice>
          <mc:Fallback xmlns="">
            <p:pic>
              <p:nvPicPr>
                <p:cNvPr id="421" name="Freihand 420">
                  <a:extLst>
                    <a:ext uri="{FF2B5EF4-FFF2-40B4-BE49-F238E27FC236}">
                      <a16:creationId xmlns:a16="http://schemas.microsoft.com/office/drawing/2014/main" id="{DB415D4E-2439-436C-BFB1-301FC80BB1BD}"/>
                    </a:ext>
                  </a:extLst>
                </p:cNvPr>
                <p:cNvPicPr/>
                <p:nvPr/>
              </p:nvPicPr>
              <p:blipFill>
                <a:blip r:embed="rId692"/>
                <a:stretch>
                  <a:fillRect/>
                </a:stretch>
              </p:blipFill>
              <p:spPr>
                <a:xfrm>
                  <a:off x="11227983" y="3925771"/>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2" name="Freihand 421">
                  <a:extLst>
                    <a:ext uri="{FF2B5EF4-FFF2-40B4-BE49-F238E27FC236}">
                      <a16:creationId xmlns:a16="http://schemas.microsoft.com/office/drawing/2014/main" id="{ED7EA0A0-480B-46D9-BCB1-9C804660805B}"/>
                    </a:ext>
                  </a:extLst>
                </p14:cNvPr>
                <p14:cNvContentPartPr/>
                <p14:nvPr/>
              </p14:nvContentPartPr>
              <p14:xfrm>
                <a:off x="9116943" y="4009291"/>
                <a:ext cx="2361960" cy="118800"/>
              </p14:xfrm>
            </p:contentPart>
          </mc:Choice>
          <mc:Fallback xmlns="">
            <p:pic>
              <p:nvPicPr>
                <p:cNvPr id="422" name="Freihand 421">
                  <a:extLst>
                    <a:ext uri="{FF2B5EF4-FFF2-40B4-BE49-F238E27FC236}">
                      <a16:creationId xmlns:a16="http://schemas.microsoft.com/office/drawing/2014/main" id="{ED7EA0A0-480B-46D9-BCB1-9C804660805B}"/>
                    </a:ext>
                  </a:extLst>
                </p:cNvPr>
                <p:cNvPicPr/>
                <p:nvPr/>
              </p:nvPicPr>
              <p:blipFill>
                <a:blip r:embed="rId694"/>
                <a:stretch>
                  <a:fillRect/>
                </a:stretch>
              </p:blipFill>
              <p:spPr>
                <a:xfrm>
                  <a:off x="9112623" y="4004971"/>
                  <a:ext cx="237060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5">
            <p14:nvContentPartPr>
              <p14:cNvPr id="424" name="Freihand 423">
                <a:extLst>
                  <a:ext uri="{FF2B5EF4-FFF2-40B4-BE49-F238E27FC236}">
                    <a16:creationId xmlns:a16="http://schemas.microsoft.com/office/drawing/2014/main" id="{0AC696F7-41A2-4495-8C12-1ECF895DEFDC}"/>
                  </a:ext>
                </a:extLst>
              </p14:cNvPr>
              <p14:cNvContentPartPr/>
              <p14:nvPr/>
            </p14:nvContentPartPr>
            <p14:xfrm>
              <a:off x="4837623" y="4511131"/>
              <a:ext cx="4043880" cy="2058840"/>
            </p14:xfrm>
          </p:contentPart>
        </mc:Choice>
        <mc:Fallback xmlns="">
          <p:pic>
            <p:nvPicPr>
              <p:cNvPr id="424" name="Freihand 423">
                <a:extLst>
                  <a:ext uri="{FF2B5EF4-FFF2-40B4-BE49-F238E27FC236}">
                    <a16:creationId xmlns:a16="http://schemas.microsoft.com/office/drawing/2014/main" id="{0AC696F7-41A2-4495-8C12-1ECF895DEFDC}"/>
                  </a:ext>
                </a:extLst>
              </p:cNvPr>
              <p:cNvPicPr/>
              <p:nvPr/>
            </p:nvPicPr>
            <p:blipFill>
              <a:blip r:embed="rId696"/>
              <a:stretch>
                <a:fillRect/>
              </a:stretch>
            </p:blipFill>
            <p:spPr>
              <a:xfrm>
                <a:off x="4833303" y="4506811"/>
                <a:ext cx="4052520" cy="2067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4" name="Freihand 23">
                <a:extLst>
                  <a:ext uri="{FF2B5EF4-FFF2-40B4-BE49-F238E27FC236}">
                    <a16:creationId xmlns:a16="http://schemas.microsoft.com/office/drawing/2014/main" id="{2B27B860-6413-4B33-AD51-695F8FA576BF}"/>
                  </a:ext>
                </a:extLst>
              </p14:cNvPr>
              <p14:cNvContentPartPr/>
              <p14:nvPr/>
            </p14:nvContentPartPr>
            <p14:xfrm>
              <a:off x="482703" y="2281291"/>
              <a:ext cx="381240" cy="473760"/>
            </p14:xfrm>
          </p:contentPart>
        </mc:Choice>
        <mc:Fallback xmlns="">
          <p:pic>
            <p:nvPicPr>
              <p:cNvPr id="24" name="Freihand 23">
                <a:extLst>
                  <a:ext uri="{FF2B5EF4-FFF2-40B4-BE49-F238E27FC236}">
                    <a16:creationId xmlns:a16="http://schemas.microsoft.com/office/drawing/2014/main" id="{2B27B860-6413-4B33-AD51-695F8FA576BF}"/>
                  </a:ext>
                </a:extLst>
              </p:cNvPr>
              <p:cNvPicPr/>
              <p:nvPr/>
            </p:nvPicPr>
            <p:blipFill>
              <a:blip r:embed="rId698"/>
              <a:stretch>
                <a:fillRect/>
              </a:stretch>
            </p:blipFill>
            <p:spPr>
              <a:xfrm>
                <a:off x="478383" y="2276971"/>
                <a:ext cx="3898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1" name="Freihand 30">
                <a:extLst>
                  <a:ext uri="{FF2B5EF4-FFF2-40B4-BE49-F238E27FC236}">
                    <a16:creationId xmlns:a16="http://schemas.microsoft.com/office/drawing/2014/main" id="{DFAB5262-D9E2-4901-8079-CDB4A077D723}"/>
                  </a:ext>
                </a:extLst>
              </p14:cNvPr>
              <p14:cNvContentPartPr/>
              <p14:nvPr/>
            </p14:nvContentPartPr>
            <p14:xfrm>
              <a:off x="685743" y="2635171"/>
              <a:ext cx="147600" cy="28800"/>
            </p14:xfrm>
          </p:contentPart>
        </mc:Choice>
        <mc:Fallback xmlns="">
          <p:pic>
            <p:nvPicPr>
              <p:cNvPr id="31" name="Freihand 30">
                <a:extLst>
                  <a:ext uri="{FF2B5EF4-FFF2-40B4-BE49-F238E27FC236}">
                    <a16:creationId xmlns:a16="http://schemas.microsoft.com/office/drawing/2014/main" id="{DFAB5262-D9E2-4901-8079-CDB4A077D723}"/>
                  </a:ext>
                </a:extLst>
              </p:cNvPr>
              <p:cNvPicPr/>
              <p:nvPr/>
            </p:nvPicPr>
            <p:blipFill>
              <a:blip r:embed="rId700"/>
              <a:stretch>
                <a:fillRect/>
              </a:stretch>
            </p:blipFill>
            <p:spPr>
              <a:xfrm>
                <a:off x="681423" y="2630851"/>
                <a:ext cx="156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5" name="Freihand 44">
                <a:extLst>
                  <a:ext uri="{FF2B5EF4-FFF2-40B4-BE49-F238E27FC236}">
                    <a16:creationId xmlns:a16="http://schemas.microsoft.com/office/drawing/2014/main" id="{B0DFEC58-19FE-4473-ACFD-4CBD4D5C1E07}"/>
                  </a:ext>
                </a:extLst>
              </p14:cNvPr>
              <p14:cNvContentPartPr/>
              <p14:nvPr/>
            </p14:nvContentPartPr>
            <p14:xfrm>
              <a:off x="2437143" y="2081131"/>
              <a:ext cx="14760" cy="168480"/>
            </p14:xfrm>
          </p:contentPart>
        </mc:Choice>
        <mc:Fallback xmlns="">
          <p:pic>
            <p:nvPicPr>
              <p:cNvPr id="45" name="Freihand 44">
                <a:extLst>
                  <a:ext uri="{FF2B5EF4-FFF2-40B4-BE49-F238E27FC236}">
                    <a16:creationId xmlns:a16="http://schemas.microsoft.com/office/drawing/2014/main" id="{B0DFEC58-19FE-4473-ACFD-4CBD4D5C1E07}"/>
                  </a:ext>
                </a:extLst>
              </p:cNvPr>
              <p:cNvPicPr/>
              <p:nvPr/>
            </p:nvPicPr>
            <p:blipFill>
              <a:blip r:embed="rId702"/>
              <a:stretch>
                <a:fillRect/>
              </a:stretch>
            </p:blipFill>
            <p:spPr>
              <a:xfrm>
                <a:off x="2432823" y="2076811"/>
                <a:ext cx="23400" cy="177120"/>
              </a:xfrm>
              <a:prstGeom prst="rect">
                <a:avLst/>
              </a:prstGeom>
            </p:spPr>
          </p:pic>
        </mc:Fallback>
      </mc:AlternateContent>
      <p:grpSp>
        <p:nvGrpSpPr>
          <p:cNvPr id="121" name="Gruppieren 120">
            <a:extLst>
              <a:ext uri="{FF2B5EF4-FFF2-40B4-BE49-F238E27FC236}">
                <a16:creationId xmlns:a16="http://schemas.microsoft.com/office/drawing/2014/main" id="{3E6E85E3-9A87-40A2-A24B-4AFA94740916}"/>
              </a:ext>
            </a:extLst>
          </p:cNvPr>
          <p:cNvGrpSpPr/>
          <p:nvPr/>
        </p:nvGrpSpPr>
        <p:grpSpPr>
          <a:xfrm>
            <a:off x="2359023" y="2478571"/>
            <a:ext cx="102960" cy="825480"/>
            <a:chOff x="2359023" y="2478571"/>
            <a:chExt cx="102960" cy="825480"/>
          </a:xfrm>
        </p:grpSpPr>
        <mc:AlternateContent xmlns:mc="http://schemas.openxmlformats.org/markup-compatibility/2006" xmlns:p14="http://schemas.microsoft.com/office/powerpoint/2010/main">
          <mc:Choice Requires="p14">
            <p:contentPart p14:bwMode="auto" r:id="rId703">
              <p14:nvContentPartPr>
                <p14:cNvPr id="56" name="Freihand 55">
                  <a:extLst>
                    <a:ext uri="{FF2B5EF4-FFF2-40B4-BE49-F238E27FC236}">
                      <a16:creationId xmlns:a16="http://schemas.microsoft.com/office/drawing/2014/main" id="{44A32A7C-8EBD-4381-A86F-6200CD9FEEB6}"/>
                    </a:ext>
                  </a:extLst>
                </p14:cNvPr>
                <p14:cNvContentPartPr/>
                <p14:nvPr/>
              </p14:nvContentPartPr>
              <p14:xfrm>
                <a:off x="2447223" y="2478571"/>
                <a:ext cx="14760" cy="391320"/>
              </p14:xfrm>
            </p:contentPart>
          </mc:Choice>
          <mc:Fallback xmlns="">
            <p:pic>
              <p:nvPicPr>
                <p:cNvPr id="56" name="Freihand 55">
                  <a:extLst>
                    <a:ext uri="{FF2B5EF4-FFF2-40B4-BE49-F238E27FC236}">
                      <a16:creationId xmlns:a16="http://schemas.microsoft.com/office/drawing/2014/main" id="{44A32A7C-8EBD-4381-A86F-6200CD9FEEB6}"/>
                    </a:ext>
                  </a:extLst>
                </p:cNvPr>
                <p:cNvPicPr/>
                <p:nvPr/>
              </p:nvPicPr>
              <p:blipFill>
                <a:blip r:embed="rId704"/>
                <a:stretch>
                  <a:fillRect/>
                </a:stretch>
              </p:blipFill>
              <p:spPr>
                <a:xfrm>
                  <a:off x="2442903" y="2474251"/>
                  <a:ext cx="23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9" name="Freihand 58">
                  <a:extLst>
                    <a:ext uri="{FF2B5EF4-FFF2-40B4-BE49-F238E27FC236}">
                      <a16:creationId xmlns:a16="http://schemas.microsoft.com/office/drawing/2014/main" id="{6DB9F252-12D0-4E45-9884-D5567475D00D}"/>
                    </a:ext>
                  </a:extLst>
                </p14:cNvPr>
                <p14:cNvContentPartPr/>
                <p14:nvPr/>
              </p14:nvContentPartPr>
              <p14:xfrm>
                <a:off x="2362983" y="2890771"/>
                <a:ext cx="91080" cy="364320"/>
              </p14:xfrm>
            </p:contentPart>
          </mc:Choice>
          <mc:Fallback xmlns="">
            <p:pic>
              <p:nvPicPr>
                <p:cNvPr id="59" name="Freihand 58">
                  <a:extLst>
                    <a:ext uri="{FF2B5EF4-FFF2-40B4-BE49-F238E27FC236}">
                      <a16:creationId xmlns:a16="http://schemas.microsoft.com/office/drawing/2014/main" id="{6DB9F252-12D0-4E45-9884-D5567475D00D}"/>
                    </a:ext>
                  </a:extLst>
                </p:cNvPr>
                <p:cNvPicPr/>
                <p:nvPr/>
              </p:nvPicPr>
              <p:blipFill>
                <a:blip r:embed="rId706"/>
                <a:stretch>
                  <a:fillRect/>
                </a:stretch>
              </p:blipFill>
              <p:spPr>
                <a:xfrm>
                  <a:off x="2358663" y="2886451"/>
                  <a:ext cx="997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70" name="Freihand 69">
                  <a:extLst>
                    <a:ext uri="{FF2B5EF4-FFF2-40B4-BE49-F238E27FC236}">
                      <a16:creationId xmlns:a16="http://schemas.microsoft.com/office/drawing/2014/main" id="{0C82BFDE-E2C9-4F72-8D87-F811B8D3EFAF}"/>
                    </a:ext>
                  </a:extLst>
                </p14:cNvPr>
                <p14:cNvContentPartPr/>
                <p14:nvPr/>
              </p14:nvContentPartPr>
              <p14:xfrm>
                <a:off x="2359023" y="3237091"/>
                <a:ext cx="46440" cy="66960"/>
              </p14:xfrm>
            </p:contentPart>
          </mc:Choice>
          <mc:Fallback xmlns="">
            <p:pic>
              <p:nvPicPr>
                <p:cNvPr id="70" name="Freihand 69">
                  <a:extLst>
                    <a:ext uri="{FF2B5EF4-FFF2-40B4-BE49-F238E27FC236}">
                      <a16:creationId xmlns:a16="http://schemas.microsoft.com/office/drawing/2014/main" id="{0C82BFDE-E2C9-4F72-8D87-F811B8D3EFAF}"/>
                    </a:ext>
                  </a:extLst>
                </p:cNvPr>
                <p:cNvPicPr/>
                <p:nvPr/>
              </p:nvPicPr>
              <p:blipFill>
                <a:blip r:embed="rId708"/>
                <a:stretch>
                  <a:fillRect/>
                </a:stretch>
              </p:blipFill>
              <p:spPr>
                <a:xfrm>
                  <a:off x="2354703" y="3232771"/>
                  <a:ext cx="5508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9">
            <p14:nvContentPartPr>
              <p14:cNvPr id="129" name="Freihand 128">
                <a:extLst>
                  <a:ext uri="{FF2B5EF4-FFF2-40B4-BE49-F238E27FC236}">
                    <a16:creationId xmlns:a16="http://schemas.microsoft.com/office/drawing/2014/main" id="{047CBF91-DE7C-4F61-AF3D-AF098E85CE83}"/>
                  </a:ext>
                </a:extLst>
              </p14:cNvPr>
              <p14:cNvContentPartPr/>
              <p14:nvPr/>
            </p14:nvContentPartPr>
            <p14:xfrm>
              <a:off x="3808023" y="619531"/>
              <a:ext cx="965160" cy="450360"/>
            </p14:xfrm>
          </p:contentPart>
        </mc:Choice>
        <mc:Fallback xmlns="">
          <p:pic>
            <p:nvPicPr>
              <p:cNvPr id="129" name="Freihand 128">
                <a:extLst>
                  <a:ext uri="{FF2B5EF4-FFF2-40B4-BE49-F238E27FC236}">
                    <a16:creationId xmlns:a16="http://schemas.microsoft.com/office/drawing/2014/main" id="{047CBF91-DE7C-4F61-AF3D-AF098E85CE83}"/>
                  </a:ext>
                </a:extLst>
              </p:cNvPr>
              <p:cNvPicPr/>
              <p:nvPr/>
            </p:nvPicPr>
            <p:blipFill>
              <a:blip r:embed="rId710"/>
              <a:stretch>
                <a:fillRect/>
              </a:stretch>
            </p:blipFill>
            <p:spPr>
              <a:xfrm>
                <a:off x="3803703" y="615211"/>
                <a:ext cx="973800" cy="459000"/>
              </a:xfrm>
              <a:prstGeom prst="rect">
                <a:avLst/>
              </a:prstGeom>
            </p:spPr>
          </p:pic>
        </mc:Fallback>
      </mc:AlternateContent>
      <p:grpSp>
        <p:nvGrpSpPr>
          <p:cNvPr id="309" name="Gruppieren 308">
            <a:extLst>
              <a:ext uri="{FF2B5EF4-FFF2-40B4-BE49-F238E27FC236}">
                <a16:creationId xmlns:a16="http://schemas.microsoft.com/office/drawing/2014/main" id="{D0D4DD6D-B6F4-4C0D-AD5A-6E356E259C87}"/>
              </a:ext>
            </a:extLst>
          </p:cNvPr>
          <p:cNvGrpSpPr/>
          <p:nvPr/>
        </p:nvGrpSpPr>
        <p:grpSpPr>
          <a:xfrm>
            <a:off x="6617463" y="989251"/>
            <a:ext cx="795960" cy="409680"/>
            <a:chOff x="6617463" y="989251"/>
            <a:chExt cx="795960" cy="409680"/>
          </a:xfrm>
        </p:grpSpPr>
        <mc:AlternateContent xmlns:mc="http://schemas.openxmlformats.org/markup-compatibility/2006" xmlns:p14="http://schemas.microsoft.com/office/powerpoint/2010/main">
          <mc:Choice Requires="p14">
            <p:contentPart p14:bwMode="auto" r:id="rId711">
              <p14:nvContentPartPr>
                <p14:cNvPr id="130" name="Freihand 129">
                  <a:extLst>
                    <a:ext uri="{FF2B5EF4-FFF2-40B4-BE49-F238E27FC236}">
                      <a16:creationId xmlns:a16="http://schemas.microsoft.com/office/drawing/2014/main" id="{FD9B1FF3-8ABE-43A9-BC4F-789232D2D092}"/>
                    </a:ext>
                  </a:extLst>
                </p14:cNvPr>
                <p14:cNvContentPartPr/>
                <p14:nvPr/>
              </p14:nvContentPartPr>
              <p14:xfrm>
                <a:off x="6621423" y="1190851"/>
                <a:ext cx="113040" cy="57240"/>
              </p14:xfrm>
            </p:contentPart>
          </mc:Choice>
          <mc:Fallback xmlns="">
            <p:pic>
              <p:nvPicPr>
                <p:cNvPr id="130" name="Freihand 129">
                  <a:extLst>
                    <a:ext uri="{FF2B5EF4-FFF2-40B4-BE49-F238E27FC236}">
                      <a16:creationId xmlns:a16="http://schemas.microsoft.com/office/drawing/2014/main" id="{FD9B1FF3-8ABE-43A9-BC4F-789232D2D092}"/>
                    </a:ext>
                  </a:extLst>
                </p:cNvPr>
                <p:cNvPicPr/>
                <p:nvPr/>
              </p:nvPicPr>
              <p:blipFill>
                <a:blip r:embed="rId712"/>
                <a:stretch>
                  <a:fillRect/>
                </a:stretch>
              </p:blipFill>
              <p:spPr>
                <a:xfrm>
                  <a:off x="6617103" y="1186531"/>
                  <a:ext cx="121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43" name="Freihand 142">
                  <a:extLst>
                    <a:ext uri="{FF2B5EF4-FFF2-40B4-BE49-F238E27FC236}">
                      <a16:creationId xmlns:a16="http://schemas.microsoft.com/office/drawing/2014/main" id="{7653E6D2-54FE-4591-A797-E41E67EE5BDE}"/>
                    </a:ext>
                  </a:extLst>
                </p14:cNvPr>
                <p14:cNvContentPartPr/>
                <p14:nvPr/>
              </p14:nvContentPartPr>
              <p14:xfrm>
                <a:off x="6617463" y="1276171"/>
                <a:ext cx="118440" cy="24840"/>
              </p14:xfrm>
            </p:contentPart>
          </mc:Choice>
          <mc:Fallback xmlns="">
            <p:pic>
              <p:nvPicPr>
                <p:cNvPr id="143" name="Freihand 142">
                  <a:extLst>
                    <a:ext uri="{FF2B5EF4-FFF2-40B4-BE49-F238E27FC236}">
                      <a16:creationId xmlns:a16="http://schemas.microsoft.com/office/drawing/2014/main" id="{7653E6D2-54FE-4591-A797-E41E67EE5BDE}"/>
                    </a:ext>
                  </a:extLst>
                </p:cNvPr>
                <p:cNvPicPr/>
                <p:nvPr/>
              </p:nvPicPr>
              <p:blipFill>
                <a:blip r:embed="rId714"/>
                <a:stretch>
                  <a:fillRect/>
                </a:stretch>
              </p:blipFill>
              <p:spPr>
                <a:xfrm>
                  <a:off x="6613143" y="1271851"/>
                  <a:ext cx="127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6" name="Freihand 165">
                  <a:extLst>
                    <a:ext uri="{FF2B5EF4-FFF2-40B4-BE49-F238E27FC236}">
                      <a16:creationId xmlns:a16="http://schemas.microsoft.com/office/drawing/2014/main" id="{D809CE7A-7553-4FD8-9891-82C186D9561F}"/>
                    </a:ext>
                  </a:extLst>
                </p14:cNvPr>
                <p14:cNvContentPartPr/>
                <p14:nvPr/>
              </p14:nvContentPartPr>
              <p14:xfrm>
                <a:off x="6788823" y="1143331"/>
                <a:ext cx="105840" cy="228600"/>
              </p14:xfrm>
            </p:contentPart>
          </mc:Choice>
          <mc:Fallback xmlns="">
            <p:pic>
              <p:nvPicPr>
                <p:cNvPr id="166" name="Freihand 165">
                  <a:extLst>
                    <a:ext uri="{FF2B5EF4-FFF2-40B4-BE49-F238E27FC236}">
                      <a16:creationId xmlns:a16="http://schemas.microsoft.com/office/drawing/2014/main" id="{D809CE7A-7553-4FD8-9891-82C186D9561F}"/>
                    </a:ext>
                  </a:extLst>
                </p:cNvPr>
                <p:cNvPicPr/>
                <p:nvPr/>
              </p:nvPicPr>
              <p:blipFill>
                <a:blip r:embed="rId716"/>
                <a:stretch>
                  <a:fillRect/>
                </a:stretch>
              </p:blipFill>
              <p:spPr>
                <a:xfrm>
                  <a:off x="6784503" y="1139011"/>
                  <a:ext cx="1144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70" name="Freihand 169">
                  <a:extLst>
                    <a:ext uri="{FF2B5EF4-FFF2-40B4-BE49-F238E27FC236}">
                      <a16:creationId xmlns:a16="http://schemas.microsoft.com/office/drawing/2014/main" id="{74400107-F6B8-440E-B655-F0D718628FD0}"/>
                    </a:ext>
                  </a:extLst>
                </p14:cNvPr>
                <p14:cNvContentPartPr/>
                <p14:nvPr/>
              </p14:nvContentPartPr>
              <p14:xfrm>
                <a:off x="6938943" y="1016971"/>
                <a:ext cx="18000" cy="115200"/>
              </p14:xfrm>
            </p:contentPart>
          </mc:Choice>
          <mc:Fallback xmlns="">
            <p:pic>
              <p:nvPicPr>
                <p:cNvPr id="170" name="Freihand 169">
                  <a:extLst>
                    <a:ext uri="{FF2B5EF4-FFF2-40B4-BE49-F238E27FC236}">
                      <a16:creationId xmlns:a16="http://schemas.microsoft.com/office/drawing/2014/main" id="{74400107-F6B8-440E-B655-F0D718628FD0}"/>
                    </a:ext>
                  </a:extLst>
                </p:cNvPr>
                <p:cNvPicPr/>
                <p:nvPr/>
              </p:nvPicPr>
              <p:blipFill>
                <a:blip r:embed="rId718"/>
                <a:stretch>
                  <a:fillRect/>
                </a:stretch>
              </p:blipFill>
              <p:spPr>
                <a:xfrm>
                  <a:off x="6934623" y="1012651"/>
                  <a:ext cx="2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79" name="Freihand 178">
                  <a:extLst>
                    <a:ext uri="{FF2B5EF4-FFF2-40B4-BE49-F238E27FC236}">
                      <a16:creationId xmlns:a16="http://schemas.microsoft.com/office/drawing/2014/main" id="{58B7EC31-E2F6-4E34-A36E-A899FBE893B8}"/>
                    </a:ext>
                  </a:extLst>
                </p14:cNvPr>
                <p14:cNvContentPartPr/>
                <p14:nvPr/>
              </p14:nvContentPartPr>
              <p14:xfrm>
                <a:off x="6857583" y="996811"/>
                <a:ext cx="153000" cy="165240"/>
              </p14:xfrm>
            </p:contentPart>
          </mc:Choice>
          <mc:Fallback xmlns="">
            <p:pic>
              <p:nvPicPr>
                <p:cNvPr id="179" name="Freihand 178">
                  <a:extLst>
                    <a:ext uri="{FF2B5EF4-FFF2-40B4-BE49-F238E27FC236}">
                      <a16:creationId xmlns:a16="http://schemas.microsoft.com/office/drawing/2014/main" id="{58B7EC31-E2F6-4E34-A36E-A899FBE893B8}"/>
                    </a:ext>
                  </a:extLst>
                </p:cNvPr>
                <p:cNvPicPr/>
                <p:nvPr/>
              </p:nvPicPr>
              <p:blipFill>
                <a:blip r:embed="rId720"/>
                <a:stretch>
                  <a:fillRect/>
                </a:stretch>
              </p:blipFill>
              <p:spPr>
                <a:xfrm>
                  <a:off x="6853263" y="992491"/>
                  <a:ext cx="161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08" name="Freihand 207">
                  <a:extLst>
                    <a:ext uri="{FF2B5EF4-FFF2-40B4-BE49-F238E27FC236}">
                      <a16:creationId xmlns:a16="http://schemas.microsoft.com/office/drawing/2014/main" id="{51011161-6ADA-4A2D-B028-3E35C891A778}"/>
                    </a:ext>
                  </a:extLst>
                </p14:cNvPr>
                <p14:cNvContentPartPr/>
                <p14:nvPr/>
              </p14:nvContentPartPr>
              <p14:xfrm>
                <a:off x="7024263" y="998611"/>
                <a:ext cx="101160" cy="267120"/>
              </p14:xfrm>
            </p:contentPart>
          </mc:Choice>
          <mc:Fallback xmlns="">
            <p:pic>
              <p:nvPicPr>
                <p:cNvPr id="208" name="Freihand 207">
                  <a:extLst>
                    <a:ext uri="{FF2B5EF4-FFF2-40B4-BE49-F238E27FC236}">
                      <a16:creationId xmlns:a16="http://schemas.microsoft.com/office/drawing/2014/main" id="{51011161-6ADA-4A2D-B028-3E35C891A778}"/>
                    </a:ext>
                  </a:extLst>
                </p:cNvPr>
                <p:cNvPicPr/>
                <p:nvPr/>
              </p:nvPicPr>
              <p:blipFill>
                <a:blip r:embed="rId722"/>
                <a:stretch>
                  <a:fillRect/>
                </a:stretch>
              </p:blipFill>
              <p:spPr>
                <a:xfrm>
                  <a:off x="7019943" y="994291"/>
                  <a:ext cx="1098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17" name="Freihand 216">
                  <a:extLst>
                    <a:ext uri="{FF2B5EF4-FFF2-40B4-BE49-F238E27FC236}">
                      <a16:creationId xmlns:a16="http://schemas.microsoft.com/office/drawing/2014/main" id="{514FBDE5-3483-4360-B17F-52A36AFEA79F}"/>
                    </a:ext>
                  </a:extLst>
                </p14:cNvPr>
                <p14:cNvContentPartPr/>
                <p14:nvPr/>
              </p14:nvContentPartPr>
              <p14:xfrm>
                <a:off x="7175103" y="1094731"/>
                <a:ext cx="70920" cy="87840"/>
              </p14:xfrm>
            </p:contentPart>
          </mc:Choice>
          <mc:Fallback xmlns="">
            <p:pic>
              <p:nvPicPr>
                <p:cNvPr id="217" name="Freihand 216">
                  <a:extLst>
                    <a:ext uri="{FF2B5EF4-FFF2-40B4-BE49-F238E27FC236}">
                      <a16:creationId xmlns:a16="http://schemas.microsoft.com/office/drawing/2014/main" id="{514FBDE5-3483-4360-B17F-52A36AFEA79F}"/>
                    </a:ext>
                  </a:extLst>
                </p:cNvPr>
                <p:cNvPicPr/>
                <p:nvPr/>
              </p:nvPicPr>
              <p:blipFill>
                <a:blip r:embed="rId724"/>
                <a:stretch>
                  <a:fillRect/>
                </a:stretch>
              </p:blipFill>
              <p:spPr>
                <a:xfrm>
                  <a:off x="7170783" y="1090411"/>
                  <a:ext cx="79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36" name="Freihand 235">
                  <a:extLst>
                    <a:ext uri="{FF2B5EF4-FFF2-40B4-BE49-F238E27FC236}">
                      <a16:creationId xmlns:a16="http://schemas.microsoft.com/office/drawing/2014/main" id="{6B96C676-48F6-4DD2-873A-6474BF1968BB}"/>
                    </a:ext>
                  </a:extLst>
                </p14:cNvPr>
                <p14:cNvContentPartPr/>
                <p14:nvPr/>
              </p14:nvContentPartPr>
              <p14:xfrm>
                <a:off x="7219023" y="1006891"/>
                <a:ext cx="9360" cy="5040"/>
              </p14:xfrm>
            </p:contentPart>
          </mc:Choice>
          <mc:Fallback xmlns="">
            <p:pic>
              <p:nvPicPr>
                <p:cNvPr id="236" name="Freihand 235">
                  <a:extLst>
                    <a:ext uri="{FF2B5EF4-FFF2-40B4-BE49-F238E27FC236}">
                      <a16:creationId xmlns:a16="http://schemas.microsoft.com/office/drawing/2014/main" id="{6B96C676-48F6-4DD2-873A-6474BF1968BB}"/>
                    </a:ext>
                  </a:extLst>
                </p:cNvPr>
                <p:cNvPicPr/>
                <p:nvPr/>
              </p:nvPicPr>
              <p:blipFill>
                <a:blip r:embed="rId726"/>
                <a:stretch>
                  <a:fillRect/>
                </a:stretch>
              </p:blipFill>
              <p:spPr>
                <a:xfrm>
                  <a:off x="7214703" y="1002571"/>
                  <a:ext cx="18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65" name="Freihand 264">
                  <a:extLst>
                    <a:ext uri="{FF2B5EF4-FFF2-40B4-BE49-F238E27FC236}">
                      <a16:creationId xmlns:a16="http://schemas.microsoft.com/office/drawing/2014/main" id="{B39A9A92-621E-435F-8436-8D659E4A47F8}"/>
                    </a:ext>
                  </a:extLst>
                </p14:cNvPr>
                <p14:cNvContentPartPr/>
                <p14:nvPr/>
              </p14:nvContentPartPr>
              <p14:xfrm>
                <a:off x="7241343" y="989251"/>
                <a:ext cx="172080" cy="409680"/>
              </p14:xfrm>
            </p:contentPart>
          </mc:Choice>
          <mc:Fallback xmlns="">
            <p:pic>
              <p:nvPicPr>
                <p:cNvPr id="265" name="Freihand 264">
                  <a:extLst>
                    <a:ext uri="{FF2B5EF4-FFF2-40B4-BE49-F238E27FC236}">
                      <a16:creationId xmlns:a16="http://schemas.microsoft.com/office/drawing/2014/main" id="{B39A9A92-621E-435F-8436-8D659E4A47F8}"/>
                    </a:ext>
                  </a:extLst>
                </p:cNvPr>
                <p:cNvPicPr/>
                <p:nvPr/>
              </p:nvPicPr>
              <p:blipFill>
                <a:blip r:embed="rId728"/>
                <a:stretch>
                  <a:fillRect/>
                </a:stretch>
              </p:blipFill>
              <p:spPr>
                <a:xfrm>
                  <a:off x="7237023" y="984931"/>
                  <a:ext cx="180720" cy="41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9">
            <p14:nvContentPartPr>
              <p14:cNvPr id="315" name="Freihand 314">
                <a:extLst>
                  <a:ext uri="{FF2B5EF4-FFF2-40B4-BE49-F238E27FC236}">
                    <a16:creationId xmlns:a16="http://schemas.microsoft.com/office/drawing/2014/main" id="{5738C4AF-F18E-4233-BF5E-07B7A4ABCBA6}"/>
                  </a:ext>
                </a:extLst>
              </p14:cNvPr>
              <p14:cNvContentPartPr/>
              <p14:nvPr/>
            </p14:nvContentPartPr>
            <p14:xfrm>
              <a:off x="2071023" y="3238531"/>
              <a:ext cx="761760" cy="538920"/>
            </p14:xfrm>
          </p:contentPart>
        </mc:Choice>
        <mc:Fallback xmlns="">
          <p:pic>
            <p:nvPicPr>
              <p:cNvPr id="315" name="Freihand 314">
                <a:extLst>
                  <a:ext uri="{FF2B5EF4-FFF2-40B4-BE49-F238E27FC236}">
                    <a16:creationId xmlns:a16="http://schemas.microsoft.com/office/drawing/2014/main" id="{5738C4AF-F18E-4233-BF5E-07B7A4ABCBA6}"/>
                  </a:ext>
                </a:extLst>
              </p:cNvPr>
              <p:cNvPicPr/>
              <p:nvPr/>
            </p:nvPicPr>
            <p:blipFill>
              <a:blip r:embed="rId730"/>
              <a:stretch>
                <a:fillRect/>
              </a:stretch>
            </p:blipFill>
            <p:spPr>
              <a:xfrm>
                <a:off x="2066703" y="3234211"/>
                <a:ext cx="77040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34" name="Freihand 333">
                <a:extLst>
                  <a:ext uri="{FF2B5EF4-FFF2-40B4-BE49-F238E27FC236}">
                    <a16:creationId xmlns:a16="http://schemas.microsoft.com/office/drawing/2014/main" id="{2C11DB30-924D-4E26-8D6A-00B08F4251A6}"/>
                  </a:ext>
                </a:extLst>
              </p14:cNvPr>
              <p14:cNvContentPartPr/>
              <p14:nvPr/>
            </p14:nvContentPartPr>
            <p14:xfrm>
              <a:off x="2438583" y="3386851"/>
              <a:ext cx="262800" cy="310680"/>
            </p14:xfrm>
          </p:contentPart>
        </mc:Choice>
        <mc:Fallback xmlns="">
          <p:pic>
            <p:nvPicPr>
              <p:cNvPr id="334" name="Freihand 333">
                <a:extLst>
                  <a:ext uri="{FF2B5EF4-FFF2-40B4-BE49-F238E27FC236}">
                    <a16:creationId xmlns:a16="http://schemas.microsoft.com/office/drawing/2014/main" id="{2C11DB30-924D-4E26-8D6A-00B08F4251A6}"/>
                  </a:ext>
                </a:extLst>
              </p:cNvPr>
              <p:cNvPicPr/>
              <p:nvPr/>
            </p:nvPicPr>
            <p:blipFill>
              <a:blip r:embed="rId732"/>
              <a:stretch>
                <a:fillRect/>
              </a:stretch>
            </p:blipFill>
            <p:spPr>
              <a:xfrm>
                <a:off x="2434263" y="3382531"/>
                <a:ext cx="2714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40" name="Freihand 339">
                <a:extLst>
                  <a:ext uri="{FF2B5EF4-FFF2-40B4-BE49-F238E27FC236}">
                    <a16:creationId xmlns:a16="http://schemas.microsoft.com/office/drawing/2014/main" id="{91246622-BCDC-431C-B0EA-7E1111AB5B38}"/>
                  </a:ext>
                </a:extLst>
              </p14:cNvPr>
              <p14:cNvContentPartPr/>
              <p14:nvPr/>
            </p14:nvContentPartPr>
            <p14:xfrm>
              <a:off x="463983" y="2276251"/>
              <a:ext cx="416160" cy="469440"/>
            </p14:xfrm>
          </p:contentPart>
        </mc:Choice>
        <mc:Fallback xmlns="">
          <p:pic>
            <p:nvPicPr>
              <p:cNvPr id="340" name="Freihand 339">
                <a:extLst>
                  <a:ext uri="{FF2B5EF4-FFF2-40B4-BE49-F238E27FC236}">
                    <a16:creationId xmlns:a16="http://schemas.microsoft.com/office/drawing/2014/main" id="{91246622-BCDC-431C-B0EA-7E1111AB5B38}"/>
                  </a:ext>
                </a:extLst>
              </p:cNvPr>
              <p:cNvPicPr/>
              <p:nvPr/>
            </p:nvPicPr>
            <p:blipFill>
              <a:blip r:embed="rId734"/>
              <a:stretch>
                <a:fillRect/>
              </a:stretch>
            </p:blipFill>
            <p:spPr>
              <a:xfrm>
                <a:off x="459663" y="2271931"/>
                <a:ext cx="424800" cy="478080"/>
              </a:xfrm>
              <a:prstGeom prst="rect">
                <a:avLst/>
              </a:prstGeom>
            </p:spPr>
          </p:pic>
        </mc:Fallback>
      </mc:AlternateContent>
      <p:grpSp>
        <p:nvGrpSpPr>
          <p:cNvPr id="387" name="Gruppieren 386">
            <a:extLst>
              <a:ext uri="{FF2B5EF4-FFF2-40B4-BE49-F238E27FC236}">
                <a16:creationId xmlns:a16="http://schemas.microsoft.com/office/drawing/2014/main" id="{E931DBDE-FBE8-4D30-BC78-6088FC74619E}"/>
              </a:ext>
            </a:extLst>
          </p:cNvPr>
          <p:cNvGrpSpPr/>
          <p:nvPr/>
        </p:nvGrpSpPr>
        <p:grpSpPr>
          <a:xfrm>
            <a:off x="464703" y="2289571"/>
            <a:ext cx="436320" cy="500760"/>
            <a:chOff x="464703" y="2289571"/>
            <a:chExt cx="436320" cy="500760"/>
          </a:xfrm>
        </p:grpSpPr>
        <mc:AlternateContent xmlns:mc="http://schemas.openxmlformats.org/markup-compatibility/2006" xmlns:p14="http://schemas.microsoft.com/office/powerpoint/2010/main">
          <mc:Choice Requires="p14">
            <p:contentPart p14:bwMode="auto" r:id="rId735">
              <p14:nvContentPartPr>
                <p14:cNvPr id="346" name="Freihand 345">
                  <a:extLst>
                    <a:ext uri="{FF2B5EF4-FFF2-40B4-BE49-F238E27FC236}">
                      <a16:creationId xmlns:a16="http://schemas.microsoft.com/office/drawing/2014/main" id="{1A886595-53DF-4DB8-B55C-B78C403F7E02}"/>
                    </a:ext>
                  </a:extLst>
                </p14:cNvPr>
                <p14:cNvContentPartPr/>
                <p14:nvPr/>
              </p14:nvContentPartPr>
              <p14:xfrm>
                <a:off x="667383" y="2360851"/>
                <a:ext cx="115200" cy="92880"/>
              </p14:xfrm>
            </p:contentPart>
          </mc:Choice>
          <mc:Fallback xmlns="">
            <p:pic>
              <p:nvPicPr>
                <p:cNvPr id="346" name="Freihand 345">
                  <a:extLst>
                    <a:ext uri="{FF2B5EF4-FFF2-40B4-BE49-F238E27FC236}">
                      <a16:creationId xmlns:a16="http://schemas.microsoft.com/office/drawing/2014/main" id="{1A886595-53DF-4DB8-B55C-B78C403F7E02}"/>
                    </a:ext>
                  </a:extLst>
                </p:cNvPr>
                <p:cNvPicPr/>
                <p:nvPr/>
              </p:nvPicPr>
              <p:blipFill>
                <a:blip r:embed="rId736"/>
                <a:stretch>
                  <a:fillRect/>
                </a:stretch>
              </p:blipFill>
              <p:spPr>
                <a:xfrm>
                  <a:off x="663063" y="2356531"/>
                  <a:ext cx="123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53" name="Freihand 352">
                  <a:extLst>
                    <a:ext uri="{FF2B5EF4-FFF2-40B4-BE49-F238E27FC236}">
                      <a16:creationId xmlns:a16="http://schemas.microsoft.com/office/drawing/2014/main" id="{B71C5FA8-98E2-4FEB-BB81-559856C9374B}"/>
                    </a:ext>
                  </a:extLst>
                </p14:cNvPr>
                <p14:cNvContentPartPr/>
                <p14:nvPr/>
              </p14:nvContentPartPr>
              <p14:xfrm>
                <a:off x="464703" y="2289571"/>
                <a:ext cx="436320" cy="500760"/>
              </p14:xfrm>
            </p:contentPart>
          </mc:Choice>
          <mc:Fallback xmlns="">
            <p:pic>
              <p:nvPicPr>
                <p:cNvPr id="353" name="Freihand 352">
                  <a:extLst>
                    <a:ext uri="{FF2B5EF4-FFF2-40B4-BE49-F238E27FC236}">
                      <a16:creationId xmlns:a16="http://schemas.microsoft.com/office/drawing/2014/main" id="{B71C5FA8-98E2-4FEB-BB81-559856C9374B}"/>
                    </a:ext>
                  </a:extLst>
                </p:cNvPr>
                <p:cNvPicPr/>
                <p:nvPr/>
              </p:nvPicPr>
              <p:blipFill>
                <a:blip r:embed="rId738"/>
                <a:stretch>
                  <a:fillRect/>
                </a:stretch>
              </p:blipFill>
              <p:spPr>
                <a:xfrm>
                  <a:off x="460383" y="2285251"/>
                  <a:ext cx="4449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6" name="Freihand 385">
                  <a:extLst>
                    <a:ext uri="{FF2B5EF4-FFF2-40B4-BE49-F238E27FC236}">
                      <a16:creationId xmlns:a16="http://schemas.microsoft.com/office/drawing/2014/main" id="{0AFFDA10-B07E-4D3D-8843-555CC42591B6}"/>
                    </a:ext>
                  </a:extLst>
                </p14:cNvPr>
                <p14:cNvContentPartPr/>
                <p14:nvPr/>
              </p14:nvContentPartPr>
              <p14:xfrm>
                <a:off x="506103" y="2306131"/>
                <a:ext cx="330480" cy="444240"/>
              </p14:xfrm>
            </p:contentPart>
          </mc:Choice>
          <mc:Fallback xmlns="">
            <p:pic>
              <p:nvPicPr>
                <p:cNvPr id="386" name="Freihand 385">
                  <a:extLst>
                    <a:ext uri="{FF2B5EF4-FFF2-40B4-BE49-F238E27FC236}">
                      <a16:creationId xmlns:a16="http://schemas.microsoft.com/office/drawing/2014/main" id="{0AFFDA10-B07E-4D3D-8843-555CC42591B6}"/>
                    </a:ext>
                  </a:extLst>
                </p:cNvPr>
                <p:cNvPicPr/>
                <p:nvPr/>
              </p:nvPicPr>
              <p:blipFill>
                <a:blip r:embed="rId740"/>
                <a:stretch>
                  <a:fillRect/>
                </a:stretch>
              </p:blipFill>
              <p:spPr>
                <a:xfrm>
                  <a:off x="501783" y="2301811"/>
                  <a:ext cx="339120" cy="45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1">
            <p14:nvContentPartPr>
              <p14:cNvPr id="388" name="Freihand 387">
                <a:extLst>
                  <a:ext uri="{FF2B5EF4-FFF2-40B4-BE49-F238E27FC236}">
                    <a16:creationId xmlns:a16="http://schemas.microsoft.com/office/drawing/2014/main" id="{8C621C58-28FD-4EC2-8008-FA92F1E2F941}"/>
                  </a:ext>
                </a:extLst>
              </p14:cNvPr>
              <p14:cNvContentPartPr/>
              <p14:nvPr/>
            </p14:nvContentPartPr>
            <p14:xfrm>
              <a:off x="9498903" y="1296331"/>
              <a:ext cx="979560" cy="50760"/>
            </p14:xfrm>
          </p:contentPart>
        </mc:Choice>
        <mc:Fallback xmlns="">
          <p:pic>
            <p:nvPicPr>
              <p:cNvPr id="388" name="Freihand 387">
                <a:extLst>
                  <a:ext uri="{FF2B5EF4-FFF2-40B4-BE49-F238E27FC236}">
                    <a16:creationId xmlns:a16="http://schemas.microsoft.com/office/drawing/2014/main" id="{8C621C58-28FD-4EC2-8008-FA92F1E2F941}"/>
                  </a:ext>
                </a:extLst>
              </p:cNvPr>
              <p:cNvPicPr/>
              <p:nvPr/>
            </p:nvPicPr>
            <p:blipFill>
              <a:blip r:embed="rId742"/>
              <a:stretch>
                <a:fillRect/>
              </a:stretch>
            </p:blipFill>
            <p:spPr>
              <a:xfrm>
                <a:off x="9494583" y="1292011"/>
                <a:ext cx="988200" cy="59400"/>
              </a:xfrm>
              <a:prstGeom prst="rect">
                <a:avLst/>
              </a:prstGeom>
            </p:spPr>
          </p:pic>
        </mc:Fallback>
      </mc:AlternateContent>
      <p:grpSp>
        <p:nvGrpSpPr>
          <p:cNvPr id="425" name="Gruppieren 424">
            <a:extLst>
              <a:ext uri="{FF2B5EF4-FFF2-40B4-BE49-F238E27FC236}">
                <a16:creationId xmlns:a16="http://schemas.microsoft.com/office/drawing/2014/main" id="{00EB11DB-208C-4EFF-A6F2-EAB43B21D46E}"/>
              </a:ext>
            </a:extLst>
          </p:cNvPr>
          <p:cNvGrpSpPr/>
          <p:nvPr/>
        </p:nvGrpSpPr>
        <p:grpSpPr>
          <a:xfrm>
            <a:off x="1443543" y="1850011"/>
            <a:ext cx="220680" cy="349920"/>
            <a:chOff x="1443543" y="1850011"/>
            <a:chExt cx="220680" cy="349920"/>
          </a:xfrm>
        </p:grpSpPr>
        <mc:AlternateContent xmlns:mc="http://schemas.openxmlformats.org/markup-compatibility/2006" xmlns:p14="http://schemas.microsoft.com/office/powerpoint/2010/main">
          <mc:Choice Requires="p14">
            <p:contentPart p14:bwMode="auto" r:id="rId743">
              <p14:nvContentPartPr>
                <p14:cNvPr id="391" name="Freihand 390">
                  <a:extLst>
                    <a:ext uri="{FF2B5EF4-FFF2-40B4-BE49-F238E27FC236}">
                      <a16:creationId xmlns:a16="http://schemas.microsoft.com/office/drawing/2014/main" id="{E29654B8-7BE7-4BC1-B872-FDF88FC95FBA}"/>
                    </a:ext>
                  </a:extLst>
                </p14:cNvPr>
                <p14:cNvContentPartPr/>
                <p14:nvPr/>
              </p14:nvContentPartPr>
              <p14:xfrm>
                <a:off x="1553703" y="1987531"/>
                <a:ext cx="12600" cy="212400"/>
              </p14:xfrm>
            </p:contentPart>
          </mc:Choice>
          <mc:Fallback xmlns="">
            <p:pic>
              <p:nvPicPr>
                <p:cNvPr id="391" name="Freihand 390">
                  <a:extLst>
                    <a:ext uri="{FF2B5EF4-FFF2-40B4-BE49-F238E27FC236}">
                      <a16:creationId xmlns:a16="http://schemas.microsoft.com/office/drawing/2014/main" id="{E29654B8-7BE7-4BC1-B872-FDF88FC95FBA}"/>
                    </a:ext>
                  </a:extLst>
                </p:cNvPr>
                <p:cNvPicPr/>
                <p:nvPr/>
              </p:nvPicPr>
              <p:blipFill>
                <a:blip r:embed="rId744"/>
                <a:stretch>
                  <a:fillRect/>
                </a:stretch>
              </p:blipFill>
              <p:spPr>
                <a:xfrm>
                  <a:off x="1549383" y="1983211"/>
                  <a:ext cx="21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4" name="Freihand 393">
                  <a:extLst>
                    <a:ext uri="{FF2B5EF4-FFF2-40B4-BE49-F238E27FC236}">
                      <a16:creationId xmlns:a16="http://schemas.microsoft.com/office/drawing/2014/main" id="{951A137A-E32B-40A1-BEF9-05E2C946C760}"/>
                    </a:ext>
                  </a:extLst>
                </p14:cNvPr>
                <p14:cNvContentPartPr/>
                <p14:nvPr/>
              </p14:nvContentPartPr>
              <p14:xfrm>
                <a:off x="1443543" y="1850011"/>
                <a:ext cx="220680" cy="224280"/>
              </p14:xfrm>
            </p:contentPart>
          </mc:Choice>
          <mc:Fallback xmlns="">
            <p:pic>
              <p:nvPicPr>
                <p:cNvPr id="394" name="Freihand 393">
                  <a:extLst>
                    <a:ext uri="{FF2B5EF4-FFF2-40B4-BE49-F238E27FC236}">
                      <a16:creationId xmlns:a16="http://schemas.microsoft.com/office/drawing/2014/main" id="{951A137A-E32B-40A1-BEF9-05E2C946C760}"/>
                    </a:ext>
                  </a:extLst>
                </p:cNvPr>
                <p:cNvPicPr/>
                <p:nvPr/>
              </p:nvPicPr>
              <p:blipFill>
                <a:blip r:embed="rId746"/>
                <a:stretch>
                  <a:fillRect/>
                </a:stretch>
              </p:blipFill>
              <p:spPr>
                <a:xfrm>
                  <a:off x="1439223" y="1845691"/>
                  <a:ext cx="22932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7">
            <p14:nvContentPartPr>
              <p14:cNvPr id="426" name="Freihand 425">
                <a:extLst>
                  <a:ext uri="{FF2B5EF4-FFF2-40B4-BE49-F238E27FC236}">
                    <a16:creationId xmlns:a16="http://schemas.microsoft.com/office/drawing/2014/main" id="{3B78BC77-C2BF-4633-BAA4-AF7036ECB613}"/>
                  </a:ext>
                </a:extLst>
              </p14:cNvPr>
              <p14:cNvContentPartPr/>
              <p14:nvPr/>
            </p14:nvContentPartPr>
            <p14:xfrm>
              <a:off x="2405103" y="2019931"/>
              <a:ext cx="99360" cy="101880"/>
            </p14:xfrm>
          </p:contentPart>
        </mc:Choice>
        <mc:Fallback xmlns="">
          <p:pic>
            <p:nvPicPr>
              <p:cNvPr id="426" name="Freihand 425">
                <a:extLst>
                  <a:ext uri="{FF2B5EF4-FFF2-40B4-BE49-F238E27FC236}">
                    <a16:creationId xmlns:a16="http://schemas.microsoft.com/office/drawing/2014/main" id="{3B78BC77-C2BF-4633-BAA4-AF7036ECB613}"/>
                  </a:ext>
                </a:extLst>
              </p:cNvPr>
              <p:cNvPicPr/>
              <p:nvPr/>
            </p:nvPicPr>
            <p:blipFill>
              <a:blip r:embed="rId748"/>
              <a:stretch>
                <a:fillRect/>
              </a:stretch>
            </p:blipFill>
            <p:spPr>
              <a:xfrm>
                <a:off x="2400783" y="2015611"/>
                <a:ext cx="108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27" name="Freihand 426">
                <a:extLst>
                  <a:ext uri="{FF2B5EF4-FFF2-40B4-BE49-F238E27FC236}">
                    <a16:creationId xmlns:a16="http://schemas.microsoft.com/office/drawing/2014/main" id="{B90170A8-AB00-4576-A708-BBBE59B47884}"/>
                  </a:ext>
                </a:extLst>
              </p14:cNvPr>
              <p14:cNvContentPartPr/>
              <p14:nvPr/>
            </p14:nvContentPartPr>
            <p14:xfrm>
              <a:off x="2344623" y="4902451"/>
              <a:ext cx="118080" cy="172800"/>
            </p14:xfrm>
          </p:contentPart>
        </mc:Choice>
        <mc:Fallback xmlns="">
          <p:pic>
            <p:nvPicPr>
              <p:cNvPr id="427" name="Freihand 426">
                <a:extLst>
                  <a:ext uri="{FF2B5EF4-FFF2-40B4-BE49-F238E27FC236}">
                    <a16:creationId xmlns:a16="http://schemas.microsoft.com/office/drawing/2014/main" id="{B90170A8-AB00-4576-A708-BBBE59B47884}"/>
                  </a:ext>
                </a:extLst>
              </p:cNvPr>
              <p:cNvPicPr/>
              <p:nvPr/>
            </p:nvPicPr>
            <p:blipFill>
              <a:blip r:embed="rId750"/>
              <a:stretch>
                <a:fillRect/>
              </a:stretch>
            </p:blipFill>
            <p:spPr>
              <a:xfrm>
                <a:off x="2340303" y="4898131"/>
                <a:ext cx="126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28" name="Freihand 427">
                <a:extLst>
                  <a:ext uri="{FF2B5EF4-FFF2-40B4-BE49-F238E27FC236}">
                    <a16:creationId xmlns:a16="http://schemas.microsoft.com/office/drawing/2014/main" id="{93F05083-213E-4CD1-8813-5508C8FA02A3}"/>
                  </a:ext>
                </a:extLst>
              </p14:cNvPr>
              <p14:cNvContentPartPr/>
              <p14:nvPr/>
            </p14:nvContentPartPr>
            <p14:xfrm>
              <a:off x="598623" y="3671611"/>
              <a:ext cx="311400" cy="504720"/>
            </p14:xfrm>
          </p:contentPart>
        </mc:Choice>
        <mc:Fallback xmlns="">
          <p:pic>
            <p:nvPicPr>
              <p:cNvPr id="428" name="Freihand 427">
                <a:extLst>
                  <a:ext uri="{FF2B5EF4-FFF2-40B4-BE49-F238E27FC236}">
                    <a16:creationId xmlns:a16="http://schemas.microsoft.com/office/drawing/2014/main" id="{93F05083-213E-4CD1-8813-5508C8FA02A3}"/>
                  </a:ext>
                </a:extLst>
              </p:cNvPr>
              <p:cNvPicPr/>
              <p:nvPr/>
            </p:nvPicPr>
            <p:blipFill>
              <a:blip r:embed="rId752"/>
              <a:stretch>
                <a:fillRect/>
              </a:stretch>
            </p:blipFill>
            <p:spPr>
              <a:xfrm>
                <a:off x="594303" y="3667291"/>
                <a:ext cx="3200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29" name="Freihand 428">
                <a:extLst>
                  <a:ext uri="{FF2B5EF4-FFF2-40B4-BE49-F238E27FC236}">
                    <a16:creationId xmlns:a16="http://schemas.microsoft.com/office/drawing/2014/main" id="{CEE10912-857E-432A-AC6C-1DBDF92BF6D7}"/>
                  </a:ext>
                </a:extLst>
              </p14:cNvPr>
              <p14:cNvContentPartPr/>
              <p14:nvPr/>
            </p14:nvContentPartPr>
            <p14:xfrm>
              <a:off x="4285023" y="6326971"/>
              <a:ext cx="459000" cy="430920"/>
            </p14:xfrm>
          </p:contentPart>
        </mc:Choice>
        <mc:Fallback xmlns="">
          <p:pic>
            <p:nvPicPr>
              <p:cNvPr id="429" name="Freihand 428">
                <a:extLst>
                  <a:ext uri="{FF2B5EF4-FFF2-40B4-BE49-F238E27FC236}">
                    <a16:creationId xmlns:a16="http://schemas.microsoft.com/office/drawing/2014/main" id="{CEE10912-857E-432A-AC6C-1DBDF92BF6D7}"/>
                  </a:ext>
                </a:extLst>
              </p:cNvPr>
              <p:cNvPicPr/>
              <p:nvPr/>
            </p:nvPicPr>
            <p:blipFill>
              <a:blip r:embed="rId754"/>
              <a:stretch>
                <a:fillRect/>
              </a:stretch>
            </p:blipFill>
            <p:spPr>
              <a:xfrm>
                <a:off x="4280703" y="6322651"/>
                <a:ext cx="4676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30" name="Freihand 429">
                <a:extLst>
                  <a:ext uri="{FF2B5EF4-FFF2-40B4-BE49-F238E27FC236}">
                    <a16:creationId xmlns:a16="http://schemas.microsoft.com/office/drawing/2014/main" id="{92F2BE84-E1A3-4C6C-BC93-FC490849198E}"/>
                  </a:ext>
                </a:extLst>
              </p14:cNvPr>
              <p14:cNvContentPartPr/>
              <p14:nvPr/>
            </p14:nvContentPartPr>
            <p14:xfrm>
              <a:off x="9411423" y="1321531"/>
              <a:ext cx="1106640" cy="61920"/>
            </p14:xfrm>
          </p:contentPart>
        </mc:Choice>
        <mc:Fallback xmlns="">
          <p:pic>
            <p:nvPicPr>
              <p:cNvPr id="430" name="Freihand 429">
                <a:extLst>
                  <a:ext uri="{FF2B5EF4-FFF2-40B4-BE49-F238E27FC236}">
                    <a16:creationId xmlns:a16="http://schemas.microsoft.com/office/drawing/2014/main" id="{92F2BE84-E1A3-4C6C-BC93-FC490849198E}"/>
                  </a:ext>
                </a:extLst>
              </p:cNvPr>
              <p:cNvPicPr/>
              <p:nvPr/>
            </p:nvPicPr>
            <p:blipFill>
              <a:blip r:embed="rId756"/>
              <a:stretch>
                <a:fillRect/>
              </a:stretch>
            </p:blipFill>
            <p:spPr>
              <a:xfrm>
                <a:off x="9407103" y="1317211"/>
                <a:ext cx="1115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31" name="Freihand 430">
                <a:extLst>
                  <a:ext uri="{FF2B5EF4-FFF2-40B4-BE49-F238E27FC236}">
                    <a16:creationId xmlns:a16="http://schemas.microsoft.com/office/drawing/2014/main" id="{E58EE7A0-8623-4C7F-B897-106F79BB8F68}"/>
                  </a:ext>
                </a:extLst>
              </p14:cNvPr>
              <p14:cNvContentPartPr/>
              <p14:nvPr/>
            </p14:nvContentPartPr>
            <p14:xfrm>
              <a:off x="3388623" y="1375171"/>
              <a:ext cx="102960" cy="85320"/>
            </p14:xfrm>
          </p:contentPart>
        </mc:Choice>
        <mc:Fallback xmlns="">
          <p:pic>
            <p:nvPicPr>
              <p:cNvPr id="431" name="Freihand 430">
                <a:extLst>
                  <a:ext uri="{FF2B5EF4-FFF2-40B4-BE49-F238E27FC236}">
                    <a16:creationId xmlns:a16="http://schemas.microsoft.com/office/drawing/2014/main" id="{E58EE7A0-8623-4C7F-B897-106F79BB8F68}"/>
                  </a:ext>
                </a:extLst>
              </p:cNvPr>
              <p:cNvPicPr/>
              <p:nvPr/>
            </p:nvPicPr>
            <p:blipFill>
              <a:blip r:embed="rId758"/>
              <a:stretch>
                <a:fillRect/>
              </a:stretch>
            </p:blipFill>
            <p:spPr>
              <a:xfrm>
                <a:off x="3384303" y="1370851"/>
                <a:ext cx="111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2" name="Freihand 431">
                <a:extLst>
                  <a:ext uri="{FF2B5EF4-FFF2-40B4-BE49-F238E27FC236}">
                    <a16:creationId xmlns:a16="http://schemas.microsoft.com/office/drawing/2014/main" id="{5891D403-2F70-4F0B-AFA4-486389DBA395}"/>
                  </a:ext>
                </a:extLst>
              </p14:cNvPr>
              <p14:cNvContentPartPr/>
              <p14:nvPr/>
            </p14:nvContentPartPr>
            <p14:xfrm>
              <a:off x="3058863" y="3189931"/>
              <a:ext cx="831960" cy="639000"/>
            </p14:xfrm>
          </p:contentPart>
        </mc:Choice>
        <mc:Fallback xmlns="">
          <p:pic>
            <p:nvPicPr>
              <p:cNvPr id="432" name="Freihand 431">
                <a:extLst>
                  <a:ext uri="{FF2B5EF4-FFF2-40B4-BE49-F238E27FC236}">
                    <a16:creationId xmlns:a16="http://schemas.microsoft.com/office/drawing/2014/main" id="{5891D403-2F70-4F0B-AFA4-486389DBA395}"/>
                  </a:ext>
                </a:extLst>
              </p:cNvPr>
              <p:cNvPicPr/>
              <p:nvPr/>
            </p:nvPicPr>
            <p:blipFill>
              <a:blip r:embed="rId760"/>
              <a:stretch>
                <a:fillRect/>
              </a:stretch>
            </p:blipFill>
            <p:spPr>
              <a:xfrm>
                <a:off x="3054543" y="3185611"/>
                <a:ext cx="84060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33" name="Freihand 432">
                <a:extLst>
                  <a:ext uri="{FF2B5EF4-FFF2-40B4-BE49-F238E27FC236}">
                    <a16:creationId xmlns:a16="http://schemas.microsoft.com/office/drawing/2014/main" id="{A7623F43-8E0C-43AA-9E1C-57A1F9774349}"/>
                  </a:ext>
                </a:extLst>
              </p14:cNvPr>
              <p14:cNvContentPartPr/>
              <p14:nvPr/>
            </p14:nvContentPartPr>
            <p14:xfrm>
              <a:off x="794823" y="5617771"/>
              <a:ext cx="293040" cy="63000"/>
            </p14:xfrm>
          </p:contentPart>
        </mc:Choice>
        <mc:Fallback xmlns="">
          <p:pic>
            <p:nvPicPr>
              <p:cNvPr id="433" name="Freihand 432">
                <a:extLst>
                  <a:ext uri="{FF2B5EF4-FFF2-40B4-BE49-F238E27FC236}">
                    <a16:creationId xmlns:a16="http://schemas.microsoft.com/office/drawing/2014/main" id="{A7623F43-8E0C-43AA-9E1C-57A1F9774349}"/>
                  </a:ext>
                </a:extLst>
              </p:cNvPr>
              <p:cNvPicPr/>
              <p:nvPr/>
            </p:nvPicPr>
            <p:blipFill>
              <a:blip r:embed="rId762"/>
              <a:stretch>
                <a:fillRect/>
              </a:stretch>
            </p:blipFill>
            <p:spPr>
              <a:xfrm>
                <a:off x="790503" y="5613451"/>
                <a:ext cx="3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34" name="Freihand 433">
                <a:extLst>
                  <a:ext uri="{FF2B5EF4-FFF2-40B4-BE49-F238E27FC236}">
                    <a16:creationId xmlns:a16="http://schemas.microsoft.com/office/drawing/2014/main" id="{C775BE15-7D71-493C-833A-58870ADC0040}"/>
                  </a:ext>
                </a:extLst>
              </p14:cNvPr>
              <p14:cNvContentPartPr/>
              <p14:nvPr/>
            </p14:nvContentPartPr>
            <p14:xfrm>
              <a:off x="3487263" y="1560931"/>
              <a:ext cx="360" cy="360"/>
            </p14:xfrm>
          </p:contentPart>
        </mc:Choice>
        <mc:Fallback xmlns="">
          <p:pic>
            <p:nvPicPr>
              <p:cNvPr id="434" name="Freihand 433">
                <a:extLst>
                  <a:ext uri="{FF2B5EF4-FFF2-40B4-BE49-F238E27FC236}">
                    <a16:creationId xmlns:a16="http://schemas.microsoft.com/office/drawing/2014/main" id="{C775BE15-7D71-493C-833A-58870ADC0040}"/>
                  </a:ext>
                </a:extLst>
              </p:cNvPr>
              <p:cNvPicPr/>
              <p:nvPr/>
            </p:nvPicPr>
            <p:blipFill>
              <a:blip r:embed="rId764"/>
              <a:stretch>
                <a:fillRect/>
              </a:stretch>
            </p:blipFill>
            <p:spPr>
              <a:xfrm>
                <a:off x="3482943" y="155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35" name="Freihand 434">
                <a:extLst>
                  <a:ext uri="{FF2B5EF4-FFF2-40B4-BE49-F238E27FC236}">
                    <a16:creationId xmlns:a16="http://schemas.microsoft.com/office/drawing/2014/main" id="{27208C17-57C0-46B2-926D-B04A9656A11F}"/>
                  </a:ext>
                </a:extLst>
              </p14:cNvPr>
              <p14:cNvContentPartPr/>
              <p14:nvPr/>
            </p14:nvContentPartPr>
            <p14:xfrm>
              <a:off x="3056343" y="3191731"/>
              <a:ext cx="814320" cy="727200"/>
            </p14:xfrm>
          </p:contentPart>
        </mc:Choice>
        <mc:Fallback xmlns="">
          <p:pic>
            <p:nvPicPr>
              <p:cNvPr id="435" name="Freihand 434">
                <a:extLst>
                  <a:ext uri="{FF2B5EF4-FFF2-40B4-BE49-F238E27FC236}">
                    <a16:creationId xmlns:a16="http://schemas.microsoft.com/office/drawing/2014/main" id="{27208C17-57C0-46B2-926D-B04A9656A11F}"/>
                  </a:ext>
                </a:extLst>
              </p:cNvPr>
              <p:cNvPicPr/>
              <p:nvPr/>
            </p:nvPicPr>
            <p:blipFill>
              <a:blip r:embed="rId766"/>
              <a:stretch>
                <a:fillRect/>
              </a:stretch>
            </p:blipFill>
            <p:spPr>
              <a:xfrm>
                <a:off x="3052023" y="3187411"/>
                <a:ext cx="82296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36" name="Freihand 435">
                <a:extLst>
                  <a:ext uri="{FF2B5EF4-FFF2-40B4-BE49-F238E27FC236}">
                    <a16:creationId xmlns:a16="http://schemas.microsoft.com/office/drawing/2014/main" id="{ADCA79BE-6ACC-400A-8100-F597555B1B27}"/>
                  </a:ext>
                </a:extLst>
              </p14:cNvPr>
              <p14:cNvContentPartPr/>
              <p14:nvPr/>
            </p14:nvContentPartPr>
            <p14:xfrm>
              <a:off x="3365223" y="6282331"/>
              <a:ext cx="43920" cy="67320"/>
            </p14:xfrm>
          </p:contentPart>
        </mc:Choice>
        <mc:Fallback xmlns="">
          <p:pic>
            <p:nvPicPr>
              <p:cNvPr id="436" name="Freihand 435">
                <a:extLst>
                  <a:ext uri="{FF2B5EF4-FFF2-40B4-BE49-F238E27FC236}">
                    <a16:creationId xmlns:a16="http://schemas.microsoft.com/office/drawing/2014/main" id="{ADCA79BE-6ACC-400A-8100-F597555B1B27}"/>
                  </a:ext>
                </a:extLst>
              </p:cNvPr>
              <p:cNvPicPr/>
              <p:nvPr/>
            </p:nvPicPr>
            <p:blipFill>
              <a:blip r:embed="rId768"/>
              <a:stretch>
                <a:fillRect/>
              </a:stretch>
            </p:blipFill>
            <p:spPr>
              <a:xfrm>
                <a:off x="3360903" y="6278011"/>
                <a:ext cx="52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37" name="Freihand 436">
                <a:extLst>
                  <a:ext uri="{FF2B5EF4-FFF2-40B4-BE49-F238E27FC236}">
                    <a16:creationId xmlns:a16="http://schemas.microsoft.com/office/drawing/2014/main" id="{15108CBD-57B4-439F-880C-C726A2D702BB}"/>
                  </a:ext>
                </a:extLst>
              </p14:cNvPr>
              <p14:cNvContentPartPr/>
              <p14:nvPr/>
            </p14:nvContentPartPr>
            <p14:xfrm>
              <a:off x="3342903" y="5583931"/>
              <a:ext cx="68400" cy="109080"/>
            </p14:xfrm>
          </p:contentPart>
        </mc:Choice>
        <mc:Fallback xmlns="">
          <p:pic>
            <p:nvPicPr>
              <p:cNvPr id="437" name="Freihand 436">
                <a:extLst>
                  <a:ext uri="{FF2B5EF4-FFF2-40B4-BE49-F238E27FC236}">
                    <a16:creationId xmlns:a16="http://schemas.microsoft.com/office/drawing/2014/main" id="{15108CBD-57B4-439F-880C-C726A2D702BB}"/>
                  </a:ext>
                </a:extLst>
              </p:cNvPr>
              <p:cNvPicPr/>
              <p:nvPr/>
            </p:nvPicPr>
            <p:blipFill>
              <a:blip r:embed="rId770"/>
              <a:stretch>
                <a:fillRect/>
              </a:stretch>
            </p:blipFill>
            <p:spPr>
              <a:xfrm>
                <a:off x="3338583" y="5579611"/>
                <a:ext cx="77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38" name="Freihand 437">
                <a:extLst>
                  <a:ext uri="{FF2B5EF4-FFF2-40B4-BE49-F238E27FC236}">
                    <a16:creationId xmlns:a16="http://schemas.microsoft.com/office/drawing/2014/main" id="{EE407E10-220C-4FD5-AD37-8D873058B5BF}"/>
                  </a:ext>
                </a:extLst>
              </p14:cNvPr>
              <p14:cNvContentPartPr/>
              <p14:nvPr/>
            </p14:nvContentPartPr>
            <p14:xfrm>
              <a:off x="1231503" y="4209091"/>
              <a:ext cx="2551320" cy="1695600"/>
            </p14:xfrm>
          </p:contentPart>
        </mc:Choice>
        <mc:Fallback xmlns="">
          <p:pic>
            <p:nvPicPr>
              <p:cNvPr id="438" name="Freihand 437">
                <a:extLst>
                  <a:ext uri="{FF2B5EF4-FFF2-40B4-BE49-F238E27FC236}">
                    <a16:creationId xmlns:a16="http://schemas.microsoft.com/office/drawing/2014/main" id="{EE407E10-220C-4FD5-AD37-8D873058B5BF}"/>
                  </a:ext>
                </a:extLst>
              </p:cNvPr>
              <p:cNvPicPr/>
              <p:nvPr/>
            </p:nvPicPr>
            <p:blipFill>
              <a:blip r:embed="rId772"/>
              <a:stretch>
                <a:fillRect/>
              </a:stretch>
            </p:blipFill>
            <p:spPr>
              <a:xfrm>
                <a:off x="1227183" y="4204771"/>
                <a:ext cx="2559960" cy="17042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39" name="Freihand 438">
                <a:extLst>
                  <a:ext uri="{FF2B5EF4-FFF2-40B4-BE49-F238E27FC236}">
                    <a16:creationId xmlns:a16="http://schemas.microsoft.com/office/drawing/2014/main" id="{A38F30BB-B742-40BF-8945-E476B0A6D42B}"/>
                  </a:ext>
                </a:extLst>
              </p14:cNvPr>
              <p14:cNvContentPartPr/>
              <p14:nvPr/>
            </p14:nvContentPartPr>
            <p14:xfrm>
              <a:off x="4944543" y="4593211"/>
              <a:ext cx="3699000" cy="1972800"/>
            </p14:xfrm>
          </p:contentPart>
        </mc:Choice>
        <mc:Fallback xmlns="">
          <p:pic>
            <p:nvPicPr>
              <p:cNvPr id="439" name="Freihand 438">
                <a:extLst>
                  <a:ext uri="{FF2B5EF4-FFF2-40B4-BE49-F238E27FC236}">
                    <a16:creationId xmlns:a16="http://schemas.microsoft.com/office/drawing/2014/main" id="{A38F30BB-B742-40BF-8945-E476B0A6D42B}"/>
                  </a:ext>
                </a:extLst>
              </p:cNvPr>
              <p:cNvPicPr/>
              <p:nvPr/>
            </p:nvPicPr>
            <p:blipFill>
              <a:blip r:embed="rId774"/>
              <a:stretch>
                <a:fillRect/>
              </a:stretch>
            </p:blipFill>
            <p:spPr>
              <a:xfrm>
                <a:off x="4940223" y="4588891"/>
                <a:ext cx="3707640" cy="198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40" name="Freihand 439">
                <a:extLst>
                  <a:ext uri="{FF2B5EF4-FFF2-40B4-BE49-F238E27FC236}">
                    <a16:creationId xmlns:a16="http://schemas.microsoft.com/office/drawing/2014/main" id="{2BFD4A58-5DD4-4AAE-A500-21E3AF59F7E0}"/>
                  </a:ext>
                </a:extLst>
              </p14:cNvPr>
              <p14:cNvContentPartPr/>
              <p14:nvPr/>
            </p14:nvContentPartPr>
            <p14:xfrm>
              <a:off x="657277" y="1719691"/>
              <a:ext cx="199440" cy="366120"/>
            </p14:xfrm>
          </p:contentPart>
        </mc:Choice>
        <mc:Fallback xmlns="">
          <p:pic>
            <p:nvPicPr>
              <p:cNvPr id="440" name="Freihand 439">
                <a:extLst>
                  <a:ext uri="{FF2B5EF4-FFF2-40B4-BE49-F238E27FC236}">
                    <a16:creationId xmlns:a16="http://schemas.microsoft.com/office/drawing/2014/main" id="{2BFD4A58-5DD4-4AAE-A500-21E3AF59F7E0}"/>
                  </a:ext>
                </a:extLst>
              </p:cNvPr>
              <p:cNvPicPr/>
              <p:nvPr/>
            </p:nvPicPr>
            <p:blipFill>
              <a:blip r:embed="rId776"/>
              <a:stretch>
                <a:fillRect/>
              </a:stretch>
            </p:blipFill>
            <p:spPr>
              <a:xfrm>
                <a:off x="652957" y="1715371"/>
                <a:ext cx="208080" cy="374760"/>
              </a:xfrm>
              <a:prstGeom prst="rect">
                <a:avLst/>
              </a:prstGeom>
            </p:spPr>
          </p:pic>
        </mc:Fallback>
      </mc:AlternateContent>
      <p:grpSp>
        <p:nvGrpSpPr>
          <p:cNvPr id="443" name="Gruppieren 442">
            <a:extLst>
              <a:ext uri="{FF2B5EF4-FFF2-40B4-BE49-F238E27FC236}">
                <a16:creationId xmlns:a16="http://schemas.microsoft.com/office/drawing/2014/main" id="{58524E2C-2CC0-46A8-B072-C981A4B886CC}"/>
              </a:ext>
            </a:extLst>
          </p:cNvPr>
          <p:cNvGrpSpPr/>
          <p:nvPr/>
        </p:nvGrpSpPr>
        <p:grpSpPr>
          <a:xfrm>
            <a:off x="1775077" y="1792411"/>
            <a:ext cx="208440" cy="439920"/>
            <a:chOff x="1775077" y="1792411"/>
            <a:chExt cx="208440" cy="439920"/>
          </a:xfrm>
        </p:grpSpPr>
        <mc:AlternateContent xmlns:mc="http://schemas.openxmlformats.org/markup-compatibility/2006" xmlns:p14="http://schemas.microsoft.com/office/powerpoint/2010/main">
          <mc:Choice Requires="p14">
            <p:contentPart p14:bwMode="auto" r:id="rId777">
              <p14:nvContentPartPr>
                <p14:cNvPr id="441" name="Freihand 440">
                  <a:extLst>
                    <a:ext uri="{FF2B5EF4-FFF2-40B4-BE49-F238E27FC236}">
                      <a16:creationId xmlns:a16="http://schemas.microsoft.com/office/drawing/2014/main" id="{F3FB8FE0-ED89-4FB8-84C7-86A92C1C1369}"/>
                    </a:ext>
                  </a:extLst>
                </p14:cNvPr>
                <p14:cNvContentPartPr/>
                <p14:nvPr/>
              </p14:nvContentPartPr>
              <p14:xfrm>
                <a:off x="1827637" y="1882771"/>
                <a:ext cx="54720" cy="349560"/>
              </p14:xfrm>
            </p:contentPart>
          </mc:Choice>
          <mc:Fallback xmlns="">
            <p:pic>
              <p:nvPicPr>
                <p:cNvPr id="441" name="Freihand 440">
                  <a:extLst>
                    <a:ext uri="{FF2B5EF4-FFF2-40B4-BE49-F238E27FC236}">
                      <a16:creationId xmlns:a16="http://schemas.microsoft.com/office/drawing/2014/main" id="{F3FB8FE0-ED89-4FB8-84C7-86A92C1C1369}"/>
                    </a:ext>
                  </a:extLst>
                </p:cNvPr>
                <p:cNvPicPr/>
                <p:nvPr/>
              </p:nvPicPr>
              <p:blipFill>
                <a:blip r:embed="rId778"/>
                <a:stretch>
                  <a:fillRect/>
                </a:stretch>
              </p:blipFill>
              <p:spPr>
                <a:xfrm>
                  <a:off x="1823317" y="1878451"/>
                  <a:ext cx="63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42" name="Freihand 441">
                  <a:extLst>
                    <a:ext uri="{FF2B5EF4-FFF2-40B4-BE49-F238E27FC236}">
                      <a16:creationId xmlns:a16="http://schemas.microsoft.com/office/drawing/2014/main" id="{C4020101-E7C7-4069-A1DE-DB1A97FF4774}"/>
                    </a:ext>
                  </a:extLst>
                </p14:cNvPr>
                <p14:cNvContentPartPr/>
                <p14:nvPr/>
              </p14:nvContentPartPr>
              <p14:xfrm>
                <a:off x="1775077" y="1792411"/>
                <a:ext cx="208440" cy="249480"/>
              </p14:xfrm>
            </p:contentPart>
          </mc:Choice>
          <mc:Fallback xmlns="">
            <p:pic>
              <p:nvPicPr>
                <p:cNvPr id="442" name="Freihand 441">
                  <a:extLst>
                    <a:ext uri="{FF2B5EF4-FFF2-40B4-BE49-F238E27FC236}">
                      <a16:creationId xmlns:a16="http://schemas.microsoft.com/office/drawing/2014/main" id="{C4020101-E7C7-4069-A1DE-DB1A97FF4774}"/>
                    </a:ext>
                  </a:extLst>
                </p:cNvPr>
                <p:cNvPicPr/>
                <p:nvPr/>
              </p:nvPicPr>
              <p:blipFill>
                <a:blip r:embed="rId780"/>
                <a:stretch>
                  <a:fillRect/>
                </a:stretch>
              </p:blipFill>
              <p:spPr>
                <a:xfrm>
                  <a:off x="1770757" y="1788091"/>
                  <a:ext cx="217080" cy="258120"/>
                </a:xfrm>
                <a:prstGeom prst="rect">
                  <a:avLst/>
                </a:prstGeom>
              </p:spPr>
            </p:pic>
          </mc:Fallback>
        </mc:AlternateContent>
      </p:grpSp>
      <p:grpSp>
        <p:nvGrpSpPr>
          <p:cNvPr id="446" name="Gruppieren 445">
            <a:extLst>
              <a:ext uri="{FF2B5EF4-FFF2-40B4-BE49-F238E27FC236}">
                <a16:creationId xmlns:a16="http://schemas.microsoft.com/office/drawing/2014/main" id="{CD71AB3F-D8C0-4ACB-9C0C-ACD2F380E4AE}"/>
              </a:ext>
            </a:extLst>
          </p:cNvPr>
          <p:cNvGrpSpPr/>
          <p:nvPr/>
        </p:nvGrpSpPr>
        <p:grpSpPr>
          <a:xfrm>
            <a:off x="3721597" y="536011"/>
            <a:ext cx="1128240" cy="624960"/>
            <a:chOff x="3721597" y="536011"/>
            <a:chExt cx="1128240" cy="624960"/>
          </a:xfrm>
        </p:grpSpPr>
        <mc:AlternateContent xmlns:mc="http://schemas.openxmlformats.org/markup-compatibility/2006" xmlns:p14="http://schemas.microsoft.com/office/powerpoint/2010/main">
          <mc:Choice Requires="p14">
            <p:contentPart p14:bwMode="auto" r:id="rId781">
              <p14:nvContentPartPr>
                <p14:cNvPr id="444" name="Freihand 443">
                  <a:extLst>
                    <a:ext uri="{FF2B5EF4-FFF2-40B4-BE49-F238E27FC236}">
                      <a16:creationId xmlns:a16="http://schemas.microsoft.com/office/drawing/2014/main" id="{A17E53E9-80CD-4DEB-9DE0-A98CBEDDFC57}"/>
                    </a:ext>
                  </a:extLst>
                </p14:cNvPr>
                <p14:cNvContentPartPr/>
                <p14:nvPr/>
              </p14:nvContentPartPr>
              <p14:xfrm>
                <a:off x="4419997" y="536011"/>
                <a:ext cx="360" cy="360"/>
              </p14:xfrm>
            </p:contentPart>
          </mc:Choice>
          <mc:Fallback xmlns="">
            <p:pic>
              <p:nvPicPr>
                <p:cNvPr id="444" name="Freihand 443">
                  <a:extLst>
                    <a:ext uri="{FF2B5EF4-FFF2-40B4-BE49-F238E27FC236}">
                      <a16:creationId xmlns:a16="http://schemas.microsoft.com/office/drawing/2014/main" id="{A17E53E9-80CD-4DEB-9DE0-A98CBEDDFC57}"/>
                    </a:ext>
                  </a:extLst>
                </p:cNvPr>
                <p:cNvPicPr/>
                <p:nvPr/>
              </p:nvPicPr>
              <p:blipFill>
                <a:blip r:embed="rId764"/>
                <a:stretch>
                  <a:fillRect/>
                </a:stretch>
              </p:blipFill>
              <p:spPr>
                <a:xfrm>
                  <a:off x="4415677" y="531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45" name="Freihand 444">
                  <a:extLst>
                    <a:ext uri="{FF2B5EF4-FFF2-40B4-BE49-F238E27FC236}">
                      <a16:creationId xmlns:a16="http://schemas.microsoft.com/office/drawing/2014/main" id="{0821B1EC-4DA8-4731-9461-82ADBDC8D2E0}"/>
                    </a:ext>
                  </a:extLst>
                </p14:cNvPr>
                <p14:cNvContentPartPr/>
                <p14:nvPr/>
              </p14:nvContentPartPr>
              <p14:xfrm>
                <a:off x="3721597" y="546091"/>
                <a:ext cx="1128240" cy="614880"/>
              </p14:xfrm>
            </p:contentPart>
          </mc:Choice>
          <mc:Fallback xmlns="">
            <p:pic>
              <p:nvPicPr>
                <p:cNvPr id="445" name="Freihand 444">
                  <a:extLst>
                    <a:ext uri="{FF2B5EF4-FFF2-40B4-BE49-F238E27FC236}">
                      <a16:creationId xmlns:a16="http://schemas.microsoft.com/office/drawing/2014/main" id="{0821B1EC-4DA8-4731-9461-82ADBDC8D2E0}"/>
                    </a:ext>
                  </a:extLst>
                </p:cNvPr>
                <p:cNvPicPr/>
                <p:nvPr/>
              </p:nvPicPr>
              <p:blipFill>
                <a:blip r:embed="rId783"/>
                <a:stretch>
                  <a:fillRect/>
                </a:stretch>
              </p:blipFill>
              <p:spPr>
                <a:xfrm>
                  <a:off x="3717277" y="541771"/>
                  <a:ext cx="1136880" cy="62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4">
            <p14:nvContentPartPr>
              <p14:cNvPr id="362" name="Freihand 361">
                <a:extLst>
                  <a:ext uri="{FF2B5EF4-FFF2-40B4-BE49-F238E27FC236}">
                    <a16:creationId xmlns:a16="http://schemas.microsoft.com/office/drawing/2014/main" id="{1DF54294-9C52-3503-0608-BA071FC96085}"/>
                  </a:ext>
                </a:extLst>
              </p14:cNvPr>
              <p14:cNvContentPartPr/>
              <p14:nvPr/>
            </p14:nvContentPartPr>
            <p14:xfrm>
              <a:off x="1635693" y="4214548"/>
              <a:ext cx="2286000" cy="1687680"/>
            </p14:xfrm>
          </p:contentPart>
        </mc:Choice>
        <mc:Fallback>
          <p:pic>
            <p:nvPicPr>
              <p:cNvPr id="362" name="Freihand 361">
                <a:extLst>
                  <a:ext uri="{FF2B5EF4-FFF2-40B4-BE49-F238E27FC236}">
                    <a16:creationId xmlns:a16="http://schemas.microsoft.com/office/drawing/2014/main" id="{1DF54294-9C52-3503-0608-BA071FC96085}"/>
                  </a:ext>
                </a:extLst>
              </p:cNvPr>
              <p:cNvPicPr/>
              <p:nvPr/>
            </p:nvPicPr>
            <p:blipFill>
              <a:blip r:embed="rId785"/>
              <a:stretch>
                <a:fillRect/>
              </a:stretch>
            </p:blipFill>
            <p:spPr>
              <a:xfrm>
                <a:off x="1629573" y="4208428"/>
                <a:ext cx="2298240" cy="169992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C2530B9-6814-48B7-88CB-42DB3595ED22}"/>
                  </a:ext>
                </a:extLst>
              </p14:cNvPr>
              <p14:cNvContentPartPr/>
              <p14:nvPr/>
            </p14:nvContentPartPr>
            <p14:xfrm>
              <a:off x="823983" y="4792651"/>
              <a:ext cx="2224080" cy="1250640"/>
            </p14:xfrm>
          </p:contentPart>
        </mc:Choice>
        <mc:Fallback xmlns="">
          <p:pic>
            <p:nvPicPr>
              <p:cNvPr id="2" name="Freihand 1">
                <a:extLst>
                  <a:ext uri="{FF2B5EF4-FFF2-40B4-BE49-F238E27FC236}">
                    <a16:creationId xmlns:a16="http://schemas.microsoft.com/office/drawing/2014/main" id="{4C2530B9-6814-48B7-88CB-42DB3595ED22}"/>
                  </a:ext>
                </a:extLst>
              </p:cNvPr>
              <p:cNvPicPr/>
              <p:nvPr/>
            </p:nvPicPr>
            <p:blipFill>
              <a:blip r:embed="rId5"/>
              <a:stretch>
                <a:fillRect/>
              </a:stretch>
            </p:blipFill>
            <p:spPr>
              <a:xfrm>
                <a:off x="819663" y="4788331"/>
                <a:ext cx="2232720" cy="1259280"/>
              </a:xfrm>
              <a:prstGeom prst="rect">
                <a:avLst/>
              </a:prstGeom>
            </p:spPr>
          </p:pic>
        </mc:Fallback>
      </mc:AlternateContent>
      <p:grpSp>
        <p:nvGrpSpPr>
          <p:cNvPr id="10" name="Gruppieren 9">
            <a:extLst>
              <a:ext uri="{FF2B5EF4-FFF2-40B4-BE49-F238E27FC236}">
                <a16:creationId xmlns:a16="http://schemas.microsoft.com/office/drawing/2014/main" id="{D795905E-893C-41C9-9AE3-A9B0F663DED5}"/>
              </a:ext>
            </a:extLst>
          </p:cNvPr>
          <p:cNvGrpSpPr/>
          <p:nvPr/>
        </p:nvGrpSpPr>
        <p:grpSpPr>
          <a:xfrm>
            <a:off x="1355343" y="5066251"/>
            <a:ext cx="358200" cy="170640"/>
            <a:chOff x="1355343" y="5066251"/>
            <a:chExt cx="358200" cy="1706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893D352-8885-4B99-9EA9-CAF7817CEEB8}"/>
                    </a:ext>
                  </a:extLst>
                </p14:cNvPr>
                <p14:cNvContentPartPr/>
                <p14:nvPr/>
              </p14:nvContentPartPr>
              <p14:xfrm>
                <a:off x="1425903" y="5066251"/>
                <a:ext cx="12960" cy="170640"/>
              </p14:xfrm>
            </p:contentPart>
          </mc:Choice>
          <mc:Fallback xmlns="">
            <p:pic>
              <p:nvPicPr>
                <p:cNvPr id="3" name="Freihand 2">
                  <a:extLst>
                    <a:ext uri="{FF2B5EF4-FFF2-40B4-BE49-F238E27FC236}">
                      <a16:creationId xmlns:a16="http://schemas.microsoft.com/office/drawing/2014/main" id="{D893D352-8885-4B99-9EA9-CAF7817CEEB8}"/>
                    </a:ext>
                  </a:extLst>
                </p:cNvPr>
                <p:cNvPicPr/>
                <p:nvPr/>
              </p:nvPicPr>
              <p:blipFill>
                <a:blip r:embed="rId7"/>
                <a:stretch>
                  <a:fillRect/>
                </a:stretch>
              </p:blipFill>
              <p:spPr>
                <a:xfrm>
                  <a:off x="1421583" y="5061931"/>
                  <a:ext cx="21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8E92879-0D1D-4697-8428-F11B506C3517}"/>
                    </a:ext>
                  </a:extLst>
                </p14:cNvPr>
                <p14:cNvContentPartPr/>
                <p14:nvPr/>
              </p14:nvContentPartPr>
              <p14:xfrm>
                <a:off x="1355343" y="5121691"/>
                <a:ext cx="170280" cy="19800"/>
              </p14:xfrm>
            </p:contentPart>
          </mc:Choice>
          <mc:Fallback xmlns="">
            <p:pic>
              <p:nvPicPr>
                <p:cNvPr id="4" name="Freihand 3">
                  <a:extLst>
                    <a:ext uri="{FF2B5EF4-FFF2-40B4-BE49-F238E27FC236}">
                      <a16:creationId xmlns:a16="http://schemas.microsoft.com/office/drawing/2014/main" id="{C8E92879-0D1D-4697-8428-F11B506C3517}"/>
                    </a:ext>
                  </a:extLst>
                </p:cNvPr>
                <p:cNvPicPr/>
                <p:nvPr/>
              </p:nvPicPr>
              <p:blipFill>
                <a:blip r:embed="rId9"/>
                <a:stretch>
                  <a:fillRect/>
                </a:stretch>
              </p:blipFill>
              <p:spPr>
                <a:xfrm>
                  <a:off x="1351023" y="5117371"/>
                  <a:ext cx="178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486F6531-A081-438E-B997-5716E955F8AB}"/>
                    </a:ext>
                  </a:extLst>
                </p14:cNvPr>
                <p14:cNvContentPartPr/>
                <p14:nvPr/>
              </p14:nvContentPartPr>
              <p14:xfrm>
                <a:off x="1581063" y="5137171"/>
                <a:ext cx="132480" cy="26280"/>
              </p14:xfrm>
            </p:contentPart>
          </mc:Choice>
          <mc:Fallback xmlns="">
            <p:pic>
              <p:nvPicPr>
                <p:cNvPr id="9" name="Freihand 8">
                  <a:extLst>
                    <a:ext uri="{FF2B5EF4-FFF2-40B4-BE49-F238E27FC236}">
                      <a16:creationId xmlns:a16="http://schemas.microsoft.com/office/drawing/2014/main" id="{486F6531-A081-438E-B997-5716E955F8AB}"/>
                    </a:ext>
                  </a:extLst>
                </p:cNvPr>
                <p:cNvPicPr/>
                <p:nvPr/>
              </p:nvPicPr>
              <p:blipFill>
                <a:blip r:embed="rId11"/>
                <a:stretch>
                  <a:fillRect/>
                </a:stretch>
              </p:blipFill>
              <p:spPr>
                <a:xfrm>
                  <a:off x="1576743" y="5132851"/>
                  <a:ext cx="1411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DEFF548C-0537-4CEA-BFC5-E05A60E0B0AA}"/>
                  </a:ext>
                </a:extLst>
              </p14:cNvPr>
              <p14:cNvContentPartPr/>
              <p14:nvPr/>
            </p14:nvContentPartPr>
            <p14:xfrm>
              <a:off x="760623" y="996811"/>
              <a:ext cx="1364400" cy="1052640"/>
            </p14:xfrm>
          </p:contentPart>
        </mc:Choice>
        <mc:Fallback xmlns="">
          <p:pic>
            <p:nvPicPr>
              <p:cNvPr id="11" name="Freihand 10">
                <a:extLst>
                  <a:ext uri="{FF2B5EF4-FFF2-40B4-BE49-F238E27FC236}">
                    <a16:creationId xmlns:a16="http://schemas.microsoft.com/office/drawing/2014/main" id="{DEFF548C-0537-4CEA-BFC5-E05A60E0B0AA}"/>
                  </a:ext>
                </a:extLst>
              </p:cNvPr>
              <p:cNvPicPr/>
              <p:nvPr/>
            </p:nvPicPr>
            <p:blipFill>
              <a:blip r:embed="rId13"/>
              <a:stretch>
                <a:fillRect/>
              </a:stretch>
            </p:blipFill>
            <p:spPr>
              <a:xfrm>
                <a:off x="756303" y="992491"/>
                <a:ext cx="1373040" cy="106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1F1FA4E2-2E98-4632-9D92-9A526B5866EF}"/>
                  </a:ext>
                </a:extLst>
              </p14:cNvPr>
              <p14:cNvContentPartPr/>
              <p14:nvPr/>
            </p14:nvContentPartPr>
            <p14:xfrm>
              <a:off x="1475583" y="1144051"/>
              <a:ext cx="447480" cy="398520"/>
            </p14:xfrm>
          </p:contentPart>
        </mc:Choice>
        <mc:Fallback xmlns="">
          <p:pic>
            <p:nvPicPr>
              <p:cNvPr id="5" name="Freihand 4">
                <a:extLst>
                  <a:ext uri="{FF2B5EF4-FFF2-40B4-BE49-F238E27FC236}">
                    <a16:creationId xmlns:a16="http://schemas.microsoft.com/office/drawing/2014/main" id="{1F1FA4E2-2E98-4632-9D92-9A526B5866EF}"/>
                  </a:ext>
                </a:extLst>
              </p:cNvPr>
              <p:cNvPicPr/>
              <p:nvPr/>
            </p:nvPicPr>
            <p:blipFill>
              <a:blip r:embed="rId15"/>
              <a:stretch>
                <a:fillRect/>
              </a:stretch>
            </p:blipFill>
            <p:spPr>
              <a:xfrm>
                <a:off x="1471263" y="1139731"/>
                <a:ext cx="4561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62432D74-27D7-4E80-84A3-019573530BFE}"/>
                  </a:ext>
                </a:extLst>
              </p14:cNvPr>
              <p14:cNvContentPartPr/>
              <p14:nvPr/>
            </p14:nvContentPartPr>
            <p14:xfrm>
              <a:off x="1424823" y="1534651"/>
              <a:ext cx="416880" cy="479520"/>
            </p14:xfrm>
          </p:contentPart>
        </mc:Choice>
        <mc:Fallback xmlns="">
          <p:pic>
            <p:nvPicPr>
              <p:cNvPr id="12" name="Freihand 11">
                <a:extLst>
                  <a:ext uri="{FF2B5EF4-FFF2-40B4-BE49-F238E27FC236}">
                    <a16:creationId xmlns:a16="http://schemas.microsoft.com/office/drawing/2014/main" id="{62432D74-27D7-4E80-84A3-019573530BFE}"/>
                  </a:ext>
                </a:extLst>
              </p:cNvPr>
              <p:cNvPicPr/>
              <p:nvPr/>
            </p:nvPicPr>
            <p:blipFill>
              <a:blip r:embed="rId17"/>
              <a:stretch>
                <a:fillRect/>
              </a:stretch>
            </p:blipFill>
            <p:spPr>
              <a:xfrm>
                <a:off x="1420503" y="1530331"/>
                <a:ext cx="42552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3532241-647A-4F1E-A2C5-DC68AC8ABB41}"/>
                  </a:ext>
                </a:extLst>
              </p14:cNvPr>
              <p14:cNvContentPartPr/>
              <p14:nvPr/>
            </p14:nvContentPartPr>
            <p14:xfrm>
              <a:off x="963663" y="1208851"/>
              <a:ext cx="559440" cy="726840"/>
            </p14:xfrm>
          </p:contentPart>
        </mc:Choice>
        <mc:Fallback xmlns="">
          <p:pic>
            <p:nvPicPr>
              <p:cNvPr id="13" name="Freihand 12">
                <a:extLst>
                  <a:ext uri="{FF2B5EF4-FFF2-40B4-BE49-F238E27FC236}">
                    <a16:creationId xmlns:a16="http://schemas.microsoft.com/office/drawing/2014/main" id="{E3532241-647A-4F1E-A2C5-DC68AC8ABB41}"/>
                  </a:ext>
                </a:extLst>
              </p:cNvPr>
              <p:cNvPicPr/>
              <p:nvPr/>
            </p:nvPicPr>
            <p:blipFill>
              <a:blip r:embed="rId19"/>
              <a:stretch>
                <a:fillRect/>
              </a:stretch>
            </p:blipFill>
            <p:spPr>
              <a:xfrm>
                <a:off x="959343" y="1204531"/>
                <a:ext cx="5680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BAFD294-FFA0-4704-BE98-35BFE7100028}"/>
                  </a:ext>
                </a:extLst>
              </p14:cNvPr>
              <p14:cNvContentPartPr/>
              <p14:nvPr/>
            </p14:nvContentPartPr>
            <p14:xfrm>
              <a:off x="1469823" y="1500451"/>
              <a:ext cx="388800" cy="460440"/>
            </p14:xfrm>
          </p:contentPart>
        </mc:Choice>
        <mc:Fallback xmlns="">
          <p:pic>
            <p:nvPicPr>
              <p:cNvPr id="14" name="Freihand 13">
                <a:extLst>
                  <a:ext uri="{FF2B5EF4-FFF2-40B4-BE49-F238E27FC236}">
                    <a16:creationId xmlns:a16="http://schemas.microsoft.com/office/drawing/2014/main" id="{CBAFD294-FFA0-4704-BE98-35BFE7100028}"/>
                  </a:ext>
                </a:extLst>
              </p:cNvPr>
              <p:cNvPicPr/>
              <p:nvPr/>
            </p:nvPicPr>
            <p:blipFill>
              <a:blip r:embed="rId21"/>
              <a:stretch>
                <a:fillRect/>
              </a:stretch>
            </p:blipFill>
            <p:spPr>
              <a:xfrm>
                <a:off x="1465503" y="1496131"/>
                <a:ext cx="39744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46B72AE-3D4F-4E0F-B21E-A834BE6B0233}"/>
                  </a:ext>
                </a:extLst>
              </p14:cNvPr>
              <p14:cNvContentPartPr/>
              <p14:nvPr/>
            </p14:nvContentPartPr>
            <p14:xfrm>
              <a:off x="4947423" y="2734531"/>
              <a:ext cx="1799280" cy="120600"/>
            </p14:xfrm>
          </p:contentPart>
        </mc:Choice>
        <mc:Fallback xmlns="">
          <p:pic>
            <p:nvPicPr>
              <p:cNvPr id="15" name="Freihand 14">
                <a:extLst>
                  <a:ext uri="{FF2B5EF4-FFF2-40B4-BE49-F238E27FC236}">
                    <a16:creationId xmlns:a16="http://schemas.microsoft.com/office/drawing/2014/main" id="{646B72AE-3D4F-4E0F-B21E-A834BE6B0233}"/>
                  </a:ext>
                </a:extLst>
              </p:cNvPr>
              <p:cNvPicPr/>
              <p:nvPr/>
            </p:nvPicPr>
            <p:blipFill>
              <a:blip r:embed="rId23"/>
              <a:stretch>
                <a:fillRect/>
              </a:stretch>
            </p:blipFill>
            <p:spPr>
              <a:xfrm>
                <a:off x="4943103" y="2730211"/>
                <a:ext cx="1807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74A9478-F5FD-4469-A29E-1F28D85ECFC6}"/>
                  </a:ext>
                </a:extLst>
              </p14:cNvPr>
              <p14:cNvContentPartPr/>
              <p14:nvPr/>
            </p14:nvContentPartPr>
            <p14:xfrm>
              <a:off x="882663" y="5610571"/>
              <a:ext cx="2261880" cy="82440"/>
            </p14:xfrm>
          </p:contentPart>
        </mc:Choice>
        <mc:Fallback xmlns="">
          <p:pic>
            <p:nvPicPr>
              <p:cNvPr id="16" name="Freihand 15">
                <a:extLst>
                  <a:ext uri="{FF2B5EF4-FFF2-40B4-BE49-F238E27FC236}">
                    <a16:creationId xmlns:a16="http://schemas.microsoft.com/office/drawing/2014/main" id="{974A9478-F5FD-4469-A29E-1F28D85ECFC6}"/>
                  </a:ext>
                </a:extLst>
              </p:cNvPr>
              <p:cNvPicPr/>
              <p:nvPr/>
            </p:nvPicPr>
            <p:blipFill>
              <a:blip r:embed="rId25"/>
              <a:stretch>
                <a:fillRect/>
              </a:stretch>
            </p:blipFill>
            <p:spPr>
              <a:xfrm>
                <a:off x="878343" y="5606251"/>
                <a:ext cx="2270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2462FE1-8819-4FAE-A622-5E42DC955354}"/>
                  </a:ext>
                </a:extLst>
              </p14:cNvPr>
              <p14:cNvContentPartPr/>
              <p14:nvPr/>
            </p14:nvContentPartPr>
            <p14:xfrm>
              <a:off x="1722903" y="5109091"/>
              <a:ext cx="320400" cy="510480"/>
            </p14:xfrm>
          </p:contentPart>
        </mc:Choice>
        <mc:Fallback xmlns="">
          <p:pic>
            <p:nvPicPr>
              <p:cNvPr id="17" name="Freihand 16">
                <a:extLst>
                  <a:ext uri="{FF2B5EF4-FFF2-40B4-BE49-F238E27FC236}">
                    <a16:creationId xmlns:a16="http://schemas.microsoft.com/office/drawing/2014/main" id="{72462FE1-8819-4FAE-A622-5E42DC955354}"/>
                  </a:ext>
                </a:extLst>
              </p:cNvPr>
              <p:cNvPicPr/>
              <p:nvPr/>
            </p:nvPicPr>
            <p:blipFill>
              <a:blip r:embed="rId27"/>
              <a:stretch>
                <a:fillRect/>
              </a:stretch>
            </p:blipFill>
            <p:spPr>
              <a:xfrm>
                <a:off x="1718583" y="5104771"/>
                <a:ext cx="3290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3774748-D1FC-4BB3-B144-3A65E31A5F9E}"/>
                  </a:ext>
                </a:extLst>
              </p14:cNvPr>
              <p14:cNvContentPartPr/>
              <p14:nvPr/>
            </p14:nvContentPartPr>
            <p14:xfrm>
              <a:off x="2252823" y="5093971"/>
              <a:ext cx="291240" cy="543960"/>
            </p14:xfrm>
          </p:contentPart>
        </mc:Choice>
        <mc:Fallback xmlns="">
          <p:pic>
            <p:nvPicPr>
              <p:cNvPr id="18" name="Freihand 17">
                <a:extLst>
                  <a:ext uri="{FF2B5EF4-FFF2-40B4-BE49-F238E27FC236}">
                    <a16:creationId xmlns:a16="http://schemas.microsoft.com/office/drawing/2014/main" id="{93774748-D1FC-4BB3-B144-3A65E31A5F9E}"/>
                  </a:ext>
                </a:extLst>
              </p:cNvPr>
              <p:cNvPicPr/>
              <p:nvPr/>
            </p:nvPicPr>
            <p:blipFill>
              <a:blip r:embed="rId29"/>
              <a:stretch>
                <a:fillRect/>
              </a:stretch>
            </p:blipFill>
            <p:spPr>
              <a:xfrm>
                <a:off x="2248503" y="5089651"/>
                <a:ext cx="29988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277705B-D7C7-42A3-877B-DF024F5A85F2}"/>
                  </a:ext>
                </a:extLst>
              </p14:cNvPr>
              <p14:cNvContentPartPr/>
              <p14:nvPr/>
            </p14:nvContentPartPr>
            <p14:xfrm>
              <a:off x="1060143" y="5547931"/>
              <a:ext cx="687600" cy="83880"/>
            </p14:xfrm>
          </p:contentPart>
        </mc:Choice>
        <mc:Fallback xmlns="">
          <p:pic>
            <p:nvPicPr>
              <p:cNvPr id="19" name="Freihand 18">
                <a:extLst>
                  <a:ext uri="{FF2B5EF4-FFF2-40B4-BE49-F238E27FC236}">
                    <a16:creationId xmlns:a16="http://schemas.microsoft.com/office/drawing/2014/main" id="{C277705B-D7C7-42A3-877B-DF024F5A85F2}"/>
                  </a:ext>
                </a:extLst>
              </p:cNvPr>
              <p:cNvPicPr/>
              <p:nvPr/>
            </p:nvPicPr>
            <p:blipFill>
              <a:blip r:embed="rId31"/>
              <a:stretch>
                <a:fillRect/>
              </a:stretch>
            </p:blipFill>
            <p:spPr>
              <a:xfrm>
                <a:off x="1055823" y="5543611"/>
                <a:ext cx="696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B620C171-F669-4126-B2D5-B790E45A55B4}"/>
                  </a:ext>
                </a:extLst>
              </p14:cNvPr>
              <p14:cNvContentPartPr/>
              <p14:nvPr/>
            </p14:nvContentPartPr>
            <p14:xfrm>
              <a:off x="2036463" y="5185771"/>
              <a:ext cx="158760" cy="313200"/>
            </p14:xfrm>
          </p:contentPart>
        </mc:Choice>
        <mc:Fallback xmlns="">
          <p:pic>
            <p:nvPicPr>
              <p:cNvPr id="20" name="Freihand 19">
                <a:extLst>
                  <a:ext uri="{FF2B5EF4-FFF2-40B4-BE49-F238E27FC236}">
                    <a16:creationId xmlns:a16="http://schemas.microsoft.com/office/drawing/2014/main" id="{B620C171-F669-4126-B2D5-B790E45A55B4}"/>
                  </a:ext>
                </a:extLst>
              </p:cNvPr>
              <p:cNvPicPr/>
              <p:nvPr/>
            </p:nvPicPr>
            <p:blipFill>
              <a:blip r:embed="rId33"/>
              <a:stretch>
                <a:fillRect/>
              </a:stretch>
            </p:blipFill>
            <p:spPr>
              <a:xfrm>
                <a:off x="2032143" y="5181451"/>
                <a:ext cx="1674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4DCEABD-7BA3-4AFF-B241-7993CFAA829A}"/>
                  </a:ext>
                </a:extLst>
              </p14:cNvPr>
              <p14:cNvContentPartPr/>
              <p14:nvPr/>
            </p14:nvContentPartPr>
            <p14:xfrm>
              <a:off x="2476383" y="5230771"/>
              <a:ext cx="186840" cy="283320"/>
            </p14:xfrm>
          </p:contentPart>
        </mc:Choice>
        <mc:Fallback xmlns="">
          <p:pic>
            <p:nvPicPr>
              <p:cNvPr id="21" name="Freihand 20">
                <a:extLst>
                  <a:ext uri="{FF2B5EF4-FFF2-40B4-BE49-F238E27FC236}">
                    <a16:creationId xmlns:a16="http://schemas.microsoft.com/office/drawing/2014/main" id="{A4DCEABD-7BA3-4AFF-B241-7993CFAA829A}"/>
                  </a:ext>
                </a:extLst>
              </p:cNvPr>
              <p:cNvPicPr/>
              <p:nvPr/>
            </p:nvPicPr>
            <p:blipFill>
              <a:blip r:embed="rId35"/>
              <a:stretch>
                <a:fillRect/>
              </a:stretch>
            </p:blipFill>
            <p:spPr>
              <a:xfrm>
                <a:off x="2472063" y="5226451"/>
                <a:ext cx="195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1393F799-C8C0-4CAF-BBEA-A8A560F0DEF5}"/>
                  </a:ext>
                </a:extLst>
              </p14:cNvPr>
              <p14:cNvContentPartPr/>
              <p14:nvPr/>
            </p14:nvContentPartPr>
            <p14:xfrm>
              <a:off x="2293477" y="5075611"/>
              <a:ext cx="192240" cy="552240"/>
            </p14:xfrm>
          </p:contentPart>
        </mc:Choice>
        <mc:Fallback xmlns="">
          <p:pic>
            <p:nvPicPr>
              <p:cNvPr id="22" name="Freihand 21">
                <a:extLst>
                  <a:ext uri="{FF2B5EF4-FFF2-40B4-BE49-F238E27FC236}">
                    <a16:creationId xmlns:a16="http://schemas.microsoft.com/office/drawing/2014/main" id="{1393F799-C8C0-4CAF-BBEA-A8A560F0DEF5}"/>
                  </a:ext>
                </a:extLst>
              </p:cNvPr>
              <p:cNvPicPr/>
              <p:nvPr/>
            </p:nvPicPr>
            <p:blipFill>
              <a:blip r:embed="rId37"/>
              <a:stretch>
                <a:fillRect/>
              </a:stretch>
            </p:blipFill>
            <p:spPr>
              <a:xfrm>
                <a:off x="2289157" y="5071291"/>
                <a:ext cx="2008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EA0ED2E0-8874-49A5-B0AA-6E6DA804B62E}"/>
                  </a:ext>
                </a:extLst>
              </p14:cNvPr>
              <p14:cNvContentPartPr/>
              <p14:nvPr/>
            </p14:nvContentPartPr>
            <p14:xfrm>
              <a:off x="1974157" y="5015851"/>
              <a:ext cx="339840" cy="531360"/>
            </p14:xfrm>
          </p:contentPart>
        </mc:Choice>
        <mc:Fallback xmlns="">
          <p:pic>
            <p:nvPicPr>
              <p:cNvPr id="23" name="Freihand 22">
                <a:extLst>
                  <a:ext uri="{FF2B5EF4-FFF2-40B4-BE49-F238E27FC236}">
                    <a16:creationId xmlns:a16="http://schemas.microsoft.com/office/drawing/2014/main" id="{EA0ED2E0-8874-49A5-B0AA-6E6DA804B62E}"/>
                  </a:ext>
                </a:extLst>
              </p:cNvPr>
              <p:cNvPicPr/>
              <p:nvPr/>
            </p:nvPicPr>
            <p:blipFill>
              <a:blip r:embed="rId39"/>
              <a:stretch>
                <a:fillRect/>
              </a:stretch>
            </p:blipFill>
            <p:spPr>
              <a:xfrm>
                <a:off x="1969837" y="5011531"/>
                <a:ext cx="348480" cy="54000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73483915-0455-4DD9-ABCE-824F7DD67E23}"/>
                  </a:ext>
                </a:extLst>
              </p14:cNvPr>
              <p14:cNvContentPartPr/>
              <p14:nvPr/>
            </p14:nvContentPartPr>
            <p14:xfrm>
              <a:off x="-72057" y="256651"/>
              <a:ext cx="321840" cy="439200"/>
            </p14:xfrm>
          </p:contentPart>
        </mc:Choice>
        <mc:Fallback xmlns="">
          <p:pic>
            <p:nvPicPr>
              <p:cNvPr id="4" name="Freihand 3">
                <a:extLst>
                  <a:ext uri="{FF2B5EF4-FFF2-40B4-BE49-F238E27FC236}">
                    <a16:creationId xmlns:a16="http://schemas.microsoft.com/office/drawing/2014/main" id="{73483915-0455-4DD9-ABCE-824F7DD67E23}"/>
                  </a:ext>
                </a:extLst>
              </p:cNvPr>
              <p:cNvPicPr/>
              <p:nvPr/>
            </p:nvPicPr>
            <p:blipFill>
              <a:blip r:embed="rId6"/>
              <a:stretch>
                <a:fillRect/>
              </a:stretch>
            </p:blipFill>
            <p:spPr>
              <a:xfrm>
                <a:off x="-76377" y="252331"/>
                <a:ext cx="330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C5D25C-C09E-44C7-B3DC-278B2C43E875}"/>
                  </a:ext>
                </a:extLst>
              </p14:cNvPr>
              <p14:cNvContentPartPr/>
              <p14:nvPr/>
            </p14:nvContentPartPr>
            <p14:xfrm>
              <a:off x="3774543" y="3314491"/>
              <a:ext cx="992880" cy="450000"/>
            </p14:xfrm>
          </p:contentPart>
        </mc:Choice>
        <mc:Fallback xmlns="">
          <p:pic>
            <p:nvPicPr>
              <p:cNvPr id="5" name="Freihand 4">
                <a:extLst>
                  <a:ext uri="{FF2B5EF4-FFF2-40B4-BE49-F238E27FC236}">
                    <a16:creationId xmlns:a16="http://schemas.microsoft.com/office/drawing/2014/main" id="{83C5D25C-C09E-44C7-B3DC-278B2C43E875}"/>
                  </a:ext>
                </a:extLst>
              </p:cNvPr>
              <p:cNvPicPr/>
              <p:nvPr/>
            </p:nvPicPr>
            <p:blipFill>
              <a:blip r:embed="rId8"/>
              <a:stretch>
                <a:fillRect/>
              </a:stretch>
            </p:blipFill>
            <p:spPr>
              <a:xfrm>
                <a:off x="3770223" y="3310171"/>
                <a:ext cx="10015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70875FD5-DA93-49BA-897D-B4D2EEF15377}"/>
                  </a:ext>
                </a:extLst>
              </p14:cNvPr>
              <p14:cNvContentPartPr/>
              <p14:nvPr/>
            </p14:nvContentPartPr>
            <p14:xfrm>
              <a:off x="1592583" y="5466571"/>
              <a:ext cx="498960" cy="105840"/>
            </p14:xfrm>
          </p:contentPart>
        </mc:Choice>
        <mc:Fallback xmlns="">
          <p:pic>
            <p:nvPicPr>
              <p:cNvPr id="23" name="Freihand 22">
                <a:extLst>
                  <a:ext uri="{FF2B5EF4-FFF2-40B4-BE49-F238E27FC236}">
                    <a16:creationId xmlns:a16="http://schemas.microsoft.com/office/drawing/2014/main" id="{70875FD5-DA93-49BA-897D-B4D2EEF15377}"/>
                  </a:ext>
                </a:extLst>
              </p:cNvPr>
              <p:cNvPicPr/>
              <p:nvPr/>
            </p:nvPicPr>
            <p:blipFill>
              <a:blip r:embed="rId10"/>
              <a:stretch>
                <a:fillRect/>
              </a:stretch>
            </p:blipFill>
            <p:spPr>
              <a:xfrm>
                <a:off x="1588263" y="5462251"/>
                <a:ext cx="507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E5BC568B-9B1D-40BE-8FF1-4DA6D0A3056D}"/>
                  </a:ext>
                </a:extLst>
              </p14:cNvPr>
              <p14:cNvContentPartPr/>
              <p14:nvPr/>
            </p14:nvContentPartPr>
            <p14:xfrm>
              <a:off x="358863" y="4570531"/>
              <a:ext cx="284400" cy="24840"/>
            </p14:xfrm>
          </p:contentPart>
        </mc:Choice>
        <mc:Fallback xmlns="">
          <p:pic>
            <p:nvPicPr>
              <p:cNvPr id="25" name="Freihand 24">
                <a:extLst>
                  <a:ext uri="{FF2B5EF4-FFF2-40B4-BE49-F238E27FC236}">
                    <a16:creationId xmlns:a16="http://schemas.microsoft.com/office/drawing/2014/main" id="{E5BC568B-9B1D-40BE-8FF1-4DA6D0A3056D}"/>
                  </a:ext>
                </a:extLst>
              </p:cNvPr>
              <p:cNvPicPr/>
              <p:nvPr/>
            </p:nvPicPr>
            <p:blipFill>
              <a:blip r:embed="rId12"/>
              <a:stretch>
                <a:fillRect/>
              </a:stretch>
            </p:blipFill>
            <p:spPr>
              <a:xfrm>
                <a:off x="354543" y="4566211"/>
                <a:ext cx="293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638596AD-0725-4528-AAAD-3073C50F2E44}"/>
                  </a:ext>
                </a:extLst>
              </p14:cNvPr>
              <p14:cNvContentPartPr/>
              <p14:nvPr/>
            </p14:nvContentPartPr>
            <p14:xfrm>
              <a:off x="3892263" y="3669451"/>
              <a:ext cx="335880" cy="95760"/>
            </p14:xfrm>
          </p:contentPart>
        </mc:Choice>
        <mc:Fallback xmlns="">
          <p:pic>
            <p:nvPicPr>
              <p:cNvPr id="27" name="Freihand 26">
                <a:extLst>
                  <a:ext uri="{FF2B5EF4-FFF2-40B4-BE49-F238E27FC236}">
                    <a16:creationId xmlns:a16="http://schemas.microsoft.com/office/drawing/2014/main" id="{638596AD-0725-4528-AAAD-3073C50F2E44}"/>
                  </a:ext>
                </a:extLst>
              </p:cNvPr>
              <p:cNvPicPr/>
              <p:nvPr/>
            </p:nvPicPr>
            <p:blipFill>
              <a:blip r:embed="rId14"/>
              <a:stretch>
                <a:fillRect/>
              </a:stretch>
            </p:blipFill>
            <p:spPr>
              <a:xfrm>
                <a:off x="3887943" y="3665131"/>
                <a:ext cx="344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1C3BC39A-B5E1-44F0-974F-CFDA3B0C1F97}"/>
                  </a:ext>
                </a:extLst>
              </p14:cNvPr>
              <p14:cNvContentPartPr/>
              <p14:nvPr/>
            </p14:nvContentPartPr>
            <p14:xfrm>
              <a:off x="4284303" y="3625171"/>
              <a:ext cx="313200" cy="78120"/>
            </p14:xfrm>
          </p:contentPart>
        </mc:Choice>
        <mc:Fallback xmlns="">
          <p:pic>
            <p:nvPicPr>
              <p:cNvPr id="28" name="Freihand 27">
                <a:extLst>
                  <a:ext uri="{FF2B5EF4-FFF2-40B4-BE49-F238E27FC236}">
                    <a16:creationId xmlns:a16="http://schemas.microsoft.com/office/drawing/2014/main" id="{1C3BC39A-B5E1-44F0-974F-CFDA3B0C1F97}"/>
                  </a:ext>
                </a:extLst>
              </p:cNvPr>
              <p:cNvPicPr/>
              <p:nvPr/>
            </p:nvPicPr>
            <p:blipFill>
              <a:blip r:embed="rId16"/>
              <a:stretch>
                <a:fillRect/>
              </a:stretch>
            </p:blipFill>
            <p:spPr>
              <a:xfrm>
                <a:off x="4279983" y="3620851"/>
                <a:ext cx="321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A977A5E2-CB0B-404F-B438-BBBC538395DA}"/>
                  </a:ext>
                </a:extLst>
              </p14:cNvPr>
              <p14:cNvContentPartPr/>
              <p14:nvPr/>
            </p14:nvContentPartPr>
            <p14:xfrm>
              <a:off x="-36057" y="260611"/>
              <a:ext cx="241200" cy="447840"/>
            </p14:xfrm>
          </p:contentPart>
        </mc:Choice>
        <mc:Fallback xmlns="">
          <p:pic>
            <p:nvPicPr>
              <p:cNvPr id="29" name="Freihand 28">
                <a:extLst>
                  <a:ext uri="{FF2B5EF4-FFF2-40B4-BE49-F238E27FC236}">
                    <a16:creationId xmlns:a16="http://schemas.microsoft.com/office/drawing/2014/main" id="{A977A5E2-CB0B-404F-B438-BBBC538395DA}"/>
                  </a:ext>
                </a:extLst>
              </p:cNvPr>
              <p:cNvPicPr/>
              <p:nvPr/>
            </p:nvPicPr>
            <p:blipFill>
              <a:blip r:embed="rId18"/>
              <a:stretch>
                <a:fillRect/>
              </a:stretch>
            </p:blipFill>
            <p:spPr>
              <a:xfrm>
                <a:off x="-40377" y="256291"/>
                <a:ext cx="2498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0FA9998D-E217-4FEE-A743-232D9731D526}"/>
                  </a:ext>
                </a:extLst>
              </p14:cNvPr>
              <p14:cNvContentPartPr/>
              <p14:nvPr/>
            </p14:nvContentPartPr>
            <p14:xfrm>
              <a:off x="33063" y="4061851"/>
              <a:ext cx="2590200" cy="1552320"/>
            </p14:xfrm>
          </p:contentPart>
        </mc:Choice>
        <mc:Fallback xmlns="">
          <p:pic>
            <p:nvPicPr>
              <p:cNvPr id="30" name="Freihand 29">
                <a:extLst>
                  <a:ext uri="{FF2B5EF4-FFF2-40B4-BE49-F238E27FC236}">
                    <a16:creationId xmlns:a16="http://schemas.microsoft.com/office/drawing/2014/main" id="{0FA9998D-E217-4FEE-A743-232D9731D526}"/>
                  </a:ext>
                </a:extLst>
              </p:cNvPr>
              <p:cNvPicPr/>
              <p:nvPr/>
            </p:nvPicPr>
            <p:blipFill>
              <a:blip r:embed="rId20"/>
              <a:stretch>
                <a:fillRect/>
              </a:stretch>
            </p:blipFill>
            <p:spPr>
              <a:xfrm>
                <a:off x="28743" y="4057531"/>
                <a:ext cx="259884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48F25062-364E-44BB-846B-7CFC655D664F}"/>
                  </a:ext>
                </a:extLst>
              </p14:cNvPr>
              <p14:cNvContentPartPr/>
              <p14:nvPr/>
            </p14:nvContentPartPr>
            <p14:xfrm>
              <a:off x="773557" y="4009651"/>
              <a:ext cx="1553760" cy="1151280"/>
            </p14:xfrm>
          </p:contentPart>
        </mc:Choice>
        <mc:Fallback xmlns="">
          <p:pic>
            <p:nvPicPr>
              <p:cNvPr id="35" name="Freihand 34">
                <a:extLst>
                  <a:ext uri="{FF2B5EF4-FFF2-40B4-BE49-F238E27FC236}">
                    <a16:creationId xmlns:a16="http://schemas.microsoft.com/office/drawing/2014/main" id="{48F25062-364E-44BB-846B-7CFC655D664F}"/>
                  </a:ext>
                </a:extLst>
              </p:cNvPr>
              <p:cNvPicPr/>
              <p:nvPr/>
            </p:nvPicPr>
            <p:blipFill>
              <a:blip r:embed="rId22"/>
              <a:stretch>
                <a:fillRect/>
              </a:stretch>
            </p:blipFill>
            <p:spPr>
              <a:xfrm>
                <a:off x="769237" y="4005331"/>
                <a:ext cx="1562400" cy="115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0815EA38-B5E8-466F-9BC3-FC5908637AF2}"/>
                  </a:ext>
                </a:extLst>
              </p14:cNvPr>
              <p14:cNvContentPartPr/>
              <p14:nvPr/>
            </p14:nvContentPartPr>
            <p14:xfrm>
              <a:off x="697597" y="700531"/>
              <a:ext cx="2711160" cy="2039760"/>
            </p14:xfrm>
          </p:contentPart>
        </mc:Choice>
        <mc:Fallback xmlns="">
          <p:pic>
            <p:nvPicPr>
              <p:cNvPr id="37" name="Freihand 36">
                <a:extLst>
                  <a:ext uri="{FF2B5EF4-FFF2-40B4-BE49-F238E27FC236}">
                    <a16:creationId xmlns:a16="http://schemas.microsoft.com/office/drawing/2014/main" id="{0815EA38-B5E8-466F-9BC3-FC5908637AF2}"/>
                  </a:ext>
                </a:extLst>
              </p:cNvPr>
              <p:cNvPicPr/>
              <p:nvPr/>
            </p:nvPicPr>
            <p:blipFill>
              <a:blip r:embed="rId24"/>
              <a:stretch>
                <a:fillRect/>
              </a:stretch>
            </p:blipFill>
            <p:spPr>
              <a:xfrm>
                <a:off x="693277" y="696211"/>
                <a:ext cx="2719800" cy="204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6" name="Freihand 75">
                <a:extLst>
                  <a:ext uri="{FF2B5EF4-FFF2-40B4-BE49-F238E27FC236}">
                    <a16:creationId xmlns:a16="http://schemas.microsoft.com/office/drawing/2014/main" id="{51782997-BE48-4C6C-BB0B-BAF9E759A013}"/>
                  </a:ext>
                </a:extLst>
              </p14:cNvPr>
              <p14:cNvContentPartPr/>
              <p14:nvPr/>
            </p14:nvContentPartPr>
            <p14:xfrm>
              <a:off x="3835357" y="4306651"/>
              <a:ext cx="160200" cy="65160"/>
            </p14:xfrm>
          </p:contentPart>
        </mc:Choice>
        <mc:Fallback xmlns="">
          <p:pic>
            <p:nvPicPr>
              <p:cNvPr id="76" name="Freihand 75">
                <a:extLst>
                  <a:ext uri="{FF2B5EF4-FFF2-40B4-BE49-F238E27FC236}">
                    <a16:creationId xmlns:a16="http://schemas.microsoft.com/office/drawing/2014/main" id="{51782997-BE48-4C6C-BB0B-BAF9E759A013}"/>
                  </a:ext>
                </a:extLst>
              </p:cNvPr>
              <p:cNvPicPr/>
              <p:nvPr/>
            </p:nvPicPr>
            <p:blipFill>
              <a:blip r:embed="rId26"/>
              <a:stretch>
                <a:fillRect/>
              </a:stretch>
            </p:blipFill>
            <p:spPr>
              <a:xfrm>
                <a:off x="3831037" y="4302331"/>
                <a:ext cx="16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3" name="Freihand 82">
                <a:extLst>
                  <a:ext uri="{FF2B5EF4-FFF2-40B4-BE49-F238E27FC236}">
                    <a16:creationId xmlns:a16="http://schemas.microsoft.com/office/drawing/2014/main" id="{723D3138-176A-43B9-8A5C-C9489BFD9D8F}"/>
                  </a:ext>
                </a:extLst>
              </p14:cNvPr>
              <p14:cNvContentPartPr/>
              <p14:nvPr/>
            </p14:nvContentPartPr>
            <p14:xfrm>
              <a:off x="997477" y="4120531"/>
              <a:ext cx="910080" cy="1145880"/>
            </p14:xfrm>
          </p:contentPart>
        </mc:Choice>
        <mc:Fallback xmlns="">
          <p:pic>
            <p:nvPicPr>
              <p:cNvPr id="83" name="Freihand 82">
                <a:extLst>
                  <a:ext uri="{FF2B5EF4-FFF2-40B4-BE49-F238E27FC236}">
                    <a16:creationId xmlns:a16="http://schemas.microsoft.com/office/drawing/2014/main" id="{723D3138-176A-43B9-8A5C-C9489BFD9D8F}"/>
                  </a:ext>
                </a:extLst>
              </p:cNvPr>
              <p:cNvPicPr/>
              <p:nvPr/>
            </p:nvPicPr>
            <p:blipFill>
              <a:blip r:embed="rId28"/>
              <a:stretch>
                <a:fillRect/>
              </a:stretch>
            </p:blipFill>
            <p:spPr>
              <a:xfrm>
                <a:off x="993157" y="4116211"/>
                <a:ext cx="918720" cy="1154520"/>
              </a:xfrm>
              <a:prstGeom prst="rect">
                <a:avLst/>
              </a:prstGeom>
            </p:spPr>
          </p:pic>
        </mc:Fallback>
      </mc:AlternateContent>
      <p:grpSp>
        <p:nvGrpSpPr>
          <p:cNvPr id="86" name="Gruppieren 85">
            <a:extLst>
              <a:ext uri="{FF2B5EF4-FFF2-40B4-BE49-F238E27FC236}">
                <a16:creationId xmlns:a16="http://schemas.microsoft.com/office/drawing/2014/main" id="{1DF1996B-C523-4522-9A71-3CEF79A08A14}"/>
              </a:ext>
            </a:extLst>
          </p:cNvPr>
          <p:cNvGrpSpPr/>
          <p:nvPr/>
        </p:nvGrpSpPr>
        <p:grpSpPr>
          <a:xfrm>
            <a:off x="3069997" y="4482331"/>
            <a:ext cx="983880" cy="444600"/>
            <a:chOff x="3069997" y="4482331"/>
            <a:chExt cx="983880" cy="444600"/>
          </a:xfrm>
        </p:grpSpPr>
        <mc:AlternateContent xmlns:mc="http://schemas.openxmlformats.org/markup-compatibility/2006" xmlns:p14="http://schemas.microsoft.com/office/powerpoint/2010/main">
          <mc:Choice Requires="p14">
            <p:contentPart p14:bwMode="auto" r:id="rId29">
              <p14:nvContentPartPr>
                <p14:cNvPr id="65" name="Freihand 64">
                  <a:extLst>
                    <a:ext uri="{FF2B5EF4-FFF2-40B4-BE49-F238E27FC236}">
                      <a16:creationId xmlns:a16="http://schemas.microsoft.com/office/drawing/2014/main" id="{054AF7FD-FD4D-4F25-8AB0-1896EF9FE182}"/>
                    </a:ext>
                  </a:extLst>
                </p14:cNvPr>
                <p14:cNvContentPartPr/>
                <p14:nvPr/>
              </p14:nvContentPartPr>
              <p14:xfrm>
                <a:off x="3069997" y="4579531"/>
                <a:ext cx="126000" cy="216720"/>
              </p14:xfrm>
            </p:contentPart>
          </mc:Choice>
          <mc:Fallback xmlns="">
            <p:pic>
              <p:nvPicPr>
                <p:cNvPr id="65" name="Freihand 64">
                  <a:extLst>
                    <a:ext uri="{FF2B5EF4-FFF2-40B4-BE49-F238E27FC236}">
                      <a16:creationId xmlns:a16="http://schemas.microsoft.com/office/drawing/2014/main" id="{054AF7FD-FD4D-4F25-8AB0-1896EF9FE182}"/>
                    </a:ext>
                  </a:extLst>
                </p:cNvPr>
                <p:cNvPicPr/>
                <p:nvPr/>
              </p:nvPicPr>
              <p:blipFill>
                <a:blip r:embed="rId30"/>
                <a:stretch>
                  <a:fillRect/>
                </a:stretch>
              </p:blipFill>
              <p:spPr>
                <a:xfrm>
                  <a:off x="3065677" y="4575211"/>
                  <a:ext cx="134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6" name="Freihand 65">
                  <a:extLst>
                    <a:ext uri="{FF2B5EF4-FFF2-40B4-BE49-F238E27FC236}">
                      <a16:creationId xmlns:a16="http://schemas.microsoft.com/office/drawing/2014/main" id="{78CE97A7-40E3-4898-B948-F71C230F65A2}"/>
                    </a:ext>
                  </a:extLst>
                </p14:cNvPr>
                <p14:cNvContentPartPr/>
                <p14:nvPr/>
              </p14:nvContentPartPr>
              <p14:xfrm>
                <a:off x="3264037" y="4537411"/>
                <a:ext cx="18000" cy="84600"/>
              </p14:xfrm>
            </p:contentPart>
          </mc:Choice>
          <mc:Fallback xmlns="">
            <p:pic>
              <p:nvPicPr>
                <p:cNvPr id="66" name="Freihand 65">
                  <a:extLst>
                    <a:ext uri="{FF2B5EF4-FFF2-40B4-BE49-F238E27FC236}">
                      <a16:creationId xmlns:a16="http://schemas.microsoft.com/office/drawing/2014/main" id="{78CE97A7-40E3-4898-B948-F71C230F65A2}"/>
                    </a:ext>
                  </a:extLst>
                </p:cNvPr>
                <p:cNvPicPr/>
                <p:nvPr/>
              </p:nvPicPr>
              <p:blipFill>
                <a:blip r:embed="rId32"/>
                <a:stretch>
                  <a:fillRect/>
                </a:stretch>
              </p:blipFill>
              <p:spPr>
                <a:xfrm>
                  <a:off x="3259717" y="4533091"/>
                  <a:ext cx="26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Freihand 66">
                  <a:extLst>
                    <a:ext uri="{FF2B5EF4-FFF2-40B4-BE49-F238E27FC236}">
                      <a16:creationId xmlns:a16="http://schemas.microsoft.com/office/drawing/2014/main" id="{A6B0C4D5-52AC-4CAC-B114-783C46391D7A}"/>
                    </a:ext>
                  </a:extLst>
                </p14:cNvPr>
                <p14:cNvContentPartPr/>
                <p14:nvPr/>
              </p14:nvContentPartPr>
              <p14:xfrm>
                <a:off x="3163597" y="4498891"/>
                <a:ext cx="178920" cy="144360"/>
              </p14:xfrm>
            </p:contentPart>
          </mc:Choice>
          <mc:Fallback xmlns="">
            <p:pic>
              <p:nvPicPr>
                <p:cNvPr id="67" name="Freihand 66">
                  <a:extLst>
                    <a:ext uri="{FF2B5EF4-FFF2-40B4-BE49-F238E27FC236}">
                      <a16:creationId xmlns:a16="http://schemas.microsoft.com/office/drawing/2014/main" id="{A6B0C4D5-52AC-4CAC-B114-783C46391D7A}"/>
                    </a:ext>
                  </a:extLst>
                </p:cNvPr>
                <p:cNvPicPr/>
                <p:nvPr/>
              </p:nvPicPr>
              <p:blipFill>
                <a:blip r:embed="rId34"/>
                <a:stretch>
                  <a:fillRect/>
                </a:stretch>
              </p:blipFill>
              <p:spPr>
                <a:xfrm>
                  <a:off x="3159277" y="4494571"/>
                  <a:ext cx="187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Freihand 67">
                  <a:extLst>
                    <a:ext uri="{FF2B5EF4-FFF2-40B4-BE49-F238E27FC236}">
                      <a16:creationId xmlns:a16="http://schemas.microsoft.com/office/drawing/2014/main" id="{465FAC7F-40A1-44D6-9C26-4FFDE5EB02B4}"/>
                    </a:ext>
                  </a:extLst>
                </p14:cNvPr>
                <p14:cNvContentPartPr/>
                <p14:nvPr/>
              </p14:nvContentPartPr>
              <p14:xfrm>
                <a:off x="3340357" y="4520491"/>
                <a:ext cx="77760" cy="267480"/>
              </p14:xfrm>
            </p:contentPart>
          </mc:Choice>
          <mc:Fallback xmlns="">
            <p:pic>
              <p:nvPicPr>
                <p:cNvPr id="68" name="Freihand 67">
                  <a:extLst>
                    <a:ext uri="{FF2B5EF4-FFF2-40B4-BE49-F238E27FC236}">
                      <a16:creationId xmlns:a16="http://schemas.microsoft.com/office/drawing/2014/main" id="{465FAC7F-40A1-44D6-9C26-4FFDE5EB02B4}"/>
                    </a:ext>
                  </a:extLst>
                </p:cNvPr>
                <p:cNvPicPr/>
                <p:nvPr/>
              </p:nvPicPr>
              <p:blipFill>
                <a:blip r:embed="rId36"/>
                <a:stretch>
                  <a:fillRect/>
                </a:stretch>
              </p:blipFill>
              <p:spPr>
                <a:xfrm>
                  <a:off x="3336037" y="4516171"/>
                  <a:ext cx="864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Freihand 68">
                  <a:extLst>
                    <a:ext uri="{FF2B5EF4-FFF2-40B4-BE49-F238E27FC236}">
                      <a16:creationId xmlns:a16="http://schemas.microsoft.com/office/drawing/2014/main" id="{8B1479EF-A8C8-4C1D-BAC3-B089ECC6AA76}"/>
                    </a:ext>
                  </a:extLst>
                </p14:cNvPr>
                <p14:cNvContentPartPr/>
                <p14:nvPr/>
              </p14:nvContentPartPr>
              <p14:xfrm>
                <a:off x="3489037" y="4635331"/>
                <a:ext cx="93240" cy="85680"/>
              </p14:xfrm>
            </p:contentPart>
          </mc:Choice>
          <mc:Fallback xmlns="">
            <p:pic>
              <p:nvPicPr>
                <p:cNvPr id="69" name="Freihand 68">
                  <a:extLst>
                    <a:ext uri="{FF2B5EF4-FFF2-40B4-BE49-F238E27FC236}">
                      <a16:creationId xmlns:a16="http://schemas.microsoft.com/office/drawing/2014/main" id="{8B1479EF-A8C8-4C1D-BAC3-B089ECC6AA76}"/>
                    </a:ext>
                  </a:extLst>
                </p:cNvPr>
                <p:cNvPicPr/>
                <p:nvPr/>
              </p:nvPicPr>
              <p:blipFill>
                <a:blip r:embed="rId38"/>
                <a:stretch>
                  <a:fillRect/>
                </a:stretch>
              </p:blipFill>
              <p:spPr>
                <a:xfrm>
                  <a:off x="3484717" y="4631011"/>
                  <a:ext cx="101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 name="Freihand 70">
                  <a:extLst>
                    <a:ext uri="{FF2B5EF4-FFF2-40B4-BE49-F238E27FC236}">
                      <a16:creationId xmlns:a16="http://schemas.microsoft.com/office/drawing/2014/main" id="{4558486C-E9EC-4C25-A509-5304354845BA}"/>
                    </a:ext>
                  </a:extLst>
                </p14:cNvPr>
                <p14:cNvContentPartPr/>
                <p14:nvPr/>
              </p14:nvContentPartPr>
              <p14:xfrm>
                <a:off x="3546637" y="4672771"/>
                <a:ext cx="67680" cy="150480"/>
              </p14:xfrm>
            </p:contentPart>
          </mc:Choice>
          <mc:Fallback xmlns="">
            <p:pic>
              <p:nvPicPr>
                <p:cNvPr id="71" name="Freihand 70">
                  <a:extLst>
                    <a:ext uri="{FF2B5EF4-FFF2-40B4-BE49-F238E27FC236}">
                      <a16:creationId xmlns:a16="http://schemas.microsoft.com/office/drawing/2014/main" id="{4558486C-E9EC-4C25-A509-5304354845BA}"/>
                    </a:ext>
                  </a:extLst>
                </p:cNvPr>
                <p:cNvPicPr/>
                <p:nvPr/>
              </p:nvPicPr>
              <p:blipFill>
                <a:blip r:embed="rId40"/>
                <a:stretch>
                  <a:fillRect/>
                </a:stretch>
              </p:blipFill>
              <p:spPr>
                <a:xfrm>
                  <a:off x="3542317" y="4668451"/>
                  <a:ext cx="76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2" name="Freihand 71">
                  <a:extLst>
                    <a:ext uri="{FF2B5EF4-FFF2-40B4-BE49-F238E27FC236}">
                      <a16:creationId xmlns:a16="http://schemas.microsoft.com/office/drawing/2014/main" id="{861C3850-A8E1-40EE-8F63-3393A1F82159}"/>
                    </a:ext>
                  </a:extLst>
                </p14:cNvPr>
                <p14:cNvContentPartPr/>
                <p14:nvPr/>
              </p14:nvContentPartPr>
              <p14:xfrm>
                <a:off x="3706837" y="4737211"/>
                <a:ext cx="20520" cy="95760"/>
              </p14:xfrm>
            </p:contentPart>
          </mc:Choice>
          <mc:Fallback xmlns="">
            <p:pic>
              <p:nvPicPr>
                <p:cNvPr id="72" name="Freihand 71">
                  <a:extLst>
                    <a:ext uri="{FF2B5EF4-FFF2-40B4-BE49-F238E27FC236}">
                      <a16:creationId xmlns:a16="http://schemas.microsoft.com/office/drawing/2014/main" id="{861C3850-A8E1-40EE-8F63-3393A1F82159}"/>
                    </a:ext>
                  </a:extLst>
                </p:cNvPr>
                <p:cNvPicPr/>
                <p:nvPr/>
              </p:nvPicPr>
              <p:blipFill>
                <a:blip r:embed="rId42"/>
                <a:stretch>
                  <a:fillRect/>
                </a:stretch>
              </p:blipFill>
              <p:spPr>
                <a:xfrm>
                  <a:off x="3702517" y="4732891"/>
                  <a:ext cx="2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3" name="Freihand 72">
                  <a:extLst>
                    <a:ext uri="{FF2B5EF4-FFF2-40B4-BE49-F238E27FC236}">
                      <a16:creationId xmlns:a16="http://schemas.microsoft.com/office/drawing/2014/main" id="{10638188-FC5E-41CA-BF0A-60485A9D2D63}"/>
                    </a:ext>
                  </a:extLst>
                </p14:cNvPr>
                <p14:cNvContentPartPr/>
                <p14:nvPr/>
              </p14:nvContentPartPr>
              <p14:xfrm>
                <a:off x="3837877" y="4533091"/>
                <a:ext cx="92520" cy="228960"/>
              </p14:xfrm>
            </p:contentPart>
          </mc:Choice>
          <mc:Fallback xmlns="">
            <p:pic>
              <p:nvPicPr>
                <p:cNvPr id="73" name="Freihand 72">
                  <a:extLst>
                    <a:ext uri="{FF2B5EF4-FFF2-40B4-BE49-F238E27FC236}">
                      <a16:creationId xmlns:a16="http://schemas.microsoft.com/office/drawing/2014/main" id="{10638188-FC5E-41CA-BF0A-60485A9D2D63}"/>
                    </a:ext>
                  </a:extLst>
                </p:cNvPr>
                <p:cNvPicPr/>
                <p:nvPr/>
              </p:nvPicPr>
              <p:blipFill>
                <a:blip r:embed="rId44"/>
                <a:stretch>
                  <a:fillRect/>
                </a:stretch>
              </p:blipFill>
              <p:spPr>
                <a:xfrm>
                  <a:off x="3833557" y="4528771"/>
                  <a:ext cx="101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4" name="Freihand 73">
                  <a:extLst>
                    <a:ext uri="{FF2B5EF4-FFF2-40B4-BE49-F238E27FC236}">
                      <a16:creationId xmlns:a16="http://schemas.microsoft.com/office/drawing/2014/main" id="{CE444502-4922-47B4-AAFA-8EEDB639AC47}"/>
                    </a:ext>
                  </a:extLst>
                </p14:cNvPr>
                <p14:cNvContentPartPr/>
                <p14:nvPr/>
              </p14:nvContentPartPr>
              <p14:xfrm>
                <a:off x="3848317" y="4526971"/>
                <a:ext cx="205560" cy="399960"/>
              </p14:xfrm>
            </p:contentPart>
          </mc:Choice>
          <mc:Fallback xmlns="">
            <p:pic>
              <p:nvPicPr>
                <p:cNvPr id="74" name="Freihand 73">
                  <a:extLst>
                    <a:ext uri="{FF2B5EF4-FFF2-40B4-BE49-F238E27FC236}">
                      <a16:creationId xmlns:a16="http://schemas.microsoft.com/office/drawing/2014/main" id="{CE444502-4922-47B4-AAFA-8EEDB639AC47}"/>
                    </a:ext>
                  </a:extLst>
                </p:cNvPr>
                <p:cNvPicPr/>
                <p:nvPr/>
              </p:nvPicPr>
              <p:blipFill>
                <a:blip r:embed="rId46"/>
                <a:stretch>
                  <a:fillRect/>
                </a:stretch>
              </p:blipFill>
              <p:spPr>
                <a:xfrm>
                  <a:off x="3843997" y="4522651"/>
                  <a:ext cx="2142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Freihand 84">
                  <a:extLst>
                    <a:ext uri="{FF2B5EF4-FFF2-40B4-BE49-F238E27FC236}">
                      <a16:creationId xmlns:a16="http://schemas.microsoft.com/office/drawing/2014/main" id="{0ACDBAF8-CB00-48A3-B159-9C5F8E71570F}"/>
                    </a:ext>
                  </a:extLst>
                </p14:cNvPr>
                <p14:cNvContentPartPr/>
                <p14:nvPr/>
              </p14:nvContentPartPr>
              <p14:xfrm>
                <a:off x="3422437" y="4482331"/>
                <a:ext cx="272160" cy="441360"/>
              </p14:xfrm>
            </p:contentPart>
          </mc:Choice>
          <mc:Fallback xmlns="">
            <p:pic>
              <p:nvPicPr>
                <p:cNvPr id="85" name="Freihand 84">
                  <a:extLst>
                    <a:ext uri="{FF2B5EF4-FFF2-40B4-BE49-F238E27FC236}">
                      <a16:creationId xmlns:a16="http://schemas.microsoft.com/office/drawing/2014/main" id="{0ACDBAF8-CB00-48A3-B159-9C5F8E71570F}"/>
                    </a:ext>
                  </a:extLst>
                </p:cNvPr>
                <p:cNvPicPr/>
                <p:nvPr/>
              </p:nvPicPr>
              <p:blipFill>
                <a:blip r:embed="rId48"/>
                <a:stretch>
                  <a:fillRect/>
                </a:stretch>
              </p:blipFill>
              <p:spPr>
                <a:xfrm>
                  <a:off x="3418117" y="4478011"/>
                  <a:ext cx="280800" cy="45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4092857B-04ED-4590-B919-6D61DE962091}"/>
                  </a:ext>
                </a:extLst>
              </p14:cNvPr>
              <p14:cNvContentPartPr/>
              <p14:nvPr/>
            </p14:nvContentPartPr>
            <p14:xfrm>
              <a:off x="364597" y="3590971"/>
              <a:ext cx="3060360" cy="80280"/>
            </p14:xfrm>
          </p:contentPart>
        </mc:Choice>
        <mc:Fallback xmlns="">
          <p:pic>
            <p:nvPicPr>
              <p:cNvPr id="87" name="Freihand 86">
                <a:extLst>
                  <a:ext uri="{FF2B5EF4-FFF2-40B4-BE49-F238E27FC236}">
                    <a16:creationId xmlns:a16="http://schemas.microsoft.com/office/drawing/2014/main" id="{4092857B-04ED-4590-B919-6D61DE962091}"/>
                  </a:ext>
                </a:extLst>
              </p:cNvPr>
              <p:cNvPicPr/>
              <p:nvPr/>
            </p:nvPicPr>
            <p:blipFill>
              <a:blip r:embed="rId50"/>
              <a:stretch>
                <a:fillRect/>
              </a:stretch>
            </p:blipFill>
            <p:spPr>
              <a:xfrm>
                <a:off x="360277" y="3586651"/>
                <a:ext cx="3069000" cy="88920"/>
              </a:xfrm>
              <a:prstGeom prst="rect">
                <a:avLst/>
              </a:prstGeom>
            </p:spPr>
          </p:pic>
        </mc:Fallback>
      </mc:AlternateContent>
      <p:grpSp>
        <p:nvGrpSpPr>
          <p:cNvPr id="99" name="Gruppieren 98">
            <a:extLst>
              <a:ext uri="{FF2B5EF4-FFF2-40B4-BE49-F238E27FC236}">
                <a16:creationId xmlns:a16="http://schemas.microsoft.com/office/drawing/2014/main" id="{38B025D2-78F2-4056-AD92-040DCEB08719}"/>
              </a:ext>
            </a:extLst>
          </p:cNvPr>
          <p:cNvGrpSpPr/>
          <p:nvPr/>
        </p:nvGrpSpPr>
        <p:grpSpPr>
          <a:xfrm>
            <a:off x="456423" y="4242931"/>
            <a:ext cx="1590840" cy="1245600"/>
            <a:chOff x="456423" y="4242931"/>
            <a:chExt cx="1590840" cy="1245600"/>
          </a:xfrm>
        </p:grpSpPr>
        <mc:AlternateContent xmlns:mc="http://schemas.openxmlformats.org/markup-compatibility/2006" xmlns:p14="http://schemas.microsoft.com/office/powerpoint/2010/main">
          <mc:Choice Requires="p14">
            <p:contentPart p14:bwMode="auto" r:id="rId51">
              <p14:nvContentPartPr>
                <p14:cNvPr id="6" name="Freihand 5">
                  <a:extLst>
                    <a:ext uri="{FF2B5EF4-FFF2-40B4-BE49-F238E27FC236}">
                      <a16:creationId xmlns:a16="http://schemas.microsoft.com/office/drawing/2014/main" id="{03732A4A-4617-4A20-A7B5-F9DCC884ABF3}"/>
                    </a:ext>
                  </a:extLst>
                </p14:cNvPr>
                <p14:cNvContentPartPr/>
                <p14:nvPr/>
              </p14:nvContentPartPr>
              <p14:xfrm>
                <a:off x="775023" y="4430851"/>
                <a:ext cx="47880" cy="789120"/>
              </p14:xfrm>
            </p:contentPart>
          </mc:Choice>
          <mc:Fallback xmlns="">
            <p:pic>
              <p:nvPicPr>
                <p:cNvPr id="6" name="Freihand 5">
                  <a:extLst>
                    <a:ext uri="{FF2B5EF4-FFF2-40B4-BE49-F238E27FC236}">
                      <a16:creationId xmlns:a16="http://schemas.microsoft.com/office/drawing/2014/main" id="{03732A4A-4617-4A20-A7B5-F9DCC884ABF3}"/>
                    </a:ext>
                  </a:extLst>
                </p:cNvPr>
                <p:cNvPicPr/>
                <p:nvPr/>
              </p:nvPicPr>
              <p:blipFill>
                <a:blip r:embed="rId52"/>
                <a:stretch>
                  <a:fillRect/>
                </a:stretch>
              </p:blipFill>
              <p:spPr>
                <a:xfrm>
                  <a:off x="770703" y="4426531"/>
                  <a:ext cx="5652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 name="Freihand 6">
                  <a:extLst>
                    <a:ext uri="{FF2B5EF4-FFF2-40B4-BE49-F238E27FC236}">
                      <a16:creationId xmlns:a16="http://schemas.microsoft.com/office/drawing/2014/main" id="{F228FBF0-3742-49ED-8508-1100A730C41C}"/>
                    </a:ext>
                  </a:extLst>
                </p14:cNvPr>
                <p14:cNvContentPartPr/>
                <p14:nvPr/>
              </p14:nvContentPartPr>
              <p14:xfrm>
                <a:off x="618063" y="5127451"/>
                <a:ext cx="1253160" cy="22680"/>
              </p14:xfrm>
            </p:contentPart>
          </mc:Choice>
          <mc:Fallback xmlns="">
            <p:pic>
              <p:nvPicPr>
                <p:cNvPr id="7" name="Freihand 6">
                  <a:extLst>
                    <a:ext uri="{FF2B5EF4-FFF2-40B4-BE49-F238E27FC236}">
                      <a16:creationId xmlns:a16="http://schemas.microsoft.com/office/drawing/2014/main" id="{F228FBF0-3742-49ED-8508-1100A730C41C}"/>
                    </a:ext>
                  </a:extLst>
                </p:cNvPr>
                <p:cNvPicPr/>
                <p:nvPr/>
              </p:nvPicPr>
              <p:blipFill>
                <a:blip r:embed="rId54"/>
                <a:stretch>
                  <a:fillRect/>
                </a:stretch>
              </p:blipFill>
              <p:spPr>
                <a:xfrm>
                  <a:off x="613743" y="5123131"/>
                  <a:ext cx="1261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 name="Freihand 7">
                  <a:extLst>
                    <a:ext uri="{FF2B5EF4-FFF2-40B4-BE49-F238E27FC236}">
                      <a16:creationId xmlns:a16="http://schemas.microsoft.com/office/drawing/2014/main" id="{FB3C03FE-D4DE-4508-BE62-938327CE1EF6}"/>
                    </a:ext>
                  </a:extLst>
                </p14:cNvPr>
                <p14:cNvContentPartPr/>
                <p14:nvPr/>
              </p14:nvContentPartPr>
              <p14:xfrm>
                <a:off x="1820823" y="5049331"/>
                <a:ext cx="226440" cy="188280"/>
              </p14:xfrm>
            </p:contentPart>
          </mc:Choice>
          <mc:Fallback xmlns="">
            <p:pic>
              <p:nvPicPr>
                <p:cNvPr id="8" name="Freihand 7">
                  <a:extLst>
                    <a:ext uri="{FF2B5EF4-FFF2-40B4-BE49-F238E27FC236}">
                      <a16:creationId xmlns:a16="http://schemas.microsoft.com/office/drawing/2014/main" id="{FB3C03FE-D4DE-4508-BE62-938327CE1EF6}"/>
                    </a:ext>
                  </a:extLst>
                </p:cNvPr>
                <p:cNvPicPr/>
                <p:nvPr/>
              </p:nvPicPr>
              <p:blipFill>
                <a:blip r:embed="rId56"/>
                <a:stretch>
                  <a:fillRect/>
                </a:stretch>
              </p:blipFill>
              <p:spPr>
                <a:xfrm>
                  <a:off x="1816503" y="5045011"/>
                  <a:ext cx="235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 name="Freihand 8">
                  <a:extLst>
                    <a:ext uri="{FF2B5EF4-FFF2-40B4-BE49-F238E27FC236}">
                      <a16:creationId xmlns:a16="http://schemas.microsoft.com/office/drawing/2014/main" id="{9031E5B4-365D-41E8-83B2-7FEF7232F5E7}"/>
                    </a:ext>
                  </a:extLst>
                </p14:cNvPr>
                <p14:cNvContentPartPr/>
                <p14:nvPr/>
              </p14:nvContentPartPr>
              <p14:xfrm>
                <a:off x="621303" y="4242931"/>
                <a:ext cx="286200" cy="271440"/>
              </p14:xfrm>
            </p:contentPart>
          </mc:Choice>
          <mc:Fallback xmlns="">
            <p:pic>
              <p:nvPicPr>
                <p:cNvPr id="9" name="Freihand 8">
                  <a:extLst>
                    <a:ext uri="{FF2B5EF4-FFF2-40B4-BE49-F238E27FC236}">
                      <a16:creationId xmlns:a16="http://schemas.microsoft.com/office/drawing/2014/main" id="{9031E5B4-365D-41E8-83B2-7FEF7232F5E7}"/>
                    </a:ext>
                  </a:extLst>
                </p:cNvPr>
                <p:cNvPicPr/>
                <p:nvPr/>
              </p:nvPicPr>
              <p:blipFill>
                <a:blip r:embed="rId58"/>
                <a:stretch>
                  <a:fillRect/>
                </a:stretch>
              </p:blipFill>
              <p:spPr>
                <a:xfrm>
                  <a:off x="616983" y="4238611"/>
                  <a:ext cx="294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 name="Freihand 9">
                  <a:extLst>
                    <a:ext uri="{FF2B5EF4-FFF2-40B4-BE49-F238E27FC236}">
                      <a16:creationId xmlns:a16="http://schemas.microsoft.com/office/drawing/2014/main" id="{32A050FF-D7D9-47DA-B370-98A50D60593B}"/>
                    </a:ext>
                  </a:extLst>
                </p14:cNvPr>
                <p14:cNvContentPartPr/>
                <p14:nvPr/>
              </p14:nvContentPartPr>
              <p14:xfrm>
                <a:off x="456423" y="4277851"/>
                <a:ext cx="154440" cy="276840"/>
              </p14:xfrm>
            </p:contentPart>
          </mc:Choice>
          <mc:Fallback xmlns="">
            <p:pic>
              <p:nvPicPr>
                <p:cNvPr id="10" name="Freihand 9">
                  <a:extLst>
                    <a:ext uri="{FF2B5EF4-FFF2-40B4-BE49-F238E27FC236}">
                      <a16:creationId xmlns:a16="http://schemas.microsoft.com/office/drawing/2014/main" id="{32A050FF-D7D9-47DA-B370-98A50D60593B}"/>
                    </a:ext>
                  </a:extLst>
                </p:cNvPr>
                <p:cNvPicPr/>
                <p:nvPr/>
              </p:nvPicPr>
              <p:blipFill>
                <a:blip r:embed="rId60"/>
                <a:stretch>
                  <a:fillRect/>
                </a:stretch>
              </p:blipFill>
              <p:spPr>
                <a:xfrm>
                  <a:off x="452103" y="4273531"/>
                  <a:ext cx="163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 name="Freihand 11">
                  <a:extLst>
                    <a:ext uri="{FF2B5EF4-FFF2-40B4-BE49-F238E27FC236}">
                      <a16:creationId xmlns:a16="http://schemas.microsoft.com/office/drawing/2014/main" id="{5F8BD4C5-4F0C-4807-B62C-4DAEF71ED1C0}"/>
                    </a:ext>
                  </a:extLst>
                </p14:cNvPr>
                <p14:cNvContentPartPr/>
                <p14:nvPr/>
              </p14:nvContentPartPr>
              <p14:xfrm>
                <a:off x="1727583" y="5291251"/>
                <a:ext cx="139680" cy="197280"/>
              </p14:xfrm>
            </p:contentPart>
          </mc:Choice>
          <mc:Fallback xmlns="">
            <p:pic>
              <p:nvPicPr>
                <p:cNvPr id="12" name="Freihand 11">
                  <a:extLst>
                    <a:ext uri="{FF2B5EF4-FFF2-40B4-BE49-F238E27FC236}">
                      <a16:creationId xmlns:a16="http://schemas.microsoft.com/office/drawing/2014/main" id="{5F8BD4C5-4F0C-4807-B62C-4DAEF71ED1C0}"/>
                    </a:ext>
                  </a:extLst>
                </p:cNvPr>
                <p:cNvPicPr/>
                <p:nvPr/>
              </p:nvPicPr>
              <p:blipFill>
                <a:blip r:embed="rId62"/>
                <a:stretch>
                  <a:fillRect/>
                </a:stretch>
              </p:blipFill>
              <p:spPr>
                <a:xfrm>
                  <a:off x="1723263" y="5286931"/>
                  <a:ext cx="148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 name="Freihand 12">
                  <a:extLst>
                    <a:ext uri="{FF2B5EF4-FFF2-40B4-BE49-F238E27FC236}">
                      <a16:creationId xmlns:a16="http://schemas.microsoft.com/office/drawing/2014/main" id="{7E1681F3-DADF-42BD-8ECD-5E0CD8F4629E}"/>
                    </a:ext>
                  </a:extLst>
                </p14:cNvPr>
                <p14:cNvContentPartPr/>
                <p14:nvPr/>
              </p14:nvContentPartPr>
              <p14:xfrm>
                <a:off x="1728303" y="5319691"/>
                <a:ext cx="211680" cy="108360"/>
              </p14:xfrm>
            </p:contentPart>
          </mc:Choice>
          <mc:Fallback xmlns="">
            <p:pic>
              <p:nvPicPr>
                <p:cNvPr id="13" name="Freihand 12">
                  <a:extLst>
                    <a:ext uri="{FF2B5EF4-FFF2-40B4-BE49-F238E27FC236}">
                      <a16:creationId xmlns:a16="http://schemas.microsoft.com/office/drawing/2014/main" id="{7E1681F3-DADF-42BD-8ECD-5E0CD8F4629E}"/>
                    </a:ext>
                  </a:extLst>
                </p:cNvPr>
                <p:cNvPicPr/>
                <p:nvPr/>
              </p:nvPicPr>
              <p:blipFill>
                <a:blip r:embed="rId64"/>
                <a:stretch>
                  <a:fillRect/>
                </a:stretch>
              </p:blipFill>
              <p:spPr>
                <a:xfrm>
                  <a:off x="1723983" y="5315371"/>
                  <a:ext cx="220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Freihand 14">
                  <a:extLst>
                    <a:ext uri="{FF2B5EF4-FFF2-40B4-BE49-F238E27FC236}">
                      <a16:creationId xmlns:a16="http://schemas.microsoft.com/office/drawing/2014/main" id="{D5F9A23A-B7B6-4E71-8EF6-5BDB55D33993}"/>
                    </a:ext>
                  </a:extLst>
                </p14:cNvPr>
                <p14:cNvContentPartPr/>
                <p14:nvPr/>
              </p14:nvContentPartPr>
              <p14:xfrm>
                <a:off x="1016943" y="4415371"/>
                <a:ext cx="732240" cy="552240"/>
              </p14:xfrm>
            </p:contentPart>
          </mc:Choice>
          <mc:Fallback xmlns="">
            <p:pic>
              <p:nvPicPr>
                <p:cNvPr id="15" name="Freihand 14">
                  <a:extLst>
                    <a:ext uri="{FF2B5EF4-FFF2-40B4-BE49-F238E27FC236}">
                      <a16:creationId xmlns:a16="http://schemas.microsoft.com/office/drawing/2014/main" id="{D5F9A23A-B7B6-4E71-8EF6-5BDB55D33993}"/>
                    </a:ext>
                  </a:extLst>
                </p:cNvPr>
                <p:cNvPicPr/>
                <p:nvPr/>
              </p:nvPicPr>
              <p:blipFill>
                <a:blip r:embed="rId66"/>
                <a:stretch>
                  <a:fillRect/>
                </a:stretch>
              </p:blipFill>
              <p:spPr>
                <a:xfrm>
                  <a:off x="1012623" y="4411051"/>
                  <a:ext cx="7408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5F158920-48DF-4707-8125-C1C317318A10}"/>
                    </a:ext>
                  </a:extLst>
                </p14:cNvPr>
                <p14:cNvContentPartPr/>
                <p14:nvPr/>
              </p14:nvContentPartPr>
              <p14:xfrm>
                <a:off x="1081743" y="4376851"/>
                <a:ext cx="584640" cy="585720"/>
              </p14:xfrm>
            </p:contentPart>
          </mc:Choice>
          <mc:Fallback xmlns="">
            <p:pic>
              <p:nvPicPr>
                <p:cNvPr id="16" name="Freihand 15">
                  <a:extLst>
                    <a:ext uri="{FF2B5EF4-FFF2-40B4-BE49-F238E27FC236}">
                      <a16:creationId xmlns:a16="http://schemas.microsoft.com/office/drawing/2014/main" id="{5F158920-48DF-4707-8125-C1C317318A10}"/>
                    </a:ext>
                  </a:extLst>
                </p:cNvPr>
                <p:cNvPicPr/>
                <p:nvPr/>
              </p:nvPicPr>
              <p:blipFill>
                <a:blip r:embed="rId68"/>
                <a:stretch>
                  <a:fillRect/>
                </a:stretch>
              </p:blipFill>
              <p:spPr>
                <a:xfrm>
                  <a:off x="1077423" y="4372531"/>
                  <a:ext cx="59328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8" name="Freihand 17">
                  <a:extLst>
                    <a:ext uri="{FF2B5EF4-FFF2-40B4-BE49-F238E27FC236}">
                      <a16:creationId xmlns:a16="http://schemas.microsoft.com/office/drawing/2014/main" id="{236BA2F6-E05F-4147-8534-002E23287861}"/>
                    </a:ext>
                  </a:extLst>
                </p14:cNvPr>
                <p14:cNvContentPartPr/>
                <p14:nvPr/>
              </p14:nvContentPartPr>
              <p14:xfrm>
                <a:off x="1863303" y="4285411"/>
                <a:ext cx="118800" cy="131400"/>
              </p14:xfrm>
            </p:contentPart>
          </mc:Choice>
          <mc:Fallback xmlns="">
            <p:pic>
              <p:nvPicPr>
                <p:cNvPr id="18" name="Freihand 17">
                  <a:extLst>
                    <a:ext uri="{FF2B5EF4-FFF2-40B4-BE49-F238E27FC236}">
                      <a16:creationId xmlns:a16="http://schemas.microsoft.com/office/drawing/2014/main" id="{236BA2F6-E05F-4147-8534-002E23287861}"/>
                    </a:ext>
                  </a:extLst>
                </p:cNvPr>
                <p:cNvPicPr/>
                <p:nvPr/>
              </p:nvPicPr>
              <p:blipFill>
                <a:blip r:embed="rId70"/>
                <a:stretch>
                  <a:fillRect/>
                </a:stretch>
              </p:blipFill>
              <p:spPr>
                <a:xfrm>
                  <a:off x="1858983" y="4281091"/>
                  <a:ext cx="127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9" name="Freihand 18">
                  <a:extLst>
                    <a:ext uri="{FF2B5EF4-FFF2-40B4-BE49-F238E27FC236}">
                      <a16:creationId xmlns:a16="http://schemas.microsoft.com/office/drawing/2014/main" id="{91688674-86B3-4151-B78B-704A460D804F}"/>
                    </a:ext>
                  </a:extLst>
                </p14:cNvPr>
                <p14:cNvContentPartPr/>
                <p14:nvPr/>
              </p14:nvContentPartPr>
              <p14:xfrm>
                <a:off x="1735863" y="4875451"/>
                <a:ext cx="29160" cy="132480"/>
              </p14:xfrm>
            </p:contentPart>
          </mc:Choice>
          <mc:Fallback xmlns="">
            <p:pic>
              <p:nvPicPr>
                <p:cNvPr id="19" name="Freihand 18">
                  <a:extLst>
                    <a:ext uri="{FF2B5EF4-FFF2-40B4-BE49-F238E27FC236}">
                      <a16:creationId xmlns:a16="http://schemas.microsoft.com/office/drawing/2014/main" id="{91688674-86B3-4151-B78B-704A460D804F}"/>
                    </a:ext>
                  </a:extLst>
                </p:cNvPr>
                <p:cNvPicPr/>
                <p:nvPr/>
              </p:nvPicPr>
              <p:blipFill>
                <a:blip r:embed="rId72"/>
                <a:stretch>
                  <a:fillRect/>
                </a:stretch>
              </p:blipFill>
              <p:spPr>
                <a:xfrm>
                  <a:off x="1731543" y="4871131"/>
                  <a:ext cx="37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 name="Freihand 20">
                  <a:extLst>
                    <a:ext uri="{FF2B5EF4-FFF2-40B4-BE49-F238E27FC236}">
                      <a16:creationId xmlns:a16="http://schemas.microsoft.com/office/drawing/2014/main" id="{66E00AC4-37A3-44B5-82C0-2D689F1677E7}"/>
                    </a:ext>
                  </a:extLst>
                </p14:cNvPr>
                <p14:cNvContentPartPr/>
                <p14:nvPr/>
              </p14:nvContentPartPr>
              <p14:xfrm>
                <a:off x="1648383" y="4849891"/>
                <a:ext cx="197280" cy="173880"/>
              </p14:xfrm>
            </p:contentPart>
          </mc:Choice>
          <mc:Fallback xmlns="">
            <p:pic>
              <p:nvPicPr>
                <p:cNvPr id="21" name="Freihand 20">
                  <a:extLst>
                    <a:ext uri="{FF2B5EF4-FFF2-40B4-BE49-F238E27FC236}">
                      <a16:creationId xmlns:a16="http://schemas.microsoft.com/office/drawing/2014/main" id="{66E00AC4-37A3-44B5-82C0-2D689F1677E7}"/>
                    </a:ext>
                  </a:extLst>
                </p:cNvPr>
                <p:cNvPicPr/>
                <p:nvPr/>
              </p:nvPicPr>
              <p:blipFill>
                <a:blip r:embed="rId74"/>
                <a:stretch>
                  <a:fillRect/>
                </a:stretch>
              </p:blipFill>
              <p:spPr>
                <a:xfrm>
                  <a:off x="1644063" y="4845571"/>
                  <a:ext cx="20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8" name="Freihand 97">
                  <a:extLst>
                    <a:ext uri="{FF2B5EF4-FFF2-40B4-BE49-F238E27FC236}">
                      <a16:creationId xmlns:a16="http://schemas.microsoft.com/office/drawing/2014/main" id="{EE725D52-8755-4FCC-9E81-F3E6365B481F}"/>
                    </a:ext>
                  </a:extLst>
                </p14:cNvPr>
                <p14:cNvContentPartPr/>
                <p14:nvPr/>
              </p14:nvContentPartPr>
              <p14:xfrm>
                <a:off x="1264597" y="4557211"/>
                <a:ext cx="225000" cy="305640"/>
              </p14:xfrm>
            </p:contentPart>
          </mc:Choice>
          <mc:Fallback xmlns="">
            <p:pic>
              <p:nvPicPr>
                <p:cNvPr id="98" name="Freihand 97">
                  <a:extLst>
                    <a:ext uri="{FF2B5EF4-FFF2-40B4-BE49-F238E27FC236}">
                      <a16:creationId xmlns:a16="http://schemas.microsoft.com/office/drawing/2014/main" id="{EE725D52-8755-4FCC-9E81-F3E6365B481F}"/>
                    </a:ext>
                  </a:extLst>
                </p:cNvPr>
                <p:cNvPicPr/>
                <p:nvPr/>
              </p:nvPicPr>
              <p:blipFill>
                <a:blip r:embed="rId76"/>
                <a:stretch>
                  <a:fillRect/>
                </a:stretch>
              </p:blipFill>
              <p:spPr>
                <a:xfrm>
                  <a:off x="1260277" y="4552891"/>
                  <a:ext cx="233640" cy="31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148" name="Freihand 147">
                <a:extLst>
                  <a:ext uri="{FF2B5EF4-FFF2-40B4-BE49-F238E27FC236}">
                    <a16:creationId xmlns:a16="http://schemas.microsoft.com/office/drawing/2014/main" id="{1C261A3B-8379-4615-A712-1643642B1E53}"/>
                  </a:ext>
                </a:extLst>
              </p14:cNvPr>
              <p14:cNvContentPartPr/>
              <p14:nvPr/>
            </p14:nvContentPartPr>
            <p14:xfrm>
              <a:off x="4515757" y="167011"/>
              <a:ext cx="327240" cy="511920"/>
            </p14:xfrm>
          </p:contentPart>
        </mc:Choice>
        <mc:Fallback xmlns="">
          <p:pic>
            <p:nvPicPr>
              <p:cNvPr id="148" name="Freihand 147">
                <a:extLst>
                  <a:ext uri="{FF2B5EF4-FFF2-40B4-BE49-F238E27FC236}">
                    <a16:creationId xmlns:a16="http://schemas.microsoft.com/office/drawing/2014/main" id="{1C261A3B-8379-4615-A712-1643642B1E53}"/>
                  </a:ext>
                </a:extLst>
              </p:cNvPr>
              <p:cNvPicPr/>
              <p:nvPr/>
            </p:nvPicPr>
            <p:blipFill>
              <a:blip r:embed="rId78"/>
              <a:stretch>
                <a:fillRect/>
              </a:stretch>
            </p:blipFill>
            <p:spPr>
              <a:xfrm>
                <a:off x="4511437" y="162691"/>
                <a:ext cx="33588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9" name="Freihand 148">
                <a:extLst>
                  <a:ext uri="{FF2B5EF4-FFF2-40B4-BE49-F238E27FC236}">
                    <a16:creationId xmlns:a16="http://schemas.microsoft.com/office/drawing/2014/main" id="{299A83F7-F8CC-4BAA-B376-649DB894A2C6}"/>
                  </a:ext>
                </a:extLst>
              </p14:cNvPr>
              <p14:cNvContentPartPr/>
              <p14:nvPr/>
            </p14:nvContentPartPr>
            <p14:xfrm>
              <a:off x="8094517" y="3364531"/>
              <a:ext cx="395640" cy="367200"/>
            </p14:xfrm>
          </p:contentPart>
        </mc:Choice>
        <mc:Fallback xmlns="">
          <p:pic>
            <p:nvPicPr>
              <p:cNvPr id="149" name="Freihand 148">
                <a:extLst>
                  <a:ext uri="{FF2B5EF4-FFF2-40B4-BE49-F238E27FC236}">
                    <a16:creationId xmlns:a16="http://schemas.microsoft.com/office/drawing/2014/main" id="{299A83F7-F8CC-4BAA-B376-649DB894A2C6}"/>
                  </a:ext>
                </a:extLst>
              </p:cNvPr>
              <p:cNvPicPr/>
              <p:nvPr/>
            </p:nvPicPr>
            <p:blipFill>
              <a:blip r:embed="rId80"/>
              <a:stretch>
                <a:fillRect/>
              </a:stretch>
            </p:blipFill>
            <p:spPr>
              <a:xfrm>
                <a:off x="8090197" y="3360211"/>
                <a:ext cx="404280" cy="375840"/>
              </a:xfrm>
              <a:prstGeom prst="rect">
                <a:avLst/>
              </a:prstGeom>
            </p:spPr>
          </p:pic>
        </mc:Fallback>
      </mc:AlternateContent>
      <p:grpSp>
        <p:nvGrpSpPr>
          <p:cNvPr id="154" name="Gruppieren 153">
            <a:extLst>
              <a:ext uri="{FF2B5EF4-FFF2-40B4-BE49-F238E27FC236}">
                <a16:creationId xmlns:a16="http://schemas.microsoft.com/office/drawing/2014/main" id="{8D769A7B-B79D-4D5E-9378-5EB75293CE90}"/>
              </a:ext>
            </a:extLst>
          </p:cNvPr>
          <p:cNvGrpSpPr/>
          <p:nvPr/>
        </p:nvGrpSpPr>
        <p:grpSpPr>
          <a:xfrm>
            <a:off x="6517357" y="3086611"/>
            <a:ext cx="232560" cy="609840"/>
            <a:chOff x="6517357" y="3086611"/>
            <a:chExt cx="232560" cy="609840"/>
          </a:xfrm>
        </p:grpSpPr>
        <mc:AlternateContent xmlns:mc="http://schemas.openxmlformats.org/markup-compatibility/2006" xmlns:p14="http://schemas.microsoft.com/office/powerpoint/2010/main">
          <mc:Choice Requires="p14">
            <p:contentPart p14:bwMode="auto" r:id="rId81">
              <p14:nvContentPartPr>
                <p14:cNvPr id="150" name="Freihand 149">
                  <a:extLst>
                    <a:ext uri="{FF2B5EF4-FFF2-40B4-BE49-F238E27FC236}">
                      <a16:creationId xmlns:a16="http://schemas.microsoft.com/office/drawing/2014/main" id="{B70B4275-0A9A-4680-B412-497508D6F097}"/>
                    </a:ext>
                  </a:extLst>
                </p14:cNvPr>
                <p14:cNvContentPartPr/>
                <p14:nvPr/>
              </p14:nvContentPartPr>
              <p14:xfrm>
                <a:off x="6615997" y="3086611"/>
                <a:ext cx="38520" cy="359280"/>
              </p14:xfrm>
            </p:contentPart>
          </mc:Choice>
          <mc:Fallback xmlns="">
            <p:pic>
              <p:nvPicPr>
                <p:cNvPr id="150" name="Freihand 149">
                  <a:extLst>
                    <a:ext uri="{FF2B5EF4-FFF2-40B4-BE49-F238E27FC236}">
                      <a16:creationId xmlns:a16="http://schemas.microsoft.com/office/drawing/2014/main" id="{B70B4275-0A9A-4680-B412-497508D6F097}"/>
                    </a:ext>
                  </a:extLst>
                </p:cNvPr>
                <p:cNvPicPr/>
                <p:nvPr/>
              </p:nvPicPr>
              <p:blipFill>
                <a:blip r:embed="rId82"/>
                <a:stretch>
                  <a:fillRect/>
                </a:stretch>
              </p:blipFill>
              <p:spPr>
                <a:xfrm>
                  <a:off x="6611677" y="3082291"/>
                  <a:ext cx="471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1" name="Freihand 150">
                  <a:extLst>
                    <a:ext uri="{FF2B5EF4-FFF2-40B4-BE49-F238E27FC236}">
                      <a16:creationId xmlns:a16="http://schemas.microsoft.com/office/drawing/2014/main" id="{D9B55739-2518-4D16-8D2F-AA481B2253ED}"/>
                    </a:ext>
                  </a:extLst>
                </p14:cNvPr>
                <p14:cNvContentPartPr/>
                <p14:nvPr/>
              </p14:nvContentPartPr>
              <p14:xfrm>
                <a:off x="6517357" y="3478291"/>
                <a:ext cx="99000" cy="115920"/>
              </p14:xfrm>
            </p:contentPart>
          </mc:Choice>
          <mc:Fallback xmlns="">
            <p:pic>
              <p:nvPicPr>
                <p:cNvPr id="151" name="Freihand 150">
                  <a:extLst>
                    <a:ext uri="{FF2B5EF4-FFF2-40B4-BE49-F238E27FC236}">
                      <a16:creationId xmlns:a16="http://schemas.microsoft.com/office/drawing/2014/main" id="{D9B55739-2518-4D16-8D2F-AA481B2253ED}"/>
                    </a:ext>
                  </a:extLst>
                </p:cNvPr>
                <p:cNvPicPr/>
                <p:nvPr/>
              </p:nvPicPr>
              <p:blipFill>
                <a:blip r:embed="rId84"/>
                <a:stretch>
                  <a:fillRect/>
                </a:stretch>
              </p:blipFill>
              <p:spPr>
                <a:xfrm>
                  <a:off x="6513037" y="3473971"/>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2" name="Freihand 151">
                  <a:extLst>
                    <a:ext uri="{FF2B5EF4-FFF2-40B4-BE49-F238E27FC236}">
                      <a16:creationId xmlns:a16="http://schemas.microsoft.com/office/drawing/2014/main" id="{E139610B-DBD2-4E00-8A55-BDDBC68C16EC}"/>
                    </a:ext>
                  </a:extLst>
                </p14:cNvPr>
                <p14:cNvContentPartPr/>
                <p14:nvPr/>
              </p14:nvContentPartPr>
              <p14:xfrm>
                <a:off x="6562717" y="3461371"/>
                <a:ext cx="102960" cy="235080"/>
              </p14:xfrm>
            </p:contentPart>
          </mc:Choice>
          <mc:Fallback xmlns="">
            <p:pic>
              <p:nvPicPr>
                <p:cNvPr id="152" name="Freihand 151">
                  <a:extLst>
                    <a:ext uri="{FF2B5EF4-FFF2-40B4-BE49-F238E27FC236}">
                      <a16:creationId xmlns:a16="http://schemas.microsoft.com/office/drawing/2014/main" id="{E139610B-DBD2-4E00-8A55-BDDBC68C16EC}"/>
                    </a:ext>
                  </a:extLst>
                </p:cNvPr>
                <p:cNvPicPr/>
                <p:nvPr/>
              </p:nvPicPr>
              <p:blipFill>
                <a:blip r:embed="rId86"/>
                <a:stretch>
                  <a:fillRect/>
                </a:stretch>
              </p:blipFill>
              <p:spPr>
                <a:xfrm>
                  <a:off x="6558397" y="3457051"/>
                  <a:ext cx="111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3" name="Freihand 152">
                  <a:extLst>
                    <a:ext uri="{FF2B5EF4-FFF2-40B4-BE49-F238E27FC236}">
                      <a16:creationId xmlns:a16="http://schemas.microsoft.com/office/drawing/2014/main" id="{A4530B04-A47F-4588-8973-10D638DE86AD}"/>
                    </a:ext>
                  </a:extLst>
                </p14:cNvPr>
                <p14:cNvContentPartPr/>
                <p14:nvPr/>
              </p14:nvContentPartPr>
              <p14:xfrm>
                <a:off x="6637597" y="3564691"/>
                <a:ext cx="112320" cy="119520"/>
              </p14:xfrm>
            </p:contentPart>
          </mc:Choice>
          <mc:Fallback xmlns="">
            <p:pic>
              <p:nvPicPr>
                <p:cNvPr id="153" name="Freihand 152">
                  <a:extLst>
                    <a:ext uri="{FF2B5EF4-FFF2-40B4-BE49-F238E27FC236}">
                      <a16:creationId xmlns:a16="http://schemas.microsoft.com/office/drawing/2014/main" id="{A4530B04-A47F-4588-8973-10D638DE86AD}"/>
                    </a:ext>
                  </a:extLst>
                </p:cNvPr>
                <p:cNvPicPr/>
                <p:nvPr/>
              </p:nvPicPr>
              <p:blipFill>
                <a:blip r:embed="rId88"/>
                <a:stretch>
                  <a:fillRect/>
                </a:stretch>
              </p:blipFill>
              <p:spPr>
                <a:xfrm>
                  <a:off x="6633277" y="3560371"/>
                  <a:ext cx="12096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75" name="Freihand 174">
                <a:extLst>
                  <a:ext uri="{FF2B5EF4-FFF2-40B4-BE49-F238E27FC236}">
                    <a16:creationId xmlns:a16="http://schemas.microsoft.com/office/drawing/2014/main" id="{4FD99F06-16D4-490A-B16E-BD4C1F751747}"/>
                  </a:ext>
                </a:extLst>
              </p14:cNvPr>
              <p14:cNvContentPartPr/>
              <p14:nvPr/>
            </p14:nvContentPartPr>
            <p14:xfrm>
              <a:off x="6633997" y="1693051"/>
              <a:ext cx="46800" cy="53280"/>
            </p14:xfrm>
          </p:contentPart>
        </mc:Choice>
        <mc:Fallback xmlns="">
          <p:pic>
            <p:nvPicPr>
              <p:cNvPr id="175" name="Freihand 174">
                <a:extLst>
                  <a:ext uri="{FF2B5EF4-FFF2-40B4-BE49-F238E27FC236}">
                    <a16:creationId xmlns:a16="http://schemas.microsoft.com/office/drawing/2014/main" id="{4FD99F06-16D4-490A-B16E-BD4C1F751747}"/>
                  </a:ext>
                </a:extLst>
              </p:cNvPr>
              <p:cNvPicPr/>
              <p:nvPr/>
            </p:nvPicPr>
            <p:blipFill>
              <a:blip r:embed="rId90"/>
              <a:stretch>
                <a:fillRect/>
              </a:stretch>
            </p:blipFill>
            <p:spPr>
              <a:xfrm>
                <a:off x="6629677" y="1688731"/>
                <a:ext cx="55440" cy="61920"/>
              </a:xfrm>
              <a:prstGeom prst="rect">
                <a:avLst/>
              </a:prstGeom>
            </p:spPr>
          </p:pic>
        </mc:Fallback>
      </mc:AlternateContent>
      <p:grpSp>
        <p:nvGrpSpPr>
          <p:cNvPr id="189" name="Gruppieren 188">
            <a:extLst>
              <a:ext uri="{FF2B5EF4-FFF2-40B4-BE49-F238E27FC236}">
                <a16:creationId xmlns:a16="http://schemas.microsoft.com/office/drawing/2014/main" id="{718F290F-B5E9-44DF-A600-7B0B7771B2ED}"/>
              </a:ext>
            </a:extLst>
          </p:cNvPr>
          <p:cNvGrpSpPr/>
          <p:nvPr/>
        </p:nvGrpSpPr>
        <p:grpSpPr>
          <a:xfrm>
            <a:off x="362077" y="5754571"/>
            <a:ext cx="951840" cy="139320"/>
            <a:chOff x="362077" y="5754571"/>
            <a:chExt cx="951840" cy="139320"/>
          </a:xfrm>
        </p:grpSpPr>
        <mc:AlternateContent xmlns:mc="http://schemas.openxmlformats.org/markup-compatibility/2006" xmlns:p14="http://schemas.microsoft.com/office/powerpoint/2010/main">
          <mc:Choice Requires="p14">
            <p:contentPart p14:bwMode="auto" r:id="rId91">
              <p14:nvContentPartPr>
                <p14:cNvPr id="176" name="Freihand 175">
                  <a:extLst>
                    <a:ext uri="{FF2B5EF4-FFF2-40B4-BE49-F238E27FC236}">
                      <a16:creationId xmlns:a16="http://schemas.microsoft.com/office/drawing/2014/main" id="{766B95B4-2818-477D-9051-3369A16A0EDD}"/>
                    </a:ext>
                  </a:extLst>
                </p14:cNvPr>
                <p14:cNvContentPartPr/>
                <p14:nvPr/>
              </p14:nvContentPartPr>
              <p14:xfrm>
                <a:off x="362077" y="5763931"/>
                <a:ext cx="137880" cy="129960"/>
              </p14:xfrm>
            </p:contentPart>
          </mc:Choice>
          <mc:Fallback xmlns="">
            <p:pic>
              <p:nvPicPr>
                <p:cNvPr id="176" name="Freihand 175">
                  <a:extLst>
                    <a:ext uri="{FF2B5EF4-FFF2-40B4-BE49-F238E27FC236}">
                      <a16:creationId xmlns:a16="http://schemas.microsoft.com/office/drawing/2014/main" id="{766B95B4-2818-477D-9051-3369A16A0EDD}"/>
                    </a:ext>
                  </a:extLst>
                </p:cNvPr>
                <p:cNvPicPr/>
                <p:nvPr/>
              </p:nvPicPr>
              <p:blipFill>
                <a:blip r:embed="rId92"/>
                <a:stretch>
                  <a:fillRect/>
                </a:stretch>
              </p:blipFill>
              <p:spPr>
                <a:xfrm>
                  <a:off x="357757" y="5759611"/>
                  <a:ext cx="146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7" name="Freihand 176">
                  <a:extLst>
                    <a:ext uri="{FF2B5EF4-FFF2-40B4-BE49-F238E27FC236}">
                      <a16:creationId xmlns:a16="http://schemas.microsoft.com/office/drawing/2014/main" id="{EC9ACF55-8057-4CAF-AB43-0469CDFDA4F3}"/>
                    </a:ext>
                  </a:extLst>
                </p14:cNvPr>
                <p14:cNvContentPartPr/>
                <p14:nvPr/>
              </p14:nvContentPartPr>
              <p14:xfrm>
                <a:off x="530557" y="5754571"/>
                <a:ext cx="105480" cy="136440"/>
              </p14:xfrm>
            </p:contentPart>
          </mc:Choice>
          <mc:Fallback xmlns="">
            <p:pic>
              <p:nvPicPr>
                <p:cNvPr id="177" name="Freihand 176">
                  <a:extLst>
                    <a:ext uri="{FF2B5EF4-FFF2-40B4-BE49-F238E27FC236}">
                      <a16:creationId xmlns:a16="http://schemas.microsoft.com/office/drawing/2014/main" id="{EC9ACF55-8057-4CAF-AB43-0469CDFDA4F3}"/>
                    </a:ext>
                  </a:extLst>
                </p:cNvPr>
                <p:cNvPicPr/>
                <p:nvPr/>
              </p:nvPicPr>
              <p:blipFill>
                <a:blip r:embed="rId94"/>
                <a:stretch>
                  <a:fillRect/>
                </a:stretch>
              </p:blipFill>
              <p:spPr>
                <a:xfrm>
                  <a:off x="526237" y="5750251"/>
                  <a:ext cx="114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8" name="Freihand 177">
                  <a:extLst>
                    <a:ext uri="{FF2B5EF4-FFF2-40B4-BE49-F238E27FC236}">
                      <a16:creationId xmlns:a16="http://schemas.microsoft.com/office/drawing/2014/main" id="{D34344D3-D0B1-4CAE-9E1B-1EE98DABAB28}"/>
                    </a:ext>
                  </a:extLst>
                </p14:cNvPr>
                <p14:cNvContentPartPr/>
                <p14:nvPr/>
              </p14:nvContentPartPr>
              <p14:xfrm>
                <a:off x="650797" y="5766451"/>
                <a:ext cx="79200" cy="109080"/>
              </p14:xfrm>
            </p:contentPart>
          </mc:Choice>
          <mc:Fallback xmlns="">
            <p:pic>
              <p:nvPicPr>
                <p:cNvPr id="178" name="Freihand 177">
                  <a:extLst>
                    <a:ext uri="{FF2B5EF4-FFF2-40B4-BE49-F238E27FC236}">
                      <a16:creationId xmlns:a16="http://schemas.microsoft.com/office/drawing/2014/main" id="{D34344D3-D0B1-4CAE-9E1B-1EE98DABAB28}"/>
                    </a:ext>
                  </a:extLst>
                </p:cNvPr>
                <p:cNvPicPr/>
                <p:nvPr/>
              </p:nvPicPr>
              <p:blipFill>
                <a:blip r:embed="rId96"/>
                <a:stretch>
                  <a:fillRect/>
                </a:stretch>
              </p:blipFill>
              <p:spPr>
                <a:xfrm>
                  <a:off x="646477" y="5762131"/>
                  <a:ext cx="87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9" name="Freihand 178">
                  <a:extLst>
                    <a:ext uri="{FF2B5EF4-FFF2-40B4-BE49-F238E27FC236}">
                      <a16:creationId xmlns:a16="http://schemas.microsoft.com/office/drawing/2014/main" id="{AA15ABA0-AB4B-4B52-83E3-D56649800FBE}"/>
                    </a:ext>
                  </a:extLst>
                </p14:cNvPr>
                <p14:cNvContentPartPr/>
                <p14:nvPr/>
              </p14:nvContentPartPr>
              <p14:xfrm>
                <a:off x="753397" y="5790571"/>
                <a:ext cx="390600" cy="62280"/>
              </p14:xfrm>
            </p:contentPart>
          </mc:Choice>
          <mc:Fallback xmlns="">
            <p:pic>
              <p:nvPicPr>
                <p:cNvPr id="179" name="Freihand 178">
                  <a:extLst>
                    <a:ext uri="{FF2B5EF4-FFF2-40B4-BE49-F238E27FC236}">
                      <a16:creationId xmlns:a16="http://schemas.microsoft.com/office/drawing/2014/main" id="{AA15ABA0-AB4B-4B52-83E3-D56649800FBE}"/>
                    </a:ext>
                  </a:extLst>
                </p:cNvPr>
                <p:cNvPicPr/>
                <p:nvPr/>
              </p:nvPicPr>
              <p:blipFill>
                <a:blip r:embed="rId98"/>
                <a:stretch>
                  <a:fillRect/>
                </a:stretch>
              </p:blipFill>
              <p:spPr>
                <a:xfrm>
                  <a:off x="749077" y="5786251"/>
                  <a:ext cx="399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0" name="Freihand 179">
                  <a:extLst>
                    <a:ext uri="{FF2B5EF4-FFF2-40B4-BE49-F238E27FC236}">
                      <a16:creationId xmlns:a16="http://schemas.microsoft.com/office/drawing/2014/main" id="{52DABE9A-B04D-4EC5-859E-F9C356176B65}"/>
                    </a:ext>
                  </a:extLst>
                </p14:cNvPr>
                <p14:cNvContentPartPr/>
                <p14:nvPr/>
              </p14:nvContentPartPr>
              <p14:xfrm>
                <a:off x="1194757" y="5763211"/>
                <a:ext cx="119160" cy="85680"/>
              </p14:xfrm>
            </p:contentPart>
          </mc:Choice>
          <mc:Fallback xmlns="">
            <p:pic>
              <p:nvPicPr>
                <p:cNvPr id="180" name="Freihand 179">
                  <a:extLst>
                    <a:ext uri="{FF2B5EF4-FFF2-40B4-BE49-F238E27FC236}">
                      <a16:creationId xmlns:a16="http://schemas.microsoft.com/office/drawing/2014/main" id="{52DABE9A-B04D-4EC5-859E-F9C356176B65}"/>
                    </a:ext>
                  </a:extLst>
                </p:cNvPr>
                <p:cNvPicPr/>
                <p:nvPr/>
              </p:nvPicPr>
              <p:blipFill>
                <a:blip r:embed="rId100"/>
                <a:stretch>
                  <a:fillRect/>
                </a:stretch>
              </p:blipFill>
              <p:spPr>
                <a:xfrm>
                  <a:off x="1190437" y="5758891"/>
                  <a:ext cx="12780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208" name="Freihand 207">
                <a:extLst>
                  <a:ext uri="{FF2B5EF4-FFF2-40B4-BE49-F238E27FC236}">
                    <a16:creationId xmlns:a16="http://schemas.microsoft.com/office/drawing/2014/main" id="{ED6D4355-65E1-4EF4-A613-5847599A394D}"/>
                  </a:ext>
                </a:extLst>
              </p14:cNvPr>
              <p14:cNvContentPartPr/>
              <p14:nvPr/>
            </p14:nvContentPartPr>
            <p14:xfrm>
              <a:off x="1979917" y="1696291"/>
              <a:ext cx="63000" cy="69480"/>
            </p14:xfrm>
          </p:contentPart>
        </mc:Choice>
        <mc:Fallback xmlns="">
          <p:pic>
            <p:nvPicPr>
              <p:cNvPr id="208" name="Freihand 207">
                <a:extLst>
                  <a:ext uri="{FF2B5EF4-FFF2-40B4-BE49-F238E27FC236}">
                    <a16:creationId xmlns:a16="http://schemas.microsoft.com/office/drawing/2014/main" id="{ED6D4355-65E1-4EF4-A613-5847599A394D}"/>
                  </a:ext>
                </a:extLst>
              </p:cNvPr>
              <p:cNvPicPr/>
              <p:nvPr/>
            </p:nvPicPr>
            <p:blipFill>
              <a:blip r:embed="rId102"/>
              <a:stretch>
                <a:fillRect/>
              </a:stretch>
            </p:blipFill>
            <p:spPr>
              <a:xfrm>
                <a:off x="1975597" y="1691971"/>
                <a:ext cx="71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9" name="Freihand 208">
                <a:extLst>
                  <a:ext uri="{FF2B5EF4-FFF2-40B4-BE49-F238E27FC236}">
                    <a16:creationId xmlns:a16="http://schemas.microsoft.com/office/drawing/2014/main" id="{199F6759-5E44-4D20-A261-FDC9F114183B}"/>
                  </a:ext>
                </a:extLst>
              </p14:cNvPr>
              <p14:cNvContentPartPr/>
              <p14:nvPr/>
            </p14:nvContentPartPr>
            <p14:xfrm>
              <a:off x="2012677" y="1664611"/>
              <a:ext cx="44640" cy="120240"/>
            </p14:xfrm>
          </p:contentPart>
        </mc:Choice>
        <mc:Fallback xmlns="">
          <p:pic>
            <p:nvPicPr>
              <p:cNvPr id="209" name="Freihand 208">
                <a:extLst>
                  <a:ext uri="{FF2B5EF4-FFF2-40B4-BE49-F238E27FC236}">
                    <a16:creationId xmlns:a16="http://schemas.microsoft.com/office/drawing/2014/main" id="{199F6759-5E44-4D20-A261-FDC9F114183B}"/>
                  </a:ext>
                </a:extLst>
              </p:cNvPr>
              <p:cNvPicPr/>
              <p:nvPr/>
            </p:nvPicPr>
            <p:blipFill>
              <a:blip r:embed="rId104"/>
              <a:stretch>
                <a:fillRect/>
              </a:stretch>
            </p:blipFill>
            <p:spPr>
              <a:xfrm>
                <a:off x="2008357" y="1660291"/>
                <a:ext cx="53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 name="Freihand 209">
                <a:extLst>
                  <a:ext uri="{FF2B5EF4-FFF2-40B4-BE49-F238E27FC236}">
                    <a16:creationId xmlns:a16="http://schemas.microsoft.com/office/drawing/2014/main" id="{06BBF4CB-8B2E-49A3-90FC-0D6F9D70250E}"/>
                  </a:ext>
                </a:extLst>
              </p14:cNvPr>
              <p14:cNvContentPartPr/>
              <p14:nvPr/>
            </p14:nvContentPartPr>
            <p14:xfrm>
              <a:off x="42757" y="1820131"/>
              <a:ext cx="261720" cy="56160"/>
            </p14:xfrm>
          </p:contentPart>
        </mc:Choice>
        <mc:Fallback xmlns="">
          <p:pic>
            <p:nvPicPr>
              <p:cNvPr id="210" name="Freihand 209">
                <a:extLst>
                  <a:ext uri="{FF2B5EF4-FFF2-40B4-BE49-F238E27FC236}">
                    <a16:creationId xmlns:a16="http://schemas.microsoft.com/office/drawing/2014/main" id="{06BBF4CB-8B2E-49A3-90FC-0D6F9D70250E}"/>
                  </a:ext>
                </a:extLst>
              </p:cNvPr>
              <p:cNvPicPr/>
              <p:nvPr/>
            </p:nvPicPr>
            <p:blipFill>
              <a:blip r:embed="rId106"/>
              <a:stretch>
                <a:fillRect/>
              </a:stretch>
            </p:blipFill>
            <p:spPr>
              <a:xfrm>
                <a:off x="38437" y="1815811"/>
                <a:ext cx="270360" cy="64800"/>
              </a:xfrm>
              <a:prstGeom prst="rect">
                <a:avLst/>
              </a:prstGeom>
            </p:spPr>
          </p:pic>
        </mc:Fallback>
      </mc:AlternateContent>
      <p:grpSp>
        <p:nvGrpSpPr>
          <p:cNvPr id="212" name="Gruppieren 211">
            <a:extLst>
              <a:ext uri="{FF2B5EF4-FFF2-40B4-BE49-F238E27FC236}">
                <a16:creationId xmlns:a16="http://schemas.microsoft.com/office/drawing/2014/main" id="{7A4CD2B7-E90B-43C3-BE3B-1C3EDCAFAEE3}"/>
              </a:ext>
            </a:extLst>
          </p:cNvPr>
          <p:cNvGrpSpPr/>
          <p:nvPr/>
        </p:nvGrpSpPr>
        <p:grpSpPr>
          <a:xfrm>
            <a:off x="3360517" y="4067971"/>
            <a:ext cx="469080" cy="518400"/>
            <a:chOff x="3360517" y="4067971"/>
            <a:chExt cx="469080" cy="518400"/>
          </a:xfrm>
        </p:grpSpPr>
        <mc:AlternateContent xmlns:mc="http://schemas.openxmlformats.org/markup-compatibility/2006" xmlns:p14="http://schemas.microsoft.com/office/powerpoint/2010/main">
          <mc:Choice Requires="p14">
            <p:contentPart p14:bwMode="auto" r:id="rId107">
              <p14:nvContentPartPr>
                <p14:cNvPr id="204" name="Freihand 203">
                  <a:extLst>
                    <a:ext uri="{FF2B5EF4-FFF2-40B4-BE49-F238E27FC236}">
                      <a16:creationId xmlns:a16="http://schemas.microsoft.com/office/drawing/2014/main" id="{3B40286D-2382-408B-A06F-95BF291EF8EC}"/>
                    </a:ext>
                  </a:extLst>
                </p14:cNvPr>
                <p14:cNvContentPartPr/>
                <p14:nvPr/>
              </p14:nvContentPartPr>
              <p14:xfrm>
                <a:off x="3552397" y="4262731"/>
                <a:ext cx="32760" cy="198360"/>
              </p14:xfrm>
            </p:contentPart>
          </mc:Choice>
          <mc:Fallback xmlns="">
            <p:pic>
              <p:nvPicPr>
                <p:cNvPr id="204" name="Freihand 203">
                  <a:extLst>
                    <a:ext uri="{FF2B5EF4-FFF2-40B4-BE49-F238E27FC236}">
                      <a16:creationId xmlns:a16="http://schemas.microsoft.com/office/drawing/2014/main" id="{3B40286D-2382-408B-A06F-95BF291EF8EC}"/>
                    </a:ext>
                  </a:extLst>
                </p:cNvPr>
                <p:cNvPicPr/>
                <p:nvPr/>
              </p:nvPicPr>
              <p:blipFill>
                <a:blip r:embed="rId108"/>
                <a:stretch>
                  <a:fillRect/>
                </a:stretch>
              </p:blipFill>
              <p:spPr>
                <a:xfrm>
                  <a:off x="3548077" y="4258411"/>
                  <a:ext cx="41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5" name="Freihand 204">
                  <a:extLst>
                    <a:ext uri="{FF2B5EF4-FFF2-40B4-BE49-F238E27FC236}">
                      <a16:creationId xmlns:a16="http://schemas.microsoft.com/office/drawing/2014/main" id="{89D3EE82-5CDD-4F5A-B430-999C4ADAB021}"/>
                    </a:ext>
                  </a:extLst>
                </p14:cNvPr>
                <p14:cNvContentPartPr/>
                <p14:nvPr/>
              </p14:nvContentPartPr>
              <p14:xfrm>
                <a:off x="3490837" y="4336891"/>
                <a:ext cx="165240" cy="46080"/>
              </p14:xfrm>
            </p:contentPart>
          </mc:Choice>
          <mc:Fallback xmlns="">
            <p:pic>
              <p:nvPicPr>
                <p:cNvPr id="205" name="Freihand 204">
                  <a:extLst>
                    <a:ext uri="{FF2B5EF4-FFF2-40B4-BE49-F238E27FC236}">
                      <a16:creationId xmlns:a16="http://schemas.microsoft.com/office/drawing/2014/main" id="{89D3EE82-5CDD-4F5A-B430-999C4ADAB021}"/>
                    </a:ext>
                  </a:extLst>
                </p:cNvPr>
                <p:cNvPicPr/>
                <p:nvPr/>
              </p:nvPicPr>
              <p:blipFill>
                <a:blip r:embed="rId110"/>
                <a:stretch>
                  <a:fillRect/>
                </a:stretch>
              </p:blipFill>
              <p:spPr>
                <a:xfrm>
                  <a:off x="3486517" y="4332571"/>
                  <a:ext cx="173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6" name="Freihand 205">
                  <a:extLst>
                    <a:ext uri="{FF2B5EF4-FFF2-40B4-BE49-F238E27FC236}">
                      <a16:creationId xmlns:a16="http://schemas.microsoft.com/office/drawing/2014/main" id="{8285636F-C882-4DB8-A675-5C66EF4CA0CC}"/>
                    </a:ext>
                  </a:extLst>
                </p14:cNvPr>
                <p14:cNvContentPartPr/>
                <p14:nvPr/>
              </p14:nvContentPartPr>
              <p14:xfrm>
                <a:off x="3360517" y="4097491"/>
                <a:ext cx="441000" cy="488880"/>
              </p14:xfrm>
            </p:contentPart>
          </mc:Choice>
          <mc:Fallback xmlns="">
            <p:pic>
              <p:nvPicPr>
                <p:cNvPr id="206" name="Freihand 205">
                  <a:extLst>
                    <a:ext uri="{FF2B5EF4-FFF2-40B4-BE49-F238E27FC236}">
                      <a16:creationId xmlns:a16="http://schemas.microsoft.com/office/drawing/2014/main" id="{8285636F-C882-4DB8-A675-5C66EF4CA0CC}"/>
                    </a:ext>
                  </a:extLst>
                </p:cNvPr>
                <p:cNvPicPr/>
                <p:nvPr/>
              </p:nvPicPr>
              <p:blipFill>
                <a:blip r:embed="rId112"/>
                <a:stretch>
                  <a:fillRect/>
                </a:stretch>
              </p:blipFill>
              <p:spPr>
                <a:xfrm>
                  <a:off x="3356197" y="4093171"/>
                  <a:ext cx="4496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 name="Freihand 210">
                  <a:extLst>
                    <a:ext uri="{FF2B5EF4-FFF2-40B4-BE49-F238E27FC236}">
                      <a16:creationId xmlns:a16="http://schemas.microsoft.com/office/drawing/2014/main" id="{887C484A-55FB-4F53-A1DF-6DE01CEC3EDE}"/>
                    </a:ext>
                  </a:extLst>
                </p14:cNvPr>
                <p14:cNvContentPartPr/>
                <p14:nvPr/>
              </p14:nvContentPartPr>
              <p14:xfrm>
                <a:off x="3370237" y="4067971"/>
                <a:ext cx="459360" cy="494640"/>
              </p14:xfrm>
            </p:contentPart>
          </mc:Choice>
          <mc:Fallback xmlns="">
            <p:pic>
              <p:nvPicPr>
                <p:cNvPr id="211" name="Freihand 210">
                  <a:extLst>
                    <a:ext uri="{FF2B5EF4-FFF2-40B4-BE49-F238E27FC236}">
                      <a16:creationId xmlns:a16="http://schemas.microsoft.com/office/drawing/2014/main" id="{887C484A-55FB-4F53-A1DF-6DE01CEC3EDE}"/>
                    </a:ext>
                  </a:extLst>
                </p:cNvPr>
                <p:cNvPicPr/>
                <p:nvPr/>
              </p:nvPicPr>
              <p:blipFill>
                <a:blip r:embed="rId114"/>
                <a:stretch>
                  <a:fillRect/>
                </a:stretch>
              </p:blipFill>
              <p:spPr>
                <a:xfrm>
                  <a:off x="3365917" y="4063651"/>
                  <a:ext cx="468000" cy="50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213" name="Freihand 212">
                <a:extLst>
                  <a:ext uri="{FF2B5EF4-FFF2-40B4-BE49-F238E27FC236}">
                    <a16:creationId xmlns:a16="http://schemas.microsoft.com/office/drawing/2014/main" id="{E0B17999-4FF9-466C-AFDC-B56A96041B80}"/>
                  </a:ext>
                </a:extLst>
              </p14:cNvPr>
              <p14:cNvContentPartPr/>
              <p14:nvPr/>
            </p14:nvContentPartPr>
            <p14:xfrm>
              <a:off x="2006197" y="1691251"/>
              <a:ext cx="47880" cy="64800"/>
            </p14:xfrm>
          </p:contentPart>
        </mc:Choice>
        <mc:Fallback xmlns="">
          <p:pic>
            <p:nvPicPr>
              <p:cNvPr id="213" name="Freihand 212">
                <a:extLst>
                  <a:ext uri="{FF2B5EF4-FFF2-40B4-BE49-F238E27FC236}">
                    <a16:creationId xmlns:a16="http://schemas.microsoft.com/office/drawing/2014/main" id="{E0B17999-4FF9-466C-AFDC-B56A96041B80}"/>
                  </a:ext>
                </a:extLst>
              </p:cNvPr>
              <p:cNvPicPr/>
              <p:nvPr/>
            </p:nvPicPr>
            <p:blipFill>
              <a:blip r:embed="rId116"/>
              <a:stretch>
                <a:fillRect/>
              </a:stretch>
            </p:blipFill>
            <p:spPr>
              <a:xfrm>
                <a:off x="2001877" y="1686931"/>
                <a:ext cx="56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4" name="Freihand 213">
                <a:extLst>
                  <a:ext uri="{FF2B5EF4-FFF2-40B4-BE49-F238E27FC236}">
                    <a16:creationId xmlns:a16="http://schemas.microsoft.com/office/drawing/2014/main" id="{F3E14433-6DD6-4AA5-9E00-B22D7BB02C2D}"/>
                  </a:ext>
                </a:extLst>
              </p14:cNvPr>
              <p14:cNvContentPartPr/>
              <p14:nvPr/>
            </p14:nvContentPartPr>
            <p14:xfrm>
              <a:off x="2005837" y="1676851"/>
              <a:ext cx="46080" cy="45720"/>
            </p14:xfrm>
          </p:contentPart>
        </mc:Choice>
        <mc:Fallback xmlns="">
          <p:pic>
            <p:nvPicPr>
              <p:cNvPr id="214" name="Freihand 213">
                <a:extLst>
                  <a:ext uri="{FF2B5EF4-FFF2-40B4-BE49-F238E27FC236}">
                    <a16:creationId xmlns:a16="http://schemas.microsoft.com/office/drawing/2014/main" id="{F3E14433-6DD6-4AA5-9E00-B22D7BB02C2D}"/>
                  </a:ext>
                </a:extLst>
              </p:cNvPr>
              <p:cNvPicPr/>
              <p:nvPr/>
            </p:nvPicPr>
            <p:blipFill>
              <a:blip r:embed="rId118"/>
              <a:stretch>
                <a:fillRect/>
              </a:stretch>
            </p:blipFill>
            <p:spPr>
              <a:xfrm>
                <a:off x="2001517" y="1672531"/>
                <a:ext cx="54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5" name="Freihand 214">
                <a:extLst>
                  <a:ext uri="{FF2B5EF4-FFF2-40B4-BE49-F238E27FC236}">
                    <a16:creationId xmlns:a16="http://schemas.microsoft.com/office/drawing/2014/main" id="{A45202C6-046B-4080-8DF6-2D0CADACD7A5}"/>
                  </a:ext>
                </a:extLst>
              </p14:cNvPr>
              <p14:cNvContentPartPr/>
              <p14:nvPr/>
            </p14:nvContentPartPr>
            <p14:xfrm>
              <a:off x="1990357" y="1676851"/>
              <a:ext cx="48960" cy="79200"/>
            </p14:xfrm>
          </p:contentPart>
        </mc:Choice>
        <mc:Fallback xmlns="">
          <p:pic>
            <p:nvPicPr>
              <p:cNvPr id="215" name="Freihand 214">
                <a:extLst>
                  <a:ext uri="{FF2B5EF4-FFF2-40B4-BE49-F238E27FC236}">
                    <a16:creationId xmlns:a16="http://schemas.microsoft.com/office/drawing/2014/main" id="{A45202C6-046B-4080-8DF6-2D0CADACD7A5}"/>
                  </a:ext>
                </a:extLst>
              </p:cNvPr>
              <p:cNvPicPr/>
              <p:nvPr/>
            </p:nvPicPr>
            <p:blipFill>
              <a:blip r:embed="rId120"/>
              <a:stretch>
                <a:fillRect/>
              </a:stretch>
            </p:blipFill>
            <p:spPr>
              <a:xfrm>
                <a:off x="1986037" y="1672531"/>
                <a:ext cx="57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6" name="Freihand 215">
                <a:extLst>
                  <a:ext uri="{FF2B5EF4-FFF2-40B4-BE49-F238E27FC236}">
                    <a16:creationId xmlns:a16="http://schemas.microsoft.com/office/drawing/2014/main" id="{EDCA39BE-8E57-410F-B750-72E586A1118D}"/>
                  </a:ext>
                </a:extLst>
              </p14:cNvPr>
              <p14:cNvContentPartPr/>
              <p14:nvPr/>
            </p14:nvContentPartPr>
            <p14:xfrm>
              <a:off x="3900877" y="2360131"/>
              <a:ext cx="227880" cy="363960"/>
            </p14:xfrm>
          </p:contentPart>
        </mc:Choice>
        <mc:Fallback xmlns="">
          <p:pic>
            <p:nvPicPr>
              <p:cNvPr id="216" name="Freihand 215">
                <a:extLst>
                  <a:ext uri="{FF2B5EF4-FFF2-40B4-BE49-F238E27FC236}">
                    <a16:creationId xmlns:a16="http://schemas.microsoft.com/office/drawing/2014/main" id="{EDCA39BE-8E57-410F-B750-72E586A1118D}"/>
                  </a:ext>
                </a:extLst>
              </p:cNvPr>
              <p:cNvPicPr/>
              <p:nvPr/>
            </p:nvPicPr>
            <p:blipFill>
              <a:blip r:embed="rId122"/>
              <a:stretch>
                <a:fillRect/>
              </a:stretch>
            </p:blipFill>
            <p:spPr>
              <a:xfrm>
                <a:off x="3896557" y="2355811"/>
                <a:ext cx="236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7" name="Freihand 216">
                <a:extLst>
                  <a:ext uri="{FF2B5EF4-FFF2-40B4-BE49-F238E27FC236}">
                    <a16:creationId xmlns:a16="http://schemas.microsoft.com/office/drawing/2014/main" id="{08D1C576-D63D-42D9-8097-428BEB552182}"/>
                  </a:ext>
                </a:extLst>
              </p14:cNvPr>
              <p14:cNvContentPartPr/>
              <p14:nvPr/>
            </p14:nvContentPartPr>
            <p14:xfrm>
              <a:off x="3948037" y="2393251"/>
              <a:ext cx="165240" cy="344520"/>
            </p14:xfrm>
          </p:contentPart>
        </mc:Choice>
        <mc:Fallback xmlns="">
          <p:pic>
            <p:nvPicPr>
              <p:cNvPr id="217" name="Freihand 216">
                <a:extLst>
                  <a:ext uri="{FF2B5EF4-FFF2-40B4-BE49-F238E27FC236}">
                    <a16:creationId xmlns:a16="http://schemas.microsoft.com/office/drawing/2014/main" id="{08D1C576-D63D-42D9-8097-428BEB552182}"/>
                  </a:ext>
                </a:extLst>
              </p:cNvPr>
              <p:cNvPicPr/>
              <p:nvPr/>
            </p:nvPicPr>
            <p:blipFill>
              <a:blip r:embed="rId124"/>
              <a:stretch>
                <a:fillRect/>
              </a:stretch>
            </p:blipFill>
            <p:spPr>
              <a:xfrm>
                <a:off x="3943717" y="2388931"/>
                <a:ext cx="173880" cy="353160"/>
              </a:xfrm>
              <a:prstGeom prst="rect">
                <a:avLst/>
              </a:prstGeom>
            </p:spPr>
          </p:pic>
        </mc:Fallback>
      </mc:AlternateContent>
      <p:grpSp>
        <p:nvGrpSpPr>
          <p:cNvPr id="220" name="Gruppieren 219">
            <a:extLst>
              <a:ext uri="{FF2B5EF4-FFF2-40B4-BE49-F238E27FC236}">
                <a16:creationId xmlns:a16="http://schemas.microsoft.com/office/drawing/2014/main" id="{49B4A5D2-6F05-4A93-848B-4BE641B47579}"/>
              </a:ext>
            </a:extLst>
          </p:cNvPr>
          <p:cNvGrpSpPr/>
          <p:nvPr/>
        </p:nvGrpSpPr>
        <p:grpSpPr>
          <a:xfrm>
            <a:off x="1968397" y="3332851"/>
            <a:ext cx="348840" cy="222480"/>
            <a:chOff x="1968397" y="3332851"/>
            <a:chExt cx="348840" cy="222480"/>
          </a:xfrm>
        </p:grpSpPr>
        <mc:AlternateContent xmlns:mc="http://schemas.openxmlformats.org/markup-compatibility/2006" xmlns:p14="http://schemas.microsoft.com/office/powerpoint/2010/main">
          <mc:Choice Requires="p14">
            <p:contentPart p14:bwMode="auto" r:id="rId125">
              <p14:nvContentPartPr>
                <p14:cNvPr id="218" name="Freihand 217">
                  <a:extLst>
                    <a:ext uri="{FF2B5EF4-FFF2-40B4-BE49-F238E27FC236}">
                      <a16:creationId xmlns:a16="http://schemas.microsoft.com/office/drawing/2014/main" id="{482A5B52-D264-458F-8041-F0A5B8BEA523}"/>
                    </a:ext>
                  </a:extLst>
                </p14:cNvPr>
                <p14:cNvContentPartPr/>
                <p14:nvPr/>
              </p14:nvContentPartPr>
              <p14:xfrm>
                <a:off x="1968397" y="3362371"/>
                <a:ext cx="291960" cy="37800"/>
              </p14:xfrm>
            </p:contentPart>
          </mc:Choice>
          <mc:Fallback xmlns="">
            <p:pic>
              <p:nvPicPr>
                <p:cNvPr id="218" name="Freihand 217">
                  <a:extLst>
                    <a:ext uri="{FF2B5EF4-FFF2-40B4-BE49-F238E27FC236}">
                      <a16:creationId xmlns:a16="http://schemas.microsoft.com/office/drawing/2014/main" id="{482A5B52-D264-458F-8041-F0A5B8BEA523}"/>
                    </a:ext>
                  </a:extLst>
                </p:cNvPr>
                <p:cNvPicPr/>
                <p:nvPr/>
              </p:nvPicPr>
              <p:blipFill>
                <a:blip r:embed="rId126"/>
                <a:stretch>
                  <a:fillRect/>
                </a:stretch>
              </p:blipFill>
              <p:spPr>
                <a:xfrm>
                  <a:off x="1964077" y="3358051"/>
                  <a:ext cx="300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9" name="Freihand 218">
                  <a:extLst>
                    <a:ext uri="{FF2B5EF4-FFF2-40B4-BE49-F238E27FC236}">
                      <a16:creationId xmlns:a16="http://schemas.microsoft.com/office/drawing/2014/main" id="{D942FCB3-46C4-49ED-B4AE-D86135C84DFF}"/>
                    </a:ext>
                  </a:extLst>
                </p14:cNvPr>
                <p14:cNvContentPartPr/>
                <p14:nvPr/>
              </p14:nvContentPartPr>
              <p14:xfrm>
                <a:off x="2078197" y="3332851"/>
                <a:ext cx="239040" cy="222480"/>
              </p14:xfrm>
            </p:contentPart>
          </mc:Choice>
          <mc:Fallback xmlns="">
            <p:pic>
              <p:nvPicPr>
                <p:cNvPr id="219" name="Freihand 218">
                  <a:extLst>
                    <a:ext uri="{FF2B5EF4-FFF2-40B4-BE49-F238E27FC236}">
                      <a16:creationId xmlns:a16="http://schemas.microsoft.com/office/drawing/2014/main" id="{D942FCB3-46C4-49ED-B4AE-D86135C84DFF}"/>
                    </a:ext>
                  </a:extLst>
                </p:cNvPr>
                <p:cNvPicPr/>
                <p:nvPr/>
              </p:nvPicPr>
              <p:blipFill>
                <a:blip r:embed="rId128"/>
                <a:stretch>
                  <a:fillRect/>
                </a:stretch>
              </p:blipFill>
              <p:spPr>
                <a:xfrm>
                  <a:off x="2073877" y="3328531"/>
                  <a:ext cx="247680" cy="23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221" name="Freihand 220">
                <a:extLst>
                  <a:ext uri="{FF2B5EF4-FFF2-40B4-BE49-F238E27FC236}">
                    <a16:creationId xmlns:a16="http://schemas.microsoft.com/office/drawing/2014/main" id="{274E2DBB-169F-4602-A11F-33E883904031}"/>
                  </a:ext>
                </a:extLst>
              </p14:cNvPr>
              <p14:cNvContentPartPr/>
              <p14:nvPr/>
            </p14:nvContentPartPr>
            <p14:xfrm>
              <a:off x="2607037" y="1648051"/>
              <a:ext cx="48240" cy="69480"/>
            </p14:xfrm>
          </p:contentPart>
        </mc:Choice>
        <mc:Fallback xmlns="">
          <p:pic>
            <p:nvPicPr>
              <p:cNvPr id="221" name="Freihand 220">
                <a:extLst>
                  <a:ext uri="{FF2B5EF4-FFF2-40B4-BE49-F238E27FC236}">
                    <a16:creationId xmlns:a16="http://schemas.microsoft.com/office/drawing/2014/main" id="{274E2DBB-169F-4602-A11F-33E883904031}"/>
                  </a:ext>
                </a:extLst>
              </p:cNvPr>
              <p:cNvPicPr/>
              <p:nvPr/>
            </p:nvPicPr>
            <p:blipFill>
              <a:blip r:embed="rId130"/>
              <a:stretch>
                <a:fillRect/>
              </a:stretch>
            </p:blipFill>
            <p:spPr>
              <a:xfrm>
                <a:off x="2602717" y="1643731"/>
                <a:ext cx="56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4" name="Freihand 223">
                <a:extLst>
                  <a:ext uri="{FF2B5EF4-FFF2-40B4-BE49-F238E27FC236}">
                    <a16:creationId xmlns:a16="http://schemas.microsoft.com/office/drawing/2014/main" id="{877BCE5B-E084-4838-A236-9758BAD4C5C8}"/>
                  </a:ext>
                </a:extLst>
              </p14:cNvPr>
              <p14:cNvContentPartPr/>
              <p14:nvPr/>
            </p14:nvContentPartPr>
            <p14:xfrm>
              <a:off x="2992957" y="2517451"/>
              <a:ext cx="360" cy="360"/>
            </p14:xfrm>
          </p:contentPart>
        </mc:Choice>
        <mc:Fallback xmlns="">
          <p:pic>
            <p:nvPicPr>
              <p:cNvPr id="224" name="Freihand 223">
                <a:extLst>
                  <a:ext uri="{FF2B5EF4-FFF2-40B4-BE49-F238E27FC236}">
                    <a16:creationId xmlns:a16="http://schemas.microsoft.com/office/drawing/2014/main" id="{877BCE5B-E084-4838-A236-9758BAD4C5C8}"/>
                  </a:ext>
                </a:extLst>
              </p:cNvPr>
              <p:cNvPicPr/>
              <p:nvPr/>
            </p:nvPicPr>
            <p:blipFill>
              <a:blip r:embed="rId132"/>
              <a:stretch>
                <a:fillRect/>
              </a:stretch>
            </p:blipFill>
            <p:spPr>
              <a:xfrm>
                <a:off x="2988637" y="2513131"/>
                <a:ext cx="9000" cy="9000"/>
              </a:xfrm>
              <a:prstGeom prst="rect">
                <a:avLst/>
              </a:prstGeom>
            </p:spPr>
          </p:pic>
        </mc:Fallback>
      </mc:AlternateContent>
      <p:grpSp>
        <p:nvGrpSpPr>
          <p:cNvPr id="229" name="Gruppieren 228">
            <a:extLst>
              <a:ext uri="{FF2B5EF4-FFF2-40B4-BE49-F238E27FC236}">
                <a16:creationId xmlns:a16="http://schemas.microsoft.com/office/drawing/2014/main" id="{713F73D7-34A5-448E-8C3E-D95B6FE9B0C8}"/>
              </a:ext>
            </a:extLst>
          </p:cNvPr>
          <p:cNvGrpSpPr/>
          <p:nvPr/>
        </p:nvGrpSpPr>
        <p:grpSpPr>
          <a:xfrm>
            <a:off x="836917" y="806011"/>
            <a:ext cx="200160" cy="127440"/>
            <a:chOff x="836917" y="806011"/>
            <a:chExt cx="200160" cy="127440"/>
          </a:xfrm>
        </p:grpSpPr>
        <mc:AlternateContent xmlns:mc="http://schemas.openxmlformats.org/markup-compatibility/2006" xmlns:p14="http://schemas.microsoft.com/office/powerpoint/2010/main">
          <mc:Choice Requires="p14">
            <p:contentPart p14:bwMode="auto" r:id="rId133">
              <p14:nvContentPartPr>
                <p14:cNvPr id="227" name="Freihand 226">
                  <a:extLst>
                    <a:ext uri="{FF2B5EF4-FFF2-40B4-BE49-F238E27FC236}">
                      <a16:creationId xmlns:a16="http://schemas.microsoft.com/office/drawing/2014/main" id="{E66ECD37-DD42-4A2B-87D2-12E8C4ABB7AC}"/>
                    </a:ext>
                  </a:extLst>
                </p14:cNvPr>
                <p14:cNvContentPartPr/>
                <p14:nvPr/>
              </p14:nvContentPartPr>
              <p14:xfrm>
                <a:off x="1001077" y="915811"/>
                <a:ext cx="36000" cy="17640"/>
              </p14:xfrm>
            </p:contentPart>
          </mc:Choice>
          <mc:Fallback xmlns="">
            <p:pic>
              <p:nvPicPr>
                <p:cNvPr id="227" name="Freihand 226">
                  <a:extLst>
                    <a:ext uri="{FF2B5EF4-FFF2-40B4-BE49-F238E27FC236}">
                      <a16:creationId xmlns:a16="http://schemas.microsoft.com/office/drawing/2014/main" id="{E66ECD37-DD42-4A2B-87D2-12E8C4ABB7AC}"/>
                    </a:ext>
                  </a:extLst>
                </p:cNvPr>
                <p:cNvPicPr/>
                <p:nvPr/>
              </p:nvPicPr>
              <p:blipFill>
                <a:blip r:embed="rId134"/>
                <a:stretch>
                  <a:fillRect/>
                </a:stretch>
              </p:blipFill>
              <p:spPr>
                <a:xfrm>
                  <a:off x="996757" y="911491"/>
                  <a:ext cx="44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28" name="Freihand 227">
                  <a:extLst>
                    <a:ext uri="{FF2B5EF4-FFF2-40B4-BE49-F238E27FC236}">
                      <a16:creationId xmlns:a16="http://schemas.microsoft.com/office/drawing/2014/main" id="{E3CC794E-FB11-4E3F-A7C7-E2D1DB52B097}"/>
                    </a:ext>
                  </a:extLst>
                </p14:cNvPr>
                <p14:cNvContentPartPr/>
                <p14:nvPr/>
              </p14:nvContentPartPr>
              <p14:xfrm>
                <a:off x="836917" y="806011"/>
                <a:ext cx="28080" cy="25200"/>
              </p14:xfrm>
            </p:contentPart>
          </mc:Choice>
          <mc:Fallback xmlns="">
            <p:pic>
              <p:nvPicPr>
                <p:cNvPr id="228" name="Freihand 227">
                  <a:extLst>
                    <a:ext uri="{FF2B5EF4-FFF2-40B4-BE49-F238E27FC236}">
                      <a16:creationId xmlns:a16="http://schemas.microsoft.com/office/drawing/2014/main" id="{E3CC794E-FB11-4E3F-A7C7-E2D1DB52B097}"/>
                    </a:ext>
                  </a:extLst>
                </p:cNvPr>
                <p:cNvPicPr/>
                <p:nvPr/>
              </p:nvPicPr>
              <p:blipFill>
                <a:blip r:embed="rId136"/>
                <a:stretch>
                  <a:fillRect/>
                </a:stretch>
              </p:blipFill>
              <p:spPr>
                <a:xfrm>
                  <a:off x="832597" y="801691"/>
                  <a:ext cx="36720" cy="33840"/>
                </a:xfrm>
                <a:prstGeom prst="rect">
                  <a:avLst/>
                </a:prstGeom>
              </p:spPr>
            </p:pic>
          </mc:Fallback>
        </mc:AlternateContent>
      </p:grpSp>
      <p:grpSp>
        <p:nvGrpSpPr>
          <p:cNvPr id="231" name="Gruppieren 230">
            <a:extLst>
              <a:ext uri="{FF2B5EF4-FFF2-40B4-BE49-F238E27FC236}">
                <a16:creationId xmlns:a16="http://schemas.microsoft.com/office/drawing/2014/main" id="{AFF27170-7D5C-4AF8-A428-C4A58CB82800}"/>
              </a:ext>
            </a:extLst>
          </p:cNvPr>
          <p:cNvGrpSpPr/>
          <p:nvPr/>
        </p:nvGrpSpPr>
        <p:grpSpPr>
          <a:xfrm>
            <a:off x="1277917" y="520891"/>
            <a:ext cx="2194560" cy="1821600"/>
            <a:chOff x="1277917" y="520891"/>
            <a:chExt cx="2194560" cy="1821600"/>
          </a:xfrm>
        </p:grpSpPr>
        <mc:AlternateContent xmlns:mc="http://schemas.openxmlformats.org/markup-compatibility/2006" xmlns:p14="http://schemas.microsoft.com/office/powerpoint/2010/main">
          <mc:Choice Requires="p14">
            <p:contentPart p14:bwMode="auto" r:id="rId137">
              <p14:nvContentPartPr>
                <p14:cNvPr id="222" name="Freihand 221">
                  <a:extLst>
                    <a:ext uri="{FF2B5EF4-FFF2-40B4-BE49-F238E27FC236}">
                      <a16:creationId xmlns:a16="http://schemas.microsoft.com/office/drawing/2014/main" id="{67F53A3C-BFC7-4241-A753-69105728D6EB}"/>
                    </a:ext>
                  </a:extLst>
                </p14:cNvPr>
                <p14:cNvContentPartPr/>
                <p14:nvPr/>
              </p14:nvContentPartPr>
              <p14:xfrm>
                <a:off x="2407597" y="2019211"/>
                <a:ext cx="20880" cy="18720"/>
              </p14:xfrm>
            </p:contentPart>
          </mc:Choice>
          <mc:Fallback xmlns="">
            <p:pic>
              <p:nvPicPr>
                <p:cNvPr id="222" name="Freihand 221">
                  <a:extLst>
                    <a:ext uri="{FF2B5EF4-FFF2-40B4-BE49-F238E27FC236}">
                      <a16:creationId xmlns:a16="http://schemas.microsoft.com/office/drawing/2014/main" id="{67F53A3C-BFC7-4241-A753-69105728D6EB}"/>
                    </a:ext>
                  </a:extLst>
                </p:cNvPr>
                <p:cNvPicPr/>
                <p:nvPr/>
              </p:nvPicPr>
              <p:blipFill>
                <a:blip r:embed="rId138"/>
                <a:stretch>
                  <a:fillRect/>
                </a:stretch>
              </p:blipFill>
              <p:spPr>
                <a:xfrm>
                  <a:off x="2403277" y="2014891"/>
                  <a:ext cx="2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3" name="Freihand 222">
                  <a:extLst>
                    <a:ext uri="{FF2B5EF4-FFF2-40B4-BE49-F238E27FC236}">
                      <a16:creationId xmlns:a16="http://schemas.microsoft.com/office/drawing/2014/main" id="{29B12D21-F12D-4F26-95FB-E4BBADD273DF}"/>
                    </a:ext>
                  </a:extLst>
                </p14:cNvPr>
                <p14:cNvContentPartPr/>
                <p14:nvPr/>
              </p14:nvContentPartPr>
              <p14:xfrm>
                <a:off x="2641597" y="2196331"/>
                <a:ext cx="39240" cy="25560"/>
              </p14:xfrm>
            </p:contentPart>
          </mc:Choice>
          <mc:Fallback xmlns="">
            <p:pic>
              <p:nvPicPr>
                <p:cNvPr id="223" name="Freihand 222">
                  <a:extLst>
                    <a:ext uri="{FF2B5EF4-FFF2-40B4-BE49-F238E27FC236}">
                      <a16:creationId xmlns:a16="http://schemas.microsoft.com/office/drawing/2014/main" id="{29B12D21-F12D-4F26-95FB-E4BBADD273DF}"/>
                    </a:ext>
                  </a:extLst>
                </p:cNvPr>
                <p:cNvPicPr/>
                <p:nvPr/>
              </p:nvPicPr>
              <p:blipFill>
                <a:blip r:embed="rId140"/>
                <a:stretch>
                  <a:fillRect/>
                </a:stretch>
              </p:blipFill>
              <p:spPr>
                <a:xfrm>
                  <a:off x="2637277" y="2192011"/>
                  <a:ext cx="47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25" name="Freihand 224">
                  <a:extLst>
                    <a:ext uri="{FF2B5EF4-FFF2-40B4-BE49-F238E27FC236}">
                      <a16:creationId xmlns:a16="http://schemas.microsoft.com/office/drawing/2014/main" id="{E56A9132-37D0-423D-8C9A-EEB3B09FB383}"/>
                    </a:ext>
                  </a:extLst>
                </p14:cNvPr>
                <p14:cNvContentPartPr/>
                <p14:nvPr/>
              </p14:nvContentPartPr>
              <p14:xfrm>
                <a:off x="1591837" y="1376251"/>
                <a:ext cx="16560" cy="5400"/>
              </p14:xfrm>
            </p:contentPart>
          </mc:Choice>
          <mc:Fallback xmlns="">
            <p:pic>
              <p:nvPicPr>
                <p:cNvPr id="225" name="Freihand 224">
                  <a:extLst>
                    <a:ext uri="{FF2B5EF4-FFF2-40B4-BE49-F238E27FC236}">
                      <a16:creationId xmlns:a16="http://schemas.microsoft.com/office/drawing/2014/main" id="{E56A9132-37D0-423D-8C9A-EEB3B09FB383}"/>
                    </a:ext>
                  </a:extLst>
                </p:cNvPr>
                <p:cNvPicPr/>
                <p:nvPr/>
              </p:nvPicPr>
              <p:blipFill>
                <a:blip r:embed="rId142"/>
                <a:stretch>
                  <a:fillRect/>
                </a:stretch>
              </p:blipFill>
              <p:spPr>
                <a:xfrm>
                  <a:off x="1587517" y="1371931"/>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6" name="Freihand 225">
                  <a:extLst>
                    <a:ext uri="{FF2B5EF4-FFF2-40B4-BE49-F238E27FC236}">
                      <a16:creationId xmlns:a16="http://schemas.microsoft.com/office/drawing/2014/main" id="{BA10BA18-2FE0-4987-91BD-B6A7A2938F55}"/>
                    </a:ext>
                  </a:extLst>
                </p14:cNvPr>
                <p14:cNvContentPartPr/>
                <p14:nvPr/>
              </p14:nvContentPartPr>
              <p14:xfrm>
                <a:off x="1295557" y="1108771"/>
                <a:ext cx="14400" cy="22320"/>
              </p14:xfrm>
            </p:contentPart>
          </mc:Choice>
          <mc:Fallback xmlns="">
            <p:pic>
              <p:nvPicPr>
                <p:cNvPr id="226" name="Freihand 225">
                  <a:extLst>
                    <a:ext uri="{FF2B5EF4-FFF2-40B4-BE49-F238E27FC236}">
                      <a16:creationId xmlns:a16="http://schemas.microsoft.com/office/drawing/2014/main" id="{BA10BA18-2FE0-4987-91BD-B6A7A2938F55}"/>
                    </a:ext>
                  </a:extLst>
                </p:cNvPr>
                <p:cNvPicPr/>
                <p:nvPr/>
              </p:nvPicPr>
              <p:blipFill>
                <a:blip r:embed="rId144"/>
                <a:stretch>
                  <a:fillRect/>
                </a:stretch>
              </p:blipFill>
              <p:spPr>
                <a:xfrm>
                  <a:off x="1291237" y="1104451"/>
                  <a:ext cx="23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0" name="Freihand 229">
                  <a:extLst>
                    <a:ext uri="{FF2B5EF4-FFF2-40B4-BE49-F238E27FC236}">
                      <a16:creationId xmlns:a16="http://schemas.microsoft.com/office/drawing/2014/main" id="{DDC8E853-0433-4204-8579-82B1BDE6C0C0}"/>
                    </a:ext>
                  </a:extLst>
                </p14:cNvPr>
                <p14:cNvContentPartPr/>
                <p14:nvPr/>
              </p14:nvContentPartPr>
              <p14:xfrm>
                <a:off x="1277917" y="520891"/>
                <a:ext cx="2194560" cy="1821600"/>
              </p14:xfrm>
            </p:contentPart>
          </mc:Choice>
          <mc:Fallback xmlns="">
            <p:pic>
              <p:nvPicPr>
                <p:cNvPr id="230" name="Freihand 229">
                  <a:extLst>
                    <a:ext uri="{FF2B5EF4-FFF2-40B4-BE49-F238E27FC236}">
                      <a16:creationId xmlns:a16="http://schemas.microsoft.com/office/drawing/2014/main" id="{DDC8E853-0433-4204-8579-82B1BDE6C0C0}"/>
                    </a:ext>
                  </a:extLst>
                </p:cNvPr>
                <p:cNvPicPr/>
                <p:nvPr/>
              </p:nvPicPr>
              <p:blipFill>
                <a:blip r:embed="rId146"/>
                <a:stretch>
                  <a:fillRect/>
                </a:stretch>
              </p:blipFill>
              <p:spPr>
                <a:xfrm>
                  <a:off x="1273597" y="516571"/>
                  <a:ext cx="2203200" cy="1830240"/>
                </a:xfrm>
                <a:prstGeom prst="rect">
                  <a:avLst/>
                </a:prstGeom>
              </p:spPr>
            </p:pic>
          </mc:Fallback>
        </mc:AlternateContent>
      </p:grpSp>
      <p:grpSp>
        <p:nvGrpSpPr>
          <p:cNvPr id="242" name="Gruppieren 241">
            <a:extLst>
              <a:ext uri="{FF2B5EF4-FFF2-40B4-BE49-F238E27FC236}">
                <a16:creationId xmlns:a16="http://schemas.microsoft.com/office/drawing/2014/main" id="{9B03F994-3602-40D1-9A38-6C0503C3A1A9}"/>
              </a:ext>
            </a:extLst>
          </p:cNvPr>
          <p:cNvGrpSpPr/>
          <p:nvPr/>
        </p:nvGrpSpPr>
        <p:grpSpPr>
          <a:xfrm>
            <a:off x="3621877" y="1885291"/>
            <a:ext cx="716400" cy="403200"/>
            <a:chOff x="3621877" y="1885291"/>
            <a:chExt cx="716400" cy="403200"/>
          </a:xfrm>
        </p:grpSpPr>
        <mc:AlternateContent xmlns:mc="http://schemas.openxmlformats.org/markup-compatibility/2006" xmlns:p14="http://schemas.microsoft.com/office/powerpoint/2010/main">
          <mc:Choice Requires="p14">
            <p:contentPart p14:bwMode="auto" r:id="rId147">
              <p14:nvContentPartPr>
                <p14:cNvPr id="232" name="Freihand 231">
                  <a:extLst>
                    <a:ext uri="{FF2B5EF4-FFF2-40B4-BE49-F238E27FC236}">
                      <a16:creationId xmlns:a16="http://schemas.microsoft.com/office/drawing/2014/main" id="{9F19688F-6272-4F80-BA9D-A5E775B5601A}"/>
                    </a:ext>
                  </a:extLst>
                </p14:cNvPr>
                <p14:cNvContentPartPr/>
                <p14:nvPr/>
              </p14:nvContentPartPr>
              <p14:xfrm>
                <a:off x="3621877" y="2046571"/>
                <a:ext cx="128160" cy="110520"/>
              </p14:xfrm>
            </p:contentPart>
          </mc:Choice>
          <mc:Fallback xmlns="">
            <p:pic>
              <p:nvPicPr>
                <p:cNvPr id="232" name="Freihand 231">
                  <a:extLst>
                    <a:ext uri="{FF2B5EF4-FFF2-40B4-BE49-F238E27FC236}">
                      <a16:creationId xmlns:a16="http://schemas.microsoft.com/office/drawing/2014/main" id="{9F19688F-6272-4F80-BA9D-A5E775B5601A}"/>
                    </a:ext>
                  </a:extLst>
                </p:cNvPr>
                <p:cNvPicPr/>
                <p:nvPr/>
              </p:nvPicPr>
              <p:blipFill>
                <a:blip r:embed="rId148"/>
                <a:stretch>
                  <a:fillRect/>
                </a:stretch>
              </p:blipFill>
              <p:spPr>
                <a:xfrm>
                  <a:off x="3617557" y="2042251"/>
                  <a:ext cx="136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33" name="Freihand 232">
                  <a:extLst>
                    <a:ext uri="{FF2B5EF4-FFF2-40B4-BE49-F238E27FC236}">
                      <a16:creationId xmlns:a16="http://schemas.microsoft.com/office/drawing/2014/main" id="{F3FD81FC-AC22-488A-AFFE-0DABEBA7388C}"/>
                    </a:ext>
                  </a:extLst>
                </p14:cNvPr>
                <p14:cNvContentPartPr/>
                <p14:nvPr/>
              </p14:nvContentPartPr>
              <p14:xfrm>
                <a:off x="3740677" y="1951171"/>
                <a:ext cx="14040" cy="90720"/>
              </p14:xfrm>
            </p:contentPart>
          </mc:Choice>
          <mc:Fallback xmlns="">
            <p:pic>
              <p:nvPicPr>
                <p:cNvPr id="233" name="Freihand 232">
                  <a:extLst>
                    <a:ext uri="{FF2B5EF4-FFF2-40B4-BE49-F238E27FC236}">
                      <a16:creationId xmlns:a16="http://schemas.microsoft.com/office/drawing/2014/main" id="{F3FD81FC-AC22-488A-AFFE-0DABEBA7388C}"/>
                    </a:ext>
                  </a:extLst>
                </p:cNvPr>
                <p:cNvPicPr/>
                <p:nvPr/>
              </p:nvPicPr>
              <p:blipFill>
                <a:blip r:embed="rId150"/>
                <a:stretch>
                  <a:fillRect/>
                </a:stretch>
              </p:blipFill>
              <p:spPr>
                <a:xfrm>
                  <a:off x="3736357" y="1946851"/>
                  <a:ext cx="22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34" name="Freihand 233">
                  <a:extLst>
                    <a:ext uri="{FF2B5EF4-FFF2-40B4-BE49-F238E27FC236}">
                      <a16:creationId xmlns:a16="http://schemas.microsoft.com/office/drawing/2014/main" id="{AB73FB19-94FC-41B1-890F-1725334D3DB5}"/>
                    </a:ext>
                  </a:extLst>
                </p14:cNvPr>
                <p14:cNvContentPartPr/>
                <p14:nvPr/>
              </p14:nvContentPartPr>
              <p14:xfrm>
                <a:off x="3649237" y="1931011"/>
                <a:ext cx="175320" cy="139320"/>
              </p14:xfrm>
            </p:contentPart>
          </mc:Choice>
          <mc:Fallback xmlns="">
            <p:pic>
              <p:nvPicPr>
                <p:cNvPr id="234" name="Freihand 233">
                  <a:extLst>
                    <a:ext uri="{FF2B5EF4-FFF2-40B4-BE49-F238E27FC236}">
                      <a16:creationId xmlns:a16="http://schemas.microsoft.com/office/drawing/2014/main" id="{AB73FB19-94FC-41B1-890F-1725334D3DB5}"/>
                    </a:ext>
                  </a:extLst>
                </p:cNvPr>
                <p:cNvPicPr/>
                <p:nvPr/>
              </p:nvPicPr>
              <p:blipFill>
                <a:blip r:embed="rId152"/>
                <a:stretch>
                  <a:fillRect/>
                </a:stretch>
              </p:blipFill>
              <p:spPr>
                <a:xfrm>
                  <a:off x="3644917" y="1926691"/>
                  <a:ext cx="183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5" name="Freihand 234">
                  <a:extLst>
                    <a:ext uri="{FF2B5EF4-FFF2-40B4-BE49-F238E27FC236}">
                      <a16:creationId xmlns:a16="http://schemas.microsoft.com/office/drawing/2014/main" id="{1C1A3BF6-2EF0-4306-B396-C07262651142}"/>
                    </a:ext>
                  </a:extLst>
                </p14:cNvPr>
                <p14:cNvContentPartPr/>
                <p14:nvPr/>
              </p14:nvContentPartPr>
              <p14:xfrm>
                <a:off x="3826717" y="1928131"/>
                <a:ext cx="91800" cy="190440"/>
              </p14:xfrm>
            </p:contentPart>
          </mc:Choice>
          <mc:Fallback xmlns="">
            <p:pic>
              <p:nvPicPr>
                <p:cNvPr id="235" name="Freihand 234">
                  <a:extLst>
                    <a:ext uri="{FF2B5EF4-FFF2-40B4-BE49-F238E27FC236}">
                      <a16:creationId xmlns:a16="http://schemas.microsoft.com/office/drawing/2014/main" id="{1C1A3BF6-2EF0-4306-B396-C07262651142}"/>
                    </a:ext>
                  </a:extLst>
                </p:cNvPr>
                <p:cNvPicPr/>
                <p:nvPr/>
              </p:nvPicPr>
              <p:blipFill>
                <a:blip r:embed="rId154"/>
                <a:stretch>
                  <a:fillRect/>
                </a:stretch>
              </p:blipFill>
              <p:spPr>
                <a:xfrm>
                  <a:off x="3822397" y="1923811"/>
                  <a:ext cx="100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6" name="Freihand 235">
                  <a:extLst>
                    <a:ext uri="{FF2B5EF4-FFF2-40B4-BE49-F238E27FC236}">
                      <a16:creationId xmlns:a16="http://schemas.microsoft.com/office/drawing/2014/main" id="{487171C4-C8F2-49BD-9EB4-108283D6FCB2}"/>
                    </a:ext>
                  </a:extLst>
                </p14:cNvPr>
                <p14:cNvContentPartPr/>
                <p14:nvPr/>
              </p14:nvContentPartPr>
              <p14:xfrm>
                <a:off x="3924277" y="2033611"/>
                <a:ext cx="81360" cy="44280"/>
              </p14:xfrm>
            </p:contentPart>
          </mc:Choice>
          <mc:Fallback xmlns="">
            <p:pic>
              <p:nvPicPr>
                <p:cNvPr id="236" name="Freihand 235">
                  <a:extLst>
                    <a:ext uri="{FF2B5EF4-FFF2-40B4-BE49-F238E27FC236}">
                      <a16:creationId xmlns:a16="http://schemas.microsoft.com/office/drawing/2014/main" id="{487171C4-C8F2-49BD-9EB4-108283D6FCB2}"/>
                    </a:ext>
                  </a:extLst>
                </p:cNvPr>
                <p:cNvPicPr/>
                <p:nvPr/>
              </p:nvPicPr>
              <p:blipFill>
                <a:blip r:embed="rId156"/>
                <a:stretch>
                  <a:fillRect/>
                </a:stretch>
              </p:blipFill>
              <p:spPr>
                <a:xfrm>
                  <a:off x="3919957" y="2029291"/>
                  <a:ext cx="90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37" name="Freihand 236">
                  <a:extLst>
                    <a:ext uri="{FF2B5EF4-FFF2-40B4-BE49-F238E27FC236}">
                      <a16:creationId xmlns:a16="http://schemas.microsoft.com/office/drawing/2014/main" id="{A2A349BD-9559-4809-952C-57EFFB73F863}"/>
                    </a:ext>
                  </a:extLst>
                </p14:cNvPr>
                <p14:cNvContentPartPr/>
                <p14:nvPr/>
              </p14:nvContentPartPr>
              <p14:xfrm>
                <a:off x="3960277" y="2009131"/>
                <a:ext cx="52200" cy="164160"/>
              </p14:xfrm>
            </p:contentPart>
          </mc:Choice>
          <mc:Fallback xmlns="">
            <p:pic>
              <p:nvPicPr>
                <p:cNvPr id="237" name="Freihand 236">
                  <a:extLst>
                    <a:ext uri="{FF2B5EF4-FFF2-40B4-BE49-F238E27FC236}">
                      <a16:creationId xmlns:a16="http://schemas.microsoft.com/office/drawing/2014/main" id="{A2A349BD-9559-4809-952C-57EFFB73F863}"/>
                    </a:ext>
                  </a:extLst>
                </p:cNvPr>
                <p:cNvPicPr/>
                <p:nvPr/>
              </p:nvPicPr>
              <p:blipFill>
                <a:blip r:embed="rId158"/>
                <a:stretch>
                  <a:fillRect/>
                </a:stretch>
              </p:blipFill>
              <p:spPr>
                <a:xfrm>
                  <a:off x="3955957" y="2004811"/>
                  <a:ext cx="60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38" name="Freihand 237">
                  <a:extLst>
                    <a:ext uri="{FF2B5EF4-FFF2-40B4-BE49-F238E27FC236}">
                      <a16:creationId xmlns:a16="http://schemas.microsoft.com/office/drawing/2014/main" id="{48EE1A62-D7D3-4A2A-98C2-268A7BCC1B72}"/>
                    </a:ext>
                  </a:extLst>
                </p14:cNvPr>
                <p14:cNvContentPartPr/>
                <p14:nvPr/>
              </p14:nvContentPartPr>
              <p14:xfrm>
                <a:off x="4020757" y="2078611"/>
                <a:ext cx="97560" cy="70200"/>
              </p14:xfrm>
            </p:contentPart>
          </mc:Choice>
          <mc:Fallback xmlns="">
            <p:pic>
              <p:nvPicPr>
                <p:cNvPr id="238" name="Freihand 237">
                  <a:extLst>
                    <a:ext uri="{FF2B5EF4-FFF2-40B4-BE49-F238E27FC236}">
                      <a16:creationId xmlns:a16="http://schemas.microsoft.com/office/drawing/2014/main" id="{48EE1A62-D7D3-4A2A-98C2-268A7BCC1B72}"/>
                    </a:ext>
                  </a:extLst>
                </p:cNvPr>
                <p:cNvPicPr/>
                <p:nvPr/>
              </p:nvPicPr>
              <p:blipFill>
                <a:blip r:embed="rId160"/>
                <a:stretch>
                  <a:fillRect/>
                </a:stretch>
              </p:blipFill>
              <p:spPr>
                <a:xfrm>
                  <a:off x="4016437" y="2074291"/>
                  <a:ext cx="106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39" name="Freihand 238">
                  <a:extLst>
                    <a:ext uri="{FF2B5EF4-FFF2-40B4-BE49-F238E27FC236}">
                      <a16:creationId xmlns:a16="http://schemas.microsoft.com/office/drawing/2014/main" id="{92038FDC-8A22-4305-BA35-3576369EFA7E}"/>
                    </a:ext>
                  </a:extLst>
                </p14:cNvPr>
                <p14:cNvContentPartPr/>
                <p14:nvPr/>
              </p14:nvContentPartPr>
              <p14:xfrm>
                <a:off x="4162237" y="2072851"/>
                <a:ext cx="8280" cy="86760"/>
              </p14:xfrm>
            </p:contentPart>
          </mc:Choice>
          <mc:Fallback xmlns="">
            <p:pic>
              <p:nvPicPr>
                <p:cNvPr id="239" name="Freihand 238">
                  <a:extLst>
                    <a:ext uri="{FF2B5EF4-FFF2-40B4-BE49-F238E27FC236}">
                      <a16:creationId xmlns:a16="http://schemas.microsoft.com/office/drawing/2014/main" id="{92038FDC-8A22-4305-BA35-3576369EFA7E}"/>
                    </a:ext>
                  </a:extLst>
                </p:cNvPr>
                <p:cNvPicPr/>
                <p:nvPr/>
              </p:nvPicPr>
              <p:blipFill>
                <a:blip r:embed="rId162"/>
                <a:stretch>
                  <a:fillRect/>
                </a:stretch>
              </p:blipFill>
              <p:spPr>
                <a:xfrm>
                  <a:off x="4157917" y="2068531"/>
                  <a:ext cx="16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0" name="Freihand 239">
                  <a:extLst>
                    <a:ext uri="{FF2B5EF4-FFF2-40B4-BE49-F238E27FC236}">
                      <a16:creationId xmlns:a16="http://schemas.microsoft.com/office/drawing/2014/main" id="{C66FAC14-DE07-404E-ABC7-00E8AD817942}"/>
                    </a:ext>
                  </a:extLst>
                </p14:cNvPr>
                <p14:cNvContentPartPr/>
                <p14:nvPr/>
              </p14:nvContentPartPr>
              <p14:xfrm>
                <a:off x="4237837" y="2003371"/>
                <a:ext cx="52920" cy="69840"/>
              </p14:xfrm>
            </p:contentPart>
          </mc:Choice>
          <mc:Fallback xmlns="">
            <p:pic>
              <p:nvPicPr>
                <p:cNvPr id="240" name="Freihand 239">
                  <a:extLst>
                    <a:ext uri="{FF2B5EF4-FFF2-40B4-BE49-F238E27FC236}">
                      <a16:creationId xmlns:a16="http://schemas.microsoft.com/office/drawing/2014/main" id="{C66FAC14-DE07-404E-ABC7-00E8AD817942}"/>
                    </a:ext>
                  </a:extLst>
                </p:cNvPr>
                <p:cNvPicPr/>
                <p:nvPr/>
              </p:nvPicPr>
              <p:blipFill>
                <a:blip r:embed="rId164"/>
                <a:stretch>
                  <a:fillRect/>
                </a:stretch>
              </p:blipFill>
              <p:spPr>
                <a:xfrm>
                  <a:off x="4233517" y="1999051"/>
                  <a:ext cx="61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1" name="Freihand 240">
                  <a:extLst>
                    <a:ext uri="{FF2B5EF4-FFF2-40B4-BE49-F238E27FC236}">
                      <a16:creationId xmlns:a16="http://schemas.microsoft.com/office/drawing/2014/main" id="{18AD507A-9073-4110-903F-B5032CD128D8}"/>
                    </a:ext>
                  </a:extLst>
                </p14:cNvPr>
                <p14:cNvContentPartPr/>
                <p14:nvPr/>
              </p14:nvContentPartPr>
              <p14:xfrm>
                <a:off x="4201117" y="1885291"/>
                <a:ext cx="137160" cy="403200"/>
              </p14:xfrm>
            </p:contentPart>
          </mc:Choice>
          <mc:Fallback xmlns="">
            <p:pic>
              <p:nvPicPr>
                <p:cNvPr id="241" name="Freihand 240">
                  <a:extLst>
                    <a:ext uri="{FF2B5EF4-FFF2-40B4-BE49-F238E27FC236}">
                      <a16:creationId xmlns:a16="http://schemas.microsoft.com/office/drawing/2014/main" id="{18AD507A-9073-4110-903F-B5032CD128D8}"/>
                    </a:ext>
                  </a:extLst>
                </p:cNvPr>
                <p:cNvPicPr/>
                <p:nvPr/>
              </p:nvPicPr>
              <p:blipFill>
                <a:blip r:embed="rId166"/>
                <a:stretch>
                  <a:fillRect/>
                </a:stretch>
              </p:blipFill>
              <p:spPr>
                <a:xfrm>
                  <a:off x="4196797" y="1880971"/>
                  <a:ext cx="145800" cy="411840"/>
                </a:xfrm>
                <a:prstGeom prst="rect">
                  <a:avLst/>
                </a:prstGeom>
              </p:spPr>
            </p:pic>
          </mc:Fallback>
        </mc:AlternateContent>
      </p:grpSp>
      <p:grpSp>
        <p:nvGrpSpPr>
          <p:cNvPr id="247" name="Gruppieren 246">
            <a:extLst>
              <a:ext uri="{FF2B5EF4-FFF2-40B4-BE49-F238E27FC236}">
                <a16:creationId xmlns:a16="http://schemas.microsoft.com/office/drawing/2014/main" id="{25D9FE3A-D37F-49CD-ABFB-B141C79ED27C}"/>
              </a:ext>
            </a:extLst>
          </p:cNvPr>
          <p:cNvGrpSpPr/>
          <p:nvPr/>
        </p:nvGrpSpPr>
        <p:grpSpPr>
          <a:xfrm>
            <a:off x="7367317" y="3104251"/>
            <a:ext cx="355320" cy="634320"/>
            <a:chOff x="7367317" y="3104251"/>
            <a:chExt cx="355320" cy="634320"/>
          </a:xfrm>
        </p:grpSpPr>
        <mc:AlternateContent xmlns:mc="http://schemas.openxmlformats.org/markup-compatibility/2006" xmlns:p14="http://schemas.microsoft.com/office/powerpoint/2010/main">
          <mc:Choice Requires="p14">
            <p:contentPart p14:bwMode="auto" r:id="rId167">
              <p14:nvContentPartPr>
                <p14:cNvPr id="243" name="Freihand 242">
                  <a:extLst>
                    <a:ext uri="{FF2B5EF4-FFF2-40B4-BE49-F238E27FC236}">
                      <a16:creationId xmlns:a16="http://schemas.microsoft.com/office/drawing/2014/main" id="{47CFB016-A186-4952-88FE-4C1651D2CF62}"/>
                    </a:ext>
                  </a:extLst>
                </p14:cNvPr>
                <p14:cNvContentPartPr/>
                <p14:nvPr/>
              </p14:nvContentPartPr>
              <p14:xfrm>
                <a:off x="7487917" y="3104251"/>
                <a:ext cx="17280" cy="339120"/>
              </p14:xfrm>
            </p:contentPart>
          </mc:Choice>
          <mc:Fallback xmlns="">
            <p:pic>
              <p:nvPicPr>
                <p:cNvPr id="243" name="Freihand 242">
                  <a:extLst>
                    <a:ext uri="{FF2B5EF4-FFF2-40B4-BE49-F238E27FC236}">
                      <a16:creationId xmlns:a16="http://schemas.microsoft.com/office/drawing/2014/main" id="{47CFB016-A186-4952-88FE-4C1651D2CF62}"/>
                    </a:ext>
                  </a:extLst>
                </p:cNvPr>
                <p:cNvPicPr/>
                <p:nvPr/>
              </p:nvPicPr>
              <p:blipFill>
                <a:blip r:embed="rId168"/>
                <a:stretch>
                  <a:fillRect/>
                </a:stretch>
              </p:blipFill>
              <p:spPr>
                <a:xfrm>
                  <a:off x="7483597" y="3099931"/>
                  <a:ext cx="259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4" name="Freihand 243">
                  <a:extLst>
                    <a:ext uri="{FF2B5EF4-FFF2-40B4-BE49-F238E27FC236}">
                      <a16:creationId xmlns:a16="http://schemas.microsoft.com/office/drawing/2014/main" id="{3A46C92D-358C-4DC5-BD32-641F7E9C4635}"/>
                    </a:ext>
                  </a:extLst>
                </p14:cNvPr>
                <p14:cNvContentPartPr/>
                <p14:nvPr/>
              </p14:nvContentPartPr>
              <p14:xfrm>
                <a:off x="7367317" y="3516091"/>
                <a:ext cx="139680" cy="76320"/>
              </p14:xfrm>
            </p:contentPart>
          </mc:Choice>
          <mc:Fallback xmlns="">
            <p:pic>
              <p:nvPicPr>
                <p:cNvPr id="244" name="Freihand 243">
                  <a:extLst>
                    <a:ext uri="{FF2B5EF4-FFF2-40B4-BE49-F238E27FC236}">
                      <a16:creationId xmlns:a16="http://schemas.microsoft.com/office/drawing/2014/main" id="{3A46C92D-358C-4DC5-BD32-641F7E9C4635}"/>
                    </a:ext>
                  </a:extLst>
                </p:cNvPr>
                <p:cNvPicPr/>
                <p:nvPr/>
              </p:nvPicPr>
              <p:blipFill>
                <a:blip r:embed="rId170"/>
                <a:stretch>
                  <a:fillRect/>
                </a:stretch>
              </p:blipFill>
              <p:spPr>
                <a:xfrm>
                  <a:off x="7362997" y="3511771"/>
                  <a:ext cx="148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45" name="Freihand 244">
                  <a:extLst>
                    <a:ext uri="{FF2B5EF4-FFF2-40B4-BE49-F238E27FC236}">
                      <a16:creationId xmlns:a16="http://schemas.microsoft.com/office/drawing/2014/main" id="{7FDCF0CF-D8B5-457E-9B9F-9F4246449A1B}"/>
                    </a:ext>
                  </a:extLst>
                </p14:cNvPr>
                <p14:cNvContentPartPr/>
                <p14:nvPr/>
              </p14:nvContentPartPr>
              <p14:xfrm>
                <a:off x="7442557" y="3531211"/>
                <a:ext cx="87120" cy="151200"/>
              </p14:xfrm>
            </p:contentPart>
          </mc:Choice>
          <mc:Fallback xmlns="">
            <p:pic>
              <p:nvPicPr>
                <p:cNvPr id="245" name="Freihand 244">
                  <a:extLst>
                    <a:ext uri="{FF2B5EF4-FFF2-40B4-BE49-F238E27FC236}">
                      <a16:creationId xmlns:a16="http://schemas.microsoft.com/office/drawing/2014/main" id="{7FDCF0CF-D8B5-457E-9B9F-9F4246449A1B}"/>
                    </a:ext>
                  </a:extLst>
                </p:cNvPr>
                <p:cNvPicPr/>
                <p:nvPr/>
              </p:nvPicPr>
              <p:blipFill>
                <a:blip r:embed="rId172"/>
                <a:stretch>
                  <a:fillRect/>
                </a:stretch>
              </p:blipFill>
              <p:spPr>
                <a:xfrm>
                  <a:off x="7438237" y="3526891"/>
                  <a:ext cx="95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46" name="Freihand 245">
                  <a:extLst>
                    <a:ext uri="{FF2B5EF4-FFF2-40B4-BE49-F238E27FC236}">
                      <a16:creationId xmlns:a16="http://schemas.microsoft.com/office/drawing/2014/main" id="{5EDB4147-4284-4448-A503-094825938EC6}"/>
                    </a:ext>
                  </a:extLst>
                </p14:cNvPr>
                <p14:cNvContentPartPr/>
                <p14:nvPr/>
              </p14:nvContentPartPr>
              <p14:xfrm>
                <a:off x="7537237" y="3585571"/>
                <a:ext cx="185400" cy="153000"/>
              </p14:xfrm>
            </p:contentPart>
          </mc:Choice>
          <mc:Fallback xmlns="">
            <p:pic>
              <p:nvPicPr>
                <p:cNvPr id="246" name="Freihand 245">
                  <a:extLst>
                    <a:ext uri="{FF2B5EF4-FFF2-40B4-BE49-F238E27FC236}">
                      <a16:creationId xmlns:a16="http://schemas.microsoft.com/office/drawing/2014/main" id="{5EDB4147-4284-4448-A503-094825938EC6}"/>
                    </a:ext>
                  </a:extLst>
                </p:cNvPr>
                <p:cNvPicPr/>
                <p:nvPr/>
              </p:nvPicPr>
              <p:blipFill>
                <a:blip r:embed="rId174"/>
                <a:stretch>
                  <a:fillRect/>
                </a:stretch>
              </p:blipFill>
              <p:spPr>
                <a:xfrm>
                  <a:off x="7532917" y="3581251"/>
                  <a:ext cx="194040" cy="161640"/>
                </a:xfrm>
                <a:prstGeom prst="rect">
                  <a:avLst/>
                </a:prstGeom>
              </p:spPr>
            </p:pic>
          </mc:Fallback>
        </mc:AlternateContent>
      </p:grpSp>
      <p:grpSp>
        <p:nvGrpSpPr>
          <p:cNvPr id="249" name="Gruppieren 248">
            <a:extLst>
              <a:ext uri="{FF2B5EF4-FFF2-40B4-BE49-F238E27FC236}">
                <a16:creationId xmlns:a16="http://schemas.microsoft.com/office/drawing/2014/main" id="{3EB53620-ACB5-4261-96DB-343203FA2380}"/>
              </a:ext>
            </a:extLst>
          </p:cNvPr>
          <p:cNvGrpSpPr/>
          <p:nvPr/>
        </p:nvGrpSpPr>
        <p:grpSpPr>
          <a:xfrm>
            <a:off x="1633237" y="5422651"/>
            <a:ext cx="3774240" cy="770040"/>
            <a:chOff x="1633237" y="5422651"/>
            <a:chExt cx="3774240" cy="770040"/>
          </a:xfrm>
        </p:grpSpPr>
        <mc:AlternateContent xmlns:mc="http://schemas.openxmlformats.org/markup-compatibility/2006" xmlns:p14="http://schemas.microsoft.com/office/powerpoint/2010/main">
          <mc:Choice Requires="p14">
            <p:contentPart p14:bwMode="auto" r:id="rId175">
              <p14:nvContentPartPr>
                <p14:cNvPr id="181" name="Freihand 180">
                  <a:extLst>
                    <a:ext uri="{FF2B5EF4-FFF2-40B4-BE49-F238E27FC236}">
                      <a16:creationId xmlns:a16="http://schemas.microsoft.com/office/drawing/2014/main" id="{664F2E0E-64D9-4868-A280-D4C78AEFD33A}"/>
                    </a:ext>
                  </a:extLst>
                </p14:cNvPr>
                <p14:cNvContentPartPr/>
                <p14:nvPr/>
              </p14:nvContentPartPr>
              <p14:xfrm>
                <a:off x="1722157" y="5757091"/>
                <a:ext cx="122400" cy="68760"/>
              </p14:xfrm>
            </p:contentPart>
          </mc:Choice>
          <mc:Fallback xmlns="">
            <p:pic>
              <p:nvPicPr>
                <p:cNvPr id="181" name="Freihand 180">
                  <a:extLst>
                    <a:ext uri="{FF2B5EF4-FFF2-40B4-BE49-F238E27FC236}">
                      <a16:creationId xmlns:a16="http://schemas.microsoft.com/office/drawing/2014/main" id="{664F2E0E-64D9-4868-A280-D4C78AEFD33A}"/>
                    </a:ext>
                  </a:extLst>
                </p:cNvPr>
                <p:cNvPicPr/>
                <p:nvPr/>
              </p:nvPicPr>
              <p:blipFill>
                <a:blip r:embed="rId176"/>
                <a:stretch>
                  <a:fillRect/>
                </a:stretch>
              </p:blipFill>
              <p:spPr>
                <a:xfrm>
                  <a:off x="1717837" y="5752771"/>
                  <a:ext cx="131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82" name="Freihand 181">
                  <a:extLst>
                    <a:ext uri="{FF2B5EF4-FFF2-40B4-BE49-F238E27FC236}">
                      <a16:creationId xmlns:a16="http://schemas.microsoft.com/office/drawing/2014/main" id="{C8CFC640-84ED-4A1E-801B-F8958E121F4C}"/>
                    </a:ext>
                  </a:extLst>
                </p14:cNvPr>
                <p14:cNvContentPartPr/>
                <p14:nvPr/>
              </p14:nvContentPartPr>
              <p14:xfrm>
                <a:off x="1761037" y="5734771"/>
                <a:ext cx="111960" cy="259200"/>
              </p14:xfrm>
            </p:contentPart>
          </mc:Choice>
          <mc:Fallback xmlns="">
            <p:pic>
              <p:nvPicPr>
                <p:cNvPr id="182" name="Freihand 181">
                  <a:extLst>
                    <a:ext uri="{FF2B5EF4-FFF2-40B4-BE49-F238E27FC236}">
                      <a16:creationId xmlns:a16="http://schemas.microsoft.com/office/drawing/2014/main" id="{C8CFC640-84ED-4A1E-801B-F8958E121F4C}"/>
                    </a:ext>
                  </a:extLst>
                </p:cNvPr>
                <p:cNvPicPr/>
                <p:nvPr/>
              </p:nvPicPr>
              <p:blipFill>
                <a:blip r:embed="rId178"/>
                <a:stretch>
                  <a:fillRect/>
                </a:stretch>
              </p:blipFill>
              <p:spPr>
                <a:xfrm>
                  <a:off x="1756717" y="5730451"/>
                  <a:ext cx="1206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83" name="Freihand 182">
                  <a:extLst>
                    <a:ext uri="{FF2B5EF4-FFF2-40B4-BE49-F238E27FC236}">
                      <a16:creationId xmlns:a16="http://schemas.microsoft.com/office/drawing/2014/main" id="{9A7CB8E0-2BD6-4DA4-82D6-96E7B3E9B31E}"/>
                    </a:ext>
                  </a:extLst>
                </p14:cNvPr>
                <p14:cNvContentPartPr/>
                <p14:nvPr/>
              </p14:nvContentPartPr>
              <p14:xfrm>
                <a:off x="1889557" y="5844571"/>
                <a:ext cx="124200" cy="145440"/>
              </p14:xfrm>
            </p:contentPart>
          </mc:Choice>
          <mc:Fallback xmlns="">
            <p:pic>
              <p:nvPicPr>
                <p:cNvPr id="183" name="Freihand 182">
                  <a:extLst>
                    <a:ext uri="{FF2B5EF4-FFF2-40B4-BE49-F238E27FC236}">
                      <a16:creationId xmlns:a16="http://schemas.microsoft.com/office/drawing/2014/main" id="{9A7CB8E0-2BD6-4DA4-82D6-96E7B3E9B31E}"/>
                    </a:ext>
                  </a:extLst>
                </p:cNvPr>
                <p:cNvPicPr/>
                <p:nvPr/>
              </p:nvPicPr>
              <p:blipFill>
                <a:blip r:embed="rId180"/>
                <a:stretch>
                  <a:fillRect/>
                </a:stretch>
              </p:blipFill>
              <p:spPr>
                <a:xfrm>
                  <a:off x="1885237" y="5840251"/>
                  <a:ext cx="132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84" name="Freihand 183">
                  <a:extLst>
                    <a:ext uri="{FF2B5EF4-FFF2-40B4-BE49-F238E27FC236}">
                      <a16:creationId xmlns:a16="http://schemas.microsoft.com/office/drawing/2014/main" id="{D0C5C678-BD59-4111-8D0D-C79EFF8C783D}"/>
                    </a:ext>
                  </a:extLst>
                </p14:cNvPr>
                <p14:cNvContentPartPr/>
                <p14:nvPr/>
              </p14:nvContentPartPr>
              <p14:xfrm>
                <a:off x="2237677" y="5757811"/>
                <a:ext cx="194400" cy="128880"/>
              </p14:xfrm>
            </p:contentPart>
          </mc:Choice>
          <mc:Fallback xmlns="">
            <p:pic>
              <p:nvPicPr>
                <p:cNvPr id="184" name="Freihand 183">
                  <a:extLst>
                    <a:ext uri="{FF2B5EF4-FFF2-40B4-BE49-F238E27FC236}">
                      <a16:creationId xmlns:a16="http://schemas.microsoft.com/office/drawing/2014/main" id="{D0C5C678-BD59-4111-8D0D-C79EFF8C783D}"/>
                    </a:ext>
                  </a:extLst>
                </p:cNvPr>
                <p:cNvPicPr/>
                <p:nvPr/>
              </p:nvPicPr>
              <p:blipFill>
                <a:blip r:embed="rId182"/>
                <a:stretch>
                  <a:fillRect/>
                </a:stretch>
              </p:blipFill>
              <p:spPr>
                <a:xfrm>
                  <a:off x="2233357" y="5753491"/>
                  <a:ext cx="203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85" name="Freihand 184">
                  <a:extLst>
                    <a:ext uri="{FF2B5EF4-FFF2-40B4-BE49-F238E27FC236}">
                      <a16:creationId xmlns:a16="http://schemas.microsoft.com/office/drawing/2014/main" id="{ADEB0C1C-739F-442F-A9D9-9F5BCADB6B6F}"/>
                    </a:ext>
                  </a:extLst>
                </p14:cNvPr>
                <p14:cNvContentPartPr/>
                <p14:nvPr/>
              </p14:nvContentPartPr>
              <p14:xfrm>
                <a:off x="2563837" y="5759251"/>
                <a:ext cx="179280" cy="48960"/>
              </p14:xfrm>
            </p:contentPart>
          </mc:Choice>
          <mc:Fallback xmlns="">
            <p:pic>
              <p:nvPicPr>
                <p:cNvPr id="185" name="Freihand 184">
                  <a:extLst>
                    <a:ext uri="{FF2B5EF4-FFF2-40B4-BE49-F238E27FC236}">
                      <a16:creationId xmlns:a16="http://schemas.microsoft.com/office/drawing/2014/main" id="{ADEB0C1C-739F-442F-A9D9-9F5BCADB6B6F}"/>
                    </a:ext>
                  </a:extLst>
                </p:cNvPr>
                <p:cNvPicPr/>
                <p:nvPr/>
              </p:nvPicPr>
              <p:blipFill>
                <a:blip r:embed="rId184"/>
                <a:stretch>
                  <a:fillRect/>
                </a:stretch>
              </p:blipFill>
              <p:spPr>
                <a:xfrm>
                  <a:off x="2559517" y="5754931"/>
                  <a:ext cx="18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86" name="Freihand 185">
                  <a:extLst>
                    <a:ext uri="{FF2B5EF4-FFF2-40B4-BE49-F238E27FC236}">
                      <a16:creationId xmlns:a16="http://schemas.microsoft.com/office/drawing/2014/main" id="{C9C508DF-D090-4BEA-9A45-535FE7C5363C}"/>
                    </a:ext>
                  </a:extLst>
                </p14:cNvPr>
                <p14:cNvContentPartPr/>
                <p14:nvPr/>
              </p14:nvContentPartPr>
              <p14:xfrm>
                <a:off x="2605237" y="5722531"/>
                <a:ext cx="167040" cy="283680"/>
              </p14:xfrm>
            </p:contentPart>
          </mc:Choice>
          <mc:Fallback xmlns="">
            <p:pic>
              <p:nvPicPr>
                <p:cNvPr id="186" name="Freihand 185">
                  <a:extLst>
                    <a:ext uri="{FF2B5EF4-FFF2-40B4-BE49-F238E27FC236}">
                      <a16:creationId xmlns:a16="http://schemas.microsoft.com/office/drawing/2014/main" id="{C9C508DF-D090-4BEA-9A45-535FE7C5363C}"/>
                    </a:ext>
                  </a:extLst>
                </p:cNvPr>
                <p:cNvPicPr/>
                <p:nvPr/>
              </p:nvPicPr>
              <p:blipFill>
                <a:blip r:embed="rId186"/>
                <a:stretch>
                  <a:fillRect/>
                </a:stretch>
              </p:blipFill>
              <p:spPr>
                <a:xfrm>
                  <a:off x="2600917" y="5718211"/>
                  <a:ext cx="1756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87" name="Freihand 186">
                  <a:extLst>
                    <a:ext uri="{FF2B5EF4-FFF2-40B4-BE49-F238E27FC236}">
                      <a16:creationId xmlns:a16="http://schemas.microsoft.com/office/drawing/2014/main" id="{2B50870F-0D05-4377-9F55-634BA3C3FBD5}"/>
                    </a:ext>
                  </a:extLst>
                </p14:cNvPr>
                <p14:cNvContentPartPr/>
                <p14:nvPr/>
              </p14:nvContentPartPr>
              <p14:xfrm>
                <a:off x="2760757" y="5848531"/>
                <a:ext cx="125640" cy="221400"/>
              </p14:xfrm>
            </p:contentPart>
          </mc:Choice>
          <mc:Fallback xmlns="">
            <p:pic>
              <p:nvPicPr>
                <p:cNvPr id="187" name="Freihand 186">
                  <a:extLst>
                    <a:ext uri="{FF2B5EF4-FFF2-40B4-BE49-F238E27FC236}">
                      <a16:creationId xmlns:a16="http://schemas.microsoft.com/office/drawing/2014/main" id="{2B50870F-0D05-4377-9F55-634BA3C3FBD5}"/>
                    </a:ext>
                  </a:extLst>
                </p:cNvPr>
                <p:cNvPicPr/>
                <p:nvPr/>
              </p:nvPicPr>
              <p:blipFill>
                <a:blip r:embed="rId188"/>
                <a:stretch>
                  <a:fillRect/>
                </a:stretch>
              </p:blipFill>
              <p:spPr>
                <a:xfrm>
                  <a:off x="2756437" y="5844211"/>
                  <a:ext cx="134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90" name="Freihand 189">
                  <a:extLst>
                    <a:ext uri="{FF2B5EF4-FFF2-40B4-BE49-F238E27FC236}">
                      <a16:creationId xmlns:a16="http://schemas.microsoft.com/office/drawing/2014/main" id="{DEF7D788-C594-4800-9FA5-D94C08987AA9}"/>
                    </a:ext>
                  </a:extLst>
                </p14:cNvPr>
                <p14:cNvContentPartPr/>
                <p14:nvPr/>
              </p14:nvContentPartPr>
              <p14:xfrm>
                <a:off x="3188077" y="5708851"/>
                <a:ext cx="112680" cy="46080"/>
              </p14:xfrm>
            </p:contentPart>
          </mc:Choice>
          <mc:Fallback xmlns="">
            <p:pic>
              <p:nvPicPr>
                <p:cNvPr id="190" name="Freihand 189">
                  <a:extLst>
                    <a:ext uri="{FF2B5EF4-FFF2-40B4-BE49-F238E27FC236}">
                      <a16:creationId xmlns:a16="http://schemas.microsoft.com/office/drawing/2014/main" id="{DEF7D788-C594-4800-9FA5-D94C08987AA9}"/>
                    </a:ext>
                  </a:extLst>
                </p:cNvPr>
                <p:cNvPicPr/>
                <p:nvPr/>
              </p:nvPicPr>
              <p:blipFill>
                <a:blip r:embed="rId190"/>
                <a:stretch>
                  <a:fillRect/>
                </a:stretch>
              </p:blipFill>
              <p:spPr>
                <a:xfrm>
                  <a:off x="3183757" y="5704531"/>
                  <a:ext cx="121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91" name="Freihand 190">
                  <a:extLst>
                    <a:ext uri="{FF2B5EF4-FFF2-40B4-BE49-F238E27FC236}">
                      <a16:creationId xmlns:a16="http://schemas.microsoft.com/office/drawing/2014/main" id="{49C9DDC1-BEB8-4780-90DD-16E77A63E6F7}"/>
                    </a:ext>
                  </a:extLst>
                </p14:cNvPr>
                <p14:cNvContentPartPr/>
                <p14:nvPr/>
              </p14:nvContentPartPr>
              <p14:xfrm>
                <a:off x="3142717" y="5760691"/>
                <a:ext cx="133200" cy="7920"/>
              </p14:xfrm>
            </p:contentPart>
          </mc:Choice>
          <mc:Fallback xmlns="">
            <p:pic>
              <p:nvPicPr>
                <p:cNvPr id="191" name="Freihand 190">
                  <a:extLst>
                    <a:ext uri="{FF2B5EF4-FFF2-40B4-BE49-F238E27FC236}">
                      <a16:creationId xmlns:a16="http://schemas.microsoft.com/office/drawing/2014/main" id="{49C9DDC1-BEB8-4780-90DD-16E77A63E6F7}"/>
                    </a:ext>
                  </a:extLst>
                </p:cNvPr>
                <p:cNvPicPr/>
                <p:nvPr/>
              </p:nvPicPr>
              <p:blipFill>
                <a:blip r:embed="rId192"/>
                <a:stretch>
                  <a:fillRect/>
                </a:stretch>
              </p:blipFill>
              <p:spPr>
                <a:xfrm>
                  <a:off x="3138397" y="5756371"/>
                  <a:ext cx="141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92" name="Freihand 191">
                  <a:extLst>
                    <a:ext uri="{FF2B5EF4-FFF2-40B4-BE49-F238E27FC236}">
                      <a16:creationId xmlns:a16="http://schemas.microsoft.com/office/drawing/2014/main" id="{A90D58BF-43AD-409D-9F76-9AB41815DAEF}"/>
                    </a:ext>
                  </a:extLst>
                </p14:cNvPr>
                <p14:cNvContentPartPr/>
                <p14:nvPr/>
              </p14:nvContentPartPr>
              <p14:xfrm>
                <a:off x="3267997" y="5681131"/>
                <a:ext cx="125640" cy="171720"/>
              </p14:xfrm>
            </p:contentPart>
          </mc:Choice>
          <mc:Fallback xmlns="">
            <p:pic>
              <p:nvPicPr>
                <p:cNvPr id="192" name="Freihand 191">
                  <a:extLst>
                    <a:ext uri="{FF2B5EF4-FFF2-40B4-BE49-F238E27FC236}">
                      <a16:creationId xmlns:a16="http://schemas.microsoft.com/office/drawing/2014/main" id="{A90D58BF-43AD-409D-9F76-9AB41815DAEF}"/>
                    </a:ext>
                  </a:extLst>
                </p:cNvPr>
                <p:cNvPicPr/>
                <p:nvPr/>
              </p:nvPicPr>
              <p:blipFill>
                <a:blip r:embed="rId194"/>
                <a:stretch>
                  <a:fillRect/>
                </a:stretch>
              </p:blipFill>
              <p:spPr>
                <a:xfrm>
                  <a:off x="3263677" y="5676811"/>
                  <a:ext cx="134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3" name="Freihand 192">
                  <a:extLst>
                    <a:ext uri="{FF2B5EF4-FFF2-40B4-BE49-F238E27FC236}">
                      <a16:creationId xmlns:a16="http://schemas.microsoft.com/office/drawing/2014/main" id="{9A7CE41C-D808-4947-8429-D3E548B9571B}"/>
                    </a:ext>
                  </a:extLst>
                </p14:cNvPr>
                <p14:cNvContentPartPr/>
                <p14:nvPr/>
              </p14:nvContentPartPr>
              <p14:xfrm>
                <a:off x="3558157" y="5614891"/>
                <a:ext cx="143640" cy="231480"/>
              </p14:xfrm>
            </p:contentPart>
          </mc:Choice>
          <mc:Fallback xmlns="">
            <p:pic>
              <p:nvPicPr>
                <p:cNvPr id="193" name="Freihand 192">
                  <a:extLst>
                    <a:ext uri="{FF2B5EF4-FFF2-40B4-BE49-F238E27FC236}">
                      <a16:creationId xmlns:a16="http://schemas.microsoft.com/office/drawing/2014/main" id="{9A7CE41C-D808-4947-8429-D3E548B9571B}"/>
                    </a:ext>
                  </a:extLst>
                </p:cNvPr>
                <p:cNvPicPr/>
                <p:nvPr/>
              </p:nvPicPr>
              <p:blipFill>
                <a:blip r:embed="rId196"/>
                <a:stretch>
                  <a:fillRect/>
                </a:stretch>
              </p:blipFill>
              <p:spPr>
                <a:xfrm>
                  <a:off x="3553837" y="5610571"/>
                  <a:ext cx="152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4" name="Freihand 193">
                  <a:extLst>
                    <a:ext uri="{FF2B5EF4-FFF2-40B4-BE49-F238E27FC236}">
                      <a16:creationId xmlns:a16="http://schemas.microsoft.com/office/drawing/2014/main" id="{35278FD0-8EB3-412C-A587-6E73E0B851AB}"/>
                    </a:ext>
                  </a:extLst>
                </p14:cNvPr>
                <p14:cNvContentPartPr/>
                <p14:nvPr/>
              </p14:nvContentPartPr>
              <p14:xfrm>
                <a:off x="3726277" y="5543251"/>
                <a:ext cx="15120" cy="118080"/>
              </p14:xfrm>
            </p:contentPart>
          </mc:Choice>
          <mc:Fallback xmlns="">
            <p:pic>
              <p:nvPicPr>
                <p:cNvPr id="194" name="Freihand 193">
                  <a:extLst>
                    <a:ext uri="{FF2B5EF4-FFF2-40B4-BE49-F238E27FC236}">
                      <a16:creationId xmlns:a16="http://schemas.microsoft.com/office/drawing/2014/main" id="{35278FD0-8EB3-412C-A587-6E73E0B851AB}"/>
                    </a:ext>
                  </a:extLst>
                </p:cNvPr>
                <p:cNvPicPr/>
                <p:nvPr/>
              </p:nvPicPr>
              <p:blipFill>
                <a:blip r:embed="rId198"/>
                <a:stretch>
                  <a:fillRect/>
                </a:stretch>
              </p:blipFill>
              <p:spPr>
                <a:xfrm>
                  <a:off x="3721957" y="5538931"/>
                  <a:ext cx="23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5" name="Freihand 194">
                  <a:extLst>
                    <a:ext uri="{FF2B5EF4-FFF2-40B4-BE49-F238E27FC236}">
                      <a16:creationId xmlns:a16="http://schemas.microsoft.com/office/drawing/2014/main" id="{059CFEF3-4541-470E-88C7-E26F8D566CEB}"/>
                    </a:ext>
                  </a:extLst>
                </p14:cNvPr>
                <p14:cNvContentPartPr/>
                <p14:nvPr/>
              </p14:nvContentPartPr>
              <p14:xfrm>
                <a:off x="3616117" y="5504371"/>
                <a:ext cx="247680" cy="152280"/>
              </p14:xfrm>
            </p:contentPart>
          </mc:Choice>
          <mc:Fallback xmlns="">
            <p:pic>
              <p:nvPicPr>
                <p:cNvPr id="195" name="Freihand 194">
                  <a:extLst>
                    <a:ext uri="{FF2B5EF4-FFF2-40B4-BE49-F238E27FC236}">
                      <a16:creationId xmlns:a16="http://schemas.microsoft.com/office/drawing/2014/main" id="{059CFEF3-4541-470E-88C7-E26F8D566CEB}"/>
                    </a:ext>
                  </a:extLst>
                </p:cNvPr>
                <p:cNvPicPr/>
                <p:nvPr/>
              </p:nvPicPr>
              <p:blipFill>
                <a:blip r:embed="rId200"/>
                <a:stretch>
                  <a:fillRect/>
                </a:stretch>
              </p:blipFill>
              <p:spPr>
                <a:xfrm>
                  <a:off x="3611797" y="5500051"/>
                  <a:ext cx="256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6" name="Freihand 195">
                  <a:extLst>
                    <a:ext uri="{FF2B5EF4-FFF2-40B4-BE49-F238E27FC236}">
                      <a16:creationId xmlns:a16="http://schemas.microsoft.com/office/drawing/2014/main" id="{AED272A4-034D-4613-870E-98A4819EE186}"/>
                    </a:ext>
                  </a:extLst>
                </p14:cNvPr>
                <p14:cNvContentPartPr/>
                <p14:nvPr/>
              </p14:nvContentPartPr>
              <p14:xfrm>
                <a:off x="3969637" y="5655571"/>
                <a:ext cx="23760" cy="134640"/>
              </p14:xfrm>
            </p:contentPart>
          </mc:Choice>
          <mc:Fallback xmlns="">
            <p:pic>
              <p:nvPicPr>
                <p:cNvPr id="196" name="Freihand 195">
                  <a:extLst>
                    <a:ext uri="{FF2B5EF4-FFF2-40B4-BE49-F238E27FC236}">
                      <a16:creationId xmlns:a16="http://schemas.microsoft.com/office/drawing/2014/main" id="{AED272A4-034D-4613-870E-98A4819EE186}"/>
                    </a:ext>
                  </a:extLst>
                </p:cNvPr>
                <p:cNvPicPr/>
                <p:nvPr/>
              </p:nvPicPr>
              <p:blipFill>
                <a:blip r:embed="rId202"/>
                <a:stretch>
                  <a:fillRect/>
                </a:stretch>
              </p:blipFill>
              <p:spPr>
                <a:xfrm>
                  <a:off x="3965317" y="5651251"/>
                  <a:ext cx="32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97" name="Freihand 196">
                  <a:extLst>
                    <a:ext uri="{FF2B5EF4-FFF2-40B4-BE49-F238E27FC236}">
                      <a16:creationId xmlns:a16="http://schemas.microsoft.com/office/drawing/2014/main" id="{11A8FBC4-0529-4020-B1EE-55B392617DC6}"/>
                    </a:ext>
                  </a:extLst>
                </p14:cNvPr>
                <p14:cNvContentPartPr/>
                <p14:nvPr/>
              </p14:nvContentPartPr>
              <p14:xfrm>
                <a:off x="3979357" y="5583931"/>
                <a:ext cx="38520" cy="41040"/>
              </p14:xfrm>
            </p:contentPart>
          </mc:Choice>
          <mc:Fallback xmlns="">
            <p:pic>
              <p:nvPicPr>
                <p:cNvPr id="197" name="Freihand 196">
                  <a:extLst>
                    <a:ext uri="{FF2B5EF4-FFF2-40B4-BE49-F238E27FC236}">
                      <a16:creationId xmlns:a16="http://schemas.microsoft.com/office/drawing/2014/main" id="{11A8FBC4-0529-4020-B1EE-55B392617DC6}"/>
                    </a:ext>
                  </a:extLst>
                </p:cNvPr>
                <p:cNvPicPr/>
                <p:nvPr/>
              </p:nvPicPr>
              <p:blipFill>
                <a:blip r:embed="rId204"/>
                <a:stretch>
                  <a:fillRect/>
                </a:stretch>
              </p:blipFill>
              <p:spPr>
                <a:xfrm>
                  <a:off x="3975037" y="5579611"/>
                  <a:ext cx="47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8" name="Freihand 197">
                  <a:extLst>
                    <a:ext uri="{FF2B5EF4-FFF2-40B4-BE49-F238E27FC236}">
                      <a16:creationId xmlns:a16="http://schemas.microsoft.com/office/drawing/2014/main" id="{B3E9314F-4A2E-4B89-B67E-722D702BF3DD}"/>
                    </a:ext>
                  </a:extLst>
                </p14:cNvPr>
                <p14:cNvContentPartPr/>
                <p14:nvPr/>
              </p14:nvContentPartPr>
              <p14:xfrm>
                <a:off x="4018237" y="5657011"/>
                <a:ext cx="128880" cy="130320"/>
              </p14:xfrm>
            </p:contentPart>
          </mc:Choice>
          <mc:Fallback xmlns="">
            <p:pic>
              <p:nvPicPr>
                <p:cNvPr id="198" name="Freihand 197">
                  <a:extLst>
                    <a:ext uri="{FF2B5EF4-FFF2-40B4-BE49-F238E27FC236}">
                      <a16:creationId xmlns:a16="http://schemas.microsoft.com/office/drawing/2014/main" id="{B3E9314F-4A2E-4B89-B67E-722D702BF3DD}"/>
                    </a:ext>
                  </a:extLst>
                </p:cNvPr>
                <p:cNvPicPr/>
                <p:nvPr/>
              </p:nvPicPr>
              <p:blipFill>
                <a:blip r:embed="rId206"/>
                <a:stretch>
                  <a:fillRect/>
                </a:stretch>
              </p:blipFill>
              <p:spPr>
                <a:xfrm>
                  <a:off x="4013917" y="5652691"/>
                  <a:ext cx="137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99" name="Freihand 198">
                  <a:extLst>
                    <a:ext uri="{FF2B5EF4-FFF2-40B4-BE49-F238E27FC236}">
                      <a16:creationId xmlns:a16="http://schemas.microsoft.com/office/drawing/2014/main" id="{5692428B-D626-4388-BF6A-92379E117593}"/>
                    </a:ext>
                  </a:extLst>
                </p14:cNvPr>
                <p14:cNvContentPartPr/>
                <p14:nvPr/>
              </p14:nvContentPartPr>
              <p14:xfrm>
                <a:off x="4260877" y="5700931"/>
                <a:ext cx="96120" cy="101160"/>
              </p14:xfrm>
            </p:contentPart>
          </mc:Choice>
          <mc:Fallback xmlns="">
            <p:pic>
              <p:nvPicPr>
                <p:cNvPr id="199" name="Freihand 198">
                  <a:extLst>
                    <a:ext uri="{FF2B5EF4-FFF2-40B4-BE49-F238E27FC236}">
                      <a16:creationId xmlns:a16="http://schemas.microsoft.com/office/drawing/2014/main" id="{5692428B-D626-4388-BF6A-92379E117593}"/>
                    </a:ext>
                  </a:extLst>
                </p:cNvPr>
                <p:cNvPicPr/>
                <p:nvPr/>
              </p:nvPicPr>
              <p:blipFill>
                <a:blip r:embed="rId208"/>
                <a:stretch>
                  <a:fillRect/>
                </a:stretch>
              </p:blipFill>
              <p:spPr>
                <a:xfrm>
                  <a:off x="4256557" y="5696611"/>
                  <a:ext cx="104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00" name="Freihand 199">
                  <a:extLst>
                    <a:ext uri="{FF2B5EF4-FFF2-40B4-BE49-F238E27FC236}">
                      <a16:creationId xmlns:a16="http://schemas.microsoft.com/office/drawing/2014/main" id="{FCAC3136-8B5A-4D3B-9613-C1B460E5B2CC}"/>
                    </a:ext>
                  </a:extLst>
                </p14:cNvPr>
                <p14:cNvContentPartPr/>
                <p14:nvPr/>
              </p14:nvContentPartPr>
              <p14:xfrm>
                <a:off x="4399477" y="5555131"/>
                <a:ext cx="886680" cy="379080"/>
              </p14:xfrm>
            </p:contentPart>
          </mc:Choice>
          <mc:Fallback xmlns="">
            <p:pic>
              <p:nvPicPr>
                <p:cNvPr id="200" name="Freihand 199">
                  <a:extLst>
                    <a:ext uri="{FF2B5EF4-FFF2-40B4-BE49-F238E27FC236}">
                      <a16:creationId xmlns:a16="http://schemas.microsoft.com/office/drawing/2014/main" id="{FCAC3136-8B5A-4D3B-9613-C1B460E5B2CC}"/>
                    </a:ext>
                  </a:extLst>
                </p:cNvPr>
                <p:cNvPicPr/>
                <p:nvPr/>
              </p:nvPicPr>
              <p:blipFill>
                <a:blip r:embed="rId210"/>
                <a:stretch>
                  <a:fillRect/>
                </a:stretch>
              </p:blipFill>
              <p:spPr>
                <a:xfrm>
                  <a:off x="4395157" y="5550811"/>
                  <a:ext cx="8953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01" name="Freihand 200">
                  <a:extLst>
                    <a:ext uri="{FF2B5EF4-FFF2-40B4-BE49-F238E27FC236}">
                      <a16:creationId xmlns:a16="http://schemas.microsoft.com/office/drawing/2014/main" id="{E8E4D4D6-15C4-4528-979F-2A623CE22F1B}"/>
                    </a:ext>
                  </a:extLst>
                </p14:cNvPr>
                <p14:cNvContentPartPr/>
                <p14:nvPr/>
              </p14:nvContentPartPr>
              <p14:xfrm>
                <a:off x="5158717" y="5422651"/>
                <a:ext cx="248760" cy="223920"/>
              </p14:xfrm>
            </p:contentPart>
          </mc:Choice>
          <mc:Fallback xmlns="">
            <p:pic>
              <p:nvPicPr>
                <p:cNvPr id="201" name="Freihand 200">
                  <a:extLst>
                    <a:ext uri="{FF2B5EF4-FFF2-40B4-BE49-F238E27FC236}">
                      <a16:creationId xmlns:a16="http://schemas.microsoft.com/office/drawing/2014/main" id="{E8E4D4D6-15C4-4528-979F-2A623CE22F1B}"/>
                    </a:ext>
                  </a:extLst>
                </p:cNvPr>
                <p:cNvPicPr/>
                <p:nvPr/>
              </p:nvPicPr>
              <p:blipFill>
                <a:blip r:embed="rId212"/>
                <a:stretch>
                  <a:fillRect/>
                </a:stretch>
              </p:blipFill>
              <p:spPr>
                <a:xfrm>
                  <a:off x="5154397" y="5418331"/>
                  <a:ext cx="2574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2" name="Freihand 201">
                  <a:extLst>
                    <a:ext uri="{FF2B5EF4-FFF2-40B4-BE49-F238E27FC236}">
                      <a16:creationId xmlns:a16="http://schemas.microsoft.com/office/drawing/2014/main" id="{64F48B6D-04AC-4D55-A81D-BF229144BFB1}"/>
                    </a:ext>
                  </a:extLst>
                </p14:cNvPr>
                <p14:cNvContentPartPr/>
                <p14:nvPr/>
              </p14:nvContentPartPr>
              <p14:xfrm>
                <a:off x="5373997" y="5739091"/>
                <a:ext cx="23040" cy="39240"/>
              </p14:xfrm>
            </p:contentPart>
          </mc:Choice>
          <mc:Fallback xmlns="">
            <p:pic>
              <p:nvPicPr>
                <p:cNvPr id="202" name="Freihand 201">
                  <a:extLst>
                    <a:ext uri="{FF2B5EF4-FFF2-40B4-BE49-F238E27FC236}">
                      <a16:creationId xmlns:a16="http://schemas.microsoft.com/office/drawing/2014/main" id="{64F48B6D-04AC-4D55-A81D-BF229144BFB1}"/>
                    </a:ext>
                  </a:extLst>
                </p:cNvPr>
                <p:cNvPicPr/>
                <p:nvPr/>
              </p:nvPicPr>
              <p:blipFill>
                <a:blip r:embed="rId214"/>
                <a:stretch>
                  <a:fillRect/>
                </a:stretch>
              </p:blipFill>
              <p:spPr>
                <a:xfrm>
                  <a:off x="5369677" y="5734771"/>
                  <a:ext cx="3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8" name="Freihand 247">
                  <a:extLst>
                    <a:ext uri="{FF2B5EF4-FFF2-40B4-BE49-F238E27FC236}">
                      <a16:creationId xmlns:a16="http://schemas.microsoft.com/office/drawing/2014/main" id="{C3B865AF-BAAB-40A0-ABF3-B4449723499C}"/>
                    </a:ext>
                  </a:extLst>
                </p14:cNvPr>
                <p14:cNvContentPartPr/>
                <p14:nvPr/>
              </p14:nvContentPartPr>
              <p14:xfrm>
                <a:off x="1633237" y="6054451"/>
                <a:ext cx="494280" cy="138240"/>
              </p14:xfrm>
            </p:contentPart>
          </mc:Choice>
          <mc:Fallback xmlns="">
            <p:pic>
              <p:nvPicPr>
                <p:cNvPr id="248" name="Freihand 247">
                  <a:extLst>
                    <a:ext uri="{FF2B5EF4-FFF2-40B4-BE49-F238E27FC236}">
                      <a16:creationId xmlns:a16="http://schemas.microsoft.com/office/drawing/2014/main" id="{C3B865AF-BAAB-40A0-ABF3-B4449723499C}"/>
                    </a:ext>
                  </a:extLst>
                </p:cNvPr>
                <p:cNvPicPr/>
                <p:nvPr/>
              </p:nvPicPr>
              <p:blipFill>
                <a:blip r:embed="rId216"/>
                <a:stretch>
                  <a:fillRect/>
                </a:stretch>
              </p:blipFill>
              <p:spPr>
                <a:xfrm>
                  <a:off x="1628917" y="6050131"/>
                  <a:ext cx="502920" cy="146880"/>
                </a:xfrm>
                <a:prstGeom prst="rect">
                  <a:avLst/>
                </a:prstGeom>
              </p:spPr>
            </p:pic>
          </mc:Fallback>
        </mc:AlternateContent>
      </p:grpSp>
      <p:grpSp>
        <p:nvGrpSpPr>
          <p:cNvPr id="255" name="Gruppieren 254">
            <a:extLst>
              <a:ext uri="{FF2B5EF4-FFF2-40B4-BE49-F238E27FC236}">
                <a16:creationId xmlns:a16="http://schemas.microsoft.com/office/drawing/2014/main" id="{80332CC7-E08F-435D-8D84-0485FAFE89D9}"/>
              </a:ext>
            </a:extLst>
          </p:cNvPr>
          <p:cNvGrpSpPr/>
          <p:nvPr/>
        </p:nvGrpSpPr>
        <p:grpSpPr>
          <a:xfrm>
            <a:off x="289717" y="1246291"/>
            <a:ext cx="773280" cy="43200"/>
            <a:chOff x="289717" y="1246291"/>
            <a:chExt cx="773280" cy="43200"/>
          </a:xfrm>
        </p:grpSpPr>
        <mc:AlternateContent xmlns:mc="http://schemas.openxmlformats.org/markup-compatibility/2006" xmlns:p14="http://schemas.microsoft.com/office/powerpoint/2010/main">
          <mc:Choice Requires="p14">
            <p:contentPart p14:bwMode="auto" r:id="rId217">
              <p14:nvContentPartPr>
                <p14:cNvPr id="250" name="Freihand 249">
                  <a:extLst>
                    <a:ext uri="{FF2B5EF4-FFF2-40B4-BE49-F238E27FC236}">
                      <a16:creationId xmlns:a16="http://schemas.microsoft.com/office/drawing/2014/main" id="{A11090FA-E3D8-4177-B77C-1DF87E24A4EE}"/>
                    </a:ext>
                  </a:extLst>
                </p14:cNvPr>
                <p14:cNvContentPartPr/>
                <p14:nvPr/>
              </p14:nvContentPartPr>
              <p14:xfrm>
                <a:off x="289717" y="1277251"/>
                <a:ext cx="216360" cy="12240"/>
              </p14:xfrm>
            </p:contentPart>
          </mc:Choice>
          <mc:Fallback xmlns="">
            <p:pic>
              <p:nvPicPr>
                <p:cNvPr id="250" name="Freihand 249">
                  <a:extLst>
                    <a:ext uri="{FF2B5EF4-FFF2-40B4-BE49-F238E27FC236}">
                      <a16:creationId xmlns:a16="http://schemas.microsoft.com/office/drawing/2014/main" id="{A11090FA-E3D8-4177-B77C-1DF87E24A4EE}"/>
                    </a:ext>
                  </a:extLst>
                </p:cNvPr>
                <p:cNvPicPr/>
                <p:nvPr/>
              </p:nvPicPr>
              <p:blipFill>
                <a:blip r:embed="rId218"/>
                <a:stretch>
                  <a:fillRect/>
                </a:stretch>
              </p:blipFill>
              <p:spPr>
                <a:xfrm>
                  <a:off x="285397" y="1272931"/>
                  <a:ext cx="225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51" name="Freihand 250">
                  <a:extLst>
                    <a:ext uri="{FF2B5EF4-FFF2-40B4-BE49-F238E27FC236}">
                      <a16:creationId xmlns:a16="http://schemas.microsoft.com/office/drawing/2014/main" id="{9E13DA58-24DD-4999-A08B-DC1DD7E732D2}"/>
                    </a:ext>
                  </a:extLst>
                </p14:cNvPr>
                <p14:cNvContentPartPr/>
                <p14:nvPr/>
              </p14:nvContentPartPr>
              <p14:xfrm>
                <a:off x="614437" y="1246291"/>
                <a:ext cx="448560" cy="18360"/>
              </p14:xfrm>
            </p:contentPart>
          </mc:Choice>
          <mc:Fallback xmlns="">
            <p:pic>
              <p:nvPicPr>
                <p:cNvPr id="251" name="Freihand 250">
                  <a:extLst>
                    <a:ext uri="{FF2B5EF4-FFF2-40B4-BE49-F238E27FC236}">
                      <a16:creationId xmlns:a16="http://schemas.microsoft.com/office/drawing/2014/main" id="{9E13DA58-24DD-4999-A08B-DC1DD7E732D2}"/>
                    </a:ext>
                  </a:extLst>
                </p:cNvPr>
                <p:cNvPicPr/>
                <p:nvPr/>
              </p:nvPicPr>
              <p:blipFill>
                <a:blip r:embed="rId220"/>
                <a:stretch>
                  <a:fillRect/>
                </a:stretch>
              </p:blipFill>
              <p:spPr>
                <a:xfrm>
                  <a:off x="610117" y="1241971"/>
                  <a:ext cx="457200" cy="27000"/>
                </a:xfrm>
                <a:prstGeom prst="rect">
                  <a:avLst/>
                </a:prstGeom>
              </p:spPr>
            </p:pic>
          </mc:Fallback>
        </mc:AlternateContent>
      </p:grpSp>
      <p:grpSp>
        <p:nvGrpSpPr>
          <p:cNvPr id="254" name="Gruppieren 253">
            <a:extLst>
              <a:ext uri="{FF2B5EF4-FFF2-40B4-BE49-F238E27FC236}">
                <a16:creationId xmlns:a16="http://schemas.microsoft.com/office/drawing/2014/main" id="{29DBC603-2F9C-4217-8794-0E97C0F93137}"/>
              </a:ext>
            </a:extLst>
          </p:cNvPr>
          <p:cNvGrpSpPr/>
          <p:nvPr/>
        </p:nvGrpSpPr>
        <p:grpSpPr>
          <a:xfrm>
            <a:off x="1321477" y="1222171"/>
            <a:ext cx="762840" cy="37080"/>
            <a:chOff x="1321477" y="1222171"/>
            <a:chExt cx="762840" cy="37080"/>
          </a:xfrm>
        </p:grpSpPr>
        <mc:AlternateContent xmlns:mc="http://schemas.openxmlformats.org/markup-compatibility/2006" xmlns:p14="http://schemas.microsoft.com/office/powerpoint/2010/main">
          <mc:Choice Requires="p14">
            <p:contentPart p14:bwMode="auto" r:id="rId221">
              <p14:nvContentPartPr>
                <p14:cNvPr id="252" name="Freihand 251">
                  <a:extLst>
                    <a:ext uri="{FF2B5EF4-FFF2-40B4-BE49-F238E27FC236}">
                      <a16:creationId xmlns:a16="http://schemas.microsoft.com/office/drawing/2014/main" id="{52C36B3A-3E6A-4382-9989-FF2DBF6151AB}"/>
                    </a:ext>
                  </a:extLst>
                </p14:cNvPr>
                <p14:cNvContentPartPr/>
                <p14:nvPr/>
              </p14:nvContentPartPr>
              <p14:xfrm>
                <a:off x="1321477" y="1240171"/>
                <a:ext cx="261720" cy="19080"/>
              </p14:xfrm>
            </p:contentPart>
          </mc:Choice>
          <mc:Fallback xmlns="">
            <p:pic>
              <p:nvPicPr>
                <p:cNvPr id="252" name="Freihand 251">
                  <a:extLst>
                    <a:ext uri="{FF2B5EF4-FFF2-40B4-BE49-F238E27FC236}">
                      <a16:creationId xmlns:a16="http://schemas.microsoft.com/office/drawing/2014/main" id="{52C36B3A-3E6A-4382-9989-FF2DBF6151AB}"/>
                    </a:ext>
                  </a:extLst>
                </p:cNvPr>
                <p:cNvPicPr/>
                <p:nvPr/>
              </p:nvPicPr>
              <p:blipFill>
                <a:blip r:embed="rId222"/>
                <a:stretch>
                  <a:fillRect/>
                </a:stretch>
              </p:blipFill>
              <p:spPr>
                <a:xfrm>
                  <a:off x="1317157" y="1235851"/>
                  <a:ext cx="270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53" name="Freihand 252">
                  <a:extLst>
                    <a:ext uri="{FF2B5EF4-FFF2-40B4-BE49-F238E27FC236}">
                      <a16:creationId xmlns:a16="http://schemas.microsoft.com/office/drawing/2014/main" id="{B788345E-B2A0-4F80-8957-55D895890240}"/>
                    </a:ext>
                  </a:extLst>
                </p14:cNvPr>
                <p14:cNvContentPartPr/>
                <p14:nvPr/>
              </p14:nvContentPartPr>
              <p14:xfrm>
                <a:off x="1784437" y="1222171"/>
                <a:ext cx="299880" cy="12960"/>
              </p14:xfrm>
            </p:contentPart>
          </mc:Choice>
          <mc:Fallback xmlns="">
            <p:pic>
              <p:nvPicPr>
                <p:cNvPr id="253" name="Freihand 252">
                  <a:extLst>
                    <a:ext uri="{FF2B5EF4-FFF2-40B4-BE49-F238E27FC236}">
                      <a16:creationId xmlns:a16="http://schemas.microsoft.com/office/drawing/2014/main" id="{B788345E-B2A0-4F80-8957-55D895890240}"/>
                    </a:ext>
                  </a:extLst>
                </p:cNvPr>
                <p:cNvPicPr/>
                <p:nvPr/>
              </p:nvPicPr>
              <p:blipFill>
                <a:blip r:embed="rId224"/>
                <a:stretch>
                  <a:fillRect/>
                </a:stretch>
              </p:blipFill>
              <p:spPr>
                <a:xfrm>
                  <a:off x="1780117" y="1217851"/>
                  <a:ext cx="308520" cy="21600"/>
                </a:xfrm>
                <a:prstGeom prst="rect">
                  <a:avLst/>
                </a:prstGeom>
              </p:spPr>
            </p:pic>
          </mc:Fallback>
        </mc:AlternateContent>
      </p:grpSp>
      <p:grpSp>
        <p:nvGrpSpPr>
          <p:cNvPr id="262" name="Gruppieren 261">
            <a:extLst>
              <a:ext uri="{FF2B5EF4-FFF2-40B4-BE49-F238E27FC236}">
                <a16:creationId xmlns:a16="http://schemas.microsoft.com/office/drawing/2014/main" id="{9AC9C144-2E24-4EE0-BEF2-35F0BF717196}"/>
              </a:ext>
            </a:extLst>
          </p:cNvPr>
          <p:cNvGrpSpPr/>
          <p:nvPr/>
        </p:nvGrpSpPr>
        <p:grpSpPr>
          <a:xfrm>
            <a:off x="42757" y="1127851"/>
            <a:ext cx="314640" cy="298800"/>
            <a:chOff x="42757" y="1127851"/>
            <a:chExt cx="314640" cy="298800"/>
          </a:xfrm>
        </p:grpSpPr>
        <mc:AlternateContent xmlns:mc="http://schemas.openxmlformats.org/markup-compatibility/2006" xmlns:p14="http://schemas.microsoft.com/office/powerpoint/2010/main">
          <mc:Choice Requires="p14">
            <p:contentPart p14:bwMode="auto" r:id="rId225">
              <p14:nvContentPartPr>
                <p14:cNvPr id="256" name="Freihand 255">
                  <a:extLst>
                    <a:ext uri="{FF2B5EF4-FFF2-40B4-BE49-F238E27FC236}">
                      <a16:creationId xmlns:a16="http://schemas.microsoft.com/office/drawing/2014/main" id="{20A544F9-C7A0-4E22-8472-7C144E1FC897}"/>
                    </a:ext>
                  </a:extLst>
                </p14:cNvPr>
                <p14:cNvContentPartPr/>
                <p14:nvPr/>
              </p14:nvContentPartPr>
              <p14:xfrm>
                <a:off x="42757" y="1185451"/>
                <a:ext cx="87120" cy="108000"/>
              </p14:xfrm>
            </p:contentPart>
          </mc:Choice>
          <mc:Fallback xmlns="">
            <p:pic>
              <p:nvPicPr>
                <p:cNvPr id="256" name="Freihand 255">
                  <a:extLst>
                    <a:ext uri="{FF2B5EF4-FFF2-40B4-BE49-F238E27FC236}">
                      <a16:creationId xmlns:a16="http://schemas.microsoft.com/office/drawing/2014/main" id="{20A544F9-C7A0-4E22-8472-7C144E1FC897}"/>
                    </a:ext>
                  </a:extLst>
                </p:cNvPr>
                <p:cNvPicPr/>
                <p:nvPr/>
              </p:nvPicPr>
              <p:blipFill>
                <a:blip r:embed="rId226"/>
                <a:stretch>
                  <a:fillRect/>
                </a:stretch>
              </p:blipFill>
              <p:spPr>
                <a:xfrm>
                  <a:off x="38437" y="1181131"/>
                  <a:ext cx="95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57" name="Freihand 256">
                  <a:extLst>
                    <a:ext uri="{FF2B5EF4-FFF2-40B4-BE49-F238E27FC236}">
                      <a16:creationId xmlns:a16="http://schemas.microsoft.com/office/drawing/2014/main" id="{8BA2746F-FF61-45A1-8F6D-DC85EBD341A1}"/>
                    </a:ext>
                  </a:extLst>
                </p14:cNvPr>
                <p14:cNvContentPartPr/>
                <p14:nvPr/>
              </p14:nvContentPartPr>
              <p14:xfrm>
                <a:off x="95677" y="1244851"/>
                <a:ext cx="88920" cy="77760"/>
              </p14:xfrm>
            </p:contentPart>
          </mc:Choice>
          <mc:Fallback xmlns="">
            <p:pic>
              <p:nvPicPr>
                <p:cNvPr id="257" name="Freihand 256">
                  <a:extLst>
                    <a:ext uri="{FF2B5EF4-FFF2-40B4-BE49-F238E27FC236}">
                      <a16:creationId xmlns:a16="http://schemas.microsoft.com/office/drawing/2014/main" id="{8BA2746F-FF61-45A1-8F6D-DC85EBD341A1}"/>
                    </a:ext>
                  </a:extLst>
                </p:cNvPr>
                <p:cNvPicPr/>
                <p:nvPr/>
              </p:nvPicPr>
              <p:blipFill>
                <a:blip r:embed="rId228"/>
                <a:stretch>
                  <a:fillRect/>
                </a:stretch>
              </p:blipFill>
              <p:spPr>
                <a:xfrm>
                  <a:off x="91357" y="1240531"/>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58" name="Freihand 257">
                  <a:extLst>
                    <a:ext uri="{FF2B5EF4-FFF2-40B4-BE49-F238E27FC236}">
                      <a16:creationId xmlns:a16="http://schemas.microsoft.com/office/drawing/2014/main" id="{E8A21D02-5C60-486E-BC0C-5440BDDB8C53}"/>
                    </a:ext>
                  </a:extLst>
                </p14:cNvPr>
                <p14:cNvContentPartPr/>
                <p14:nvPr/>
              </p14:nvContentPartPr>
              <p14:xfrm>
                <a:off x="155077" y="1146931"/>
                <a:ext cx="66240" cy="127800"/>
              </p14:xfrm>
            </p:contentPart>
          </mc:Choice>
          <mc:Fallback xmlns="">
            <p:pic>
              <p:nvPicPr>
                <p:cNvPr id="258" name="Freihand 257">
                  <a:extLst>
                    <a:ext uri="{FF2B5EF4-FFF2-40B4-BE49-F238E27FC236}">
                      <a16:creationId xmlns:a16="http://schemas.microsoft.com/office/drawing/2014/main" id="{E8A21D02-5C60-486E-BC0C-5440BDDB8C53}"/>
                    </a:ext>
                  </a:extLst>
                </p:cNvPr>
                <p:cNvPicPr/>
                <p:nvPr/>
              </p:nvPicPr>
              <p:blipFill>
                <a:blip r:embed="rId230"/>
                <a:stretch>
                  <a:fillRect/>
                </a:stretch>
              </p:blipFill>
              <p:spPr>
                <a:xfrm>
                  <a:off x="150757" y="1142611"/>
                  <a:ext cx="74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59" name="Freihand 258">
                  <a:extLst>
                    <a:ext uri="{FF2B5EF4-FFF2-40B4-BE49-F238E27FC236}">
                      <a16:creationId xmlns:a16="http://schemas.microsoft.com/office/drawing/2014/main" id="{322A8B5B-A8BD-4521-B63C-049F2859EFC0}"/>
                    </a:ext>
                  </a:extLst>
                </p14:cNvPr>
                <p14:cNvContentPartPr/>
                <p14:nvPr/>
              </p14:nvContentPartPr>
              <p14:xfrm>
                <a:off x="208717" y="1174651"/>
                <a:ext cx="67320" cy="127440"/>
              </p14:xfrm>
            </p:contentPart>
          </mc:Choice>
          <mc:Fallback xmlns="">
            <p:pic>
              <p:nvPicPr>
                <p:cNvPr id="259" name="Freihand 258">
                  <a:extLst>
                    <a:ext uri="{FF2B5EF4-FFF2-40B4-BE49-F238E27FC236}">
                      <a16:creationId xmlns:a16="http://schemas.microsoft.com/office/drawing/2014/main" id="{322A8B5B-A8BD-4521-B63C-049F2859EFC0}"/>
                    </a:ext>
                  </a:extLst>
                </p:cNvPr>
                <p:cNvPicPr/>
                <p:nvPr/>
              </p:nvPicPr>
              <p:blipFill>
                <a:blip r:embed="rId232"/>
                <a:stretch>
                  <a:fillRect/>
                </a:stretch>
              </p:blipFill>
              <p:spPr>
                <a:xfrm>
                  <a:off x="204397" y="1170331"/>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0" name="Freihand 259">
                  <a:extLst>
                    <a:ext uri="{FF2B5EF4-FFF2-40B4-BE49-F238E27FC236}">
                      <a16:creationId xmlns:a16="http://schemas.microsoft.com/office/drawing/2014/main" id="{8E4BEE52-BF8C-4A7D-BBA7-EAE7F9992CA3}"/>
                    </a:ext>
                  </a:extLst>
                </p14:cNvPr>
                <p14:cNvContentPartPr/>
                <p14:nvPr/>
              </p14:nvContentPartPr>
              <p14:xfrm>
                <a:off x="236437" y="1253851"/>
                <a:ext cx="76320" cy="76320"/>
              </p14:xfrm>
            </p:contentPart>
          </mc:Choice>
          <mc:Fallback xmlns="">
            <p:pic>
              <p:nvPicPr>
                <p:cNvPr id="260" name="Freihand 259">
                  <a:extLst>
                    <a:ext uri="{FF2B5EF4-FFF2-40B4-BE49-F238E27FC236}">
                      <a16:creationId xmlns:a16="http://schemas.microsoft.com/office/drawing/2014/main" id="{8E4BEE52-BF8C-4A7D-BBA7-EAE7F9992CA3}"/>
                    </a:ext>
                  </a:extLst>
                </p:cNvPr>
                <p:cNvPicPr/>
                <p:nvPr/>
              </p:nvPicPr>
              <p:blipFill>
                <a:blip r:embed="rId234"/>
                <a:stretch>
                  <a:fillRect/>
                </a:stretch>
              </p:blipFill>
              <p:spPr>
                <a:xfrm>
                  <a:off x="232117" y="1249531"/>
                  <a:ext cx="84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1" name="Freihand 260">
                  <a:extLst>
                    <a:ext uri="{FF2B5EF4-FFF2-40B4-BE49-F238E27FC236}">
                      <a16:creationId xmlns:a16="http://schemas.microsoft.com/office/drawing/2014/main" id="{3EF783F5-1236-442F-BB53-3220E251CD7B}"/>
                    </a:ext>
                  </a:extLst>
                </p14:cNvPr>
                <p14:cNvContentPartPr/>
                <p14:nvPr/>
              </p14:nvContentPartPr>
              <p14:xfrm>
                <a:off x="281077" y="1127851"/>
                <a:ext cx="76320" cy="298800"/>
              </p14:xfrm>
            </p:contentPart>
          </mc:Choice>
          <mc:Fallback xmlns="">
            <p:pic>
              <p:nvPicPr>
                <p:cNvPr id="261" name="Freihand 260">
                  <a:extLst>
                    <a:ext uri="{FF2B5EF4-FFF2-40B4-BE49-F238E27FC236}">
                      <a16:creationId xmlns:a16="http://schemas.microsoft.com/office/drawing/2014/main" id="{3EF783F5-1236-442F-BB53-3220E251CD7B}"/>
                    </a:ext>
                  </a:extLst>
                </p:cNvPr>
                <p:cNvPicPr/>
                <p:nvPr/>
              </p:nvPicPr>
              <p:blipFill>
                <a:blip r:embed="rId236"/>
                <a:stretch>
                  <a:fillRect/>
                </a:stretch>
              </p:blipFill>
              <p:spPr>
                <a:xfrm>
                  <a:off x="276757" y="1123531"/>
                  <a:ext cx="84960" cy="30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63" name="Freihand 262">
                <a:extLst>
                  <a:ext uri="{FF2B5EF4-FFF2-40B4-BE49-F238E27FC236}">
                    <a16:creationId xmlns:a16="http://schemas.microsoft.com/office/drawing/2014/main" id="{AF0F5BBE-C3CF-48C6-9081-5D039FDDC81C}"/>
                  </a:ext>
                </a:extLst>
              </p14:cNvPr>
              <p14:cNvContentPartPr/>
              <p14:nvPr/>
            </p14:nvContentPartPr>
            <p14:xfrm>
              <a:off x="1988557" y="1194091"/>
              <a:ext cx="90720" cy="105840"/>
            </p14:xfrm>
          </p:contentPart>
        </mc:Choice>
        <mc:Fallback xmlns="">
          <p:pic>
            <p:nvPicPr>
              <p:cNvPr id="263" name="Freihand 262">
                <a:extLst>
                  <a:ext uri="{FF2B5EF4-FFF2-40B4-BE49-F238E27FC236}">
                    <a16:creationId xmlns:a16="http://schemas.microsoft.com/office/drawing/2014/main" id="{AF0F5BBE-C3CF-48C6-9081-5D039FDDC81C}"/>
                  </a:ext>
                </a:extLst>
              </p:cNvPr>
              <p:cNvPicPr/>
              <p:nvPr/>
            </p:nvPicPr>
            <p:blipFill>
              <a:blip r:embed="rId238"/>
              <a:stretch>
                <a:fillRect/>
              </a:stretch>
            </p:blipFill>
            <p:spPr>
              <a:xfrm>
                <a:off x="1984237" y="1189771"/>
                <a:ext cx="99360" cy="114480"/>
              </a:xfrm>
              <a:prstGeom prst="rect">
                <a:avLst/>
              </a:prstGeom>
            </p:spPr>
          </p:pic>
        </mc:Fallback>
      </mc:AlternateContent>
      <p:grpSp>
        <p:nvGrpSpPr>
          <p:cNvPr id="272" name="Gruppieren 271">
            <a:extLst>
              <a:ext uri="{FF2B5EF4-FFF2-40B4-BE49-F238E27FC236}">
                <a16:creationId xmlns:a16="http://schemas.microsoft.com/office/drawing/2014/main" id="{4E94A407-4A27-4583-A78B-52CD76C78755}"/>
              </a:ext>
            </a:extLst>
          </p:cNvPr>
          <p:cNvGrpSpPr/>
          <p:nvPr/>
        </p:nvGrpSpPr>
        <p:grpSpPr>
          <a:xfrm>
            <a:off x="2103397" y="1144051"/>
            <a:ext cx="2710440" cy="330840"/>
            <a:chOff x="2103397" y="1144051"/>
            <a:chExt cx="2710440" cy="330840"/>
          </a:xfrm>
        </p:grpSpPr>
        <mc:AlternateContent xmlns:mc="http://schemas.openxmlformats.org/markup-compatibility/2006" xmlns:p14="http://schemas.microsoft.com/office/powerpoint/2010/main">
          <mc:Choice Requires="p14">
            <p:contentPart p14:bwMode="auto" r:id="rId239">
              <p14:nvContentPartPr>
                <p14:cNvPr id="264" name="Freihand 263">
                  <a:extLst>
                    <a:ext uri="{FF2B5EF4-FFF2-40B4-BE49-F238E27FC236}">
                      <a16:creationId xmlns:a16="http://schemas.microsoft.com/office/drawing/2014/main" id="{4D5899ED-235B-49D9-BEFB-498903526432}"/>
                    </a:ext>
                  </a:extLst>
                </p14:cNvPr>
                <p14:cNvContentPartPr/>
                <p14:nvPr/>
              </p14:nvContentPartPr>
              <p14:xfrm>
                <a:off x="2103397" y="1204171"/>
                <a:ext cx="901800" cy="62280"/>
              </p14:xfrm>
            </p:contentPart>
          </mc:Choice>
          <mc:Fallback xmlns="">
            <p:pic>
              <p:nvPicPr>
                <p:cNvPr id="264" name="Freihand 263">
                  <a:extLst>
                    <a:ext uri="{FF2B5EF4-FFF2-40B4-BE49-F238E27FC236}">
                      <a16:creationId xmlns:a16="http://schemas.microsoft.com/office/drawing/2014/main" id="{4D5899ED-235B-49D9-BEFB-498903526432}"/>
                    </a:ext>
                  </a:extLst>
                </p:cNvPr>
                <p:cNvPicPr/>
                <p:nvPr/>
              </p:nvPicPr>
              <p:blipFill>
                <a:blip r:embed="rId240"/>
                <a:stretch>
                  <a:fillRect/>
                </a:stretch>
              </p:blipFill>
              <p:spPr>
                <a:xfrm>
                  <a:off x="2099077" y="1199851"/>
                  <a:ext cx="910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5" name="Freihand 264">
                  <a:extLst>
                    <a:ext uri="{FF2B5EF4-FFF2-40B4-BE49-F238E27FC236}">
                      <a16:creationId xmlns:a16="http://schemas.microsoft.com/office/drawing/2014/main" id="{E0FBB33B-A8E7-4875-AD61-0A1FDB7E8DBC}"/>
                    </a:ext>
                  </a:extLst>
                </p14:cNvPr>
                <p14:cNvContentPartPr/>
                <p14:nvPr/>
              </p14:nvContentPartPr>
              <p14:xfrm>
                <a:off x="3110317" y="1240531"/>
                <a:ext cx="473040" cy="45000"/>
              </p14:xfrm>
            </p:contentPart>
          </mc:Choice>
          <mc:Fallback xmlns="">
            <p:pic>
              <p:nvPicPr>
                <p:cNvPr id="265" name="Freihand 264">
                  <a:extLst>
                    <a:ext uri="{FF2B5EF4-FFF2-40B4-BE49-F238E27FC236}">
                      <a16:creationId xmlns:a16="http://schemas.microsoft.com/office/drawing/2014/main" id="{E0FBB33B-A8E7-4875-AD61-0A1FDB7E8DBC}"/>
                    </a:ext>
                  </a:extLst>
                </p:cNvPr>
                <p:cNvPicPr/>
                <p:nvPr/>
              </p:nvPicPr>
              <p:blipFill>
                <a:blip r:embed="rId242"/>
                <a:stretch>
                  <a:fillRect/>
                </a:stretch>
              </p:blipFill>
              <p:spPr>
                <a:xfrm>
                  <a:off x="3105997" y="1236211"/>
                  <a:ext cx="481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6" name="Freihand 265">
                  <a:extLst>
                    <a:ext uri="{FF2B5EF4-FFF2-40B4-BE49-F238E27FC236}">
                      <a16:creationId xmlns:a16="http://schemas.microsoft.com/office/drawing/2014/main" id="{1E54D5C2-ACFE-4252-B86A-0EBECE212402}"/>
                    </a:ext>
                  </a:extLst>
                </p14:cNvPr>
                <p14:cNvContentPartPr/>
                <p14:nvPr/>
              </p14:nvContentPartPr>
              <p14:xfrm>
                <a:off x="3660757" y="1286251"/>
                <a:ext cx="737640" cy="45000"/>
              </p14:xfrm>
            </p:contentPart>
          </mc:Choice>
          <mc:Fallback xmlns="">
            <p:pic>
              <p:nvPicPr>
                <p:cNvPr id="266" name="Freihand 265">
                  <a:extLst>
                    <a:ext uri="{FF2B5EF4-FFF2-40B4-BE49-F238E27FC236}">
                      <a16:creationId xmlns:a16="http://schemas.microsoft.com/office/drawing/2014/main" id="{1E54D5C2-ACFE-4252-B86A-0EBECE212402}"/>
                    </a:ext>
                  </a:extLst>
                </p:cNvPr>
                <p:cNvPicPr/>
                <p:nvPr/>
              </p:nvPicPr>
              <p:blipFill>
                <a:blip r:embed="rId244"/>
                <a:stretch>
                  <a:fillRect/>
                </a:stretch>
              </p:blipFill>
              <p:spPr>
                <a:xfrm>
                  <a:off x="3656437" y="1281931"/>
                  <a:ext cx="746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7" name="Freihand 266">
                  <a:extLst>
                    <a:ext uri="{FF2B5EF4-FFF2-40B4-BE49-F238E27FC236}">
                      <a16:creationId xmlns:a16="http://schemas.microsoft.com/office/drawing/2014/main" id="{031FF368-93C0-4B44-BD94-62F1EC1BD77D}"/>
                    </a:ext>
                  </a:extLst>
                </p14:cNvPr>
                <p14:cNvContentPartPr/>
                <p14:nvPr/>
              </p14:nvContentPartPr>
              <p14:xfrm>
                <a:off x="4560757" y="1273651"/>
                <a:ext cx="253080" cy="19800"/>
              </p14:xfrm>
            </p:contentPart>
          </mc:Choice>
          <mc:Fallback xmlns="">
            <p:pic>
              <p:nvPicPr>
                <p:cNvPr id="267" name="Freihand 266">
                  <a:extLst>
                    <a:ext uri="{FF2B5EF4-FFF2-40B4-BE49-F238E27FC236}">
                      <a16:creationId xmlns:a16="http://schemas.microsoft.com/office/drawing/2014/main" id="{031FF368-93C0-4B44-BD94-62F1EC1BD77D}"/>
                    </a:ext>
                  </a:extLst>
                </p:cNvPr>
                <p:cNvPicPr/>
                <p:nvPr/>
              </p:nvPicPr>
              <p:blipFill>
                <a:blip r:embed="rId246"/>
                <a:stretch>
                  <a:fillRect/>
                </a:stretch>
              </p:blipFill>
              <p:spPr>
                <a:xfrm>
                  <a:off x="4556437" y="1269331"/>
                  <a:ext cx="261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69" name="Freihand 268">
                  <a:extLst>
                    <a:ext uri="{FF2B5EF4-FFF2-40B4-BE49-F238E27FC236}">
                      <a16:creationId xmlns:a16="http://schemas.microsoft.com/office/drawing/2014/main" id="{581A6108-2383-4DB1-B9C6-32DC3B44F9F9}"/>
                    </a:ext>
                  </a:extLst>
                </p14:cNvPr>
                <p14:cNvContentPartPr/>
                <p14:nvPr/>
              </p14:nvContentPartPr>
              <p14:xfrm>
                <a:off x="4587757" y="1205611"/>
                <a:ext cx="118080" cy="143640"/>
              </p14:xfrm>
            </p:contentPart>
          </mc:Choice>
          <mc:Fallback xmlns="">
            <p:pic>
              <p:nvPicPr>
                <p:cNvPr id="269" name="Freihand 268">
                  <a:extLst>
                    <a:ext uri="{FF2B5EF4-FFF2-40B4-BE49-F238E27FC236}">
                      <a16:creationId xmlns:a16="http://schemas.microsoft.com/office/drawing/2014/main" id="{581A6108-2383-4DB1-B9C6-32DC3B44F9F9}"/>
                    </a:ext>
                  </a:extLst>
                </p:cNvPr>
                <p:cNvPicPr/>
                <p:nvPr/>
              </p:nvPicPr>
              <p:blipFill>
                <a:blip r:embed="rId248"/>
                <a:stretch>
                  <a:fillRect/>
                </a:stretch>
              </p:blipFill>
              <p:spPr>
                <a:xfrm>
                  <a:off x="4583437" y="1201291"/>
                  <a:ext cx="126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0" name="Freihand 269">
                  <a:extLst>
                    <a:ext uri="{FF2B5EF4-FFF2-40B4-BE49-F238E27FC236}">
                      <a16:creationId xmlns:a16="http://schemas.microsoft.com/office/drawing/2014/main" id="{58252DA3-3B1D-4FFF-82F2-B437E8794A56}"/>
                    </a:ext>
                  </a:extLst>
                </p14:cNvPr>
                <p14:cNvContentPartPr/>
                <p14:nvPr/>
              </p14:nvContentPartPr>
              <p14:xfrm>
                <a:off x="4631677" y="1144051"/>
                <a:ext cx="34560" cy="14040"/>
              </p14:xfrm>
            </p:contentPart>
          </mc:Choice>
          <mc:Fallback xmlns="">
            <p:pic>
              <p:nvPicPr>
                <p:cNvPr id="270" name="Freihand 269">
                  <a:extLst>
                    <a:ext uri="{FF2B5EF4-FFF2-40B4-BE49-F238E27FC236}">
                      <a16:creationId xmlns:a16="http://schemas.microsoft.com/office/drawing/2014/main" id="{58252DA3-3B1D-4FFF-82F2-B437E8794A56}"/>
                    </a:ext>
                  </a:extLst>
                </p:cNvPr>
                <p:cNvPicPr/>
                <p:nvPr/>
              </p:nvPicPr>
              <p:blipFill>
                <a:blip r:embed="rId250"/>
                <a:stretch>
                  <a:fillRect/>
                </a:stretch>
              </p:blipFill>
              <p:spPr>
                <a:xfrm>
                  <a:off x="4627357" y="1139731"/>
                  <a:ext cx="43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1" name="Freihand 270">
                  <a:extLst>
                    <a:ext uri="{FF2B5EF4-FFF2-40B4-BE49-F238E27FC236}">
                      <a16:creationId xmlns:a16="http://schemas.microsoft.com/office/drawing/2014/main" id="{3A6E6080-A28D-49B0-A71F-90AF633645C6}"/>
                    </a:ext>
                  </a:extLst>
                </p14:cNvPr>
                <p14:cNvContentPartPr/>
                <p14:nvPr/>
              </p14:nvContentPartPr>
              <p14:xfrm>
                <a:off x="4641397" y="1298491"/>
                <a:ext cx="159120" cy="176400"/>
              </p14:xfrm>
            </p:contentPart>
          </mc:Choice>
          <mc:Fallback xmlns="">
            <p:pic>
              <p:nvPicPr>
                <p:cNvPr id="271" name="Freihand 270">
                  <a:extLst>
                    <a:ext uri="{FF2B5EF4-FFF2-40B4-BE49-F238E27FC236}">
                      <a16:creationId xmlns:a16="http://schemas.microsoft.com/office/drawing/2014/main" id="{3A6E6080-A28D-49B0-A71F-90AF633645C6}"/>
                    </a:ext>
                  </a:extLst>
                </p:cNvPr>
                <p:cNvPicPr/>
                <p:nvPr/>
              </p:nvPicPr>
              <p:blipFill>
                <a:blip r:embed="rId252"/>
                <a:stretch>
                  <a:fillRect/>
                </a:stretch>
              </p:blipFill>
              <p:spPr>
                <a:xfrm>
                  <a:off x="4637077" y="1294171"/>
                  <a:ext cx="1677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273" name="Freihand 272">
                <a:extLst>
                  <a:ext uri="{FF2B5EF4-FFF2-40B4-BE49-F238E27FC236}">
                    <a16:creationId xmlns:a16="http://schemas.microsoft.com/office/drawing/2014/main" id="{0E03CE63-BDA6-4CA6-A41B-5D1703F45E6D}"/>
                  </a:ext>
                </a:extLst>
              </p14:cNvPr>
              <p14:cNvContentPartPr/>
              <p14:nvPr/>
            </p14:nvContentPartPr>
            <p14:xfrm>
              <a:off x="7504837" y="1175011"/>
              <a:ext cx="85320" cy="80640"/>
            </p14:xfrm>
          </p:contentPart>
        </mc:Choice>
        <mc:Fallback xmlns="">
          <p:pic>
            <p:nvPicPr>
              <p:cNvPr id="273" name="Freihand 272">
                <a:extLst>
                  <a:ext uri="{FF2B5EF4-FFF2-40B4-BE49-F238E27FC236}">
                    <a16:creationId xmlns:a16="http://schemas.microsoft.com/office/drawing/2014/main" id="{0E03CE63-BDA6-4CA6-A41B-5D1703F45E6D}"/>
                  </a:ext>
                </a:extLst>
              </p:cNvPr>
              <p:cNvPicPr/>
              <p:nvPr/>
            </p:nvPicPr>
            <p:blipFill>
              <a:blip r:embed="rId254"/>
              <a:stretch>
                <a:fillRect/>
              </a:stretch>
            </p:blipFill>
            <p:spPr>
              <a:xfrm>
                <a:off x="7500517" y="1170691"/>
                <a:ext cx="93960" cy="89280"/>
              </a:xfrm>
              <a:prstGeom prst="rect">
                <a:avLst/>
              </a:prstGeom>
            </p:spPr>
          </p:pic>
        </mc:Fallback>
      </mc:AlternateContent>
      <p:grpSp>
        <p:nvGrpSpPr>
          <p:cNvPr id="288" name="Gruppieren 287">
            <a:extLst>
              <a:ext uri="{FF2B5EF4-FFF2-40B4-BE49-F238E27FC236}">
                <a16:creationId xmlns:a16="http://schemas.microsoft.com/office/drawing/2014/main" id="{6AE28C25-FDAD-4526-B327-EF194B4C25A2}"/>
              </a:ext>
            </a:extLst>
          </p:cNvPr>
          <p:cNvGrpSpPr/>
          <p:nvPr/>
        </p:nvGrpSpPr>
        <p:grpSpPr>
          <a:xfrm>
            <a:off x="352357" y="6336691"/>
            <a:ext cx="3401640" cy="349200"/>
            <a:chOff x="352357" y="6336691"/>
            <a:chExt cx="3401640" cy="349200"/>
          </a:xfrm>
        </p:grpSpPr>
        <mc:AlternateContent xmlns:mc="http://schemas.openxmlformats.org/markup-compatibility/2006" xmlns:p14="http://schemas.microsoft.com/office/powerpoint/2010/main">
          <mc:Choice Requires="p14">
            <p:contentPart p14:bwMode="auto" r:id="rId255">
              <p14:nvContentPartPr>
                <p14:cNvPr id="274" name="Freihand 273">
                  <a:extLst>
                    <a:ext uri="{FF2B5EF4-FFF2-40B4-BE49-F238E27FC236}">
                      <a16:creationId xmlns:a16="http://schemas.microsoft.com/office/drawing/2014/main" id="{8F77CAF4-CC84-41FC-BCC6-25F656668D06}"/>
                    </a:ext>
                  </a:extLst>
                </p14:cNvPr>
                <p14:cNvContentPartPr/>
                <p14:nvPr/>
              </p14:nvContentPartPr>
              <p14:xfrm>
                <a:off x="352357" y="6382051"/>
                <a:ext cx="156960" cy="101520"/>
              </p14:xfrm>
            </p:contentPart>
          </mc:Choice>
          <mc:Fallback xmlns="">
            <p:pic>
              <p:nvPicPr>
                <p:cNvPr id="274" name="Freihand 273">
                  <a:extLst>
                    <a:ext uri="{FF2B5EF4-FFF2-40B4-BE49-F238E27FC236}">
                      <a16:creationId xmlns:a16="http://schemas.microsoft.com/office/drawing/2014/main" id="{8F77CAF4-CC84-41FC-BCC6-25F656668D06}"/>
                    </a:ext>
                  </a:extLst>
                </p:cNvPr>
                <p:cNvPicPr/>
                <p:nvPr/>
              </p:nvPicPr>
              <p:blipFill>
                <a:blip r:embed="rId256"/>
                <a:stretch>
                  <a:fillRect/>
                </a:stretch>
              </p:blipFill>
              <p:spPr>
                <a:xfrm>
                  <a:off x="348037" y="6377731"/>
                  <a:ext cx="165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75" name="Freihand 274">
                  <a:extLst>
                    <a:ext uri="{FF2B5EF4-FFF2-40B4-BE49-F238E27FC236}">
                      <a16:creationId xmlns:a16="http://schemas.microsoft.com/office/drawing/2014/main" id="{6C40DE7A-4EB3-4518-82C6-45B2E75888BA}"/>
                    </a:ext>
                  </a:extLst>
                </p14:cNvPr>
                <p14:cNvContentPartPr/>
                <p14:nvPr/>
              </p14:nvContentPartPr>
              <p14:xfrm>
                <a:off x="529477" y="6359011"/>
                <a:ext cx="85320" cy="100800"/>
              </p14:xfrm>
            </p:contentPart>
          </mc:Choice>
          <mc:Fallback xmlns="">
            <p:pic>
              <p:nvPicPr>
                <p:cNvPr id="275" name="Freihand 274">
                  <a:extLst>
                    <a:ext uri="{FF2B5EF4-FFF2-40B4-BE49-F238E27FC236}">
                      <a16:creationId xmlns:a16="http://schemas.microsoft.com/office/drawing/2014/main" id="{6C40DE7A-4EB3-4518-82C6-45B2E75888BA}"/>
                    </a:ext>
                  </a:extLst>
                </p:cNvPr>
                <p:cNvPicPr/>
                <p:nvPr/>
              </p:nvPicPr>
              <p:blipFill>
                <a:blip r:embed="rId258"/>
                <a:stretch>
                  <a:fillRect/>
                </a:stretch>
              </p:blipFill>
              <p:spPr>
                <a:xfrm>
                  <a:off x="525157" y="6354691"/>
                  <a:ext cx="93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76" name="Freihand 275">
                  <a:extLst>
                    <a:ext uri="{FF2B5EF4-FFF2-40B4-BE49-F238E27FC236}">
                      <a16:creationId xmlns:a16="http://schemas.microsoft.com/office/drawing/2014/main" id="{E88DB51A-CFC3-406C-BBBC-E96251BA3858}"/>
                    </a:ext>
                  </a:extLst>
                </p14:cNvPr>
                <p14:cNvContentPartPr/>
                <p14:nvPr/>
              </p14:nvContentPartPr>
              <p14:xfrm>
                <a:off x="566917" y="6366571"/>
                <a:ext cx="115200" cy="139320"/>
              </p14:xfrm>
            </p:contentPart>
          </mc:Choice>
          <mc:Fallback xmlns="">
            <p:pic>
              <p:nvPicPr>
                <p:cNvPr id="276" name="Freihand 275">
                  <a:extLst>
                    <a:ext uri="{FF2B5EF4-FFF2-40B4-BE49-F238E27FC236}">
                      <a16:creationId xmlns:a16="http://schemas.microsoft.com/office/drawing/2014/main" id="{E88DB51A-CFC3-406C-BBBC-E96251BA3858}"/>
                    </a:ext>
                  </a:extLst>
                </p:cNvPr>
                <p:cNvPicPr/>
                <p:nvPr/>
              </p:nvPicPr>
              <p:blipFill>
                <a:blip r:embed="rId260"/>
                <a:stretch>
                  <a:fillRect/>
                </a:stretch>
              </p:blipFill>
              <p:spPr>
                <a:xfrm>
                  <a:off x="562597" y="6362251"/>
                  <a:ext cx="123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77" name="Freihand 276">
                  <a:extLst>
                    <a:ext uri="{FF2B5EF4-FFF2-40B4-BE49-F238E27FC236}">
                      <a16:creationId xmlns:a16="http://schemas.microsoft.com/office/drawing/2014/main" id="{34C31618-7B1F-4A60-86E4-1F71AAEDBDA4}"/>
                    </a:ext>
                  </a:extLst>
                </p14:cNvPr>
                <p14:cNvContentPartPr/>
                <p14:nvPr/>
              </p14:nvContentPartPr>
              <p14:xfrm>
                <a:off x="708397" y="6406891"/>
                <a:ext cx="473760" cy="67320"/>
              </p14:xfrm>
            </p:contentPart>
          </mc:Choice>
          <mc:Fallback xmlns="">
            <p:pic>
              <p:nvPicPr>
                <p:cNvPr id="277" name="Freihand 276">
                  <a:extLst>
                    <a:ext uri="{FF2B5EF4-FFF2-40B4-BE49-F238E27FC236}">
                      <a16:creationId xmlns:a16="http://schemas.microsoft.com/office/drawing/2014/main" id="{34C31618-7B1F-4A60-86E4-1F71AAEDBDA4}"/>
                    </a:ext>
                  </a:extLst>
                </p:cNvPr>
                <p:cNvPicPr/>
                <p:nvPr/>
              </p:nvPicPr>
              <p:blipFill>
                <a:blip r:embed="rId262"/>
                <a:stretch>
                  <a:fillRect/>
                </a:stretch>
              </p:blipFill>
              <p:spPr>
                <a:xfrm>
                  <a:off x="704077" y="6402571"/>
                  <a:ext cx="482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78" name="Freihand 277">
                  <a:extLst>
                    <a:ext uri="{FF2B5EF4-FFF2-40B4-BE49-F238E27FC236}">
                      <a16:creationId xmlns:a16="http://schemas.microsoft.com/office/drawing/2014/main" id="{169AFD77-6DD1-4F6D-8566-04E205497042}"/>
                    </a:ext>
                  </a:extLst>
                </p14:cNvPr>
                <p14:cNvContentPartPr/>
                <p14:nvPr/>
              </p14:nvContentPartPr>
              <p14:xfrm>
                <a:off x="1785517" y="6388171"/>
                <a:ext cx="120960" cy="87840"/>
              </p14:xfrm>
            </p:contentPart>
          </mc:Choice>
          <mc:Fallback xmlns="">
            <p:pic>
              <p:nvPicPr>
                <p:cNvPr id="278" name="Freihand 277">
                  <a:extLst>
                    <a:ext uri="{FF2B5EF4-FFF2-40B4-BE49-F238E27FC236}">
                      <a16:creationId xmlns:a16="http://schemas.microsoft.com/office/drawing/2014/main" id="{169AFD77-6DD1-4F6D-8566-04E205497042}"/>
                    </a:ext>
                  </a:extLst>
                </p:cNvPr>
                <p:cNvPicPr/>
                <p:nvPr/>
              </p:nvPicPr>
              <p:blipFill>
                <a:blip r:embed="rId264"/>
                <a:stretch>
                  <a:fillRect/>
                </a:stretch>
              </p:blipFill>
              <p:spPr>
                <a:xfrm>
                  <a:off x="1781197" y="6383851"/>
                  <a:ext cx="129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79" name="Freihand 278">
                  <a:extLst>
                    <a:ext uri="{FF2B5EF4-FFF2-40B4-BE49-F238E27FC236}">
                      <a16:creationId xmlns:a16="http://schemas.microsoft.com/office/drawing/2014/main" id="{245FFF6C-CA69-49B4-A5D1-5CE43E96F369}"/>
                    </a:ext>
                  </a:extLst>
                </p14:cNvPr>
                <p14:cNvContentPartPr/>
                <p14:nvPr/>
              </p14:nvContentPartPr>
              <p14:xfrm>
                <a:off x="1842757" y="6397531"/>
                <a:ext cx="86760" cy="164160"/>
              </p14:xfrm>
            </p:contentPart>
          </mc:Choice>
          <mc:Fallback xmlns="">
            <p:pic>
              <p:nvPicPr>
                <p:cNvPr id="279" name="Freihand 278">
                  <a:extLst>
                    <a:ext uri="{FF2B5EF4-FFF2-40B4-BE49-F238E27FC236}">
                      <a16:creationId xmlns:a16="http://schemas.microsoft.com/office/drawing/2014/main" id="{245FFF6C-CA69-49B4-A5D1-5CE43E96F369}"/>
                    </a:ext>
                  </a:extLst>
                </p:cNvPr>
                <p:cNvPicPr/>
                <p:nvPr/>
              </p:nvPicPr>
              <p:blipFill>
                <a:blip r:embed="rId266"/>
                <a:stretch>
                  <a:fillRect/>
                </a:stretch>
              </p:blipFill>
              <p:spPr>
                <a:xfrm>
                  <a:off x="1838437" y="6393211"/>
                  <a:ext cx="95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80" name="Freihand 279">
                  <a:extLst>
                    <a:ext uri="{FF2B5EF4-FFF2-40B4-BE49-F238E27FC236}">
                      <a16:creationId xmlns:a16="http://schemas.microsoft.com/office/drawing/2014/main" id="{513184CF-DB17-497F-AE66-61633A54878B}"/>
                    </a:ext>
                  </a:extLst>
                </p14:cNvPr>
                <p14:cNvContentPartPr/>
                <p14:nvPr/>
              </p14:nvContentPartPr>
              <p14:xfrm>
                <a:off x="1908277" y="6459451"/>
                <a:ext cx="192600" cy="154440"/>
              </p14:xfrm>
            </p:contentPart>
          </mc:Choice>
          <mc:Fallback xmlns="">
            <p:pic>
              <p:nvPicPr>
                <p:cNvPr id="280" name="Freihand 279">
                  <a:extLst>
                    <a:ext uri="{FF2B5EF4-FFF2-40B4-BE49-F238E27FC236}">
                      <a16:creationId xmlns:a16="http://schemas.microsoft.com/office/drawing/2014/main" id="{513184CF-DB17-497F-AE66-61633A54878B}"/>
                    </a:ext>
                  </a:extLst>
                </p:cNvPr>
                <p:cNvPicPr/>
                <p:nvPr/>
              </p:nvPicPr>
              <p:blipFill>
                <a:blip r:embed="rId268"/>
                <a:stretch>
                  <a:fillRect/>
                </a:stretch>
              </p:blipFill>
              <p:spPr>
                <a:xfrm>
                  <a:off x="1903957" y="6455131"/>
                  <a:ext cx="201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81" name="Freihand 280">
                  <a:extLst>
                    <a:ext uri="{FF2B5EF4-FFF2-40B4-BE49-F238E27FC236}">
                      <a16:creationId xmlns:a16="http://schemas.microsoft.com/office/drawing/2014/main" id="{15674E69-1BBF-4EE5-936D-384EA23CFF91}"/>
                    </a:ext>
                  </a:extLst>
                </p14:cNvPr>
                <p14:cNvContentPartPr/>
                <p14:nvPr/>
              </p14:nvContentPartPr>
              <p14:xfrm>
                <a:off x="2265037" y="6336691"/>
                <a:ext cx="195480" cy="158760"/>
              </p14:xfrm>
            </p:contentPart>
          </mc:Choice>
          <mc:Fallback xmlns="">
            <p:pic>
              <p:nvPicPr>
                <p:cNvPr id="281" name="Freihand 280">
                  <a:extLst>
                    <a:ext uri="{FF2B5EF4-FFF2-40B4-BE49-F238E27FC236}">
                      <a16:creationId xmlns:a16="http://schemas.microsoft.com/office/drawing/2014/main" id="{15674E69-1BBF-4EE5-936D-384EA23CFF91}"/>
                    </a:ext>
                  </a:extLst>
                </p:cNvPr>
                <p:cNvPicPr/>
                <p:nvPr/>
              </p:nvPicPr>
              <p:blipFill>
                <a:blip r:embed="rId270"/>
                <a:stretch>
                  <a:fillRect/>
                </a:stretch>
              </p:blipFill>
              <p:spPr>
                <a:xfrm>
                  <a:off x="2260717" y="6332371"/>
                  <a:ext cx="204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82" name="Freihand 281">
                  <a:extLst>
                    <a:ext uri="{FF2B5EF4-FFF2-40B4-BE49-F238E27FC236}">
                      <a16:creationId xmlns:a16="http://schemas.microsoft.com/office/drawing/2014/main" id="{8AE8896F-4F97-4B40-855B-D4FBCAF41C09}"/>
                    </a:ext>
                  </a:extLst>
                </p14:cNvPr>
                <p14:cNvContentPartPr/>
                <p14:nvPr/>
              </p14:nvContentPartPr>
              <p14:xfrm>
                <a:off x="2614957" y="6357931"/>
                <a:ext cx="162360" cy="90720"/>
              </p14:xfrm>
            </p:contentPart>
          </mc:Choice>
          <mc:Fallback xmlns="">
            <p:pic>
              <p:nvPicPr>
                <p:cNvPr id="282" name="Freihand 281">
                  <a:extLst>
                    <a:ext uri="{FF2B5EF4-FFF2-40B4-BE49-F238E27FC236}">
                      <a16:creationId xmlns:a16="http://schemas.microsoft.com/office/drawing/2014/main" id="{8AE8896F-4F97-4B40-855B-D4FBCAF41C09}"/>
                    </a:ext>
                  </a:extLst>
                </p:cNvPr>
                <p:cNvPicPr/>
                <p:nvPr/>
              </p:nvPicPr>
              <p:blipFill>
                <a:blip r:embed="rId272"/>
                <a:stretch>
                  <a:fillRect/>
                </a:stretch>
              </p:blipFill>
              <p:spPr>
                <a:xfrm>
                  <a:off x="2610637" y="6353611"/>
                  <a:ext cx="17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83" name="Freihand 282">
                  <a:extLst>
                    <a:ext uri="{FF2B5EF4-FFF2-40B4-BE49-F238E27FC236}">
                      <a16:creationId xmlns:a16="http://schemas.microsoft.com/office/drawing/2014/main" id="{C0F72B43-8E20-49E4-B909-08AFB2961B95}"/>
                    </a:ext>
                  </a:extLst>
                </p14:cNvPr>
                <p14:cNvContentPartPr/>
                <p14:nvPr/>
              </p14:nvContentPartPr>
              <p14:xfrm>
                <a:off x="2687677" y="6389971"/>
                <a:ext cx="106560" cy="196920"/>
              </p14:xfrm>
            </p:contentPart>
          </mc:Choice>
          <mc:Fallback xmlns="">
            <p:pic>
              <p:nvPicPr>
                <p:cNvPr id="283" name="Freihand 282">
                  <a:extLst>
                    <a:ext uri="{FF2B5EF4-FFF2-40B4-BE49-F238E27FC236}">
                      <a16:creationId xmlns:a16="http://schemas.microsoft.com/office/drawing/2014/main" id="{C0F72B43-8E20-49E4-B909-08AFB2961B95}"/>
                    </a:ext>
                  </a:extLst>
                </p:cNvPr>
                <p:cNvPicPr/>
                <p:nvPr/>
              </p:nvPicPr>
              <p:blipFill>
                <a:blip r:embed="rId274"/>
                <a:stretch>
                  <a:fillRect/>
                </a:stretch>
              </p:blipFill>
              <p:spPr>
                <a:xfrm>
                  <a:off x="2683357" y="6385651"/>
                  <a:ext cx="115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84" name="Freihand 283">
                  <a:extLst>
                    <a:ext uri="{FF2B5EF4-FFF2-40B4-BE49-F238E27FC236}">
                      <a16:creationId xmlns:a16="http://schemas.microsoft.com/office/drawing/2014/main" id="{431BE0B8-D587-4037-8E76-383200C76E31}"/>
                    </a:ext>
                  </a:extLst>
                </p14:cNvPr>
                <p14:cNvContentPartPr/>
                <p14:nvPr/>
              </p14:nvContentPartPr>
              <p14:xfrm>
                <a:off x="2810797" y="6472771"/>
                <a:ext cx="126000" cy="132120"/>
              </p14:xfrm>
            </p:contentPart>
          </mc:Choice>
          <mc:Fallback xmlns="">
            <p:pic>
              <p:nvPicPr>
                <p:cNvPr id="284" name="Freihand 283">
                  <a:extLst>
                    <a:ext uri="{FF2B5EF4-FFF2-40B4-BE49-F238E27FC236}">
                      <a16:creationId xmlns:a16="http://schemas.microsoft.com/office/drawing/2014/main" id="{431BE0B8-D587-4037-8E76-383200C76E31}"/>
                    </a:ext>
                  </a:extLst>
                </p:cNvPr>
                <p:cNvPicPr/>
                <p:nvPr/>
              </p:nvPicPr>
              <p:blipFill>
                <a:blip r:embed="rId276"/>
                <a:stretch>
                  <a:fillRect/>
                </a:stretch>
              </p:blipFill>
              <p:spPr>
                <a:xfrm>
                  <a:off x="2806477" y="6468451"/>
                  <a:ext cx="134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87" name="Freihand 286">
                  <a:extLst>
                    <a:ext uri="{FF2B5EF4-FFF2-40B4-BE49-F238E27FC236}">
                      <a16:creationId xmlns:a16="http://schemas.microsoft.com/office/drawing/2014/main" id="{B084BAC1-E221-4448-9FCA-FE865E56DB87}"/>
                    </a:ext>
                  </a:extLst>
                </p14:cNvPr>
                <p14:cNvContentPartPr/>
                <p14:nvPr/>
              </p14:nvContentPartPr>
              <p14:xfrm>
                <a:off x="1452877" y="6600931"/>
                <a:ext cx="2301120" cy="84960"/>
              </p14:xfrm>
            </p:contentPart>
          </mc:Choice>
          <mc:Fallback xmlns="">
            <p:pic>
              <p:nvPicPr>
                <p:cNvPr id="287" name="Freihand 286">
                  <a:extLst>
                    <a:ext uri="{FF2B5EF4-FFF2-40B4-BE49-F238E27FC236}">
                      <a16:creationId xmlns:a16="http://schemas.microsoft.com/office/drawing/2014/main" id="{B084BAC1-E221-4448-9FCA-FE865E56DB87}"/>
                    </a:ext>
                  </a:extLst>
                </p:cNvPr>
                <p:cNvPicPr/>
                <p:nvPr/>
              </p:nvPicPr>
              <p:blipFill>
                <a:blip r:embed="rId278"/>
                <a:stretch>
                  <a:fillRect/>
                </a:stretch>
              </p:blipFill>
              <p:spPr>
                <a:xfrm>
                  <a:off x="1448557" y="6596611"/>
                  <a:ext cx="2309760" cy="93600"/>
                </a:xfrm>
                <a:prstGeom prst="rect">
                  <a:avLst/>
                </a:prstGeom>
              </p:spPr>
            </p:pic>
          </mc:Fallback>
        </mc:AlternateContent>
      </p:grpSp>
      <p:grpSp>
        <p:nvGrpSpPr>
          <p:cNvPr id="299" name="Gruppieren 298">
            <a:extLst>
              <a:ext uri="{FF2B5EF4-FFF2-40B4-BE49-F238E27FC236}">
                <a16:creationId xmlns:a16="http://schemas.microsoft.com/office/drawing/2014/main" id="{C22AFCEC-39E1-4ED7-A397-A9B4D99ADF06}"/>
              </a:ext>
            </a:extLst>
          </p:cNvPr>
          <p:cNvGrpSpPr/>
          <p:nvPr/>
        </p:nvGrpSpPr>
        <p:grpSpPr>
          <a:xfrm>
            <a:off x="500677" y="933091"/>
            <a:ext cx="3622320" cy="2194200"/>
            <a:chOff x="500677" y="933091"/>
            <a:chExt cx="3622320" cy="2194200"/>
          </a:xfrm>
        </p:grpSpPr>
        <mc:AlternateContent xmlns:mc="http://schemas.openxmlformats.org/markup-compatibility/2006" xmlns:p14="http://schemas.microsoft.com/office/powerpoint/2010/main">
          <mc:Choice Requires="p14">
            <p:contentPart p14:bwMode="auto" r:id="rId279">
              <p14:nvContentPartPr>
                <p14:cNvPr id="289" name="Freihand 288">
                  <a:extLst>
                    <a:ext uri="{FF2B5EF4-FFF2-40B4-BE49-F238E27FC236}">
                      <a16:creationId xmlns:a16="http://schemas.microsoft.com/office/drawing/2014/main" id="{63B673FE-F911-4D1F-98A0-0B6442B43CA6}"/>
                    </a:ext>
                  </a:extLst>
                </p14:cNvPr>
                <p14:cNvContentPartPr/>
                <p14:nvPr/>
              </p14:nvContentPartPr>
              <p14:xfrm>
                <a:off x="500677" y="933091"/>
                <a:ext cx="2504880" cy="2194200"/>
              </p14:xfrm>
            </p:contentPart>
          </mc:Choice>
          <mc:Fallback xmlns="">
            <p:pic>
              <p:nvPicPr>
                <p:cNvPr id="289" name="Freihand 288">
                  <a:extLst>
                    <a:ext uri="{FF2B5EF4-FFF2-40B4-BE49-F238E27FC236}">
                      <a16:creationId xmlns:a16="http://schemas.microsoft.com/office/drawing/2014/main" id="{63B673FE-F911-4D1F-98A0-0B6442B43CA6}"/>
                    </a:ext>
                  </a:extLst>
                </p:cNvPr>
                <p:cNvPicPr/>
                <p:nvPr/>
              </p:nvPicPr>
              <p:blipFill>
                <a:blip r:embed="rId280"/>
                <a:stretch>
                  <a:fillRect/>
                </a:stretch>
              </p:blipFill>
              <p:spPr>
                <a:xfrm>
                  <a:off x="496357" y="928771"/>
                  <a:ext cx="2513520" cy="2202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0" name="Freihand 289">
                  <a:extLst>
                    <a:ext uri="{FF2B5EF4-FFF2-40B4-BE49-F238E27FC236}">
                      <a16:creationId xmlns:a16="http://schemas.microsoft.com/office/drawing/2014/main" id="{4DF6C760-4261-42B6-AA72-0F1C2520DFC1}"/>
                    </a:ext>
                  </a:extLst>
                </p14:cNvPr>
                <p14:cNvContentPartPr/>
                <p14:nvPr/>
              </p14:nvContentPartPr>
              <p14:xfrm>
                <a:off x="3200317" y="2891491"/>
                <a:ext cx="151920" cy="138600"/>
              </p14:xfrm>
            </p:contentPart>
          </mc:Choice>
          <mc:Fallback xmlns="">
            <p:pic>
              <p:nvPicPr>
                <p:cNvPr id="290" name="Freihand 289">
                  <a:extLst>
                    <a:ext uri="{FF2B5EF4-FFF2-40B4-BE49-F238E27FC236}">
                      <a16:creationId xmlns:a16="http://schemas.microsoft.com/office/drawing/2014/main" id="{4DF6C760-4261-42B6-AA72-0F1C2520DFC1}"/>
                    </a:ext>
                  </a:extLst>
                </p:cNvPr>
                <p:cNvPicPr/>
                <p:nvPr/>
              </p:nvPicPr>
              <p:blipFill>
                <a:blip r:embed="rId282"/>
                <a:stretch>
                  <a:fillRect/>
                </a:stretch>
              </p:blipFill>
              <p:spPr>
                <a:xfrm>
                  <a:off x="3195997" y="2887171"/>
                  <a:ext cx="160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91" name="Freihand 290">
                  <a:extLst>
                    <a:ext uri="{FF2B5EF4-FFF2-40B4-BE49-F238E27FC236}">
                      <a16:creationId xmlns:a16="http://schemas.microsoft.com/office/drawing/2014/main" id="{D6E2C669-2F82-4528-8AB5-E0129CBE161C}"/>
                    </a:ext>
                  </a:extLst>
                </p14:cNvPr>
                <p14:cNvContentPartPr/>
                <p14:nvPr/>
              </p14:nvContentPartPr>
              <p14:xfrm>
                <a:off x="3417757" y="2842891"/>
                <a:ext cx="20520" cy="84600"/>
              </p14:xfrm>
            </p:contentPart>
          </mc:Choice>
          <mc:Fallback xmlns="">
            <p:pic>
              <p:nvPicPr>
                <p:cNvPr id="291" name="Freihand 290">
                  <a:extLst>
                    <a:ext uri="{FF2B5EF4-FFF2-40B4-BE49-F238E27FC236}">
                      <a16:creationId xmlns:a16="http://schemas.microsoft.com/office/drawing/2014/main" id="{D6E2C669-2F82-4528-8AB5-E0129CBE161C}"/>
                    </a:ext>
                  </a:extLst>
                </p:cNvPr>
                <p:cNvPicPr/>
                <p:nvPr/>
              </p:nvPicPr>
              <p:blipFill>
                <a:blip r:embed="rId284"/>
                <a:stretch>
                  <a:fillRect/>
                </a:stretch>
              </p:blipFill>
              <p:spPr>
                <a:xfrm>
                  <a:off x="3413437" y="2838571"/>
                  <a:ext cx="29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2" name="Freihand 291">
                  <a:extLst>
                    <a:ext uri="{FF2B5EF4-FFF2-40B4-BE49-F238E27FC236}">
                      <a16:creationId xmlns:a16="http://schemas.microsoft.com/office/drawing/2014/main" id="{3AA7811E-ECEA-4512-831B-325C61ADB4A5}"/>
                    </a:ext>
                  </a:extLst>
                </p14:cNvPr>
                <p14:cNvContentPartPr/>
                <p14:nvPr/>
              </p14:nvContentPartPr>
              <p14:xfrm>
                <a:off x="3344317" y="2820211"/>
                <a:ext cx="166320" cy="107280"/>
              </p14:xfrm>
            </p:contentPart>
          </mc:Choice>
          <mc:Fallback xmlns="">
            <p:pic>
              <p:nvPicPr>
                <p:cNvPr id="292" name="Freihand 291">
                  <a:extLst>
                    <a:ext uri="{FF2B5EF4-FFF2-40B4-BE49-F238E27FC236}">
                      <a16:creationId xmlns:a16="http://schemas.microsoft.com/office/drawing/2014/main" id="{3AA7811E-ECEA-4512-831B-325C61ADB4A5}"/>
                    </a:ext>
                  </a:extLst>
                </p:cNvPr>
                <p:cNvPicPr/>
                <p:nvPr/>
              </p:nvPicPr>
              <p:blipFill>
                <a:blip r:embed="rId286"/>
                <a:stretch>
                  <a:fillRect/>
                </a:stretch>
              </p:blipFill>
              <p:spPr>
                <a:xfrm>
                  <a:off x="3339997" y="2815891"/>
                  <a:ext cx="174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3" name="Freihand 292">
                  <a:extLst>
                    <a:ext uri="{FF2B5EF4-FFF2-40B4-BE49-F238E27FC236}">
                      <a16:creationId xmlns:a16="http://schemas.microsoft.com/office/drawing/2014/main" id="{86968D52-1BC8-402A-B065-64E4089B9E79}"/>
                    </a:ext>
                  </a:extLst>
                </p14:cNvPr>
                <p14:cNvContentPartPr/>
                <p14:nvPr/>
              </p14:nvContentPartPr>
              <p14:xfrm>
                <a:off x="3535837" y="2846491"/>
                <a:ext cx="117720" cy="164880"/>
              </p14:xfrm>
            </p:contentPart>
          </mc:Choice>
          <mc:Fallback xmlns="">
            <p:pic>
              <p:nvPicPr>
                <p:cNvPr id="293" name="Freihand 292">
                  <a:extLst>
                    <a:ext uri="{FF2B5EF4-FFF2-40B4-BE49-F238E27FC236}">
                      <a16:creationId xmlns:a16="http://schemas.microsoft.com/office/drawing/2014/main" id="{86968D52-1BC8-402A-B065-64E4089B9E79}"/>
                    </a:ext>
                  </a:extLst>
                </p:cNvPr>
                <p:cNvPicPr/>
                <p:nvPr/>
              </p:nvPicPr>
              <p:blipFill>
                <a:blip r:embed="rId288"/>
                <a:stretch>
                  <a:fillRect/>
                </a:stretch>
              </p:blipFill>
              <p:spPr>
                <a:xfrm>
                  <a:off x="3531517" y="2842171"/>
                  <a:ext cx="126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94" name="Freihand 293">
                  <a:extLst>
                    <a:ext uri="{FF2B5EF4-FFF2-40B4-BE49-F238E27FC236}">
                      <a16:creationId xmlns:a16="http://schemas.microsoft.com/office/drawing/2014/main" id="{D0715204-468F-47A0-BCBF-946F0EA83A86}"/>
                    </a:ext>
                  </a:extLst>
                </p14:cNvPr>
                <p14:cNvContentPartPr/>
                <p14:nvPr/>
              </p14:nvContentPartPr>
              <p14:xfrm>
                <a:off x="3706837" y="2893651"/>
                <a:ext cx="92520" cy="111960"/>
              </p14:xfrm>
            </p:contentPart>
          </mc:Choice>
          <mc:Fallback xmlns="">
            <p:pic>
              <p:nvPicPr>
                <p:cNvPr id="294" name="Freihand 293">
                  <a:extLst>
                    <a:ext uri="{FF2B5EF4-FFF2-40B4-BE49-F238E27FC236}">
                      <a16:creationId xmlns:a16="http://schemas.microsoft.com/office/drawing/2014/main" id="{D0715204-468F-47A0-BCBF-946F0EA83A86}"/>
                    </a:ext>
                  </a:extLst>
                </p:cNvPr>
                <p:cNvPicPr/>
                <p:nvPr/>
              </p:nvPicPr>
              <p:blipFill>
                <a:blip r:embed="rId290"/>
                <a:stretch>
                  <a:fillRect/>
                </a:stretch>
              </p:blipFill>
              <p:spPr>
                <a:xfrm>
                  <a:off x="3702517" y="2889331"/>
                  <a:ext cx="101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95" name="Freihand 294">
                  <a:extLst>
                    <a:ext uri="{FF2B5EF4-FFF2-40B4-BE49-F238E27FC236}">
                      <a16:creationId xmlns:a16="http://schemas.microsoft.com/office/drawing/2014/main" id="{F1D1C084-0B30-4F44-B9CF-E718B5D73890}"/>
                    </a:ext>
                  </a:extLst>
                </p14:cNvPr>
                <p14:cNvContentPartPr/>
                <p14:nvPr/>
              </p14:nvContentPartPr>
              <p14:xfrm>
                <a:off x="3785317" y="2958451"/>
                <a:ext cx="87840" cy="114480"/>
              </p14:xfrm>
            </p:contentPart>
          </mc:Choice>
          <mc:Fallback xmlns="">
            <p:pic>
              <p:nvPicPr>
                <p:cNvPr id="295" name="Freihand 294">
                  <a:extLst>
                    <a:ext uri="{FF2B5EF4-FFF2-40B4-BE49-F238E27FC236}">
                      <a16:creationId xmlns:a16="http://schemas.microsoft.com/office/drawing/2014/main" id="{F1D1C084-0B30-4F44-B9CF-E718B5D73890}"/>
                    </a:ext>
                  </a:extLst>
                </p:cNvPr>
                <p:cNvPicPr/>
                <p:nvPr/>
              </p:nvPicPr>
              <p:blipFill>
                <a:blip r:embed="rId292"/>
                <a:stretch>
                  <a:fillRect/>
                </a:stretch>
              </p:blipFill>
              <p:spPr>
                <a:xfrm>
                  <a:off x="3780997" y="2954131"/>
                  <a:ext cx="96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6" name="Freihand 295">
                  <a:extLst>
                    <a:ext uri="{FF2B5EF4-FFF2-40B4-BE49-F238E27FC236}">
                      <a16:creationId xmlns:a16="http://schemas.microsoft.com/office/drawing/2014/main" id="{233E3513-1ED7-42A1-83EB-8F016096ADFE}"/>
                    </a:ext>
                  </a:extLst>
                </p14:cNvPr>
                <p14:cNvContentPartPr/>
                <p14:nvPr/>
              </p14:nvContentPartPr>
              <p14:xfrm>
                <a:off x="3936517" y="3005611"/>
                <a:ext cx="15840" cy="55800"/>
              </p14:xfrm>
            </p:contentPart>
          </mc:Choice>
          <mc:Fallback xmlns="">
            <p:pic>
              <p:nvPicPr>
                <p:cNvPr id="296" name="Freihand 295">
                  <a:extLst>
                    <a:ext uri="{FF2B5EF4-FFF2-40B4-BE49-F238E27FC236}">
                      <a16:creationId xmlns:a16="http://schemas.microsoft.com/office/drawing/2014/main" id="{233E3513-1ED7-42A1-83EB-8F016096ADFE}"/>
                    </a:ext>
                  </a:extLst>
                </p:cNvPr>
                <p:cNvPicPr/>
                <p:nvPr/>
              </p:nvPicPr>
              <p:blipFill>
                <a:blip r:embed="rId294"/>
                <a:stretch>
                  <a:fillRect/>
                </a:stretch>
              </p:blipFill>
              <p:spPr>
                <a:xfrm>
                  <a:off x="3932197" y="3001291"/>
                  <a:ext cx="24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7" name="Freihand 296">
                  <a:extLst>
                    <a:ext uri="{FF2B5EF4-FFF2-40B4-BE49-F238E27FC236}">
                      <a16:creationId xmlns:a16="http://schemas.microsoft.com/office/drawing/2014/main" id="{B06C5411-6A34-4C05-AC07-4545B0378D17}"/>
                    </a:ext>
                  </a:extLst>
                </p14:cNvPr>
                <p14:cNvContentPartPr/>
                <p14:nvPr/>
              </p14:nvContentPartPr>
              <p14:xfrm>
                <a:off x="4036237" y="2913091"/>
                <a:ext cx="86760" cy="95760"/>
              </p14:xfrm>
            </p:contentPart>
          </mc:Choice>
          <mc:Fallback xmlns="">
            <p:pic>
              <p:nvPicPr>
                <p:cNvPr id="297" name="Freihand 296">
                  <a:extLst>
                    <a:ext uri="{FF2B5EF4-FFF2-40B4-BE49-F238E27FC236}">
                      <a16:creationId xmlns:a16="http://schemas.microsoft.com/office/drawing/2014/main" id="{B06C5411-6A34-4C05-AC07-4545B0378D17}"/>
                    </a:ext>
                  </a:extLst>
                </p:cNvPr>
                <p:cNvPicPr/>
                <p:nvPr/>
              </p:nvPicPr>
              <p:blipFill>
                <a:blip r:embed="rId296"/>
                <a:stretch>
                  <a:fillRect/>
                </a:stretch>
              </p:blipFill>
              <p:spPr>
                <a:xfrm>
                  <a:off x="4031917" y="2908771"/>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8" name="Freihand 297">
                  <a:extLst>
                    <a:ext uri="{FF2B5EF4-FFF2-40B4-BE49-F238E27FC236}">
                      <a16:creationId xmlns:a16="http://schemas.microsoft.com/office/drawing/2014/main" id="{39172555-DF59-4527-95E6-AC340F13AD67}"/>
                    </a:ext>
                  </a:extLst>
                </p14:cNvPr>
                <p14:cNvContentPartPr/>
                <p14:nvPr/>
              </p14:nvContentPartPr>
              <p14:xfrm>
                <a:off x="4082317" y="2838571"/>
                <a:ext cx="12600" cy="2880"/>
              </p14:xfrm>
            </p:contentPart>
          </mc:Choice>
          <mc:Fallback xmlns="">
            <p:pic>
              <p:nvPicPr>
                <p:cNvPr id="298" name="Freihand 297">
                  <a:extLst>
                    <a:ext uri="{FF2B5EF4-FFF2-40B4-BE49-F238E27FC236}">
                      <a16:creationId xmlns:a16="http://schemas.microsoft.com/office/drawing/2014/main" id="{39172555-DF59-4527-95E6-AC340F13AD67}"/>
                    </a:ext>
                  </a:extLst>
                </p:cNvPr>
                <p:cNvPicPr/>
                <p:nvPr/>
              </p:nvPicPr>
              <p:blipFill>
                <a:blip r:embed="rId298"/>
                <a:stretch>
                  <a:fillRect/>
                </a:stretch>
              </p:blipFill>
              <p:spPr>
                <a:xfrm>
                  <a:off x="4077997" y="2834251"/>
                  <a:ext cx="21240" cy="11520"/>
                </a:xfrm>
                <a:prstGeom prst="rect">
                  <a:avLst/>
                </a:prstGeom>
              </p:spPr>
            </p:pic>
          </mc:Fallback>
        </mc:AlternateContent>
      </p:grpSp>
      <p:grpSp>
        <p:nvGrpSpPr>
          <p:cNvPr id="304" name="Gruppieren 303">
            <a:extLst>
              <a:ext uri="{FF2B5EF4-FFF2-40B4-BE49-F238E27FC236}">
                <a16:creationId xmlns:a16="http://schemas.microsoft.com/office/drawing/2014/main" id="{31B0A069-2091-4B09-AB22-5B337EFB8D40}"/>
              </a:ext>
            </a:extLst>
          </p:cNvPr>
          <p:cNvGrpSpPr/>
          <p:nvPr/>
        </p:nvGrpSpPr>
        <p:grpSpPr>
          <a:xfrm>
            <a:off x="5610157" y="3142771"/>
            <a:ext cx="295200" cy="601200"/>
            <a:chOff x="5610157" y="3142771"/>
            <a:chExt cx="295200" cy="601200"/>
          </a:xfrm>
        </p:grpSpPr>
        <mc:AlternateContent xmlns:mc="http://schemas.openxmlformats.org/markup-compatibility/2006" xmlns:p14="http://schemas.microsoft.com/office/powerpoint/2010/main">
          <mc:Choice Requires="p14">
            <p:contentPart p14:bwMode="auto" r:id="rId299">
              <p14:nvContentPartPr>
                <p14:cNvPr id="300" name="Freihand 299">
                  <a:extLst>
                    <a:ext uri="{FF2B5EF4-FFF2-40B4-BE49-F238E27FC236}">
                      <a16:creationId xmlns:a16="http://schemas.microsoft.com/office/drawing/2014/main" id="{30F579A8-E0CB-4FA7-ABCE-0454509B8D07}"/>
                    </a:ext>
                  </a:extLst>
                </p14:cNvPr>
                <p14:cNvContentPartPr/>
                <p14:nvPr/>
              </p14:nvContentPartPr>
              <p14:xfrm>
                <a:off x="5749477" y="3142771"/>
                <a:ext cx="5400" cy="240840"/>
              </p14:xfrm>
            </p:contentPart>
          </mc:Choice>
          <mc:Fallback xmlns="">
            <p:pic>
              <p:nvPicPr>
                <p:cNvPr id="300" name="Freihand 299">
                  <a:extLst>
                    <a:ext uri="{FF2B5EF4-FFF2-40B4-BE49-F238E27FC236}">
                      <a16:creationId xmlns:a16="http://schemas.microsoft.com/office/drawing/2014/main" id="{30F579A8-E0CB-4FA7-ABCE-0454509B8D07}"/>
                    </a:ext>
                  </a:extLst>
                </p:cNvPr>
                <p:cNvPicPr/>
                <p:nvPr/>
              </p:nvPicPr>
              <p:blipFill>
                <a:blip r:embed="rId300"/>
                <a:stretch>
                  <a:fillRect/>
                </a:stretch>
              </p:blipFill>
              <p:spPr>
                <a:xfrm>
                  <a:off x="5745157" y="3138451"/>
                  <a:ext cx="14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1" name="Freihand 300">
                  <a:extLst>
                    <a:ext uri="{FF2B5EF4-FFF2-40B4-BE49-F238E27FC236}">
                      <a16:creationId xmlns:a16="http://schemas.microsoft.com/office/drawing/2014/main" id="{C9FF4118-80B3-4E6D-910C-52B5FAE11F1D}"/>
                    </a:ext>
                  </a:extLst>
                </p14:cNvPr>
                <p14:cNvContentPartPr/>
                <p14:nvPr/>
              </p14:nvContentPartPr>
              <p14:xfrm>
                <a:off x="5610157" y="3421771"/>
                <a:ext cx="108720" cy="110520"/>
              </p14:xfrm>
            </p:contentPart>
          </mc:Choice>
          <mc:Fallback xmlns="">
            <p:pic>
              <p:nvPicPr>
                <p:cNvPr id="301" name="Freihand 300">
                  <a:extLst>
                    <a:ext uri="{FF2B5EF4-FFF2-40B4-BE49-F238E27FC236}">
                      <a16:creationId xmlns:a16="http://schemas.microsoft.com/office/drawing/2014/main" id="{C9FF4118-80B3-4E6D-910C-52B5FAE11F1D}"/>
                    </a:ext>
                  </a:extLst>
                </p:cNvPr>
                <p:cNvPicPr/>
                <p:nvPr/>
              </p:nvPicPr>
              <p:blipFill>
                <a:blip r:embed="rId302"/>
                <a:stretch>
                  <a:fillRect/>
                </a:stretch>
              </p:blipFill>
              <p:spPr>
                <a:xfrm>
                  <a:off x="5605837" y="3417451"/>
                  <a:ext cx="117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02" name="Freihand 301">
                  <a:extLst>
                    <a:ext uri="{FF2B5EF4-FFF2-40B4-BE49-F238E27FC236}">
                      <a16:creationId xmlns:a16="http://schemas.microsoft.com/office/drawing/2014/main" id="{11092477-4500-4EFE-AB3D-BF4191389D9F}"/>
                    </a:ext>
                  </a:extLst>
                </p14:cNvPr>
                <p14:cNvContentPartPr/>
                <p14:nvPr/>
              </p14:nvContentPartPr>
              <p14:xfrm>
                <a:off x="5658037" y="3429331"/>
                <a:ext cx="129960" cy="220680"/>
              </p14:xfrm>
            </p:contentPart>
          </mc:Choice>
          <mc:Fallback xmlns="">
            <p:pic>
              <p:nvPicPr>
                <p:cNvPr id="302" name="Freihand 301">
                  <a:extLst>
                    <a:ext uri="{FF2B5EF4-FFF2-40B4-BE49-F238E27FC236}">
                      <a16:creationId xmlns:a16="http://schemas.microsoft.com/office/drawing/2014/main" id="{11092477-4500-4EFE-AB3D-BF4191389D9F}"/>
                    </a:ext>
                  </a:extLst>
                </p:cNvPr>
                <p:cNvPicPr/>
                <p:nvPr/>
              </p:nvPicPr>
              <p:blipFill>
                <a:blip r:embed="rId304"/>
                <a:stretch>
                  <a:fillRect/>
                </a:stretch>
              </p:blipFill>
              <p:spPr>
                <a:xfrm>
                  <a:off x="5653717" y="3425011"/>
                  <a:ext cx="138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3" name="Freihand 302">
                  <a:extLst>
                    <a:ext uri="{FF2B5EF4-FFF2-40B4-BE49-F238E27FC236}">
                      <a16:creationId xmlns:a16="http://schemas.microsoft.com/office/drawing/2014/main" id="{400D8399-547A-4BBB-A459-AA013C42CB9D}"/>
                    </a:ext>
                  </a:extLst>
                </p14:cNvPr>
                <p14:cNvContentPartPr/>
                <p14:nvPr/>
              </p14:nvContentPartPr>
              <p14:xfrm>
                <a:off x="5721397" y="3574411"/>
                <a:ext cx="183960" cy="169560"/>
              </p14:xfrm>
            </p:contentPart>
          </mc:Choice>
          <mc:Fallback xmlns="">
            <p:pic>
              <p:nvPicPr>
                <p:cNvPr id="303" name="Freihand 302">
                  <a:extLst>
                    <a:ext uri="{FF2B5EF4-FFF2-40B4-BE49-F238E27FC236}">
                      <a16:creationId xmlns:a16="http://schemas.microsoft.com/office/drawing/2014/main" id="{400D8399-547A-4BBB-A459-AA013C42CB9D}"/>
                    </a:ext>
                  </a:extLst>
                </p:cNvPr>
                <p:cNvPicPr/>
                <p:nvPr/>
              </p:nvPicPr>
              <p:blipFill>
                <a:blip r:embed="rId306"/>
                <a:stretch>
                  <a:fillRect/>
                </a:stretch>
              </p:blipFill>
              <p:spPr>
                <a:xfrm>
                  <a:off x="5717077" y="3570091"/>
                  <a:ext cx="192600" cy="178200"/>
                </a:xfrm>
                <a:prstGeom prst="rect">
                  <a:avLst/>
                </a:prstGeom>
              </p:spPr>
            </p:pic>
          </mc:Fallback>
        </mc:AlternateContent>
      </p:grpSp>
      <p:grpSp>
        <p:nvGrpSpPr>
          <p:cNvPr id="316" name="Gruppieren 315">
            <a:extLst>
              <a:ext uri="{FF2B5EF4-FFF2-40B4-BE49-F238E27FC236}">
                <a16:creationId xmlns:a16="http://schemas.microsoft.com/office/drawing/2014/main" id="{6538EDA5-2F26-4CC7-98B7-D1EDB7FE6055}"/>
              </a:ext>
            </a:extLst>
          </p:cNvPr>
          <p:cNvGrpSpPr/>
          <p:nvPr/>
        </p:nvGrpSpPr>
        <p:grpSpPr>
          <a:xfrm>
            <a:off x="25837" y="2272291"/>
            <a:ext cx="2028240" cy="391320"/>
            <a:chOff x="25837" y="2272291"/>
            <a:chExt cx="2028240" cy="391320"/>
          </a:xfrm>
        </p:grpSpPr>
        <mc:AlternateContent xmlns:mc="http://schemas.openxmlformats.org/markup-compatibility/2006" xmlns:p14="http://schemas.microsoft.com/office/powerpoint/2010/main">
          <mc:Choice Requires="p14">
            <p:contentPart p14:bwMode="auto" r:id="rId307">
              <p14:nvContentPartPr>
                <p14:cNvPr id="305" name="Freihand 304">
                  <a:extLst>
                    <a:ext uri="{FF2B5EF4-FFF2-40B4-BE49-F238E27FC236}">
                      <a16:creationId xmlns:a16="http://schemas.microsoft.com/office/drawing/2014/main" id="{00F0E228-7EF6-4215-AE36-E04EC16EEC4B}"/>
                    </a:ext>
                  </a:extLst>
                </p14:cNvPr>
                <p14:cNvContentPartPr/>
                <p14:nvPr/>
              </p14:nvContentPartPr>
              <p14:xfrm>
                <a:off x="369277" y="2363731"/>
                <a:ext cx="208440" cy="17640"/>
              </p14:xfrm>
            </p:contentPart>
          </mc:Choice>
          <mc:Fallback xmlns="">
            <p:pic>
              <p:nvPicPr>
                <p:cNvPr id="305" name="Freihand 304">
                  <a:extLst>
                    <a:ext uri="{FF2B5EF4-FFF2-40B4-BE49-F238E27FC236}">
                      <a16:creationId xmlns:a16="http://schemas.microsoft.com/office/drawing/2014/main" id="{00F0E228-7EF6-4215-AE36-E04EC16EEC4B}"/>
                    </a:ext>
                  </a:extLst>
                </p:cNvPr>
                <p:cNvPicPr/>
                <p:nvPr/>
              </p:nvPicPr>
              <p:blipFill>
                <a:blip r:embed="rId308"/>
                <a:stretch>
                  <a:fillRect/>
                </a:stretch>
              </p:blipFill>
              <p:spPr>
                <a:xfrm>
                  <a:off x="364957" y="2359411"/>
                  <a:ext cx="21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6" name="Freihand 305">
                  <a:extLst>
                    <a:ext uri="{FF2B5EF4-FFF2-40B4-BE49-F238E27FC236}">
                      <a16:creationId xmlns:a16="http://schemas.microsoft.com/office/drawing/2014/main" id="{EA7B59A0-96E6-415F-971D-D50737A12192}"/>
                    </a:ext>
                  </a:extLst>
                </p14:cNvPr>
                <p14:cNvContentPartPr/>
                <p14:nvPr/>
              </p14:nvContentPartPr>
              <p14:xfrm>
                <a:off x="720277" y="2339611"/>
                <a:ext cx="698760" cy="52920"/>
              </p14:xfrm>
            </p:contentPart>
          </mc:Choice>
          <mc:Fallback xmlns="">
            <p:pic>
              <p:nvPicPr>
                <p:cNvPr id="306" name="Freihand 305">
                  <a:extLst>
                    <a:ext uri="{FF2B5EF4-FFF2-40B4-BE49-F238E27FC236}">
                      <a16:creationId xmlns:a16="http://schemas.microsoft.com/office/drawing/2014/main" id="{EA7B59A0-96E6-415F-971D-D50737A12192}"/>
                    </a:ext>
                  </a:extLst>
                </p:cNvPr>
                <p:cNvPicPr/>
                <p:nvPr/>
              </p:nvPicPr>
              <p:blipFill>
                <a:blip r:embed="rId310"/>
                <a:stretch>
                  <a:fillRect/>
                </a:stretch>
              </p:blipFill>
              <p:spPr>
                <a:xfrm>
                  <a:off x="715957" y="2335291"/>
                  <a:ext cx="707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7" name="Freihand 306">
                  <a:extLst>
                    <a:ext uri="{FF2B5EF4-FFF2-40B4-BE49-F238E27FC236}">
                      <a16:creationId xmlns:a16="http://schemas.microsoft.com/office/drawing/2014/main" id="{C72C755E-3E2C-44F8-8385-314CC8F97A36}"/>
                    </a:ext>
                  </a:extLst>
                </p14:cNvPr>
                <p14:cNvContentPartPr/>
                <p14:nvPr/>
              </p14:nvContentPartPr>
              <p14:xfrm>
                <a:off x="1625317" y="2272291"/>
                <a:ext cx="428760" cy="45360"/>
              </p14:xfrm>
            </p:contentPart>
          </mc:Choice>
          <mc:Fallback xmlns="">
            <p:pic>
              <p:nvPicPr>
                <p:cNvPr id="307" name="Freihand 306">
                  <a:extLst>
                    <a:ext uri="{FF2B5EF4-FFF2-40B4-BE49-F238E27FC236}">
                      <a16:creationId xmlns:a16="http://schemas.microsoft.com/office/drawing/2014/main" id="{C72C755E-3E2C-44F8-8385-314CC8F97A36}"/>
                    </a:ext>
                  </a:extLst>
                </p:cNvPr>
                <p:cNvPicPr/>
                <p:nvPr/>
              </p:nvPicPr>
              <p:blipFill>
                <a:blip r:embed="rId312"/>
                <a:stretch>
                  <a:fillRect/>
                </a:stretch>
              </p:blipFill>
              <p:spPr>
                <a:xfrm>
                  <a:off x="1620997" y="2267971"/>
                  <a:ext cx="437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8" name="Freihand 307">
                  <a:extLst>
                    <a:ext uri="{FF2B5EF4-FFF2-40B4-BE49-F238E27FC236}">
                      <a16:creationId xmlns:a16="http://schemas.microsoft.com/office/drawing/2014/main" id="{0461EB2B-4CBF-40C5-B718-F5BCB0A584B5}"/>
                    </a:ext>
                  </a:extLst>
                </p14:cNvPr>
                <p14:cNvContentPartPr/>
                <p14:nvPr/>
              </p14:nvContentPartPr>
              <p14:xfrm>
                <a:off x="25837" y="2344651"/>
                <a:ext cx="55800" cy="96120"/>
              </p14:xfrm>
            </p:contentPart>
          </mc:Choice>
          <mc:Fallback xmlns="">
            <p:pic>
              <p:nvPicPr>
                <p:cNvPr id="308" name="Freihand 307">
                  <a:extLst>
                    <a:ext uri="{FF2B5EF4-FFF2-40B4-BE49-F238E27FC236}">
                      <a16:creationId xmlns:a16="http://schemas.microsoft.com/office/drawing/2014/main" id="{0461EB2B-4CBF-40C5-B718-F5BCB0A584B5}"/>
                    </a:ext>
                  </a:extLst>
                </p:cNvPr>
                <p:cNvPicPr/>
                <p:nvPr/>
              </p:nvPicPr>
              <p:blipFill>
                <a:blip r:embed="rId314"/>
                <a:stretch>
                  <a:fillRect/>
                </a:stretch>
              </p:blipFill>
              <p:spPr>
                <a:xfrm>
                  <a:off x="21517" y="2340331"/>
                  <a:ext cx="6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09" name="Freihand 308">
                  <a:extLst>
                    <a:ext uri="{FF2B5EF4-FFF2-40B4-BE49-F238E27FC236}">
                      <a16:creationId xmlns:a16="http://schemas.microsoft.com/office/drawing/2014/main" id="{81191E84-ED55-481D-A452-88AB88CDE040}"/>
                    </a:ext>
                  </a:extLst>
                </p14:cNvPr>
                <p14:cNvContentPartPr/>
                <p14:nvPr/>
              </p14:nvContentPartPr>
              <p14:xfrm>
                <a:off x="39517" y="2297131"/>
                <a:ext cx="30240" cy="25560"/>
              </p14:xfrm>
            </p:contentPart>
          </mc:Choice>
          <mc:Fallback xmlns="">
            <p:pic>
              <p:nvPicPr>
                <p:cNvPr id="309" name="Freihand 308">
                  <a:extLst>
                    <a:ext uri="{FF2B5EF4-FFF2-40B4-BE49-F238E27FC236}">
                      <a16:creationId xmlns:a16="http://schemas.microsoft.com/office/drawing/2014/main" id="{81191E84-ED55-481D-A452-88AB88CDE040}"/>
                    </a:ext>
                  </a:extLst>
                </p:cNvPr>
                <p:cNvPicPr/>
                <p:nvPr/>
              </p:nvPicPr>
              <p:blipFill>
                <a:blip r:embed="rId316"/>
                <a:stretch>
                  <a:fillRect/>
                </a:stretch>
              </p:blipFill>
              <p:spPr>
                <a:xfrm>
                  <a:off x="35197" y="2292811"/>
                  <a:ext cx="38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0" name="Freihand 309">
                  <a:extLst>
                    <a:ext uri="{FF2B5EF4-FFF2-40B4-BE49-F238E27FC236}">
                      <a16:creationId xmlns:a16="http://schemas.microsoft.com/office/drawing/2014/main" id="{40FAD29E-1EE5-49D9-8A3E-6B55CAD702C0}"/>
                    </a:ext>
                  </a:extLst>
                </p14:cNvPr>
                <p14:cNvContentPartPr/>
                <p14:nvPr/>
              </p14:nvContentPartPr>
              <p14:xfrm>
                <a:off x="31597" y="2372731"/>
                <a:ext cx="83160" cy="158760"/>
              </p14:xfrm>
            </p:contentPart>
          </mc:Choice>
          <mc:Fallback xmlns="">
            <p:pic>
              <p:nvPicPr>
                <p:cNvPr id="310" name="Freihand 309">
                  <a:extLst>
                    <a:ext uri="{FF2B5EF4-FFF2-40B4-BE49-F238E27FC236}">
                      <a16:creationId xmlns:a16="http://schemas.microsoft.com/office/drawing/2014/main" id="{40FAD29E-1EE5-49D9-8A3E-6B55CAD702C0}"/>
                    </a:ext>
                  </a:extLst>
                </p:cNvPr>
                <p:cNvPicPr/>
                <p:nvPr/>
              </p:nvPicPr>
              <p:blipFill>
                <a:blip r:embed="rId318"/>
                <a:stretch>
                  <a:fillRect/>
                </a:stretch>
              </p:blipFill>
              <p:spPr>
                <a:xfrm>
                  <a:off x="27277" y="2368411"/>
                  <a:ext cx="91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1" name="Freihand 310">
                  <a:extLst>
                    <a:ext uri="{FF2B5EF4-FFF2-40B4-BE49-F238E27FC236}">
                      <a16:creationId xmlns:a16="http://schemas.microsoft.com/office/drawing/2014/main" id="{D90C6053-1534-45C1-BEA8-0014C6EA8783}"/>
                    </a:ext>
                  </a:extLst>
                </p14:cNvPr>
                <p14:cNvContentPartPr/>
                <p14:nvPr/>
              </p14:nvContentPartPr>
              <p14:xfrm>
                <a:off x="127357" y="2315851"/>
                <a:ext cx="27720" cy="100800"/>
              </p14:xfrm>
            </p:contentPart>
          </mc:Choice>
          <mc:Fallback xmlns="">
            <p:pic>
              <p:nvPicPr>
                <p:cNvPr id="311" name="Freihand 310">
                  <a:extLst>
                    <a:ext uri="{FF2B5EF4-FFF2-40B4-BE49-F238E27FC236}">
                      <a16:creationId xmlns:a16="http://schemas.microsoft.com/office/drawing/2014/main" id="{D90C6053-1534-45C1-BEA8-0014C6EA8783}"/>
                    </a:ext>
                  </a:extLst>
                </p:cNvPr>
                <p:cNvPicPr/>
                <p:nvPr/>
              </p:nvPicPr>
              <p:blipFill>
                <a:blip r:embed="rId320"/>
                <a:stretch>
                  <a:fillRect/>
                </a:stretch>
              </p:blipFill>
              <p:spPr>
                <a:xfrm>
                  <a:off x="123037" y="2311531"/>
                  <a:ext cx="36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2" name="Freihand 311">
                  <a:extLst>
                    <a:ext uri="{FF2B5EF4-FFF2-40B4-BE49-F238E27FC236}">
                      <a16:creationId xmlns:a16="http://schemas.microsoft.com/office/drawing/2014/main" id="{F8CA9D2F-DED6-42D7-AEC4-2E779B759D1F}"/>
                    </a:ext>
                  </a:extLst>
                </p14:cNvPr>
                <p14:cNvContentPartPr/>
                <p14:nvPr/>
              </p14:nvContentPartPr>
              <p14:xfrm>
                <a:off x="153277" y="2339251"/>
                <a:ext cx="77400" cy="134640"/>
              </p14:xfrm>
            </p:contentPart>
          </mc:Choice>
          <mc:Fallback xmlns="">
            <p:pic>
              <p:nvPicPr>
                <p:cNvPr id="312" name="Freihand 311">
                  <a:extLst>
                    <a:ext uri="{FF2B5EF4-FFF2-40B4-BE49-F238E27FC236}">
                      <a16:creationId xmlns:a16="http://schemas.microsoft.com/office/drawing/2014/main" id="{F8CA9D2F-DED6-42D7-AEC4-2E779B759D1F}"/>
                    </a:ext>
                  </a:extLst>
                </p:cNvPr>
                <p:cNvPicPr/>
                <p:nvPr/>
              </p:nvPicPr>
              <p:blipFill>
                <a:blip r:embed="rId322"/>
                <a:stretch>
                  <a:fillRect/>
                </a:stretch>
              </p:blipFill>
              <p:spPr>
                <a:xfrm>
                  <a:off x="148957" y="2334931"/>
                  <a:ext cx="86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13" name="Freihand 312">
                  <a:extLst>
                    <a:ext uri="{FF2B5EF4-FFF2-40B4-BE49-F238E27FC236}">
                      <a16:creationId xmlns:a16="http://schemas.microsoft.com/office/drawing/2014/main" id="{D91D5855-659C-4C71-91C3-D53F7FBC8F9B}"/>
                    </a:ext>
                  </a:extLst>
                </p14:cNvPr>
                <p14:cNvContentPartPr/>
                <p14:nvPr/>
              </p14:nvContentPartPr>
              <p14:xfrm>
                <a:off x="205477" y="2392531"/>
                <a:ext cx="84600" cy="97200"/>
              </p14:xfrm>
            </p:contentPart>
          </mc:Choice>
          <mc:Fallback xmlns="">
            <p:pic>
              <p:nvPicPr>
                <p:cNvPr id="313" name="Freihand 312">
                  <a:extLst>
                    <a:ext uri="{FF2B5EF4-FFF2-40B4-BE49-F238E27FC236}">
                      <a16:creationId xmlns:a16="http://schemas.microsoft.com/office/drawing/2014/main" id="{D91D5855-659C-4C71-91C3-D53F7FBC8F9B}"/>
                    </a:ext>
                  </a:extLst>
                </p:cNvPr>
                <p:cNvPicPr/>
                <p:nvPr/>
              </p:nvPicPr>
              <p:blipFill>
                <a:blip r:embed="rId324"/>
                <a:stretch>
                  <a:fillRect/>
                </a:stretch>
              </p:blipFill>
              <p:spPr>
                <a:xfrm>
                  <a:off x="201157" y="2388211"/>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4" name="Freihand 313">
                  <a:extLst>
                    <a:ext uri="{FF2B5EF4-FFF2-40B4-BE49-F238E27FC236}">
                      <a16:creationId xmlns:a16="http://schemas.microsoft.com/office/drawing/2014/main" id="{6F0FE72D-EACC-44CE-905A-A686B4840249}"/>
                    </a:ext>
                  </a:extLst>
                </p14:cNvPr>
                <p14:cNvContentPartPr/>
                <p14:nvPr/>
              </p14:nvContentPartPr>
              <p14:xfrm>
                <a:off x="159037" y="2471371"/>
                <a:ext cx="95760" cy="75960"/>
              </p14:xfrm>
            </p:contentPart>
          </mc:Choice>
          <mc:Fallback xmlns="">
            <p:pic>
              <p:nvPicPr>
                <p:cNvPr id="314" name="Freihand 313">
                  <a:extLst>
                    <a:ext uri="{FF2B5EF4-FFF2-40B4-BE49-F238E27FC236}">
                      <a16:creationId xmlns:a16="http://schemas.microsoft.com/office/drawing/2014/main" id="{6F0FE72D-EACC-44CE-905A-A686B4840249}"/>
                    </a:ext>
                  </a:extLst>
                </p:cNvPr>
                <p:cNvPicPr/>
                <p:nvPr/>
              </p:nvPicPr>
              <p:blipFill>
                <a:blip r:embed="rId326"/>
                <a:stretch>
                  <a:fillRect/>
                </a:stretch>
              </p:blipFill>
              <p:spPr>
                <a:xfrm>
                  <a:off x="154717" y="2467051"/>
                  <a:ext cx="104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5" name="Freihand 314">
                  <a:extLst>
                    <a:ext uri="{FF2B5EF4-FFF2-40B4-BE49-F238E27FC236}">
                      <a16:creationId xmlns:a16="http://schemas.microsoft.com/office/drawing/2014/main" id="{094CAB71-B288-4BCB-AE5C-CD0B8309150B}"/>
                    </a:ext>
                  </a:extLst>
                </p14:cNvPr>
                <p14:cNvContentPartPr/>
                <p14:nvPr/>
              </p14:nvContentPartPr>
              <p14:xfrm>
                <a:off x="191077" y="2282371"/>
                <a:ext cx="120960" cy="381240"/>
              </p14:xfrm>
            </p:contentPart>
          </mc:Choice>
          <mc:Fallback xmlns="">
            <p:pic>
              <p:nvPicPr>
                <p:cNvPr id="315" name="Freihand 314">
                  <a:extLst>
                    <a:ext uri="{FF2B5EF4-FFF2-40B4-BE49-F238E27FC236}">
                      <a16:creationId xmlns:a16="http://schemas.microsoft.com/office/drawing/2014/main" id="{094CAB71-B288-4BCB-AE5C-CD0B8309150B}"/>
                    </a:ext>
                  </a:extLst>
                </p:cNvPr>
                <p:cNvPicPr/>
                <p:nvPr/>
              </p:nvPicPr>
              <p:blipFill>
                <a:blip r:embed="rId328"/>
                <a:stretch>
                  <a:fillRect/>
                </a:stretch>
              </p:blipFill>
              <p:spPr>
                <a:xfrm>
                  <a:off x="186757" y="2278051"/>
                  <a:ext cx="129600" cy="389880"/>
                </a:xfrm>
                <a:prstGeom prst="rect">
                  <a:avLst/>
                </a:prstGeom>
              </p:spPr>
            </p:pic>
          </mc:Fallback>
        </mc:AlternateContent>
      </p:grpSp>
      <p:grpSp>
        <p:nvGrpSpPr>
          <p:cNvPr id="328" name="Gruppieren 327">
            <a:extLst>
              <a:ext uri="{FF2B5EF4-FFF2-40B4-BE49-F238E27FC236}">
                <a16:creationId xmlns:a16="http://schemas.microsoft.com/office/drawing/2014/main" id="{530EA00E-5781-4BD3-B402-4AE429913072}"/>
              </a:ext>
            </a:extLst>
          </p:cNvPr>
          <p:cNvGrpSpPr/>
          <p:nvPr/>
        </p:nvGrpSpPr>
        <p:grpSpPr>
          <a:xfrm>
            <a:off x="2019157" y="2333491"/>
            <a:ext cx="888120" cy="62280"/>
            <a:chOff x="2019157" y="2333491"/>
            <a:chExt cx="888120" cy="62280"/>
          </a:xfrm>
        </p:grpSpPr>
        <mc:AlternateContent xmlns:mc="http://schemas.openxmlformats.org/markup-compatibility/2006" xmlns:p14="http://schemas.microsoft.com/office/powerpoint/2010/main">
          <mc:Choice Requires="p14">
            <p:contentPart p14:bwMode="auto" r:id="rId329">
              <p14:nvContentPartPr>
                <p14:cNvPr id="317" name="Freihand 316">
                  <a:extLst>
                    <a:ext uri="{FF2B5EF4-FFF2-40B4-BE49-F238E27FC236}">
                      <a16:creationId xmlns:a16="http://schemas.microsoft.com/office/drawing/2014/main" id="{BB985869-B584-4DB1-8099-2C67C921663F}"/>
                    </a:ext>
                  </a:extLst>
                </p14:cNvPr>
                <p14:cNvContentPartPr/>
                <p14:nvPr/>
              </p14:nvContentPartPr>
              <p14:xfrm>
                <a:off x="2019157" y="2333491"/>
                <a:ext cx="207720" cy="12600"/>
              </p14:xfrm>
            </p:contentPart>
          </mc:Choice>
          <mc:Fallback xmlns="">
            <p:pic>
              <p:nvPicPr>
                <p:cNvPr id="317" name="Freihand 316">
                  <a:extLst>
                    <a:ext uri="{FF2B5EF4-FFF2-40B4-BE49-F238E27FC236}">
                      <a16:creationId xmlns:a16="http://schemas.microsoft.com/office/drawing/2014/main" id="{BB985869-B584-4DB1-8099-2C67C921663F}"/>
                    </a:ext>
                  </a:extLst>
                </p:cNvPr>
                <p:cNvPicPr/>
                <p:nvPr/>
              </p:nvPicPr>
              <p:blipFill>
                <a:blip r:embed="rId330"/>
                <a:stretch>
                  <a:fillRect/>
                </a:stretch>
              </p:blipFill>
              <p:spPr>
                <a:xfrm>
                  <a:off x="2014837" y="2329171"/>
                  <a:ext cx="21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18" name="Freihand 317">
                  <a:extLst>
                    <a:ext uri="{FF2B5EF4-FFF2-40B4-BE49-F238E27FC236}">
                      <a16:creationId xmlns:a16="http://schemas.microsoft.com/office/drawing/2014/main" id="{CB09749B-E59E-49D1-84D4-857B7432DC31}"/>
                    </a:ext>
                  </a:extLst>
                </p14:cNvPr>
                <p14:cNvContentPartPr/>
                <p14:nvPr/>
              </p14:nvContentPartPr>
              <p14:xfrm>
                <a:off x="2299957" y="2346451"/>
                <a:ext cx="607320" cy="49320"/>
              </p14:xfrm>
            </p:contentPart>
          </mc:Choice>
          <mc:Fallback xmlns="">
            <p:pic>
              <p:nvPicPr>
                <p:cNvPr id="318" name="Freihand 317">
                  <a:extLst>
                    <a:ext uri="{FF2B5EF4-FFF2-40B4-BE49-F238E27FC236}">
                      <a16:creationId xmlns:a16="http://schemas.microsoft.com/office/drawing/2014/main" id="{CB09749B-E59E-49D1-84D4-857B7432DC31}"/>
                    </a:ext>
                  </a:extLst>
                </p:cNvPr>
                <p:cNvPicPr/>
                <p:nvPr/>
              </p:nvPicPr>
              <p:blipFill>
                <a:blip r:embed="rId332"/>
                <a:stretch>
                  <a:fillRect/>
                </a:stretch>
              </p:blipFill>
              <p:spPr>
                <a:xfrm>
                  <a:off x="2295637" y="2342131"/>
                  <a:ext cx="61596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3">
            <p14:nvContentPartPr>
              <p14:cNvPr id="319" name="Freihand 318">
                <a:extLst>
                  <a:ext uri="{FF2B5EF4-FFF2-40B4-BE49-F238E27FC236}">
                    <a16:creationId xmlns:a16="http://schemas.microsoft.com/office/drawing/2014/main" id="{C3035D12-095B-4A0B-898D-1B30608F2DD6}"/>
                  </a:ext>
                </a:extLst>
              </p14:cNvPr>
              <p14:cNvContentPartPr/>
              <p14:nvPr/>
            </p14:nvContentPartPr>
            <p14:xfrm>
              <a:off x="3200317" y="2438611"/>
              <a:ext cx="945720" cy="45000"/>
            </p14:xfrm>
          </p:contentPart>
        </mc:Choice>
        <mc:Fallback xmlns="">
          <p:pic>
            <p:nvPicPr>
              <p:cNvPr id="319" name="Freihand 318">
                <a:extLst>
                  <a:ext uri="{FF2B5EF4-FFF2-40B4-BE49-F238E27FC236}">
                    <a16:creationId xmlns:a16="http://schemas.microsoft.com/office/drawing/2014/main" id="{C3035D12-095B-4A0B-898D-1B30608F2DD6}"/>
                  </a:ext>
                </a:extLst>
              </p:cNvPr>
              <p:cNvPicPr/>
              <p:nvPr/>
            </p:nvPicPr>
            <p:blipFill>
              <a:blip r:embed="rId334"/>
              <a:stretch>
                <a:fillRect/>
              </a:stretch>
            </p:blipFill>
            <p:spPr>
              <a:xfrm>
                <a:off x="3195997" y="2434291"/>
                <a:ext cx="954360" cy="53640"/>
              </a:xfrm>
              <a:prstGeom prst="rect">
                <a:avLst/>
              </a:prstGeom>
            </p:spPr>
          </p:pic>
        </mc:Fallback>
      </mc:AlternateContent>
      <p:grpSp>
        <p:nvGrpSpPr>
          <p:cNvPr id="327" name="Gruppieren 326">
            <a:extLst>
              <a:ext uri="{FF2B5EF4-FFF2-40B4-BE49-F238E27FC236}">
                <a16:creationId xmlns:a16="http://schemas.microsoft.com/office/drawing/2014/main" id="{33AC4067-E400-41A8-8903-DA50347E1B57}"/>
              </a:ext>
            </a:extLst>
          </p:cNvPr>
          <p:cNvGrpSpPr/>
          <p:nvPr/>
        </p:nvGrpSpPr>
        <p:grpSpPr>
          <a:xfrm>
            <a:off x="4529077" y="2294611"/>
            <a:ext cx="293400" cy="265680"/>
            <a:chOff x="4529077" y="2294611"/>
            <a:chExt cx="293400" cy="265680"/>
          </a:xfrm>
        </p:grpSpPr>
        <mc:AlternateContent xmlns:mc="http://schemas.openxmlformats.org/markup-compatibility/2006" xmlns:p14="http://schemas.microsoft.com/office/powerpoint/2010/main">
          <mc:Choice Requires="p14">
            <p:contentPart p14:bwMode="auto" r:id="rId335">
              <p14:nvContentPartPr>
                <p14:cNvPr id="320" name="Freihand 319">
                  <a:extLst>
                    <a:ext uri="{FF2B5EF4-FFF2-40B4-BE49-F238E27FC236}">
                      <a16:creationId xmlns:a16="http://schemas.microsoft.com/office/drawing/2014/main" id="{05B86F2E-EE89-429A-B00F-A0E2B3F65DE0}"/>
                    </a:ext>
                  </a:extLst>
                </p14:cNvPr>
                <p14:cNvContentPartPr/>
                <p14:nvPr/>
              </p14:nvContentPartPr>
              <p14:xfrm>
                <a:off x="4529077" y="2413771"/>
                <a:ext cx="293400" cy="40320"/>
              </p14:xfrm>
            </p:contentPart>
          </mc:Choice>
          <mc:Fallback xmlns="">
            <p:pic>
              <p:nvPicPr>
                <p:cNvPr id="320" name="Freihand 319">
                  <a:extLst>
                    <a:ext uri="{FF2B5EF4-FFF2-40B4-BE49-F238E27FC236}">
                      <a16:creationId xmlns:a16="http://schemas.microsoft.com/office/drawing/2014/main" id="{05B86F2E-EE89-429A-B00F-A0E2B3F65DE0}"/>
                    </a:ext>
                  </a:extLst>
                </p:cNvPr>
                <p:cNvPicPr/>
                <p:nvPr/>
              </p:nvPicPr>
              <p:blipFill>
                <a:blip r:embed="rId336"/>
                <a:stretch>
                  <a:fillRect/>
                </a:stretch>
              </p:blipFill>
              <p:spPr>
                <a:xfrm>
                  <a:off x="4524757" y="2409451"/>
                  <a:ext cx="302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21" name="Freihand 320">
                  <a:extLst>
                    <a:ext uri="{FF2B5EF4-FFF2-40B4-BE49-F238E27FC236}">
                      <a16:creationId xmlns:a16="http://schemas.microsoft.com/office/drawing/2014/main" id="{9609C7DB-3042-45E5-AF13-37DD3FCD9CF4}"/>
                    </a:ext>
                  </a:extLst>
                </p14:cNvPr>
                <p14:cNvContentPartPr/>
                <p14:nvPr/>
              </p14:nvContentPartPr>
              <p14:xfrm>
                <a:off x="4597837" y="2348971"/>
                <a:ext cx="90000" cy="147600"/>
              </p14:xfrm>
            </p:contentPart>
          </mc:Choice>
          <mc:Fallback xmlns="">
            <p:pic>
              <p:nvPicPr>
                <p:cNvPr id="321" name="Freihand 320">
                  <a:extLst>
                    <a:ext uri="{FF2B5EF4-FFF2-40B4-BE49-F238E27FC236}">
                      <a16:creationId xmlns:a16="http://schemas.microsoft.com/office/drawing/2014/main" id="{9609C7DB-3042-45E5-AF13-37DD3FCD9CF4}"/>
                    </a:ext>
                  </a:extLst>
                </p:cNvPr>
                <p:cNvPicPr/>
                <p:nvPr/>
              </p:nvPicPr>
              <p:blipFill>
                <a:blip r:embed="rId338"/>
                <a:stretch>
                  <a:fillRect/>
                </a:stretch>
              </p:blipFill>
              <p:spPr>
                <a:xfrm>
                  <a:off x="4593517" y="2344651"/>
                  <a:ext cx="98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22" name="Freihand 321">
                  <a:extLst>
                    <a:ext uri="{FF2B5EF4-FFF2-40B4-BE49-F238E27FC236}">
                      <a16:creationId xmlns:a16="http://schemas.microsoft.com/office/drawing/2014/main" id="{BA103BAB-8E50-4718-868E-67BF064CE388}"/>
                    </a:ext>
                  </a:extLst>
                </p14:cNvPr>
                <p14:cNvContentPartPr/>
                <p14:nvPr/>
              </p14:nvContentPartPr>
              <p14:xfrm>
                <a:off x="4588837" y="2294611"/>
                <a:ext cx="41040" cy="18360"/>
              </p14:xfrm>
            </p:contentPart>
          </mc:Choice>
          <mc:Fallback xmlns="">
            <p:pic>
              <p:nvPicPr>
                <p:cNvPr id="322" name="Freihand 321">
                  <a:extLst>
                    <a:ext uri="{FF2B5EF4-FFF2-40B4-BE49-F238E27FC236}">
                      <a16:creationId xmlns:a16="http://schemas.microsoft.com/office/drawing/2014/main" id="{BA103BAB-8E50-4718-868E-67BF064CE388}"/>
                    </a:ext>
                  </a:extLst>
                </p:cNvPr>
                <p:cNvPicPr/>
                <p:nvPr/>
              </p:nvPicPr>
              <p:blipFill>
                <a:blip r:embed="rId340"/>
                <a:stretch>
                  <a:fillRect/>
                </a:stretch>
              </p:blipFill>
              <p:spPr>
                <a:xfrm>
                  <a:off x="4584517" y="2290291"/>
                  <a:ext cx="49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23" name="Freihand 322">
                  <a:extLst>
                    <a:ext uri="{FF2B5EF4-FFF2-40B4-BE49-F238E27FC236}">
                      <a16:creationId xmlns:a16="http://schemas.microsoft.com/office/drawing/2014/main" id="{0F85E0AB-2A13-494A-A47F-C9D7CF0C8AD6}"/>
                    </a:ext>
                  </a:extLst>
                </p14:cNvPr>
                <p14:cNvContentPartPr/>
                <p14:nvPr/>
              </p14:nvContentPartPr>
              <p14:xfrm>
                <a:off x="4625557" y="2381011"/>
                <a:ext cx="112680" cy="179280"/>
              </p14:xfrm>
            </p:contentPart>
          </mc:Choice>
          <mc:Fallback xmlns="">
            <p:pic>
              <p:nvPicPr>
                <p:cNvPr id="323" name="Freihand 322">
                  <a:extLst>
                    <a:ext uri="{FF2B5EF4-FFF2-40B4-BE49-F238E27FC236}">
                      <a16:creationId xmlns:a16="http://schemas.microsoft.com/office/drawing/2014/main" id="{0F85E0AB-2A13-494A-A47F-C9D7CF0C8AD6}"/>
                    </a:ext>
                  </a:extLst>
                </p:cNvPr>
                <p:cNvPicPr/>
                <p:nvPr/>
              </p:nvPicPr>
              <p:blipFill>
                <a:blip r:embed="rId342"/>
                <a:stretch>
                  <a:fillRect/>
                </a:stretch>
              </p:blipFill>
              <p:spPr>
                <a:xfrm>
                  <a:off x="4621237" y="2376691"/>
                  <a:ext cx="121320" cy="187920"/>
                </a:xfrm>
                <a:prstGeom prst="rect">
                  <a:avLst/>
                </a:prstGeom>
              </p:spPr>
            </p:pic>
          </mc:Fallback>
        </mc:AlternateContent>
      </p:grpSp>
      <p:grpSp>
        <p:nvGrpSpPr>
          <p:cNvPr id="326" name="Gruppieren 325">
            <a:extLst>
              <a:ext uri="{FF2B5EF4-FFF2-40B4-BE49-F238E27FC236}">
                <a16:creationId xmlns:a16="http://schemas.microsoft.com/office/drawing/2014/main" id="{8A41BAB8-AE8D-4D1D-BE8A-32AF60576319}"/>
              </a:ext>
            </a:extLst>
          </p:cNvPr>
          <p:cNvGrpSpPr/>
          <p:nvPr/>
        </p:nvGrpSpPr>
        <p:grpSpPr>
          <a:xfrm>
            <a:off x="5739037" y="2413771"/>
            <a:ext cx="64440" cy="79560"/>
            <a:chOff x="5739037" y="2413771"/>
            <a:chExt cx="64440" cy="79560"/>
          </a:xfrm>
        </p:grpSpPr>
        <mc:AlternateContent xmlns:mc="http://schemas.openxmlformats.org/markup-compatibility/2006" xmlns:p14="http://schemas.microsoft.com/office/powerpoint/2010/main">
          <mc:Choice Requires="p14">
            <p:contentPart p14:bwMode="auto" r:id="rId343">
              <p14:nvContentPartPr>
                <p14:cNvPr id="324" name="Freihand 323">
                  <a:extLst>
                    <a:ext uri="{FF2B5EF4-FFF2-40B4-BE49-F238E27FC236}">
                      <a16:creationId xmlns:a16="http://schemas.microsoft.com/office/drawing/2014/main" id="{7DFA4864-D8B1-4DB9-84F6-41F9FF2CEA30}"/>
                    </a:ext>
                  </a:extLst>
                </p14:cNvPr>
                <p14:cNvContentPartPr/>
                <p14:nvPr/>
              </p14:nvContentPartPr>
              <p14:xfrm>
                <a:off x="5793397" y="2492971"/>
                <a:ext cx="360" cy="360"/>
              </p14:xfrm>
            </p:contentPart>
          </mc:Choice>
          <mc:Fallback xmlns="">
            <p:pic>
              <p:nvPicPr>
                <p:cNvPr id="324" name="Freihand 323">
                  <a:extLst>
                    <a:ext uri="{FF2B5EF4-FFF2-40B4-BE49-F238E27FC236}">
                      <a16:creationId xmlns:a16="http://schemas.microsoft.com/office/drawing/2014/main" id="{7DFA4864-D8B1-4DB9-84F6-41F9FF2CEA30}"/>
                    </a:ext>
                  </a:extLst>
                </p:cNvPr>
                <p:cNvPicPr/>
                <p:nvPr/>
              </p:nvPicPr>
              <p:blipFill>
                <a:blip r:embed="rId344"/>
                <a:stretch>
                  <a:fillRect/>
                </a:stretch>
              </p:blipFill>
              <p:spPr>
                <a:xfrm>
                  <a:off x="5789077" y="24886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5" name="Freihand 324">
                  <a:extLst>
                    <a:ext uri="{FF2B5EF4-FFF2-40B4-BE49-F238E27FC236}">
                      <a16:creationId xmlns:a16="http://schemas.microsoft.com/office/drawing/2014/main" id="{2834B952-4A41-4C07-9695-BAF4BBB7EEC2}"/>
                    </a:ext>
                  </a:extLst>
                </p14:cNvPr>
                <p14:cNvContentPartPr/>
                <p14:nvPr/>
              </p14:nvContentPartPr>
              <p14:xfrm>
                <a:off x="5739037" y="2413771"/>
                <a:ext cx="64440" cy="79560"/>
              </p14:xfrm>
            </p:contentPart>
          </mc:Choice>
          <mc:Fallback xmlns="">
            <p:pic>
              <p:nvPicPr>
                <p:cNvPr id="325" name="Freihand 324">
                  <a:extLst>
                    <a:ext uri="{FF2B5EF4-FFF2-40B4-BE49-F238E27FC236}">
                      <a16:creationId xmlns:a16="http://schemas.microsoft.com/office/drawing/2014/main" id="{2834B952-4A41-4C07-9695-BAF4BBB7EEC2}"/>
                    </a:ext>
                  </a:extLst>
                </p:cNvPr>
                <p:cNvPicPr/>
                <p:nvPr/>
              </p:nvPicPr>
              <p:blipFill>
                <a:blip r:embed="rId346"/>
                <a:stretch>
                  <a:fillRect/>
                </a:stretch>
              </p:blipFill>
              <p:spPr>
                <a:xfrm>
                  <a:off x="5734717" y="2409451"/>
                  <a:ext cx="7308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7">
            <p14:nvContentPartPr>
              <p14:cNvPr id="329" name="Freihand 328">
                <a:extLst>
                  <a:ext uri="{FF2B5EF4-FFF2-40B4-BE49-F238E27FC236}">
                    <a16:creationId xmlns:a16="http://schemas.microsoft.com/office/drawing/2014/main" id="{D5EAB445-357D-4109-9DFE-708C152D1F8F}"/>
                  </a:ext>
                </a:extLst>
              </p14:cNvPr>
              <p14:cNvContentPartPr/>
              <p14:nvPr/>
            </p14:nvContentPartPr>
            <p14:xfrm>
              <a:off x="5393797" y="544291"/>
              <a:ext cx="2935440" cy="2186280"/>
            </p14:xfrm>
          </p:contentPart>
        </mc:Choice>
        <mc:Fallback xmlns="">
          <p:pic>
            <p:nvPicPr>
              <p:cNvPr id="329" name="Freihand 328">
                <a:extLst>
                  <a:ext uri="{FF2B5EF4-FFF2-40B4-BE49-F238E27FC236}">
                    <a16:creationId xmlns:a16="http://schemas.microsoft.com/office/drawing/2014/main" id="{D5EAB445-357D-4109-9DFE-708C152D1F8F}"/>
                  </a:ext>
                </a:extLst>
              </p:cNvPr>
              <p:cNvPicPr/>
              <p:nvPr/>
            </p:nvPicPr>
            <p:blipFill>
              <a:blip r:embed="rId348"/>
              <a:stretch>
                <a:fillRect/>
              </a:stretch>
            </p:blipFill>
            <p:spPr>
              <a:xfrm>
                <a:off x="5389477" y="539971"/>
                <a:ext cx="2944080" cy="2194920"/>
              </a:xfrm>
              <a:prstGeom prst="rect">
                <a:avLst/>
              </a:prstGeom>
            </p:spPr>
          </p:pic>
        </mc:Fallback>
      </mc:AlternateContent>
      <p:grpSp>
        <p:nvGrpSpPr>
          <p:cNvPr id="338" name="Gruppieren 337">
            <a:extLst>
              <a:ext uri="{FF2B5EF4-FFF2-40B4-BE49-F238E27FC236}">
                <a16:creationId xmlns:a16="http://schemas.microsoft.com/office/drawing/2014/main" id="{296105D1-BBC5-41AD-B21A-17EB1992E41C}"/>
              </a:ext>
            </a:extLst>
          </p:cNvPr>
          <p:cNvGrpSpPr/>
          <p:nvPr/>
        </p:nvGrpSpPr>
        <p:grpSpPr>
          <a:xfrm>
            <a:off x="4472917" y="715291"/>
            <a:ext cx="5511600" cy="4325040"/>
            <a:chOff x="4472917" y="715291"/>
            <a:chExt cx="5511600" cy="4325040"/>
          </a:xfrm>
        </p:grpSpPr>
        <mc:AlternateContent xmlns:mc="http://schemas.openxmlformats.org/markup-compatibility/2006" xmlns:p14="http://schemas.microsoft.com/office/powerpoint/2010/main">
          <mc:Choice Requires="p14">
            <p:contentPart p14:bwMode="auto" r:id="rId349">
              <p14:nvContentPartPr>
                <p14:cNvPr id="330" name="Freihand 329">
                  <a:extLst>
                    <a:ext uri="{FF2B5EF4-FFF2-40B4-BE49-F238E27FC236}">
                      <a16:creationId xmlns:a16="http://schemas.microsoft.com/office/drawing/2014/main" id="{A6B79133-DF49-49A4-AE60-26588A6F8ABF}"/>
                    </a:ext>
                  </a:extLst>
                </p14:cNvPr>
                <p14:cNvContentPartPr/>
                <p14:nvPr/>
              </p14:nvContentPartPr>
              <p14:xfrm>
                <a:off x="8374597" y="744451"/>
                <a:ext cx="176400" cy="186120"/>
              </p14:xfrm>
            </p:contentPart>
          </mc:Choice>
          <mc:Fallback xmlns="">
            <p:pic>
              <p:nvPicPr>
                <p:cNvPr id="330" name="Freihand 329">
                  <a:extLst>
                    <a:ext uri="{FF2B5EF4-FFF2-40B4-BE49-F238E27FC236}">
                      <a16:creationId xmlns:a16="http://schemas.microsoft.com/office/drawing/2014/main" id="{A6B79133-DF49-49A4-AE60-26588A6F8ABF}"/>
                    </a:ext>
                  </a:extLst>
                </p:cNvPr>
                <p:cNvPicPr/>
                <p:nvPr/>
              </p:nvPicPr>
              <p:blipFill>
                <a:blip r:embed="rId350"/>
                <a:stretch>
                  <a:fillRect/>
                </a:stretch>
              </p:blipFill>
              <p:spPr>
                <a:xfrm>
                  <a:off x="8370277" y="740131"/>
                  <a:ext cx="185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31" name="Freihand 330">
                  <a:extLst>
                    <a:ext uri="{FF2B5EF4-FFF2-40B4-BE49-F238E27FC236}">
                      <a16:creationId xmlns:a16="http://schemas.microsoft.com/office/drawing/2014/main" id="{6245B28A-08FC-4418-ABD2-138FF16C6ADE}"/>
                    </a:ext>
                  </a:extLst>
                </p14:cNvPr>
                <p14:cNvContentPartPr/>
                <p14:nvPr/>
              </p14:nvContentPartPr>
              <p14:xfrm>
                <a:off x="8603917" y="715291"/>
                <a:ext cx="174240" cy="195120"/>
              </p14:xfrm>
            </p:contentPart>
          </mc:Choice>
          <mc:Fallback xmlns="">
            <p:pic>
              <p:nvPicPr>
                <p:cNvPr id="331" name="Freihand 330">
                  <a:extLst>
                    <a:ext uri="{FF2B5EF4-FFF2-40B4-BE49-F238E27FC236}">
                      <a16:creationId xmlns:a16="http://schemas.microsoft.com/office/drawing/2014/main" id="{6245B28A-08FC-4418-ABD2-138FF16C6ADE}"/>
                    </a:ext>
                  </a:extLst>
                </p:cNvPr>
                <p:cNvPicPr/>
                <p:nvPr/>
              </p:nvPicPr>
              <p:blipFill>
                <a:blip r:embed="rId352"/>
                <a:stretch>
                  <a:fillRect/>
                </a:stretch>
              </p:blipFill>
              <p:spPr>
                <a:xfrm>
                  <a:off x="8599597" y="710971"/>
                  <a:ext cx="182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32" name="Freihand 331">
                  <a:extLst>
                    <a:ext uri="{FF2B5EF4-FFF2-40B4-BE49-F238E27FC236}">
                      <a16:creationId xmlns:a16="http://schemas.microsoft.com/office/drawing/2014/main" id="{C40286FE-7815-4FE0-8902-9CCDF9E765A7}"/>
                    </a:ext>
                  </a:extLst>
                </p14:cNvPr>
                <p14:cNvContentPartPr/>
                <p14:nvPr/>
              </p14:nvContentPartPr>
              <p14:xfrm>
                <a:off x="8510677" y="899251"/>
                <a:ext cx="1473840" cy="3222720"/>
              </p14:xfrm>
            </p:contentPart>
          </mc:Choice>
          <mc:Fallback xmlns="">
            <p:pic>
              <p:nvPicPr>
                <p:cNvPr id="332" name="Freihand 331">
                  <a:extLst>
                    <a:ext uri="{FF2B5EF4-FFF2-40B4-BE49-F238E27FC236}">
                      <a16:creationId xmlns:a16="http://schemas.microsoft.com/office/drawing/2014/main" id="{C40286FE-7815-4FE0-8902-9CCDF9E765A7}"/>
                    </a:ext>
                  </a:extLst>
                </p:cNvPr>
                <p:cNvPicPr/>
                <p:nvPr/>
              </p:nvPicPr>
              <p:blipFill>
                <a:blip r:embed="rId354"/>
                <a:stretch>
                  <a:fillRect/>
                </a:stretch>
              </p:blipFill>
              <p:spPr>
                <a:xfrm>
                  <a:off x="8506357" y="894931"/>
                  <a:ext cx="1482480" cy="323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33" name="Freihand 332">
                  <a:extLst>
                    <a:ext uri="{FF2B5EF4-FFF2-40B4-BE49-F238E27FC236}">
                      <a16:creationId xmlns:a16="http://schemas.microsoft.com/office/drawing/2014/main" id="{AAB1F4C2-7440-460A-A312-BC0D380D94CB}"/>
                    </a:ext>
                  </a:extLst>
                </p14:cNvPr>
                <p14:cNvContentPartPr/>
                <p14:nvPr/>
              </p14:nvContentPartPr>
              <p14:xfrm>
                <a:off x="8398717" y="3970771"/>
                <a:ext cx="339840" cy="225360"/>
              </p14:xfrm>
            </p:contentPart>
          </mc:Choice>
          <mc:Fallback xmlns="">
            <p:pic>
              <p:nvPicPr>
                <p:cNvPr id="333" name="Freihand 332">
                  <a:extLst>
                    <a:ext uri="{FF2B5EF4-FFF2-40B4-BE49-F238E27FC236}">
                      <a16:creationId xmlns:a16="http://schemas.microsoft.com/office/drawing/2014/main" id="{AAB1F4C2-7440-460A-A312-BC0D380D94CB}"/>
                    </a:ext>
                  </a:extLst>
                </p:cNvPr>
                <p:cNvPicPr/>
                <p:nvPr/>
              </p:nvPicPr>
              <p:blipFill>
                <a:blip r:embed="rId356"/>
                <a:stretch>
                  <a:fillRect/>
                </a:stretch>
              </p:blipFill>
              <p:spPr>
                <a:xfrm>
                  <a:off x="8394397" y="3966451"/>
                  <a:ext cx="3484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35" name="Freihand 334">
                  <a:extLst>
                    <a:ext uri="{FF2B5EF4-FFF2-40B4-BE49-F238E27FC236}">
                      <a16:creationId xmlns:a16="http://schemas.microsoft.com/office/drawing/2014/main" id="{C850561E-3125-4C37-B481-2127CFBF625F}"/>
                    </a:ext>
                  </a:extLst>
                </p14:cNvPr>
                <p14:cNvContentPartPr/>
                <p14:nvPr/>
              </p14:nvContentPartPr>
              <p14:xfrm>
                <a:off x="4848397" y="4478731"/>
                <a:ext cx="2277360" cy="95040"/>
              </p14:xfrm>
            </p:contentPart>
          </mc:Choice>
          <mc:Fallback xmlns="">
            <p:pic>
              <p:nvPicPr>
                <p:cNvPr id="335" name="Freihand 334">
                  <a:extLst>
                    <a:ext uri="{FF2B5EF4-FFF2-40B4-BE49-F238E27FC236}">
                      <a16:creationId xmlns:a16="http://schemas.microsoft.com/office/drawing/2014/main" id="{C850561E-3125-4C37-B481-2127CFBF625F}"/>
                    </a:ext>
                  </a:extLst>
                </p:cNvPr>
                <p:cNvPicPr/>
                <p:nvPr/>
              </p:nvPicPr>
              <p:blipFill>
                <a:blip r:embed="rId358"/>
                <a:stretch>
                  <a:fillRect/>
                </a:stretch>
              </p:blipFill>
              <p:spPr>
                <a:xfrm>
                  <a:off x="4844077" y="4474411"/>
                  <a:ext cx="2286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36" name="Freihand 335">
                  <a:extLst>
                    <a:ext uri="{FF2B5EF4-FFF2-40B4-BE49-F238E27FC236}">
                      <a16:creationId xmlns:a16="http://schemas.microsoft.com/office/drawing/2014/main" id="{607AB510-7D37-4017-898C-C1279C1C718C}"/>
                    </a:ext>
                  </a:extLst>
                </p14:cNvPr>
                <p14:cNvContentPartPr/>
                <p14:nvPr/>
              </p14:nvContentPartPr>
              <p14:xfrm>
                <a:off x="7158157" y="4198651"/>
                <a:ext cx="1143000" cy="369720"/>
              </p14:xfrm>
            </p:contentPart>
          </mc:Choice>
          <mc:Fallback xmlns="">
            <p:pic>
              <p:nvPicPr>
                <p:cNvPr id="336" name="Freihand 335">
                  <a:extLst>
                    <a:ext uri="{FF2B5EF4-FFF2-40B4-BE49-F238E27FC236}">
                      <a16:creationId xmlns:a16="http://schemas.microsoft.com/office/drawing/2014/main" id="{607AB510-7D37-4017-898C-C1279C1C718C}"/>
                    </a:ext>
                  </a:extLst>
                </p:cNvPr>
                <p:cNvPicPr/>
                <p:nvPr/>
              </p:nvPicPr>
              <p:blipFill>
                <a:blip r:embed="rId360"/>
                <a:stretch>
                  <a:fillRect/>
                </a:stretch>
              </p:blipFill>
              <p:spPr>
                <a:xfrm>
                  <a:off x="7153837" y="4194331"/>
                  <a:ext cx="1151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7" name="Freihand 336">
                  <a:extLst>
                    <a:ext uri="{FF2B5EF4-FFF2-40B4-BE49-F238E27FC236}">
                      <a16:creationId xmlns:a16="http://schemas.microsoft.com/office/drawing/2014/main" id="{C9C67EFC-F534-4B38-A96D-79C0B6DC99BA}"/>
                    </a:ext>
                  </a:extLst>
                </p14:cNvPr>
                <p14:cNvContentPartPr/>
                <p14:nvPr/>
              </p14:nvContentPartPr>
              <p14:xfrm>
                <a:off x="4472917" y="4424731"/>
                <a:ext cx="2490840" cy="615600"/>
              </p14:xfrm>
            </p:contentPart>
          </mc:Choice>
          <mc:Fallback xmlns="">
            <p:pic>
              <p:nvPicPr>
                <p:cNvPr id="337" name="Freihand 336">
                  <a:extLst>
                    <a:ext uri="{FF2B5EF4-FFF2-40B4-BE49-F238E27FC236}">
                      <a16:creationId xmlns:a16="http://schemas.microsoft.com/office/drawing/2014/main" id="{C9C67EFC-F534-4B38-A96D-79C0B6DC99BA}"/>
                    </a:ext>
                  </a:extLst>
                </p:cNvPr>
                <p:cNvPicPr/>
                <p:nvPr/>
              </p:nvPicPr>
              <p:blipFill>
                <a:blip r:embed="rId362"/>
                <a:stretch>
                  <a:fillRect/>
                </a:stretch>
              </p:blipFill>
              <p:spPr>
                <a:xfrm>
                  <a:off x="4468597" y="4420411"/>
                  <a:ext cx="2499480" cy="624240"/>
                </a:xfrm>
                <a:prstGeom prst="rect">
                  <a:avLst/>
                </a:prstGeom>
              </p:spPr>
            </p:pic>
          </mc:Fallback>
        </mc:AlternateContent>
      </p:grpSp>
      <p:grpSp>
        <p:nvGrpSpPr>
          <p:cNvPr id="349" name="Gruppieren 348">
            <a:extLst>
              <a:ext uri="{FF2B5EF4-FFF2-40B4-BE49-F238E27FC236}">
                <a16:creationId xmlns:a16="http://schemas.microsoft.com/office/drawing/2014/main" id="{B966EEAB-C918-4D1C-B047-C053DE84E5E4}"/>
              </a:ext>
            </a:extLst>
          </p:cNvPr>
          <p:cNvGrpSpPr/>
          <p:nvPr/>
        </p:nvGrpSpPr>
        <p:grpSpPr>
          <a:xfrm>
            <a:off x="51757" y="-19469"/>
            <a:ext cx="4778280" cy="3736800"/>
            <a:chOff x="51757" y="-19469"/>
            <a:chExt cx="4778280" cy="3736800"/>
          </a:xfrm>
        </p:grpSpPr>
        <mc:AlternateContent xmlns:mc="http://schemas.openxmlformats.org/markup-compatibility/2006" xmlns:p14="http://schemas.microsoft.com/office/powerpoint/2010/main">
          <mc:Choice Requires="p14">
            <p:contentPart p14:bwMode="auto" r:id="rId363">
              <p14:nvContentPartPr>
                <p14:cNvPr id="32" name="Freihand 31">
                  <a:extLst>
                    <a:ext uri="{FF2B5EF4-FFF2-40B4-BE49-F238E27FC236}">
                      <a16:creationId xmlns:a16="http://schemas.microsoft.com/office/drawing/2014/main" id="{89FA339E-CAD4-4C3D-9E16-6D3B6AEF244C}"/>
                    </a:ext>
                  </a:extLst>
                </p14:cNvPr>
                <p14:cNvContentPartPr/>
                <p14:nvPr/>
              </p14:nvContentPartPr>
              <p14:xfrm>
                <a:off x="4397317" y="3470731"/>
                <a:ext cx="360" cy="360"/>
              </p14:xfrm>
            </p:contentPart>
          </mc:Choice>
          <mc:Fallback xmlns="">
            <p:pic>
              <p:nvPicPr>
                <p:cNvPr id="32" name="Freihand 31">
                  <a:extLst>
                    <a:ext uri="{FF2B5EF4-FFF2-40B4-BE49-F238E27FC236}">
                      <a16:creationId xmlns:a16="http://schemas.microsoft.com/office/drawing/2014/main" id="{89FA339E-CAD4-4C3D-9E16-6D3B6AEF244C}"/>
                    </a:ext>
                  </a:extLst>
                </p:cNvPr>
                <p:cNvPicPr/>
                <p:nvPr/>
              </p:nvPicPr>
              <p:blipFill>
                <a:blip r:embed="rId364"/>
                <a:stretch>
                  <a:fillRect/>
                </a:stretch>
              </p:blipFill>
              <p:spPr>
                <a:xfrm>
                  <a:off x="4392997" y="3466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3" name="Freihand 32">
                  <a:extLst>
                    <a:ext uri="{FF2B5EF4-FFF2-40B4-BE49-F238E27FC236}">
                      <a16:creationId xmlns:a16="http://schemas.microsoft.com/office/drawing/2014/main" id="{80D144D1-829C-4E85-B207-840CB4BBDB59}"/>
                    </a:ext>
                  </a:extLst>
                </p14:cNvPr>
                <p14:cNvContentPartPr/>
                <p14:nvPr/>
              </p14:nvContentPartPr>
              <p14:xfrm>
                <a:off x="4195357" y="3252931"/>
                <a:ext cx="561600" cy="464400"/>
              </p14:xfrm>
            </p:contentPart>
          </mc:Choice>
          <mc:Fallback xmlns="">
            <p:pic>
              <p:nvPicPr>
                <p:cNvPr id="33" name="Freihand 32">
                  <a:extLst>
                    <a:ext uri="{FF2B5EF4-FFF2-40B4-BE49-F238E27FC236}">
                      <a16:creationId xmlns:a16="http://schemas.microsoft.com/office/drawing/2014/main" id="{80D144D1-829C-4E85-B207-840CB4BBDB59}"/>
                    </a:ext>
                  </a:extLst>
                </p:cNvPr>
                <p:cNvPicPr/>
                <p:nvPr/>
              </p:nvPicPr>
              <p:blipFill>
                <a:blip r:embed="rId366"/>
                <a:stretch>
                  <a:fillRect/>
                </a:stretch>
              </p:blipFill>
              <p:spPr>
                <a:xfrm>
                  <a:off x="4191037" y="3248611"/>
                  <a:ext cx="5702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3" name="Freihand 42">
                  <a:extLst>
                    <a:ext uri="{FF2B5EF4-FFF2-40B4-BE49-F238E27FC236}">
                      <a16:creationId xmlns:a16="http://schemas.microsoft.com/office/drawing/2014/main" id="{43B88236-4CC3-468F-9B2A-28256089C7E2}"/>
                    </a:ext>
                  </a:extLst>
                </p14:cNvPr>
                <p14:cNvContentPartPr/>
                <p14:nvPr/>
              </p14:nvContentPartPr>
              <p14:xfrm>
                <a:off x="1933837" y="550411"/>
                <a:ext cx="102960" cy="2896200"/>
              </p14:xfrm>
            </p:contentPart>
          </mc:Choice>
          <mc:Fallback xmlns="">
            <p:pic>
              <p:nvPicPr>
                <p:cNvPr id="43" name="Freihand 42">
                  <a:extLst>
                    <a:ext uri="{FF2B5EF4-FFF2-40B4-BE49-F238E27FC236}">
                      <a16:creationId xmlns:a16="http://schemas.microsoft.com/office/drawing/2014/main" id="{43B88236-4CC3-468F-9B2A-28256089C7E2}"/>
                    </a:ext>
                  </a:extLst>
                </p:cNvPr>
                <p:cNvPicPr/>
                <p:nvPr/>
              </p:nvPicPr>
              <p:blipFill>
                <a:blip r:embed="rId368"/>
                <a:stretch>
                  <a:fillRect/>
                </a:stretch>
              </p:blipFill>
              <p:spPr>
                <a:xfrm>
                  <a:off x="1929517" y="546091"/>
                  <a:ext cx="111600" cy="2904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4" name="Freihand 43">
                  <a:extLst>
                    <a:ext uri="{FF2B5EF4-FFF2-40B4-BE49-F238E27FC236}">
                      <a16:creationId xmlns:a16="http://schemas.microsoft.com/office/drawing/2014/main" id="{33F2CA84-ACF6-49BB-8550-A1D40651B65D}"/>
                    </a:ext>
                  </a:extLst>
                </p14:cNvPr>
                <p14:cNvContentPartPr/>
                <p14:nvPr/>
              </p14:nvContentPartPr>
              <p14:xfrm>
                <a:off x="2119597" y="215971"/>
                <a:ext cx="135720" cy="193320"/>
              </p14:xfrm>
            </p:contentPart>
          </mc:Choice>
          <mc:Fallback xmlns="">
            <p:pic>
              <p:nvPicPr>
                <p:cNvPr id="44" name="Freihand 43">
                  <a:extLst>
                    <a:ext uri="{FF2B5EF4-FFF2-40B4-BE49-F238E27FC236}">
                      <a16:creationId xmlns:a16="http://schemas.microsoft.com/office/drawing/2014/main" id="{33F2CA84-ACF6-49BB-8550-A1D40651B65D}"/>
                    </a:ext>
                  </a:extLst>
                </p:cNvPr>
                <p:cNvPicPr/>
                <p:nvPr/>
              </p:nvPicPr>
              <p:blipFill>
                <a:blip r:embed="rId370"/>
                <a:stretch>
                  <a:fillRect/>
                </a:stretch>
              </p:blipFill>
              <p:spPr>
                <a:xfrm>
                  <a:off x="2115277" y="211651"/>
                  <a:ext cx="14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5" name="Freihand 44">
                  <a:extLst>
                    <a:ext uri="{FF2B5EF4-FFF2-40B4-BE49-F238E27FC236}">
                      <a16:creationId xmlns:a16="http://schemas.microsoft.com/office/drawing/2014/main" id="{4AEE56CC-1635-4984-9193-FC9536A80DBC}"/>
                    </a:ext>
                  </a:extLst>
                </p14:cNvPr>
                <p14:cNvContentPartPr/>
                <p14:nvPr/>
              </p14:nvContentPartPr>
              <p14:xfrm>
                <a:off x="2025637" y="143971"/>
                <a:ext cx="280440" cy="57600"/>
              </p14:xfrm>
            </p:contentPart>
          </mc:Choice>
          <mc:Fallback xmlns="">
            <p:pic>
              <p:nvPicPr>
                <p:cNvPr id="45" name="Freihand 44">
                  <a:extLst>
                    <a:ext uri="{FF2B5EF4-FFF2-40B4-BE49-F238E27FC236}">
                      <a16:creationId xmlns:a16="http://schemas.microsoft.com/office/drawing/2014/main" id="{4AEE56CC-1635-4984-9193-FC9536A80DBC}"/>
                    </a:ext>
                  </a:extLst>
                </p:cNvPr>
                <p:cNvPicPr/>
                <p:nvPr/>
              </p:nvPicPr>
              <p:blipFill>
                <a:blip r:embed="rId372"/>
                <a:stretch>
                  <a:fillRect/>
                </a:stretch>
              </p:blipFill>
              <p:spPr>
                <a:xfrm>
                  <a:off x="2021317" y="139651"/>
                  <a:ext cx="289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 name="Freihand 47">
                  <a:extLst>
                    <a:ext uri="{FF2B5EF4-FFF2-40B4-BE49-F238E27FC236}">
                      <a16:creationId xmlns:a16="http://schemas.microsoft.com/office/drawing/2014/main" id="{0F77B3D9-05FC-4350-87CA-8922959E2917}"/>
                    </a:ext>
                  </a:extLst>
                </p14:cNvPr>
                <p14:cNvContentPartPr/>
                <p14:nvPr/>
              </p14:nvContentPartPr>
              <p14:xfrm>
                <a:off x="2022397" y="419011"/>
                <a:ext cx="342360" cy="66600"/>
              </p14:xfrm>
            </p:contentPart>
          </mc:Choice>
          <mc:Fallback xmlns="">
            <p:pic>
              <p:nvPicPr>
                <p:cNvPr id="48" name="Freihand 47">
                  <a:extLst>
                    <a:ext uri="{FF2B5EF4-FFF2-40B4-BE49-F238E27FC236}">
                      <a16:creationId xmlns:a16="http://schemas.microsoft.com/office/drawing/2014/main" id="{0F77B3D9-05FC-4350-87CA-8922959E2917}"/>
                    </a:ext>
                  </a:extLst>
                </p:cNvPr>
                <p:cNvPicPr/>
                <p:nvPr/>
              </p:nvPicPr>
              <p:blipFill>
                <a:blip r:embed="rId374"/>
                <a:stretch>
                  <a:fillRect/>
                </a:stretch>
              </p:blipFill>
              <p:spPr>
                <a:xfrm>
                  <a:off x="2018077" y="414691"/>
                  <a:ext cx="351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9" name="Freihand 48">
                  <a:extLst>
                    <a:ext uri="{FF2B5EF4-FFF2-40B4-BE49-F238E27FC236}">
                      <a16:creationId xmlns:a16="http://schemas.microsoft.com/office/drawing/2014/main" id="{5BE5913E-3918-4535-A988-D5800A1AF770}"/>
                    </a:ext>
                  </a:extLst>
                </p14:cNvPr>
                <p14:cNvContentPartPr/>
                <p14:nvPr/>
              </p14:nvContentPartPr>
              <p14:xfrm>
                <a:off x="2136517" y="511171"/>
                <a:ext cx="118080" cy="182880"/>
              </p14:xfrm>
            </p:contentPart>
          </mc:Choice>
          <mc:Fallback xmlns="">
            <p:pic>
              <p:nvPicPr>
                <p:cNvPr id="49" name="Freihand 48">
                  <a:extLst>
                    <a:ext uri="{FF2B5EF4-FFF2-40B4-BE49-F238E27FC236}">
                      <a16:creationId xmlns:a16="http://schemas.microsoft.com/office/drawing/2014/main" id="{5BE5913E-3918-4535-A988-D5800A1AF770}"/>
                    </a:ext>
                  </a:extLst>
                </p:cNvPr>
                <p:cNvPicPr/>
                <p:nvPr/>
              </p:nvPicPr>
              <p:blipFill>
                <a:blip r:embed="rId376"/>
                <a:stretch>
                  <a:fillRect/>
                </a:stretch>
              </p:blipFill>
              <p:spPr>
                <a:xfrm>
                  <a:off x="2132197" y="506851"/>
                  <a:ext cx="126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3" name="Freihand 52">
                  <a:extLst>
                    <a:ext uri="{FF2B5EF4-FFF2-40B4-BE49-F238E27FC236}">
                      <a16:creationId xmlns:a16="http://schemas.microsoft.com/office/drawing/2014/main" id="{9A2DC864-F6BD-453B-B7E5-9DBE3E93EA16}"/>
                    </a:ext>
                  </a:extLst>
                </p14:cNvPr>
                <p14:cNvContentPartPr/>
                <p14:nvPr/>
              </p14:nvContentPartPr>
              <p14:xfrm>
                <a:off x="2722957" y="169891"/>
                <a:ext cx="180000" cy="130680"/>
              </p14:xfrm>
            </p:contentPart>
          </mc:Choice>
          <mc:Fallback xmlns="">
            <p:pic>
              <p:nvPicPr>
                <p:cNvPr id="53" name="Freihand 52">
                  <a:extLst>
                    <a:ext uri="{FF2B5EF4-FFF2-40B4-BE49-F238E27FC236}">
                      <a16:creationId xmlns:a16="http://schemas.microsoft.com/office/drawing/2014/main" id="{9A2DC864-F6BD-453B-B7E5-9DBE3E93EA16}"/>
                    </a:ext>
                  </a:extLst>
                </p:cNvPr>
                <p:cNvPicPr/>
                <p:nvPr/>
              </p:nvPicPr>
              <p:blipFill>
                <a:blip r:embed="rId378"/>
                <a:stretch>
                  <a:fillRect/>
                </a:stretch>
              </p:blipFill>
              <p:spPr>
                <a:xfrm>
                  <a:off x="2718637" y="165571"/>
                  <a:ext cx="188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4" name="Freihand 53">
                  <a:extLst>
                    <a:ext uri="{FF2B5EF4-FFF2-40B4-BE49-F238E27FC236}">
                      <a16:creationId xmlns:a16="http://schemas.microsoft.com/office/drawing/2014/main" id="{4A6B3F80-A950-431B-A99A-C24D5178F2B7}"/>
                    </a:ext>
                  </a:extLst>
                </p14:cNvPr>
                <p14:cNvContentPartPr/>
                <p14:nvPr/>
              </p14:nvContentPartPr>
              <p14:xfrm>
                <a:off x="2974237" y="189331"/>
                <a:ext cx="118800" cy="12240"/>
              </p14:xfrm>
            </p:contentPart>
          </mc:Choice>
          <mc:Fallback xmlns="">
            <p:pic>
              <p:nvPicPr>
                <p:cNvPr id="54" name="Freihand 53">
                  <a:extLst>
                    <a:ext uri="{FF2B5EF4-FFF2-40B4-BE49-F238E27FC236}">
                      <a16:creationId xmlns:a16="http://schemas.microsoft.com/office/drawing/2014/main" id="{4A6B3F80-A950-431B-A99A-C24D5178F2B7}"/>
                    </a:ext>
                  </a:extLst>
                </p:cNvPr>
                <p:cNvPicPr/>
                <p:nvPr/>
              </p:nvPicPr>
              <p:blipFill>
                <a:blip r:embed="rId380"/>
                <a:stretch>
                  <a:fillRect/>
                </a:stretch>
              </p:blipFill>
              <p:spPr>
                <a:xfrm>
                  <a:off x="2969917" y="185011"/>
                  <a:ext cx="12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61" name="Freihand 60">
                  <a:extLst>
                    <a:ext uri="{FF2B5EF4-FFF2-40B4-BE49-F238E27FC236}">
                      <a16:creationId xmlns:a16="http://schemas.microsoft.com/office/drawing/2014/main" id="{5A87D010-81CF-4873-8DE1-55DADB7F94F7}"/>
                    </a:ext>
                  </a:extLst>
                </p14:cNvPr>
                <p14:cNvContentPartPr/>
                <p14:nvPr/>
              </p14:nvContentPartPr>
              <p14:xfrm>
                <a:off x="2982517" y="238291"/>
                <a:ext cx="135360" cy="20160"/>
              </p14:xfrm>
            </p:contentPart>
          </mc:Choice>
          <mc:Fallback xmlns="">
            <p:pic>
              <p:nvPicPr>
                <p:cNvPr id="61" name="Freihand 60">
                  <a:extLst>
                    <a:ext uri="{FF2B5EF4-FFF2-40B4-BE49-F238E27FC236}">
                      <a16:creationId xmlns:a16="http://schemas.microsoft.com/office/drawing/2014/main" id="{5A87D010-81CF-4873-8DE1-55DADB7F94F7}"/>
                    </a:ext>
                  </a:extLst>
                </p:cNvPr>
                <p:cNvPicPr/>
                <p:nvPr/>
              </p:nvPicPr>
              <p:blipFill>
                <a:blip r:embed="rId382"/>
                <a:stretch>
                  <a:fillRect/>
                </a:stretch>
              </p:blipFill>
              <p:spPr>
                <a:xfrm>
                  <a:off x="2978197" y="233971"/>
                  <a:ext cx="144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62" name="Freihand 61">
                  <a:extLst>
                    <a:ext uri="{FF2B5EF4-FFF2-40B4-BE49-F238E27FC236}">
                      <a16:creationId xmlns:a16="http://schemas.microsoft.com/office/drawing/2014/main" id="{FDF4A7EF-E6F1-4DDA-9FC5-7B12AEB64484}"/>
                    </a:ext>
                  </a:extLst>
                </p14:cNvPr>
                <p14:cNvContentPartPr/>
                <p14:nvPr/>
              </p14:nvContentPartPr>
              <p14:xfrm>
                <a:off x="3212917" y="127051"/>
                <a:ext cx="124920" cy="152280"/>
              </p14:xfrm>
            </p:contentPart>
          </mc:Choice>
          <mc:Fallback xmlns="">
            <p:pic>
              <p:nvPicPr>
                <p:cNvPr id="62" name="Freihand 61">
                  <a:extLst>
                    <a:ext uri="{FF2B5EF4-FFF2-40B4-BE49-F238E27FC236}">
                      <a16:creationId xmlns:a16="http://schemas.microsoft.com/office/drawing/2014/main" id="{FDF4A7EF-E6F1-4DDA-9FC5-7B12AEB64484}"/>
                    </a:ext>
                  </a:extLst>
                </p:cNvPr>
                <p:cNvPicPr/>
                <p:nvPr/>
              </p:nvPicPr>
              <p:blipFill>
                <a:blip r:embed="rId384"/>
                <a:stretch>
                  <a:fillRect/>
                </a:stretch>
              </p:blipFill>
              <p:spPr>
                <a:xfrm>
                  <a:off x="3208597" y="122731"/>
                  <a:ext cx="133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63" name="Freihand 62">
                  <a:extLst>
                    <a:ext uri="{FF2B5EF4-FFF2-40B4-BE49-F238E27FC236}">
                      <a16:creationId xmlns:a16="http://schemas.microsoft.com/office/drawing/2014/main" id="{3D8FB5D7-AB11-435B-92FC-18C382FFCC05}"/>
                    </a:ext>
                  </a:extLst>
                </p14:cNvPr>
                <p14:cNvContentPartPr/>
                <p14:nvPr/>
              </p14:nvContentPartPr>
              <p14:xfrm>
                <a:off x="3135157" y="83491"/>
                <a:ext cx="258480" cy="22680"/>
              </p14:xfrm>
            </p:contentPart>
          </mc:Choice>
          <mc:Fallback xmlns="">
            <p:pic>
              <p:nvPicPr>
                <p:cNvPr id="63" name="Freihand 62">
                  <a:extLst>
                    <a:ext uri="{FF2B5EF4-FFF2-40B4-BE49-F238E27FC236}">
                      <a16:creationId xmlns:a16="http://schemas.microsoft.com/office/drawing/2014/main" id="{3D8FB5D7-AB11-435B-92FC-18C382FFCC05}"/>
                    </a:ext>
                  </a:extLst>
                </p:cNvPr>
                <p:cNvPicPr/>
                <p:nvPr/>
              </p:nvPicPr>
              <p:blipFill>
                <a:blip r:embed="rId386"/>
                <a:stretch>
                  <a:fillRect/>
                </a:stretch>
              </p:blipFill>
              <p:spPr>
                <a:xfrm>
                  <a:off x="3130837" y="79171"/>
                  <a:ext cx="267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77" name="Freihand 76">
                  <a:extLst>
                    <a:ext uri="{FF2B5EF4-FFF2-40B4-BE49-F238E27FC236}">
                      <a16:creationId xmlns:a16="http://schemas.microsoft.com/office/drawing/2014/main" id="{F0A681E7-FDFE-45CD-A3B7-7E6110147265}"/>
                    </a:ext>
                  </a:extLst>
                </p14:cNvPr>
                <p14:cNvContentPartPr/>
                <p14:nvPr/>
              </p14:nvContentPartPr>
              <p14:xfrm>
                <a:off x="237157" y="2573251"/>
                <a:ext cx="116640" cy="48240"/>
              </p14:xfrm>
            </p:contentPart>
          </mc:Choice>
          <mc:Fallback xmlns="">
            <p:pic>
              <p:nvPicPr>
                <p:cNvPr id="77" name="Freihand 76">
                  <a:extLst>
                    <a:ext uri="{FF2B5EF4-FFF2-40B4-BE49-F238E27FC236}">
                      <a16:creationId xmlns:a16="http://schemas.microsoft.com/office/drawing/2014/main" id="{F0A681E7-FDFE-45CD-A3B7-7E6110147265}"/>
                    </a:ext>
                  </a:extLst>
                </p:cNvPr>
                <p:cNvPicPr/>
                <p:nvPr/>
              </p:nvPicPr>
              <p:blipFill>
                <a:blip r:embed="rId388"/>
                <a:stretch>
                  <a:fillRect/>
                </a:stretch>
              </p:blipFill>
              <p:spPr>
                <a:xfrm>
                  <a:off x="232837" y="2568931"/>
                  <a:ext cx="125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78" name="Freihand 77">
                  <a:extLst>
                    <a:ext uri="{FF2B5EF4-FFF2-40B4-BE49-F238E27FC236}">
                      <a16:creationId xmlns:a16="http://schemas.microsoft.com/office/drawing/2014/main" id="{4AE7C1BD-3CD3-4AF3-A315-386D0AD77984}"/>
                    </a:ext>
                  </a:extLst>
                </p14:cNvPr>
                <p14:cNvContentPartPr/>
                <p14:nvPr/>
              </p14:nvContentPartPr>
              <p14:xfrm>
                <a:off x="263077" y="946411"/>
                <a:ext cx="155520" cy="64080"/>
              </p14:xfrm>
            </p:contentPart>
          </mc:Choice>
          <mc:Fallback xmlns="">
            <p:pic>
              <p:nvPicPr>
                <p:cNvPr id="78" name="Freihand 77">
                  <a:extLst>
                    <a:ext uri="{FF2B5EF4-FFF2-40B4-BE49-F238E27FC236}">
                      <a16:creationId xmlns:a16="http://schemas.microsoft.com/office/drawing/2014/main" id="{4AE7C1BD-3CD3-4AF3-A315-386D0AD77984}"/>
                    </a:ext>
                  </a:extLst>
                </p:cNvPr>
                <p:cNvPicPr/>
                <p:nvPr/>
              </p:nvPicPr>
              <p:blipFill>
                <a:blip r:embed="rId390"/>
                <a:stretch>
                  <a:fillRect/>
                </a:stretch>
              </p:blipFill>
              <p:spPr>
                <a:xfrm>
                  <a:off x="258757" y="942091"/>
                  <a:ext cx="164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9" name="Freihand 78">
                  <a:extLst>
                    <a:ext uri="{FF2B5EF4-FFF2-40B4-BE49-F238E27FC236}">
                      <a16:creationId xmlns:a16="http://schemas.microsoft.com/office/drawing/2014/main" id="{92E68BDB-0A9F-495E-BBA9-558BF3D8DA09}"/>
                    </a:ext>
                  </a:extLst>
                </p14:cNvPr>
                <p14:cNvContentPartPr/>
                <p14:nvPr/>
              </p14:nvContentPartPr>
              <p14:xfrm>
                <a:off x="3017077" y="2493331"/>
                <a:ext cx="59760" cy="38880"/>
              </p14:xfrm>
            </p:contentPart>
          </mc:Choice>
          <mc:Fallback xmlns="">
            <p:pic>
              <p:nvPicPr>
                <p:cNvPr id="79" name="Freihand 78">
                  <a:extLst>
                    <a:ext uri="{FF2B5EF4-FFF2-40B4-BE49-F238E27FC236}">
                      <a16:creationId xmlns:a16="http://schemas.microsoft.com/office/drawing/2014/main" id="{92E68BDB-0A9F-495E-BBA9-558BF3D8DA09}"/>
                    </a:ext>
                  </a:extLst>
                </p:cNvPr>
                <p:cNvPicPr/>
                <p:nvPr/>
              </p:nvPicPr>
              <p:blipFill>
                <a:blip r:embed="rId392"/>
                <a:stretch>
                  <a:fillRect/>
                </a:stretch>
              </p:blipFill>
              <p:spPr>
                <a:xfrm>
                  <a:off x="3012757" y="2489011"/>
                  <a:ext cx="68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80" name="Freihand 79">
                  <a:extLst>
                    <a:ext uri="{FF2B5EF4-FFF2-40B4-BE49-F238E27FC236}">
                      <a16:creationId xmlns:a16="http://schemas.microsoft.com/office/drawing/2014/main" id="{7E93E63E-DA91-49FA-9A1E-751DF215D46B}"/>
                    </a:ext>
                  </a:extLst>
                </p14:cNvPr>
                <p14:cNvContentPartPr/>
                <p14:nvPr/>
              </p14:nvContentPartPr>
              <p14:xfrm>
                <a:off x="910717" y="905371"/>
                <a:ext cx="27000" cy="2880"/>
              </p14:xfrm>
            </p:contentPart>
          </mc:Choice>
          <mc:Fallback xmlns="">
            <p:pic>
              <p:nvPicPr>
                <p:cNvPr id="80" name="Freihand 79">
                  <a:extLst>
                    <a:ext uri="{FF2B5EF4-FFF2-40B4-BE49-F238E27FC236}">
                      <a16:creationId xmlns:a16="http://schemas.microsoft.com/office/drawing/2014/main" id="{7E93E63E-DA91-49FA-9A1E-751DF215D46B}"/>
                    </a:ext>
                  </a:extLst>
                </p:cNvPr>
                <p:cNvPicPr/>
                <p:nvPr/>
              </p:nvPicPr>
              <p:blipFill>
                <a:blip r:embed="rId394"/>
                <a:stretch>
                  <a:fillRect/>
                </a:stretch>
              </p:blipFill>
              <p:spPr>
                <a:xfrm>
                  <a:off x="906397" y="901051"/>
                  <a:ext cx="35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81" name="Freihand 80">
                  <a:extLst>
                    <a:ext uri="{FF2B5EF4-FFF2-40B4-BE49-F238E27FC236}">
                      <a16:creationId xmlns:a16="http://schemas.microsoft.com/office/drawing/2014/main" id="{0A3127B5-868B-4359-862C-455F02213FD6}"/>
                    </a:ext>
                  </a:extLst>
                </p14:cNvPr>
                <p14:cNvContentPartPr/>
                <p14:nvPr/>
              </p14:nvContentPartPr>
              <p14:xfrm>
                <a:off x="3040477" y="3214771"/>
                <a:ext cx="18000" cy="138960"/>
              </p14:xfrm>
            </p:contentPart>
          </mc:Choice>
          <mc:Fallback xmlns="">
            <p:pic>
              <p:nvPicPr>
                <p:cNvPr id="81" name="Freihand 80">
                  <a:extLst>
                    <a:ext uri="{FF2B5EF4-FFF2-40B4-BE49-F238E27FC236}">
                      <a16:creationId xmlns:a16="http://schemas.microsoft.com/office/drawing/2014/main" id="{0A3127B5-868B-4359-862C-455F02213FD6}"/>
                    </a:ext>
                  </a:extLst>
                </p:cNvPr>
                <p:cNvPicPr/>
                <p:nvPr/>
              </p:nvPicPr>
              <p:blipFill>
                <a:blip r:embed="rId396"/>
                <a:stretch>
                  <a:fillRect/>
                </a:stretch>
              </p:blipFill>
              <p:spPr>
                <a:xfrm>
                  <a:off x="3036157" y="3210451"/>
                  <a:ext cx="2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82" name="Freihand 81">
                  <a:extLst>
                    <a:ext uri="{FF2B5EF4-FFF2-40B4-BE49-F238E27FC236}">
                      <a16:creationId xmlns:a16="http://schemas.microsoft.com/office/drawing/2014/main" id="{80BDA581-1F46-4689-8D61-8CF7B29234FA}"/>
                    </a:ext>
                  </a:extLst>
                </p14:cNvPr>
                <p14:cNvContentPartPr/>
                <p14:nvPr/>
              </p14:nvContentPartPr>
              <p14:xfrm>
                <a:off x="925117" y="3209011"/>
                <a:ext cx="52920" cy="140040"/>
              </p14:xfrm>
            </p:contentPart>
          </mc:Choice>
          <mc:Fallback xmlns="">
            <p:pic>
              <p:nvPicPr>
                <p:cNvPr id="82" name="Freihand 81">
                  <a:extLst>
                    <a:ext uri="{FF2B5EF4-FFF2-40B4-BE49-F238E27FC236}">
                      <a16:creationId xmlns:a16="http://schemas.microsoft.com/office/drawing/2014/main" id="{80BDA581-1F46-4689-8D61-8CF7B29234FA}"/>
                    </a:ext>
                  </a:extLst>
                </p:cNvPr>
                <p:cNvPicPr/>
                <p:nvPr/>
              </p:nvPicPr>
              <p:blipFill>
                <a:blip r:embed="rId398"/>
                <a:stretch>
                  <a:fillRect/>
                </a:stretch>
              </p:blipFill>
              <p:spPr>
                <a:xfrm>
                  <a:off x="920797" y="3204691"/>
                  <a:ext cx="61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2" name="Freihand 111">
                  <a:extLst>
                    <a:ext uri="{FF2B5EF4-FFF2-40B4-BE49-F238E27FC236}">
                      <a16:creationId xmlns:a16="http://schemas.microsoft.com/office/drawing/2014/main" id="{C3EFF518-C0E3-4325-92AB-93F88C08F541}"/>
                    </a:ext>
                  </a:extLst>
                </p14:cNvPr>
                <p14:cNvContentPartPr/>
                <p14:nvPr/>
              </p14:nvContentPartPr>
              <p14:xfrm>
                <a:off x="923317" y="405331"/>
                <a:ext cx="21600" cy="210600"/>
              </p14:xfrm>
            </p:contentPart>
          </mc:Choice>
          <mc:Fallback xmlns="">
            <p:pic>
              <p:nvPicPr>
                <p:cNvPr id="112" name="Freihand 111">
                  <a:extLst>
                    <a:ext uri="{FF2B5EF4-FFF2-40B4-BE49-F238E27FC236}">
                      <a16:creationId xmlns:a16="http://schemas.microsoft.com/office/drawing/2014/main" id="{C3EFF518-C0E3-4325-92AB-93F88C08F541}"/>
                    </a:ext>
                  </a:extLst>
                </p:cNvPr>
                <p:cNvPicPr/>
                <p:nvPr/>
              </p:nvPicPr>
              <p:blipFill>
                <a:blip r:embed="rId400"/>
                <a:stretch>
                  <a:fillRect/>
                </a:stretch>
              </p:blipFill>
              <p:spPr>
                <a:xfrm>
                  <a:off x="918997" y="401011"/>
                  <a:ext cx="30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3" name="Freihand 112">
                  <a:extLst>
                    <a:ext uri="{FF2B5EF4-FFF2-40B4-BE49-F238E27FC236}">
                      <a16:creationId xmlns:a16="http://schemas.microsoft.com/office/drawing/2014/main" id="{F6DE4A6E-DE52-4904-AAB2-2C569A726AA9}"/>
                    </a:ext>
                  </a:extLst>
                </p14:cNvPr>
                <p14:cNvContentPartPr/>
                <p14:nvPr/>
              </p14:nvContentPartPr>
              <p14:xfrm>
                <a:off x="903877" y="512971"/>
                <a:ext cx="136440" cy="200520"/>
              </p14:xfrm>
            </p:contentPart>
          </mc:Choice>
          <mc:Fallback xmlns="">
            <p:pic>
              <p:nvPicPr>
                <p:cNvPr id="113" name="Freihand 112">
                  <a:extLst>
                    <a:ext uri="{FF2B5EF4-FFF2-40B4-BE49-F238E27FC236}">
                      <a16:creationId xmlns:a16="http://schemas.microsoft.com/office/drawing/2014/main" id="{F6DE4A6E-DE52-4904-AAB2-2C569A726AA9}"/>
                    </a:ext>
                  </a:extLst>
                </p:cNvPr>
                <p:cNvPicPr/>
                <p:nvPr/>
              </p:nvPicPr>
              <p:blipFill>
                <a:blip r:embed="rId402"/>
                <a:stretch>
                  <a:fillRect/>
                </a:stretch>
              </p:blipFill>
              <p:spPr>
                <a:xfrm>
                  <a:off x="899557" y="508651"/>
                  <a:ext cx="145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4" name="Freihand 113">
                  <a:extLst>
                    <a:ext uri="{FF2B5EF4-FFF2-40B4-BE49-F238E27FC236}">
                      <a16:creationId xmlns:a16="http://schemas.microsoft.com/office/drawing/2014/main" id="{6FC861DA-1AEB-4788-AAEB-B5631624394D}"/>
                    </a:ext>
                  </a:extLst>
                </p14:cNvPr>
                <p14:cNvContentPartPr/>
                <p14:nvPr/>
              </p14:nvContentPartPr>
              <p14:xfrm>
                <a:off x="678157" y="233971"/>
                <a:ext cx="35280" cy="123120"/>
              </p14:xfrm>
            </p:contentPart>
          </mc:Choice>
          <mc:Fallback xmlns="">
            <p:pic>
              <p:nvPicPr>
                <p:cNvPr id="114" name="Freihand 113">
                  <a:extLst>
                    <a:ext uri="{FF2B5EF4-FFF2-40B4-BE49-F238E27FC236}">
                      <a16:creationId xmlns:a16="http://schemas.microsoft.com/office/drawing/2014/main" id="{6FC861DA-1AEB-4788-AAEB-B5631624394D}"/>
                    </a:ext>
                  </a:extLst>
                </p:cNvPr>
                <p:cNvPicPr/>
                <p:nvPr/>
              </p:nvPicPr>
              <p:blipFill>
                <a:blip r:embed="rId404"/>
                <a:stretch>
                  <a:fillRect/>
                </a:stretch>
              </p:blipFill>
              <p:spPr>
                <a:xfrm>
                  <a:off x="673837" y="229651"/>
                  <a:ext cx="43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5" name="Freihand 114">
                  <a:extLst>
                    <a:ext uri="{FF2B5EF4-FFF2-40B4-BE49-F238E27FC236}">
                      <a16:creationId xmlns:a16="http://schemas.microsoft.com/office/drawing/2014/main" id="{51C13ED2-2C6B-47F8-A3D7-46995673F7EB}"/>
                    </a:ext>
                  </a:extLst>
                </p14:cNvPr>
                <p14:cNvContentPartPr/>
                <p14:nvPr/>
              </p14:nvContentPartPr>
              <p14:xfrm>
                <a:off x="582757" y="192211"/>
                <a:ext cx="167040" cy="218160"/>
              </p14:xfrm>
            </p:contentPart>
          </mc:Choice>
          <mc:Fallback xmlns="">
            <p:pic>
              <p:nvPicPr>
                <p:cNvPr id="115" name="Freihand 114">
                  <a:extLst>
                    <a:ext uri="{FF2B5EF4-FFF2-40B4-BE49-F238E27FC236}">
                      <a16:creationId xmlns:a16="http://schemas.microsoft.com/office/drawing/2014/main" id="{51C13ED2-2C6B-47F8-A3D7-46995673F7EB}"/>
                    </a:ext>
                  </a:extLst>
                </p:cNvPr>
                <p:cNvPicPr/>
                <p:nvPr/>
              </p:nvPicPr>
              <p:blipFill>
                <a:blip r:embed="rId406"/>
                <a:stretch>
                  <a:fillRect/>
                </a:stretch>
              </p:blipFill>
              <p:spPr>
                <a:xfrm>
                  <a:off x="578437" y="187891"/>
                  <a:ext cx="175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6" name="Freihand 115">
                  <a:extLst>
                    <a:ext uri="{FF2B5EF4-FFF2-40B4-BE49-F238E27FC236}">
                      <a16:creationId xmlns:a16="http://schemas.microsoft.com/office/drawing/2014/main" id="{8B1D1D65-ECD0-43D3-AC58-03F4E6C22C04}"/>
                    </a:ext>
                  </a:extLst>
                </p14:cNvPr>
                <p14:cNvContentPartPr/>
                <p14:nvPr/>
              </p14:nvContentPartPr>
              <p14:xfrm>
                <a:off x="776797" y="68731"/>
                <a:ext cx="519120" cy="213480"/>
              </p14:xfrm>
            </p:contentPart>
          </mc:Choice>
          <mc:Fallback xmlns="">
            <p:pic>
              <p:nvPicPr>
                <p:cNvPr id="116" name="Freihand 115">
                  <a:extLst>
                    <a:ext uri="{FF2B5EF4-FFF2-40B4-BE49-F238E27FC236}">
                      <a16:creationId xmlns:a16="http://schemas.microsoft.com/office/drawing/2014/main" id="{8B1D1D65-ECD0-43D3-AC58-03F4E6C22C04}"/>
                    </a:ext>
                  </a:extLst>
                </p:cNvPr>
                <p:cNvPicPr/>
                <p:nvPr/>
              </p:nvPicPr>
              <p:blipFill>
                <a:blip r:embed="rId408"/>
                <a:stretch>
                  <a:fillRect/>
                </a:stretch>
              </p:blipFill>
              <p:spPr>
                <a:xfrm>
                  <a:off x="772477" y="64411"/>
                  <a:ext cx="527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7" name="Freihand 116">
                  <a:extLst>
                    <a:ext uri="{FF2B5EF4-FFF2-40B4-BE49-F238E27FC236}">
                      <a16:creationId xmlns:a16="http://schemas.microsoft.com/office/drawing/2014/main" id="{05A5B49E-AB8D-4365-8DAD-657B0B11D554}"/>
                    </a:ext>
                  </a:extLst>
                </p14:cNvPr>
                <p14:cNvContentPartPr/>
                <p14:nvPr/>
              </p14:nvContentPartPr>
              <p14:xfrm>
                <a:off x="2155957" y="704851"/>
                <a:ext cx="191520" cy="71640"/>
              </p14:xfrm>
            </p:contentPart>
          </mc:Choice>
          <mc:Fallback xmlns="">
            <p:pic>
              <p:nvPicPr>
                <p:cNvPr id="117" name="Freihand 116">
                  <a:extLst>
                    <a:ext uri="{FF2B5EF4-FFF2-40B4-BE49-F238E27FC236}">
                      <a16:creationId xmlns:a16="http://schemas.microsoft.com/office/drawing/2014/main" id="{05A5B49E-AB8D-4365-8DAD-657B0B11D554}"/>
                    </a:ext>
                  </a:extLst>
                </p:cNvPr>
                <p:cNvPicPr/>
                <p:nvPr/>
              </p:nvPicPr>
              <p:blipFill>
                <a:blip r:embed="rId410"/>
                <a:stretch>
                  <a:fillRect/>
                </a:stretch>
              </p:blipFill>
              <p:spPr>
                <a:xfrm>
                  <a:off x="2151637" y="700531"/>
                  <a:ext cx="20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8" name="Freihand 117">
                  <a:extLst>
                    <a:ext uri="{FF2B5EF4-FFF2-40B4-BE49-F238E27FC236}">
                      <a16:creationId xmlns:a16="http://schemas.microsoft.com/office/drawing/2014/main" id="{BD1260A9-8631-4312-9587-7780E468E1A0}"/>
                    </a:ext>
                  </a:extLst>
                </p14:cNvPr>
                <p14:cNvContentPartPr/>
                <p14:nvPr/>
              </p14:nvContentPartPr>
              <p14:xfrm>
                <a:off x="2075677" y="689371"/>
                <a:ext cx="203760" cy="161640"/>
              </p14:xfrm>
            </p:contentPart>
          </mc:Choice>
          <mc:Fallback xmlns="">
            <p:pic>
              <p:nvPicPr>
                <p:cNvPr id="118" name="Freihand 117">
                  <a:extLst>
                    <a:ext uri="{FF2B5EF4-FFF2-40B4-BE49-F238E27FC236}">
                      <a16:creationId xmlns:a16="http://schemas.microsoft.com/office/drawing/2014/main" id="{BD1260A9-8631-4312-9587-7780E468E1A0}"/>
                    </a:ext>
                  </a:extLst>
                </p:cNvPr>
                <p:cNvPicPr/>
                <p:nvPr/>
              </p:nvPicPr>
              <p:blipFill>
                <a:blip r:embed="rId412"/>
                <a:stretch>
                  <a:fillRect/>
                </a:stretch>
              </p:blipFill>
              <p:spPr>
                <a:xfrm>
                  <a:off x="2071357" y="685051"/>
                  <a:ext cx="212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9" name="Freihand 118">
                  <a:extLst>
                    <a:ext uri="{FF2B5EF4-FFF2-40B4-BE49-F238E27FC236}">
                      <a16:creationId xmlns:a16="http://schemas.microsoft.com/office/drawing/2014/main" id="{7386DE7F-F305-4B15-A387-020953F17900}"/>
                    </a:ext>
                  </a:extLst>
                </p14:cNvPr>
                <p14:cNvContentPartPr/>
                <p14:nvPr/>
              </p14:nvContentPartPr>
              <p14:xfrm>
                <a:off x="2410117" y="575251"/>
                <a:ext cx="217440" cy="186840"/>
              </p14:xfrm>
            </p:contentPart>
          </mc:Choice>
          <mc:Fallback xmlns="">
            <p:pic>
              <p:nvPicPr>
                <p:cNvPr id="119" name="Freihand 118">
                  <a:extLst>
                    <a:ext uri="{FF2B5EF4-FFF2-40B4-BE49-F238E27FC236}">
                      <a16:creationId xmlns:a16="http://schemas.microsoft.com/office/drawing/2014/main" id="{7386DE7F-F305-4B15-A387-020953F17900}"/>
                    </a:ext>
                  </a:extLst>
                </p:cNvPr>
                <p:cNvPicPr/>
                <p:nvPr/>
              </p:nvPicPr>
              <p:blipFill>
                <a:blip r:embed="rId414"/>
                <a:stretch>
                  <a:fillRect/>
                </a:stretch>
              </p:blipFill>
              <p:spPr>
                <a:xfrm>
                  <a:off x="2405797" y="570931"/>
                  <a:ext cx="226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0" name="Freihand 119">
                  <a:extLst>
                    <a:ext uri="{FF2B5EF4-FFF2-40B4-BE49-F238E27FC236}">
                      <a16:creationId xmlns:a16="http://schemas.microsoft.com/office/drawing/2014/main" id="{CE1497A3-3C75-44CB-AFD2-3EDC76C9C81B}"/>
                    </a:ext>
                  </a:extLst>
                </p14:cNvPr>
                <p14:cNvContentPartPr/>
                <p14:nvPr/>
              </p14:nvContentPartPr>
              <p14:xfrm>
                <a:off x="2633677" y="625651"/>
                <a:ext cx="95040" cy="228240"/>
              </p14:xfrm>
            </p:contentPart>
          </mc:Choice>
          <mc:Fallback xmlns="">
            <p:pic>
              <p:nvPicPr>
                <p:cNvPr id="120" name="Freihand 119">
                  <a:extLst>
                    <a:ext uri="{FF2B5EF4-FFF2-40B4-BE49-F238E27FC236}">
                      <a16:creationId xmlns:a16="http://schemas.microsoft.com/office/drawing/2014/main" id="{CE1497A3-3C75-44CB-AFD2-3EDC76C9C81B}"/>
                    </a:ext>
                  </a:extLst>
                </p:cNvPr>
                <p:cNvPicPr/>
                <p:nvPr/>
              </p:nvPicPr>
              <p:blipFill>
                <a:blip r:embed="rId416"/>
                <a:stretch>
                  <a:fillRect/>
                </a:stretch>
              </p:blipFill>
              <p:spPr>
                <a:xfrm>
                  <a:off x="2629357" y="621331"/>
                  <a:ext cx="103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1" name="Freihand 120">
                  <a:extLst>
                    <a:ext uri="{FF2B5EF4-FFF2-40B4-BE49-F238E27FC236}">
                      <a16:creationId xmlns:a16="http://schemas.microsoft.com/office/drawing/2014/main" id="{337BADC3-F852-40A6-A016-13F6E3CA6851}"/>
                    </a:ext>
                  </a:extLst>
                </p14:cNvPr>
                <p14:cNvContentPartPr/>
                <p14:nvPr/>
              </p14:nvContentPartPr>
              <p14:xfrm>
                <a:off x="2736637" y="604051"/>
                <a:ext cx="90000" cy="191160"/>
              </p14:xfrm>
            </p:contentPart>
          </mc:Choice>
          <mc:Fallback xmlns="">
            <p:pic>
              <p:nvPicPr>
                <p:cNvPr id="121" name="Freihand 120">
                  <a:extLst>
                    <a:ext uri="{FF2B5EF4-FFF2-40B4-BE49-F238E27FC236}">
                      <a16:creationId xmlns:a16="http://schemas.microsoft.com/office/drawing/2014/main" id="{337BADC3-F852-40A6-A016-13F6E3CA6851}"/>
                    </a:ext>
                  </a:extLst>
                </p:cNvPr>
                <p:cNvPicPr/>
                <p:nvPr/>
              </p:nvPicPr>
              <p:blipFill>
                <a:blip r:embed="rId418"/>
                <a:stretch>
                  <a:fillRect/>
                </a:stretch>
              </p:blipFill>
              <p:spPr>
                <a:xfrm>
                  <a:off x="2732317" y="599731"/>
                  <a:ext cx="98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2" name="Freihand 121">
                  <a:extLst>
                    <a:ext uri="{FF2B5EF4-FFF2-40B4-BE49-F238E27FC236}">
                      <a16:creationId xmlns:a16="http://schemas.microsoft.com/office/drawing/2014/main" id="{4B7B8135-30C4-44AB-873A-F8A869CE5BF2}"/>
                    </a:ext>
                  </a:extLst>
                </p14:cNvPr>
                <p14:cNvContentPartPr/>
                <p14:nvPr/>
              </p14:nvContentPartPr>
              <p14:xfrm>
                <a:off x="2859757" y="517651"/>
                <a:ext cx="184680" cy="361440"/>
              </p14:xfrm>
            </p:contentPart>
          </mc:Choice>
          <mc:Fallback xmlns="">
            <p:pic>
              <p:nvPicPr>
                <p:cNvPr id="122" name="Freihand 121">
                  <a:extLst>
                    <a:ext uri="{FF2B5EF4-FFF2-40B4-BE49-F238E27FC236}">
                      <a16:creationId xmlns:a16="http://schemas.microsoft.com/office/drawing/2014/main" id="{4B7B8135-30C4-44AB-873A-F8A869CE5BF2}"/>
                    </a:ext>
                  </a:extLst>
                </p:cNvPr>
                <p:cNvPicPr/>
                <p:nvPr/>
              </p:nvPicPr>
              <p:blipFill>
                <a:blip r:embed="rId420"/>
                <a:stretch>
                  <a:fillRect/>
                </a:stretch>
              </p:blipFill>
              <p:spPr>
                <a:xfrm>
                  <a:off x="2855437" y="513331"/>
                  <a:ext cx="1933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02" name="Freihand 101">
                  <a:extLst>
                    <a:ext uri="{FF2B5EF4-FFF2-40B4-BE49-F238E27FC236}">
                      <a16:creationId xmlns:a16="http://schemas.microsoft.com/office/drawing/2014/main" id="{8D6DE8B9-F2BF-45B9-98A5-9B7674E373DF}"/>
                    </a:ext>
                  </a:extLst>
                </p14:cNvPr>
                <p14:cNvContentPartPr/>
                <p14:nvPr/>
              </p14:nvContentPartPr>
              <p14:xfrm>
                <a:off x="1801717" y="1829491"/>
                <a:ext cx="108000" cy="21240"/>
              </p14:xfrm>
            </p:contentPart>
          </mc:Choice>
          <mc:Fallback xmlns="">
            <p:pic>
              <p:nvPicPr>
                <p:cNvPr id="102" name="Freihand 101">
                  <a:extLst>
                    <a:ext uri="{FF2B5EF4-FFF2-40B4-BE49-F238E27FC236}">
                      <a16:creationId xmlns:a16="http://schemas.microsoft.com/office/drawing/2014/main" id="{8D6DE8B9-F2BF-45B9-98A5-9B7674E373DF}"/>
                    </a:ext>
                  </a:extLst>
                </p:cNvPr>
                <p:cNvPicPr/>
                <p:nvPr/>
              </p:nvPicPr>
              <p:blipFill>
                <a:blip r:embed="rId422"/>
                <a:stretch>
                  <a:fillRect/>
                </a:stretch>
              </p:blipFill>
              <p:spPr>
                <a:xfrm>
                  <a:off x="1797397" y="1825171"/>
                  <a:ext cx="116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03" name="Freihand 102">
                  <a:extLst>
                    <a:ext uri="{FF2B5EF4-FFF2-40B4-BE49-F238E27FC236}">
                      <a16:creationId xmlns:a16="http://schemas.microsoft.com/office/drawing/2014/main" id="{9F2E6636-865E-445E-A3C0-D6DCD38253AE}"/>
                    </a:ext>
                  </a:extLst>
                </p14:cNvPr>
                <p14:cNvContentPartPr/>
                <p14:nvPr/>
              </p14:nvContentPartPr>
              <p14:xfrm>
                <a:off x="1948237" y="1816531"/>
                <a:ext cx="57960" cy="5400"/>
              </p14:xfrm>
            </p:contentPart>
          </mc:Choice>
          <mc:Fallback xmlns="">
            <p:pic>
              <p:nvPicPr>
                <p:cNvPr id="103" name="Freihand 102">
                  <a:extLst>
                    <a:ext uri="{FF2B5EF4-FFF2-40B4-BE49-F238E27FC236}">
                      <a16:creationId xmlns:a16="http://schemas.microsoft.com/office/drawing/2014/main" id="{9F2E6636-865E-445E-A3C0-D6DCD38253AE}"/>
                    </a:ext>
                  </a:extLst>
                </p:cNvPr>
                <p:cNvPicPr/>
                <p:nvPr/>
              </p:nvPicPr>
              <p:blipFill>
                <a:blip r:embed="rId424"/>
                <a:stretch>
                  <a:fillRect/>
                </a:stretch>
              </p:blipFill>
              <p:spPr>
                <a:xfrm>
                  <a:off x="1943917" y="1812211"/>
                  <a:ext cx="66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06" name="Freihand 105">
                  <a:extLst>
                    <a:ext uri="{FF2B5EF4-FFF2-40B4-BE49-F238E27FC236}">
                      <a16:creationId xmlns:a16="http://schemas.microsoft.com/office/drawing/2014/main" id="{3B3DE376-49B3-4C3D-8A7D-5DBE7C6785D3}"/>
                    </a:ext>
                  </a:extLst>
                </p14:cNvPr>
                <p14:cNvContentPartPr/>
                <p14:nvPr/>
              </p14:nvContentPartPr>
              <p14:xfrm>
                <a:off x="1926997" y="1745611"/>
                <a:ext cx="53640" cy="33120"/>
              </p14:xfrm>
            </p:contentPart>
          </mc:Choice>
          <mc:Fallback xmlns="">
            <p:pic>
              <p:nvPicPr>
                <p:cNvPr id="106" name="Freihand 105">
                  <a:extLst>
                    <a:ext uri="{FF2B5EF4-FFF2-40B4-BE49-F238E27FC236}">
                      <a16:creationId xmlns:a16="http://schemas.microsoft.com/office/drawing/2014/main" id="{3B3DE376-49B3-4C3D-8A7D-5DBE7C6785D3}"/>
                    </a:ext>
                  </a:extLst>
                </p:cNvPr>
                <p:cNvPicPr/>
                <p:nvPr/>
              </p:nvPicPr>
              <p:blipFill>
                <a:blip r:embed="rId426"/>
                <a:stretch>
                  <a:fillRect/>
                </a:stretch>
              </p:blipFill>
              <p:spPr>
                <a:xfrm>
                  <a:off x="1922677" y="1741291"/>
                  <a:ext cx="62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7" name="Freihand 106">
                  <a:extLst>
                    <a:ext uri="{FF2B5EF4-FFF2-40B4-BE49-F238E27FC236}">
                      <a16:creationId xmlns:a16="http://schemas.microsoft.com/office/drawing/2014/main" id="{7DB1AEB8-346C-4C26-A9F4-646E78DCBE8E}"/>
                    </a:ext>
                  </a:extLst>
                </p14:cNvPr>
                <p14:cNvContentPartPr/>
                <p14:nvPr/>
              </p14:nvContentPartPr>
              <p14:xfrm>
                <a:off x="1889197" y="1751011"/>
                <a:ext cx="27000" cy="2880"/>
              </p14:xfrm>
            </p:contentPart>
          </mc:Choice>
          <mc:Fallback xmlns="">
            <p:pic>
              <p:nvPicPr>
                <p:cNvPr id="107" name="Freihand 106">
                  <a:extLst>
                    <a:ext uri="{FF2B5EF4-FFF2-40B4-BE49-F238E27FC236}">
                      <a16:creationId xmlns:a16="http://schemas.microsoft.com/office/drawing/2014/main" id="{7DB1AEB8-346C-4C26-A9F4-646E78DCBE8E}"/>
                    </a:ext>
                  </a:extLst>
                </p:cNvPr>
                <p:cNvPicPr/>
                <p:nvPr/>
              </p:nvPicPr>
              <p:blipFill>
                <a:blip r:embed="rId428"/>
                <a:stretch>
                  <a:fillRect/>
                </a:stretch>
              </p:blipFill>
              <p:spPr>
                <a:xfrm>
                  <a:off x="1884877" y="1746691"/>
                  <a:ext cx="35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8" name="Freihand 107">
                  <a:extLst>
                    <a:ext uri="{FF2B5EF4-FFF2-40B4-BE49-F238E27FC236}">
                      <a16:creationId xmlns:a16="http://schemas.microsoft.com/office/drawing/2014/main" id="{B85262E0-05A2-47E0-8474-CA5BCB021BBD}"/>
                    </a:ext>
                  </a:extLst>
                </p14:cNvPr>
                <p14:cNvContentPartPr/>
                <p14:nvPr/>
              </p14:nvContentPartPr>
              <p14:xfrm>
                <a:off x="1421917" y="1720411"/>
                <a:ext cx="459360" cy="56520"/>
              </p14:xfrm>
            </p:contentPart>
          </mc:Choice>
          <mc:Fallback xmlns="">
            <p:pic>
              <p:nvPicPr>
                <p:cNvPr id="108" name="Freihand 107">
                  <a:extLst>
                    <a:ext uri="{FF2B5EF4-FFF2-40B4-BE49-F238E27FC236}">
                      <a16:creationId xmlns:a16="http://schemas.microsoft.com/office/drawing/2014/main" id="{B85262E0-05A2-47E0-8474-CA5BCB021BBD}"/>
                    </a:ext>
                  </a:extLst>
                </p:cNvPr>
                <p:cNvPicPr/>
                <p:nvPr/>
              </p:nvPicPr>
              <p:blipFill>
                <a:blip r:embed="rId430"/>
                <a:stretch>
                  <a:fillRect/>
                </a:stretch>
              </p:blipFill>
              <p:spPr>
                <a:xfrm>
                  <a:off x="1417597" y="1716091"/>
                  <a:ext cx="468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09" name="Freihand 108">
                  <a:extLst>
                    <a:ext uri="{FF2B5EF4-FFF2-40B4-BE49-F238E27FC236}">
                      <a16:creationId xmlns:a16="http://schemas.microsoft.com/office/drawing/2014/main" id="{5B27AC9F-D6D9-47A4-BF11-5F30EB8A4449}"/>
                    </a:ext>
                  </a:extLst>
                </p14:cNvPr>
                <p14:cNvContentPartPr/>
                <p14:nvPr/>
              </p14:nvContentPartPr>
              <p14:xfrm>
                <a:off x="848077" y="1682251"/>
                <a:ext cx="445680" cy="46800"/>
              </p14:xfrm>
            </p:contentPart>
          </mc:Choice>
          <mc:Fallback xmlns="">
            <p:pic>
              <p:nvPicPr>
                <p:cNvPr id="109" name="Freihand 108">
                  <a:extLst>
                    <a:ext uri="{FF2B5EF4-FFF2-40B4-BE49-F238E27FC236}">
                      <a16:creationId xmlns:a16="http://schemas.microsoft.com/office/drawing/2014/main" id="{5B27AC9F-D6D9-47A4-BF11-5F30EB8A4449}"/>
                    </a:ext>
                  </a:extLst>
                </p:cNvPr>
                <p:cNvPicPr/>
                <p:nvPr/>
              </p:nvPicPr>
              <p:blipFill>
                <a:blip r:embed="rId432"/>
                <a:stretch>
                  <a:fillRect/>
                </a:stretch>
              </p:blipFill>
              <p:spPr>
                <a:xfrm>
                  <a:off x="843757" y="1677931"/>
                  <a:ext cx="454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0" name="Freihand 109">
                  <a:extLst>
                    <a:ext uri="{FF2B5EF4-FFF2-40B4-BE49-F238E27FC236}">
                      <a16:creationId xmlns:a16="http://schemas.microsoft.com/office/drawing/2014/main" id="{920A5E40-F8B6-4C42-9688-937C22B523D0}"/>
                    </a:ext>
                  </a:extLst>
                </p14:cNvPr>
                <p14:cNvContentPartPr/>
                <p14:nvPr/>
              </p14:nvContentPartPr>
              <p14:xfrm>
                <a:off x="256597" y="1656331"/>
                <a:ext cx="441360" cy="44640"/>
              </p14:xfrm>
            </p:contentPart>
          </mc:Choice>
          <mc:Fallback xmlns="">
            <p:pic>
              <p:nvPicPr>
                <p:cNvPr id="110" name="Freihand 109">
                  <a:extLst>
                    <a:ext uri="{FF2B5EF4-FFF2-40B4-BE49-F238E27FC236}">
                      <a16:creationId xmlns:a16="http://schemas.microsoft.com/office/drawing/2014/main" id="{920A5E40-F8B6-4C42-9688-937C22B523D0}"/>
                    </a:ext>
                  </a:extLst>
                </p:cNvPr>
                <p:cNvPicPr/>
                <p:nvPr/>
              </p:nvPicPr>
              <p:blipFill>
                <a:blip r:embed="rId434"/>
                <a:stretch>
                  <a:fillRect/>
                </a:stretch>
              </p:blipFill>
              <p:spPr>
                <a:xfrm>
                  <a:off x="252277" y="1652011"/>
                  <a:ext cx="450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24" name="Freihand 123">
                  <a:extLst>
                    <a:ext uri="{FF2B5EF4-FFF2-40B4-BE49-F238E27FC236}">
                      <a16:creationId xmlns:a16="http://schemas.microsoft.com/office/drawing/2014/main" id="{8458DBAA-A45B-4BD7-88E4-8D67E8AC1A82}"/>
                    </a:ext>
                  </a:extLst>
                </p14:cNvPr>
                <p14:cNvContentPartPr/>
                <p14:nvPr/>
              </p14:nvContentPartPr>
              <p14:xfrm>
                <a:off x="1983877" y="1648051"/>
                <a:ext cx="57600" cy="117000"/>
              </p14:xfrm>
            </p:contentPart>
          </mc:Choice>
          <mc:Fallback xmlns="">
            <p:pic>
              <p:nvPicPr>
                <p:cNvPr id="124" name="Freihand 123">
                  <a:extLst>
                    <a:ext uri="{FF2B5EF4-FFF2-40B4-BE49-F238E27FC236}">
                      <a16:creationId xmlns:a16="http://schemas.microsoft.com/office/drawing/2014/main" id="{8458DBAA-A45B-4BD7-88E4-8D67E8AC1A82}"/>
                    </a:ext>
                  </a:extLst>
                </p:cNvPr>
                <p:cNvPicPr/>
                <p:nvPr/>
              </p:nvPicPr>
              <p:blipFill>
                <a:blip r:embed="rId436"/>
                <a:stretch>
                  <a:fillRect/>
                </a:stretch>
              </p:blipFill>
              <p:spPr>
                <a:xfrm>
                  <a:off x="1979557" y="1643731"/>
                  <a:ext cx="66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25" name="Freihand 124">
                  <a:extLst>
                    <a:ext uri="{FF2B5EF4-FFF2-40B4-BE49-F238E27FC236}">
                      <a16:creationId xmlns:a16="http://schemas.microsoft.com/office/drawing/2014/main" id="{F8476E70-373C-446A-9F73-FE340C9AD5C5}"/>
                    </a:ext>
                  </a:extLst>
                </p14:cNvPr>
                <p14:cNvContentPartPr/>
                <p14:nvPr/>
              </p14:nvContentPartPr>
              <p14:xfrm>
                <a:off x="2092957" y="1101211"/>
                <a:ext cx="406800" cy="550440"/>
              </p14:xfrm>
            </p:contentPart>
          </mc:Choice>
          <mc:Fallback xmlns="">
            <p:pic>
              <p:nvPicPr>
                <p:cNvPr id="125" name="Freihand 124">
                  <a:extLst>
                    <a:ext uri="{FF2B5EF4-FFF2-40B4-BE49-F238E27FC236}">
                      <a16:creationId xmlns:a16="http://schemas.microsoft.com/office/drawing/2014/main" id="{F8476E70-373C-446A-9F73-FE340C9AD5C5}"/>
                    </a:ext>
                  </a:extLst>
                </p:cNvPr>
                <p:cNvPicPr/>
                <p:nvPr/>
              </p:nvPicPr>
              <p:blipFill>
                <a:blip r:embed="rId438"/>
                <a:stretch>
                  <a:fillRect/>
                </a:stretch>
              </p:blipFill>
              <p:spPr>
                <a:xfrm>
                  <a:off x="2088637" y="1096891"/>
                  <a:ext cx="4154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26" name="Freihand 125">
                  <a:extLst>
                    <a:ext uri="{FF2B5EF4-FFF2-40B4-BE49-F238E27FC236}">
                      <a16:creationId xmlns:a16="http://schemas.microsoft.com/office/drawing/2014/main" id="{14E054A8-2099-494A-94FE-BAAF09DC1ACC}"/>
                    </a:ext>
                  </a:extLst>
                </p14:cNvPr>
                <p14:cNvContentPartPr/>
                <p14:nvPr/>
              </p14:nvContentPartPr>
              <p14:xfrm>
                <a:off x="2096197" y="1311451"/>
                <a:ext cx="281880" cy="320400"/>
              </p14:xfrm>
            </p:contentPart>
          </mc:Choice>
          <mc:Fallback xmlns="">
            <p:pic>
              <p:nvPicPr>
                <p:cNvPr id="126" name="Freihand 125">
                  <a:extLst>
                    <a:ext uri="{FF2B5EF4-FFF2-40B4-BE49-F238E27FC236}">
                      <a16:creationId xmlns:a16="http://schemas.microsoft.com/office/drawing/2014/main" id="{14E054A8-2099-494A-94FE-BAAF09DC1ACC}"/>
                    </a:ext>
                  </a:extLst>
                </p:cNvPr>
                <p:cNvPicPr/>
                <p:nvPr/>
              </p:nvPicPr>
              <p:blipFill>
                <a:blip r:embed="rId440"/>
                <a:stretch>
                  <a:fillRect/>
                </a:stretch>
              </p:blipFill>
              <p:spPr>
                <a:xfrm>
                  <a:off x="2091877" y="1307131"/>
                  <a:ext cx="290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28" name="Freihand 127">
                  <a:extLst>
                    <a:ext uri="{FF2B5EF4-FFF2-40B4-BE49-F238E27FC236}">
                      <a16:creationId xmlns:a16="http://schemas.microsoft.com/office/drawing/2014/main" id="{2A5470FE-1307-4C9F-8F5E-6FF0024EB942}"/>
                    </a:ext>
                  </a:extLst>
                </p14:cNvPr>
                <p14:cNvContentPartPr/>
                <p14:nvPr/>
              </p14:nvContentPartPr>
              <p14:xfrm>
                <a:off x="2664277" y="849211"/>
                <a:ext cx="113760" cy="181800"/>
              </p14:xfrm>
            </p:contentPart>
          </mc:Choice>
          <mc:Fallback xmlns="">
            <p:pic>
              <p:nvPicPr>
                <p:cNvPr id="128" name="Freihand 127">
                  <a:extLst>
                    <a:ext uri="{FF2B5EF4-FFF2-40B4-BE49-F238E27FC236}">
                      <a16:creationId xmlns:a16="http://schemas.microsoft.com/office/drawing/2014/main" id="{2A5470FE-1307-4C9F-8F5E-6FF0024EB942}"/>
                    </a:ext>
                  </a:extLst>
                </p:cNvPr>
                <p:cNvPicPr/>
                <p:nvPr/>
              </p:nvPicPr>
              <p:blipFill>
                <a:blip r:embed="rId442"/>
                <a:stretch>
                  <a:fillRect/>
                </a:stretch>
              </p:blipFill>
              <p:spPr>
                <a:xfrm>
                  <a:off x="2659957" y="844891"/>
                  <a:ext cx="122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29" name="Freihand 128">
                  <a:extLst>
                    <a:ext uri="{FF2B5EF4-FFF2-40B4-BE49-F238E27FC236}">
                      <a16:creationId xmlns:a16="http://schemas.microsoft.com/office/drawing/2014/main" id="{B24DABF9-2197-4243-9B2A-B8B0C4476EA3}"/>
                    </a:ext>
                  </a:extLst>
                </p14:cNvPr>
                <p14:cNvContentPartPr/>
                <p14:nvPr/>
              </p14:nvContentPartPr>
              <p14:xfrm>
                <a:off x="2787757" y="914731"/>
                <a:ext cx="160560" cy="60120"/>
              </p14:xfrm>
            </p:contentPart>
          </mc:Choice>
          <mc:Fallback xmlns="">
            <p:pic>
              <p:nvPicPr>
                <p:cNvPr id="129" name="Freihand 128">
                  <a:extLst>
                    <a:ext uri="{FF2B5EF4-FFF2-40B4-BE49-F238E27FC236}">
                      <a16:creationId xmlns:a16="http://schemas.microsoft.com/office/drawing/2014/main" id="{B24DABF9-2197-4243-9B2A-B8B0C4476EA3}"/>
                    </a:ext>
                  </a:extLst>
                </p:cNvPr>
                <p:cNvPicPr/>
                <p:nvPr/>
              </p:nvPicPr>
              <p:blipFill>
                <a:blip r:embed="rId444"/>
                <a:stretch>
                  <a:fillRect/>
                </a:stretch>
              </p:blipFill>
              <p:spPr>
                <a:xfrm>
                  <a:off x="2783437" y="910411"/>
                  <a:ext cx="169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30" name="Freihand 129">
                  <a:extLst>
                    <a:ext uri="{FF2B5EF4-FFF2-40B4-BE49-F238E27FC236}">
                      <a16:creationId xmlns:a16="http://schemas.microsoft.com/office/drawing/2014/main" id="{950A8486-7BFB-4F52-9A2A-8F33139448C8}"/>
                    </a:ext>
                  </a:extLst>
                </p14:cNvPr>
                <p14:cNvContentPartPr/>
                <p14:nvPr/>
              </p14:nvContentPartPr>
              <p14:xfrm>
                <a:off x="2976037" y="837691"/>
                <a:ext cx="182520" cy="255240"/>
              </p14:xfrm>
            </p:contentPart>
          </mc:Choice>
          <mc:Fallback xmlns="">
            <p:pic>
              <p:nvPicPr>
                <p:cNvPr id="130" name="Freihand 129">
                  <a:extLst>
                    <a:ext uri="{FF2B5EF4-FFF2-40B4-BE49-F238E27FC236}">
                      <a16:creationId xmlns:a16="http://schemas.microsoft.com/office/drawing/2014/main" id="{950A8486-7BFB-4F52-9A2A-8F33139448C8}"/>
                    </a:ext>
                  </a:extLst>
                </p:cNvPr>
                <p:cNvPicPr/>
                <p:nvPr/>
              </p:nvPicPr>
              <p:blipFill>
                <a:blip r:embed="rId446"/>
                <a:stretch>
                  <a:fillRect/>
                </a:stretch>
              </p:blipFill>
              <p:spPr>
                <a:xfrm>
                  <a:off x="2971717" y="833371"/>
                  <a:ext cx="191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31" name="Freihand 130">
                  <a:extLst>
                    <a:ext uri="{FF2B5EF4-FFF2-40B4-BE49-F238E27FC236}">
                      <a16:creationId xmlns:a16="http://schemas.microsoft.com/office/drawing/2014/main" id="{C2FBC618-360A-4F24-9862-3A2184F8EC29}"/>
                    </a:ext>
                  </a:extLst>
                </p14:cNvPr>
                <p14:cNvContentPartPr/>
                <p14:nvPr/>
              </p14:nvContentPartPr>
              <p14:xfrm>
                <a:off x="3239197" y="763171"/>
                <a:ext cx="168480" cy="80280"/>
              </p14:xfrm>
            </p:contentPart>
          </mc:Choice>
          <mc:Fallback xmlns="">
            <p:pic>
              <p:nvPicPr>
                <p:cNvPr id="131" name="Freihand 130">
                  <a:extLst>
                    <a:ext uri="{FF2B5EF4-FFF2-40B4-BE49-F238E27FC236}">
                      <a16:creationId xmlns:a16="http://schemas.microsoft.com/office/drawing/2014/main" id="{C2FBC618-360A-4F24-9862-3A2184F8EC29}"/>
                    </a:ext>
                  </a:extLst>
                </p:cNvPr>
                <p:cNvPicPr/>
                <p:nvPr/>
              </p:nvPicPr>
              <p:blipFill>
                <a:blip r:embed="rId448"/>
                <a:stretch>
                  <a:fillRect/>
                </a:stretch>
              </p:blipFill>
              <p:spPr>
                <a:xfrm>
                  <a:off x="3234877" y="758851"/>
                  <a:ext cx="177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32" name="Freihand 131">
                  <a:extLst>
                    <a:ext uri="{FF2B5EF4-FFF2-40B4-BE49-F238E27FC236}">
                      <a16:creationId xmlns:a16="http://schemas.microsoft.com/office/drawing/2014/main" id="{FAD2DA56-CBD1-43B5-9B16-3E6EF9D19027}"/>
                    </a:ext>
                  </a:extLst>
                </p14:cNvPr>
                <p14:cNvContentPartPr/>
                <p14:nvPr/>
              </p14:nvContentPartPr>
              <p14:xfrm>
                <a:off x="3401557" y="570931"/>
                <a:ext cx="218520" cy="214200"/>
              </p14:xfrm>
            </p:contentPart>
          </mc:Choice>
          <mc:Fallback xmlns="">
            <p:pic>
              <p:nvPicPr>
                <p:cNvPr id="132" name="Freihand 131">
                  <a:extLst>
                    <a:ext uri="{FF2B5EF4-FFF2-40B4-BE49-F238E27FC236}">
                      <a16:creationId xmlns:a16="http://schemas.microsoft.com/office/drawing/2014/main" id="{FAD2DA56-CBD1-43B5-9B16-3E6EF9D19027}"/>
                    </a:ext>
                  </a:extLst>
                </p:cNvPr>
                <p:cNvPicPr/>
                <p:nvPr/>
              </p:nvPicPr>
              <p:blipFill>
                <a:blip r:embed="rId450"/>
                <a:stretch>
                  <a:fillRect/>
                </a:stretch>
              </p:blipFill>
              <p:spPr>
                <a:xfrm>
                  <a:off x="3397237" y="566611"/>
                  <a:ext cx="22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33" name="Freihand 132">
                  <a:extLst>
                    <a:ext uri="{FF2B5EF4-FFF2-40B4-BE49-F238E27FC236}">
                      <a16:creationId xmlns:a16="http://schemas.microsoft.com/office/drawing/2014/main" id="{C83F40A0-3DF0-4B44-BA04-CB74C142E09D}"/>
                    </a:ext>
                  </a:extLst>
                </p14:cNvPr>
                <p14:cNvContentPartPr/>
                <p14:nvPr/>
              </p14:nvContentPartPr>
              <p14:xfrm>
                <a:off x="3594157" y="667411"/>
                <a:ext cx="49680" cy="71640"/>
              </p14:xfrm>
            </p:contentPart>
          </mc:Choice>
          <mc:Fallback xmlns="">
            <p:pic>
              <p:nvPicPr>
                <p:cNvPr id="133" name="Freihand 132">
                  <a:extLst>
                    <a:ext uri="{FF2B5EF4-FFF2-40B4-BE49-F238E27FC236}">
                      <a16:creationId xmlns:a16="http://schemas.microsoft.com/office/drawing/2014/main" id="{C83F40A0-3DF0-4B44-BA04-CB74C142E09D}"/>
                    </a:ext>
                  </a:extLst>
                </p:cNvPr>
                <p:cNvPicPr/>
                <p:nvPr/>
              </p:nvPicPr>
              <p:blipFill>
                <a:blip r:embed="rId452"/>
                <a:stretch>
                  <a:fillRect/>
                </a:stretch>
              </p:blipFill>
              <p:spPr>
                <a:xfrm>
                  <a:off x="3589837" y="663091"/>
                  <a:ext cx="58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34" name="Freihand 133">
                  <a:extLst>
                    <a:ext uri="{FF2B5EF4-FFF2-40B4-BE49-F238E27FC236}">
                      <a16:creationId xmlns:a16="http://schemas.microsoft.com/office/drawing/2014/main" id="{BB7C170C-7CEA-4D7D-8D61-2BABE3011CBF}"/>
                    </a:ext>
                  </a:extLst>
                </p14:cNvPr>
                <p14:cNvContentPartPr/>
                <p14:nvPr/>
              </p14:nvContentPartPr>
              <p14:xfrm>
                <a:off x="3643477" y="538171"/>
                <a:ext cx="142560" cy="185760"/>
              </p14:xfrm>
            </p:contentPart>
          </mc:Choice>
          <mc:Fallback xmlns="">
            <p:pic>
              <p:nvPicPr>
                <p:cNvPr id="134" name="Freihand 133">
                  <a:extLst>
                    <a:ext uri="{FF2B5EF4-FFF2-40B4-BE49-F238E27FC236}">
                      <a16:creationId xmlns:a16="http://schemas.microsoft.com/office/drawing/2014/main" id="{BB7C170C-7CEA-4D7D-8D61-2BABE3011CBF}"/>
                    </a:ext>
                  </a:extLst>
                </p:cNvPr>
                <p:cNvPicPr/>
                <p:nvPr/>
              </p:nvPicPr>
              <p:blipFill>
                <a:blip r:embed="rId454"/>
                <a:stretch>
                  <a:fillRect/>
                </a:stretch>
              </p:blipFill>
              <p:spPr>
                <a:xfrm>
                  <a:off x="3639157" y="533851"/>
                  <a:ext cx="151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35" name="Freihand 134">
                  <a:extLst>
                    <a:ext uri="{FF2B5EF4-FFF2-40B4-BE49-F238E27FC236}">
                      <a16:creationId xmlns:a16="http://schemas.microsoft.com/office/drawing/2014/main" id="{F6D5D3F4-DCB1-477F-8968-75E1AC7723A9}"/>
                    </a:ext>
                  </a:extLst>
                </p14:cNvPr>
                <p14:cNvContentPartPr/>
                <p14:nvPr/>
              </p14:nvContentPartPr>
              <p14:xfrm>
                <a:off x="3380677" y="898531"/>
                <a:ext cx="104040" cy="120960"/>
              </p14:xfrm>
            </p:contentPart>
          </mc:Choice>
          <mc:Fallback xmlns="">
            <p:pic>
              <p:nvPicPr>
                <p:cNvPr id="135" name="Freihand 134">
                  <a:extLst>
                    <a:ext uri="{FF2B5EF4-FFF2-40B4-BE49-F238E27FC236}">
                      <a16:creationId xmlns:a16="http://schemas.microsoft.com/office/drawing/2014/main" id="{F6D5D3F4-DCB1-477F-8968-75E1AC7723A9}"/>
                    </a:ext>
                  </a:extLst>
                </p:cNvPr>
                <p:cNvPicPr/>
                <p:nvPr/>
              </p:nvPicPr>
              <p:blipFill>
                <a:blip r:embed="rId456"/>
                <a:stretch>
                  <a:fillRect/>
                </a:stretch>
              </p:blipFill>
              <p:spPr>
                <a:xfrm>
                  <a:off x="3376357" y="894211"/>
                  <a:ext cx="112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7" name="Freihand 136">
                  <a:extLst>
                    <a:ext uri="{FF2B5EF4-FFF2-40B4-BE49-F238E27FC236}">
                      <a16:creationId xmlns:a16="http://schemas.microsoft.com/office/drawing/2014/main" id="{81B199D0-8CE9-457D-B205-5F619BC5DEE8}"/>
                    </a:ext>
                  </a:extLst>
                </p14:cNvPr>
                <p14:cNvContentPartPr/>
                <p14:nvPr/>
              </p14:nvContentPartPr>
              <p14:xfrm>
                <a:off x="3498757" y="840211"/>
                <a:ext cx="213840" cy="287640"/>
              </p14:xfrm>
            </p:contentPart>
          </mc:Choice>
          <mc:Fallback xmlns="">
            <p:pic>
              <p:nvPicPr>
                <p:cNvPr id="137" name="Freihand 136">
                  <a:extLst>
                    <a:ext uri="{FF2B5EF4-FFF2-40B4-BE49-F238E27FC236}">
                      <a16:creationId xmlns:a16="http://schemas.microsoft.com/office/drawing/2014/main" id="{81B199D0-8CE9-457D-B205-5F619BC5DEE8}"/>
                    </a:ext>
                  </a:extLst>
                </p:cNvPr>
                <p:cNvPicPr/>
                <p:nvPr/>
              </p:nvPicPr>
              <p:blipFill>
                <a:blip r:embed="rId458"/>
                <a:stretch>
                  <a:fillRect/>
                </a:stretch>
              </p:blipFill>
              <p:spPr>
                <a:xfrm>
                  <a:off x="3494437" y="835891"/>
                  <a:ext cx="222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38" name="Freihand 137">
                  <a:extLst>
                    <a:ext uri="{FF2B5EF4-FFF2-40B4-BE49-F238E27FC236}">
                      <a16:creationId xmlns:a16="http://schemas.microsoft.com/office/drawing/2014/main" id="{C5B0C725-FDA6-416D-A7BA-7EA01C73B4A3}"/>
                    </a:ext>
                  </a:extLst>
                </p14:cNvPr>
                <p14:cNvContentPartPr/>
                <p14:nvPr/>
              </p14:nvContentPartPr>
              <p14:xfrm>
                <a:off x="3687397" y="783691"/>
                <a:ext cx="19800" cy="12960"/>
              </p14:xfrm>
            </p:contentPart>
          </mc:Choice>
          <mc:Fallback xmlns="">
            <p:pic>
              <p:nvPicPr>
                <p:cNvPr id="138" name="Freihand 137">
                  <a:extLst>
                    <a:ext uri="{FF2B5EF4-FFF2-40B4-BE49-F238E27FC236}">
                      <a16:creationId xmlns:a16="http://schemas.microsoft.com/office/drawing/2014/main" id="{C5B0C725-FDA6-416D-A7BA-7EA01C73B4A3}"/>
                    </a:ext>
                  </a:extLst>
                </p:cNvPr>
                <p:cNvPicPr/>
                <p:nvPr/>
              </p:nvPicPr>
              <p:blipFill>
                <a:blip r:embed="rId460"/>
                <a:stretch>
                  <a:fillRect/>
                </a:stretch>
              </p:blipFill>
              <p:spPr>
                <a:xfrm>
                  <a:off x="3683077" y="779371"/>
                  <a:ext cx="28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39" name="Freihand 138">
                  <a:extLst>
                    <a:ext uri="{FF2B5EF4-FFF2-40B4-BE49-F238E27FC236}">
                      <a16:creationId xmlns:a16="http://schemas.microsoft.com/office/drawing/2014/main" id="{2A94536E-54A7-4AB2-B195-29958BE99859}"/>
                    </a:ext>
                  </a:extLst>
                </p14:cNvPr>
                <p14:cNvContentPartPr/>
                <p14:nvPr/>
              </p14:nvContentPartPr>
              <p14:xfrm>
                <a:off x="3730957" y="736171"/>
                <a:ext cx="114480" cy="184680"/>
              </p14:xfrm>
            </p:contentPart>
          </mc:Choice>
          <mc:Fallback xmlns="">
            <p:pic>
              <p:nvPicPr>
                <p:cNvPr id="139" name="Freihand 138">
                  <a:extLst>
                    <a:ext uri="{FF2B5EF4-FFF2-40B4-BE49-F238E27FC236}">
                      <a16:creationId xmlns:a16="http://schemas.microsoft.com/office/drawing/2014/main" id="{2A94536E-54A7-4AB2-B195-29958BE99859}"/>
                    </a:ext>
                  </a:extLst>
                </p:cNvPr>
                <p:cNvPicPr/>
                <p:nvPr/>
              </p:nvPicPr>
              <p:blipFill>
                <a:blip r:embed="rId462"/>
                <a:stretch>
                  <a:fillRect/>
                </a:stretch>
              </p:blipFill>
              <p:spPr>
                <a:xfrm>
                  <a:off x="3726637" y="731851"/>
                  <a:ext cx="123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40" name="Freihand 139">
                  <a:extLst>
                    <a:ext uri="{FF2B5EF4-FFF2-40B4-BE49-F238E27FC236}">
                      <a16:creationId xmlns:a16="http://schemas.microsoft.com/office/drawing/2014/main" id="{465E47AF-F4F4-4A68-8D91-F4714BAB0118}"/>
                    </a:ext>
                  </a:extLst>
                </p14:cNvPr>
                <p14:cNvContentPartPr/>
                <p14:nvPr/>
              </p14:nvContentPartPr>
              <p14:xfrm>
                <a:off x="3839317" y="741931"/>
                <a:ext cx="360" cy="360"/>
              </p14:xfrm>
            </p:contentPart>
          </mc:Choice>
          <mc:Fallback xmlns="">
            <p:pic>
              <p:nvPicPr>
                <p:cNvPr id="140" name="Freihand 139">
                  <a:extLst>
                    <a:ext uri="{FF2B5EF4-FFF2-40B4-BE49-F238E27FC236}">
                      <a16:creationId xmlns:a16="http://schemas.microsoft.com/office/drawing/2014/main" id="{465E47AF-F4F4-4A68-8D91-F4714BAB0118}"/>
                    </a:ext>
                  </a:extLst>
                </p:cNvPr>
                <p:cNvPicPr/>
                <p:nvPr/>
              </p:nvPicPr>
              <p:blipFill>
                <a:blip r:embed="rId364"/>
                <a:stretch>
                  <a:fillRect/>
                </a:stretch>
              </p:blipFill>
              <p:spPr>
                <a:xfrm>
                  <a:off x="3834997" y="737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1" name="Freihand 140">
                  <a:extLst>
                    <a:ext uri="{FF2B5EF4-FFF2-40B4-BE49-F238E27FC236}">
                      <a16:creationId xmlns:a16="http://schemas.microsoft.com/office/drawing/2014/main" id="{9AF07556-D7D8-4EBA-9987-E4E20658B5F7}"/>
                    </a:ext>
                  </a:extLst>
                </p14:cNvPr>
                <p14:cNvContentPartPr/>
                <p14:nvPr/>
              </p14:nvContentPartPr>
              <p14:xfrm>
                <a:off x="3850477" y="700531"/>
                <a:ext cx="60840" cy="168120"/>
              </p14:xfrm>
            </p:contentPart>
          </mc:Choice>
          <mc:Fallback xmlns="">
            <p:pic>
              <p:nvPicPr>
                <p:cNvPr id="141" name="Freihand 140">
                  <a:extLst>
                    <a:ext uri="{FF2B5EF4-FFF2-40B4-BE49-F238E27FC236}">
                      <a16:creationId xmlns:a16="http://schemas.microsoft.com/office/drawing/2014/main" id="{9AF07556-D7D8-4EBA-9987-E4E20658B5F7}"/>
                    </a:ext>
                  </a:extLst>
                </p:cNvPr>
                <p:cNvPicPr/>
                <p:nvPr/>
              </p:nvPicPr>
              <p:blipFill>
                <a:blip r:embed="rId465"/>
                <a:stretch>
                  <a:fillRect/>
                </a:stretch>
              </p:blipFill>
              <p:spPr>
                <a:xfrm>
                  <a:off x="3846157" y="696211"/>
                  <a:ext cx="6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2" name="Freihand 141">
                  <a:extLst>
                    <a:ext uri="{FF2B5EF4-FFF2-40B4-BE49-F238E27FC236}">
                      <a16:creationId xmlns:a16="http://schemas.microsoft.com/office/drawing/2014/main" id="{DF9AE50C-9C85-4D1B-8FC0-2D857C29024F}"/>
                    </a:ext>
                  </a:extLst>
                </p14:cNvPr>
                <p14:cNvContentPartPr/>
                <p14:nvPr/>
              </p14:nvContentPartPr>
              <p14:xfrm>
                <a:off x="3929317" y="744091"/>
                <a:ext cx="313920" cy="88560"/>
              </p14:xfrm>
            </p:contentPart>
          </mc:Choice>
          <mc:Fallback xmlns="">
            <p:pic>
              <p:nvPicPr>
                <p:cNvPr id="142" name="Freihand 141">
                  <a:extLst>
                    <a:ext uri="{FF2B5EF4-FFF2-40B4-BE49-F238E27FC236}">
                      <a16:creationId xmlns:a16="http://schemas.microsoft.com/office/drawing/2014/main" id="{DF9AE50C-9C85-4D1B-8FC0-2D857C29024F}"/>
                    </a:ext>
                  </a:extLst>
                </p:cNvPr>
                <p:cNvPicPr/>
                <p:nvPr/>
              </p:nvPicPr>
              <p:blipFill>
                <a:blip r:embed="rId467"/>
                <a:stretch>
                  <a:fillRect/>
                </a:stretch>
              </p:blipFill>
              <p:spPr>
                <a:xfrm>
                  <a:off x="3924997" y="739771"/>
                  <a:ext cx="322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3" name="Freihand 142">
                  <a:extLst>
                    <a:ext uri="{FF2B5EF4-FFF2-40B4-BE49-F238E27FC236}">
                      <a16:creationId xmlns:a16="http://schemas.microsoft.com/office/drawing/2014/main" id="{C98CC302-B7A9-4DCC-A0AB-27699A91437D}"/>
                    </a:ext>
                  </a:extLst>
                </p14:cNvPr>
                <p14:cNvContentPartPr/>
                <p14:nvPr/>
              </p14:nvContentPartPr>
              <p14:xfrm>
                <a:off x="4108237" y="641851"/>
                <a:ext cx="360" cy="360"/>
              </p14:xfrm>
            </p:contentPart>
          </mc:Choice>
          <mc:Fallback xmlns="">
            <p:pic>
              <p:nvPicPr>
                <p:cNvPr id="143" name="Freihand 142">
                  <a:extLst>
                    <a:ext uri="{FF2B5EF4-FFF2-40B4-BE49-F238E27FC236}">
                      <a16:creationId xmlns:a16="http://schemas.microsoft.com/office/drawing/2014/main" id="{C98CC302-B7A9-4DCC-A0AB-27699A91437D}"/>
                    </a:ext>
                  </a:extLst>
                </p:cNvPr>
                <p:cNvPicPr/>
                <p:nvPr/>
              </p:nvPicPr>
              <p:blipFill>
                <a:blip r:embed="rId364"/>
                <a:stretch>
                  <a:fillRect/>
                </a:stretch>
              </p:blipFill>
              <p:spPr>
                <a:xfrm>
                  <a:off x="4103917" y="637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8" name="Freihand 37">
                  <a:extLst>
                    <a:ext uri="{FF2B5EF4-FFF2-40B4-BE49-F238E27FC236}">
                      <a16:creationId xmlns:a16="http://schemas.microsoft.com/office/drawing/2014/main" id="{C8D4C6DD-17E0-4CE5-8884-6194086FEACB}"/>
                    </a:ext>
                  </a:extLst>
                </p14:cNvPr>
                <p14:cNvContentPartPr/>
                <p14:nvPr/>
              </p14:nvContentPartPr>
              <p14:xfrm>
                <a:off x="3520357" y="2498731"/>
                <a:ext cx="225000" cy="204120"/>
              </p14:xfrm>
            </p:contentPart>
          </mc:Choice>
          <mc:Fallback xmlns="">
            <p:pic>
              <p:nvPicPr>
                <p:cNvPr id="38" name="Freihand 37">
                  <a:extLst>
                    <a:ext uri="{FF2B5EF4-FFF2-40B4-BE49-F238E27FC236}">
                      <a16:creationId xmlns:a16="http://schemas.microsoft.com/office/drawing/2014/main" id="{C8D4C6DD-17E0-4CE5-8884-6194086FEACB}"/>
                    </a:ext>
                  </a:extLst>
                </p:cNvPr>
                <p:cNvPicPr/>
                <p:nvPr/>
              </p:nvPicPr>
              <p:blipFill>
                <a:blip r:embed="rId470"/>
                <a:stretch>
                  <a:fillRect/>
                </a:stretch>
              </p:blipFill>
              <p:spPr>
                <a:xfrm>
                  <a:off x="3516037" y="2494411"/>
                  <a:ext cx="233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9" name="Freihand 38">
                  <a:extLst>
                    <a:ext uri="{FF2B5EF4-FFF2-40B4-BE49-F238E27FC236}">
                      <a16:creationId xmlns:a16="http://schemas.microsoft.com/office/drawing/2014/main" id="{724A8E89-F914-4B8F-8B86-EE8480821FC1}"/>
                    </a:ext>
                  </a:extLst>
                </p14:cNvPr>
                <p14:cNvContentPartPr/>
                <p14:nvPr/>
              </p14:nvContentPartPr>
              <p14:xfrm>
                <a:off x="3752917" y="2400811"/>
                <a:ext cx="15840" cy="110160"/>
              </p14:xfrm>
            </p:contentPart>
          </mc:Choice>
          <mc:Fallback xmlns="">
            <p:pic>
              <p:nvPicPr>
                <p:cNvPr id="39" name="Freihand 38">
                  <a:extLst>
                    <a:ext uri="{FF2B5EF4-FFF2-40B4-BE49-F238E27FC236}">
                      <a16:creationId xmlns:a16="http://schemas.microsoft.com/office/drawing/2014/main" id="{724A8E89-F914-4B8F-8B86-EE8480821FC1}"/>
                    </a:ext>
                  </a:extLst>
                </p:cNvPr>
                <p:cNvPicPr/>
                <p:nvPr/>
              </p:nvPicPr>
              <p:blipFill>
                <a:blip r:embed="rId472"/>
                <a:stretch>
                  <a:fillRect/>
                </a:stretch>
              </p:blipFill>
              <p:spPr>
                <a:xfrm>
                  <a:off x="3748597" y="2396491"/>
                  <a:ext cx="24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0" name="Freihand 39">
                  <a:extLst>
                    <a:ext uri="{FF2B5EF4-FFF2-40B4-BE49-F238E27FC236}">
                      <a16:creationId xmlns:a16="http://schemas.microsoft.com/office/drawing/2014/main" id="{D28356A0-DF64-47AD-8BFB-3915844A4DC0}"/>
                    </a:ext>
                  </a:extLst>
                </p14:cNvPr>
                <p14:cNvContentPartPr/>
                <p14:nvPr/>
              </p14:nvContentPartPr>
              <p14:xfrm>
                <a:off x="3636997" y="2360491"/>
                <a:ext cx="220320" cy="152640"/>
              </p14:xfrm>
            </p:contentPart>
          </mc:Choice>
          <mc:Fallback xmlns="">
            <p:pic>
              <p:nvPicPr>
                <p:cNvPr id="40" name="Freihand 39">
                  <a:extLst>
                    <a:ext uri="{FF2B5EF4-FFF2-40B4-BE49-F238E27FC236}">
                      <a16:creationId xmlns:a16="http://schemas.microsoft.com/office/drawing/2014/main" id="{D28356A0-DF64-47AD-8BFB-3915844A4DC0}"/>
                    </a:ext>
                  </a:extLst>
                </p:cNvPr>
                <p:cNvPicPr/>
                <p:nvPr/>
              </p:nvPicPr>
              <p:blipFill>
                <a:blip r:embed="rId474"/>
                <a:stretch>
                  <a:fillRect/>
                </a:stretch>
              </p:blipFill>
              <p:spPr>
                <a:xfrm>
                  <a:off x="3632677" y="2356171"/>
                  <a:ext cx="22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1" name="Freihand 40">
                  <a:extLst>
                    <a:ext uri="{FF2B5EF4-FFF2-40B4-BE49-F238E27FC236}">
                      <a16:creationId xmlns:a16="http://schemas.microsoft.com/office/drawing/2014/main" id="{61A8EFE4-07EF-43E3-AE01-B9BA0C287E04}"/>
                    </a:ext>
                  </a:extLst>
                </p14:cNvPr>
                <p14:cNvContentPartPr/>
                <p14:nvPr/>
              </p14:nvContentPartPr>
              <p14:xfrm>
                <a:off x="3887197" y="2327011"/>
                <a:ext cx="95040" cy="286560"/>
              </p14:xfrm>
            </p:contentPart>
          </mc:Choice>
          <mc:Fallback xmlns="">
            <p:pic>
              <p:nvPicPr>
                <p:cNvPr id="41" name="Freihand 40">
                  <a:extLst>
                    <a:ext uri="{FF2B5EF4-FFF2-40B4-BE49-F238E27FC236}">
                      <a16:creationId xmlns:a16="http://schemas.microsoft.com/office/drawing/2014/main" id="{61A8EFE4-07EF-43E3-AE01-B9BA0C287E04}"/>
                    </a:ext>
                  </a:extLst>
                </p:cNvPr>
                <p:cNvPicPr/>
                <p:nvPr/>
              </p:nvPicPr>
              <p:blipFill>
                <a:blip r:embed="rId476"/>
                <a:stretch>
                  <a:fillRect/>
                </a:stretch>
              </p:blipFill>
              <p:spPr>
                <a:xfrm>
                  <a:off x="3882877" y="2322691"/>
                  <a:ext cx="1036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88" name="Freihand 87">
                  <a:extLst>
                    <a:ext uri="{FF2B5EF4-FFF2-40B4-BE49-F238E27FC236}">
                      <a16:creationId xmlns:a16="http://schemas.microsoft.com/office/drawing/2014/main" id="{3483DD4E-15F0-442D-B466-A9F540EED1FA}"/>
                    </a:ext>
                  </a:extLst>
                </p14:cNvPr>
                <p14:cNvContentPartPr/>
                <p14:nvPr/>
              </p14:nvContentPartPr>
              <p14:xfrm>
                <a:off x="3968197" y="2462011"/>
                <a:ext cx="89280" cy="75240"/>
              </p14:xfrm>
            </p:contentPart>
          </mc:Choice>
          <mc:Fallback xmlns="">
            <p:pic>
              <p:nvPicPr>
                <p:cNvPr id="88" name="Freihand 87">
                  <a:extLst>
                    <a:ext uri="{FF2B5EF4-FFF2-40B4-BE49-F238E27FC236}">
                      <a16:creationId xmlns:a16="http://schemas.microsoft.com/office/drawing/2014/main" id="{3483DD4E-15F0-442D-B466-A9F540EED1FA}"/>
                    </a:ext>
                  </a:extLst>
                </p:cNvPr>
                <p:cNvPicPr/>
                <p:nvPr/>
              </p:nvPicPr>
              <p:blipFill>
                <a:blip r:embed="rId478"/>
                <a:stretch>
                  <a:fillRect/>
                </a:stretch>
              </p:blipFill>
              <p:spPr>
                <a:xfrm>
                  <a:off x="3963877" y="2457691"/>
                  <a:ext cx="97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89" name="Freihand 88">
                  <a:extLst>
                    <a:ext uri="{FF2B5EF4-FFF2-40B4-BE49-F238E27FC236}">
                      <a16:creationId xmlns:a16="http://schemas.microsoft.com/office/drawing/2014/main" id="{558D7907-A038-439F-AF57-4AF36ACD27E0}"/>
                    </a:ext>
                  </a:extLst>
                </p14:cNvPr>
                <p14:cNvContentPartPr/>
                <p14:nvPr/>
              </p14:nvContentPartPr>
              <p14:xfrm>
                <a:off x="3992677" y="2472451"/>
                <a:ext cx="77040" cy="234720"/>
              </p14:xfrm>
            </p:contentPart>
          </mc:Choice>
          <mc:Fallback xmlns="">
            <p:pic>
              <p:nvPicPr>
                <p:cNvPr id="89" name="Freihand 88">
                  <a:extLst>
                    <a:ext uri="{FF2B5EF4-FFF2-40B4-BE49-F238E27FC236}">
                      <a16:creationId xmlns:a16="http://schemas.microsoft.com/office/drawing/2014/main" id="{558D7907-A038-439F-AF57-4AF36ACD27E0}"/>
                    </a:ext>
                  </a:extLst>
                </p:cNvPr>
                <p:cNvPicPr/>
                <p:nvPr/>
              </p:nvPicPr>
              <p:blipFill>
                <a:blip r:embed="rId480"/>
                <a:stretch>
                  <a:fillRect/>
                </a:stretch>
              </p:blipFill>
              <p:spPr>
                <a:xfrm>
                  <a:off x="3988357" y="2468131"/>
                  <a:ext cx="85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91" name="Freihand 90">
                  <a:extLst>
                    <a:ext uri="{FF2B5EF4-FFF2-40B4-BE49-F238E27FC236}">
                      <a16:creationId xmlns:a16="http://schemas.microsoft.com/office/drawing/2014/main" id="{5A48C646-C403-43A4-AB92-2F1E6143CD65}"/>
                    </a:ext>
                  </a:extLst>
                </p14:cNvPr>
                <p14:cNvContentPartPr/>
                <p14:nvPr/>
              </p14:nvContentPartPr>
              <p14:xfrm>
                <a:off x="4034797" y="2547331"/>
                <a:ext cx="60120" cy="124200"/>
              </p14:xfrm>
            </p:contentPart>
          </mc:Choice>
          <mc:Fallback xmlns="">
            <p:pic>
              <p:nvPicPr>
                <p:cNvPr id="91" name="Freihand 90">
                  <a:extLst>
                    <a:ext uri="{FF2B5EF4-FFF2-40B4-BE49-F238E27FC236}">
                      <a16:creationId xmlns:a16="http://schemas.microsoft.com/office/drawing/2014/main" id="{5A48C646-C403-43A4-AB92-2F1E6143CD65}"/>
                    </a:ext>
                  </a:extLst>
                </p:cNvPr>
                <p:cNvPicPr/>
                <p:nvPr/>
              </p:nvPicPr>
              <p:blipFill>
                <a:blip r:embed="rId482"/>
                <a:stretch>
                  <a:fillRect/>
                </a:stretch>
              </p:blipFill>
              <p:spPr>
                <a:xfrm>
                  <a:off x="4030477" y="2543011"/>
                  <a:ext cx="68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92" name="Freihand 91">
                  <a:extLst>
                    <a:ext uri="{FF2B5EF4-FFF2-40B4-BE49-F238E27FC236}">
                      <a16:creationId xmlns:a16="http://schemas.microsoft.com/office/drawing/2014/main" id="{A47B3E2D-7BCA-4998-84A2-0AC46C2DD447}"/>
                    </a:ext>
                  </a:extLst>
                </p14:cNvPr>
                <p14:cNvContentPartPr/>
                <p14:nvPr/>
              </p14:nvContentPartPr>
              <p14:xfrm>
                <a:off x="4156837" y="2539411"/>
                <a:ext cx="7560" cy="141480"/>
              </p14:xfrm>
            </p:contentPart>
          </mc:Choice>
          <mc:Fallback xmlns="">
            <p:pic>
              <p:nvPicPr>
                <p:cNvPr id="92" name="Freihand 91">
                  <a:extLst>
                    <a:ext uri="{FF2B5EF4-FFF2-40B4-BE49-F238E27FC236}">
                      <a16:creationId xmlns:a16="http://schemas.microsoft.com/office/drawing/2014/main" id="{A47B3E2D-7BCA-4998-84A2-0AC46C2DD447}"/>
                    </a:ext>
                  </a:extLst>
                </p:cNvPr>
                <p:cNvPicPr/>
                <p:nvPr/>
              </p:nvPicPr>
              <p:blipFill>
                <a:blip r:embed="rId484"/>
                <a:stretch>
                  <a:fillRect/>
                </a:stretch>
              </p:blipFill>
              <p:spPr>
                <a:xfrm>
                  <a:off x="4152517" y="2535091"/>
                  <a:ext cx="16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94" name="Freihand 93">
                  <a:extLst>
                    <a:ext uri="{FF2B5EF4-FFF2-40B4-BE49-F238E27FC236}">
                      <a16:creationId xmlns:a16="http://schemas.microsoft.com/office/drawing/2014/main" id="{CDDE74B5-1E55-433B-A321-04D81E146EF6}"/>
                    </a:ext>
                  </a:extLst>
                </p14:cNvPr>
                <p14:cNvContentPartPr/>
                <p14:nvPr/>
              </p14:nvContentPartPr>
              <p14:xfrm>
                <a:off x="4252237" y="2456611"/>
                <a:ext cx="84600" cy="102240"/>
              </p14:xfrm>
            </p:contentPart>
          </mc:Choice>
          <mc:Fallback xmlns="">
            <p:pic>
              <p:nvPicPr>
                <p:cNvPr id="94" name="Freihand 93">
                  <a:extLst>
                    <a:ext uri="{FF2B5EF4-FFF2-40B4-BE49-F238E27FC236}">
                      <a16:creationId xmlns:a16="http://schemas.microsoft.com/office/drawing/2014/main" id="{CDDE74B5-1E55-433B-A321-04D81E146EF6}"/>
                    </a:ext>
                  </a:extLst>
                </p:cNvPr>
                <p:cNvPicPr/>
                <p:nvPr/>
              </p:nvPicPr>
              <p:blipFill>
                <a:blip r:embed="rId486"/>
                <a:stretch>
                  <a:fillRect/>
                </a:stretch>
              </p:blipFill>
              <p:spPr>
                <a:xfrm>
                  <a:off x="4247917" y="2452291"/>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95" name="Freihand 94">
                  <a:extLst>
                    <a:ext uri="{FF2B5EF4-FFF2-40B4-BE49-F238E27FC236}">
                      <a16:creationId xmlns:a16="http://schemas.microsoft.com/office/drawing/2014/main" id="{77603587-F464-4DA9-94A6-0DA99BC6F515}"/>
                    </a:ext>
                  </a:extLst>
                </p14:cNvPr>
                <p14:cNvContentPartPr/>
                <p14:nvPr/>
              </p14:nvContentPartPr>
              <p14:xfrm>
                <a:off x="4246477" y="2363371"/>
                <a:ext cx="4320" cy="7560"/>
              </p14:xfrm>
            </p:contentPart>
          </mc:Choice>
          <mc:Fallback xmlns="">
            <p:pic>
              <p:nvPicPr>
                <p:cNvPr id="95" name="Freihand 94">
                  <a:extLst>
                    <a:ext uri="{FF2B5EF4-FFF2-40B4-BE49-F238E27FC236}">
                      <a16:creationId xmlns:a16="http://schemas.microsoft.com/office/drawing/2014/main" id="{77603587-F464-4DA9-94A6-0DA99BC6F515}"/>
                    </a:ext>
                  </a:extLst>
                </p:cNvPr>
                <p:cNvPicPr/>
                <p:nvPr/>
              </p:nvPicPr>
              <p:blipFill>
                <a:blip r:embed="rId488"/>
                <a:stretch>
                  <a:fillRect/>
                </a:stretch>
              </p:blipFill>
              <p:spPr>
                <a:xfrm>
                  <a:off x="4242157" y="2359051"/>
                  <a:ext cx="12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96" name="Freihand 95">
                  <a:extLst>
                    <a:ext uri="{FF2B5EF4-FFF2-40B4-BE49-F238E27FC236}">
                      <a16:creationId xmlns:a16="http://schemas.microsoft.com/office/drawing/2014/main" id="{11BFEFD0-F0C3-4C87-8562-664B3A504C7E}"/>
                    </a:ext>
                  </a:extLst>
                </p14:cNvPr>
                <p14:cNvContentPartPr/>
                <p14:nvPr/>
              </p14:nvContentPartPr>
              <p14:xfrm>
                <a:off x="4297597" y="2331331"/>
                <a:ext cx="102600" cy="356040"/>
              </p14:xfrm>
            </p:contentPart>
          </mc:Choice>
          <mc:Fallback xmlns="">
            <p:pic>
              <p:nvPicPr>
                <p:cNvPr id="96" name="Freihand 95">
                  <a:extLst>
                    <a:ext uri="{FF2B5EF4-FFF2-40B4-BE49-F238E27FC236}">
                      <a16:creationId xmlns:a16="http://schemas.microsoft.com/office/drawing/2014/main" id="{11BFEFD0-F0C3-4C87-8562-664B3A504C7E}"/>
                    </a:ext>
                  </a:extLst>
                </p:cNvPr>
                <p:cNvPicPr/>
                <p:nvPr/>
              </p:nvPicPr>
              <p:blipFill>
                <a:blip r:embed="rId490"/>
                <a:stretch>
                  <a:fillRect/>
                </a:stretch>
              </p:blipFill>
              <p:spPr>
                <a:xfrm>
                  <a:off x="4293277" y="2327011"/>
                  <a:ext cx="1112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45" name="Freihand 144">
                  <a:extLst>
                    <a:ext uri="{FF2B5EF4-FFF2-40B4-BE49-F238E27FC236}">
                      <a16:creationId xmlns:a16="http://schemas.microsoft.com/office/drawing/2014/main" id="{30B155DD-1543-4175-8790-85D35CF6A338}"/>
                    </a:ext>
                  </a:extLst>
                </p14:cNvPr>
                <p14:cNvContentPartPr/>
                <p14:nvPr/>
              </p14:nvContentPartPr>
              <p14:xfrm>
                <a:off x="3913837" y="2550931"/>
                <a:ext cx="360" cy="360"/>
              </p14:xfrm>
            </p:contentPart>
          </mc:Choice>
          <mc:Fallback xmlns="">
            <p:pic>
              <p:nvPicPr>
                <p:cNvPr id="145" name="Freihand 144">
                  <a:extLst>
                    <a:ext uri="{FF2B5EF4-FFF2-40B4-BE49-F238E27FC236}">
                      <a16:creationId xmlns:a16="http://schemas.microsoft.com/office/drawing/2014/main" id="{30B155DD-1543-4175-8790-85D35CF6A338}"/>
                    </a:ext>
                  </a:extLst>
                </p:cNvPr>
                <p:cNvPicPr/>
                <p:nvPr/>
              </p:nvPicPr>
              <p:blipFill>
                <a:blip r:embed="rId364"/>
                <a:stretch>
                  <a:fillRect/>
                </a:stretch>
              </p:blipFill>
              <p:spPr>
                <a:xfrm>
                  <a:off x="3909517" y="254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46" name="Freihand 145">
                  <a:extLst>
                    <a:ext uri="{FF2B5EF4-FFF2-40B4-BE49-F238E27FC236}">
                      <a16:creationId xmlns:a16="http://schemas.microsoft.com/office/drawing/2014/main" id="{4363E64F-03C3-42E3-B84B-42AA7753DA22}"/>
                    </a:ext>
                  </a:extLst>
                </p14:cNvPr>
                <p14:cNvContentPartPr/>
                <p14:nvPr/>
              </p14:nvContentPartPr>
              <p14:xfrm>
                <a:off x="3883237" y="2280931"/>
                <a:ext cx="306000" cy="447120"/>
              </p14:xfrm>
            </p:contentPart>
          </mc:Choice>
          <mc:Fallback xmlns="">
            <p:pic>
              <p:nvPicPr>
                <p:cNvPr id="146" name="Freihand 145">
                  <a:extLst>
                    <a:ext uri="{FF2B5EF4-FFF2-40B4-BE49-F238E27FC236}">
                      <a16:creationId xmlns:a16="http://schemas.microsoft.com/office/drawing/2014/main" id="{4363E64F-03C3-42E3-B84B-42AA7753DA22}"/>
                    </a:ext>
                  </a:extLst>
                </p:cNvPr>
                <p:cNvPicPr/>
                <p:nvPr/>
              </p:nvPicPr>
              <p:blipFill>
                <a:blip r:embed="rId493"/>
                <a:stretch>
                  <a:fillRect/>
                </a:stretch>
              </p:blipFill>
              <p:spPr>
                <a:xfrm>
                  <a:off x="3878917" y="2276611"/>
                  <a:ext cx="31464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55" name="Freihand 154">
                  <a:extLst>
                    <a:ext uri="{FF2B5EF4-FFF2-40B4-BE49-F238E27FC236}">
                      <a16:creationId xmlns:a16="http://schemas.microsoft.com/office/drawing/2014/main" id="{1925D760-A003-4B72-B157-770B73F942AA}"/>
                    </a:ext>
                  </a:extLst>
                </p14:cNvPr>
                <p14:cNvContentPartPr/>
                <p14:nvPr/>
              </p14:nvContentPartPr>
              <p14:xfrm>
                <a:off x="51757" y="1587211"/>
                <a:ext cx="74880" cy="129600"/>
              </p14:xfrm>
            </p:contentPart>
          </mc:Choice>
          <mc:Fallback xmlns="">
            <p:pic>
              <p:nvPicPr>
                <p:cNvPr id="155" name="Freihand 154">
                  <a:extLst>
                    <a:ext uri="{FF2B5EF4-FFF2-40B4-BE49-F238E27FC236}">
                      <a16:creationId xmlns:a16="http://schemas.microsoft.com/office/drawing/2014/main" id="{1925D760-A003-4B72-B157-770B73F942AA}"/>
                    </a:ext>
                  </a:extLst>
                </p:cNvPr>
                <p:cNvPicPr/>
                <p:nvPr/>
              </p:nvPicPr>
              <p:blipFill>
                <a:blip r:embed="rId495"/>
                <a:stretch>
                  <a:fillRect/>
                </a:stretch>
              </p:blipFill>
              <p:spPr>
                <a:xfrm>
                  <a:off x="47437" y="1582891"/>
                  <a:ext cx="83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56" name="Freihand 155">
                  <a:extLst>
                    <a:ext uri="{FF2B5EF4-FFF2-40B4-BE49-F238E27FC236}">
                      <a16:creationId xmlns:a16="http://schemas.microsoft.com/office/drawing/2014/main" id="{97748E01-1E1D-41DB-A72F-D8BCBCA98156}"/>
                    </a:ext>
                  </a:extLst>
                </p14:cNvPr>
                <p14:cNvContentPartPr/>
                <p14:nvPr/>
              </p14:nvContentPartPr>
              <p14:xfrm>
                <a:off x="56077" y="1489651"/>
                <a:ext cx="59400" cy="29880"/>
              </p14:xfrm>
            </p:contentPart>
          </mc:Choice>
          <mc:Fallback xmlns="">
            <p:pic>
              <p:nvPicPr>
                <p:cNvPr id="156" name="Freihand 155">
                  <a:extLst>
                    <a:ext uri="{FF2B5EF4-FFF2-40B4-BE49-F238E27FC236}">
                      <a16:creationId xmlns:a16="http://schemas.microsoft.com/office/drawing/2014/main" id="{97748E01-1E1D-41DB-A72F-D8BCBCA98156}"/>
                    </a:ext>
                  </a:extLst>
                </p:cNvPr>
                <p:cNvPicPr/>
                <p:nvPr/>
              </p:nvPicPr>
              <p:blipFill>
                <a:blip r:embed="rId497"/>
                <a:stretch>
                  <a:fillRect/>
                </a:stretch>
              </p:blipFill>
              <p:spPr>
                <a:xfrm>
                  <a:off x="51757" y="1485331"/>
                  <a:ext cx="68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57" name="Freihand 156">
                  <a:extLst>
                    <a:ext uri="{FF2B5EF4-FFF2-40B4-BE49-F238E27FC236}">
                      <a16:creationId xmlns:a16="http://schemas.microsoft.com/office/drawing/2014/main" id="{9B0A8E1F-892C-491E-9635-05EFD1CC347E}"/>
                    </a:ext>
                  </a:extLst>
                </p14:cNvPr>
                <p14:cNvContentPartPr/>
                <p14:nvPr/>
              </p14:nvContentPartPr>
              <p14:xfrm>
                <a:off x="113317" y="1697731"/>
                <a:ext cx="85320" cy="163800"/>
              </p14:xfrm>
            </p:contentPart>
          </mc:Choice>
          <mc:Fallback xmlns="">
            <p:pic>
              <p:nvPicPr>
                <p:cNvPr id="157" name="Freihand 156">
                  <a:extLst>
                    <a:ext uri="{FF2B5EF4-FFF2-40B4-BE49-F238E27FC236}">
                      <a16:creationId xmlns:a16="http://schemas.microsoft.com/office/drawing/2014/main" id="{9B0A8E1F-892C-491E-9635-05EFD1CC347E}"/>
                    </a:ext>
                  </a:extLst>
                </p:cNvPr>
                <p:cNvPicPr/>
                <p:nvPr/>
              </p:nvPicPr>
              <p:blipFill>
                <a:blip r:embed="rId499"/>
                <a:stretch>
                  <a:fillRect/>
                </a:stretch>
              </p:blipFill>
              <p:spPr>
                <a:xfrm>
                  <a:off x="108997" y="1693411"/>
                  <a:ext cx="93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58" name="Freihand 157">
                  <a:extLst>
                    <a:ext uri="{FF2B5EF4-FFF2-40B4-BE49-F238E27FC236}">
                      <a16:creationId xmlns:a16="http://schemas.microsoft.com/office/drawing/2014/main" id="{2E0BFD61-1DEC-4DEF-A0E5-95EE05634DB9}"/>
                    </a:ext>
                  </a:extLst>
                </p14:cNvPr>
                <p14:cNvContentPartPr/>
                <p14:nvPr/>
              </p14:nvContentPartPr>
              <p14:xfrm>
                <a:off x="129517" y="1505491"/>
                <a:ext cx="77400" cy="121680"/>
              </p14:xfrm>
            </p:contentPart>
          </mc:Choice>
          <mc:Fallback xmlns="">
            <p:pic>
              <p:nvPicPr>
                <p:cNvPr id="158" name="Freihand 157">
                  <a:extLst>
                    <a:ext uri="{FF2B5EF4-FFF2-40B4-BE49-F238E27FC236}">
                      <a16:creationId xmlns:a16="http://schemas.microsoft.com/office/drawing/2014/main" id="{2E0BFD61-1DEC-4DEF-A0E5-95EE05634DB9}"/>
                    </a:ext>
                  </a:extLst>
                </p:cNvPr>
                <p:cNvPicPr/>
                <p:nvPr/>
              </p:nvPicPr>
              <p:blipFill>
                <a:blip r:embed="rId501"/>
                <a:stretch>
                  <a:fillRect/>
                </a:stretch>
              </p:blipFill>
              <p:spPr>
                <a:xfrm>
                  <a:off x="125197" y="1501171"/>
                  <a:ext cx="86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59" name="Freihand 158">
                  <a:extLst>
                    <a:ext uri="{FF2B5EF4-FFF2-40B4-BE49-F238E27FC236}">
                      <a16:creationId xmlns:a16="http://schemas.microsoft.com/office/drawing/2014/main" id="{127105C7-44C1-45FD-BC18-CFAF3B52F10F}"/>
                    </a:ext>
                  </a:extLst>
                </p14:cNvPr>
                <p14:cNvContentPartPr/>
                <p14:nvPr/>
              </p14:nvContentPartPr>
              <p14:xfrm>
                <a:off x="198277" y="1522771"/>
                <a:ext cx="56880" cy="65160"/>
              </p14:xfrm>
            </p:contentPart>
          </mc:Choice>
          <mc:Fallback xmlns="">
            <p:pic>
              <p:nvPicPr>
                <p:cNvPr id="159" name="Freihand 158">
                  <a:extLst>
                    <a:ext uri="{FF2B5EF4-FFF2-40B4-BE49-F238E27FC236}">
                      <a16:creationId xmlns:a16="http://schemas.microsoft.com/office/drawing/2014/main" id="{127105C7-44C1-45FD-BC18-CFAF3B52F10F}"/>
                    </a:ext>
                  </a:extLst>
                </p:cNvPr>
                <p:cNvPicPr/>
                <p:nvPr/>
              </p:nvPicPr>
              <p:blipFill>
                <a:blip r:embed="rId503"/>
                <a:stretch>
                  <a:fillRect/>
                </a:stretch>
              </p:blipFill>
              <p:spPr>
                <a:xfrm>
                  <a:off x="193957" y="1518451"/>
                  <a:ext cx="6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0" name="Freihand 159">
                  <a:extLst>
                    <a:ext uri="{FF2B5EF4-FFF2-40B4-BE49-F238E27FC236}">
                      <a16:creationId xmlns:a16="http://schemas.microsoft.com/office/drawing/2014/main" id="{1C97536E-D4DE-47EE-91A3-0B9CBE99DF9A}"/>
                    </a:ext>
                  </a:extLst>
                </p14:cNvPr>
                <p14:cNvContentPartPr/>
                <p14:nvPr/>
              </p14:nvContentPartPr>
              <p14:xfrm>
                <a:off x="218437" y="1526371"/>
                <a:ext cx="36720" cy="141480"/>
              </p14:xfrm>
            </p:contentPart>
          </mc:Choice>
          <mc:Fallback xmlns="">
            <p:pic>
              <p:nvPicPr>
                <p:cNvPr id="160" name="Freihand 159">
                  <a:extLst>
                    <a:ext uri="{FF2B5EF4-FFF2-40B4-BE49-F238E27FC236}">
                      <a16:creationId xmlns:a16="http://schemas.microsoft.com/office/drawing/2014/main" id="{1C97536E-D4DE-47EE-91A3-0B9CBE99DF9A}"/>
                    </a:ext>
                  </a:extLst>
                </p:cNvPr>
                <p:cNvPicPr/>
                <p:nvPr/>
              </p:nvPicPr>
              <p:blipFill>
                <a:blip r:embed="rId505"/>
                <a:stretch>
                  <a:fillRect/>
                </a:stretch>
              </p:blipFill>
              <p:spPr>
                <a:xfrm>
                  <a:off x="214117" y="1522051"/>
                  <a:ext cx="45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1" name="Freihand 160">
                  <a:extLst>
                    <a:ext uri="{FF2B5EF4-FFF2-40B4-BE49-F238E27FC236}">
                      <a16:creationId xmlns:a16="http://schemas.microsoft.com/office/drawing/2014/main" id="{A28D11BD-206D-4A74-B72D-ADDBCCDD5958}"/>
                    </a:ext>
                  </a:extLst>
                </p14:cNvPr>
                <p14:cNvContentPartPr/>
                <p14:nvPr/>
              </p14:nvContentPartPr>
              <p14:xfrm>
                <a:off x="244357" y="1579651"/>
                <a:ext cx="35280" cy="75960"/>
              </p14:xfrm>
            </p:contentPart>
          </mc:Choice>
          <mc:Fallback xmlns="">
            <p:pic>
              <p:nvPicPr>
                <p:cNvPr id="161" name="Freihand 160">
                  <a:extLst>
                    <a:ext uri="{FF2B5EF4-FFF2-40B4-BE49-F238E27FC236}">
                      <a16:creationId xmlns:a16="http://schemas.microsoft.com/office/drawing/2014/main" id="{A28D11BD-206D-4A74-B72D-ADDBCCDD5958}"/>
                    </a:ext>
                  </a:extLst>
                </p:cNvPr>
                <p:cNvPicPr/>
                <p:nvPr/>
              </p:nvPicPr>
              <p:blipFill>
                <a:blip r:embed="rId507"/>
                <a:stretch>
                  <a:fillRect/>
                </a:stretch>
              </p:blipFill>
              <p:spPr>
                <a:xfrm>
                  <a:off x="240037" y="1575331"/>
                  <a:ext cx="43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2" name="Freihand 161">
                  <a:extLst>
                    <a:ext uri="{FF2B5EF4-FFF2-40B4-BE49-F238E27FC236}">
                      <a16:creationId xmlns:a16="http://schemas.microsoft.com/office/drawing/2014/main" id="{F339C8D8-39FD-4968-95D5-4921262C2B2A}"/>
                    </a:ext>
                  </a:extLst>
                </p14:cNvPr>
                <p14:cNvContentPartPr/>
                <p14:nvPr/>
              </p14:nvContentPartPr>
              <p14:xfrm>
                <a:off x="259117" y="1479211"/>
                <a:ext cx="74880" cy="220320"/>
              </p14:xfrm>
            </p:contentPart>
          </mc:Choice>
          <mc:Fallback xmlns="">
            <p:pic>
              <p:nvPicPr>
                <p:cNvPr id="162" name="Freihand 161">
                  <a:extLst>
                    <a:ext uri="{FF2B5EF4-FFF2-40B4-BE49-F238E27FC236}">
                      <a16:creationId xmlns:a16="http://schemas.microsoft.com/office/drawing/2014/main" id="{F339C8D8-39FD-4968-95D5-4921262C2B2A}"/>
                    </a:ext>
                  </a:extLst>
                </p:cNvPr>
                <p:cNvPicPr/>
                <p:nvPr/>
              </p:nvPicPr>
              <p:blipFill>
                <a:blip r:embed="rId509"/>
                <a:stretch>
                  <a:fillRect/>
                </a:stretch>
              </p:blipFill>
              <p:spPr>
                <a:xfrm>
                  <a:off x="254797" y="1474891"/>
                  <a:ext cx="83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4" name="Freihand 163">
                  <a:extLst>
                    <a:ext uri="{FF2B5EF4-FFF2-40B4-BE49-F238E27FC236}">
                      <a16:creationId xmlns:a16="http://schemas.microsoft.com/office/drawing/2014/main" id="{9AEBB44C-2925-4666-AB0E-1E5BC65244BD}"/>
                    </a:ext>
                  </a:extLst>
                </p14:cNvPr>
                <p14:cNvContentPartPr/>
                <p14:nvPr/>
              </p14:nvContentPartPr>
              <p14:xfrm>
                <a:off x="2059117" y="1666051"/>
                <a:ext cx="495720" cy="35640"/>
              </p14:xfrm>
            </p:contentPart>
          </mc:Choice>
          <mc:Fallback xmlns="">
            <p:pic>
              <p:nvPicPr>
                <p:cNvPr id="164" name="Freihand 163">
                  <a:extLst>
                    <a:ext uri="{FF2B5EF4-FFF2-40B4-BE49-F238E27FC236}">
                      <a16:creationId xmlns:a16="http://schemas.microsoft.com/office/drawing/2014/main" id="{9AEBB44C-2925-4666-AB0E-1E5BC65244BD}"/>
                    </a:ext>
                  </a:extLst>
                </p:cNvPr>
                <p:cNvPicPr/>
                <p:nvPr/>
              </p:nvPicPr>
              <p:blipFill>
                <a:blip r:embed="rId511"/>
                <a:stretch>
                  <a:fillRect/>
                </a:stretch>
              </p:blipFill>
              <p:spPr>
                <a:xfrm>
                  <a:off x="2054797" y="1661731"/>
                  <a:ext cx="504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5" name="Freihand 164">
                  <a:extLst>
                    <a:ext uri="{FF2B5EF4-FFF2-40B4-BE49-F238E27FC236}">
                      <a16:creationId xmlns:a16="http://schemas.microsoft.com/office/drawing/2014/main" id="{165E1801-3C56-4524-AF55-ED4E03E6A156}"/>
                    </a:ext>
                  </a:extLst>
                </p14:cNvPr>
                <p14:cNvContentPartPr/>
                <p14:nvPr/>
              </p14:nvContentPartPr>
              <p14:xfrm>
                <a:off x="2593717" y="1666771"/>
                <a:ext cx="533520" cy="18720"/>
              </p14:xfrm>
            </p:contentPart>
          </mc:Choice>
          <mc:Fallback xmlns="">
            <p:pic>
              <p:nvPicPr>
                <p:cNvPr id="165" name="Freihand 164">
                  <a:extLst>
                    <a:ext uri="{FF2B5EF4-FFF2-40B4-BE49-F238E27FC236}">
                      <a16:creationId xmlns:a16="http://schemas.microsoft.com/office/drawing/2014/main" id="{165E1801-3C56-4524-AF55-ED4E03E6A156}"/>
                    </a:ext>
                  </a:extLst>
                </p:cNvPr>
                <p:cNvPicPr/>
                <p:nvPr/>
              </p:nvPicPr>
              <p:blipFill>
                <a:blip r:embed="rId513"/>
                <a:stretch>
                  <a:fillRect/>
                </a:stretch>
              </p:blipFill>
              <p:spPr>
                <a:xfrm>
                  <a:off x="2589397" y="1662451"/>
                  <a:ext cx="542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6" name="Freihand 165">
                  <a:extLst>
                    <a:ext uri="{FF2B5EF4-FFF2-40B4-BE49-F238E27FC236}">
                      <a16:creationId xmlns:a16="http://schemas.microsoft.com/office/drawing/2014/main" id="{A68919B1-C833-4F2C-96A4-867C867FD656}"/>
                    </a:ext>
                  </a:extLst>
                </p14:cNvPr>
                <p14:cNvContentPartPr/>
                <p14:nvPr/>
              </p14:nvContentPartPr>
              <p14:xfrm>
                <a:off x="3256837" y="1701691"/>
                <a:ext cx="655200" cy="25560"/>
              </p14:xfrm>
            </p:contentPart>
          </mc:Choice>
          <mc:Fallback xmlns="">
            <p:pic>
              <p:nvPicPr>
                <p:cNvPr id="166" name="Freihand 165">
                  <a:extLst>
                    <a:ext uri="{FF2B5EF4-FFF2-40B4-BE49-F238E27FC236}">
                      <a16:creationId xmlns:a16="http://schemas.microsoft.com/office/drawing/2014/main" id="{A68919B1-C833-4F2C-96A4-867C867FD656}"/>
                    </a:ext>
                  </a:extLst>
                </p:cNvPr>
                <p:cNvPicPr/>
                <p:nvPr/>
              </p:nvPicPr>
              <p:blipFill>
                <a:blip r:embed="rId515"/>
                <a:stretch>
                  <a:fillRect/>
                </a:stretch>
              </p:blipFill>
              <p:spPr>
                <a:xfrm>
                  <a:off x="3252517" y="1697371"/>
                  <a:ext cx="663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7" name="Freihand 166">
                  <a:extLst>
                    <a:ext uri="{FF2B5EF4-FFF2-40B4-BE49-F238E27FC236}">
                      <a16:creationId xmlns:a16="http://schemas.microsoft.com/office/drawing/2014/main" id="{FC07689E-798F-4602-9E88-E1E09422C393}"/>
                    </a:ext>
                  </a:extLst>
                </p14:cNvPr>
                <p14:cNvContentPartPr/>
                <p14:nvPr/>
              </p14:nvContentPartPr>
              <p14:xfrm>
                <a:off x="4169077" y="1715371"/>
                <a:ext cx="554400" cy="27360"/>
              </p14:xfrm>
            </p:contentPart>
          </mc:Choice>
          <mc:Fallback xmlns="">
            <p:pic>
              <p:nvPicPr>
                <p:cNvPr id="167" name="Freihand 166">
                  <a:extLst>
                    <a:ext uri="{FF2B5EF4-FFF2-40B4-BE49-F238E27FC236}">
                      <a16:creationId xmlns:a16="http://schemas.microsoft.com/office/drawing/2014/main" id="{FC07689E-798F-4602-9E88-E1E09422C393}"/>
                    </a:ext>
                  </a:extLst>
                </p:cNvPr>
                <p:cNvPicPr/>
                <p:nvPr/>
              </p:nvPicPr>
              <p:blipFill>
                <a:blip r:embed="rId517"/>
                <a:stretch>
                  <a:fillRect/>
                </a:stretch>
              </p:blipFill>
              <p:spPr>
                <a:xfrm>
                  <a:off x="4164757" y="1711051"/>
                  <a:ext cx="56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8" name="Freihand 167">
                  <a:extLst>
                    <a:ext uri="{FF2B5EF4-FFF2-40B4-BE49-F238E27FC236}">
                      <a16:creationId xmlns:a16="http://schemas.microsoft.com/office/drawing/2014/main" id="{A0AE5EF7-C599-4478-877C-6962EACE3438}"/>
                    </a:ext>
                  </a:extLst>
                </p14:cNvPr>
                <p14:cNvContentPartPr/>
                <p14:nvPr/>
              </p14:nvContentPartPr>
              <p14:xfrm>
                <a:off x="4737877" y="1707091"/>
                <a:ext cx="92160" cy="9000"/>
              </p14:xfrm>
            </p:contentPart>
          </mc:Choice>
          <mc:Fallback xmlns="">
            <p:pic>
              <p:nvPicPr>
                <p:cNvPr id="168" name="Freihand 167">
                  <a:extLst>
                    <a:ext uri="{FF2B5EF4-FFF2-40B4-BE49-F238E27FC236}">
                      <a16:creationId xmlns:a16="http://schemas.microsoft.com/office/drawing/2014/main" id="{A0AE5EF7-C599-4478-877C-6962EACE3438}"/>
                    </a:ext>
                  </a:extLst>
                </p:cNvPr>
                <p:cNvPicPr/>
                <p:nvPr/>
              </p:nvPicPr>
              <p:blipFill>
                <a:blip r:embed="rId519"/>
                <a:stretch>
                  <a:fillRect/>
                </a:stretch>
              </p:blipFill>
              <p:spPr>
                <a:xfrm>
                  <a:off x="4733557" y="1702771"/>
                  <a:ext cx="100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71" name="Freihand 170">
                  <a:extLst>
                    <a:ext uri="{FF2B5EF4-FFF2-40B4-BE49-F238E27FC236}">
                      <a16:creationId xmlns:a16="http://schemas.microsoft.com/office/drawing/2014/main" id="{3354647E-4FE4-41AC-9186-C175BF22DD33}"/>
                    </a:ext>
                  </a:extLst>
                </p14:cNvPr>
                <p14:cNvContentPartPr/>
                <p14:nvPr/>
              </p14:nvContentPartPr>
              <p14:xfrm>
                <a:off x="4530157" y="1654531"/>
                <a:ext cx="86760" cy="186480"/>
              </p14:xfrm>
            </p:contentPart>
          </mc:Choice>
          <mc:Fallback xmlns="">
            <p:pic>
              <p:nvPicPr>
                <p:cNvPr id="171" name="Freihand 170">
                  <a:extLst>
                    <a:ext uri="{FF2B5EF4-FFF2-40B4-BE49-F238E27FC236}">
                      <a16:creationId xmlns:a16="http://schemas.microsoft.com/office/drawing/2014/main" id="{3354647E-4FE4-41AC-9186-C175BF22DD33}"/>
                    </a:ext>
                  </a:extLst>
                </p:cNvPr>
                <p:cNvPicPr/>
                <p:nvPr/>
              </p:nvPicPr>
              <p:blipFill>
                <a:blip r:embed="rId521"/>
                <a:stretch>
                  <a:fillRect/>
                </a:stretch>
              </p:blipFill>
              <p:spPr>
                <a:xfrm>
                  <a:off x="4525837" y="1650211"/>
                  <a:ext cx="95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72" name="Freihand 171">
                  <a:extLst>
                    <a:ext uri="{FF2B5EF4-FFF2-40B4-BE49-F238E27FC236}">
                      <a16:creationId xmlns:a16="http://schemas.microsoft.com/office/drawing/2014/main" id="{1184E33C-9948-46CF-8A46-CDDE0E05D83D}"/>
                    </a:ext>
                  </a:extLst>
                </p14:cNvPr>
                <p14:cNvContentPartPr/>
                <p14:nvPr/>
              </p14:nvContentPartPr>
              <p14:xfrm>
                <a:off x="4612597" y="1580011"/>
                <a:ext cx="20520" cy="5760"/>
              </p14:xfrm>
            </p:contentPart>
          </mc:Choice>
          <mc:Fallback xmlns="">
            <p:pic>
              <p:nvPicPr>
                <p:cNvPr id="172" name="Freihand 171">
                  <a:extLst>
                    <a:ext uri="{FF2B5EF4-FFF2-40B4-BE49-F238E27FC236}">
                      <a16:creationId xmlns:a16="http://schemas.microsoft.com/office/drawing/2014/main" id="{1184E33C-9948-46CF-8A46-CDDE0E05D83D}"/>
                    </a:ext>
                  </a:extLst>
                </p:cNvPr>
                <p:cNvPicPr/>
                <p:nvPr/>
              </p:nvPicPr>
              <p:blipFill>
                <a:blip r:embed="rId523"/>
                <a:stretch>
                  <a:fillRect/>
                </a:stretch>
              </p:blipFill>
              <p:spPr>
                <a:xfrm>
                  <a:off x="4608277" y="1575691"/>
                  <a:ext cx="29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73" name="Freihand 172">
                  <a:extLst>
                    <a:ext uri="{FF2B5EF4-FFF2-40B4-BE49-F238E27FC236}">
                      <a16:creationId xmlns:a16="http://schemas.microsoft.com/office/drawing/2014/main" id="{3E6C2AF9-9C5D-4BF7-8584-87C4EE1AE931}"/>
                    </a:ext>
                  </a:extLst>
                </p14:cNvPr>
                <p14:cNvContentPartPr/>
                <p14:nvPr/>
              </p14:nvContentPartPr>
              <p14:xfrm>
                <a:off x="4615477" y="1748131"/>
                <a:ext cx="139320" cy="192960"/>
              </p14:xfrm>
            </p:contentPart>
          </mc:Choice>
          <mc:Fallback xmlns="">
            <p:pic>
              <p:nvPicPr>
                <p:cNvPr id="173" name="Freihand 172">
                  <a:extLst>
                    <a:ext uri="{FF2B5EF4-FFF2-40B4-BE49-F238E27FC236}">
                      <a16:creationId xmlns:a16="http://schemas.microsoft.com/office/drawing/2014/main" id="{3E6C2AF9-9C5D-4BF7-8584-87C4EE1AE931}"/>
                    </a:ext>
                  </a:extLst>
                </p:cNvPr>
                <p:cNvPicPr/>
                <p:nvPr/>
              </p:nvPicPr>
              <p:blipFill>
                <a:blip r:embed="rId525"/>
                <a:stretch>
                  <a:fillRect/>
                </a:stretch>
              </p:blipFill>
              <p:spPr>
                <a:xfrm>
                  <a:off x="4611157" y="1743811"/>
                  <a:ext cx="147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9" name="Freihand 338">
                  <a:extLst>
                    <a:ext uri="{FF2B5EF4-FFF2-40B4-BE49-F238E27FC236}">
                      <a16:creationId xmlns:a16="http://schemas.microsoft.com/office/drawing/2014/main" id="{032DEC58-2431-4885-B975-1C605C05ED61}"/>
                    </a:ext>
                  </a:extLst>
                </p14:cNvPr>
                <p14:cNvContentPartPr/>
                <p14:nvPr/>
              </p14:nvContentPartPr>
              <p14:xfrm>
                <a:off x="3663637" y="107251"/>
                <a:ext cx="132840" cy="222480"/>
              </p14:xfrm>
            </p:contentPart>
          </mc:Choice>
          <mc:Fallback xmlns="">
            <p:pic>
              <p:nvPicPr>
                <p:cNvPr id="339" name="Freihand 338">
                  <a:extLst>
                    <a:ext uri="{FF2B5EF4-FFF2-40B4-BE49-F238E27FC236}">
                      <a16:creationId xmlns:a16="http://schemas.microsoft.com/office/drawing/2014/main" id="{032DEC58-2431-4885-B975-1C605C05ED61}"/>
                    </a:ext>
                  </a:extLst>
                </p:cNvPr>
                <p:cNvPicPr/>
                <p:nvPr/>
              </p:nvPicPr>
              <p:blipFill>
                <a:blip r:embed="rId527"/>
                <a:stretch>
                  <a:fillRect/>
                </a:stretch>
              </p:blipFill>
              <p:spPr>
                <a:xfrm>
                  <a:off x="3659317" y="102931"/>
                  <a:ext cx="141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0" name="Freihand 339">
                  <a:extLst>
                    <a:ext uri="{FF2B5EF4-FFF2-40B4-BE49-F238E27FC236}">
                      <a16:creationId xmlns:a16="http://schemas.microsoft.com/office/drawing/2014/main" id="{4ED233DE-ACE6-4F7B-ADCC-6C26D5D689CA}"/>
                    </a:ext>
                  </a:extLst>
                </p14:cNvPr>
                <p14:cNvContentPartPr/>
                <p14:nvPr/>
              </p14:nvContentPartPr>
              <p14:xfrm>
                <a:off x="3854797" y="97531"/>
                <a:ext cx="32040" cy="90360"/>
              </p14:xfrm>
            </p:contentPart>
          </mc:Choice>
          <mc:Fallback xmlns="">
            <p:pic>
              <p:nvPicPr>
                <p:cNvPr id="340" name="Freihand 339">
                  <a:extLst>
                    <a:ext uri="{FF2B5EF4-FFF2-40B4-BE49-F238E27FC236}">
                      <a16:creationId xmlns:a16="http://schemas.microsoft.com/office/drawing/2014/main" id="{4ED233DE-ACE6-4F7B-ADCC-6C26D5D689CA}"/>
                    </a:ext>
                  </a:extLst>
                </p:cNvPr>
                <p:cNvPicPr/>
                <p:nvPr/>
              </p:nvPicPr>
              <p:blipFill>
                <a:blip r:embed="rId529"/>
                <a:stretch>
                  <a:fillRect/>
                </a:stretch>
              </p:blipFill>
              <p:spPr>
                <a:xfrm>
                  <a:off x="3850477" y="93211"/>
                  <a:ext cx="4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1" name="Freihand 340">
                  <a:extLst>
                    <a:ext uri="{FF2B5EF4-FFF2-40B4-BE49-F238E27FC236}">
                      <a16:creationId xmlns:a16="http://schemas.microsoft.com/office/drawing/2014/main" id="{0CDA2D61-33F9-4008-9C5B-D2DB75F8ABD8}"/>
                    </a:ext>
                  </a:extLst>
                </p14:cNvPr>
                <p14:cNvContentPartPr/>
                <p14:nvPr/>
              </p14:nvContentPartPr>
              <p14:xfrm>
                <a:off x="3780637" y="82411"/>
                <a:ext cx="180000" cy="131760"/>
              </p14:xfrm>
            </p:contentPart>
          </mc:Choice>
          <mc:Fallback xmlns="">
            <p:pic>
              <p:nvPicPr>
                <p:cNvPr id="341" name="Freihand 340">
                  <a:extLst>
                    <a:ext uri="{FF2B5EF4-FFF2-40B4-BE49-F238E27FC236}">
                      <a16:creationId xmlns:a16="http://schemas.microsoft.com/office/drawing/2014/main" id="{0CDA2D61-33F9-4008-9C5B-D2DB75F8ABD8}"/>
                    </a:ext>
                  </a:extLst>
                </p:cNvPr>
                <p:cNvPicPr/>
                <p:nvPr/>
              </p:nvPicPr>
              <p:blipFill>
                <a:blip r:embed="rId531"/>
                <a:stretch>
                  <a:fillRect/>
                </a:stretch>
              </p:blipFill>
              <p:spPr>
                <a:xfrm>
                  <a:off x="3776317" y="78091"/>
                  <a:ext cx="188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2" name="Freihand 341">
                  <a:extLst>
                    <a:ext uri="{FF2B5EF4-FFF2-40B4-BE49-F238E27FC236}">
                      <a16:creationId xmlns:a16="http://schemas.microsoft.com/office/drawing/2014/main" id="{6A60CCDC-4286-4050-AAB6-0641D53A7BEC}"/>
                    </a:ext>
                  </a:extLst>
                </p14:cNvPr>
                <p14:cNvContentPartPr/>
                <p14:nvPr/>
              </p14:nvContentPartPr>
              <p14:xfrm>
                <a:off x="3933997" y="253051"/>
                <a:ext cx="187200" cy="69840"/>
              </p14:xfrm>
            </p:contentPart>
          </mc:Choice>
          <mc:Fallback xmlns="">
            <p:pic>
              <p:nvPicPr>
                <p:cNvPr id="342" name="Freihand 341">
                  <a:extLst>
                    <a:ext uri="{FF2B5EF4-FFF2-40B4-BE49-F238E27FC236}">
                      <a16:creationId xmlns:a16="http://schemas.microsoft.com/office/drawing/2014/main" id="{6A60CCDC-4286-4050-AAB6-0641D53A7BEC}"/>
                    </a:ext>
                  </a:extLst>
                </p:cNvPr>
                <p:cNvPicPr/>
                <p:nvPr/>
              </p:nvPicPr>
              <p:blipFill>
                <a:blip r:embed="rId533"/>
                <a:stretch>
                  <a:fillRect/>
                </a:stretch>
              </p:blipFill>
              <p:spPr>
                <a:xfrm>
                  <a:off x="3929677" y="248731"/>
                  <a:ext cx="195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3" name="Freihand 342">
                  <a:extLst>
                    <a:ext uri="{FF2B5EF4-FFF2-40B4-BE49-F238E27FC236}">
                      <a16:creationId xmlns:a16="http://schemas.microsoft.com/office/drawing/2014/main" id="{9153F4C1-94F7-497F-B614-9745E91C6707}"/>
                    </a:ext>
                  </a:extLst>
                </p14:cNvPr>
                <p14:cNvContentPartPr/>
                <p14:nvPr/>
              </p14:nvContentPartPr>
              <p14:xfrm>
                <a:off x="4184917" y="102211"/>
                <a:ext cx="144720" cy="132480"/>
              </p14:xfrm>
            </p:contentPart>
          </mc:Choice>
          <mc:Fallback xmlns="">
            <p:pic>
              <p:nvPicPr>
                <p:cNvPr id="343" name="Freihand 342">
                  <a:extLst>
                    <a:ext uri="{FF2B5EF4-FFF2-40B4-BE49-F238E27FC236}">
                      <a16:creationId xmlns:a16="http://schemas.microsoft.com/office/drawing/2014/main" id="{9153F4C1-94F7-497F-B614-9745E91C6707}"/>
                    </a:ext>
                  </a:extLst>
                </p:cNvPr>
                <p:cNvPicPr/>
                <p:nvPr/>
              </p:nvPicPr>
              <p:blipFill>
                <a:blip r:embed="rId535"/>
                <a:stretch>
                  <a:fillRect/>
                </a:stretch>
              </p:blipFill>
              <p:spPr>
                <a:xfrm>
                  <a:off x="4180597" y="97891"/>
                  <a:ext cx="153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4" name="Freihand 343">
                  <a:extLst>
                    <a:ext uri="{FF2B5EF4-FFF2-40B4-BE49-F238E27FC236}">
                      <a16:creationId xmlns:a16="http://schemas.microsoft.com/office/drawing/2014/main" id="{4395CA12-D58F-4ACA-9D72-97D78A84E707}"/>
                    </a:ext>
                  </a:extLst>
                </p14:cNvPr>
                <p14:cNvContentPartPr/>
                <p14:nvPr/>
              </p14:nvContentPartPr>
              <p14:xfrm>
                <a:off x="4123357" y="260611"/>
                <a:ext cx="279360" cy="23040"/>
              </p14:xfrm>
            </p:contentPart>
          </mc:Choice>
          <mc:Fallback xmlns="">
            <p:pic>
              <p:nvPicPr>
                <p:cNvPr id="344" name="Freihand 343">
                  <a:extLst>
                    <a:ext uri="{FF2B5EF4-FFF2-40B4-BE49-F238E27FC236}">
                      <a16:creationId xmlns:a16="http://schemas.microsoft.com/office/drawing/2014/main" id="{4395CA12-D58F-4ACA-9D72-97D78A84E707}"/>
                    </a:ext>
                  </a:extLst>
                </p:cNvPr>
                <p:cNvPicPr/>
                <p:nvPr/>
              </p:nvPicPr>
              <p:blipFill>
                <a:blip r:embed="rId537"/>
                <a:stretch>
                  <a:fillRect/>
                </a:stretch>
              </p:blipFill>
              <p:spPr>
                <a:xfrm>
                  <a:off x="4119037" y="256291"/>
                  <a:ext cx="28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5" name="Freihand 344">
                  <a:extLst>
                    <a:ext uri="{FF2B5EF4-FFF2-40B4-BE49-F238E27FC236}">
                      <a16:creationId xmlns:a16="http://schemas.microsoft.com/office/drawing/2014/main" id="{228F89F8-3D66-4D46-A3E3-81C9E6C1DDAD}"/>
                    </a:ext>
                  </a:extLst>
                </p14:cNvPr>
                <p14:cNvContentPartPr/>
                <p14:nvPr/>
              </p14:nvContentPartPr>
              <p14:xfrm>
                <a:off x="4198237" y="334771"/>
                <a:ext cx="37440" cy="151920"/>
              </p14:xfrm>
            </p:contentPart>
          </mc:Choice>
          <mc:Fallback xmlns="">
            <p:pic>
              <p:nvPicPr>
                <p:cNvPr id="345" name="Freihand 344">
                  <a:extLst>
                    <a:ext uri="{FF2B5EF4-FFF2-40B4-BE49-F238E27FC236}">
                      <a16:creationId xmlns:a16="http://schemas.microsoft.com/office/drawing/2014/main" id="{228F89F8-3D66-4D46-A3E3-81C9E6C1DDAD}"/>
                    </a:ext>
                  </a:extLst>
                </p:cNvPr>
                <p:cNvPicPr/>
                <p:nvPr/>
              </p:nvPicPr>
              <p:blipFill>
                <a:blip r:embed="rId539"/>
                <a:stretch>
                  <a:fillRect/>
                </a:stretch>
              </p:blipFill>
              <p:spPr>
                <a:xfrm>
                  <a:off x="4193917" y="330451"/>
                  <a:ext cx="4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6" name="Freihand 345">
                  <a:extLst>
                    <a:ext uri="{FF2B5EF4-FFF2-40B4-BE49-F238E27FC236}">
                      <a16:creationId xmlns:a16="http://schemas.microsoft.com/office/drawing/2014/main" id="{9A284177-65F3-4892-969B-E313DC3D3B81}"/>
                    </a:ext>
                  </a:extLst>
                </p14:cNvPr>
                <p14:cNvContentPartPr/>
                <p14:nvPr/>
              </p14:nvContentPartPr>
              <p14:xfrm>
                <a:off x="4087717" y="306331"/>
                <a:ext cx="270000" cy="90360"/>
              </p14:xfrm>
            </p:contentPart>
          </mc:Choice>
          <mc:Fallback xmlns="">
            <p:pic>
              <p:nvPicPr>
                <p:cNvPr id="346" name="Freihand 345">
                  <a:extLst>
                    <a:ext uri="{FF2B5EF4-FFF2-40B4-BE49-F238E27FC236}">
                      <a16:creationId xmlns:a16="http://schemas.microsoft.com/office/drawing/2014/main" id="{9A284177-65F3-4892-969B-E313DC3D3B81}"/>
                    </a:ext>
                  </a:extLst>
                </p:cNvPr>
                <p:cNvPicPr/>
                <p:nvPr/>
              </p:nvPicPr>
              <p:blipFill>
                <a:blip r:embed="rId541"/>
                <a:stretch>
                  <a:fillRect/>
                </a:stretch>
              </p:blipFill>
              <p:spPr>
                <a:xfrm>
                  <a:off x="4083397" y="302011"/>
                  <a:ext cx="278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8" name="Freihand 347">
                  <a:extLst>
                    <a:ext uri="{FF2B5EF4-FFF2-40B4-BE49-F238E27FC236}">
                      <a16:creationId xmlns:a16="http://schemas.microsoft.com/office/drawing/2014/main" id="{BAF2C0D7-596C-477E-B6B5-2894904BDF82}"/>
                    </a:ext>
                  </a:extLst>
                </p14:cNvPr>
                <p14:cNvContentPartPr/>
                <p14:nvPr/>
              </p14:nvContentPartPr>
              <p14:xfrm>
                <a:off x="3629077" y="-19469"/>
                <a:ext cx="990360" cy="593640"/>
              </p14:xfrm>
            </p:contentPart>
          </mc:Choice>
          <mc:Fallback xmlns="">
            <p:pic>
              <p:nvPicPr>
                <p:cNvPr id="348" name="Freihand 347">
                  <a:extLst>
                    <a:ext uri="{FF2B5EF4-FFF2-40B4-BE49-F238E27FC236}">
                      <a16:creationId xmlns:a16="http://schemas.microsoft.com/office/drawing/2014/main" id="{BAF2C0D7-596C-477E-B6B5-2894904BDF82}"/>
                    </a:ext>
                  </a:extLst>
                </p:cNvPr>
                <p:cNvPicPr/>
                <p:nvPr/>
              </p:nvPicPr>
              <p:blipFill>
                <a:blip r:embed="rId543"/>
                <a:stretch>
                  <a:fillRect/>
                </a:stretch>
              </p:blipFill>
              <p:spPr>
                <a:xfrm>
                  <a:off x="3624757" y="-23789"/>
                  <a:ext cx="999000" cy="602280"/>
                </a:xfrm>
                <a:prstGeom prst="rect">
                  <a:avLst/>
                </a:prstGeom>
              </p:spPr>
            </p:pic>
          </mc:Fallback>
        </mc:AlternateContent>
      </p:grpSp>
      <p:grpSp>
        <p:nvGrpSpPr>
          <p:cNvPr id="17" name="Gruppieren 16">
            <a:extLst>
              <a:ext uri="{FF2B5EF4-FFF2-40B4-BE49-F238E27FC236}">
                <a16:creationId xmlns:a16="http://schemas.microsoft.com/office/drawing/2014/main" id="{7CF831FD-E23D-3DC1-A163-FC6E6ED3B4D4}"/>
              </a:ext>
            </a:extLst>
          </p:cNvPr>
          <p:cNvGrpSpPr/>
          <p:nvPr/>
        </p:nvGrpSpPr>
        <p:grpSpPr>
          <a:xfrm>
            <a:off x="5568333" y="888393"/>
            <a:ext cx="2390040" cy="1841760"/>
            <a:chOff x="5568333" y="888393"/>
            <a:chExt cx="2390040" cy="1841760"/>
          </a:xfrm>
        </p:grpSpPr>
        <mc:AlternateContent xmlns:mc="http://schemas.openxmlformats.org/markup-compatibility/2006">
          <mc:Choice xmlns:p14="http://schemas.microsoft.com/office/powerpoint/2010/main" Requires="p14">
            <p:contentPart p14:bwMode="auto" r:id="rId544">
              <p14:nvContentPartPr>
                <p14:cNvPr id="11" name="Freihand 10">
                  <a:extLst>
                    <a:ext uri="{FF2B5EF4-FFF2-40B4-BE49-F238E27FC236}">
                      <a16:creationId xmlns:a16="http://schemas.microsoft.com/office/drawing/2014/main" id="{A479B54F-0731-6385-8A6E-38998DF980B6}"/>
                    </a:ext>
                  </a:extLst>
                </p14:cNvPr>
                <p14:cNvContentPartPr/>
                <p14:nvPr/>
              </p14:nvContentPartPr>
              <p14:xfrm>
                <a:off x="7331253" y="888393"/>
                <a:ext cx="172440" cy="28080"/>
              </p14:xfrm>
            </p:contentPart>
          </mc:Choice>
          <mc:Fallback>
            <p:pic>
              <p:nvPicPr>
                <p:cNvPr id="11" name="Freihand 10">
                  <a:extLst>
                    <a:ext uri="{FF2B5EF4-FFF2-40B4-BE49-F238E27FC236}">
                      <a16:creationId xmlns:a16="http://schemas.microsoft.com/office/drawing/2014/main" id="{A479B54F-0731-6385-8A6E-38998DF980B6}"/>
                    </a:ext>
                  </a:extLst>
                </p:cNvPr>
                <p:cNvPicPr/>
                <p:nvPr/>
              </p:nvPicPr>
              <p:blipFill>
                <a:blip r:embed="rId545"/>
                <a:stretch>
                  <a:fillRect/>
                </a:stretch>
              </p:blipFill>
              <p:spPr>
                <a:xfrm>
                  <a:off x="7325133" y="882273"/>
                  <a:ext cx="184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4" name="Freihand 13">
                  <a:extLst>
                    <a:ext uri="{FF2B5EF4-FFF2-40B4-BE49-F238E27FC236}">
                      <a16:creationId xmlns:a16="http://schemas.microsoft.com/office/drawing/2014/main" id="{206F72A1-DD30-5915-4A61-1613F2DC1948}"/>
                    </a:ext>
                  </a:extLst>
                </p14:cNvPr>
                <p14:cNvContentPartPr/>
                <p14:nvPr/>
              </p14:nvContentPartPr>
              <p14:xfrm>
                <a:off x="5568333" y="931233"/>
                <a:ext cx="2390040" cy="1798920"/>
              </p14:xfrm>
            </p:contentPart>
          </mc:Choice>
          <mc:Fallback>
            <p:pic>
              <p:nvPicPr>
                <p:cNvPr id="14" name="Freihand 13">
                  <a:extLst>
                    <a:ext uri="{FF2B5EF4-FFF2-40B4-BE49-F238E27FC236}">
                      <a16:creationId xmlns:a16="http://schemas.microsoft.com/office/drawing/2014/main" id="{206F72A1-DD30-5915-4A61-1613F2DC1948}"/>
                    </a:ext>
                  </a:extLst>
                </p:cNvPr>
                <p:cNvPicPr/>
                <p:nvPr/>
              </p:nvPicPr>
              <p:blipFill>
                <a:blip r:embed="rId547"/>
                <a:stretch>
                  <a:fillRect/>
                </a:stretch>
              </p:blipFill>
              <p:spPr>
                <a:xfrm>
                  <a:off x="5562213" y="925113"/>
                  <a:ext cx="2402280" cy="181116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60828D2-545C-4DDB-810D-9CD563FC0A49}"/>
                  </a:ext>
                </a:extLst>
              </p14:cNvPr>
              <p14:cNvContentPartPr/>
              <p14:nvPr/>
            </p14:nvContentPartPr>
            <p14:xfrm>
              <a:off x="4869997" y="2749651"/>
              <a:ext cx="175320" cy="147240"/>
            </p14:xfrm>
          </p:contentPart>
        </mc:Choice>
        <mc:Fallback xmlns="">
          <p:pic>
            <p:nvPicPr>
              <p:cNvPr id="2" name="Freihand 1">
                <a:extLst>
                  <a:ext uri="{FF2B5EF4-FFF2-40B4-BE49-F238E27FC236}">
                    <a16:creationId xmlns:a16="http://schemas.microsoft.com/office/drawing/2014/main" id="{560828D2-545C-4DDB-810D-9CD563FC0A49}"/>
                  </a:ext>
                </a:extLst>
              </p:cNvPr>
              <p:cNvPicPr/>
              <p:nvPr/>
            </p:nvPicPr>
            <p:blipFill>
              <a:blip r:embed="rId4"/>
              <a:stretch>
                <a:fillRect/>
              </a:stretch>
            </p:blipFill>
            <p:spPr>
              <a:xfrm>
                <a:off x="4865677" y="2745331"/>
                <a:ext cx="183960" cy="155880"/>
              </a:xfrm>
              <a:prstGeom prst="rect">
                <a:avLst/>
              </a:prstGeom>
            </p:spPr>
          </p:pic>
        </mc:Fallback>
      </mc:AlternateContent>
      <p:grpSp>
        <p:nvGrpSpPr>
          <p:cNvPr id="7" name="Gruppieren 6">
            <a:extLst>
              <a:ext uri="{FF2B5EF4-FFF2-40B4-BE49-F238E27FC236}">
                <a16:creationId xmlns:a16="http://schemas.microsoft.com/office/drawing/2014/main" id="{9185735D-6A0D-4DD4-BCF7-E6DBA700B452}"/>
              </a:ext>
            </a:extLst>
          </p:cNvPr>
          <p:cNvGrpSpPr/>
          <p:nvPr/>
        </p:nvGrpSpPr>
        <p:grpSpPr>
          <a:xfrm>
            <a:off x="5515477" y="2898691"/>
            <a:ext cx="3246120" cy="3340800"/>
            <a:chOff x="5515477" y="2898691"/>
            <a:chExt cx="3246120" cy="33408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9F7CC84-9ACD-4FD8-9B8C-6C9F0142E833}"/>
                    </a:ext>
                  </a:extLst>
                </p14:cNvPr>
                <p14:cNvContentPartPr/>
                <p14:nvPr/>
              </p14:nvContentPartPr>
              <p14:xfrm>
                <a:off x="5515477" y="2898691"/>
                <a:ext cx="3246120" cy="3289680"/>
              </p14:xfrm>
            </p:contentPart>
          </mc:Choice>
          <mc:Fallback xmlns="">
            <p:pic>
              <p:nvPicPr>
                <p:cNvPr id="3" name="Freihand 2">
                  <a:extLst>
                    <a:ext uri="{FF2B5EF4-FFF2-40B4-BE49-F238E27FC236}">
                      <a16:creationId xmlns:a16="http://schemas.microsoft.com/office/drawing/2014/main" id="{B9F7CC84-9ACD-4FD8-9B8C-6C9F0142E833}"/>
                    </a:ext>
                  </a:extLst>
                </p:cNvPr>
                <p:cNvPicPr/>
                <p:nvPr/>
              </p:nvPicPr>
              <p:blipFill>
                <a:blip r:embed="rId6"/>
                <a:stretch>
                  <a:fillRect/>
                </a:stretch>
              </p:blipFill>
              <p:spPr>
                <a:xfrm>
                  <a:off x="5511157" y="2894371"/>
                  <a:ext cx="3254760" cy="329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FF206B9-6C40-4871-9006-F9EA52068807}"/>
                    </a:ext>
                  </a:extLst>
                </p14:cNvPr>
                <p14:cNvContentPartPr/>
                <p14:nvPr/>
              </p14:nvContentPartPr>
              <p14:xfrm>
                <a:off x="7388917" y="5993611"/>
                <a:ext cx="443880" cy="245880"/>
              </p14:xfrm>
            </p:contentPart>
          </mc:Choice>
          <mc:Fallback xmlns="">
            <p:pic>
              <p:nvPicPr>
                <p:cNvPr id="5" name="Freihand 4">
                  <a:extLst>
                    <a:ext uri="{FF2B5EF4-FFF2-40B4-BE49-F238E27FC236}">
                      <a16:creationId xmlns:a16="http://schemas.microsoft.com/office/drawing/2014/main" id="{7FF206B9-6C40-4871-9006-F9EA52068807}"/>
                    </a:ext>
                  </a:extLst>
                </p:cNvPr>
                <p:cNvPicPr/>
                <p:nvPr/>
              </p:nvPicPr>
              <p:blipFill>
                <a:blip r:embed="rId8"/>
                <a:stretch>
                  <a:fillRect/>
                </a:stretch>
              </p:blipFill>
              <p:spPr>
                <a:xfrm>
                  <a:off x="7384597" y="5989291"/>
                  <a:ext cx="452520" cy="25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348E9AA3-C440-9092-3EA9-4A2BF37916AF}"/>
                  </a:ext>
                </a:extLst>
              </p14:cNvPr>
              <p14:cNvContentPartPr/>
              <p14:nvPr/>
            </p14:nvContentPartPr>
            <p14:xfrm>
              <a:off x="4489413" y="2366308"/>
              <a:ext cx="1063800" cy="944640"/>
            </p14:xfrm>
          </p:contentPart>
        </mc:Choice>
        <mc:Fallback>
          <p:pic>
            <p:nvPicPr>
              <p:cNvPr id="15" name="Freihand 14">
                <a:extLst>
                  <a:ext uri="{FF2B5EF4-FFF2-40B4-BE49-F238E27FC236}">
                    <a16:creationId xmlns:a16="http://schemas.microsoft.com/office/drawing/2014/main" id="{348E9AA3-C440-9092-3EA9-4A2BF37916AF}"/>
                  </a:ext>
                </a:extLst>
              </p:cNvPr>
              <p:cNvPicPr/>
              <p:nvPr/>
            </p:nvPicPr>
            <p:blipFill>
              <a:blip r:embed="rId10"/>
              <a:stretch>
                <a:fillRect/>
              </a:stretch>
            </p:blipFill>
            <p:spPr>
              <a:xfrm>
                <a:off x="4483293" y="2360188"/>
                <a:ext cx="1076040" cy="95688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IS-Kurve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LM-Kurve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simultanous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and </a:t>
            </a:r>
            <a:r>
              <a:rPr lang="de-DE" sz="2000" dirty="0" err="1">
                <a:latin typeface="Times New Roman" pitchFamily="18"/>
                <a:ea typeface="Arial" pitchFamily="34"/>
                <a:cs typeface="Arial" pitchFamily="34"/>
              </a:rPr>
              <a:t>commidity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market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with</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interest</a:t>
            </a:r>
            <a:r>
              <a:rPr lang="de-DE" sz="2000" dirty="0">
                <a:latin typeface="Times New Roman" pitchFamily="18"/>
                <a:ea typeface="Arial" pitchFamily="34"/>
                <a:cs typeface="Arial" pitchFamily="34"/>
              </a:rPr>
              <a:t> rate i* and </a:t>
            </a:r>
            <a:r>
              <a:rPr lang="de-DE" sz="2000" dirty="0" err="1">
                <a:latin typeface="Times New Roman" pitchFamily="18"/>
                <a:ea typeface="Arial" pitchFamily="34"/>
                <a:cs typeface="Arial" pitchFamily="34"/>
              </a:rPr>
              <a:t>income</a:t>
            </a:r>
            <a:r>
              <a:rPr lang="de-DE" sz="2000" dirty="0">
                <a:latin typeface="Times New Roman" pitchFamily="18"/>
                <a:ea typeface="Arial" pitchFamily="34"/>
                <a:cs typeface="Arial" pitchFamily="34"/>
              </a:rPr>
              <a:t> Y*</a:t>
            </a: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xmlns="">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xmlns="">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xmlns="">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xmlns="">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xmlns="">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xmlns="">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xmlns="">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xmlns="">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xmlns="">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xmlns="">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xmlns="">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xmlns="">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xmlns="">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xmlns="">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xmlns="">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xmlns="">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xmlns="">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xmlns="">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xmlns="">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xmlns="">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xmlns="">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xmlns="">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xmlns="">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xmlns="">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xmlns="">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xmlns="">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xmlns="">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xmlns="">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xmlns="">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xmlns="">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xmlns="">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xmlns="">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xmlns="">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xmlns="">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xmlns="">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xmlns="">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xmlns="">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xmlns="">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xmlns="">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xmlns="">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xmlns="">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xmlns="">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xmlns="">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xmlns="">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xmlns="">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xmlns="">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xmlns="">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xmlns="">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xmlns="">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xmlns="">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xmlns="">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xmlns="">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xmlns="">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xmlns="">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xmlns="">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xmlns="">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xmlns="">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xmlns="">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xmlns="">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xmlns="">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xmlns="">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xmlns="">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xmlns="">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xmlns="">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xmlns="">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xmlns="">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xmlns="">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xmlns="">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xmlns="">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xmlns="">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xmlns="">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xmlns="">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xmlns="">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xmlns="">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xmlns="">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xmlns="">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xmlns="">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xmlns="">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xmlns="">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xmlns="">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xmlns="">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xmlns="">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xmlns="">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xmlns="">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xmlns="">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xmlns="">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xmlns="">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xmlns="">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xmlns="">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xmlns="">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xmlns="">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xmlns="">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xmlns="">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xmlns="">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xmlns="">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xmlns="">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xmlns="">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xmlns="">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xmlns="">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xmlns="">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xmlns="">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xmlns="">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xmlns="">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xmlns="">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xmlns="">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xmlns="">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xmlns="">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xmlns="">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xmlns="">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xmlns="">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xmlns="">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xmlns="">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xmlns="">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xmlns="">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xmlns="">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xmlns="">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xmlns="">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xmlns="">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xmlns="">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xmlns="">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xmlns="">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xmlns="">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xmlns="">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xmlns="">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xmlns="">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xmlns="">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xmlns="">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xmlns="">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xmlns="">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xmlns="">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xmlns="">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xmlns="">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xmlns="">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xmlns="">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xmlns="">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xmlns="">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xmlns="">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xmlns="">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xmlns="">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xmlns="">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xmlns="">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xmlns="">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xmlns="">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xmlns="">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xmlns="">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xmlns="">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xmlns="">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xmlns="">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xmlns="">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xmlns="">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xmlns="">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xmlns="">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xmlns="">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xmlns="">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xmlns="">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xmlns="">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xmlns="">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xmlns="">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xmlns="">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xmlns="">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xmlns="">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xmlns="">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xmlns="">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xmlns="">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xmlns="">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xmlns="">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xmlns="">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xmlns="">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xmlns="">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xmlns="">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xmlns="">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xmlns="">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xmlns="">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xmlns="">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xmlns="">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xmlns="">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xmlns="">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xmlns="">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xmlns="">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xmlns="">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xmlns="">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xmlns="">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xmlns="">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xmlns="">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xmlns="">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xmlns="">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xmlns="">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xmlns="">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xmlns="">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xmlns="">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xmlns="">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xmlns="">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xmlns="">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xmlns="">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xmlns="">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xmlns="">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xmlns="">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xmlns="">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xmlns="">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xmlns="">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xmlns="">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xmlns="">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xmlns="">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xmlns="">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xmlns="">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xmlns="">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xmlns="">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xmlns="">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xmlns="">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xmlns="">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xmlns="">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xmlns="">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xmlns="">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xmlns="">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xmlns="">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xmlns="">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xmlns="">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xmlns="">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xmlns="">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xmlns="">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xmlns="">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xmlns="">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xmlns="">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xmlns="">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xmlns="">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xmlns="">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xmlns="">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xmlns="">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xmlns="">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xmlns="">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xmlns="">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xmlns="">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xmlns="">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xmlns="">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xmlns="">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xmlns="">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xmlns="">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xmlns="">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xmlns="">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xmlns="">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xmlns="">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xmlns="">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xmlns="">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xmlns="">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xmlns="">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xmlns="">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xmlns="">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xmlns="">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xmlns="">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xmlns="">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xmlns="">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xmlns="">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xmlns="">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xmlns="">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xmlns="">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xmlns="">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xmlns="">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xmlns="">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xmlns:p14="http://schemas.microsoft.com/office/powerpoint/2010/main">
          <mc:Choice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xmlns="">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xmlns="">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xmlns="">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xmlns="">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xmlns="">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xmlns="">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xmlns="">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xmlns="">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xmlns="">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xmlns="">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xmlns="">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xmlns="">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xmlns="">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xmlns="">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xmlns="">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xmlns="">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xmlns="">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xmlns="">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xmlns="">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xmlns="">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xmlns="">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xmlns="">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xmlns="">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xmlns="">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xmlns="">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xmlns="">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xmlns="">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xmlns="">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xmlns="">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xmlns="">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xmlns="">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xmlns="">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xmlns="">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xmlns="">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xmlns="">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xmlns="">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xmlns="">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xmlns="">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xmlns="">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xmlns="">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xmlns="">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xmlns="">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xmlns="">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xmlns="">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xmlns="">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xmlns="">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xmlns="">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xmlns="">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xmlns="">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xmlns="">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xmlns="">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xmlns="">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xmlns="">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xmlns="">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xmlns="">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xmlns="">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xmlns="">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xmlns="">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xmlns="">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xmlns="">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xmlns="">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xmlns="">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xmlns="">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xmlns="">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xmlns:p14="http://schemas.microsoft.com/office/powerpoint/2010/main">
          <mc:Choice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xmlns="">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xmlns="">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xmlns="">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xmlns="">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xmlns="">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xmlns="">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xmlns="">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xmlns="">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xmlns="">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xmlns="">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xmlns="">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xmlns="">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xmlns="">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xmlns="">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xmlns="">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xmlns="">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xmlns="">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xmlns="">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xmlns="">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xmlns="">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xmlns="">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xmlns="">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xmlns="">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xmlns="">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xmlns="">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xmlns="">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xmlns="">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xmlns="">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xmlns="">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xmlns="">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xmlns="">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xmlns="">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xmlns="">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xmlns="">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xmlns="">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xmlns="">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xmlns="">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xmlns="">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xmlns="">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xmlns="">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xmlns="">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xmlns="">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xmlns="">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xmlns="">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xmlns="">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xmlns="">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xmlns="">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xmlns="">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xmlns="">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xmlns="">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xmlns="">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xmlns="">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xmlns="">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xmlns="">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xmlns="">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xmlns="">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xmlns="">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xmlns="">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xmlns="">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xmlns="">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xmlns="">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xmlns="">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xmlns="">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xmlns="">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xmlns="">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xmlns="">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xmlns="">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xmlns="">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xmlns="">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xmlns="">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xmlns="">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xmlns="">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xmlns="">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xmlns="">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xmlns="">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xmlns="">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xmlns="">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xmlns="">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xmlns="">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xmlns="">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xmlns="">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xmlns="">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xmlns="">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xmlns="">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xmlns="">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xmlns="">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xmlns="">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xmlns="">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xmlns="">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xmlns="">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xmlns="">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xmlns="">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xmlns="">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xmlns="">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xmlns="">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xmlns="">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xmlns="">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xmlns="">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xmlns="">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xmlns="">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xmlns="">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xmlns="">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xmlns="">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xmlns="">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xmlns="">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xmlns="">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xmlns="">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xmlns="">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xmlns="">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xmlns="">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xmlns="">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xmlns="">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xmlns="">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xmlns="">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xmlns="">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xmlns="">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xmlns="">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xmlns="">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xmlns="">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xmlns="">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xmlns="">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xmlns="">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xmlns="">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xmlns="">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xmlns="">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xmlns="">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xmlns="">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xmlns="">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xmlns="">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xmlns="">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xmlns="">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xmlns="">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xmlns="">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xmlns="">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xmlns="">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xmlns="">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xmlns="">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xmlns="">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xmlns="">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xmlns="">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xmlns="">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xmlns="">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xmlns="">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xmlns="">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xmlns="">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xmlns="">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xmlns="">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xmlns="">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xmlns="">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xmlns="">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xmlns="">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xmlns="">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xmlns="">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xmlns="">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xmlns="">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xmlns="">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xmlns="">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xmlns="">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xmlns="">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xmlns:p14="http://schemas.microsoft.com/office/powerpoint/2010/main">
          <mc:Choice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xmlns="">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xmlns="">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xmlns="">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xmlns="">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xmlns="">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xmlns="">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xmlns="">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Breitbild</PresentationFormat>
  <Paragraphs>343</Paragraphs>
  <Slides>32</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413</cp:revision>
  <cp:lastPrinted>2022-03-02T20:18:27Z</cp:lastPrinted>
  <dcterms:created xsi:type="dcterms:W3CDTF">2022-03-01T20:52:11Z</dcterms:created>
  <dcterms:modified xsi:type="dcterms:W3CDTF">2023-11-28T08:27:06Z</dcterms:modified>
</cp:coreProperties>
</file>